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60" r:id="rId1"/>
  </p:sldMasterIdLst>
  <p:notesMasterIdLst>
    <p:notesMasterId r:id="rId18"/>
  </p:notesMasterIdLst>
  <p:sldIdLst>
    <p:sldId id="257" r:id="rId2"/>
    <p:sldId id="262" r:id="rId3"/>
    <p:sldId id="256" r:id="rId4"/>
    <p:sldId id="259" r:id="rId5"/>
    <p:sldId id="260" r:id="rId6"/>
    <p:sldId id="258" r:id="rId7"/>
    <p:sldId id="273" r:id="rId8"/>
    <p:sldId id="261" r:id="rId9"/>
    <p:sldId id="274" r:id="rId10"/>
    <p:sldId id="275" r:id="rId11"/>
    <p:sldId id="276" r:id="rId12"/>
    <p:sldId id="271" r:id="rId13"/>
    <p:sldId id="277" r:id="rId14"/>
    <p:sldId id="272" r:id="rId15"/>
    <p:sldId id="279" r:id="rId16"/>
    <p:sldId id="278" r:id="rId17"/>
  </p:sldIdLst>
  <p:sldSz cx="6840538" cy="1015206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FF"/>
    <a:srgbClr val="FF99FF"/>
    <a:srgbClr val="FF99CC"/>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544" autoAdjust="0"/>
    <p:restoredTop sz="90485" autoAdjust="0"/>
  </p:normalViewPr>
  <p:slideViewPr>
    <p:cSldViewPr snapToGrid="0">
      <p:cViewPr>
        <p:scale>
          <a:sx n="100" d="100"/>
          <a:sy n="100" d="100"/>
        </p:scale>
        <p:origin x="1404" y="-3144"/>
      </p:cViewPr>
      <p:guideLst/>
    </p:cSldViewPr>
  </p:slideViewPr>
  <p:notesTextViewPr>
    <p:cViewPr>
      <p:scale>
        <a:sx n="1" d="1"/>
        <a:sy n="1" d="1"/>
      </p:scale>
      <p:origin x="0" y="0"/>
    </p:cViewPr>
  </p:notesTextViewPr>
  <p:notesViewPr>
    <p:cSldViewPr snapToGrid="0">
      <p:cViewPr varScale="1">
        <p:scale>
          <a:sx n="50" d="100"/>
          <a:sy n="50" d="100"/>
        </p:scale>
        <p:origin x="2898" y="3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49575" cy="498475"/>
          </a:xfrm>
          <a:prstGeom prst="rect">
            <a:avLst/>
          </a:prstGeom>
        </p:spPr>
        <p:txBody>
          <a:bodyPr vert="horz" lIns="91433" tIns="45717" rIns="91433" bIns="45717"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9" y="1"/>
            <a:ext cx="2949575" cy="498475"/>
          </a:xfrm>
          <a:prstGeom prst="rect">
            <a:avLst/>
          </a:prstGeom>
        </p:spPr>
        <p:txBody>
          <a:bodyPr vert="horz" lIns="91433" tIns="45717" rIns="91433" bIns="45717" rtlCol="0"/>
          <a:lstStyle>
            <a:lvl1pPr algn="r">
              <a:defRPr sz="1200"/>
            </a:lvl1pPr>
          </a:lstStyle>
          <a:p>
            <a:fld id="{1ABEDAE2-DC16-44AE-8FE2-614EA782F7D4}" type="datetimeFigureOut">
              <a:rPr kumimoji="1" lang="ja-JP" altLang="en-US" smtClean="0"/>
              <a:t>2021/10/13</a:t>
            </a:fld>
            <a:endParaRPr kumimoji="1" lang="ja-JP" altLang="en-US"/>
          </a:p>
        </p:txBody>
      </p:sp>
      <p:sp>
        <p:nvSpPr>
          <p:cNvPr id="4" name="スライド イメージ プレースホルダー 3"/>
          <p:cNvSpPr>
            <a:spLocks noGrp="1" noRot="1" noChangeAspect="1"/>
          </p:cNvSpPr>
          <p:nvPr>
            <p:ph type="sldImg" idx="2"/>
          </p:nvPr>
        </p:nvSpPr>
        <p:spPr>
          <a:xfrm>
            <a:off x="2273300" y="1243013"/>
            <a:ext cx="2260600" cy="3354387"/>
          </a:xfrm>
          <a:prstGeom prst="rect">
            <a:avLst/>
          </a:prstGeom>
          <a:noFill/>
          <a:ln w="12700">
            <a:solidFill>
              <a:prstClr val="black"/>
            </a:solidFill>
          </a:ln>
        </p:spPr>
        <p:txBody>
          <a:bodyPr vert="horz" lIns="91433" tIns="45717" rIns="91433" bIns="45717" rtlCol="0" anchor="ctr"/>
          <a:lstStyle/>
          <a:p>
            <a:endParaRPr lang="ja-JP" altLang="en-US"/>
          </a:p>
        </p:txBody>
      </p:sp>
      <p:sp>
        <p:nvSpPr>
          <p:cNvPr id="5" name="ノート プレースホルダー 4"/>
          <p:cNvSpPr>
            <a:spLocks noGrp="1"/>
          </p:cNvSpPr>
          <p:nvPr>
            <p:ph type="body" sz="quarter" idx="3"/>
          </p:nvPr>
        </p:nvSpPr>
        <p:spPr>
          <a:xfrm>
            <a:off x="681038" y="4783139"/>
            <a:ext cx="5445125" cy="3913187"/>
          </a:xfrm>
          <a:prstGeom prst="rect">
            <a:avLst/>
          </a:prstGeom>
        </p:spPr>
        <p:txBody>
          <a:bodyPr vert="horz" lIns="91433" tIns="45717" rIns="91433" bIns="4571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0863"/>
            <a:ext cx="2949575" cy="498475"/>
          </a:xfrm>
          <a:prstGeom prst="rect">
            <a:avLst/>
          </a:prstGeom>
        </p:spPr>
        <p:txBody>
          <a:bodyPr vert="horz" lIns="91433" tIns="45717" rIns="91433" bIns="4571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9" y="9440863"/>
            <a:ext cx="2949575" cy="498475"/>
          </a:xfrm>
          <a:prstGeom prst="rect">
            <a:avLst/>
          </a:prstGeom>
        </p:spPr>
        <p:txBody>
          <a:bodyPr vert="horz" lIns="91433" tIns="45717" rIns="91433" bIns="45717" rtlCol="0" anchor="b"/>
          <a:lstStyle>
            <a:lvl1pPr algn="r">
              <a:defRPr sz="1200"/>
            </a:lvl1pPr>
          </a:lstStyle>
          <a:p>
            <a:fld id="{E412ECE8-5117-4540-A9B4-2AC95CB8BA15}" type="slidenum">
              <a:rPr kumimoji="1" lang="ja-JP" altLang="en-US" smtClean="0"/>
              <a:t>‹#›</a:t>
            </a:fld>
            <a:endParaRPr kumimoji="1" lang="ja-JP" altLang="en-US"/>
          </a:p>
        </p:txBody>
      </p:sp>
    </p:spTree>
    <p:extLst>
      <p:ext uri="{BB962C8B-B14F-4D97-AF65-F5344CB8AC3E}">
        <p14:creationId xmlns:p14="http://schemas.microsoft.com/office/powerpoint/2010/main" val="39902914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412ECE8-5117-4540-A9B4-2AC95CB8BA15}" type="slidenum">
              <a:rPr kumimoji="1" lang="ja-JP" altLang="en-US" smtClean="0"/>
              <a:t>0</a:t>
            </a:fld>
            <a:endParaRPr kumimoji="1" lang="ja-JP" altLang="en-US"/>
          </a:p>
        </p:txBody>
      </p:sp>
    </p:spTree>
    <p:extLst>
      <p:ext uri="{BB962C8B-B14F-4D97-AF65-F5344CB8AC3E}">
        <p14:creationId xmlns:p14="http://schemas.microsoft.com/office/powerpoint/2010/main" val="2170413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28">
              <a:defRPr/>
            </a:pPr>
            <a:endParaRPr kumimoji="1" lang="ja-JP" altLang="en-US" dirty="0"/>
          </a:p>
        </p:txBody>
      </p:sp>
      <p:sp>
        <p:nvSpPr>
          <p:cNvPr id="4" name="スライド番号プレースホルダー 3"/>
          <p:cNvSpPr>
            <a:spLocks noGrp="1"/>
          </p:cNvSpPr>
          <p:nvPr>
            <p:ph type="sldNum" sz="quarter" idx="10"/>
          </p:nvPr>
        </p:nvSpPr>
        <p:spPr/>
        <p:txBody>
          <a:bodyPr/>
          <a:lstStyle/>
          <a:p>
            <a:fld id="{E412ECE8-5117-4540-A9B4-2AC95CB8BA15}" type="slidenum">
              <a:rPr kumimoji="1" lang="ja-JP" altLang="en-US" smtClean="0"/>
              <a:t>2</a:t>
            </a:fld>
            <a:endParaRPr kumimoji="1" lang="ja-JP" altLang="en-US"/>
          </a:p>
        </p:txBody>
      </p:sp>
    </p:spTree>
    <p:extLst>
      <p:ext uri="{BB962C8B-B14F-4D97-AF65-F5344CB8AC3E}">
        <p14:creationId xmlns:p14="http://schemas.microsoft.com/office/powerpoint/2010/main" val="126734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28">
              <a:defRPr/>
            </a:pPr>
            <a:endParaRPr kumimoji="1" lang="ja-JP" altLang="en-US" dirty="0"/>
          </a:p>
        </p:txBody>
      </p:sp>
      <p:sp>
        <p:nvSpPr>
          <p:cNvPr id="4" name="スライド番号プレースホルダー 3"/>
          <p:cNvSpPr>
            <a:spLocks noGrp="1"/>
          </p:cNvSpPr>
          <p:nvPr>
            <p:ph type="sldNum" sz="quarter" idx="10"/>
          </p:nvPr>
        </p:nvSpPr>
        <p:spPr/>
        <p:txBody>
          <a:bodyPr/>
          <a:lstStyle/>
          <a:p>
            <a:fld id="{E412ECE8-5117-4540-A9B4-2AC95CB8BA15}" type="slidenum">
              <a:rPr kumimoji="1" lang="ja-JP" altLang="en-US" smtClean="0"/>
              <a:t>3</a:t>
            </a:fld>
            <a:endParaRPr kumimoji="1" lang="ja-JP" altLang="en-US"/>
          </a:p>
        </p:txBody>
      </p:sp>
    </p:spTree>
    <p:extLst>
      <p:ext uri="{BB962C8B-B14F-4D97-AF65-F5344CB8AC3E}">
        <p14:creationId xmlns:p14="http://schemas.microsoft.com/office/powerpoint/2010/main" val="2853743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412ECE8-5117-4540-A9B4-2AC95CB8BA15}" type="slidenum">
              <a:rPr kumimoji="1" lang="ja-JP" altLang="en-US" smtClean="0"/>
              <a:t>4</a:t>
            </a:fld>
            <a:endParaRPr kumimoji="1" lang="ja-JP" altLang="en-US"/>
          </a:p>
        </p:txBody>
      </p:sp>
    </p:spTree>
    <p:extLst>
      <p:ext uri="{BB962C8B-B14F-4D97-AF65-F5344CB8AC3E}">
        <p14:creationId xmlns:p14="http://schemas.microsoft.com/office/powerpoint/2010/main" val="325208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412ECE8-5117-4540-A9B4-2AC95CB8BA15}" type="slidenum">
              <a:rPr kumimoji="1" lang="ja-JP" altLang="en-US" smtClean="0"/>
              <a:t>6</a:t>
            </a:fld>
            <a:endParaRPr kumimoji="1" lang="ja-JP" altLang="en-US"/>
          </a:p>
        </p:txBody>
      </p:sp>
    </p:spTree>
    <p:extLst>
      <p:ext uri="{BB962C8B-B14F-4D97-AF65-F5344CB8AC3E}">
        <p14:creationId xmlns:p14="http://schemas.microsoft.com/office/powerpoint/2010/main" val="62329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28">
              <a:defRPr/>
            </a:pPr>
            <a:endParaRPr kumimoji="1" lang="ja-JP" altLang="en-US" dirty="0"/>
          </a:p>
        </p:txBody>
      </p:sp>
      <p:sp>
        <p:nvSpPr>
          <p:cNvPr id="4" name="スライド番号プレースホルダー 3"/>
          <p:cNvSpPr>
            <a:spLocks noGrp="1"/>
          </p:cNvSpPr>
          <p:nvPr>
            <p:ph type="sldNum" sz="quarter" idx="10"/>
          </p:nvPr>
        </p:nvSpPr>
        <p:spPr/>
        <p:txBody>
          <a:bodyPr/>
          <a:lstStyle/>
          <a:p>
            <a:fld id="{E412ECE8-5117-4540-A9B4-2AC95CB8BA15}" type="slidenum">
              <a:rPr kumimoji="1" lang="ja-JP" altLang="en-US" smtClean="0"/>
              <a:t>11</a:t>
            </a:fld>
            <a:endParaRPr kumimoji="1" lang="ja-JP" altLang="en-US"/>
          </a:p>
        </p:txBody>
      </p:sp>
    </p:spTree>
    <p:extLst>
      <p:ext uri="{BB962C8B-B14F-4D97-AF65-F5344CB8AC3E}">
        <p14:creationId xmlns:p14="http://schemas.microsoft.com/office/powerpoint/2010/main" val="3108011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412ECE8-5117-4540-A9B4-2AC95CB8BA15}" type="slidenum">
              <a:rPr kumimoji="1" lang="ja-JP" altLang="en-US" smtClean="0"/>
              <a:t>12</a:t>
            </a:fld>
            <a:endParaRPr kumimoji="1" lang="ja-JP" altLang="en-US"/>
          </a:p>
        </p:txBody>
      </p:sp>
    </p:spTree>
    <p:extLst>
      <p:ext uri="{BB962C8B-B14F-4D97-AF65-F5344CB8AC3E}">
        <p14:creationId xmlns:p14="http://schemas.microsoft.com/office/powerpoint/2010/main" val="549552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2875E984-70F1-4F68-A41D-388AE0E0B59B}" type="slidenum">
              <a:rPr kumimoji="1" lang="ja-JP" altLang="en-US" smtClean="0"/>
              <a:t>15</a:t>
            </a:fld>
            <a:endParaRPr kumimoji="1" lang="ja-JP" altLang="en-US"/>
          </a:p>
        </p:txBody>
      </p:sp>
    </p:spTree>
    <p:extLst>
      <p:ext uri="{BB962C8B-B14F-4D97-AF65-F5344CB8AC3E}">
        <p14:creationId xmlns:p14="http://schemas.microsoft.com/office/powerpoint/2010/main" val="2619620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はじめに">
    <p:spTree>
      <p:nvGrpSpPr>
        <p:cNvPr id="1" name=""/>
        <p:cNvGrpSpPr/>
        <p:nvPr/>
      </p:nvGrpSpPr>
      <p:grpSpPr>
        <a:xfrm>
          <a:off x="0" y="0"/>
          <a:ext cx="0" cy="0"/>
          <a:chOff x="0" y="0"/>
          <a:chExt cx="0" cy="0"/>
        </a:xfrm>
      </p:grpSpPr>
      <p:sp>
        <p:nvSpPr>
          <p:cNvPr id="3" name="日付プレースホルダー 2"/>
          <p:cNvSpPr>
            <a:spLocks noGrp="1"/>
          </p:cNvSpPr>
          <p:nvPr>
            <p:ph type="dt" sz="half" idx="10"/>
          </p:nvPr>
        </p:nvSpPr>
        <p:spPr>
          <a:xfrm>
            <a:off x="4831131" y="9409460"/>
            <a:ext cx="1539121" cy="540503"/>
          </a:xfrm>
        </p:spPr>
        <p:txBody>
          <a:bodyPr/>
          <a:lstStyle/>
          <a:p>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470286" y="9585191"/>
            <a:ext cx="1539121" cy="540503"/>
          </a:xfrm>
        </p:spPr>
        <p:txBody>
          <a:bodyPr anchor="b" anchorCtr="0"/>
          <a:lstStyle>
            <a:lvl1pPr algn="l">
              <a:defRPr/>
            </a:lvl1pPr>
          </a:lstStyle>
          <a:p>
            <a:fld id="{40043BD9-CD9D-47CA-ADE3-B83CD2EA9FD0}" type="slidenum">
              <a:rPr kumimoji="1" lang="ja-JP" altLang="en-US" smtClean="0"/>
              <a:pPr/>
              <a:t>‹#›</a:t>
            </a:fld>
            <a:endParaRPr kumimoji="1" lang="ja-JP" altLang="en-US"/>
          </a:p>
        </p:txBody>
      </p:sp>
    </p:spTree>
    <p:extLst>
      <p:ext uri="{BB962C8B-B14F-4D97-AF65-F5344CB8AC3E}">
        <p14:creationId xmlns:p14="http://schemas.microsoft.com/office/powerpoint/2010/main" val="2446469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 スライド　奇数">
    <p:spTree>
      <p:nvGrpSpPr>
        <p:cNvPr id="1" name=""/>
        <p:cNvGrpSpPr/>
        <p:nvPr/>
      </p:nvGrpSpPr>
      <p:grpSpPr>
        <a:xfrm>
          <a:off x="0" y="0"/>
          <a:ext cx="0" cy="0"/>
          <a:chOff x="0" y="0"/>
          <a:chExt cx="0" cy="0"/>
        </a:xfrm>
      </p:grpSpPr>
      <p:sp>
        <p:nvSpPr>
          <p:cNvPr id="2" name="Title 1"/>
          <p:cNvSpPr>
            <a:spLocks noGrp="1"/>
          </p:cNvSpPr>
          <p:nvPr>
            <p:ph type="ctrTitle"/>
          </p:nvPr>
        </p:nvSpPr>
        <p:spPr>
          <a:xfrm>
            <a:off x="180269" y="193763"/>
            <a:ext cx="6480000" cy="432000"/>
          </a:xfrm>
        </p:spPr>
        <p:style>
          <a:lnRef idx="0">
            <a:schemeClr val="accent1"/>
          </a:lnRef>
          <a:fillRef idx="3">
            <a:schemeClr val="accent1"/>
          </a:fillRef>
          <a:effectRef idx="3">
            <a:schemeClr val="accent1"/>
          </a:effectRef>
          <a:fontRef idx="none"/>
        </p:style>
        <p:txBody>
          <a:bodyPr anchor="b">
            <a:normAutofit/>
          </a:bodyPr>
          <a:lstStyle>
            <a:lvl1pPr algn="ctr">
              <a:defRPr sz="2000">
                <a:solidFill>
                  <a:schemeClr val="bg1"/>
                </a:solidFill>
                <a:latin typeface="UD デジタル 教科書体 NK-R" panose="02020400000000000000" pitchFamily="18" charset="-128"/>
                <a:ea typeface="UD デジタル 教科書体 NK-R" panose="02020400000000000000" pitchFamily="18" charset="-128"/>
              </a:defRPr>
            </a:lvl1pPr>
          </a:lstStyle>
          <a:p>
            <a:r>
              <a:rPr lang="ja-JP" altLang="en-US"/>
              <a:t>マスター タイトルの書式設定</a:t>
            </a:r>
            <a:endParaRPr lang="en-US" dirty="0"/>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466019" y="9611560"/>
            <a:ext cx="1539121" cy="540503"/>
          </a:xfrm>
        </p:spPr>
        <p:txBody>
          <a:bodyPr anchor="b" anchorCtr="0"/>
          <a:lstStyle>
            <a:lvl1pPr algn="l">
              <a:defRPr/>
            </a:lvl1pPr>
          </a:lstStyle>
          <a:p>
            <a:fld id="{40043BD9-CD9D-47CA-ADE3-B83CD2EA9FD0}" type="slidenum">
              <a:rPr kumimoji="1" lang="ja-JP" altLang="en-US" smtClean="0"/>
              <a:pPr/>
              <a:t>‹#›</a:t>
            </a:fld>
            <a:endParaRPr kumimoji="1" lang="ja-JP" altLang="en-US" dirty="0"/>
          </a:p>
        </p:txBody>
      </p:sp>
    </p:spTree>
    <p:extLst>
      <p:ext uri="{BB962C8B-B14F-4D97-AF65-F5344CB8AC3E}">
        <p14:creationId xmlns:p14="http://schemas.microsoft.com/office/powerpoint/2010/main" val="2002321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タイトル スライド　偶数">
    <p:spTree>
      <p:nvGrpSpPr>
        <p:cNvPr id="1" name=""/>
        <p:cNvGrpSpPr/>
        <p:nvPr/>
      </p:nvGrpSpPr>
      <p:grpSpPr>
        <a:xfrm>
          <a:off x="0" y="0"/>
          <a:ext cx="0" cy="0"/>
          <a:chOff x="0" y="0"/>
          <a:chExt cx="0" cy="0"/>
        </a:xfrm>
      </p:grpSpPr>
      <p:sp>
        <p:nvSpPr>
          <p:cNvPr id="2" name="Title 1"/>
          <p:cNvSpPr>
            <a:spLocks noGrp="1"/>
          </p:cNvSpPr>
          <p:nvPr>
            <p:ph type="ctrTitle"/>
          </p:nvPr>
        </p:nvSpPr>
        <p:spPr>
          <a:xfrm>
            <a:off x="180269" y="193763"/>
            <a:ext cx="6480000" cy="432000"/>
          </a:xfrm>
        </p:spPr>
        <p:style>
          <a:lnRef idx="0">
            <a:schemeClr val="accent1"/>
          </a:lnRef>
          <a:fillRef idx="3">
            <a:schemeClr val="accent1"/>
          </a:fillRef>
          <a:effectRef idx="3">
            <a:schemeClr val="accent1"/>
          </a:effectRef>
          <a:fontRef idx="none"/>
        </p:style>
        <p:txBody>
          <a:bodyPr anchor="b">
            <a:normAutofit/>
          </a:bodyPr>
          <a:lstStyle>
            <a:lvl1pPr algn="ctr">
              <a:defRPr sz="2000">
                <a:solidFill>
                  <a:schemeClr val="bg1"/>
                </a:solidFill>
                <a:latin typeface="UD デジタル 教科書体 NK-R" panose="02020400000000000000" pitchFamily="18" charset="-128"/>
                <a:ea typeface="UD デジタル 教科書体 NK-R" panose="02020400000000000000" pitchFamily="18" charset="-128"/>
              </a:defRPr>
            </a:lvl1pPr>
          </a:lstStyle>
          <a:p>
            <a:r>
              <a:rPr lang="ja-JP" altLang="en-US"/>
              <a:t>マスター タイトルの書式設定</a:t>
            </a:r>
            <a:endParaRPr lang="en-US" dirty="0"/>
          </a:p>
        </p:txBody>
      </p:sp>
      <p:sp>
        <p:nvSpPr>
          <p:cNvPr id="4" name="Date Placeholder 3"/>
          <p:cNvSpPr>
            <a:spLocks noGrp="1"/>
          </p:cNvSpPr>
          <p:nvPr>
            <p:ph type="dt" sz="half" idx="10"/>
          </p:nvPr>
        </p:nvSpPr>
        <p:spPr/>
        <p:txBody>
          <a:bodyPr/>
          <a:lstStyle/>
          <a:p>
            <a:endParaRPr kumimoji="1" lang="ja-JP" altLang="en-US" dirty="0"/>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4831130" y="9611560"/>
            <a:ext cx="1539121" cy="540503"/>
          </a:xfrm>
        </p:spPr>
        <p:txBody>
          <a:bodyPr anchor="b" anchorCtr="0"/>
          <a:lstStyle/>
          <a:p>
            <a:fld id="{40043BD9-CD9D-47CA-ADE3-B83CD2EA9FD0}" type="slidenum">
              <a:rPr kumimoji="1" lang="ja-JP" altLang="en-US" smtClean="0"/>
              <a:t>‹#›</a:t>
            </a:fld>
            <a:endParaRPr kumimoji="1" lang="ja-JP" altLang="en-US" dirty="0"/>
          </a:p>
        </p:txBody>
      </p:sp>
    </p:spTree>
    <p:extLst>
      <p:ext uri="{BB962C8B-B14F-4D97-AF65-F5344CB8AC3E}">
        <p14:creationId xmlns:p14="http://schemas.microsoft.com/office/powerpoint/2010/main" val="3408269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メイン　奇数">
    <p:spTree>
      <p:nvGrpSpPr>
        <p:cNvPr id="1" name=""/>
        <p:cNvGrpSpPr/>
        <p:nvPr/>
      </p:nvGrpSpPr>
      <p:grpSpPr>
        <a:xfrm>
          <a:off x="0" y="0"/>
          <a:ext cx="0" cy="0"/>
          <a:chOff x="0" y="0"/>
          <a:chExt cx="0" cy="0"/>
        </a:xfrm>
      </p:grpSpPr>
      <p:sp>
        <p:nvSpPr>
          <p:cNvPr id="2" name="Title 1"/>
          <p:cNvSpPr>
            <a:spLocks noGrp="1"/>
          </p:cNvSpPr>
          <p:nvPr>
            <p:ph type="title"/>
          </p:nvPr>
        </p:nvSpPr>
        <p:spPr>
          <a:xfrm>
            <a:off x="470287" y="203200"/>
            <a:ext cx="5899964" cy="348494"/>
          </a:xfrm>
        </p:spPr>
        <p:txBody>
          <a:bodyPr>
            <a:normAutofit/>
          </a:bodyPr>
          <a:lstStyle>
            <a:lvl1pPr>
              <a:defRPr sz="1800">
                <a:latin typeface="Meiryo UI" panose="020B0604030504040204" pitchFamily="50" charset="-128"/>
                <a:ea typeface="Meiryo UI" panose="020B0604030504040204" pitchFamily="50" charset="-128"/>
              </a:defRPr>
            </a:lvl1pPr>
          </a:lstStyle>
          <a:p>
            <a:r>
              <a:rPr lang="ja-JP" altLang="en-US"/>
              <a:t>マスター タイトルの書式設定</a:t>
            </a:r>
            <a:endParaRPr lang="en-US" dirty="0"/>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a:xfrm>
            <a:off x="470287" y="9611560"/>
            <a:ext cx="1539121" cy="540503"/>
          </a:xfrm>
        </p:spPr>
        <p:txBody>
          <a:bodyPr anchor="b" anchorCtr="0"/>
          <a:lstStyle>
            <a:lvl1pPr algn="l">
              <a:defRPr/>
            </a:lvl1pPr>
          </a:lstStyle>
          <a:p>
            <a:fld id="{40043BD9-CD9D-47CA-ADE3-B83CD2EA9FD0}" type="slidenum">
              <a:rPr kumimoji="1" lang="ja-JP" altLang="en-US" smtClean="0"/>
              <a:pPr/>
              <a:t>‹#›</a:t>
            </a:fld>
            <a:endParaRPr kumimoji="1" lang="ja-JP" altLang="en-US"/>
          </a:p>
        </p:txBody>
      </p:sp>
      <p:cxnSp>
        <p:nvCxnSpPr>
          <p:cNvPr id="7" name="直線コネクタ 6"/>
          <p:cNvCxnSpPr/>
          <p:nvPr userDrawn="1"/>
        </p:nvCxnSpPr>
        <p:spPr>
          <a:xfrm>
            <a:off x="0" y="571500"/>
            <a:ext cx="6840538" cy="0"/>
          </a:xfrm>
          <a:prstGeom prst="line">
            <a:avLst/>
          </a:prstGeom>
          <a:ln w="28575"/>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2414565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メイン　偶数">
    <p:spTree>
      <p:nvGrpSpPr>
        <p:cNvPr id="1" name=""/>
        <p:cNvGrpSpPr/>
        <p:nvPr/>
      </p:nvGrpSpPr>
      <p:grpSpPr>
        <a:xfrm>
          <a:off x="0" y="0"/>
          <a:ext cx="0" cy="0"/>
          <a:chOff x="0" y="0"/>
          <a:chExt cx="0" cy="0"/>
        </a:xfrm>
      </p:grpSpPr>
      <p:sp>
        <p:nvSpPr>
          <p:cNvPr id="2" name="Title 1"/>
          <p:cNvSpPr>
            <a:spLocks noGrp="1"/>
          </p:cNvSpPr>
          <p:nvPr>
            <p:ph type="title"/>
          </p:nvPr>
        </p:nvSpPr>
        <p:spPr>
          <a:xfrm>
            <a:off x="470287" y="203200"/>
            <a:ext cx="5899964" cy="348494"/>
          </a:xfrm>
        </p:spPr>
        <p:txBody>
          <a:bodyPr>
            <a:normAutofit/>
          </a:bodyPr>
          <a:lstStyle>
            <a:lvl1pPr>
              <a:defRPr sz="1800">
                <a:latin typeface="Meiryo UI" panose="020B0604030504040204" pitchFamily="50" charset="-128"/>
                <a:ea typeface="Meiryo UI" panose="020B0604030504040204" pitchFamily="50" charset="-128"/>
              </a:defRPr>
            </a:lvl1p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a:xfrm>
            <a:off x="4831130" y="9611560"/>
            <a:ext cx="1539121" cy="540503"/>
          </a:xfrm>
        </p:spPr>
        <p:txBody>
          <a:bodyPr anchor="b" anchorCtr="0"/>
          <a:lstStyle/>
          <a:p>
            <a:fld id="{40043BD9-CD9D-47CA-ADE3-B83CD2EA9FD0}" type="slidenum">
              <a:rPr kumimoji="1" lang="ja-JP" altLang="en-US" smtClean="0"/>
              <a:t>‹#›</a:t>
            </a:fld>
            <a:endParaRPr kumimoji="1" lang="ja-JP" altLang="en-US"/>
          </a:p>
        </p:txBody>
      </p:sp>
      <p:cxnSp>
        <p:nvCxnSpPr>
          <p:cNvPr id="7" name="直線コネクタ 6"/>
          <p:cNvCxnSpPr/>
          <p:nvPr userDrawn="1"/>
        </p:nvCxnSpPr>
        <p:spPr>
          <a:xfrm>
            <a:off x="0" y="571500"/>
            <a:ext cx="6840538" cy="0"/>
          </a:xfrm>
          <a:prstGeom prst="line">
            <a:avLst/>
          </a:prstGeom>
          <a:ln w="28575"/>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170986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2795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8269" y="0"/>
            <a:ext cx="6804000" cy="288000"/>
          </a:xfrm>
          <a:ln>
            <a:solidFill>
              <a:schemeClr val="accent1"/>
            </a:solidFill>
          </a:ln>
        </p:spPr>
        <p:txBody>
          <a:bodyPr>
            <a:noAutofit/>
          </a:bodyPr>
          <a:lstStyle>
            <a:lvl1pPr>
              <a:defRPr sz="1400">
                <a:latin typeface="Meiryo UI" panose="020B0604030504040204" pitchFamily="50" charset="-128"/>
                <a:ea typeface="Meiryo UI" panose="020B0604030504040204" pitchFamily="50" charset="-128"/>
              </a:defRPr>
            </a:lvl1pPr>
          </a:lstStyle>
          <a:p>
            <a:r>
              <a:rPr lang="ja-JP" altLang="en-US"/>
              <a:t>マスター タイトルの書式設定</a:t>
            </a:r>
            <a:endParaRPr lang="en-US" dirty="0"/>
          </a:p>
        </p:txBody>
      </p:sp>
      <p:sp>
        <p:nvSpPr>
          <p:cNvPr id="4" name="Date Placeholder 3"/>
          <p:cNvSpPr>
            <a:spLocks noGrp="1"/>
          </p:cNvSpPr>
          <p:nvPr>
            <p:ph type="dt" sz="half" idx="10"/>
          </p:nvPr>
        </p:nvSpPr>
        <p:spPr/>
        <p:txBody>
          <a:bodyPr/>
          <a:lstStyle/>
          <a:p>
            <a:fld id="{7F53ABDC-B61B-46CF-8E17-E6C2134C2B02}" type="datetime1">
              <a:rPr kumimoji="1" lang="ja-JP" altLang="en-US" smtClean="0"/>
              <a:t>2021/10/13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5E63B8D-343A-47A5-AEB8-D946B11BC2E3}" type="slidenum">
              <a:rPr kumimoji="1" lang="ja-JP" altLang="en-US" smtClean="0"/>
              <a:t>‹#›</a:t>
            </a:fld>
            <a:endParaRPr kumimoji="1" lang="ja-JP" altLang="en-US"/>
          </a:p>
        </p:txBody>
      </p:sp>
    </p:spTree>
    <p:extLst>
      <p:ext uri="{BB962C8B-B14F-4D97-AF65-F5344CB8AC3E}">
        <p14:creationId xmlns:p14="http://schemas.microsoft.com/office/powerpoint/2010/main" val="783940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0287" y="540506"/>
            <a:ext cx="5899964" cy="19622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0287" y="2702517"/>
            <a:ext cx="5899964" cy="6441391"/>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470287" y="9409461"/>
            <a:ext cx="1539121" cy="540503"/>
          </a:xfrm>
          <a:prstGeom prst="rect">
            <a:avLst/>
          </a:prstGeom>
        </p:spPr>
        <p:txBody>
          <a:bodyPr vert="horz" lIns="91440" tIns="45720" rIns="91440" bIns="45720" rtlCol="0" anchor="ctr"/>
          <a:lstStyle>
            <a:lvl1pPr algn="l">
              <a:defRPr sz="898">
                <a:solidFill>
                  <a:schemeClr val="tx1">
                    <a:tint val="75000"/>
                  </a:schemeClr>
                </a:solidFill>
              </a:defRPr>
            </a:lvl1pPr>
          </a:lstStyle>
          <a:p>
            <a:endParaRPr kumimoji="1" lang="ja-JP" altLang="en-US"/>
          </a:p>
        </p:txBody>
      </p:sp>
      <p:sp>
        <p:nvSpPr>
          <p:cNvPr id="5" name="Footer Placeholder 4"/>
          <p:cNvSpPr>
            <a:spLocks noGrp="1"/>
          </p:cNvSpPr>
          <p:nvPr>
            <p:ph type="ftr" sz="quarter" idx="3"/>
          </p:nvPr>
        </p:nvSpPr>
        <p:spPr>
          <a:xfrm>
            <a:off x="2265928" y="9409461"/>
            <a:ext cx="2308682" cy="540503"/>
          </a:xfrm>
          <a:prstGeom prst="rect">
            <a:avLst/>
          </a:prstGeom>
        </p:spPr>
        <p:txBody>
          <a:bodyPr vert="horz" lIns="91440" tIns="45720" rIns="91440" bIns="45720" rtlCol="0" anchor="ctr"/>
          <a:lstStyle>
            <a:lvl1pPr algn="ctr">
              <a:defRPr sz="898">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4831130" y="9409461"/>
            <a:ext cx="1539121" cy="540503"/>
          </a:xfrm>
          <a:prstGeom prst="rect">
            <a:avLst/>
          </a:prstGeom>
        </p:spPr>
        <p:txBody>
          <a:bodyPr vert="horz" lIns="91440" tIns="45720" rIns="91440" bIns="45720" rtlCol="0" anchor="ctr"/>
          <a:lstStyle>
            <a:lvl1pPr algn="r">
              <a:defRPr sz="1000">
                <a:solidFill>
                  <a:schemeClr val="tx1">
                    <a:tint val="75000"/>
                  </a:schemeClr>
                </a:solidFill>
                <a:latin typeface="UD デジタル 教科書体 NK-R" panose="02020400000000000000" pitchFamily="18" charset="-128"/>
                <a:ea typeface="UD デジタル 教科書体 NK-R" panose="02020400000000000000" pitchFamily="18" charset="-128"/>
              </a:defRPr>
            </a:lvl1pPr>
          </a:lstStyle>
          <a:p>
            <a:fld id="{40043BD9-CD9D-47CA-ADE3-B83CD2EA9FD0}" type="slidenum">
              <a:rPr kumimoji="1" lang="ja-JP" altLang="en-US" smtClean="0"/>
              <a:pPr/>
              <a:t>‹#›</a:t>
            </a:fld>
            <a:endParaRPr kumimoji="1" lang="ja-JP" altLang="en-US"/>
          </a:p>
        </p:txBody>
      </p:sp>
    </p:spTree>
    <p:extLst>
      <p:ext uri="{BB962C8B-B14F-4D97-AF65-F5344CB8AC3E}">
        <p14:creationId xmlns:p14="http://schemas.microsoft.com/office/powerpoint/2010/main" val="1915632929"/>
      </p:ext>
    </p:extLst>
  </p:cSld>
  <p:clrMap bg1="lt1" tx1="dk1" bg2="lt2" tx2="dk2" accent1="accent1" accent2="accent2" accent3="accent3" accent4="accent4" accent5="accent5" accent6="accent6" hlink="hlink" folHlink="folHlink"/>
  <p:sldLayoutIdLst>
    <p:sldLayoutId id="2147483672" r:id="rId1"/>
    <p:sldLayoutId id="2147483670" r:id="rId2"/>
    <p:sldLayoutId id="2147483661" r:id="rId3"/>
    <p:sldLayoutId id="2147483671" r:id="rId4"/>
    <p:sldLayoutId id="2147483666" r:id="rId5"/>
    <p:sldLayoutId id="2147483667" r:id="rId6"/>
    <p:sldLayoutId id="2147483673" r:id="rId7"/>
  </p:sldLayoutIdLst>
  <p:hf hdr="0" ftr="0" dt="0"/>
  <p:txStyles>
    <p:titleStyle>
      <a:lvl1pPr algn="l" defTabSz="684063" rtl="0" eaLnBrk="1" latinLnBrk="0" hangingPunct="1">
        <a:lnSpc>
          <a:spcPct val="90000"/>
        </a:lnSpc>
        <a:spcBef>
          <a:spcPct val="0"/>
        </a:spcBef>
        <a:buNone/>
        <a:defRPr kumimoji="1" sz="3292" kern="1200">
          <a:solidFill>
            <a:schemeClr val="tx1"/>
          </a:solidFill>
          <a:latin typeface="+mj-lt"/>
          <a:ea typeface="+mj-ea"/>
          <a:cs typeface="+mj-cs"/>
        </a:defRPr>
      </a:lvl1pPr>
    </p:titleStyle>
    <p:bodyStyle>
      <a:lvl1pPr marL="171016" indent="-171016" algn="l" defTabSz="684063" rtl="0" eaLnBrk="1" latinLnBrk="0" hangingPunct="1">
        <a:lnSpc>
          <a:spcPct val="90000"/>
        </a:lnSpc>
        <a:spcBef>
          <a:spcPts val="748"/>
        </a:spcBef>
        <a:buFont typeface="Arial" panose="020B0604020202020204" pitchFamily="34" charset="0"/>
        <a:buChar char="•"/>
        <a:defRPr kumimoji="1" sz="2095" kern="1200">
          <a:solidFill>
            <a:schemeClr val="tx1"/>
          </a:solidFill>
          <a:latin typeface="+mn-lt"/>
          <a:ea typeface="+mn-ea"/>
          <a:cs typeface="+mn-cs"/>
        </a:defRPr>
      </a:lvl1pPr>
      <a:lvl2pPr marL="513047" indent="-171016" algn="l" defTabSz="684063" rtl="0" eaLnBrk="1" latinLnBrk="0" hangingPunct="1">
        <a:lnSpc>
          <a:spcPct val="90000"/>
        </a:lnSpc>
        <a:spcBef>
          <a:spcPts val="374"/>
        </a:spcBef>
        <a:buFont typeface="Arial" panose="020B0604020202020204" pitchFamily="34" charset="0"/>
        <a:buChar char="•"/>
        <a:defRPr kumimoji="1" sz="1795" kern="1200">
          <a:solidFill>
            <a:schemeClr val="tx1"/>
          </a:solidFill>
          <a:latin typeface="+mn-lt"/>
          <a:ea typeface="+mn-ea"/>
          <a:cs typeface="+mn-cs"/>
        </a:defRPr>
      </a:lvl2pPr>
      <a:lvl3pPr marL="855078" indent="-171016" algn="l" defTabSz="684063" rtl="0" eaLnBrk="1" latinLnBrk="0" hangingPunct="1">
        <a:lnSpc>
          <a:spcPct val="90000"/>
        </a:lnSpc>
        <a:spcBef>
          <a:spcPts val="374"/>
        </a:spcBef>
        <a:buFont typeface="Arial" panose="020B0604020202020204" pitchFamily="34" charset="0"/>
        <a:buChar char="•"/>
        <a:defRPr kumimoji="1" sz="1496" kern="1200">
          <a:solidFill>
            <a:schemeClr val="tx1"/>
          </a:solidFill>
          <a:latin typeface="+mn-lt"/>
          <a:ea typeface="+mn-ea"/>
          <a:cs typeface="+mn-cs"/>
        </a:defRPr>
      </a:lvl3pPr>
      <a:lvl4pPr marL="1197110" indent="-171016" algn="l" defTabSz="684063" rtl="0" eaLnBrk="1" latinLnBrk="0" hangingPunct="1">
        <a:lnSpc>
          <a:spcPct val="90000"/>
        </a:lnSpc>
        <a:spcBef>
          <a:spcPts val="374"/>
        </a:spcBef>
        <a:buFont typeface="Arial" panose="020B0604020202020204" pitchFamily="34" charset="0"/>
        <a:buChar char="•"/>
        <a:defRPr kumimoji="1" sz="1347" kern="1200">
          <a:solidFill>
            <a:schemeClr val="tx1"/>
          </a:solidFill>
          <a:latin typeface="+mn-lt"/>
          <a:ea typeface="+mn-ea"/>
          <a:cs typeface="+mn-cs"/>
        </a:defRPr>
      </a:lvl4pPr>
      <a:lvl5pPr marL="1539141" indent="-171016" algn="l" defTabSz="684063" rtl="0" eaLnBrk="1" latinLnBrk="0" hangingPunct="1">
        <a:lnSpc>
          <a:spcPct val="90000"/>
        </a:lnSpc>
        <a:spcBef>
          <a:spcPts val="374"/>
        </a:spcBef>
        <a:buFont typeface="Arial" panose="020B0604020202020204" pitchFamily="34" charset="0"/>
        <a:buChar char="•"/>
        <a:defRPr kumimoji="1" sz="1347" kern="1200">
          <a:solidFill>
            <a:schemeClr val="tx1"/>
          </a:solidFill>
          <a:latin typeface="+mn-lt"/>
          <a:ea typeface="+mn-ea"/>
          <a:cs typeface="+mn-cs"/>
        </a:defRPr>
      </a:lvl5pPr>
      <a:lvl6pPr marL="1881172" indent="-171016" algn="l" defTabSz="684063" rtl="0" eaLnBrk="1" latinLnBrk="0" hangingPunct="1">
        <a:lnSpc>
          <a:spcPct val="90000"/>
        </a:lnSpc>
        <a:spcBef>
          <a:spcPts val="374"/>
        </a:spcBef>
        <a:buFont typeface="Arial" panose="020B0604020202020204" pitchFamily="34" charset="0"/>
        <a:buChar char="•"/>
        <a:defRPr kumimoji="1" sz="1347" kern="1200">
          <a:solidFill>
            <a:schemeClr val="tx1"/>
          </a:solidFill>
          <a:latin typeface="+mn-lt"/>
          <a:ea typeface="+mn-ea"/>
          <a:cs typeface="+mn-cs"/>
        </a:defRPr>
      </a:lvl6pPr>
      <a:lvl7pPr marL="2223204" indent="-171016" algn="l" defTabSz="684063" rtl="0" eaLnBrk="1" latinLnBrk="0" hangingPunct="1">
        <a:lnSpc>
          <a:spcPct val="90000"/>
        </a:lnSpc>
        <a:spcBef>
          <a:spcPts val="374"/>
        </a:spcBef>
        <a:buFont typeface="Arial" panose="020B0604020202020204" pitchFamily="34" charset="0"/>
        <a:buChar char="•"/>
        <a:defRPr kumimoji="1" sz="1347" kern="1200">
          <a:solidFill>
            <a:schemeClr val="tx1"/>
          </a:solidFill>
          <a:latin typeface="+mn-lt"/>
          <a:ea typeface="+mn-ea"/>
          <a:cs typeface="+mn-cs"/>
        </a:defRPr>
      </a:lvl7pPr>
      <a:lvl8pPr marL="2565235" indent="-171016" algn="l" defTabSz="684063" rtl="0" eaLnBrk="1" latinLnBrk="0" hangingPunct="1">
        <a:lnSpc>
          <a:spcPct val="90000"/>
        </a:lnSpc>
        <a:spcBef>
          <a:spcPts val="374"/>
        </a:spcBef>
        <a:buFont typeface="Arial" panose="020B0604020202020204" pitchFamily="34" charset="0"/>
        <a:buChar char="•"/>
        <a:defRPr kumimoji="1" sz="1347" kern="1200">
          <a:solidFill>
            <a:schemeClr val="tx1"/>
          </a:solidFill>
          <a:latin typeface="+mn-lt"/>
          <a:ea typeface="+mn-ea"/>
          <a:cs typeface="+mn-cs"/>
        </a:defRPr>
      </a:lvl8pPr>
      <a:lvl9pPr marL="2907266" indent="-171016" algn="l" defTabSz="684063" rtl="0" eaLnBrk="1" latinLnBrk="0" hangingPunct="1">
        <a:lnSpc>
          <a:spcPct val="90000"/>
        </a:lnSpc>
        <a:spcBef>
          <a:spcPts val="374"/>
        </a:spcBef>
        <a:buFont typeface="Arial" panose="020B0604020202020204" pitchFamily="34" charset="0"/>
        <a:buChar char="•"/>
        <a:defRPr kumimoji="1" sz="1347" kern="1200">
          <a:solidFill>
            <a:schemeClr val="tx1"/>
          </a:solidFill>
          <a:latin typeface="+mn-lt"/>
          <a:ea typeface="+mn-ea"/>
          <a:cs typeface="+mn-cs"/>
        </a:defRPr>
      </a:lvl9pPr>
    </p:bodyStyle>
    <p:otherStyle>
      <a:defPPr>
        <a:defRPr lang="en-US"/>
      </a:defPPr>
      <a:lvl1pPr marL="0" algn="l" defTabSz="684063" rtl="0" eaLnBrk="1" latinLnBrk="0" hangingPunct="1">
        <a:defRPr kumimoji="1" sz="1347" kern="1200">
          <a:solidFill>
            <a:schemeClr val="tx1"/>
          </a:solidFill>
          <a:latin typeface="+mn-lt"/>
          <a:ea typeface="+mn-ea"/>
          <a:cs typeface="+mn-cs"/>
        </a:defRPr>
      </a:lvl1pPr>
      <a:lvl2pPr marL="342031" algn="l" defTabSz="684063" rtl="0" eaLnBrk="1" latinLnBrk="0" hangingPunct="1">
        <a:defRPr kumimoji="1" sz="1347" kern="1200">
          <a:solidFill>
            <a:schemeClr val="tx1"/>
          </a:solidFill>
          <a:latin typeface="+mn-lt"/>
          <a:ea typeface="+mn-ea"/>
          <a:cs typeface="+mn-cs"/>
        </a:defRPr>
      </a:lvl2pPr>
      <a:lvl3pPr marL="684063" algn="l" defTabSz="684063" rtl="0" eaLnBrk="1" latinLnBrk="0" hangingPunct="1">
        <a:defRPr kumimoji="1" sz="1347" kern="1200">
          <a:solidFill>
            <a:schemeClr val="tx1"/>
          </a:solidFill>
          <a:latin typeface="+mn-lt"/>
          <a:ea typeface="+mn-ea"/>
          <a:cs typeface="+mn-cs"/>
        </a:defRPr>
      </a:lvl3pPr>
      <a:lvl4pPr marL="1026094" algn="l" defTabSz="684063" rtl="0" eaLnBrk="1" latinLnBrk="0" hangingPunct="1">
        <a:defRPr kumimoji="1" sz="1347" kern="1200">
          <a:solidFill>
            <a:schemeClr val="tx1"/>
          </a:solidFill>
          <a:latin typeface="+mn-lt"/>
          <a:ea typeface="+mn-ea"/>
          <a:cs typeface="+mn-cs"/>
        </a:defRPr>
      </a:lvl4pPr>
      <a:lvl5pPr marL="1368125" algn="l" defTabSz="684063" rtl="0" eaLnBrk="1" latinLnBrk="0" hangingPunct="1">
        <a:defRPr kumimoji="1" sz="1347" kern="1200">
          <a:solidFill>
            <a:schemeClr val="tx1"/>
          </a:solidFill>
          <a:latin typeface="+mn-lt"/>
          <a:ea typeface="+mn-ea"/>
          <a:cs typeface="+mn-cs"/>
        </a:defRPr>
      </a:lvl5pPr>
      <a:lvl6pPr marL="1710157" algn="l" defTabSz="684063" rtl="0" eaLnBrk="1" latinLnBrk="0" hangingPunct="1">
        <a:defRPr kumimoji="1" sz="1347" kern="1200">
          <a:solidFill>
            <a:schemeClr val="tx1"/>
          </a:solidFill>
          <a:latin typeface="+mn-lt"/>
          <a:ea typeface="+mn-ea"/>
          <a:cs typeface="+mn-cs"/>
        </a:defRPr>
      </a:lvl6pPr>
      <a:lvl7pPr marL="2052188" algn="l" defTabSz="684063" rtl="0" eaLnBrk="1" latinLnBrk="0" hangingPunct="1">
        <a:defRPr kumimoji="1" sz="1347" kern="1200">
          <a:solidFill>
            <a:schemeClr val="tx1"/>
          </a:solidFill>
          <a:latin typeface="+mn-lt"/>
          <a:ea typeface="+mn-ea"/>
          <a:cs typeface="+mn-cs"/>
        </a:defRPr>
      </a:lvl7pPr>
      <a:lvl8pPr marL="2394219" algn="l" defTabSz="684063" rtl="0" eaLnBrk="1" latinLnBrk="0" hangingPunct="1">
        <a:defRPr kumimoji="1" sz="1347" kern="1200">
          <a:solidFill>
            <a:schemeClr val="tx1"/>
          </a:solidFill>
          <a:latin typeface="+mn-lt"/>
          <a:ea typeface="+mn-ea"/>
          <a:cs typeface="+mn-cs"/>
        </a:defRPr>
      </a:lvl8pPr>
      <a:lvl9pPr marL="2736251" algn="l" defTabSz="684063" rtl="0" eaLnBrk="1" latinLnBrk="0" hangingPunct="1">
        <a:defRPr kumimoji="1" sz="134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e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5.png"/><Relationship Id="rId4" Type="http://schemas.openxmlformats.org/officeDocument/2006/relationships/image" Target="../media/image2.png"/><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6.png"/><Relationship Id="rId2" Type="http://schemas.openxmlformats.org/officeDocument/2006/relationships/image" Target="../media/image82.jpe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88.png"/><Relationship Id="rId7" Type="http://schemas.microsoft.com/office/2007/relationships/hdphoto" Target="../media/hdphoto6.wdp"/><Relationship Id="rId2" Type="http://schemas.openxmlformats.org/officeDocument/2006/relationships/image" Target="../media/image87.jpeg"/><Relationship Id="rId1" Type="http://schemas.openxmlformats.org/officeDocument/2006/relationships/slideLayout" Target="../slideLayouts/slideLayout3.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12.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jpg"/><Relationship Id="rId7" Type="http://schemas.openxmlformats.org/officeDocument/2006/relationships/image" Target="../media/image9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5.jpg"/><Relationship Id="rId5" Type="http://schemas.openxmlformats.org/officeDocument/2006/relationships/image" Target="../media/image94.emf"/><Relationship Id="rId10" Type="http://schemas.openxmlformats.org/officeDocument/2006/relationships/image" Target="../media/image99.png"/><Relationship Id="rId4" Type="http://schemas.openxmlformats.org/officeDocument/2006/relationships/image" Target="../media/image93.jpg"/><Relationship Id="rId9" Type="http://schemas.openxmlformats.org/officeDocument/2006/relationships/image" Target="../media/image98.png"/></Relationships>
</file>

<file path=ppt/slides/_rels/slide1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02.emf"/><Relationship Id="rId4" Type="http://schemas.openxmlformats.org/officeDocument/2006/relationships/image" Target="../media/image10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104.emf"/><Relationship Id="rId7" Type="http://schemas.openxmlformats.org/officeDocument/2006/relationships/image" Target="../media/image107.png"/><Relationship Id="rId2" Type="http://schemas.openxmlformats.org/officeDocument/2006/relationships/image" Target="../media/image103.pn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06.jpeg"/><Relationship Id="rId10" Type="http://schemas.openxmlformats.org/officeDocument/2006/relationships/image" Target="../media/image109.png"/><Relationship Id="rId4" Type="http://schemas.openxmlformats.org/officeDocument/2006/relationships/image" Target="../media/image105.png"/><Relationship Id="rId9" Type="http://schemas.openxmlformats.org/officeDocument/2006/relationships/image" Target="../media/image108.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jpeg"/></Relationships>
</file>

<file path=ppt/slides/_rels/slide4.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jpeg"/><Relationship Id="rId18" Type="http://schemas.openxmlformats.org/officeDocument/2006/relationships/image" Target="../media/image36.jpeg"/><Relationship Id="rId3" Type="http://schemas.openxmlformats.org/officeDocument/2006/relationships/image" Target="../media/image21.jpeg"/><Relationship Id="rId21" Type="http://schemas.openxmlformats.org/officeDocument/2006/relationships/image" Target="../media/image39.png"/><Relationship Id="rId7" Type="http://schemas.openxmlformats.org/officeDocument/2006/relationships/image" Target="../media/image25.jp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notesSlide" Target="../notesSlides/notesSlide3.xml"/><Relationship Id="rId16" Type="http://schemas.openxmlformats.org/officeDocument/2006/relationships/image" Target="../media/image34.jpg"/><Relationship Id="rId20"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jpeg"/><Relationship Id="rId15" Type="http://schemas.openxmlformats.org/officeDocument/2006/relationships/image" Target="../media/image33.png"/><Relationship Id="rId10" Type="http://schemas.openxmlformats.org/officeDocument/2006/relationships/image" Target="../media/image28.png"/><Relationship Id="rId19" Type="http://schemas.openxmlformats.org/officeDocument/2006/relationships/image" Target="../media/image37.jpe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50.png"/><Relationship Id="rId18" Type="http://schemas.openxmlformats.org/officeDocument/2006/relationships/image" Target="../media/image55.jpeg"/><Relationship Id="rId3" Type="http://schemas.openxmlformats.org/officeDocument/2006/relationships/image" Target="../media/image40.jpg"/><Relationship Id="rId7" Type="http://schemas.openxmlformats.org/officeDocument/2006/relationships/image" Target="../media/image44.png"/><Relationship Id="rId12" Type="http://schemas.openxmlformats.org/officeDocument/2006/relationships/image" Target="../media/image49.jpeg"/><Relationship Id="rId17" Type="http://schemas.openxmlformats.org/officeDocument/2006/relationships/image" Target="../media/image54.png"/><Relationship Id="rId2" Type="http://schemas.openxmlformats.org/officeDocument/2006/relationships/notesSlide" Target="../notesSlides/notesSlide4.xml"/><Relationship Id="rId16"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emf"/><Relationship Id="rId5" Type="http://schemas.openxmlformats.org/officeDocument/2006/relationships/image" Target="../media/image42.jpeg"/><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image" Target="../media/image41.jpeg"/><Relationship Id="rId9" Type="http://schemas.openxmlformats.org/officeDocument/2006/relationships/image" Target="../media/image46.png"/><Relationship Id="rId14" Type="http://schemas.openxmlformats.org/officeDocument/2006/relationships/image" Target="../media/image51.jpeg"/></Relationships>
</file>

<file path=ppt/slides/_rels/slide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jpg"/><Relationship Id="rId7" Type="http://schemas.openxmlformats.org/officeDocument/2006/relationships/image" Target="../media/image61.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60.jpg"/><Relationship Id="rId5" Type="http://schemas.openxmlformats.org/officeDocument/2006/relationships/image" Target="../media/image59.png"/><Relationship Id="rId4" Type="http://schemas.openxmlformats.org/officeDocument/2006/relationships/image" Target="../media/image58.jpg"/><Relationship Id="rId9" Type="http://schemas.openxmlformats.org/officeDocument/2006/relationships/image" Target="../media/image63.png"/></Relationships>
</file>

<file path=ppt/slides/_rels/slide8.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png"/><Relationship Id="rId7" Type="http://schemas.openxmlformats.org/officeDocument/2006/relationships/image" Target="../media/image69.jpeg"/><Relationship Id="rId12" Type="http://schemas.openxmlformats.org/officeDocument/2006/relationships/image" Target="../media/image74.png"/><Relationship Id="rId2" Type="http://schemas.openxmlformats.org/officeDocument/2006/relationships/image" Target="../media/image64.tiff"/><Relationship Id="rId1" Type="http://schemas.openxmlformats.org/officeDocument/2006/relationships/slideLayout" Target="../slideLayouts/slideLayout2.xml"/><Relationship Id="rId6" Type="http://schemas.openxmlformats.org/officeDocument/2006/relationships/image" Target="../media/image68.jpe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jpeg"/><Relationship Id="rId4" Type="http://schemas.openxmlformats.org/officeDocument/2006/relationships/image" Target="../media/image66.jpeg"/><Relationship Id="rId9" Type="http://schemas.openxmlformats.org/officeDocument/2006/relationships/image" Target="../media/image71.jpeg"/></Relationships>
</file>

<file path=ppt/slides/_rels/slide9.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5.png"/><Relationship Id="rId7" Type="http://schemas.openxmlformats.org/officeDocument/2006/relationships/image" Target="../media/image78.png"/><Relationship Id="rId2" Type="http://schemas.openxmlformats.org/officeDocument/2006/relationships/image" Target="../media/image64.tiff"/><Relationship Id="rId1" Type="http://schemas.openxmlformats.org/officeDocument/2006/relationships/slideLayout" Target="../slideLayouts/slideLayout3.xml"/><Relationship Id="rId6" Type="http://schemas.microsoft.com/office/2007/relationships/hdphoto" Target="../media/hdphoto5.wdp"/><Relationship Id="rId5" Type="http://schemas.openxmlformats.org/officeDocument/2006/relationships/image" Target="../media/image77.png"/><Relationship Id="rId10" Type="http://schemas.openxmlformats.org/officeDocument/2006/relationships/image" Target="../media/image81.png"/><Relationship Id="rId4" Type="http://schemas.openxmlformats.org/officeDocument/2006/relationships/image" Target="../media/image76.png"/><Relationship Id="rId9" Type="http://schemas.openxmlformats.org/officeDocument/2006/relationships/image" Target="../media/image8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3" cstate="print">
            <a:extLst>
              <a:ext uri="{28A0092B-C50C-407E-A947-70E740481C1C}">
                <a14:useLocalDpi xmlns:a14="http://schemas.microsoft.com/office/drawing/2010/main" val="0"/>
              </a:ext>
            </a:extLst>
          </a:blip>
          <a:srcRect l="1663" r="2653"/>
          <a:stretch/>
        </p:blipFill>
        <p:spPr>
          <a:xfrm>
            <a:off x="3420269" y="1036"/>
            <a:ext cx="3425031" cy="2325600"/>
          </a:xfrm>
          <a:prstGeom prst="rect">
            <a:avLst/>
          </a:prstGeom>
        </p:spPr>
      </p:pic>
      <p:pic>
        <p:nvPicPr>
          <p:cNvPr id="11" name="図 10"/>
          <p:cNvPicPr>
            <a:picLocks noChangeAspect="1"/>
          </p:cNvPicPr>
          <p:nvPr/>
        </p:nvPicPr>
        <p:blipFill>
          <a:blip r:embed="rId4">
            <a:extLst>
              <a:ext uri="{BEBA8EAE-BF5A-486C-A8C5-ECC9F3942E4B}">
                <a14:imgProps xmlns:a14="http://schemas.microsoft.com/office/drawing/2010/main">
                  <a14:imgLayer r:embed="rId5">
                    <a14:imgEffect>
                      <a14:artisticGlowDiffused intensity="3"/>
                    </a14:imgEffect>
                  </a14:imgLayer>
                </a14:imgProps>
              </a:ext>
            </a:extLst>
          </a:blip>
          <a:stretch>
            <a:fillRect/>
          </a:stretch>
        </p:blipFill>
        <p:spPr>
          <a:xfrm>
            <a:off x="117" y="2795930"/>
            <a:ext cx="6840305" cy="4560203"/>
          </a:xfrm>
          <a:prstGeom prst="rect">
            <a:avLst/>
          </a:prstGeom>
        </p:spPr>
      </p:pic>
      <p:pic>
        <p:nvPicPr>
          <p:cNvPr id="4" name="図 3"/>
          <p:cNvPicPr>
            <a:picLocks noChangeAspect="1"/>
          </p:cNvPicPr>
          <p:nvPr/>
        </p:nvPicPr>
        <p:blipFill>
          <a:blip r:embed="rId6" cstate="print">
            <a:extLst>
              <a:ext uri="{BEBA8EAE-BF5A-486C-A8C5-ECC9F3942E4B}">
                <a14:imgProps xmlns:a14="http://schemas.microsoft.com/office/drawing/2010/main">
                  <a14:imgLayer r:embed="rId7">
                    <a14:imgEffect>
                      <a14:artisticGlowDiffused intensity="3"/>
                    </a14:imgEffect>
                    <a14:imgEffect>
                      <a14:brightnessContrast bright="15000" contrast="-35000"/>
                    </a14:imgEffect>
                  </a14:imgLayer>
                </a14:imgProps>
              </a:ext>
              <a:ext uri="{28A0092B-C50C-407E-A947-70E740481C1C}">
                <a14:useLocalDpi xmlns:a14="http://schemas.microsoft.com/office/drawing/2010/main" val="0"/>
              </a:ext>
            </a:extLst>
          </a:blip>
          <a:stretch>
            <a:fillRect/>
          </a:stretch>
        </p:blipFill>
        <p:spPr>
          <a:xfrm>
            <a:off x="-8453" y="7816840"/>
            <a:ext cx="3420000" cy="2331997"/>
          </a:xfrm>
          <a:prstGeom prst="rect">
            <a:avLst/>
          </a:prstGeom>
        </p:spPr>
      </p:pic>
      <p:pic>
        <p:nvPicPr>
          <p:cNvPr id="7" name="図 6"/>
          <p:cNvPicPr>
            <a:picLocks noChangeAspect="1"/>
          </p:cNvPicPr>
          <p:nvPr/>
        </p:nvPicPr>
        <p:blipFill>
          <a:blip r:embed="rId8" cstate="print">
            <a:extLst>
              <a:ext uri="{BEBA8EAE-BF5A-486C-A8C5-ECC9F3942E4B}">
                <a14:imgProps xmlns:a14="http://schemas.microsoft.com/office/drawing/2010/main">
                  <a14:imgLayer r:embed="rId9">
                    <a14:imgEffect>
                      <a14:artisticGlowDiffused/>
                    </a14:imgEffect>
                    <a14:imgEffect>
                      <a14:brightnessContrast bright="40000" contrast="-25000"/>
                    </a14:imgEffect>
                  </a14:imgLayer>
                </a14:imgProps>
              </a:ext>
              <a:ext uri="{28A0092B-C50C-407E-A947-70E740481C1C}">
                <a14:useLocalDpi xmlns:a14="http://schemas.microsoft.com/office/drawing/2010/main" val="0"/>
              </a:ext>
            </a:extLst>
          </a:blip>
          <a:stretch>
            <a:fillRect/>
          </a:stretch>
        </p:blipFill>
        <p:spPr>
          <a:xfrm>
            <a:off x="3415703" y="7825427"/>
            <a:ext cx="3420000" cy="2324983"/>
          </a:xfrm>
          <a:prstGeom prst="rect">
            <a:avLst/>
          </a:prstGeom>
        </p:spPr>
      </p:pic>
      <p:sp>
        <p:nvSpPr>
          <p:cNvPr id="2" name="テキスト ボックス 1"/>
          <p:cNvSpPr txBox="1"/>
          <p:nvPr/>
        </p:nvSpPr>
        <p:spPr>
          <a:xfrm>
            <a:off x="50642" y="3424412"/>
            <a:ext cx="6732000" cy="830997"/>
          </a:xfrm>
          <a:prstGeom prst="rect">
            <a:avLst/>
          </a:prstGeom>
          <a:noFill/>
        </p:spPr>
        <p:txBody>
          <a:bodyPr wrap="square" rtlCol="0">
            <a:spAutoFit/>
          </a:bodyPr>
          <a:lstStyle/>
          <a:p>
            <a:pPr algn="ctr"/>
            <a:r>
              <a:rPr kumimoji="1" lang="ja-JP" altLang="en-US" sz="2400" dirty="0">
                <a:solidFill>
                  <a:schemeClr val="bg1"/>
                </a:solidFill>
                <a:latin typeface="UD デジタル 教科書体 NK-B" panose="02020700000000000000" pitchFamily="18" charset="-128"/>
                <a:ea typeface="UD デジタル 教科書体 NK-B" panose="02020700000000000000" pitchFamily="18" charset="-128"/>
              </a:rPr>
              <a:t>大阪広域ベイエリアまちづくりビジョン</a:t>
            </a:r>
            <a:r>
              <a:rPr kumimoji="1" lang="ja-JP" altLang="en-US" sz="2400" dirty="0" smtClean="0">
                <a:solidFill>
                  <a:schemeClr val="bg1"/>
                </a:solidFill>
                <a:latin typeface="UD デジタル 教科書体 NK-B" panose="02020700000000000000" pitchFamily="18" charset="-128"/>
                <a:ea typeface="UD デジタル 教科書体 NK-B" panose="02020700000000000000" pitchFamily="18" charset="-128"/>
              </a:rPr>
              <a:t>（案</a:t>
            </a:r>
            <a:r>
              <a:rPr kumimoji="1" lang="ja-JP" altLang="en-US" sz="2400" dirty="0">
                <a:solidFill>
                  <a:schemeClr val="bg1"/>
                </a:solidFill>
                <a:latin typeface="UD デジタル 教科書体 NK-B" panose="02020700000000000000" pitchFamily="18" charset="-128"/>
                <a:ea typeface="UD デジタル 教科書体 NK-B" panose="02020700000000000000" pitchFamily="18" charset="-128"/>
              </a:rPr>
              <a:t>）</a:t>
            </a:r>
            <a:endParaRPr kumimoji="1" lang="en-US" altLang="ja-JP" sz="2400" dirty="0">
              <a:solidFill>
                <a:schemeClr val="bg1"/>
              </a:solidFill>
              <a:latin typeface="UD デジタル 教科書体 NK-B" panose="02020700000000000000" pitchFamily="18" charset="-128"/>
              <a:ea typeface="UD デジタル 教科書体 NK-B" panose="02020700000000000000" pitchFamily="18" charset="-128"/>
            </a:endParaRPr>
          </a:p>
          <a:p>
            <a:pPr algn="ctr"/>
            <a:r>
              <a:rPr kumimoji="1" lang="ja-JP" altLang="en-US" sz="2400" dirty="0">
                <a:solidFill>
                  <a:schemeClr val="bg1"/>
                </a:solidFill>
                <a:latin typeface="UD デジタル 教科書体 NK-B" panose="02020700000000000000" pitchFamily="18" charset="-128"/>
                <a:ea typeface="UD デジタル 教科書体 NK-B" panose="02020700000000000000" pitchFamily="18" charset="-128"/>
              </a:rPr>
              <a:t>要約版</a:t>
            </a:r>
          </a:p>
        </p:txBody>
      </p:sp>
      <p:sp>
        <p:nvSpPr>
          <p:cNvPr id="9" name="テキスト ボックス 8"/>
          <p:cNvSpPr txBox="1"/>
          <p:nvPr/>
        </p:nvSpPr>
        <p:spPr>
          <a:xfrm>
            <a:off x="-2418" y="7440428"/>
            <a:ext cx="6838121" cy="338554"/>
          </a:xfrm>
          <a:prstGeom prst="rect">
            <a:avLst/>
          </a:prstGeom>
          <a:noFill/>
        </p:spPr>
        <p:txBody>
          <a:bodyPr wrap="square" rtlCol="0">
            <a:spAutoFit/>
          </a:bodyPr>
          <a:lstStyle/>
          <a:p>
            <a:pPr algn="ctr"/>
            <a:r>
              <a:rPr kumimoji="1" lang="ja-JP" altLang="en-US" sz="1600" dirty="0">
                <a:latin typeface="UD デジタル 教科書体 NK-R" panose="02020400000000000000" pitchFamily="18" charset="-128"/>
                <a:ea typeface="UD デジタル 教科書体 NK-R" panose="02020400000000000000" pitchFamily="18" charset="-128"/>
              </a:rPr>
              <a:t>令和</a:t>
            </a:r>
            <a:r>
              <a:rPr kumimoji="1" lang="en-US" altLang="ja-JP" sz="1600" dirty="0">
                <a:latin typeface="UD デジタル 教科書体 NK-R" panose="02020400000000000000" pitchFamily="18" charset="-128"/>
                <a:ea typeface="UD デジタル 教科書体 NK-R" panose="02020400000000000000" pitchFamily="18" charset="-128"/>
              </a:rPr>
              <a:t>3</a:t>
            </a:r>
            <a:r>
              <a:rPr kumimoji="1" lang="ja-JP" altLang="en-US" sz="1600" dirty="0" smtClean="0">
                <a:latin typeface="UD デジタル 教科書体 NK-R" panose="02020400000000000000" pitchFamily="18" charset="-128"/>
                <a:ea typeface="UD デジタル 教科書体 NK-R" panose="02020400000000000000" pitchFamily="18" charset="-128"/>
              </a:rPr>
              <a:t>年８月</a:t>
            </a:r>
            <a:r>
              <a:rPr kumimoji="1" lang="ja-JP" altLang="en-US" sz="1600" dirty="0">
                <a:latin typeface="UD デジタル 教科書体 NK-R" panose="02020400000000000000" pitchFamily="18" charset="-128"/>
                <a:ea typeface="UD デジタル 教科書体 NK-R" panose="02020400000000000000" pitchFamily="18" charset="-128"/>
              </a:rPr>
              <a:t>　大阪広域ベイエリアまちづくり推進本部</a:t>
            </a:r>
          </a:p>
        </p:txBody>
      </p:sp>
      <p:pic>
        <p:nvPicPr>
          <p:cNvPr id="10" name="図 9"/>
          <p:cNvPicPr>
            <a:picLocks noChangeAspect="1"/>
          </p:cNvPicPr>
          <p:nvPr/>
        </p:nvPicPr>
        <p:blipFill rotWithShape="1">
          <a:blip r:embed="rId10">
            <a:extLst>
              <a:ext uri="{BEBA8EAE-BF5A-486C-A8C5-ECC9F3942E4B}">
                <a14:imgProps xmlns:a14="http://schemas.microsoft.com/office/drawing/2010/main">
                  <a14:imgLayer r:embed="rId11">
                    <a14:imgEffect>
                      <a14:artisticGlowDiffused intensity="3"/>
                    </a14:imgEffect>
                    <a14:imgEffect>
                      <a14:brightnessContrast bright="35000" contrast="-30000"/>
                    </a14:imgEffect>
                  </a14:imgLayer>
                </a14:imgProps>
              </a:ext>
            </a:extLst>
          </a:blip>
          <a:srcRect r="2076"/>
          <a:stretch/>
        </p:blipFill>
        <p:spPr>
          <a:xfrm>
            <a:off x="-4297" y="-6344"/>
            <a:ext cx="3415844" cy="2325531"/>
          </a:xfrm>
          <a:prstGeom prst="rect">
            <a:avLst/>
          </a:prstGeom>
        </p:spPr>
      </p:pic>
    </p:spTree>
    <p:extLst>
      <p:ext uri="{BB962C8B-B14F-4D97-AF65-F5344CB8AC3E}">
        <p14:creationId xmlns:p14="http://schemas.microsoft.com/office/powerpoint/2010/main" val="2207931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165100" y="735571"/>
            <a:ext cx="8605664" cy="936000"/>
          </a:xfrm>
          <a:prstGeom prst="roundRect">
            <a:avLst>
              <a:gd name="adj" fmla="val 1031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solidFill>
                <a:schemeClr val="tx1"/>
              </a:solidFill>
            </a:endParaRPr>
          </a:p>
        </p:txBody>
      </p:sp>
      <p:sp>
        <p:nvSpPr>
          <p:cNvPr id="9" name="正方形/長方形 8"/>
          <p:cNvSpPr/>
          <p:nvPr/>
        </p:nvSpPr>
        <p:spPr>
          <a:xfrm>
            <a:off x="268480" y="9267020"/>
            <a:ext cx="2103170" cy="430887"/>
          </a:xfrm>
          <a:prstGeom prst="rect">
            <a:avLst/>
          </a:prstGeom>
          <a:noFill/>
        </p:spPr>
        <p:txBody>
          <a:bodyPr wrap="square">
            <a:spAutoFit/>
          </a:bodyPr>
          <a:lstStyle/>
          <a:p>
            <a:pPr marL="108000" indent="-108000" algn="just"/>
            <a:r>
              <a:rPr lang="ja-JP" altLang="en-US"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自転車など、他の交通手段との</a:t>
            </a:r>
            <a:endParaRPr lang="en-US" altLang="ja-JP"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marL="108000" indent="-108000" algn="just"/>
            <a:r>
              <a:rPr lang="ja-JP" altLang="en-US"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連携</a:t>
            </a:r>
            <a:endParaRPr lang="en-US" altLang="ja-JP"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8" name="タイトル 7"/>
          <p:cNvSpPr>
            <a:spLocks noGrp="1"/>
          </p:cNvSpPr>
          <p:nvPr>
            <p:ph type="ctrTitle"/>
          </p:nvPr>
        </p:nvSpPr>
        <p:spPr>
          <a:xfrm>
            <a:off x="72000" y="193763"/>
            <a:ext cx="6768000" cy="432000"/>
          </a:xfrm>
        </p:spPr>
        <p:txBody>
          <a:bodyPr/>
          <a:lstStyle/>
          <a:p>
            <a:pPr algn="r"/>
            <a:r>
              <a:rPr kumimoji="1" lang="ja-JP" altLang="en-US" dirty="0"/>
              <a:t>② “つなぐ”、</a:t>
            </a:r>
          </a:p>
        </p:txBody>
      </p:sp>
      <p:sp>
        <p:nvSpPr>
          <p:cNvPr id="128" name="スライド番号プレースホルダー 52"/>
          <p:cNvSpPr>
            <a:spLocks noGrp="1"/>
          </p:cNvSpPr>
          <p:nvPr>
            <p:ph type="sldNum" sz="quarter" idx="12"/>
          </p:nvPr>
        </p:nvSpPr>
        <p:spPr/>
        <p:txBody>
          <a:bodyPr/>
          <a:lstStyle/>
          <a:p>
            <a:r>
              <a:rPr kumimoji="1" lang="en-US" altLang="ja-JP" dirty="0"/>
              <a:t>9</a:t>
            </a:r>
            <a:endParaRPr kumimoji="1" lang="ja-JP" altLang="en-US" dirty="0"/>
          </a:p>
        </p:txBody>
      </p:sp>
      <p:sp>
        <p:nvSpPr>
          <p:cNvPr id="119" name="正方形/長方形 118"/>
          <p:cNvSpPr/>
          <p:nvPr/>
        </p:nvSpPr>
        <p:spPr>
          <a:xfrm>
            <a:off x="258842" y="6914598"/>
            <a:ext cx="2233343" cy="430887"/>
          </a:xfrm>
          <a:prstGeom prst="rect">
            <a:avLst/>
          </a:prstGeom>
        </p:spPr>
        <p:txBody>
          <a:bodyPr wrap="square">
            <a:spAutoFit/>
          </a:bodyPr>
          <a:lstStyle/>
          <a:p>
            <a:pPr algn="just"/>
            <a:r>
              <a:rPr lang="ja-JP" altLang="en-US"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大阪湾と瀬戸内・西日本や兵庫・和歌山を結ぶネットワークの形成</a:t>
            </a:r>
            <a:endParaRPr lang="en-US" altLang="ja-JP"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120" name="正方形/長方形 119"/>
          <p:cNvSpPr/>
          <p:nvPr/>
        </p:nvSpPr>
        <p:spPr>
          <a:xfrm>
            <a:off x="1846043" y="7938790"/>
            <a:ext cx="2109779" cy="600164"/>
          </a:xfrm>
          <a:prstGeom prst="rect">
            <a:avLst/>
          </a:prstGeom>
        </p:spPr>
        <p:txBody>
          <a:bodyPr wrap="square">
            <a:spAutoFit/>
          </a:bodyPr>
          <a:lstStyle/>
          <a:p>
            <a:pPr algn="just"/>
            <a:r>
              <a:rPr lang="ja-JP" altLang="en-US"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「淀川舟運」や「水都大阪」と</a:t>
            </a:r>
            <a:endParaRPr lang="en-US" altLang="ja-JP"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just"/>
            <a:r>
              <a:rPr lang="ja-JP" altLang="en-US"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連携した水上ネットワークの形成</a:t>
            </a:r>
            <a:endParaRPr lang="en-US" altLang="ja-JP"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just"/>
            <a:r>
              <a:rPr lang="ja-JP" altLang="en-US"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（淀川大堰閘門の設置など）</a:t>
            </a:r>
            <a:endParaRPr lang="en-US" altLang="ja-JP"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122" name="正方形/長方形 121"/>
          <p:cNvSpPr/>
          <p:nvPr/>
        </p:nvSpPr>
        <p:spPr>
          <a:xfrm>
            <a:off x="267822" y="8845168"/>
            <a:ext cx="1757212" cy="430887"/>
          </a:xfrm>
          <a:prstGeom prst="rect">
            <a:avLst/>
          </a:prstGeom>
        </p:spPr>
        <p:txBody>
          <a:bodyPr wrap="square">
            <a:spAutoFit/>
          </a:bodyPr>
          <a:lstStyle/>
          <a:p>
            <a:pPr marL="108000" indent="-108000" algn="just"/>
            <a:r>
              <a:rPr lang="ja-JP" altLang="en-US"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大阪湾内クルーズの充実</a:t>
            </a:r>
            <a:endParaRPr lang="en-US" altLang="ja-JP"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marL="108000" indent="-108000" algn="just"/>
            <a:r>
              <a:rPr lang="ja-JP" altLang="en-US"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（夜景クルーズなど）</a:t>
            </a:r>
            <a:endParaRPr lang="en-US" altLang="ja-JP"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pic>
        <p:nvPicPr>
          <p:cNvPr id="127" name="Picture 2" descr="D:\MitaH\Desktop\郵送応募作品\img06512-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84" t="6461" r="3413" b="4177"/>
          <a:stretch/>
        </p:blipFill>
        <p:spPr bwMode="auto">
          <a:xfrm>
            <a:off x="364424" y="7707521"/>
            <a:ext cx="1438331" cy="972000"/>
          </a:xfrm>
          <a:prstGeom prst="rect">
            <a:avLst/>
          </a:prstGeom>
          <a:noFill/>
          <a:extLst>
            <a:ext uri="{909E8E84-426E-40DD-AFC4-6F175D3DCCD1}">
              <a14:hiddenFill xmlns:a14="http://schemas.microsoft.com/office/drawing/2010/main">
                <a:solidFill>
                  <a:srgbClr val="FFFFFF"/>
                </a:solidFill>
              </a14:hiddenFill>
            </a:ext>
          </a:extLst>
        </p:spPr>
      </p:pic>
      <p:pic>
        <p:nvPicPr>
          <p:cNvPr id="141" name="図 140"/>
          <p:cNvPicPr>
            <a:picLocks noChangeAspect="1"/>
          </p:cNvPicPr>
          <p:nvPr/>
        </p:nvPicPr>
        <p:blipFill rotWithShape="1">
          <a:blip r:embed="rId3"/>
          <a:srcRect l="8" t="13059"/>
          <a:stretch/>
        </p:blipFill>
        <p:spPr>
          <a:xfrm>
            <a:off x="269932" y="2968623"/>
            <a:ext cx="6324809" cy="3624155"/>
          </a:xfrm>
          <a:prstGeom prst="rect">
            <a:avLst/>
          </a:prstGeom>
        </p:spPr>
      </p:pic>
      <p:cxnSp>
        <p:nvCxnSpPr>
          <p:cNvPr id="142" name="直線矢印コネクタ 141">
            <a:extLst>
              <a:ext uri="{FF2B5EF4-FFF2-40B4-BE49-F238E27FC236}">
                <a16:creationId xmlns:a16="http://schemas.microsoft.com/office/drawing/2014/main" id="{7EACA89C-308E-405C-9269-4BAEC0DE5D60}"/>
              </a:ext>
            </a:extLst>
          </p:cNvPr>
          <p:cNvCxnSpPr/>
          <p:nvPr/>
        </p:nvCxnSpPr>
        <p:spPr>
          <a:xfrm>
            <a:off x="4755573" y="4011434"/>
            <a:ext cx="96213" cy="1072546"/>
          </a:xfrm>
          <a:prstGeom prst="straightConnector1">
            <a:avLst/>
          </a:prstGeom>
          <a:ln w="38100">
            <a:solidFill>
              <a:schemeClr val="tx1">
                <a:lumMod val="50000"/>
                <a:lumOff val="50000"/>
              </a:schemeClr>
            </a:solidFill>
            <a:prstDash val="solid"/>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43" name="正方形/長方形 142">
            <a:extLst>
              <a:ext uri="{FF2B5EF4-FFF2-40B4-BE49-F238E27FC236}">
                <a16:creationId xmlns:a16="http://schemas.microsoft.com/office/drawing/2014/main" id="{77D5CFBA-EDFC-4AB7-B05C-AF2C6357B5C5}"/>
              </a:ext>
            </a:extLst>
          </p:cNvPr>
          <p:cNvSpPr/>
          <p:nvPr/>
        </p:nvSpPr>
        <p:spPr>
          <a:xfrm rot="20231409">
            <a:off x="332510" y="5017286"/>
            <a:ext cx="1737902" cy="2023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b="1" dirty="0">
                <a:solidFill>
                  <a:schemeClr val="tx1"/>
                </a:solidFill>
                <a:latin typeface="UD デジタル 教科書体 NK-R" panose="02020400000000000000" pitchFamily="18" charset="-128"/>
                <a:ea typeface="UD デジタル 教科書体 NK-R" panose="02020400000000000000" pitchFamily="18" charset="-128"/>
              </a:rPr>
              <a:t>内航フェリー（四国・北九州方面）</a:t>
            </a:r>
            <a:endParaRPr kumimoji="1" lang="en-US" altLang="ja-JP" sz="700" b="1"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44" name="正方形/長方形 143">
            <a:extLst>
              <a:ext uri="{FF2B5EF4-FFF2-40B4-BE49-F238E27FC236}">
                <a16:creationId xmlns:a16="http://schemas.microsoft.com/office/drawing/2014/main" id="{ED01A744-7BC4-437C-ABAA-4D433B26AF8C}"/>
              </a:ext>
            </a:extLst>
          </p:cNvPr>
          <p:cNvSpPr/>
          <p:nvPr/>
        </p:nvSpPr>
        <p:spPr>
          <a:xfrm>
            <a:off x="1844783" y="3770806"/>
            <a:ext cx="1088641" cy="3310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chemeClr val="tx1"/>
                </a:solidFill>
                <a:latin typeface="UD デジタル 教科書体 NK-R" panose="02020400000000000000" pitchFamily="18" charset="-128"/>
                <a:ea typeface="UD デジタル 教科書体 NK-R" panose="02020400000000000000" pitchFamily="18" charset="-128"/>
              </a:rPr>
              <a:t>淡路島・</a:t>
            </a:r>
            <a:endParaRPr kumimoji="1" lang="en-US" altLang="ja-JP" sz="1000" b="1" dirty="0">
              <a:solidFill>
                <a:schemeClr val="tx1"/>
              </a:solidFill>
              <a:latin typeface="UD デジタル 教科書体 NK-R" panose="02020400000000000000" pitchFamily="18" charset="-128"/>
              <a:ea typeface="UD デジタル 教科書体 NK-R" panose="02020400000000000000" pitchFamily="18" charset="-128"/>
            </a:endParaRPr>
          </a:p>
          <a:p>
            <a:pPr algn="ctr"/>
            <a:r>
              <a:rPr kumimoji="1" lang="ja-JP" altLang="en-US" sz="1000" b="1" dirty="0">
                <a:solidFill>
                  <a:schemeClr val="tx1"/>
                </a:solidFill>
                <a:latin typeface="UD デジタル 教科書体 NK-R" panose="02020400000000000000" pitchFamily="18" charset="-128"/>
                <a:ea typeface="UD デジタル 教科書体 NK-R" panose="02020400000000000000" pitchFamily="18" charset="-128"/>
              </a:rPr>
              <a:t>瀬戸内海・九州</a:t>
            </a:r>
            <a:endParaRPr kumimoji="1" lang="en-US" altLang="ja-JP" sz="1000" b="1"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46" name="楕円 204">
            <a:extLst>
              <a:ext uri="{FF2B5EF4-FFF2-40B4-BE49-F238E27FC236}">
                <a16:creationId xmlns:a16="http://schemas.microsoft.com/office/drawing/2014/main" id="{0DC94BBD-59A5-4ED1-8CC9-17B2C14CDDF6}"/>
              </a:ext>
            </a:extLst>
          </p:cNvPr>
          <p:cNvSpPr/>
          <p:nvPr/>
        </p:nvSpPr>
        <p:spPr>
          <a:xfrm rot="4448671">
            <a:off x="4354241" y="2836695"/>
            <a:ext cx="539306" cy="1884059"/>
          </a:xfrm>
          <a:custGeom>
            <a:avLst/>
            <a:gdLst>
              <a:gd name="connsiteX0" fmla="*/ 0 w 1012998"/>
              <a:gd name="connsiteY0" fmla="*/ 1938152 h 3876304"/>
              <a:gd name="connsiteX1" fmla="*/ 506499 w 1012998"/>
              <a:gd name="connsiteY1" fmla="*/ 0 h 3876304"/>
              <a:gd name="connsiteX2" fmla="*/ 1012998 w 1012998"/>
              <a:gd name="connsiteY2" fmla="*/ 1938152 h 3876304"/>
              <a:gd name="connsiteX3" fmla="*/ 506499 w 1012998"/>
              <a:gd name="connsiteY3" fmla="*/ 3876304 h 3876304"/>
              <a:gd name="connsiteX4" fmla="*/ 0 w 1012998"/>
              <a:gd name="connsiteY4" fmla="*/ 1938152 h 3876304"/>
              <a:gd name="connsiteX0" fmla="*/ 0 w 763529"/>
              <a:gd name="connsiteY0" fmla="*/ 1938152 h 3876304"/>
              <a:gd name="connsiteX1" fmla="*/ 506499 w 763529"/>
              <a:gd name="connsiteY1" fmla="*/ 0 h 3876304"/>
              <a:gd name="connsiteX2" fmla="*/ 763529 w 763529"/>
              <a:gd name="connsiteY2" fmla="*/ 1933310 h 3876304"/>
              <a:gd name="connsiteX3" fmla="*/ 506499 w 763529"/>
              <a:gd name="connsiteY3" fmla="*/ 3876304 h 3876304"/>
              <a:gd name="connsiteX4" fmla="*/ 0 w 763529"/>
              <a:gd name="connsiteY4" fmla="*/ 1938152 h 3876304"/>
              <a:gd name="connsiteX0" fmla="*/ 2234 w 765763"/>
              <a:gd name="connsiteY0" fmla="*/ 1938152 h 4000427"/>
              <a:gd name="connsiteX1" fmla="*/ 508733 w 765763"/>
              <a:gd name="connsiteY1" fmla="*/ 0 h 4000427"/>
              <a:gd name="connsiteX2" fmla="*/ 765763 w 765763"/>
              <a:gd name="connsiteY2" fmla="*/ 1933310 h 4000427"/>
              <a:gd name="connsiteX3" fmla="*/ 341458 w 765763"/>
              <a:gd name="connsiteY3" fmla="*/ 4000427 h 4000427"/>
              <a:gd name="connsiteX4" fmla="*/ 2234 w 765763"/>
              <a:gd name="connsiteY4" fmla="*/ 1938152 h 4000427"/>
              <a:gd name="connsiteX0" fmla="*/ 2124 w 765848"/>
              <a:gd name="connsiteY0" fmla="*/ 1938152 h 4132844"/>
              <a:gd name="connsiteX1" fmla="*/ 508623 w 765848"/>
              <a:gd name="connsiteY1" fmla="*/ 0 h 4132844"/>
              <a:gd name="connsiteX2" fmla="*/ 765653 w 765848"/>
              <a:gd name="connsiteY2" fmla="*/ 1933310 h 4132844"/>
              <a:gd name="connsiteX3" fmla="*/ 681453 w 765848"/>
              <a:gd name="connsiteY3" fmla="*/ 3708448 h 4132844"/>
              <a:gd name="connsiteX4" fmla="*/ 341348 w 765848"/>
              <a:gd name="connsiteY4" fmla="*/ 4000427 h 4132844"/>
              <a:gd name="connsiteX5" fmla="*/ 2124 w 765848"/>
              <a:gd name="connsiteY5" fmla="*/ 1938152 h 4132844"/>
              <a:gd name="connsiteX0" fmla="*/ 2124 w 777908"/>
              <a:gd name="connsiteY0" fmla="*/ 2025484 h 4220176"/>
              <a:gd name="connsiteX1" fmla="*/ 508623 w 777908"/>
              <a:gd name="connsiteY1" fmla="*/ 87332 h 4220176"/>
              <a:gd name="connsiteX2" fmla="*/ 758277 w 777908"/>
              <a:gd name="connsiteY2" fmla="*/ 503825 h 4220176"/>
              <a:gd name="connsiteX3" fmla="*/ 765653 w 777908"/>
              <a:gd name="connsiteY3" fmla="*/ 2020642 h 4220176"/>
              <a:gd name="connsiteX4" fmla="*/ 681453 w 777908"/>
              <a:gd name="connsiteY4" fmla="*/ 3795780 h 4220176"/>
              <a:gd name="connsiteX5" fmla="*/ 341348 w 777908"/>
              <a:gd name="connsiteY5" fmla="*/ 4087759 h 4220176"/>
              <a:gd name="connsiteX6" fmla="*/ 2124 w 777908"/>
              <a:gd name="connsiteY6" fmla="*/ 2025484 h 4220176"/>
              <a:gd name="connsiteX0" fmla="*/ 301 w 776085"/>
              <a:gd name="connsiteY0" fmla="*/ 1941611 h 4136303"/>
              <a:gd name="connsiteX1" fmla="*/ 398802 w 776085"/>
              <a:gd name="connsiteY1" fmla="*/ 104808 h 4136303"/>
              <a:gd name="connsiteX2" fmla="*/ 756454 w 776085"/>
              <a:gd name="connsiteY2" fmla="*/ 419952 h 4136303"/>
              <a:gd name="connsiteX3" fmla="*/ 763830 w 776085"/>
              <a:gd name="connsiteY3" fmla="*/ 1936769 h 4136303"/>
              <a:gd name="connsiteX4" fmla="*/ 679630 w 776085"/>
              <a:gd name="connsiteY4" fmla="*/ 3711907 h 4136303"/>
              <a:gd name="connsiteX5" fmla="*/ 339525 w 776085"/>
              <a:gd name="connsiteY5" fmla="*/ 4003886 h 4136303"/>
              <a:gd name="connsiteX6" fmla="*/ 301 w 776085"/>
              <a:gd name="connsiteY6" fmla="*/ 1941611 h 4136303"/>
              <a:gd name="connsiteX0" fmla="*/ 20812 w 796596"/>
              <a:gd name="connsiteY0" fmla="*/ 1878361 h 4073053"/>
              <a:gd name="connsiteX1" fmla="*/ 78442 w 796596"/>
              <a:gd name="connsiteY1" fmla="*/ 1003255 h 4073053"/>
              <a:gd name="connsiteX2" fmla="*/ 419313 w 796596"/>
              <a:gd name="connsiteY2" fmla="*/ 41558 h 4073053"/>
              <a:gd name="connsiteX3" fmla="*/ 776965 w 796596"/>
              <a:gd name="connsiteY3" fmla="*/ 356702 h 4073053"/>
              <a:gd name="connsiteX4" fmla="*/ 784341 w 796596"/>
              <a:gd name="connsiteY4" fmla="*/ 1873519 h 4073053"/>
              <a:gd name="connsiteX5" fmla="*/ 700141 w 796596"/>
              <a:gd name="connsiteY5" fmla="*/ 3648657 h 4073053"/>
              <a:gd name="connsiteX6" fmla="*/ 360036 w 796596"/>
              <a:gd name="connsiteY6" fmla="*/ 3940636 h 4073053"/>
              <a:gd name="connsiteX7" fmla="*/ 20812 w 796596"/>
              <a:gd name="connsiteY7" fmla="*/ 1878361 h 4073053"/>
              <a:gd name="connsiteX0" fmla="*/ 102062 w 740348"/>
              <a:gd name="connsiteY0" fmla="*/ 2788764 h 4005888"/>
              <a:gd name="connsiteX1" fmla="*/ 22194 w 740348"/>
              <a:gd name="connsiteY1" fmla="*/ 1003255 h 4005888"/>
              <a:gd name="connsiteX2" fmla="*/ 363065 w 740348"/>
              <a:gd name="connsiteY2" fmla="*/ 41558 h 4005888"/>
              <a:gd name="connsiteX3" fmla="*/ 720717 w 740348"/>
              <a:gd name="connsiteY3" fmla="*/ 356702 h 4005888"/>
              <a:gd name="connsiteX4" fmla="*/ 728093 w 740348"/>
              <a:gd name="connsiteY4" fmla="*/ 1873519 h 4005888"/>
              <a:gd name="connsiteX5" fmla="*/ 643893 w 740348"/>
              <a:gd name="connsiteY5" fmla="*/ 3648657 h 4005888"/>
              <a:gd name="connsiteX6" fmla="*/ 303788 w 740348"/>
              <a:gd name="connsiteY6" fmla="*/ 3940636 h 4005888"/>
              <a:gd name="connsiteX7" fmla="*/ 102062 w 740348"/>
              <a:gd name="connsiteY7" fmla="*/ 2788764 h 4005888"/>
              <a:gd name="connsiteX0" fmla="*/ 102062 w 1024707"/>
              <a:gd name="connsiteY0" fmla="*/ 2788764 h 4005888"/>
              <a:gd name="connsiteX1" fmla="*/ 22194 w 1024707"/>
              <a:gd name="connsiteY1" fmla="*/ 1003255 h 4005888"/>
              <a:gd name="connsiteX2" fmla="*/ 363065 w 1024707"/>
              <a:gd name="connsiteY2" fmla="*/ 41558 h 4005888"/>
              <a:gd name="connsiteX3" fmla="*/ 720717 w 1024707"/>
              <a:gd name="connsiteY3" fmla="*/ 356702 h 4005888"/>
              <a:gd name="connsiteX4" fmla="*/ 1024621 w 1024707"/>
              <a:gd name="connsiteY4" fmla="*/ 1852121 h 4005888"/>
              <a:gd name="connsiteX5" fmla="*/ 643893 w 1024707"/>
              <a:gd name="connsiteY5" fmla="*/ 3648657 h 4005888"/>
              <a:gd name="connsiteX6" fmla="*/ 303788 w 1024707"/>
              <a:gd name="connsiteY6" fmla="*/ 3940636 h 4005888"/>
              <a:gd name="connsiteX7" fmla="*/ 102062 w 1024707"/>
              <a:gd name="connsiteY7" fmla="*/ 2788764 h 4005888"/>
              <a:gd name="connsiteX0" fmla="*/ 102062 w 1024621"/>
              <a:gd name="connsiteY0" fmla="*/ 2788764 h 4005888"/>
              <a:gd name="connsiteX1" fmla="*/ 22194 w 1024621"/>
              <a:gd name="connsiteY1" fmla="*/ 1003255 h 4005888"/>
              <a:gd name="connsiteX2" fmla="*/ 363065 w 1024621"/>
              <a:gd name="connsiteY2" fmla="*/ 41558 h 4005888"/>
              <a:gd name="connsiteX3" fmla="*/ 720717 w 1024621"/>
              <a:gd name="connsiteY3" fmla="*/ 356702 h 4005888"/>
              <a:gd name="connsiteX4" fmla="*/ 1024621 w 1024621"/>
              <a:gd name="connsiteY4" fmla="*/ 1852121 h 4005888"/>
              <a:gd name="connsiteX5" fmla="*/ 643893 w 1024621"/>
              <a:gd name="connsiteY5" fmla="*/ 3648657 h 4005888"/>
              <a:gd name="connsiteX6" fmla="*/ 303788 w 1024621"/>
              <a:gd name="connsiteY6" fmla="*/ 3940636 h 4005888"/>
              <a:gd name="connsiteX7" fmla="*/ 102062 w 1024621"/>
              <a:gd name="connsiteY7" fmla="*/ 2788764 h 4005888"/>
              <a:gd name="connsiteX0" fmla="*/ 102062 w 1024621"/>
              <a:gd name="connsiteY0" fmla="*/ 2788764 h 4005888"/>
              <a:gd name="connsiteX1" fmla="*/ 22194 w 1024621"/>
              <a:gd name="connsiteY1" fmla="*/ 1003255 h 4005888"/>
              <a:gd name="connsiteX2" fmla="*/ 363065 w 1024621"/>
              <a:gd name="connsiteY2" fmla="*/ 41558 h 4005888"/>
              <a:gd name="connsiteX3" fmla="*/ 720717 w 1024621"/>
              <a:gd name="connsiteY3" fmla="*/ 356702 h 4005888"/>
              <a:gd name="connsiteX4" fmla="*/ 1024621 w 1024621"/>
              <a:gd name="connsiteY4" fmla="*/ 1852121 h 4005888"/>
              <a:gd name="connsiteX5" fmla="*/ 643893 w 1024621"/>
              <a:gd name="connsiteY5" fmla="*/ 3648657 h 4005888"/>
              <a:gd name="connsiteX6" fmla="*/ 303788 w 1024621"/>
              <a:gd name="connsiteY6" fmla="*/ 3940636 h 4005888"/>
              <a:gd name="connsiteX7" fmla="*/ 102062 w 1024621"/>
              <a:gd name="connsiteY7" fmla="*/ 2788764 h 4005888"/>
              <a:gd name="connsiteX0" fmla="*/ 100641 w 1023200"/>
              <a:gd name="connsiteY0" fmla="*/ 2788764 h 3980723"/>
              <a:gd name="connsiteX1" fmla="*/ 20773 w 1023200"/>
              <a:gd name="connsiteY1" fmla="*/ 1003255 h 3980723"/>
              <a:gd name="connsiteX2" fmla="*/ 361644 w 1023200"/>
              <a:gd name="connsiteY2" fmla="*/ 41558 h 3980723"/>
              <a:gd name="connsiteX3" fmla="*/ 719296 w 1023200"/>
              <a:gd name="connsiteY3" fmla="*/ 356702 h 3980723"/>
              <a:gd name="connsiteX4" fmla="*/ 1023200 w 1023200"/>
              <a:gd name="connsiteY4" fmla="*/ 1852121 h 3980723"/>
              <a:gd name="connsiteX5" fmla="*/ 642472 w 1023200"/>
              <a:gd name="connsiteY5" fmla="*/ 3648657 h 3980723"/>
              <a:gd name="connsiteX6" fmla="*/ 232536 w 1023200"/>
              <a:gd name="connsiteY6" fmla="*/ 3907601 h 3980723"/>
              <a:gd name="connsiteX7" fmla="*/ 100641 w 1023200"/>
              <a:gd name="connsiteY7" fmla="*/ 2788764 h 3980723"/>
              <a:gd name="connsiteX0" fmla="*/ 99552 w 1022111"/>
              <a:gd name="connsiteY0" fmla="*/ 2788764 h 3997931"/>
              <a:gd name="connsiteX1" fmla="*/ 19684 w 1022111"/>
              <a:gd name="connsiteY1" fmla="*/ 1003255 h 3997931"/>
              <a:gd name="connsiteX2" fmla="*/ 360555 w 1022111"/>
              <a:gd name="connsiteY2" fmla="*/ 41558 h 3997931"/>
              <a:gd name="connsiteX3" fmla="*/ 718207 w 1022111"/>
              <a:gd name="connsiteY3" fmla="*/ 356702 h 3997931"/>
              <a:gd name="connsiteX4" fmla="*/ 1022111 w 1022111"/>
              <a:gd name="connsiteY4" fmla="*/ 1852121 h 3997931"/>
              <a:gd name="connsiteX5" fmla="*/ 641383 w 1022111"/>
              <a:gd name="connsiteY5" fmla="*/ 3648657 h 3997931"/>
              <a:gd name="connsiteX6" fmla="*/ 172171 w 1022111"/>
              <a:gd name="connsiteY6" fmla="*/ 3930373 h 3997931"/>
              <a:gd name="connsiteX7" fmla="*/ 99552 w 1022111"/>
              <a:gd name="connsiteY7" fmla="*/ 2788764 h 3997931"/>
              <a:gd name="connsiteX0" fmla="*/ 99552 w 1022111"/>
              <a:gd name="connsiteY0" fmla="*/ 2788764 h 4061352"/>
              <a:gd name="connsiteX1" fmla="*/ 19684 w 1022111"/>
              <a:gd name="connsiteY1" fmla="*/ 1003255 h 4061352"/>
              <a:gd name="connsiteX2" fmla="*/ 360555 w 1022111"/>
              <a:gd name="connsiteY2" fmla="*/ 41558 h 4061352"/>
              <a:gd name="connsiteX3" fmla="*/ 718207 w 1022111"/>
              <a:gd name="connsiteY3" fmla="*/ 356702 h 4061352"/>
              <a:gd name="connsiteX4" fmla="*/ 1022111 w 1022111"/>
              <a:gd name="connsiteY4" fmla="*/ 1852121 h 4061352"/>
              <a:gd name="connsiteX5" fmla="*/ 641383 w 1022111"/>
              <a:gd name="connsiteY5" fmla="*/ 3648657 h 4061352"/>
              <a:gd name="connsiteX6" fmla="*/ 172171 w 1022111"/>
              <a:gd name="connsiteY6" fmla="*/ 3930373 h 4061352"/>
              <a:gd name="connsiteX7" fmla="*/ 99552 w 1022111"/>
              <a:gd name="connsiteY7" fmla="*/ 2788764 h 4061352"/>
              <a:gd name="connsiteX0" fmla="*/ 99552 w 1022111"/>
              <a:gd name="connsiteY0" fmla="*/ 2788764 h 4061352"/>
              <a:gd name="connsiteX1" fmla="*/ 19684 w 1022111"/>
              <a:gd name="connsiteY1" fmla="*/ 1003255 h 4061352"/>
              <a:gd name="connsiteX2" fmla="*/ 360555 w 1022111"/>
              <a:gd name="connsiteY2" fmla="*/ 41558 h 4061352"/>
              <a:gd name="connsiteX3" fmla="*/ 718207 w 1022111"/>
              <a:gd name="connsiteY3" fmla="*/ 356702 h 4061352"/>
              <a:gd name="connsiteX4" fmla="*/ 1022111 w 1022111"/>
              <a:gd name="connsiteY4" fmla="*/ 1852121 h 4061352"/>
              <a:gd name="connsiteX5" fmla="*/ 641383 w 1022111"/>
              <a:gd name="connsiteY5" fmla="*/ 3648657 h 4061352"/>
              <a:gd name="connsiteX6" fmla="*/ 172171 w 1022111"/>
              <a:gd name="connsiteY6" fmla="*/ 3930373 h 4061352"/>
              <a:gd name="connsiteX7" fmla="*/ 99552 w 1022111"/>
              <a:gd name="connsiteY7" fmla="*/ 2788764 h 4061352"/>
              <a:gd name="connsiteX0" fmla="*/ 99552 w 1022111"/>
              <a:gd name="connsiteY0" fmla="*/ 2788764 h 4061352"/>
              <a:gd name="connsiteX1" fmla="*/ 19684 w 1022111"/>
              <a:gd name="connsiteY1" fmla="*/ 1003255 h 4061352"/>
              <a:gd name="connsiteX2" fmla="*/ 360555 w 1022111"/>
              <a:gd name="connsiteY2" fmla="*/ 41558 h 4061352"/>
              <a:gd name="connsiteX3" fmla="*/ 718207 w 1022111"/>
              <a:gd name="connsiteY3" fmla="*/ 356702 h 4061352"/>
              <a:gd name="connsiteX4" fmla="*/ 1022111 w 1022111"/>
              <a:gd name="connsiteY4" fmla="*/ 1852121 h 4061352"/>
              <a:gd name="connsiteX5" fmla="*/ 641383 w 1022111"/>
              <a:gd name="connsiteY5" fmla="*/ 3648657 h 4061352"/>
              <a:gd name="connsiteX6" fmla="*/ 172171 w 1022111"/>
              <a:gd name="connsiteY6" fmla="*/ 3930373 h 4061352"/>
              <a:gd name="connsiteX7" fmla="*/ 99552 w 1022111"/>
              <a:gd name="connsiteY7" fmla="*/ 2788764 h 4061352"/>
              <a:gd name="connsiteX0" fmla="*/ 99552 w 1022111"/>
              <a:gd name="connsiteY0" fmla="*/ 2788764 h 3981474"/>
              <a:gd name="connsiteX1" fmla="*/ 19684 w 1022111"/>
              <a:gd name="connsiteY1" fmla="*/ 1003255 h 3981474"/>
              <a:gd name="connsiteX2" fmla="*/ 360555 w 1022111"/>
              <a:gd name="connsiteY2" fmla="*/ 41558 h 3981474"/>
              <a:gd name="connsiteX3" fmla="*/ 718207 w 1022111"/>
              <a:gd name="connsiteY3" fmla="*/ 356702 h 3981474"/>
              <a:gd name="connsiteX4" fmla="*/ 1022111 w 1022111"/>
              <a:gd name="connsiteY4" fmla="*/ 1852121 h 3981474"/>
              <a:gd name="connsiteX5" fmla="*/ 658732 w 1022111"/>
              <a:gd name="connsiteY5" fmla="*/ 3587573 h 3981474"/>
              <a:gd name="connsiteX6" fmla="*/ 172171 w 1022111"/>
              <a:gd name="connsiteY6" fmla="*/ 3930373 h 3981474"/>
              <a:gd name="connsiteX7" fmla="*/ 99552 w 1022111"/>
              <a:gd name="connsiteY7" fmla="*/ 2788764 h 3981474"/>
              <a:gd name="connsiteX0" fmla="*/ 99552 w 1022111"/>
              <a:gd name="connsiteY0" fmla="*/ 2788764 h 3990847"/>
              <a:gd name="connsiteX1" fmla="*/ 19684 w 1022111"/>
              <a:gd name="connsiteY1" fmla="*/ 1003255 h 3990847"/>
              <a:gd name="connsiteX2" fmla="*/ 360555 w 1022111"/>
              <a:gd name="connsiteY2" fmla="*/ 41558 h 3990847"/>
              <a:gd name="connsiteX3" fmla="*/ 718207 w 1022111"/>
              <a:gd name="connsiteY3" fmla="*/ 356702 h 3990847"/>
              <a:gd name="connsiteX4" fmla="*/ 1022111 w 1022111"/>
              <a:gd name="connsiteY4" fmla="*/ 1852121 h 3990847"/>
              <a:gd name="connsiteX5" fmla="*/ 648323 w 1022111"/>
              <a:gd name="connsiteY5" fmla="*/ 3624223 h 3990847"/>
              <a:gd name="connsiteX6" fmla="*/ 172171 w 1022111"/>
              <a:gd name="connsiteY6" fmla="*/ 3930373 h 3990847"/>
              <a:gd name="connsiteX7" fmla="*/ 99552 w 1022111"/>
              <a:gd name="connsiteY7" fmla="*/ 2788764 h 3990847"/>
              <a:gd name="connsiteX0" fmla="*/ 99827 w 1022386"/>
              <a:gd name="connsiteY0" fmla="*/ 2788764 h 3916482"/>
              <a:gd name="connsiteX1" fmla="*/ 19959 w 1022386"/>
              <a:gd name="connsiteY1" fmla="*/ 1003255 h 3916482"/>
              <a:gd name="connsiteX2" fmla="*/ 360830 w 1022386"/>
              <a:gd name="connsiteY2" fmla="*/ 41558 h 3916482"/>
              <a:gd name="connsiteX3" fmla="*/ 718482 w 1022386"/>
              <a:gd name="connsiteY3" fmla="*/ 356702 h 3916482"/>
              <a:gd name="connsiteX4" fmla="*/ 1022386 w 1022386"/>
              <a:gd name="connsiteY4" fmla="*/ 1852121 h 3916482"/>
              <a:gd name="connsiteX5" fmla="*/ 648598 w 1022386"/>
              <a:gd name="connsiteY5" fmla="*/ 3624223 h 3916482"/>
              <a:gd name="connsiteX6" fmla="*/ 187988 w 1022386"/>
              <a:gd name="connsiteY6" fmla="*/ 3829169 h 3916482"/>
              <a:gd name="connsiteX7" fmla="*/ 99827 w 1022386"/>
              <a:gd name="connsiteY7" fmla="*/ 2788764 h 3916482"/>
              <a:gd name="connsiteX0" fmla="*/ 205202 w 1014340"/>
              <a:gd name="connsiteY0" fmla="*/ 2807775 h 3915102"/>
              <a:gd name="connsiteX1" fmla="*/ 11913 w 1014340"/>
              <a:gd name="connsiteY1" fmla="*/ 1003255 h 3915102"/>
              <a:gd name="connsiteX2" fmla="*/ 352784 w 1014340"/>
              <a:gd name="connsiteY2" fmla="*/ 41558 h 3915102"/>
              <a:gd name="connsiteX3" fmla="*/ 710436 w 1014340"/>
              <a:gd name="connsiteY3" fmla="*/ 356702 h 3915102"/>
              <a:gd name="connsiteX4" fmla="*/ 1014340 w 1014340"/>
              <a:gd name="connsiteY4" fmla="*/ 1852121 h 3915102"/>
              <a:gd name="connsiteX5" fmla="*/ 640552 w 1014340"/>
              <a:gd name="connsiteY5" fmla="*/ 3624223 h 3915102"/>
              <a:gd name="connsiteX6" fmla="*/ 179942 w 1014340"/>
              <a:gd name="connsiteY6" fmla="*/ 3829169 h 3915102"/>
              <a:gd name="connsiteX7" fmla="*/ 205202 w 1014340"/>
              <a:gd name="connsiteY7" fmla="*/ 2807775 h 3915102"/>
              <a:gd name="connsiteX0" fmla="*/ 218920 w 1028058"/>
              <a:gd name="connsiteY0" fmla="*/ 2807775 h 3915102"/>
              <a:gd name="connsiteX1" fmla="*/ 34018 w 1028058"/>
              <a:gd name="connsiteY1" fmla="*/ 1903390 h 3915102"/>
              <a:gd name="connsiteX2" fmla="*/ 25631 w 1028058"/>
              <a:gd name="connsiteY2" fmla="*/ 1003255 h 3915102"/>
              <a:gd name="connsiteX3" fmla="*/ 366502 w 1028058"/>
              <a:gd name="connsiteY3" fmla="*/ 41558 h 3915102"/>
              <a:gd name="connsiteX4" fmla="*/ 724154 w 1028058"/>
              <a:gd name="connsiteY4" fmla="*/ 356702 h 3915102"/>
              <a:gd name="connsiteX5" fmla="*/ 1028058 w 1028058"/>
              <a:gd name="connsiteY5" fmla="*/ 1852121 h 3915102"/>
              <a:gd name="connsiteX6" fmla="*/ 654270 w 1028058"/>
              <a:gd name="connsiteY6" fmla="*/ 3624223 h 3915102"/>
              <a:gd name="connsiteX7" fmla="*/ 193660 w 1028058"/>
              <a:gd name="connsiteY7" fmla="*/ 3829169 h 3915102"/>
              <a:gd name="connsiteX8" fmla="*/ 218920 w 1028058"/>
              <a:gd name="connsiteY8" fmla="*/ 2807775 h 3915102"/>
              <a:gd name="connsiteX0" fmla="*/ 328582 w 1028058"/>
              <a:gd name="connsiteY0" fmla="*/ 2654089 h 3926277"/>
              <a:gd name="connsiteX1" fmla="*/ 34018 w 1028058"/>
              <a:gd name="connsiteY1" fmla="*/ 1903390 h 3926277"/>
              <a:gd name="connsiteX2" fmla="*/ 25631 w 1028058"/>
              <a:gd name="connsiteY2" fmla="*/ 1003255 h 3926277"/>
              <a:gd name="connsiteX3" fmla="*/ 366502 w 1028058"/>
              <a:gd name="connsiteY3" fmla="*/ 41558 h 3926277"/>
              <a:gd name="connsiteX4" fmla="*/ 724154 w 1028058"/>
              <a:gd name="connsiteY4" fmla="*/ 356702 h 3926277"/>
              <a:gd name="connsiteX5" fmla="*/ 1028058 w 1028058"/>
              <a:gd name="connsiteY5" fmla="*/ 1852121 h 3926277"/>
              <a:gd name="connsiteX6" fmla="*/ 654270 w 1028058"/>
              <a:gd name="connsiteY6" fmla="*/ 3624223 h 3926277"/>
              <a:gd name="connsiteX7" fmla="*/ 193660 w 1028058"/>
              <a:gd name="connsiteY7" fmla="*/ 3829169 h 3926277"/>
              <a:gd name="connsiteX8" fmla="*/ 328582 w 1028058"/>
              <a:gd name="connsiteY8" fmla="*/ 2654089 h 3926277"/>
              <a:gd name="connsiteX0" fmla="*/ 245016 w 1028058"/>
              <a:gd name="connsiteY0" fmla="*/ 2762378 h 3918398"/>
              <a:gd name="connsiteX1" fmla="*/ 34018 w 1028058"/>
              <a:gd name="connsiteY1" fmla="*/ 1903390 h 3918398"/>
              <a:gd name="connsiteX2" fmla="*/ 25631 w 1028058"/>
              <a:gd name="connsiteY2" fmla="*/ 1003255 h 3918398"/>
              <a:gd name="connsiteX3" fmla="*/ 366502 w 1028058"/>
              <a:gd name="connsiteY3" fmla="*/ 41558 h 3918398"/>
              <a:gd name="connsiteX4" fmla="*/ 724154 w 1028058"/>
              <a:gd name="connsiteY4" fmla="*/ 356702 h 3918398"/>
              <a:gd name="connsiteX5" fmla="*/ 1028058 w 1028058"/>
              <a:gd name="connsiteY5" fmla="*/ 1852121 h 3918398"/>
              <a:gd name="connsiteX6" fmla="*/ 654270 w 1028058"/>
              <a:gd name="connsiteY6" fmla="*/ 3624223 h 3918398"/>
              <a:gd name="connsiteX7" fmla="*/ 193660 w 1028058"/>
              <a:gd name="connsiteY7" fmla="*/ 3829169 h 3918398"/>
              <a:gd name="connsiteX8" fmla="*/ 245016 w 1028058"/>
              <a:gd name="connsiteY8" fmla="*/ 2762378 h 3918398"/>
              <a:gd name="connsiteX0" fmla="*/ 245016 w 1028058"/>
              <a:gd name="connsiteY0" fmla="*/ 2762378 h 3890045"/>
              <a:gd name="connsiteX1" fmla="*/ 34018 w 1028058"/>
              <a:gd name="connsiteY1" fmla="*/ 1903390 h 3890045"/>
              <a:gd name="connsiteX2" fmla="*/ 25631 w 1028058"/>
              <a:gd name="connsiteY2" fmla="*/ 1003255 h 3890045"/>
              <a:gd name="connsiteX3" fmla="*/ 366502 w 1028058"/>
              <a:gd name="connsiteY3" fmla="*/ 41558 h 3890045"/>
              <a:gd name="connsiteX4" fmla="*/ 724154 w 1028058"/>
              <a:gd name="connsiteY4" fmla="*/ 356702 h 3890045"/>
              <a:gd name="connsiteX5" fmla="*/ 1028058 w 1028058"/>
              <a:gd name="connsiteY5" fmla="*/ 1852121 h 3890045"/>
              <a:gd name="connsiteX6" fmla="*/ 677170 w 1028058"/>
              <a:gd name="connsiteY6" fmla="*/ 3543592 h 3890045"/>
              <a:gd name="connsiteX7" fmla="*/ 193660 w 1028058"/>
              <a:gd name="connsiteY7" fmla="*/ 3829169 h 3890045"/>
              <a:gd name="connsiteX8" fmla="*/ 245016 w 1028058"/>
              <a:gd name="connsiteY8" fmla="*/ 2762378 h 3890045"/>
              <a:gd name="connsiteX0" fmla="*/ 245016 w 1028058"/>
              <a:gd name="connsiteY0" fmla="*/ 2762378 h 3829121"/>
              <a:gd name="connsiteX1" fmla="*/ 34018 w 1028058"/>
              <a:gd name="connsiteY1" fmla="*/ 1903390 h 3829121"/>
              <a:gd name="connsiteX2" fmla="*/ 25631 w 1028058"/>
              <a:gd name="connsiteY2" fmla="*/ 1003255 h 3829121"/>
              <a:gd name="connsiteX3" fmla="*/ 366502 w 1028058"/>
              <a:gd name="connsiteY3" fmla="*/ 41558 h 3829121"/>
              <a:gd name="connsiteX4" fmla="*/ 724154 w 1028058"/>
              <a:gd name="connsiteY4" fmla="*/ 356702 h 3829121"/>
              <a:gd name="connsiteX5" fmla="*/ 1028058 w 1028058"/>
              <a:gd name="connsiteY5" fmla="*/ 1852121 h 3829121"/>
              <a:gd name="connsiteX6" fmla="*/ 677170 w 1028058"/>
              <a:gd name="connsiteY6" fmla="*/ 3543592 h 3829121"/>
              <a:gd name="connsiteX7" fmla="*/ 257376 w 1028058"/>
              <a:gd name="connsiteY7" fmla="*/ 3744287 h 3829121"/>
              <a:gd name="connsiteX8" fmla="*/ 245016 w 1028058"/>
              <a:gd name="connsiteY8" fmla="*/ 2762378 h 3829121"/>
              <a:gd name="connsiteX0" fmla="*/ 245016 w 1028058"/>
              <a:gd name="connsiteY0" fmla="*/ 2762378 h 3834621"/>
              <a:gd name="connsiteX1" fmla="*/ 34018 w 1028058"/>
              <a:gd name="connsiteY1" fmla="*/ 1903390 h 3834621"/>
              <a:gd name="connsiteX2" fmla="*/ 25631 w 1028058"/>
              <a:gd name="connsiteY2" fmla="*/ 1003255 h 3834621"/>
              <a:gd name="connsiteX3" fmla="*/ 366502 w 1028058"/>
              <a:gd name="connsiteY3" fmla="*/ 41558 h 3834621"/>
              <a:gd name="connsiteX4" fmla="*/ 724154 w 1028058"/>
              <a:gd name="connsiteY4" fmla="*/ 356702 h 3834621"/>
              <a:gd name="connsiteX5" fmla="*/ 1028058 w 1028058"/>
              <a:gd name="connsiteY5" fmla="*/ 1852121 h 3834621"/>
              <a:gd name="connsiteX6" fmla="*/ 677170 w 1028058"/>
              <a:gd name="connsiteY6" fmla="*/ 3543592 h 3834621"/>
              <a:gd name="connsiteX7" fmla="*/ 286697 w 1028058"/>
              <a:gd name="connsiteY7" fmla="*/ 3752615 h 3834621"/>
              <a:gd name="connsiteX8" fmla="*/ 245016 w 1028058"/>
              <a:gd name="connsiteY8" fmla="*/ 2762378 h 3834621"/>
              <a:gd name="connsiteX0" fmla="*/ 245016 w 1028058"/>
              <a:gd name="connsiteY0" fmla="*/ 2762378 h 3887972"/>
              <a:gd name="connsiteX1" fmla="*/ 34018 w 1028058"/>
              <a:gd name="connsiteY1" fmla="*/ 1903390 h 3887972"/>
              <a:gd name="connsiteX2" fmla="*/ 25631 w 1028058"/>
              <a:gd name="connsiteY2" fmla="*/ 1003255 h 3887972"/>
              <a:gd name="connsiteX3" fmla="*/ 366502 w 1028058"/>
              <a:gd name="connsiteY3" fmla="*/ 41558 h 3887972"/>
              <a:gd name="connsiteX4" fmla="*/ 724154 w 1028058"/>
              <a:gd name="connsiteY4" fmla="*/ 356702 h 3887972"/>
              <a:gd name="connsiteX5" fmla="*/ 1028058 w 1028058"/>
              <a:gd name="connsiteY5" fmla="*/ 1852121 h 3887972"/>
              <a:gd name="connsiteX6" fmla="*/ 645942 w 1028058"/>
              <a:gd name="connsiteY6" fmla="*/ 3653543 h 3887972"/>
              <a:gd name="connsiteX7" fmla="*/ 286697 w 1028058"/>
              <a:gd name="connsiteY7" fmla="*/ 3752615 h 3887972"/>
              <a:gd name="connsiteX8" fmla="*/ 245016 w 1028058"/>
              <a:gd name="connsiteY8" fmla="*/ 2762378 h 3887972"/>
              <a:gd name="connsiteX0" fmla="*/ 262372 w 1030190"/>
              <a:gd name="connsiteY0" fmla="*/ 2457767 h 3907495"/>
              <a:gd name="connsiteX1" fmla="*/ 36150 w 1030190"/>
              <a:gd name="connsiteY1" fmla="*/ 1903390 h 3907495"/>
              <a:gd name="connsiteX2" fmla="*/ 27763 w 1030190"/>
              <a:gd name="connsiteY2" fmla="*/ 1003255 h 3907495"/>
              <a:gd name="connsiteX3" fmla="*/ 368634 w 1030190"/>
              <a:gd name="connsiteY3" fmla="*/ 41558 h 3907495"/>
              <a:gd name="connsiteX4" fmla="*/ 726286 w 1030190"/>
              <a:gd name="connsiteY4" fmla="*/ 356702 h 3907495"/>
              <a:gd name="connsiteX5" fmla="*/ 1030190 w 1030190"/>
              <a:gd name="connsiteY5" fmla="*/ 1852121 h 3907495"/>
              <a:gd name="connsiteX6" fmla="*/ 648074 w 1030190"/>
              <a:gd name="connsiteY6" fmla="*/ 3653543 h 3907495"/>
              <a:gd name="connsiteX7" fmla="*/ 288829 w 1030190"/>
              <a:gd name="connsiteY7" fmla="*/ 3752615 h 3907495"/>
              <a:gd name="connsiteX8" fmla="*/ 262372 w 1030190"/>
              <a:gd name="connsiteY8" fmla="*/ 2457767 h 3907495"/>
              <a:gd name="connsiteX0" fmla="*/ 262372 w 1030190"/>
              <a:gd name="connsiteY0" fmla="*/ 2457767 h 3868035"/>
              <a:gd name="connsiteX1" fmla="*/ 36150 w 1030190"/>
              <a:gd name="connsiteY1" fmla="*/ 1903390 h 3868035"/>
              <a:gd name="connsiteX2" fmla="*/ 27763 w 1030190"/>
              <a:gd name="connsiteY2" fmla="*/ 1003255 h 3868035"/>
              <a:gd name="connsiteX3" fmla="*/ 368634 w 1030190"/>
              <a:gd name="connsiteY3" fmla="*/ 41558 h 3868035"/>
              <a:gd name="connsiteX4" fmla="*/ 726286 w 1030190"/>
              <a:gd name="connsiteY4" fmla="*/ 356702 h 3868035"/>
              <a:gd name="connsiteX5" fmla="*/ 1030190 w 1030190"/>
              <a:gd name="connsiteY5" fmla="*/ 1852121 h 3868035"/>
              <a:gd name="connsiteX6" fmla="*/ 648074 w 1030190"/>
              <a:gd name="connsiteY6" fmla="*/ 3653543 h 3868035"/>
              <a:gd name="connsiteX7" fmla="*/ 288829 w 1030190"/>
              <a:gd name="connsiteY7" fmla="*/ 3752615 h 3868035"/>
              <a:gd name="connsiteX8" fmla="*/ 330040 w 1030190"/>
              <a:gd name="connsiteY8" fmla="*/ 3090572 h 3868035"/>
              <a:gd name="connsiteX9" fmla="*/ 262372 w 1030190"/>
              <a:gd name="connsiteY9" fmla="*/ 2457767 h 3868035"/>
              <a:gd name="connsiteX0" fmla="*/ 262372 w 1032085"/>
              <a:gd name="connsiteY0" fmla="*/ 2457767 h 3807768"/>
              <a:gd name="connsiteX1" fmla="*/ 36150 w 1032085"/>
              <a:gd name="connsiteY1" fmla="*/ 1903390 h 3807768"/>
              <a:gd name="connsiteX2" fmla="*/ 27763 w 1032085"/>
              <a:gd name="connsiteY2" fmla="*/ 1003255 h 3807768"/>
              <a:gd name="connsiteX3" fmla="*/ 368634 w 1032085"/>
              <a:gd name="connsiteY3" fmla="*/ 41558 h 3807768"/>
              <a:gd name="connsiteX4" fmla="*/ 726286 w 1032085"/>
              <a:gd name="connsiteY4" fmla="*/ 356702 h 3807768"/>
              <a:gd name="connsiteX5" fmla="*/ 1030190 w 1032085"/>
              <a:gd name="connsiteY5" fmla="*/ 1852121 h 3807768"/>
              <a:gd name="connsiteX6" fmla="*/ 757133 w 1032085"/>
              <a:gd name="connsiteY6" fmla="*/ 2451421 h 3807768"/>
              <a:gd name="connsiteX7" fmla="*/ 648074 w 1032085"/>
              <a:gd name="connsiteY7" fmla="*/ 3653543 h 3807768"/>
              <a:gd name="connsiteX8" fmla="*/ 288829 w 1032085"/>
              <a:gd name="connsiteY8" fmla="*/ 3752615 h 3807768"/>
              <a:gd name="connsiteX9" fmla="*/ 330040 w 1032085"/>
              <a:gd name="connsiteY9" fmla="*/ 3090572 h 3807768"/>
              <a:gd name="connsiteX10" fmla="*/ 262372 w 1032085"/>
              <a:gd name="connsiteY10" fmla="*/ 2457767 h 3807768"/>
              <a:gd name="connsiteX0" fmla="*/ 262372 w 1032265"/>
              <a:gd name="connsiteY0" fmla="*/ 2457767 h 3807768"/>
              <a:gd name="connsiteX1" fmla="*/ 36150 w 1032265"/>
              <a:gd name="connsiteY1" fmla="*/ 1903390 h 3807768"/>
              <a:gd name="connsiteX2" fmla="*/ 27763 w 1032265"/>
              <a:gd name="connsiteY2" fmla="*/ 1003255 h 3807768"/>
              <a:gd name="connsiteX3" fmla="*/ 368634 w 1032265"/>
              <a:gd name="connsiteY3" fmla="*/ 41558 h 3807768"/>
              <a:gd name="connsiteX4" fmla="*/ 726286 w 1032265"/>
              <a:gd name="connsiteY4" fmla="*/ 356702 h 3807768"/>
              <a:gd name="connsiteX5" fmla="*/ 1030190 w 1032265"/>
              <a:gd name="connsiteY5" fmla="*/ 1852121 h 3807768"/>
              <a:gd name="connsiteX6" fmla="*/ 779123 w 1032265"/>
              <a:gd name="connsiteY6" fmla="*/ 2457666 h 3807768"/>
              <a:gd name="connsiteX7" fmla="*/ 648074 w 1032265"/>
              <a:gd name="connsiteY7" fmla="*/ 3653543 h 3807768"/>
              <a:gd name="connsiteX8" fmla="*/ 288829 w 1032265"/>
              <a:gd name="connsiteY8" fmla="*/ 3752615 h 3807768"/>
              <a:gd name="connsiteX9" fmla="*/ 330040 w 1032265"/>
              <a:gd name="connsiteY9" fmla="*/ 3090572 h 3807768"/>
              <a:gd name="connsiteX10" fmla="*/ 262372 w 1032265"/>
              <a:gd name="connsiteY10" fmla="*/ 2457767 h 3807768"/>
              <a:gd name="connsiteX0" fmla="*/ 262372 w 1030250"/>
              <a:gd name="connsiteY0" fmla="*/ 2440043 h 3790044"/>
              <a:gd name="connsiteX1" fmla="*/ 36150 w 1030250"/>
              <a:gd name="connsiteY1" fmla="*/ 1885666 h 3790044"/>
              <a:gd name="connsiteX2" fmla="*/ 27763 w 1030250"/>
              <a:gd name="connsiteY2" fmla="*/ 985531 h 3790044"/>
              <a:gd name="connsiteX3" fmla="*/ 368634 w 1030250"/>
              <a:gd name="connsiteY3" fmla="*/ 23834 h 3790044"/>
              <a:gd name="connsiteX4" fmla="*/ 726286 w 1030250"/>
              <a:gd name="connsiteY4" fmla="*/ 338978 h 3790044"/>
              <a:gd name="connsiteX5" fmla="*/ 659403 w 1030250"/>
              <a:gd name="connsiteY5" fmla="*/ 853350 h 3790044"/>
              <a:gd name="connsiteX6" fmla="*/ 1030190 w 1030250"/>
              <a:gd name="connsiteY6" fmla="*/ 1834397 h 3790044"/>
              <a:gd name="connsiteX7" fmla="*/ 779123 w 1030250"/>
              <a:gd name="connsiteY7" fmla="*/ 2439942 h 3790044"/>
              <a:gd name="connsiteX8" fmla="*/ 648074 w 1030250"/>
              <a:gd name="connsiteY8" fmla="*/ 3635819 h 3790044"/>
              <a:gd name="connsiteX9" fmla="*/ 288829 w 1030250"/>
              <a:gd name="connsiteY9" fmla="*/ 3734891 h 3790044"/>
              <a:gd name="connsiteX10" fmla="*/ 330040 w 1030250"/>
              <a:gd name="connsiteY10" fmla="*/ 3072848 h 3790044"/>
              <a:gd name="connsiteX11" fmla="*/ 262372 w 1030250"/>
              <a:gd name="connsiteY11" fmla="*/ 2440043 h 3790044"/>
              <a:gd name="connsiteX0" fmla="*/ 262372 w 1034258"/>
              <a:gd name="connsiteY0" fmla="*/ 2440043 h 3790044"/>
              <a:gd name="connsiteX1" fmla="*/ 36150 w 1034258"/>
              <a:gd name="connsiteY1" fmla="*/ 1885666 h 3790044"/>
              <a:gd name="connsiteX2" fmla="*/ 27763 w 1034258"/>
              <a:gd name="connsiteY2" fmla="*/ 985531 h 3790044"/>
              <a:gd name="connsiteX3" fmla="*/ 368634 w 1034258"/>
              <a:gd name="connsiteY3" fmla="*/ 23834 h 3790044"/>
              <a:gd name="connsiteX4" fmla="*/ 726286 w 1034258"/>
              <a:gd name="connsiteY4" fmla="*/ 338978 h 3790044"/>
              <a:gd name="connsiteX5" fmla="*/ 659403 w 1034258"/>
              <a:gd name="connsiteY5" fmla="*/ 853350 h 3790044"/>
              <a:gd name="connsiteX6" fmla="*/ 966792 w 1034258"/>
              <a:gd name="connsiteY6" fmla="*/ 1305038 h 3790044"/>
              <a:gd name="connsiteX7" fmla="*/ 1030190 w 1034258"/>
              <a:gd name="connsiteY7" fmla="*/ 1834397 h 3790044"/>
              <a:gd name="connsiteX8" fmla="*/ 779123 w 1034258"/>
              <a:gd name="connsiteY8" fmla="*/ 2439942 h 3790044"/>
              <a:gd name="connsiteX9" fmla="*/ 648074 w 1034258"/>
              <a:gd name="connsiteY9" fmla="*/ 3635819 h 3790044"/>
              <a:gd name="connsiteX10" fmla="*/ 288829 w 1034258"/>
              <a:gd name="connsiteY10" fmla="*/ 3734891 h 3790044"/>
              <a:gd name="connsiteX11" fmla="*/ 330040 w 1034258"/>
              <a:gd name="connsiteY11" fmla="*/ 3072848 h 3790044"/>
              <a:gd name="connsiteX12" fmla="*/ 262372 w 1034258"/>
              <a:gd name="connsiteY12" fmla="*/ 2440043 h 3790044"/>
              <a:gd name="connsiteX0" fmla="*/ 262372 w 1031688"/>
              <a:gd name="connsiteY0" fmla="*/ 2440043 h 3790044"/>
              <a:gd name="connsiteX1" fmla="*/ 36150 w 1031688"/>
              <a:gd name="connsiteY1" fmla="*/ 1885666 h 3790044"/>
              <a:gd name="connsiteX2" fmla="*/ 27763 w 1031688"/>
              <a:gd name="connsiteY2" fmla="*/ 985531 h 3790044"/>
              <a:gd name="connsiteX3" fmla="*/ 368634 w 1031688"/>
              <a:gd name="connsiteY3" fmla="*/ 23834 h 3790044"/>
              <a:gd name="connsiteX4" fmla="*/ 726286 w 1031688"/>
              <a:gd name="connsiteY4" fmla="*/ 338978 h 3790044"/>
              <a:gd name="connsiteX5" fmla="*/ 659403 w 1031688"/>
              <a:gd name="connsiteY5" fmla="*/ 853350 h 3790044"/>
              <a:gd name="connsiteX6" fmla="*/ 915482 w 1031688"/>
              <a:gd name="connsiteY6" fmla="*/ 1290465 h 3790044"/>
              <a:gd name="connsiteX7" fmla="*/ 1030190 w 1031688"/>
              <a:gd name="connsiteY7" fmla="*/ 1834397 h 3790044"/>
              <a:gd name="connsiteX8" fmla="*/ 779123 w 1031688"/>
              <a:gd name="connsiteY8" fmla="*/ 2439942 h 3790044"/>
              <a:gd name="connsiteX9" fmla="*/ 648074 w 1031688"/>
              <a:gd name="connsiteY9" fmla="*/ 3635819 h 3790044"/>
              <a:gd name="connsiteX10" fmla="*/ 288829 w 1031688"/>
              <a:gd name="connsiteY10" fmla="*/ 3734891 h 3790044"/>
              <a:gd name="connsiteX11" fmla="*/ 330040 w 1031688"/>
              <a:gd name="connsiteY11" fmla="*/ 3072848 h 3790044"/>
              <a:gd name="connsiteX12" fmla="*/ 262372 w 1031688"/>
              <a:gd name="connsiteY12" fmla="*/ 2440043 h 3790044"/>
              <a:gd name="connsiteX0" fmla="*/ 262372 w 1031688"/>
              <a:gd name="connsiteY0" fmla="*/ 2440381 h 3790382"/>
              <a:gd name="connsiteX1" fmla="*/ 36150 w 1031688"/>
              <a:gd name="connsiteY1" fmla="*/ 1886004 h 3790382"/>
              <a:gd name="connsiteX2" fmla="*/ 27763 w 1031688"/>
              <a:gd name="connsiteY2" fmla="*/ 985869 h 3790382"/>
              <a:gd name="connsiteX3" fmla="*/ 368634 w 1031688"/>
              <a:gd name="connsiteY3" fmla="*/ 24172 h 3790382"/>
              <a:gd name="connsiteX4" fmla="*/ 726286 w 1031688"/>
              <a:gd name="connsiteY4" fmla="*/ 339316 h 3790382"/>
              <a:gd name="connsiteX5" fmla="*/ 610263 w 1031688"/>
              <a:gd name="connsiteY5" fmla="*/ 887259 h 3790382"/>
              <a:gd name="connsiteX6" fmla="*/ 915482 w 1031688"/>
              <a:gd name="connsiteY6" fmla="*/ 1290803 h 3790382"/>
              <a:gd name="connsiteX7" fmla="*/ 1030190 w 1031688"/>
              <a:gd name="connsiteY7" fmla="*/ 1834735 h 3790382"/>
              <a:gd name="connsiteX8" fmla="*/ 779123 w 1031688"/>
              <a:gd name="connsiteY8" fmla="*/ 2440280 h 3790382"/>
              <a:gd name="connsiteX9" fmla="*/ 648074 w 1031688"/>
              <a:gd name="connsiteY9" fmla="*/ 3636157 h 3790382"/>
              <a:gd name="connsiteX10" fmla="*/ 288829 w 1031688"/>
              <a:gd name="connsiteY10" fmla="*/ 3735229 h 3790382"/>
              <a:gd name="connsiteX11" fmla="*/ 330040 w 1031688"/>
              <a:gd name="connsiteY11" fmla="*/ 3073186 h 3790382"/>
              <a:gd name="connsiteX12" fmla="*/ 262372 w 1031688"/>
              <a:gd name="connsiteY12" fmla="*/ 2440381 h 3790382"/>
              <a:gd name="connsiteX0" fmla="*/ 262372 w 1035861"/>
              <a:gd name="connsiteY0" fmla="*/ 2440381 h 3790382"/>
              <a:gd name="connsiteX1" fmla="*/ 36150 w 1035861"/>
              <a:gd name="connsiteY1" fmla="*/ 1886004 h 3790382"/>
              <a:gd name="connsiteX2" fmla="*/ 27763 w 1035861"/>
              <a:gd name="connsiteY2" fmla="*/ 985869 h 3790382"/>
              <a:gd name="connsiteX3" fmla="*/ 368634 w 1035861"/>
              <a:gd name="connsiteY3" fmla="*/ 24172 h 3790382"/>
              <a:gd name="connsiteX4" fmla="*/ 726286 w 1035861"/>
              <a:gd name="connsiteY4" fmla="*/ 339316 h 3790382"/>
              <a:gd name="connsiteX5" fmla="*/ 610263 w 1035861"/>
              <a:gd name="connsiteY5" fmla="*/ 887259 h 3790382"/>
              <a:gd name="connsiteX6" fmla="*/ 915482 w 1035861"/>
              <a:gd name="connsiteY6" fmla="*/ 1290803 h 3790382"/>
              <a:gd name="connsiteX7" fmla="*/ 1034441 w 1035861"/>
              <a:gd name="connsiteY7" fmla="*/ 1875549 h 3790382"/>
              <a:gd name="connsiteX8" fmla="*/ 779123 w 1035861"/>
              <a:gd name="connsiteY8" fmla="*/ 2440280 h 3790382"/>
              <a:gd name="connsiteX9" fmla="*/ 648074 w 1035861"/>
              <a:gd name="connsiteY9" fmla="*/ 3636157 h 3790382"/>
              <a:gd name="connsiteX10" fmla="*/ 288829 w 1035861"/>
              <a:gd name="connsiteY10" fmla="*/ 3735229 h 3790382"/>
              <a:gd name="connsiteX11" fmla="*/ 330040 w 1035861"/>
              <a:gd name="connsiteY11" fmla="*/ 3073186 h 3790382"/>
              <a:gd name="connsiteX12" fmla="*/ 262372 w 1035861"/>
              <a:gd name="connsiteY12" fmla="*/ 2440381 h 3790382"/>
              <a:gd name="connsiteX0" fmla="*/ 262372 w 1023625"/>
              <a:gd name="connsiteY0" fmla="*/ 2440381 h 3790382"/>
              <a:gd name="connsiteX1" fmla="*/ 36150 w 1023625"/>
              <a:gd name="connsiteY1" fmla="*/ 1886004 h 3790382"/>
              <a:gd name="connsiteX2" fmla="*/ 27763 w 1023625"/>
              <a:gd name="connsiteY2" fmla="*/ 985869 h 3790382"/>
              <a:gd name="connsiteX3" fmla="*/ 368634 w 1023625"/>
              <a:gd name="connsiteY3" fmla="*/ 24172 h 3790382"/>
              <a:gd name="connsiteX4" fmla="*/ 726286 w 1023625"/>
              <a:gd name="connsiteY4" fmla="*/ 339316 h 3790382"/>
              <a:gd name="connsiteX5" fmla="*/ 610263 w 1023625"/>
              <a:gd name="connsiteY5" fmla="*/ 887259 h 3790382"/>
              <a:gd name="connsiteX6" fmla="*/ 915482 w 1023625"/>
              <a:gd name="connsiteY6" fmla="*/ 1290803 h 3790382"/>
              <a:gd name="connsiteX7" fmla="*/ 1021949 w 1023625"/>
              <a:gd name="connsiteY7" fmla="*/ 1919529 h 3790382"/>
              <a:gd name="connsiteX8" fmla="*/ 779123 w 1023625"/>
              <a:gd name="connsiteY8" fmla="*/ 2440280 h 3790382"/>
              <a:gd name="connsiteX9" fmla="*/ 648074 w 1023625"/>
              <a:gd name="connsiteY9" fmla="*/ 3636157 h 3790382"/>
              <a:gd name="connsiteX10" fmla="*/ 288829 w 1023625"/>
              <a:gd name="connsiteY10" fmla="*/ 3735229 h 3790382"/>
              <a:gd name="connsiteX11" fmla="*/ 330040 w 1023625"/>
              <a:gd name="connsiteY11" fmla="*/ 3073186 h 3790382"/>
              <a:gd name="connsiteX12" fmla="*/ 262372 w 1023625"/>
              <a:gd name="connsiteY12" fmla="*/ 2440381 h 3790382"/>
              <a:gd name="connsiteX0" fmla="*/ 262372 w 1023625"/>
              <a:gd name="connsiteY0" fmla="*/ 2440381 h 3790382"/>
              <a:gd name="connsiteX1" fmla="*/ 36150 w 1023625"/>
              <a:gd name="connsiteY1" fmla="*/ 1886004 h 3790382"/>
              <a:gd name="connsiteX2" fmla="*/ 27763 w 1023625"/>
              <a:gd name="connsiteY2" fmla="*/ 985869 h 3790382"/>
              <a:gd name="connsiteX3" fmla="*/ 368634 w 1023625"/>
              <a:gd name="connsiteY3" fmla="*/ 24172 h 3790382"/>
              <a:gd name="connsiteX4" fmla="*/ 726286 w 1023625"/>
              <a:gd name="connsiteY4" fmla="*/ 339316 h 3790382"/>
              <a:gd name="connsiteX5" fmla="*/ 610263 w 1023625"/>
              <a:gd name="connsiteY5" fmla="*/ 887259 h 3790382"/>
              <a:gd name="connsiteX6" fmla="*/ 915482 w 1023625"/>
              <a:gd name="connsiteY6" fmla="*/ 1290803 h 3790382"/>
              <a:gd name="connsiteX7" fmla="*/ 1021949 w 1023625"/>
              <a:gd name="connsiteY7" fmla="*/ 1919529 h 3790382"/>
              <a:gd name="connsiteX8" fmla="*/ 764463 w 1023625"/>
              <a:gd name="connsiteY8" fmla="*/ 2436116 h 3790382"/>
              <a:gd name="connsiteX9" fmla="*/ 648074 w 1023625"/>
              <a:gd name="connsiteY9" fmla="*/ 3636157 h 3790382"/>
              <a:gd name="connsiteX10" fmla="*/ 288829 w 1023625"/>
              <a:gd name="connsiteY10" fmla="*/ 3735229 h 3790382"/>
              <a:gd name="connsiteX11" fmla="*/ 330040 w 1023625"/>
              <a:gd name="connsiteY11" fmla="*/ 3073186 h 3790382"/>
              <a:gd name="connsiteX12" fmla="*/ 262372 w 1023625"/>
              <a:gd name="connsiteY12" fmla="*/ 2440381 h 3790382"/>
              <a:gd name="connsiteX0" fmla="*/ 262372 w 1027780"/>
              <a:gd name="connsiteY0" fmla="*/ 2440381 h 3790382"/>
              <a:gd name="connsiteX1" fmla="*/ 36150 w 1027780"/>
              <a:gd name="connsiteY1" fmla="*/ 1886004 h 3790382"/>
              <a:gd name="connsiteX2" fmla="*/ 27763 w 1027780"/>
              <a:gd name="connsiteY2" fmla="*/ 985869 h 3790382"/>
              <a:gd name="connsiteX3" fmla="*/ 368634 w 1027780"/>
              <a:gd name="connsiteY3" fmla="*/ 24172 h 3790382"/>
              <a:gd name="connsiteX4" fmla="*/ 726286 w 1027780"/>
              <a:gd name="connsiteY4" fmla="*/ 339316 h 3790382"/>
              <a:gd name="connsiteX5" fmla="*/ 610263 w 1027780"/>
              <a:gd name="connsiteY5" fmla="*/ 887259 h 3790382"/>
              <a:gd name="connsiteX6" fmla="*/ 915482 w 1027780"/>
              <a:gd name="connsiteY6" fmla="*/ 1290803 h 3790382"/>
              <a:gd name="connsiteX7" fmla="*/ 1026200 w 1027780"/>
              <a:gd name="connsiteY7" fmla="*/ 1960343 h 3790382"/>
              <a:gd name="connsiteX8" fmla="*/ 764463 w 1027780"/>
              <a:gd name="connsiteY8" fmla="*/ 2436116 h 3790382"/>
              <a:gd name="connsiteX9" fmla="*/ 648074 w 1027780"/>
              <a:gd name="connsiteY9" fmla="*/ 3636157 h 3790382"/>
              <a:gd name="connsiteX10" fmla="*/ 288829 w 1027780"/>
              <a:gd name="connsiteY10" fmla="*/ 3735229 h 3790382"/>
              <a:gd name="connsiteX11" fmla="*/ 330040 w 1027780"/>
              <a:gd name="connsiteY11" fmla="*/ 3073186 h 3790382"/>
              <a:gd name="connsiteX12" fmla="*/ 262372 w 1027780"/>
              <a:gd name="connsiteY12" fmla="*/ 2440381 h 3790382"/>
              <a:gd name="connsiteX0" fmla="*/ 262372 w 1030174"/>
              <a:gd name="connsiteY0" fmla="*/ 2440381 h 3790382"/>
              <a:gd name="connsiteX1" fmla="*/ 36150 w 1030174"/>
              <a:gd name="connsiteY1" fmla="*/ 1886004 h 3790382"/>
              <a:gd name="connsiteX2" fmla="*/ 27763 w 1030174"/>
              <a:gd name="connsiteY2" fmla="*/ 985869 h 3790382"/>
              <a:gd name="connsiteX3" fmla="*/ 368634 w 1030174"/>
              <a:gd name="connsiteY3" fmla="*/ 24172 h 3790382"/>
              <a:gd name="connsiteX4" fmla="*/ 726286 w 1030174"/>
              <a:gd name="connsiteY4" fmla="*/ 339316 h 3790382"/>
              <a:gd name="connsiteX5" fmla="*/ 610263 w 1030174"/>
              <a:gd name="connsiteY5" fmla="*/ 887259 h 3790382"/>
              <a:gd name="connsiteX6" fmla="*/ 915482 w 1030174"/>
              <a:gd name="connsiteY6" fmla="*/ 1290803 h 3790382"/>
              <a:gd name="connsiteX7" fmla="*/ 1026200 w 1030174"/>
              <a:gd name="connsiteY7" fmla="*/ 1960343 h 3790382"/>
              <a:gd name="connsiteX8" fmla="*/ 764463 w 1030174"/>
              <a:gd name="connsiteY8" fmla="*/ 2436116 h 3790382"/>
              <a:gd name="connsiteX9" fmla="*/ 648074 w 1030174"/>
              <a:gd name="connsiteY9" fmla="*/ 3636157 h 3790382"/>
              <a:gd name="connsiteX10" fmla="*/ 288829 w 1030174"/>
              <a:gd name="connsiteY10" fmla="*/ 3735229 h 3790382"/>
              <a:gd name="connsiteX11" fmla="*/ 330040 w 1030174"/>
              <a:gd name="connsiteY11" fmla="*/ 3073186 h 3790382"/>
              <a:gd name="connsiteX12" fmla="*/ 262372 w 1030174"/>
              <a:gd name="connsiteY12" fmla="*/ 2440381 h 3790382"/>
              <a:gd name="connsiteX0" fmla="*/ 262372 w 1030174"/>
              <a:gd name="connsiteY0" fmla="*/ 2440381 h 3790382"/>
              <a:gd name="connsiteX1" fmla="*/ 36150 w 1030174"/>
              <a:gd name="connsiteY1" fmla="*/ 1886004 h 3790382"/>
              <a:gd name="connsiteX2" fmla="*/ 27763 w 1030174"/>
              <a:gd name="connsiteY2" fmla="*/ 985869 h 3790382"/>
              <a:gd name="connsiteX3" fmla="*/ 368634 w 1030174"/>
              <a:gd name="connsiteY3" fmla="*/ 24172 h 3790382"/>
              <a:gd name="connsiteX4" fmla="*/ 726286 w 1030174"/>
              <a:gd name="connsiteY4" fmla="*/ 339316 h 3790382"/>
              <a:gd name="connsiteX5" fmla="*/ 610263 w 1030174"/>
              <a:gd name="connsiteY5" fmla="*/ 887259 h 3790382"/>
              <a:gd name="connsiteX6" fmla="*/ 915482 w 1030174"/>
              <a:gd name="connsiteY6" fmla="*/ 1290803 h 3790382"/>
              <a:gd name="connsiteX7" fmla="*/ 1026200 w 1030174"/>
              <a:gd name="connsiteY7" fmla="*/ 1960343 h 3790382"/>
              <a:gd name="connsiteX8" fmla="*/ 764463 w 1030174"/>
              <a:gd name="connsiteY8" fmla="*/ 2436116 h 3790382"/>
              <a:gd name="connsiteX9" fmla="*/ 648074 w 1030174"/>
              <a:gd name="connsiteY9" fmla="*/ 3636157 h 3790382"/>
              <a:gd name="connsiteX10" fmla="*/ 288829 w 1030174"/>
              <a:gd name="connsiteY10" fmla="*/ 3735229 h 3790382"/>
              <a:gd name="connsiteX11" fmla="*/ 330040 w 1030174"/>
              <a:gd name="connsiteY11" fmla="*/ 3073186 h 3790382"/>
              <a:gd name="connsiteX12" fmla="*/ 262372 w 1030174"/>
              <a:gd name="connsiteY12" fmla="*/ 2440381 h 3790382"/>
              <a:gd name="connsiteX0" fmla="*/ 262372 w 1030174"/>
              <a:gd name="connsiteY0" fmla="*/ 2440381 h 3790382"/>
              <a:gd name="connsiteX1" fmla="*/ 36150 w 1030174"/>
              <a:gd name="connsiteY1" fmla="*/ 1886004 h 3790382"/>
              <a:gd name="connsiteX2" fmla="*/ 27763 w 1030174"/>
              <a:gd name="connsiteY2" fmla="*/ 985869 h 3790382"/>
              <a:gd name="connsiteX3" fmla="*/ 368634 w 1030174"/>
              <a:gd name="connsiteY3" fmla="*/ 24172 h 3790382"/>
              <a:gd name="connsiteX4" fmla="*/ 726286 w 1030174"/>
              <a:gd name="connsiteY4" fmla="*/ 339316 h 3790382"/>
              <a:gd name="connsiteX5" fmla="*/ 610263 w 1030174"/>
              <a:gd name="connsiteY5" fmla="*/ 887259 h 3790382"/>
              <a:gd name="connsiteX6" fmla="*/ 915482 w 1030174"/>
              <a:gd name="connsiteY6" fmla="*/ 1290803 h 3790382"/>
              <a:gd name="connsiteX7" fmla="*/ 1026200 w 1030174"/>
              <a:gd name="connsiteY7" fmla="*/ 1960343 h 3790382"/>
              <a:gd name="connsiteX8" fmla="*/ 764463 w 1030174"/>
              <a:gd name="connsiteY8" fmla="*/ 2436116 h 3790382"/>
              <a:gd name="connsiteX9" fmla="*/ 648074 w 1030174"/>
              <a:gd name="connsiteY9" fmla="*/ 3636157 h 3790382"/>
              <a:gd name="connsiteX10" fmla="*/ 288829 w 1030174"/>
              <a:gd name="connsiteY10" fmla="*/ 3735229 h 3790382"/>
              <a:gd name="connsiteX11" fmla="*/ 330040 w 1030174"/>
              <a:gd name="connsiteY11" fmla="*/ 3073186 h 3790382"/>
              <a:gd name="connsiteX12" fmla="*/ 262372 w 1030174"/>
              <a:gd name="connsiteY12" fmla="*/ 2440381 h 3790382"/>
              <a:gd name="connsiteX0" fmla="*/ 262372 w 1030174"/>
              <a:gd name="connsiteY0" fmla="*/ 2440381 h 3790382"/>
              <a:gd name="connsiteX1" fmla="*/ 36150 w 1030174"/>
              <a:gd name="connsiteY1" fmla="*/ 1886004 h 3790382"/>
              <a:gd name="connsiteX2" fmla="*/ 27763 w 1030174"/>
              <a:gd name="connsiteY2" fmla="*/ 985869 h 3790382"/>
              <a:gd name="connsiteX3" fmla="*/ 368634 w 1030174"/>
              <a:gd name="connsiteY3" fmla="*/ 24172 h 3790382"/>
              <a:gd name="connsiteX4" fmla="*/ 726286 w 1030174"/>
              <a:gd name="connsiteY4" fmla="*/ 339316 h 3790382"/>
              <a:gd name="connsiteX5" fmla="*/ 610263 w 1030174"/>
              <a:gd name="connsiteY5" fmla="*/ 887259 h 3790382"/>
              <a:gd name="connsiteX6" fmla="*/ 915482 w 1030174"/>
              <a:gd name="connsiteY6" fmla="*/ 1290803 h 3790382"/>
              <a:gd name="connsiteX7" fmla="*/ 1026200 w 1030174"/>
              <a:gd name="connsiteY7" fmla="*/ 1960343 h 3790382"/>
              <a:gd name="connsiteX8" fmla="*/ 764463 w 1030174"/>
              <a:gd name="connsiteY8" fmla="*/ 2436116 h 3790382"/>
              <a:gd name="connsiteX9" fmla="*/ 648074 w 1030174"/>
              <a:gd name="connsiteY9" fmla="*/ 3636157 h 3790382"/>
              <a:gd name="connsiteX10" fmla="*/ 288829 w 1030174"/>
              <a:gd name="connsiteY10" fmla="*/ 3735229 h 3790382"/>
              <a:gd name="connsiteX11" fmla="*/ 330040 w 1030174"/>
              <a:gd name="connsiteY11" fmla="*/ 3073186 h 3790382"/>
              <a:gd name="connsiteX12" fmla="*/ 262372 w 1030174"/>
              <a:gd name="connsiteY12" fmla="*/ 2440381 h 3790382"/>
              <a:gd name="connsiteX0" fmla="*/ 262372 w 1030174"/>
              <a:gd name="connsiteY0" fmla="*/ 2440381 h 3749299"/>
              <a:gd name="connsiteX1" fmla="*/ 36150 w 1030174"/>
              <a:gd name="connsiteY1" fmla="*/ 1886004 h 3749299"/>
              <a:gd name="connsiteX2" fmla="*/ 27763 w 1030174"/>
              <a:gd name="connsiteY2" fmla="*/ 985869 h 3749299"/>
              <a:gd name="connsiteX3" fmla="*/ 368634 w 1030174"/>
              <a:gd name="connsiteY3" fmla="*/ 24172 h 3749299"/>
              <a:gd name="connsiteX4" fmla="*/ 726286 w 1030174"/>
              <a:gd name="connsiteY4" fmla="*/ 339316 h 3749299"/>
              <a:gd name="connsiteX5" fmla="*/ 610263 w 1030174"/>
              <a:gd name="connsiteY5" fmla="*/ 887259 h 3749299"/>
              <a:gd name="connsiteX6" fmla="*/ 915482 w 1030174"/>
              <a:gd name="connsiteY6" fmla="*/ 1290803 h 3749299"/>
              <a:gd name="connsiteX7" fmla="*/ 1026200 w 1030174"/>
              <a:gd name="connsiteY7" fmla="*/ 1960343 h 3749299"/>
              <a:gd name="connsiteX8" fmla="*/ 764463 w 1030174"/>
              <a:gd name="connsiteY8" fmla="*/ 2436116 h 3749299"/>
              <a:gd name="connsiteX9" fmla="*/ 648074 w 1030174"/>
              <a:gd name="connsiteY9" fmla="*/ 3636157 h 3749299"/>
              <a:gd name="connsiteX10" fmla="*/ 285576 w 1030174"/>
              <a:gd name="connsiteY10" fmla="*/ 3663012 h 3749299"/>
              <a:gd name="connsiteX11" fmla="*/ 330040 w 1030174"/>
              <a:gd name="connsiteY11" fmla="*/ 3073186 h 3749299"/>
              <a:gd name="connsiteX12" fmla="*/ 262372 w 1030174"/>
              <a:gd name="connsiteY12" fmla="*/ 2440381 h 3749299"/>
              <a:gd name="connsiteX0" fmla="*/ 262372 w 1030174"/>
              <a:gd name="connsiteY0" fmla="*/ 2440381 h 3783144"/>
              <a:gd name="connsiteX1" fmla="*/ 36150 w 1030174"/>
              <a:gd name="connsiteY1" fmla="*/ 1886004 h 3783144"/>
              <a:gd name="connsiteX2" fmla="*/ 27763 w 1030174"/>
              <a:gd name="connsiteY2" fmla="*/ 985869 h 3783144"/>
              <a:gd name="connsiteX3" fmla="*/ 368634 w 1030174"/>
              <a:gd name="connsiteY3" fmla="*/ 24172 h 3783144"/>
              <a:gd name="connsiteX4" fmla="*/ 726286 w 1030174"/>
              <a:gd name="connsiteY4" fmla="*/ 339316 h 3783144"/>
              <a:gd name="connsiteX5" fmla="*/ 610263 w 1030174"/>
              <a:gd name="connsiteY5" fmla="*/ 887259 h 3783144"/>
              <a:gd name="connsiteX6" fmla="*/ 915482 w 1030174"/>
              <a:gd name="connsiteY6" fmla="*/ 1290803 h 3783144"/>
              <a:gd name="connsiteX7" fmla="*/ 1026200 w 1030174"/>
              <a:gd name="connsiteY7" fmla="*/ 1960343 h 3783144"/>
              <a:gd name="connsiteX8" fmla="*/ 764463 w 1030174"/>
              <a:gd name="connsiteY8" fmla="*/ 2436116 h 3783144"/>
              <a:gd name="connsiteX9" fmla="*/ 664905 w 1030174"/>
              <a:gd name="connsiteY9" fmla="*/ 3688465 h 3783144"/>
              <a:gd name="connsiteX10" fmla="*/ 285576 w 1030174"/>
              <a:gd name="connsiteY10" fmla="*/ 3663012 h 3783144"/>
              <a:gd name="connsiteX11" fmla="*/ 330040 w 1030174"/>
              <a:gd name="connsiteY11" fmla="*/ 3073186 h 3783144"/>
              <a:gd name="connsiteX12" fmla="*/ 262372 w 1030174"/>
              <a:gd name="connsiteY12" fmla="*/ 2440381 h 3783144"/>
              <a:gd name="connsiteX0" fmla="*/ 262372 w 1030174"/>
              <a:gd name="connsiteY0" fmla="*/ 2440381 h 3776539"/>
              <a:gd name="connsiteX1" fmla="*/ 36150 w 1030174"/>
              <a:gd name="connsiteY1" fmla="*/ 1886004 h 3776539"/>
              <a:gd name="connsiteX2" fmla="*/ 27763 w 1030174"/>
              <a:gd name="connsiteY2" fmla="*/ 985869 h 3776539"/>
              <a:gd name="connsiteX3" fmla="*/ 368634 w 1030174"/>
              <a:gd name="connsiteY3" fmla="*/ 24172 h 3776539"/>
              <a:gd name="connsiteX4" fmla="*/ 726286 w 1030174"/>
              <a:gd name="connsiteY4" fmla="*/ 339316 h 3776539"/>
              <a:gd name="connsiteX5" fmla="*/ 610263 w 1030174"/>
              <a:gd name="connsiteY5" fmla="*/ 887259 h 3776539"/>
              <a:gd name="connsiteX6" fmla="*/ 915482 w 1030174"/>
              <a:gd name="connsiteY6" fmla="*/ 1290803 h 3776539"/>
              <a:gd name="connsiteX7" fmla="*/ 1026200 w 1030174"/>
              <a:gd name="connsiteY7" fmla="*/ 1960343 h 3776539"/>
              <a:gd name="connsiteX8" fmla="*/ 764463 w 1030174"/>
              <a:gd name="connsiteY8" fmla="*/ 2436116 h 3776539"/>
              <a:gd name="connsiteX9" fmla="*/ 664905 w 1030174"/>
              <a:gd name="connsiteY9" fmla="*/ 3688465 h 3776539"/>
              <a:gd name="connsiteX10" fmla="*/ 299151 w 1030174"/>
              <a:gd name="connsiteY10" fmla="*/ 3643104 h 3776539"/>
              <a:gd name="connsiteX11" fmla="*/ 330040 w 1030174"/>
              <a:gd name="connsiteY11" fmla="*/ 3073186 h 3776539"/>
              <a:gd name="connsiteX12" fmla="*/ 262372 w 1030174"/>
              <a:gd name="connsiteY12" fmla="*/ 2440381 h 3776539"/>
              <a:gd name="connsiteX0" fmla="*/ 262372 w 1030174"/>
              <a:gd name="connsiteY0" fmla="*/ 2440381 h 3783882"/>
              <a:gd name="connsiteX1" fmla="*/ 36150 w 1030174"/>
              <a:gd name="connsiteY1" fmla="*/ 1886004 h 3783882"/>
              <a:gd name="connsiteX2" fmla="*/ 27763 w 1030174"/>
              <a:gd name="connsiteY2" fmla="*/ 985869 h 3783882"/>
              <a:gd name="connsiteX3" fmla="*/ 368634 w 1030174"/>
              <a:gd name="connsiteY3" fmla="*/ 24172 h 3783882"/>
              <a:gd name="connsiteX4" fmla="*/ 726286 w 1030174"/>
              <a:gd name="connsiteY4" fmla="*/ 339316 h 3783882"/>
              <a:gd name="connsiteX5" fmla="*/ 610263 w 1030174"/>
              <a:gd name="connsiteY5" fmla="*/ 887259 h 3783882"/>
              <a:gd name="connsiteX6" fmla="*/ 915482 w 1030174"/>
              <a:gd name="connsiteY6" fmla="*/ 1290803 h 3783882"/>
              <a:gd name="connsiteX7" fmla="*/ 1026200 w 1030174"/>
              <a:gd name="connsiteY7" fmla="*/ 1960343 h 3783882"/>
              <a:gd name="connsiteX8" fmla="*/ 764463 w 1030174"/>
              <a:gd name="connsiteY8" fmla="*/ 2436116 h 3783882"/>
              <a:gd name="connsiteX9" fmla="*/ 664905 w 1030174"/>
              <a:gd name="connsiteY9" fmla="*/ 3688465 h 3783882"/>
              <a:gd name="connsiteX10" fmla="*/ 292905 w 1030174"/>
              <a:gd name="connsiteY10" fmla="*/ 3665094 h 3783882"/>
              <a:gd name="connsiteX11" fmla="*/ 330040 w 1030174"/>
              <a:gd name="connsiteY11" fmla="*/ 3073186 h 3783882"/>
              <a:gd name="connsiteX12" fmla="*/ 262372 w 1030174"/>
              <a:gd name="connsiteY12" fmla="*/ 2440381 h 3783882"/>
              <a:gd name="connsiteX0" fmla="*/ 262372 w 1030174"/>
              <a:gd name="connsiteY0" fmla="*/ 2440381 h 3804981"/>
              <a:gd name="connsiteX1" fmla="*/ 36150 w 1030174"/>
              <a:gd name="connsiteY1" fmla="*/ 1886004 h 3804981"/>
              <a:gd name="connsiteX2" fmla="*/ 27763 w 1030174"/>
              <a:gd name="connsiteY2" fmla="*/ 985869 h 3804981"/>
              <a:gd name="connsiteX3" fmla="*/ 368634 w 1030174"/>
              <a:gd name="connsiteY3" fmla="*/ 24172 h 3804981"/>
              <a:gd name="connsiteX4" fmla="*/ 726286 w 1030174"/>
              <a:gd name="connsiteY4" fmla="*/ 339316 h 3804981"/>
              <a:gd name="connsiteX5" fmla="*/ 610263 w 1030174"/>
              <a:gd name="connsiteY5" fmla="*/ 887259 h 3804981"/>
              <a:gd name="connsiteX6" fmla="*/ 915482 w 1030174"/>
              <a:gd name="connsiteY6" fmla="*/ 1290803 h 3804981"/>
              <a:gd name="connsiteX7" fmla="*/ 1026200 w 1030174"/>
              <a:gd name="connsiteY7" fmla="*/ 1960343 h 3804981"/>
              <a:gd name="connsiteX8" fmla="*/ 764463 w 1030174"/>
              <a:gd name="connsiteY8" fmla="*/ 2436116 h 3804981"/>
              <a:gd name="connsiteX9" fmla="*/ 664905 w 1030174"/>
              <a:gd name="connsiteY9" fmla="*/ 3688465 h 3804981"/>
              <a:gd name="connsiteX10" fmla="*/ 292905 w 1030174"/>
              <a:gd name="connsiteY10" fmla="*/ 3665094 h 3804981"/>
              <a:gd name="connsiteX11" fmla="*/ 330040 w 1030174"/>
              <a:gd name="connsiteY11" fmla="*/ 3073186 h 3804981"/>
              <a:gd name="connsiteX12" fmla="*/ 262372 w 1030174"/>
              <a:gd name="connsiteY12" fmla="*/ 2440381 h 3804981"/>
              <a:gd name="connsiteX0" fmla="*/ 262372 w 1030174"/>
              <a:gd name="connsiteY0" fmla="*/ 2440381 h 3799987"/>
              <a:gd name="connsiteX1" fmla="*/ 36150 w 1030174"/>
              <a:gd name="connsiteY1" fmla="*/ 1886004 h 3799987"/>
              <a:gd name="connsiteX2" fmla="*/ 27763 w 1030174"/>
              <a:gd name="connsiteY2" fmla="*/ 985869 h 3799987"/>
              <a:gd name="connsiteX3" fmla="*/ 368634 w 1030174"/>
              <a:gd name="connsiteY3" fmla="*/ 24172 h 3799987"/>
              <a:gd name="connsiteX4" fmla="*/ 726286 w 1030174"/>
              <a:gd name="connsiteY4" fmla="*/ 339316 h 3799987"/>
              <a:gd name="connsiteX5" fmla="*/ 610263 w 1030174"/>
              <a:gd name="connsiteY5" fmla="*/ 887259 h 3799987"/>
              <a:gd name="connsiteX6" fmla="*/ 915482 w 1030174"/>
              <a:gd name="connsiteY6" fmla="*/ 1290803 h 3799987"/>
              <a:gd name="connsiteX7" fmla="*/ 1026200 w 1030174"/>
              <a:gd name="connsiteY7" fmla="*/ 1960343 h 3799987"/>
              <a:gd name="connsiteX8" fmla="*/ 764463 w 1030174"/>
              <a:gd name="connsiteY8" fmla="*/ 2436116 h 3799987"/>
              <a:gd name="connsiteX9" fmla="*/ 664905 w 1030174"/>
              <a:gd name="connsiteY9" fmla="*/ 3688465 h 3799987"/>
              <a:gd name="connsiteX10" fmla="*/ 292905 w 1030174"/>
              <a:gd name="connsiteY10" fmla="*/ 3665094 h 3799987"/>
              <a:gd name="connsiteX11" fmla="*/ 330040 w 1030174"/>
              <a:gd name="connsiteY11" fmla="*/ 3073186 h 3799987"/>
              <a:gd name="connsiteX12" fmla="*/ 262372 w 1030174"/>
              <a:gd name="connsiteY12" fmla="*/ 2440381 h 3799987"/>
              <a:gd name="connsiteX0" fmla="*/ 270494 w 1038296"/>
              <a:gd name="connsiteY0" fmla="*/ 2346111 h 3705717"/>
              <a:gd name="connsiteX1" fmla="*/ 44272 w 1038296"/>
              <a:gd name="connsiteY1" fmla="*/ 1791734 h 3705717"/>
              <a:gd name="connsiteX2" fmla="*/ 35885 w 1038296"/>
              <a:gd name="connsiteY2" fmla="*/ 891599 h 3705717"/>
              <a:gd name="connsiteX3" fmla="*/ 427156 w 1038296"/>
              <a:gd name="connsiteY3" fmla="*/ 31351 h 3705717"/>
              <a:gd name="connsiteX4" fmla="*/ 734408 w 1038296"/>
              <a:gd name="connsiteY4" fmla="*/ 245046 h 3705717"/>
              <a:gd name="connsiteX5" fmla="*/ 618385 w 1038296"/>
              <a:gd name="connsiteY5" fmla="*/ 792989 h 3705717"/>
              <a:gd name="connsiteX6" fmla="*/ 923604 w 1038296"/>
              <a:gd name="connsiteY6" fmla="*/ 1196533 h 3705717"/>
              <a:gd name="connsiteX7" fmla="*/ 1034322 w 1038296"/>
              <a:gd name="connsiteY7" fmla="*/ 1866073 h 3705717"/>
              <a:gd name="connsiteX8" fmla="*/ 772585 w 1038296"/>
              <a:gd name="connsiteY8" fmla="*/ 2341846 h 3705717"/>
              <a:gd name="connsiteX9" fmla="*/ 673027 w 1038296"/>
              <a:gd name="connsiteY9" fmla="*/ 3594195 h 3705717"/>
              <a:gd name="connsiteX10" fmla="*/ 301027 w 1038296"/>
              <a:gd name="connsiteY10" fmla="*/ 3570824 h 3705717"/>
              <a:gd name="connsiteX11" fmla="*/ 338162 w 1038296"/>
              <a:gd name="connsiteY11" fmla="*/ 2978916 h 3705717"/>
              <a:gd name="connsiteX12" fmla="*/ 270494 w 1038296"/>
              <a:gd name="connsiteY12" fmla="*/ 2346111 h 3705717"/>
              <a:gd name="connsiteX0" fmla="*/ 248573 w 1016375"/>
              <a:gd name="connsiteY0" fmla="*/ 2318745 h 3678351"/>
              <a:gd name="connsiteX1" fmla="*/ 22351 w 1016375"/>
              <a:gd name="connsiteY1" fmla="*/ 1764368 h 3678351"/>
              <a:gd name="connsiteX2" fmla="*/ 13964 w 1016375"/>
              <a:gd name="connsiteY2" fmla="*/ 864233 h 3678351"/>
              <a:gd name="connsiteX3" fmla="*/ 72511 w 1016375"/>
              <a:gd name="connsiteY3" fmla="*/ 379172 h 3678351"/>
              <a:gd name="connsiteX4" fmla="*/ 405235 w 1016375"/>
              <a:gd name="connsiteY4" fmla="*/ 3985 h 3678351"/>
              <a:gd name="connsiteX5" fmla="*/ 712487 w 1016375"/>
              <a:gd name="connsiteY5" fmla="*/ 217680 h 3678351"/>
              <a:gd name="connsiteX6" fmla="*/ 596464 w 1016375"/>
              <a:gd name="connsiteY6" fmla="*/ 765623 h 3678351"/>
              <a:gd name="connsiteX7" fmla="*/ 901683 w 1016375"/>
              <a:gd name="connsiteY7" fmla="*/ 1169167 h 3678351"/>
              <a:gd name="connsiteX8" fmla="*/ 1012401 w 1016375"/>
              <a:gd name="connsiteY8" fmla="*/ 1838707 h 3678351"/>
              <a:gd name="connsiteX9" fmla="*/ 750664 w 1016375"/>
              <a:gd name="connsiteY9" fmla="*/ 2314480 h 3678351"/>
              <a:gd name="connsiteX10" fmla="*/ 651106 w 1016375"/>
              <a:gd name="connsiteY10" fmla="*/ 3566829 h 3678351"/>
              <a:gd name="connsiteX11" fmla="*/ 279106 w 1016375"/>
              <a:gd name="connsiteY11" fmla="*/ 3543458 h 3678351"/>
              <a:gd name="connsiteX12" fmla="*/ 316241 w 1016375"/>
              <a:gd name="connsiteY12" fmla="*/ 2951550 h 3678351"/>
              <a:gd name="connsiteX13" fmla="*/ 248573 w 1016375"/>
              <a:gd name="connsiteY13" fmla="*/ 2318745 h 3678351"/>
              <a:gd name="connsiteX0" fmla="*/ 277844 w 1045646"/>
              <a:gd name="connsiteY0" fmla="*/ 2318745 h 3678351"/>
              <a:gd name="connsiteX1" fmla="*/ 51622 w 1045646"/>
              <a:gd name="connsiteY1" fmla="*/ 1764368 h 3678351"/>
              <a:gd name="connsiteX2" fmla="*/ 2508 w 1045646"/>
              <a:gd name="connsiteY2" fmla="*/ 923958 h 3678351"/>
              <a:gd name="connsiteX3" fmla="*/ 101782 w 1045646"/>
              <a:gd name="connsiteY3" fmla="*/ 379172 h 3678351"/>
              <a:gd name="connsiteX4" fmla="*/ 434506 w 1045646"/>
              <a:gd name="connsiteY4" fmla="*/ 3985 h 3678351"/>
              <a:gd name="connsiteX5" fmla="*/ 741758 w 1045646"/>
              <a:gd name="connsiteY5" fmla="*/ 217680 h 3678351"/>
              <a:gd name="connsiteX6" fmla="*/ 625735 w 1045646"/>
              <a:gd name="connsiteY6" fmla="*/ 765623 h 3678351"/>
              <a:gd name="connsiteX7" fmla="*/ 930954 w 1045646"/>
              <a:gd name="connsiteY7" fmla="*/ 1169167 h 3678351"/>
              <a:gd name="connsiteX8" fmla="*/ 1041672 w 1045646"/>
              <a:gd name="connsiteY8" fmla="*/ 1838707 h 3678351"/>
              <a:gd name="connsiteX9" fmla="*/ 779935 w 1045646"/>
              <a:gd name="connsiteY9" fmla="*/ 2314480 h 3678351"/>
              <a:gd name="connsiteX10" fmla="*/ 680377 w 1045646"/>
              <a:gd name="connsiteY10" fmla="*/ 3566829 h 3678351"/>
              <a:gd name="connsiteX11" fmla="*/ 308377 w 1045646"/>
              <a:gd name="connsiteY11" fmla="*/ 3543458 h 3678351"/>
              <a:gd name="connsiteX12" fmla="*/ 345512 w 1045646"/>
              <a:gd name="connsiteY12" fmla="*/ 2951550 h 3678351"/>
              <a:gd name="connsiteX13" fmla="*/ 277844 w 1045646"/>
              <a:gd name="connsiteY13" fmla="*/ 2318745 h 3678351"/>
              <a:gd name="connsiteX0" fmla="*/ 277844 w 1045646"/>
              <a:gd name="connsiteY0" fmla="*/ 2326141 h 3685747"/>
              <a:gd name="connsiteX1" fmla="*/ 51622 w 1045646"/>
              <a:gd name="connsiteY1" fmla="*/ 1771764 h 3685747"/>
              <a:gd name="connsiteX2" fmla="*/ 2508 w 1045646"/>
              <a:gd name="connsiteY2" fmla="*/ 931354 h 3685747"/>
              <a:gd name="connsiteX3" fmla="*/ 101782 w 1045646"/>
              <a:gd name="connsiteY3" fmla="*/ 386568 h 3685747"/>
              <a:gd name="connsiteX4" fmla="*/ 434506 w 1045646"/>
              <a:gd name="connsiteY4" fmla="*/ 11381 h 3685747"/>
              <a:gd name="connsiteX5" fmla="*/ 760495 w 1045646"/>
              <a:gd name="connsiteY5" fmla="*/ 159105 h 3685747"/>
              <a:gd name="connsiteX6" fmla="*/ 625735 w 1045646"/>
              <a:gd name="connsiteY6" fmla="*/ 773019 h 3685747"/>
              <a:gd name="connsiteX7" fmla="*/ 930954 w 1045646"/>
              <a:gd name="connsiteY7" fmla="*/ 1176563 h 3685747"/>
              <a:gd name="connsiteX8" fmla="*/ 1041672 w 1045646"/>
              <a:gd name="connsiteY8" fmla="*/ 1846103 h 3685747"/>
              <a:gd name="connsiteX9" fmla="*/ 779935 w 1045646"/>
              <a:gd name="connsiteY9" fmla="*/ 2321876 h 3685747"/>
              <a:gd name="connsiteX10" fmla="*/ 680377 w 1045646"/>
              <a:gd name="connsiteY10" fmla="*/ 3574225 h 3685747"/>
              <a:gd name="connsiteX11" fmla="*/ 308377 w 1045646"/>
              <a:gd name="connsiteY11" fmla="*/ 3550854 h 3685747"/>
              <a:gd name="connsiteX12" fmla="*/ 345512 w 1045646"/>
              <a:gd name="connsiteY12" fmla="*/ 2958946 h 3685747"/>
              <a:gd name="connsiteX13" fmla="*/ 277844 w 1045646"/>
              <a:gd name="connsiteY13" fmla="*/ 2326141 h 3685747"/>
              <a:gd name="connsiteX0" fmla="*/ 277844 w 1045646"/>
              <a:gd name="connsiteY0" fmla="*/ 2376076 h 3735682"/>
              <a:gd name="connsiteX1" fmla="*/ 51622 w 1045646"/>
              <a:gd name="connsiteY1" fmla="*/ 1821699 h 3735682"/>
              <a:gd name="connsiteX2" fmla="*/ 2508 w 1045646"/>
              <a:gd name="connsiteY2" fmla="*/ 981289 h 3735682"/>
              <a:gd name="connsiteX3" fmla="*/ 101782 w 1045646"/>
              <a:gd name="connsiteY3" fmla="*/ 436503 h 3735682"/>
              <a:gd name="connsiteX4" fmla="*/ 441749 w 1045646"/>
              <a:gd name="connsiteY4" fmla="*/ 7924 h 3735682"/>
              <a:gd name="connsiteX5" fmla="*/ 760495 w 1045646"/>
              <a:gd name="connsiteY5" fmla="*/ 209040 h 3735682"/>
              <a:gd name="connsiteX6" fmla="*/ 625735 w 1045646"/>
              <a:gd name="connsiteY6" fmla="*/ 822954 h 3735682"/>
              <a:gd name="connsiteX7" fmla="*/ 930954 w 1045646"/>
              <a:gd name="connsiteY7" fmla="*/ 1226498 h 3735682"/>
              <a:gd name="connsiteX8" fmla="*/ 1041672 w 1045646"/>
              <a:gd name="connsiteY8" fmla="*/ 1896038 h 3735682"/>
              <a:gd name="connsiteX9" fmla="*/ 779935 w 1045646"/>
              <a:gd name="connsiteY9" fmla="*/ 2371811 h 3735682"/>
              <a:gd name="connsiteX10" fmla="*/ 680377 w 1045646"/>
              <a:gd name="connsiteY10" fmla="*/ 3624160 h 3735682"/>
              <a:gd name="connsiteX11" fmla="*/ 308377 w 1045646"/>
              <a:gd name="connsiteY11" fmla="*/ 3600789 h 3735682"/>
              <a:gd name="connsiteX12" fmla="*/ 345512 w 1045646"/>
              <a:gd name="connsiteY12" fmla="*/ 3008881 h 3735682"/>
              <a:gd name="connsiteX13" fmla="*/ 277844 w 1045646"/>
              <a:gd name="connsiteY13" fmla="*/ 2376076 h 3735682"/>
              <a:gd name="connsiteX0" fmla="*/ 277844 w 1045646"/>
              <a:gd name="connsiteY0" fmla="*/ 2389631 h 3749237"/>
              <a:gd name="connsiteX1" fmla="*/ 51622 w 1045646"/>
              <a:gd name="connsiteY1" fmla="*/ 1835254 h 3749237"/>
              <a:gd name="connsiteX2" fmla="*/ 2508 w 1045646"/>
              <a:gd name="connsiteY2" fmla="*/ 994844 h 3749237"/>
              <a:gd name="connsiteX3" fmla="*/ 101782 w 1045646"/>
              <a:gd name="connsiteY3" fmla="*/ 450058 h 3749237"/>
              <a:gd name="connsiteX4" fmla="*/ 441749 w 1045646"/>
              <a:gd name="connsiteY4" fmla="*/ 21479 h 3749237"/>
              <a:gd name="connsiteX5" fmla="*/ 766653 w 1045646"/>
              <a:gd name="connsiteY5" fmla="*/ 145131 h 3749237"/>
              <a:gd name="connsiteX6" fmla="*/ 625735 w 1045646"/>
              <a:gd name="connsiteY6" fmla="*/ 836509 h 3749237"/>
              <a:gd name="connsiteX7" fmla="*/ 930954 w 1045646"/>
              <a:gd name="connsiteY7" fmla="*/ 1240053 h 3749237"/>
              <a:gd name="connsiteX8" fmla="*/ 1041672 w 1045646"/>
              <a:gd name="connsiteY8" fmla="*/ 1909593 h 3749237"/>
              <a:gd name="connsiteX9" fmla="*/ 779935 w 1045646"/>
              <a:gd name="connsiteY9" fmla="*/ 2385366 h 3749237"/>
              <a:gd name="connsiteX10" fmla="*/ 680377 w 1045646"/>
              <a:gd name="connsiteY10" fmla="*/ 3637715 h 3749237"/>
              <a:gd name="connsiteX11" fmla="*/ 308377 w 1045646"/>
              <a:gd name="connsiteY11" fmla="*/ 3614344 h 3749237"/>
              <a:gd name="connsiteX12" fmla="*/ 345512 w 1045646"/>
              <a:gd name="connsiteY12" fmla="*/ 3022436 h 3749237"/>
              <a:gd name="connsiteX13" fmla="*/ 277844 w 1045646"/>
              <a:gd name="connsiteY13" fmla="*/ 2389631 h 3749237"/>
              <a:gd name="connsiteX0" fmla="*/ 277844 w 1045646"/>
              <a:gd name="connsiteY0" fmla="*/ 2362927 h 3722533"/>
              <a:gd name="connsiteX1" fmla="*/ 51622 w 1045646"/>
              <a:gd name="connsiteY1" fmla="*/ 1808550 h 3722533"/>
              <a:gd name="connsiteX2" fmla="*/ 2508 w 1045646"/>
              <a:gd name="connsiteY2" fmla="*/ 968140 h 3722533"/>
              <a:gd name="connsiteX3" fmla="*/ 101782 w 1045646"/>
              <a:gd name="connsiteY3" fmla="*/ 423354 h 3722533"/>
              <a:gd name="connsiteX4" fmla="*/ 448082 w 1045646"/>
              <a:gd name="connsiteY4" fmla="*/ 28260 h 3722533"/>
              <a:gd name="connsiteX5" fmla="*/ 766653 w 1045646"/>
              <a:gd name="connsiteY5" fmla="*/ 118427 h 3722533"/>
              <a:gd name="connsiteX6" fmla="*/ 625735 w 1045646"/>
              <a:gd name="connsiteY6" fmla="*/ 809805 h 3722533"/>
              <a:gd name="connsiteX7" fmla="*/ 930954 w 1045646"/>
              <a:gd name="connsiteY7" fmla="*/ 1213349 h 3722533"/>
              <a:gd name="connsiteX8" fmla="*/ 1041672 w 1045646"/>
              <a:gd name="connsiteY8" fmla="*/ 1882889 h 3722533"/>
              <a:gd name="connsiteX9" fmla="*/ 779935 w 1045646"/>
              <a:gd name="connsiteY9" fmla="*/ 2358662 h 3722533"/>
              <a:gd name="connsiteX10" fmla="*/ 680377 w 1045646"/>
              <a:gd name="connsiteY10" fmla="*/ 3611011 h 3722533"/>
              <a:gd name="connsiteX11" fmla="*/ 308377 w 1045646"/>
              <a:gd name="connsiteY11" fmla="*/ 3587640 h 3722533"/>
              <a:gd name="connsiteX12" fmla="*/ 345512 w 1045646"/>
              <a:gd name="connsiteY12" fmla="*/ 2995732 h 3722533"/>
              <a:gd name="connsiteX13" fmla="*/ 277844 w 1045646"/>
              <a:gd name="connsiteY13" fmla="*/ 2362927 h 3722533"/>
              <a:gd name="connsiteX0" fmla="*/ 277844 w 1045646"/>
              <a:gd name="connsiteY0" fmla="*/ 2344308 h 3703914"/>
              <a:gd name="connsiteX1" fmla="*/ 51622 w 1045646"/>
              <a:gd name="connsiteY1" fmla="*/ 1789931 h 3703914"/>
              <a:gd name="connsiteX2" fmla="*/ 2508 w 1045646"/>
              <a:gd name="connsiteY2" fmla="*/ 949521 h 3703914"/>
              <a:gd name="connsiteX3" fmla="*/ 101782 w 1045646"/>
              <a:gd name="connsiteY3" fmla="*/ 404735 h 3703914"/>
              <a:gd name="connsiteX4" fmla="*/ 456495 w 1045646"/>
              <a:gd name="connsiteY4" fmla="*/ 35795 h 3703914"/>
              <a:gd name="connsiteX5" fmla="*/ 766653 w 1045646"/>
              <a:gd name="connsiteY5" fmla="*/ 99808 h 3703914"/>
              <a:gd name="connsiteX6" fmla="*/ 625735 w 1045646"/>
              <a:gd name="connsiteY6" fmla="*/ 791186 h 3703914"/>
              <a:gd name="connsiteX7" fmla="*/ 930954 w 1045646"/>
              <a:gd name="connsiteY7" fmla="*/ 1194730 h 3703914"/>
              <a:gd name="connsiteX8" fmla="*/ 1041672 w 1045646"/>
              <a:gd name="connsiteY8" fmla="*/ 1864270 h 3703914"/>
              <a:gd name="connsiteX9" fmla="*/ 779935 w 1045646"/>
              <a:gd name="connsiteY9" fmla="*/ 2340043 h 3703914"/>
              <a:gd name="connsiteX10" fmla="*/ 680377 w 1045646"/>
              <a:gd name="connsiteY10" fmla="*/ 3592392 h 3703914"/>
              <a:gd name="connsiteX11" fmla="*/ 308377 w 1045646"/>
              <a:gd name="connsiteY11" fmla="*/ 3569021 h 3703914"/>
              <a:gd name="connsiteX12" fmla="*/ 345512 w 1045646"/>
              <a:gd name="connsiteY12" fmla="*/ 2977113 h 3703914"/>
              <a:gd name="connsiteX13" fmla="*/ 277844 w 1045646"/>
              <a:gd name="connsiteY13" fmla="*/ 2344308 h 3703914"/>
              <a:gd name="connsiteX0" fmla="*/ 277844 w 1045646"/>
              <a:gd name="connsiteY0" fmla="*/ 2344308 h 3703914"/>
              <a:gd name="connsiteX1" fmla="*/ 51622 w 1045646"/>
              <a:gd name="connsiteY1" fmla="*/ 1789931 h 3703914"/>
              <a:gd name="connsiteX2" fmla="*/ 2508 w 1045646"/>
              <a:gd name="connsiteY2" fmla="*/ 949521 h 3703914"/>
              <a:gd name="connsiteX3" fmla="*/ 101782 w 1045646"/>
              <a:gd name="connsiteY3" fmla="*/ 404735 h 3703914"/>
              <a:gd name="connsiteX4" fmla="*/ 456494 w 1045646"/>
              <a:gd name="connsiteY4" fmla="*/ 35795 h 3703914"/>
              <a:gd name="connsiteX5" fmla="*/ 766653 w 1045646"/>
              <a:gd name="connsiteY5" fmla="*/ 99808 h 3703914"/>
              <a:gd name="connsiteX6" fmla="*/ 625735 w 1045646"/>
              <a:gd name="connsiteY6" fmla="*/ 791186 h 3703914"/>
              <a:gd name="connsiteX7" fmla="*/ 930954 w 1045646"/>
              <a:gd name="connsiteY7" fmla="*/ 1194730 h 3703914"/>
              <a:gd name="connsiteX8" fmla="*/ 1041672 w 1045646"/>
              <a:gd name="connsiteY8" fmla="*/ 1864270 h 3703914"/>
              <a:gd name="connsiteX9" fmla="*/ 779935 w 1045646"/>
              <a:gd name="connsiteY9" fmla="*/ 2340043 h 3703914"/>
              <a:gd name="connsiteX10" fmla="*/ 680377 w 1045646"/>
              <a:gd name="connsiteY10" fmla="*/ 3592392 h 3703914"/>
              <a:gd name="connsiteX11" fmla="*/ 308377 w 1045646"/>
              <a:gd name="connsiteY11" fmla="*/ 3569021 h 3703914"/>
              <a:gd name="connsiteX12" fmla="*/ 345512 w 1045646"/>
              <a:gd name="connsiteY12" fmla="*/ 2977113 h 3703914"/>
              <a:gd name="connsiteX13" fmla="*/ 277844 w 1045646"/>
              <a:gd name="connsiteY13" fmla="*/ 2344308 h 3703914"/>
              <a:gd name="connsiteX0" fmla="*/ 277844 w 1045646"/>
              <a:gd name="connsiteY0" fmla="*/ 2366920 h 3726526"/>
              <a:gd name="connsiteX1" fmla="*/ 51622 w 1045646"/>
              <a:gd name="connsiteY1" fmla="*/ 1812543 h 3726526"/>
              <a:gd name="connsiteX2" fmla="*/ 2508 w 1045646"/>
              <a:gd name="connsiteY2" fmla="*/ 972133 h 3726526"/>
              <a:gd name="connsiteX3" fmla="*/ 101782 w 1045646"/>
              <a:gd name="connsiteY3" fmla="*/ 427347 h 3726526"/>
              <a:gd name="connsiteX4" fmla="*/ 457491 w 1045646"/>
              <a:gd name="connsiteY4" fmla="*/ 27005 h 3726526"/>
              <a:gd name="connsiteX5" fmla="*/ 766653 w 1045646"/>
              <a:gd name="connsiteY5" fmla="*/ 122420 h 3726526"/>
              <a:gd name="connsiteX6" fmla="*/ 625735 w 1045646"/>
              <a:gd name="connsiteY6" fmla="*/ 813798 h 3726526"/>
              <a:gd name="connsiteX7" fmla="*/ 930954 w 1045646"/>
              <a:gd name="connsiteY7" fmla="*/ 1217342 h 3726526"/>
              <a:gd name="connsiteX8" fmla="*/ 1041672 w 1045646"/>
              <a:gd name="connsiteY8" fmla="*/ 1886882 h 3726526"/>
              <a:gd name="connsiteX9" fmla="*/ 779935 w 1045646"/>
              <a:gd name="connsiteY9" fmla="*/ 2362655 h 3726526"/>
              <a:gd name="connsiteX10" fmla="*/ 680377 w 1045646"/>
              <a:gd name="connsiteY10" fmla="*/ 3615004 h 3726526"/>
              <a:gd name="connsiteX11" fmla="*/ 308377 w 1045646"/>
              <a:gd name="connsiteY11" fmla="*/ 3591633 h 3726526"/>
              <a:gd name="connsiteX12" fmla="*/ 345512 w 1045646"/>
              <a:gd name="connsiteY12" fmla="*/ 2999725 h 3726526"/>
              <a:gd name="connsiteX13" fmla="*/ 277844 w 1045646"/>
              <a:gd name="connsiteY13" fmla="*/ 2366920 h 3726526"/>
              <a:gd name="connsiteX0" fmla="*/ 276118 w 1043920"/>
              <a:gd name="connsiteY0" fmla="*/ 2366305 h 3725911"/>
              <a:gd name="connsiteX1" fmla="*/ 49896 w 1043920"/>
              <a:gd name="connsiteY1" fmla="*/ 1811928 h 3725911"/>
              <a:gd name="connsiteX2" fmla="*/ 782 w 1043920"/>
              <a:gd name="connsiteY2" fmla="*/ 971518 h 3725911"/>
              <a:gd name="connsiteX3" fmla="*/ 70736 w 1043920"/>
              <a:gd name="connsiteY3" fmla="*/ 418405 h 3725911"/>
              <a:gd name="connsiteX4" fmla="*/ 455765 w 1043920"/>
              <a:gd name="connsiteY4" fmla="*/ 26390 h 3725911"/>
              <a:gd name="connsiteX5" fmla="*/ 764927 w 1043920"/>
              <a:gd name="connsiteY5" fmla="*/ 121805 h 3725911"/>
              <a:gd name="connsiteX6" fmla="*/ 624009 w 1043920"/>
              <a:gd name="connsiteY6" fmla="*/ 813183 h 3725911"/>
              <a:gd name="connsiteX7" fmla="*/ 929228 w 1043920"/>
              <a:gd name="connsiteY7" fmla="*/ 1216727 h 3725911"/>
              <a:gd name="connsiteX8" fmla="*/ 1039946 w 1043920"/>
              <a:gd name="connsiteY8" fmla="*/ 1886267 h 3725911"/>
              <a:gd name="connsiteX9" fmla="*/ 778209 w 1043920"/>
              <a:gd name="connsiteY9" fmla="*/ 2362040 h 3725911"/>
              <a:gd name="connsiteX10" fmla="*/ 678651 w 1043920"/>
              <a:gd name="connsiteY10" fmla="*/ 3614389 h 3725911"/>
              <a:gd name="connsiteX11" fmla="*/ 306651 w 1043920"/>
              <a:gd name="connsiteY11" fmla="*/ 3591018 h 3725911"/>
              <a:gd name="connsiteX12" fmla="*/ 343786 w 1043920"/>
              <a:gd name="connsiteY12" fmla="*/ 2999110 h 3725911"/>
              <a:gd name="connsiteX13" fmla="*/ 276118 w 1043920"/>
              <a:gd name="connsiteY13" fmla="*/ 2366305 h 3725911"/>
              <a:gd name="connsiteX0" fmla="*/ 297559 w 1065361"/>
              <a:gd name="connsiteY0" fmla="*/ 2366305 h 3725911"/>
              <a:gd name="connsiteX1" fmla="*/ 71337 w 1065361"/>
              <a:gd name="connsiteY1" fmla="*/ 1811928 h 3725911"/>
              <a:gd name="connsiteX2" fmla="*/ 319 w 1065361"/>
              <a:gd name="connsiteY2" fmla="*/ 1020746 h 3725911"/>
              <a:gd name="connsiteX3" fmla="*/ 92177 w 1065361"/>
              <a:gd name="connsiteY3" fmla="*/ 418405 h 3725911"/>
              <a:gd name="connsiteX4" fmla="*/ 477206 w 1065361"/>
              <a:gd name="connsiteY4" fmla="*/ 26390 h 3725911"/>
              <a:gd name="connsiteX5" fmla="*/ 786368 w 1065361"/>
              <a:gd name="connsiteY5" fmla="*/ 121805 h 3725911"/>
              <a:gd name="connsiteX6" fmla="*/ 645450 w 1065361"/>
              <a:gd name="connsiteY6" fmla="*/ 813183 h 3725911"/>
              <a:gd name="connsiteX7" fmla="*/ 950669 w 1065361"/>
              <a:gd name="connsiteY7" fmla="*/ 1216727 h 3725911"/>
              <a:gd name="connsiteX8" fmla="*/ 1061387 w 1065361"/>
              <a:gd name="connsiteY8" fmla="*/ 1886267 h 3725911"/>
              <a:gd name="connsiteX9" fmla="*/ 799650 w 1065361"/>
              <a:gd name="connsiteY9" fmla="*/ 2362040 h 3725911"/>
              <a:gd name="connsiteX10" fmla="*/ 700092 w 1065361"/>
              <a:gd name="connsiteY10" fmla="*/ 3614389 h 3725911"/>
              <a:gd name="connsiteX11" fmla="*/ 328092 w 1065361"/>
              <a:gd name="connsiteY11" fmla="*/ 3591018 h 3725911"/>
              <a:gd name="connsiteX12" fmla="*/ 365227 w 1065361"/>
              <a:gd name="connsiteY12" fmla="*/ 2999110 h 3725911"/>
              <a:gd name="connsiteX13" fmla="*/ 297559 w 1065361"/>
              <a:gd name="connsiteY13" fmla="*/ 2366305 h 3725911"/>
              <a:gd name="connsiteX0" fmla="*/ 325651 w 1093453"/>
              <a:gd name="connsiteY0" fmla="*/ 2366305 h 3725911"/>
              <a:gd name="connsiteX1" fmla="*/ 99429 w 1093453"/>
              <a:gd name="connsiteY1" fmla="*/ 1811928 h 3725911"/>
              <a:gd name="connsiteX2" fmla="*/ 175 w 1093453"/>
              <a:gd name="connsiteY2" fmla="*/ 1036489 h 3725911"/>
              <a:gd name="connsiteX3" fmla="*/ 120269 w 1093453"/>
              <a:gd name="connsiteY3" fmla="*/ 418405 h 3725911"/>
              <a:gd name="connsiteX4" fmla="*/ 505298 w 1093453"/>
              <a:gd name="connsiteY4" fmla="*/ 26390 h 3725911"/>
              <a:gd name="connsiteX5" fmla="*/ 814460 w 1093453"/>
              <a:gd name="connsiteY5" fmla="*/ 121805 h 3725911"/>
              <a:gd name="connsiteX6" fmla="*/ 673542 w 1093453"/>
              <a:gd name="connsiteY6" fmla="*/ 813183 h 3725911"/>
              <a:gd name="connsiteX7" fmla="*/ 978761 w 1093453"/>
              <a:gd name="connsiteY7" fmla="*/ 1216727 h 3725911"/>
              <a:gd name="connsiteX8" fmla="*/ 1089479 w 1093453"/>
              <a:gd name="connsiteY8" fmla="*/ 1886267 h 3725911"/>
              <a:gd name="connsiteX9" fmla="*/ 827742 w 1093453"/>
              <a:gd name="connsiteY9" fmla="*/ 2362040 h 3725911"/>
              <a:gd name="connsiteX10" fmla="*/ 728184 w 1093453"/>
              <a:gd name="connsiteY10" fmla="*/ 3614389 h 3725911"/>
              <a:gd name="connsiteX11" fmla="*/ 356184 w 1093453"/>
              <a:gd name="connsiteY11" fmla="*/ 3591018 h 3725911"/>
              <a:gd name="connsiteX12" fmla="*/ 393319 w 1093453"/>
              <a:gd name="connsiteY12" fmla="*/ 2999110 h 3725911"/>
              <a:gd name="connsiteX13" fmla="*/ 325651 w 1093453"/>
              <a:gd name="connsiteY13" fmla="*/ 2366305 h 3725911"/>
              <a:gd name="connsiteX0" fmla="*/ 325582 w 1093384"/>
              <a:gd name="connsiteY0" fmla="*/ 2368555 h 3728161"/>
              <a:gd name="connsiteX1" fmla="*/ 99360 w 1093384"/>
              <a:gd name="connsiteY1" fmla="*/ 1814178 h 3728161"/>
              <a:gd name="connsiteX2" fmla="*/ 106 w 1093384"/>
              <a:gd name="connsiteY2" fmla="*/ 1038739 h 3728161"/>
              <a:gd name="connsiteX3" fmla="*/ 87800 w 1093384"/>
              <a:gd name="connsiteY3" fmla="*/ 451059 h 3728161"/>
              <a:gd name="connsiteX4" fmla="*/ 505229 w 1093384"/>
              <a:gd name="connsiteY4" fmla="*/ 28640 h 3728161"/>
              <a:gd name="connsiteX5" fmla="*/ 814391 w 1093384"/>
              <a:gd name="connsiteY5" fmla="*/ 124055 h 3728161"/>
              <a:gd name="connsiteX6" fmla="*/ 673473 w 1093384"/>
              <a:gd name="connsiteY6" fmla="*/ 815433 h 3728161"/>
              <a:gd name="connsiteX7" fmla="*/ 978692 w 1093384"/>
              <a:gd name="connsiteY7" fmla="*/ 1218977 h 3728161"/>
              <a:gd name="connsiteX8" fmla="*/ 1089410 w 1093384"/>
              <a:gd name="connsiteY8" fmla="*/ 1888517 h 3728161"/>
              <a:gd name="connsiteX9" fmla="*/ 827673 w 1093384"/>
              <a:gd name="connsiteY9" fmla="*/ 2364290 h 3728161"/>
              <a:gd name="connsiteX10" fmla="*/ 728115 w 1093384"/>
              <a:gd name="connsiteY10" fmla="*/ 3616639 h 3728161"/>
              <a:gd name="connsiteX11" fmla="*/ 356115 w 1093384"/>
              <a:gd name="connsiteY11" fmla="*/ 3593268 h 3728161"/>
              <a:gd name="connsiteX12" fmla="*/ 393250 w 1093384"/>
              <a:gd name="connsiteY12" fmla="*/ 3001360 h 3728161"/>
              <a:gd name="connsiteX13" fmla="*/ 325582 w 1093384"/>
              <a:gd name="connsiteY13" fmla="*/ 2368555 h 3728161"/>
              <a:gd name="connsiteX0" fmla="*/ 325582 w 1093384"/>
              <a:gd name="connsiteY0" fmla="*/ 2368555 h 3711906"/>
              <a:gd name="connsiteX1" fmla="*/ 99360 w 1093384"/>
              <a:gd name="connsiteY1" fmla="*/ 1814178 h 3711906"/>
              <a:gd name="connsiteX2" fmla="*/ 106 w 1093384"/>
              <a:gd name="connsiteY2" fmla="*/ 1038739 h 3711906"/>
              <a:gd name="connsiteX3" fmla="*/ 87800 w 1093384"/>
              <a:gd name="connsiteY3" fmla="*/ 451059 h 3711906"/>
              <a:gd name="connsiteX4" fmla="*/ 505229 w 1093384"/>
              <a:gd name="connsiteY4" fmla="*/ 28640 h 3711906"/>
              <a:gd name="connsiteX5" fmla="*/ 814391 w 1093384"/>
              <a:gd name="connsiteY5" fmla="*/ 124055 h 3711906"/>
              <a:gd name="connsiteX6" fmla="*/ 673473 w 1093384"/>
              <a:gd name="connsiteY6" fmla="*/ 815433 h 3711906"/>
              <a:gd name="connsiteX7" fmla="*/ 978692 w 1093384"/>
              <a:gd name="connsiteY7" fmla="*/ 1218977 h 3711906"/>
              <a:gd name="connsiteX8" fmla="*/ 1089410 w 1093384"/>
              <a:gd name="connsiteY8" fmla="*/ 1888517 h 3711906"/>
              <a:gd name="connsiteX9" fmla="*/ 827673 w 1093384"/>
              <a:gd name="connsiteY9" fmla="*/ 2364290 h 3711906"/>
              <a:gd name="connsiteX10" fmla="*/ 728115 w 1093384"/>
              <a:gd name="connsiteY10" fmla="*/ 3616639 h 3711906"/>
              <a:gd name="connsiteX11" fmla="*/ 356115 w 1093384"/>
              <a:gd name="connsiteY11" fmla="*/ 3593268 h 3711906"/>
              <a:gd name="connsiteX12" fmla="*/ 431982 w 1093384"/>
              <a:gd name="connsiteY12" fmla="*/ 3004439 h 3711906"/>
              <a:gd name="connsiteX13" fmla="*/ 325582 w 1093384"/>
              <a:gd name="connsiteY13" fmla="*/ 2368555 h 3711906"/>
              <a:gd name="connsiteX0" fmla="*/ 325582 w 1093384"/>
              <a:gd name="connsiteY0" fmla="*/ 2368555 h 3718139"/>
              <a:gd name="connsiteX1" fmla="*/ 99360 w 1093384"/>
              <a:gd name="connsiteY1" fmla="*/ 1814178 h 3718139"/>
              <a:gd name="connsiteX2" fmla="*/ 106 w 1093384"/>
              <a:gd name="connsiteY2" fmla="*/ 1038739 h 3718139"/>
              <a:gd name="connsiteX3" fmla="*/ 87800 w 1093384"/>
              <a:gd name="connsiteY3" fmla="*/ 451059 h 3718139"/>
              <a:gd name="connsiteX4" fmla="*/ 505229 w 1093384"/>
              <a:gd name="connsiteY4" fmla="*/ 28640 h 3718139"/>
              <a:gd name="connsiteX5" fmla="*/ 814391 w 1093384"/>
              <a:gd name="connsiteY5" fmla="*/ 124055 h 3718139"/>
              <a:gd name="connsiteX6" fmla="*/ 673473 w 1093384"/>
              <a:gd name="connsiteY6" fmla="*/ 815433 h 3718139"/>
              <a:gd name="connsiteX7" fmla="*/ 978692 w 1093384"/>
              <a:gd name="connsiteY7" fmla="*/ 1218977 h 3718139"/>
              <a:gd name="connsiteX8" fmla="*/ 1089410 w 1093384"/>
              <a:gd name="connsiteY8" fmla="*/ 1888517 h 3718139"/>
              <a:gd name="connsiteX9" fmla="*/ 827673 w 1093384"/>
              <a:gd name="connsiteY9" fmla="*/ 2364290 h 3718139"/>
              <a:gd name="connsiteX10" fmla="*/ 728115 w 1093384"/>
              <a:gd name="connsiteY10" fmla="*/ 3616639 h 3718139"/>
              <a:gd name="connsiteX11" fmla="*/ 414756 w 1093384"/>
              <a:gd name="connsiteY11" fmla="*/ 3609923 h 3718139"/>
              <a:gd name="connsiteX12" fmla="*/ 431982 w 1093384"/>
              <a:gd name="connsiteY12" fmla="*/ 3004439 h 3718139"/>
              <a:gd name="connsiteX13" fmla="*/ 325582 w 1093384"/>
              <a:gd name="connsiteY13" fmla="*/ 2368555 h 3718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3384" h="3718139">
                <a:moveTo>
                  <a:pt x="325582" y="2368555"/>
                </a:moveTo>
                <a:cubicBezTo>
                  <a:pt x="270145" y="2170178"/>
                  <a:pt x="153606" y="2035814"/>
                  <a:pt x="99360" y="1814178"/>
                </a:cubicBezTo>
                <a:cubicBezTo>
                  <a:pt x="45114" y="1592542"/>
                  <a:pt x="2033" y="1265925"/>
                  <a:pt x="106" y="1038739"/>
                </a:cubicBezTo>
                <a:cubicBezTo>
                  <a:pt x="-1821" y="811553"/>
                  <a:pt x="22588" y="594434"/>
                  <a:pt x="87800" y="451059"/>
                </a:cubicBezTo>
                <a:cubicBezTo>
                  <a:pt x="153012" y="307684"/>
                  <a:pt x="384131" y="83141"/>
                  <a:pt x="505229" y="28640"/>
                </a:cubicBezTo>
                <a:cubicBezTo>
                  <a:pt x="626327" y="-25861"/>
                  <a:pt x="786350" y="-7077"/>
                  <a:pt x="814391" y="124055"/>
                </a:cubicBezTo>
                <a:cubicBezTo>
                  <a:pt x="842432" y="255187"/>
                  <a:pt x="652408" y="657184"/>
                  <a:pt x="673473" y="815433"/>
                </a:cubicBezTo>
                <a:cubicBezTo>
                  <a:pt x="694538" y="973682"/>
                  <a:pt x="916894" y="1055469"/>
                  <a:pt x="978692" y="1218977"/>
                </a:cubicBezTo>
                <a:cubicBezTo>
                  <a:pt x="1040490" y="1382485"/>
                  <a:pt x="1110994" y="1635882"/>
                  <a:pt x="1089410" y="1888517"/>
                </a:cubicBezTo>
                <a:cubicBezTo>
                  <a:pt x="1020853" y="2222867"/>
                  <a:pt x="891359" y="2064053"/>
                  <a:pt x="827673" y="2364290"/>
                </a:cubicBezTo>
                <a:cubicBezTo>
                  <a:pt x="763987" y="2664527"/>
                  <a:pt x="826298" y="3445098"/>
                  <a:pt x="728115" y="3616639"/>
                </a:cubicBezTo>
                <a:cubicBezTo>
                  <a:pt x="629932" y="3788180"/>
                  <a:pt x="464112" y="3711956"/>
                  <a:pt x="414756" y="3609923"/>
                </a:cubicBezTo>
                <a:cubicBezTo>
                  <a:pt x="365400" y="3507890"/>
                  <a:pt x="436392" y="3220247"/>
                  <a:pt x="431982" y="3004439"/>
                </a:cubicBezTo>
                <a:cubicBezTo>
                  <a:pt x="427573" y="2788631"/>
                  <a:pt x="381019" y="2566932"/>
                  <a:pt x="325582" y="2368555"/>
                </a:cubicBezTo>
                <a:close/>
              </a:path>
            </a:pathLst>
          </a:custGeom>
          <a:noFill/>
          <a:ln w="6350">
            <a:solidFill>
              <a:schemeClr val="accent1">
                <a:alpha val="70000"/>
              </a:schemeClr>
            </a:solidFill>
            <a:prstDash val="solid"/>
          </a:ln>
          <a:effectLst>
            <a:glow rad="381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83"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47" name="正方形/長方形 146">
            <a:extLst>
              <a:ext uri="{FF2B5EF4-FFF2-40B4-BE49-F238E27FC236}">
                <a16:creationId xmlns:a16="http://schemas.microsoft.com/office/drawing/2014/main" id="{676B1F88-BCA9-4C68-AEE3-9B36E68391E7}"/>
              </a:ext>
            </a:extLst>
          </p:cNvPr>
          <p:cNvSpPr/>
          <p:nvPr/>
        </p:nvSpPr>
        <p:spPr>
          <a:xfrm>
            <a:off x="4223259" y="3513737"/>
            <a:ext cx="1187570" cy="26271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chemeClr val="tx1"/>
                </a:solidFill>
                <a:latin typeface="UD デジタル 教科書体 NK-R" panose="02020400000000000000" pitchFamily="18" charset="-128"/>
                <a:ea typeface="UD デジタル 教科書体 NK-R" panose="02020400000000000000" pitchFamily="18" charset="-128"/>
              </a:rPr>
              <a:t>兵庫各エリア</a:t>
            </a:r>
            <a:endParaRPr kumimoji="1" lang="en-US" altLang="ja-JP" sz="1000" b="1"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48" name="楕円 147">
            <a:extLst>
              <a:ext uri="{FF2B5EF4-FFF2-40B4-BE49-F238E27FC236}">
                <a16:creationId xmlns:a16="http://schemas.microsoft.com/office/drawing/2014/main" id="{2F9FF4DF-9F99-4EA6-98BC-584F3D211B63}"/>
              </a:ext>
            </a:extLst>
          </p:cNvPr>
          <p:cNvSpPr/>
          <p:nvPr/>
        </p:nvSpPr>
        <p:spPr>
          <a:xfrm rot="19342427">
            <a:off x="5477374" y="3604986"/>
            <a:ext cx="416830" cy="844744"/>
          </a:xfrm>
          <a:prstGeom prst="ellipse">
            <a:avLst/>
          </a:prstGeom>
          <a:noFill/>
          <a:ln w="38100">
            <a:solidFill>
              <a:schemeClr val="accent1">
                <a:alpha val="50000"/>
              </a:schemeClr>
            </a:solidFill>
            <a:prstDash val="solid"/>
          </a:ln>
          <a:effectLst>
            <a:glow rad="76200">
              <a:schemeClr val="accent1">
                <a:alpha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83">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30" name="フリーフォーム 129"/>
          <p:cNvSpPr/>
          <p:nvPr/>
        </p:nvSpPr>
        <p:spPr>
          <a:xfrm>
            <a:off x="3391639" y="4071088"/>
            <a:ext cx="2013087" cy="2525585"/>
          </a:xfrm>
          <a:custGeom>
            <a:avLst/>
            <a:gdLst>
              <a:gd name="connsiteX0" fmla="*/ 2527300 w 2527300"/>
              <a:gd name="connsiteY0" fmla="*/ 0 h 2603500"/>
              <a:gd name="connsiteX1" fmla="*/ 2451100 w 2527300"/>
              <a:gd name="connsiteY1" fmla="*/ 19050 h 2603500"/>
              <a:gd name="connsiteX2" fmla="*/ 0 w 2527300"/>
              <a:gd name="connsiteY2" fmla="*/ 2603500 h 2603500"/>
              <a:gd name="connsiteX0" fmla="*/ 3835400 w 3835400"/>
              <a:gd name="connsiteY0" fmla="*/ 0 h 3956050"/>
              <a:gd name="connsiteX1" fmla="*/ 3759200 w 3835400"/>
              <a:gd name="connsiteY1" fmla="*/ 19050 h 3956050"/>
              <a:gd name="connsiteX2" fmla="*/ 0 w 3835400"/>
              <a:gd name="connsiteY2" fmla="*/ 3956050 h 3956050"/>
              <a:gd name="connsiteX0" fmla="*/ 3835400 w 3835400"/>
              <a:gd name="connsiteY0" fmla="*/ 0 h 3956050"/>
              <a:gd name="connsiteX1" fmla="*/ 3759200 w 3835400"/>
              <a:gd name="connsiteY1" fmla="*/ 19050 h 3956050"/>
              <a:gd name="connsiteX2" fmla="*/ 1203051 w 3835400"/>
              <a:gd name="connsiteY2" fmla="*/ 2745056 h 3956050"/>
              <a:gd name="connsiteX3" fmla="*/ 0 w 3835400"/>
              <a:gd name="connsiteY3" fmla="*/ 3956050 h 3956050"/>
              <a:gd name="connsiteX0" fmla="*/ 2992518 w 2992518"/>
              <a:gd name="connsiteY0" fmla="*/ 0 h 4490152"/>
              <a:gd name="connsiteX1" fmla="*/ 2916318 w 2992518"/>
              <a:gd name="connsiteY1" fmla="*/ 19050 h 4490152"/>
              <a:gd name="connsiteX2" fmla="*/ 360169 w 2992518"/>
              <a:gd name="connsiteY2" fmla="*/ 2745056 h 4490152"/>
              <a:gd name="connsiteX3" fmla="*/ 0 w 2992518"/>
              <a:gd name="connsiteY3" fmla="*/ 4490152 h 4490152"/>
              <a:gd name="connsiteX0" fmla="*/ 2997027 w 2997027"/>
              <a:gd name="connsiteY0" fmla="*/ 0 h 4490152"/>
              <a:gd name="connsiteX1" fmla="*/ 2920827 w 2997027"/>
              <a:gd name="connsiteY1" fmla="*/ 19050 h 4490152"/>
              <a:gd name="connsiteX2" fmla="*/ 364678 w 2997027"/>
              <a:gd name="connsiteY2" fmla="*/ 2745056 h 4490152"/>
              <a:gd name="connsiteX3" fmla="*/ 4509 w 2997027"/>
              <a:gd name="connsiteY3" fmla="*/ 4490152 h 4490152"/>
              <a:gd name="connsiteX0" fmla="*/ 2958783 w 2958783"/>
              <a:gd name="connsiteY0" fmla="*/ 0 h 4592427"/>
              <a:gd name="connsiteX1" fmla="*/ 2882583 w 2958783"/>
              <a:gd name="connsiteY1" fmla="*/ 19050 h 4592427"/>
              <a:gd name="connsiteX2" fmla="*/ 326434 w 2958783"/>
              <a:gd name="connsiteY2" fmla="*/ 2745056 h 4592427"/>
              <a:gd name="connsiteX3" fmla="*/ 11827 w 2958783"/>
              <a:gd name="connsiteY3" fmla="*/ 4592427 h 4592427"/>
              <a:gd name="connsiteX0" fmla="*/ 2958783 w 2958783"/>
              <a:gd name="connsiteY0" fmla="*/ 0 h 4592427"/>
              <a:gd name="connsiteX1" fmla="*/ 2882583 w 2958783"/>
              <a:gd name="connsiteY1" fmla="*/ 19050 h 4592427"/>
              <a:gd name="connsiteX2" fmla="*/ 326434 w 2958783"/>
              <a:gd name="connsiteY2" fmla="*/ 2767784 h 4592427"/>
              <a:gd name="connsiteX3" fmla="*/ 11827 w 2958783"/>
              <a:gd name="connsiteY3" fmla="*/ 4592427 h 4592427"/>
              <a:gd name="connsiteX0" fmla="*/ 2948403 w 2948403"/>
              <a:gd name="connsiteY0" fmla="*/ 0 h 4592427"/>
              <a:gd name="connsiteX1" fmla="*/ 2872203 w 2948403"/>
              <a:gd name="connsiteY1" fmla="*/ 19050 h 4592427"/>
              <a:gd name="connsiteX2" fmla="*/ 316054 w 2948403"/>
              <a:gd name="connsiteY2" fmla="*/ 2767784 h 4592427"/>
              <a:gd name="connsiteX3" fmla="*/ 1447 w 2948403"/>
              <a:gd name="connsiteY3" fmla="*/ 4592427 h 4592427"/>
              <a:gd name="connsiteX0" fmla="*/ 2948403 w 2948403"/>
              <a:gd name="connsiteY0" fmla="*/ 0 h 4592427"/>
              <a:gd name="connsiteX1" fmla="*/ 2872203 w 2948403"/>
              <a:gd name="connsiteY1" fmla="*/ 19050 h 4592427"/>
              <a:gd name="connsiteX2" fmla="*/ 316054 w 2948403"/>
              <a:gd name="connsiteY2" fmla="*/ 2767784 h 4592427"/>
              <a:gd name="connsiteX3" fmla="*/ 1447 w 2948403"/>
              <a:gd name="connsiteY3" fmla="*/ 4592427 h 4592427"/>
              <a:gd name="connsiteX0" fmla="*/ 2947408 w 2947408"/>
              <a:gd name="connsiteY0" fmla="*/ 0 h 4592427"/>
              <a:gd name="connsiteX1" fmla="*/ 2871208 w 2947408"/>
              <a:gd name="connsiteY1" fmla="*/ 19050 h 4592427"/>
              <a:gd name="connsiteX2" fmla="*/ 416056 w 2947408"/>
              <a:gd name="connsiteY2" fmla="*/ 2767784 h 4592427"/>
              <a:gd name="connsiteX3" fmla="*/ 452 w 2947408"/>
              <a:gd name="connsiteY3" fmla="*/ 4592427 h 4592427"/>
              <a:gd name="connsiteX0" fmla="*/ 2947126 w 2947126"/>
              <a:gd name="connsiteY0" fmla="*/ 0 h 4592427"/>
              <a:gd name="connsiteX1" fmla="*/ 2870926 w 2947126"/>
              <a:gd name="connsiteY1" fmla="*/ 19050 h 4592427"/>
              <a:gd name="connsiteX2" fmla="*/ 643016 w 2947126"/>
              <a:gd name="connsiteY2" fmla="*/ 2698511 h 4592427"/>
              <a:gd name="connsiteX3" fmla="*/ 170 w 2947126"/>
              <a:gd name="connsiteY3" fmla="*/ 4592427 h 4592427"/>
              <a:gd name="connsiteX0" fmla="*/ 2947711 w 2947711"/>
              <a:gd name="connsiteY0" fmla="*/ 0 h 4592427"/>
              <a:gd name="connsiteX1" fmla="*/ 2871511 w 2947711"/>
              <a:gd name="connsiteY1" fmla="*/ 19050 h 4592427"/>
              <a:gd name="connsiteX2" fmla="*/ 359547 w 2947711"/>
              <a:gd name="connsiteY2" fmla="*/ 2692212 h 4592427"/>
              <a:gd name="connsiteX3" fmla="*/ 755 w 2947711"/>
              <a:gd name="connsiteY3" fmla="*/ 4592427 h 4592427"/>
              <a:gd name="connsiteX0" fmla="*/ 2947616 w 2947616"/>
              <a:gd name="connsiteY0" fmla="*/ 0 h 4592427"/>
              <a:gd name="connsiteX1" fmla="*/ 2871416 w 2947616"/>
              <a:gd name="connsiteY1" fmla="*/ 19050 h 4592427"/>
              <a:gd name="connsiteX2" fmla="*/ 372076 w 2947616"/>
              <a:gd name="connsiteY2" fmla="*/ 2698511 h 4592427"/>
              <a:gd name="connsiteX3" fmla="*/ 660 w 2947616"/>
              <a:gd name="connsiteY3" fmla="*/ 4592427 h 4592427"/>
              <a:gd name="connsiteX0" fmla="*/ 2947658 w 2947658"/>
              <a:gd name="connsiteY0" fmla="*/ 0 h 4592427"/>
              <a:gd name="connsiteX1" fmla="*/ 2871458 w 2947658"/>
              <a:gd name="connsiteY1" fmla="*/ 19050 h 4592427"/>
              <a:gd name="connsiteX2" fmla="*/ 365806 w 2947658"/>
              <a:gd name="connsiteY2" fmla="*/ 2811868 h 4592427"/>
              <a:gd name="connsiteX3" fmla="*/ 702 w 2947658"/>
              <a:gd name="connsiteY3" fmla="*/ 4592427 h 4592427"/>
              <a:gd name="connsiteX0" fmla="*/ 2947710 w 2947710"/>
              <a:gd name="connsiteY0" fmla="*/ 0 h 4592427"/>
              <a:gd name="connsiteX1" fmla="*/ 2871510 w 2947710"/>
              <a:gd name="connsiteY1" fmla="*/ 19050 h 4592427"/>
              <a:gd name="connsiteX2" fmla="*/ 359546 w 2947710"/>
              <a:gd name="connsiteY2" fmla="*/ 2748892 h 4592427"/>
              <a:gd name="connsiteX3" fmla="*/ 754 w 2947710"/>
              <a:gd name="connsiteY3" fmla="*/ 4592427 h 4592427"/>
            </a:gdLst>
            <a:ahLst/>
            <a:cxnLst>
              <a:cxn ang="0">
                <a:pos x="connsiteX0" y="connsiteY0"/>
              </a:cxn>
              <a:cxn ang="0">
                <a:pos x="connsiteX1" y="connsiteY1"/>
              </a:cxn>
              <a:cxn ang="0">
                <a:pos x="connsiteX2" y="connsiteY2"/>
              </a:cxn>
              <a:cxn ang="0">
                <a:pos x="connsiteX3" y="connsiteY3"/>
              </a:cxn>
            </a:cxnLst>
            <a:rect l="l" t="t" r="r" b="b"/>
            <a:pathLst>
              <a:path w="2947710" h="4592427">
                <a:moveTo>
                  <a:pt x="2947710" y="0"/>
                </a:moveTo>
                <a:lnTo>
                  <a:pt x="2871510" y="19050"/>
                </a:lnTo>
                <a:cubicBezTo>
                  <a:pt x="2019460" y="904991"/>
                  <a:pt x="824326" y="2135685"/>
                  <a:pt x="359546" y="2748892"/>
                </a:cubicBezTo>
                <a:cubicBezTo>
                  <a:pt x="61042" y="3266196"/>
                  <a:pt x="-8280" y="4041032"/>
                  <a:pt x="754" y="4592427"/>
                </a:cubicBezTo>
              </a:path>
            </a:pathLst>
          </a:custGeom>
          <a:noFill/>
          <a:ln w="38100">
            <a:solidFill>
              <a:schemeClr val="tx1">
                <a:lumMod val="50000"/>
                <a:lumOff val="50000"/>
              </a:schemeClr>
            </a:solidFill>
            <a:headEnd type="triangle"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75">
              <a:solidFill>
                <a:schemeClr val="tx1"/>
              </a:solidFill>
            </a:endParaRPr>
          </a:p>
        </p:txBody>
      </p:sp>
      <p:sp>
        <p:nvSpPr>
          <p:cNvPr id="149" name="フリーフォーム 148"/>
          <p:cNvSpPr/>
          <p:nvPr/>
        </p:nvSpPr>
        <p:spPr>
          <a:xfrm>
            <a:off x="273727" y="4104468"/>
            <a:ext cx="5167845" cy="1301837"/>
          </a:xfrm>
          <a:custGeom>
            <a:avLst/>
            <a:gdLst>
              <a:gd name="connsiteX0" fmla="*/ 7962900 w 7962900"/>
              <a:gd name="connsiteY0" fmla="*/ 933464 h 1990739"/>
              <a:gd name="connsiteX1" fmla="*/ 5886450 w 7962900"/>
              <a:gd name="connsiteY1" fmla="*/ 209564 h 1990739"/>
              <a:gd name="connsiteX2" fmla="*/ 4943475 w 7962900"/>
              <a:gd name="connsiteY2" fmla="*/ 14 h 1990739"/>
              <a:gd name="connsiteX3" fmla="*/ 4191000 w 7962900"/>
              <a:gd name="connsiteY3" fmla="*/ 200039 h 1990739"/>
              <a:gd name="connsiteX4" fmla="*/ 3619500 w 7962900"/>
              <a:gd name="connsiteY4" fmla="*/ 409589 h 1990739"/>
              <a:gd name="connsiteX5" fmla="*/ 0 w 7962900"/>
              <a:gd name="connsiteY5" fmla="*/ 1990739 h 1990739"/>
              <a:gd name="connsiteX0" fmla="*/ 8107362 w 8107362"/>
              <a:gd name="connsiteY0" fmla="*/ 933464 h 2042333"/>
              <a:gd name="connsiteX1" fmla="*/ 6030912 w 8107362"/>
              <a:gd name="connsiteY1" fmla="*/ 209564 h 2042333"/>
              <a:gd name="connsiteX2" fmla="*/ 5087937 w 8107362"/>
              <a:gd name="connsiteY2" fmla="*/ 14 h 2042333"/>
              <a:gd name="connsiteX3" fmla="*/ 4335462 w 8107362"/>
              <a:gd name="connsiteY3" fmla="*/ 200039 h 2042333"/>
              <a:gd name="connsiteX4" fmla="*/ 3763962 w 8107362"/>
              <a:gd name="connsiteY4" fmla="*/ 409589 h 2042333"/>
              <a:gd name="connsiteX5" fmla="*/ 0 w 8107362"/>
              <a:gd name="connsiteY5" fmla="*/ 2042333 h 204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07362" h="2042333">
                <a:moveTo>
                  <a:pt x="8107362" y="933464"/>
                </a:moveTo>
                <a:cubicBezTo>
                  <a:pt x="7320755" y="649301"/>
                  <a:pt x="6534149" y="365139"/>
                  <a:pt x="6030912" y="209564"/>
                </a:cubicBezTo>
                <a:cubicBezTo>
                  <a:pt x="5527675" y="53989"/>
                  <a:pt x="5370512" y="1601"/>
                  <a:pt x="5087937" y="14"/>
                </a:cubicBezTo>
                <a:cubicBezTo>
                  <a:pt x="4805362" y="-1574"/>
                  <a:pt x="4556124" y="131777"/>
                  <a:pt x="4335462" y="200039"/>
                </a:cubicBezTo>
                <a:cubicBezTo>
                  <a:pt x="4114800" y="268301"/>
                  <a:pt x="3763962" y="409589"/>
                  <a:pt x="3763962" y="409589"/>
                </a:cubicBezTo>
                <a:lnTo>
                  <a:pt x="0" y="2042333"/>
                </a:lnTo>
              </a:path>
            </a:pathLst>
          </a:custGeom>
          <a:noFill/>
          <a:ln w="38100">
            <a:solidFill>
              <a:schemeClr val="tx1">
                <a:lumMod val="50000"/>
                <a:lumOff val="50000"/>
              </a:schemeClr>
            </a:solidFill>
            <a:headEnd type="triangle"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75">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45" name="正方形/長方形 144">
            <a:extLst>
              <a:ext uri="{FF2B5EF4-FFF2-40B4-BE49-F238E27FC236}">
                <a16:creationId xmlns:a16="http://schemas.microsoft.com/office/drawing/2014/main" id="{6397C52A-786A-47C5-8306-3F828298E42D}"/>
              </a:ext>
            </a:extLst>
          </p:cNvPr>
          <p:cNvSpPr/>
          <p:nvPr/>
        </p:nvSpPr>
        <p:spPr>
          <a:xfrm>
            <a:off x="3779485" y="4935856"/>
            <a:ext cx="653662" cy="1548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a:solidFill>
                  <a:schemeClr val="tx1"/>
                </a:solidFill>
                <a:latin typeface="UD デジタル 教科書体 NK-R" panose="02020400000000000000" pitchFamily="18" charset="-128"/>
                <a:ea typeface="UD デジタル 教科書体 NK-R" panose="02020400000000000000" pitchFamily="18" charset="-128"/>
              </a:rPr>
              <a:t>大阪湾内</a:t>
            </a:r>
            <a:endParaRPr kumimoji="1" lang="en-US" altLang="ja-JP" sz="800" b="1"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50" name="楕円 149">
            <a:extLst>
              <a:ext uri="{FF2B5EF4-FFF2-40B4-BE49-F238E27FC236}">
                <a16:creationId xmlns:a16="http://schemas.microsoft.com/office/drawing/2014/main" id="{2F9FF4DF-9F99-4EA6-98BC-584F3D211B63}"/>
              </a:ext>
            </a:extLst>
          </p:cNvPr>
          <p:cNvSpPr/>
          <p:nvPr/>
        </p:nvSpPr>
        <p:spPr>
          <a:xfrm rot="19520063">
            <a:off x="4530190" y="5107438"/>
            <a:ext cx="408408" cy="292862"/>
          </a:xfrm>
          <a:prstGeom prst="ellipse">
            <a:avLst/>
          </a:prstGeom>
          <a:noFill/>
          <a:ln w="6350">
            <a:solidFill>
              <a:schemeClr val="accent1">
                <a:alpha val="70000"/>
              </a:schemeClr>
            </a:solidFill>
            <a:prstDash val="solid"/>
          </a:ln>
          <a:effectLst>
            <a:glow rad="381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83">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51" name="角丸四角形 2"/>
          <p:cNvSpPr/>
          <p:nvPr/>
        </p:nvSpPr>
        <p:spPr>
          <a:xfrm rot="19707031">
            <a:off x="5611428" y="3344015"/>
            <a:ext cx="1068050" cy="318499"/>
          </a:xfrm>
          <a:custGeom>
            <a:avLst/>
            <a:gdLst>
              <a:gd name="connsiteX0" fmla="*/ 0 w 2481098"/>
              <a:gd name="connsiteY0" fmla="*/ 106370 h 638210"/>
              <a:gd name="connsiteX1" fmla="*/ 106370 w 2481098"/>
              <a:gd name="connsiteY1" fmla="*/ 0 h 638210"/>
              <a:gd name="connsiteX2" fmla="*/ 2374728 w 2481098"/>
              <a:gd name="connsiteY2" fmla="*/ 0 h 638210"/>
              <a:gd name="connsiteX3" fmla="*/ 2481098 w 2481098"/>
              <a:gd name="connsiteY3" fmla="*/ 106370 h 638210"/>
              <a:gd name="connsiteX4" fmla="*/ 2481098 w 2481098"/>
              <a:gd name="connsiteY4" fmla="*/ 531840 h 638210"/>
              <a:gd name="connsiteX5" fmla="*/ 2374728 w 2481098"/>
              <a:gd name="connsiteY5" fmla="*/ 638210 h 638210"/>
              <a:gd name="connsiteX6" fmla="*/ 106370 w 2481098"/>
              <a:gd name="connsiteY6" fmla="*/ 638210 h 638210"/>
              <a:gd name="connsiteX7" fmla="*/ 0 w 2481098"/>
              <a:gd name="connsiteY7" fmla="*/ 531840 h 638210"/>
              <a:gd name="connsiteX8" fmla="*/ 0 w 2481098"/>
              <a:gd name="connsiteY8" fmla="*/ 106370 h 638210"/>
              <a:gd name="connsiteX0" fmla="*/ 0 w 2481098"/>
              <a:gd name="connsiteY0" fmla="*/ 106370 h 638210"/>
              <a:gd name="connsiteX1" fmla="*/ 106370 w 2481098"/>
              <a:gd name="connsiteY1" fmla="*/ 0 h 638210"/>
              <a:gd name="connsiteX2" fmla="*/ 2374728 w 2481098"/>
              <a:gd name="connsiteY2" fmla="*/ 0 h 638210"/>
              <a:gd name="connsiteX3" fmla="*/ 2481098 w 2481098"/>
              <a:gd name="connsiteY3" fmla="*/ 106370 h 638210"/>
              <a:gd name="connsiteX4" fmla="*/ 2464722 w 2481098"/>
              <a:gd name="connsiteY4" fmla="*/ 320616 h 638210"/>
              <a:gd name="connsiteX5" fmla="*/ 2374728 w 2481098"/>
              <a:gd name="connsiteY5" fmla="*/ 638210 h 638210"/>
              <a:gd name="connsiteX6" fmla="*/ 106370 w 2481098"/>
              <a:gd name="connsiteY6" fmla="*/ 638210 h 638210"/>
              <a:gd name="connsiteX7" fmla="*/ 0 w 2481098"/>
              <a:gd name="connsiteY7" fmla="*/ 531840 h 638210"/>
              <a:gd name="connsiteX8" fmla="*/ 0 w 2481098"/>
              <a:gd name="connsiteY8" fmla="*/ 106370 h 638210"/>
              <a:gd name="connsiteX0" fmla="*/ 0 w 2481098"/>
              <a:gd name="connsiteY0" fmla="*/ 106370 h 638210"/>
              <a:gd name="connsiteX1" fmla="*/ 106370 w 2481098"/>
              <a:gd name="connsiteY1" fmla="*/ 0 h 638210"/>
              <a:gd name="connsiteX2" fmla="*/ 2374728 w 2481098"/>
              <a:gd name="connsiteY2" fmla="*/ 0 h 638210"/>
              <a:gd name="connsiteX3" fmla="*/ 2481098 w 2481098"/>
              <a:gd name="connsiteY3" fmla="*/ 106370 h 638210"/>
              <a:gd name="connsiteX4" fmla="*/ 2464722 w 2481098"/>
              <a:gd name="connsiteY4" fmla="*/ 320616 h 638210"/>
              <a:gd name="connsiteX5" fmla="*/ 2271752 w 2481098"/>
              <a:gd name="connsiteY5" fmla="*/ 433975 h 638210"/>
              <a:gd name="connsiteX6" fmla="*/ 106370 w 2481098"/>
              <a:gd name="connsiteY6" fmla="*/ 638210 h 638210"/>
              <a:gd name="connsiteX7" fmla="*/ 0 w 2481098"/>
              <a:gd name="connsiteY7" fmla="*/ 531840 h 638210"/>
              <a:gd name="connsiteX8" fmla="*/ 0 w 2481098"/>
              <a:gd name="connsiteY8" fmla="*/ 106370 h 638210"/>
              <a:gd name="connsiteX0" fmla="*/ 0 w 2489386"/>
              <a:gd name="connsiteY0" fmla="*/ 106370 h 638210"/>
              <a:gd name="connsiteX1" fmla="*/ 106370 w 2489386"/>
              <a:gd name="connsiteY1" fmla="*/ 0 h 638210"/>
              <a:gd name="connsiteX2" fmla="*/ 2374728 w 2489386"/>
              <a:gd name="connsiteY2" fmla="*/ 0 h 638210"/>
              <a:gd name="connsiteX3" fmla="*/ 2481098 w 2489386"/>
              <a:gd name="connsiteY3" fmla="*/ 106370 h 638210"/>
              <a:gd name="connsiteX4" fmla="*/ 2489386 w 2489386"/>
              <a:gd name="connsiteY4" fmla="*/ 227438 h 638210"/>
              <a:gd name="connsiteX5" fmla="*/ 2271752 w 2489386"/>
              <a:gd name="connsiteY5" fmla="*/ 433975 h 638210"/>
              <a:gd name="connsiteX6" fmla="*/ 106370 w 2489386"/>
              <a:gd name="connsiteY6" fmla="*/ 638210 h 638210"/>
              <a:gd name="connsiteX7" fmla="*/ 0 w 2489386"/>
              <a:gd name="connsiteY7" fmla="*/ 531840 h 638210"/>
              <a:gd name="connsiteX8" fmla="*/ 0 w 2489386"/>
              <a:gd name="connsiteY8" fmla="*/ 106370 h 638210"/>
              <a:gd name="connsiteX0" fmla="*/ 0 w 2489386"/>
              <a:gd name="connsiteY0" fmla="*/ 106370 h 638210"/>
              <a:gd name="connsiteX1" fmla="*/ 106370 w 2489386"/>
              <a:gd name="connsiteY1" fmla="*/ 0 h 638210"/>
              <a:gd name="connsiteX2" fmla="*/ 2374728 w 2489386"/>
              <a:gd name="connsiteY2" fmla="*/ 0 h 638210"/>
              <a:gd name="connsiteX3" fmla="*/ 2481098 w 2489386"/>
              <a:gd name="connsiteY3" fmla="*/ 106370 h 638210"/>
              <a:gd name="connsiteX4" fmla="*/ 2489386 w 2489386"/>
              <a:gd name="connsiteY4" fmla="*/ 227438 h 638210"/>
              <a:gd name="connsiteX5" fmla="*/ 2264969 w 2489386"/>
              <a:gd name="connsiteY5" fmla="*/ 374849 h 638210"/>
              <a:gd name="connsiteX6" fmla="*/ 106370 w 2489386"/>
              <a:gd name="connsiteY6" fmla="*/ 638210 h 638210"/>
              <a:gd name="connsiteX7" fmla="*/ 0 w 2489386"/>
              <a:gd name="connsiteY7" fmla="*/ 531840 h 638210"/>
              <a:gd name="connsiteX8" fmla="*/ 0 w 2489386"/>
              <a:gd name="connsiteY8" fmla="*/ 106370 h 63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9386" h="638210">
                <a:moveTo>
                  <a:pt x="0" y="106370"/>
                </a:moveTo>
                <a:cubicBezTo>
                  <a:pt x="0" y="47623"/>
                  <a:pt x="47623" y="0"/>
                  <a:pt x="106370" y="0"/>
                </a:cubicBezTo>
                <a:lnTo>
                  <a:pt x="2374728" y="0"/>
                </a:lnTo>
                <a:cubicBezTo>
                  <a:pt x="2433475" y="0"/>
                  <a:pt x="2481098" y="47623"/>
                  <a:pt x="2481098" y="106370"/>
                </a:cubicBezTo>
                <a:cubicBezTo>
                  <a:pt x="2481098" y="248193"/>
                  <a:pt x="2489386" y="85615"/>
                  <a:pt x="2489386" y="227438"/>
                </a:cubicBezTo>
                <a:cubicBezTo>
                  <a:pt x="2489386" y="286185"/>
                  <a:pt x="2323716" y="374849"/>
                  <a:pt x="2264969" y="374849"/>
                </a:cubicBezTo>
                <a:lnTo>
                  <a:pt x="106370" y="638210"/>
                </a:lnTo>
                <a:cubicBezTo>
                  <a:pt x="47623" y="638210"/>
                  <a:pt x="0" y="590587"/>
                  <a:pt x="0" y="531840"/>
                </a:cubicBezTo>
                <a:lnTo>
                  <a:pt x="0" y="106370"/>
                </a:lnTo>
                <a:close/>
              </a:path>
            </a:pathLst>
          </a:custGeom>
          <a:noFill/>
          <a:ln w="6350">
            <a:solidFill>
              <a:schemeClr val="accent1">
                <a:alpha val="70000"/>
              </a:schemeClr>
            </a:solidFill>
          </a:ln>
          <a:effectLst>
            <a:glow rad="381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88">
              <a:latin typeface="UD デジタル 教科書体 NK-R" panose="02020400000000000000" pitchFamily="18" charset="-128"/>
              <a:ea typeface="UD デジタル 教科書体 NK-R" panose="02020400000000000000" pitchFamily="18" charset="-128"/>
            </a:endParaRPr>
          </a:p>
        </p:txBody>
      </p:sp>
      <p:sp>
        <p:nvSpPr>
          <p:cNvPr id="152" name="フリーフォーム 151"/>
          <p:cNvSpPr/>
          <p:nvPr/>
        </p:nvSpPr>
        <p:spPr>
          <a:xfrm>
            <a:off x="311747" y="3503454"/>
            <a:ext cx="3478251" cy="3063289"/>
          </a:xfrm>
          <a:custGeom>
            <a:avLst/>
            <a:gdLst>
              <a:gd name="connsiteX0" fmla="*/ 0 w 7069441"/>
              <a:gd name="connsiteY0" fmla="*/ 156804 h 6215778"/>
              <a:gd name="connsiteX1" fmla="*/ 2286000 w 7069441"/>
              <a:gd name="connsiteY1" fmla="*/ 4404 h 6215778"/>
              <a:gd name="connsiteX2" fmla="*/ 4191000 w 7069441"/>
              <a:gd name="connsiteY2" fmla="*/ 309204 h 6215778"/>
              <a:gd name="connsiteX3" fmla="*/ 5543550 w 7069441"/>
              <a:gd name="connsiteY3" fmla="*/ 728304 h 6215778"/>
              <a:gd name="connsiteX4" fmla="*/ 6248400 w 7069441"/>
              <a:gd name="connsiteY4" fmla="*/ 937854 h 6215778"/>
              <a:gd name="connsiteX5" fmla="*/ 6629400 w 7069441"/>
              <a:gd name="connsiteY5" fmla="*/ 1147404 h 6215778"/>
              <a:gd name="connsiteX6" fmla="*/ 6972300 w 7069441"/>
              <a:gd name="connsiteY6" fmla="*/ 1490304 h 6215778"/>
              <a:gd name="connsiteX7" fmla="*/ 7067550 w 7069441"/>
              <a:gd name="connsiteY7" fmla="*/ 2061804 h 6215778"/>
              <a:gd name="connsiteX8" fmla="*/ 7029450 w 7069441"/>
              <a:gd name="connsiteY8" fmla="*/ 3033354 h 6215778"/>
              <a:gd name="connsiteX9" fmla="*/ 6953250 w 7069441"/>
              <a:gd name="connsiteY9" fmla="*/ 4119204 h 6215778"/>
              <a:gd name="connsiteX10" fmla="*/ 6800850 w 7069441"/>
              <a:gd name="connsiteY10" fmla="*/ 4805004 h 6215778"/>
              <a:gd name="connsiteX11" fmla="*/ 6629400 w 7069441"/>
              <a:gd name="connsiteY11" fmla="*/ 5528904 h 6215778"/>
              <a:gd name="connsiteX12" fmla="*/ 6286500 w 7069441"/>
              <a:gd name="connsiteY12" fmla="*/ 5852754 h 6215778"/>
              <a:gd name="connsiteX13" fmla="*/ 5676900 w 7069441"/>
              <a:gd name="connsiteY13" fmla="*/ 6157554 h 6215778"/>
              <a:gd name="connsiteX14" fmla="*/ 4514850 w 7069441"/>
              <a:gd name="connsiteY14" fmla="*/ 6214704 h 6215778"/>
              <a:gd name="connsiteX15" fmla="*/ 2895600 w 7069441"/>
              <a:gd name="connsiteY15" fmla="*/ 6138504 h 6215778"/>
              <a:gd name="connsiteX16" fmla="*/ 1371600 w 7069441"/>
              <a:gd name="connsiteY16" fmla="*/ 5662254 h 6215778"/>
              <a:gd name="connsiteX17" fmla="*/ 476250 w 7069441"/>
              <a:gd name="connsiteY17" fmla="*/ 4862154 h 6215778"/>
              <a:gd name="connsiteX18" fmla="*/ 38100 w 7069441"/>
              <a:gd name="connsiteY18" fmla="*/ 4100154 h 6215778"/>
              <a:gd name="connsiteX0" fmla="*/ 0 w 7069441"/>
              <a:gd name="connsiteY0" fmla="*/ 156804 h 6215778"/>
              <a:gd name="connsiteX1" fmla="*/ 2286000 w 7069441"/>
              <a:gd name="connsiteY1" fmla="*/ 4404 h 6215778"/>
              <a:gd name="connsiteX2" fmla="*/ 4191000 w 7069441"/>
              <a:gd name="connsiteY2" fmla="*/ 309204 h 6215778"/>
              <a:gd name="connsiteX3" fmla="*/ 5543550 w 7069441"/>
              <a:gd name="connsiteY3" fmla="*/ 728304 h 6215778"/>
              <a:gd name="connsiteX4" fmla="*/ 6248400 w 7069441"/>
              <a:gd name="connsiteY4" fmla="*/ 937854 h 6215778"/>
              <a:gd name="connsiteX5" fmla="*/ 6629400 w 7069441"/>
              <a:gd name="connsiteY5" fmla="*/ 1147404 h 6215778"/>
              <a:gd name="connsiteX6" fmla="*/ 6972300 w 7069441"/>
              <a:gd name="connsiteY6" fmla="*/ 1490304 h 6215778"/>
              <a:gd name="connsiteX7" fmla="*/ 7067550 w 7069441"/>
              <a:gd name="connsiteY7" fmla="*/ 2061804 h 6215778"/>
              <a:gd name="connsiteX8" fmla="*/ 7029450 w 7069441"/>
              <a:gd name="connsiteY8" fmla="*/ 3033354 h 6215778"/>
              <a:gd name="connsiteX9" fmla="*/ 6953250 w 7069441"/>
              <a:gd name="connsiteY9" fmla="*/ 4119204 h 6215778"/>
              <a:gd name="connsiteX10" fmla="*/ 6800850 w 7069441"/>
              <a:gd name="connsiteY10" fmla="*/ 4805004 h 6215778"/>
              <a:gd name="connsiteX11" fmla="*/ 6496050 w 7069441"/>
              <a:gd name="connsiteY11" fmla="*/ 5490804 h 6215778"/>
              <a:gd name="connsiteX12" fmla="*/ 6286500 w 7069441"/>
              <a:gd name="connsiteY12" fmla="*/ 5852754 h 6215778"/>
              <a:gd name="connsiteX13" fmla="*/ 5676900 w 7069441"/>
              <a:gd name="connsiteY13" fmla="*/ 6157554 h 6215778"/>
              <a:gd name="connsiteX14" fmla="*/ 4514850 w 7069441"/>
              <a:gd name="connsiteY14" fmla="*/ 6214704 h 6215778"/>
              <a:gd name="connsiteX15" fmla="*/ 2895600 w 7069441"/>
              <a:gd name="connsiteY15" fmla="*/ 6138504 h 6215778"/>
              <a:gd name="connsiteX16" fmla="*/ 1371600 w 7069441"/>
              <a:gd name="connsiteY16" fmla="*/ 5662254 h 6215778"/>
              <a:gd name="connsiteX17" fmla="*/ 476250 w 7069441"/>
              <a:gd name="connsiteY17" fmla="*/ 4862154 h 6215778"/>
              <a:gd name="connsiteX18" fmla="*/ 38100 w 7069441"/>
              <a:gd name="connsiteY18" fmla="*/ 4100154 h 6215778"/>
              <a:gd name="connsiteX0" fmla="*/ 0 w 7069441"/>
              <a:gd name="connsiteY0" fmla="*/ 156804 h 6215778"/>
              <a:gd name="connsiteX1" fmla="*/ 2286000 w 7069441"/>
              <a:gd name="connsiteY1" fmla="*/ 4404 h 6215778"/>
              <a:gd name="connsiteX2" fmla="*/ 4191000 w 7069441"/>
              <a:gd name="connsiteY2" fmla="*/ 309204 h 6215778"/>
              <a:gd name="connsiteX3" fmla="*/ 5543550 w 7069441"/>
              <a:gd name="connsiteY3" fmla="*/ 728304 h 6215778"/>
              <a:gd name="connsiteX4" fmla="*/ 6248400 w 7069441"/>
              <a:gd name="connsiteY4" fmla="*/ 937854 h 6215778"/>
              <a:gd name="connsiteX5" fmla="*/ 6629400 w 7069441"/>
              <a:gd name="connsiteY5" fmla="*/ 1147404 h 6215778"/>
              <a:gd name="connsiteX6" fmla="*/ 6972300 w 7069441"/>
              <a:gd name="connsiteY6" fmla="*/ 1490304 h 6215778"/>
              <a:gd name="connsiteX7" fmla="*/ 7067550 w 7069441"/>
              <a:gd name="connsiteY7" fmla="*/ 2061804 h 6215778"/>
              <a:gd name="connsiteX8" fmla="*/ 7029450 w 7069441"/>
              <a:gd name="connsiteY8" fmla="*/ 3033354 h 6215778"/>
              <a:gd name="connsiteX9" fmla="*/ 6953250 w 7069441"/>
              <a:gd name="connsiteY9" fmla="*/ 4119204 h 6215778"/>
              <a:gd name="connsiteX10" fmla="*/ 6800850 w 7069441"/>
              <a:gd name="connsiteY10" fmla="*/ 4805004 h 6215778"/>
              <a:gd name="connsiteX11" fmla="*/ 6496050 w 7069441"/>
              <a:gd name="connsiteY11" fmla="*/ 5490804 h 6215778"/>
              <a:gd name="connsiteX12" fmla="*/ 6153150 w 7069441"/>
              <a:gd name="connsiteY12" fmla="*/ 5852754 h 6215778"/>
              <a:gd name="connsiteX13" fmla="*/ 5676900 w 7069441"/>
              <a:gd name="connsiteY13" fmla="*/ 6157554 h 6215778"/>
              <a:gd name="connsiteX14" fmla="*/ 4514850 w 7069441"/>
              <a:gd name="connsiteY14" fmla="*/ 6214704 h 6215778"/>
              <a:gd name="connsiteX15" fmla="*/ 2895600 w 7069441"/>
              <a:gd name="connsiteY15" fmla="*/ 6138504 h 6215778"/>
              <a:gd name="connsiteX16" fmla="*/ 1371600 w 7069441"/>
              <a:gd name="connsiteY16" fmla="*/ 5662254 h 6215778"/>
              <a:gd name="connsiteX17" fmla="*/ 476250 w 7069441"/>
              <a:gd name="connsiteY17" fmla="*/ 4862154 h 6215778"/>
              <a:gd name="connsiteX18" fmla="*/ 38100 w 7069441"/>
              <a:gd name="connsiteY18" fmla="*/ 4100154 h 6215778"/>
              <a:gd name="connsiteX0" fmla="*/ 0 w 7069441"/>
              <a:gd name="connsiteY0" fmla="*/ 156804 h 6217109"/>
              <a:gd name="connsiteX1" fmla="*/ 2286000 w 7069441"/>
              <a:gd name="connsiteY1" fmla="*/ 4404 h 6217109"/>
              <a:gd name="connsiteX2" fmla="*/ 4191000 w 7069441"/>
              <a:gd name="connsiteY2" fmla="*/ 309204 h 6217109"/>
              <a:gd name="connsiteX3" fmla="*/ 5543550 w 7069441"/>
              <a:gd name="connsiteY3" fmla="*/ 728304 h 6217109"/>
              <a:gd name="connsiteX4" fmla="*/ 6248400 w 7069441"/>
              <a:gd name="connsiteY4" fmla="*/ 937854 h 6217109"/>
              <a:gd name="connsiteX5" fmla="*/ 6629400 w 7069441"/>
              <a:gd name="connsiteY5" fmla="*/ 1147404 h 6217109"/>
              <a:gd name="connsiteX6" fmla="*/ 6972300 w 7069441"/>
              <a:gd name="connsiteY6" fmla="*/ 1490304 h 6217109"/>
              <a:gd name="connsiteX7" fmla="*/ 7067550 w 7069441"/>
              <a:gd name="connsiteY7" fmla="*/ 2061804 h 6217109"/>
              <a:gd name="connsiteX8" fmla="*/ 7029450 w 7069441"/>
              <a:gd name="connsiteY8" fmla="*/ 3033354 h 6217109"/>
              <a:gd name="connsiteX9" fmla="*/ 6953250 w 7069441"/>
              <a:gd name="connsiteY9" fmla="*/ 4119204 h 6217109"/>
              <a:gd name="connsiteX10" fmla="*/ 6800850 w 7069441"/>
              <a:gd name="connsiteY10" fmla="*/ 4805004 h 6217109"/>
              <a:gd name="connsiteX11" fmla="*/ 6496050 w 7069441"/>
              <a:gd name="connsiteY11" fmla="*/ 5490804 h 6217109"/>
              <a:gd name="connsiteX12" fmla="*/ 6153150 w 7069441"/>
              <a:gd name="connsiteY12" fmla="*/ 5852754 h 6217109"/>
              <a:gd name="connsiteX13" fmla="*/ 5505450 w 7069441"/>
              <a:gd name="connsiteY13" fmla="*/ 6119454 h 6217109"/>
              <a:gd name="connsiteX14" fmla="*/ 4514850 w 7069441"/>
              <a:gd name="connsiteY14" fmla="*/ 6214704 h 6217109"/>
              <a:gd name="connsiteX15" fmla="*/ 2895600 w 7069441"/>
              <a:gd name="connsiteY15" fmla="*/ 6138504 h 6217109"/>
              <a:gd name="connsiteX16" fmla="*/ 1371600 w 7069441"/>
              <a:gd name="connsiteY16" fmla="*/ 5662254 h 6217109"/>
              <a:gd name="connsiteX17" fmla="*/ 476250 w 7069441"/>
              <a:gd name="connsiteY17" fmla="*/ 4862154 h 6217109"/>
              <a:gd name="connsiteX18" fmla="*/ 38100 w 7069441"/>
              <a:gd name="connsiteY18" fmla="*/ 4100154 h 6217109"/>
              <a:gd name="connsiteX0" fmla="*/ 0 w 7069441"/>
              <a:gd name="connsiteY0" fmla="*/ 156804 h 6217109"/>
              <a:gd name="connsiteX1" fmla="*/ 2286000 w 7069441"/>
              <a:gd name="connsiteY1" fmla="*/ 4404 h 6217109"/>
              <a:gd name="connsiteX2" fmla="*/ 4191000 w 7069441"/>
              <a:gd name="connsiteY2" fmla="*/ 309204 h 6217109"/>
              <a:gd name="connsiteX3" fmla="*/ 5543550 w 7069441"/>
              <a:gd name="connsiteY3" fmla="*/ 728304 h 6217109"/>
              <a:gd name="connsiteX4" fmla="*/ 6248400 w 7069441"/>
              <a:gd name="connsiteY4" fmla="*/ 937854 h 6217109"/>
              <a:gd name="connsiteX5" fmla="*/ 6629400 w 7069441"/>
              <a:gd name="connsiteY5" fmla="*/ 1147404 h 6217109"/>
              <a:gd name="connsiteX6" fmla="*/ 6972300 w 7069441"/>
              <a:gd name="connsiteY6" fmla="*/ 1490304 h 6217109"/>
              <a:gd name="connsiteX7" fmla="*/ 7067550 w 7069441"/>
              <a:gd name="connsiteY7" fmla="*/ 2061804 h 6217109"/>
              <a:gd name="connsiteX8" fmla="*/ 7029450 w 7069441"/>
              <a:gd name="connsiteY8" fmla="*/ 3033354 h 6217109"/>
              <a:gd name="connsiteX9" fmla="*/ 6953250 w 7069441"/>
              <a:gd name="connsiteY9" fmla="*/ 4119204 h 6217109"/>
              <a:gd name="connsiteX10" fmla="*/ 6800850 w 7069441"/>
              <a:gd name="connsiteY10" fmla="*/ 4805004 h 6217109"/>
              <a:gd name="connsiteX11" fmla="*/ 6572250 w 7069441"/>
              <a:gd name="connsiteY11" fmla="*/ 5338404 h 6217109"/>
              <a:gd name="connsiteX12" fmla="*/ 6153150 w 7069441"/>
              <a:gd name="connsiteY12" fmla="*/ 5852754 h 6217109"/>
              <a:gd name="connsiteX13" fmla="*/ 5505450 w 7069441"/>
              <a:gd name="connsiteY13" fmla="*/ 6119454 h 6217109"/>
              <a:gd name="connsiteX14" fmla="*/ 4514850 w 7069441"/>
              <a:gd name="connsiteY14" fmla="*/ 6214704 h 6217109"/>
              <a:gd name="connsiteX15" fmla="*/ 2895600 w 7069441"/>
              <a:gd name="connsiteY15" fmla="*/ 6138504 h 6217109"/>
              <a:gd name="connsiteX16" fmla="*/ 1371600 w 7069441"/>
              <a:gd name="connsiteY16" fmla="*/ 5662254 h 6217109"/>
              <a:gd name="connsiteX17" fmla="*/ 476250 w 7069441"/>
              <a:gd name="connsiteY17" fmla="*/ 4862154 h 6217109"/>
              <a:gd name="connsiteX18" fmla="*/ 38100 w 7069441"/>
              <a:gd name="connsiteY18" fmla="*/ 4100154 h 6217109"/>
              <a:gd name="connsiteX0" fmla="*/ 0 w 7069441"/>
              <a:gd name="connsiteY0" fmla="*/ 153238 h 6213543"/>
              <a:gd name="connsiteX1" fmla="*/ 2286000 w 7069441"/>
              <a:gd name="connsiteY1" fmla="*/ 838 h 6213543"/>
              <a:gd name="connsiteX2" fmla="*/ 4191000 w 7069441"/>
              <a:gd name="connsiteY2" fmla="*/ 210388 h 6213543"/>
              <a:gd name="connsiteX3" fmla="*/ 5543550 w 7069441"/>
              <a:gd name="connsiteY3" fmla="*/ 724738 h 6213543"/>
              <a:gd name="connsiteX4" fmla="*/ 6248400 w 7069441"/>
              <a:gd name="connsiteY4" fmla="*/ 934288 h 6213543"/>
              <a:gd name="connsiteX5" fmla="*/ 6629400 w 7069441"/>
              <a:gd name="connsiteY5" fmla="*/ 1143838 h 6213543"/>
              <a:gd name="connsiteX6" fmla="*/ 6972300 w 7069441"/>
              <a:gd name="connsiteY6" fmla="*/ 1486738 h 6213543"/>
              <a:gd name="connsiteX7" fmla="*/ 7067550 w 7069441"/>
              <a:gd name="connsiteY7" fmla="*/ 2058238 h 6213543"/>
              <a:gd name="connsiteX8" fmla="*/ 7029450 w 7069441"/>
              <a:gd name="connsiteY8" fmla="*/ 3029788 h 6213543"/>
              <a:gd name="connsiteX9" fmla="*/ 6953250 w 7069441"/>
              <a:gd name="connsiteY9" fmla="*/ 4115638 h 6213543"/>
              <a:gd name="connsiteX10" fmla="*/ 6800850 w 7069441"/>
              <a:gd name="connsiteY10" fmla="*/ 4801438 h 6213543"/>
              <a:gd name="connsiteX11" fmla="*/ 6572250 w 7069441"/>
              <a:gd name="connsiteY11" fmla="*/ 5334838 h 6213543"/>
              <a:gd name="connsiteX12" fmla="*/ 6153150 w 7069441"/>
              <a:gd name="connsiteY12" fmla="*/ 5849188 h 6213543"/>
              <a:gd name="connsiteX13" fmla="*/ 5505450 w 7069441"/>
              <a:gd name="connsiteY13" fmla="*/ 6115888 h 6213543"/>
              <a:gd name="connsiteX14" fmla="*/ 4514850 w 7069441"/>
              <a:gd name="connsiteY14" fmla="*/ 6211138 h 6213543"/>
              <a:gd name="connsiteX15" fmla="*/ 2895600 w 7069441"/>
              <a:gd name="connsiteY15" fmla="*/ 6134938 h 6213543"/>
              <a:gd name="connsiteX16" fmla="*/ 1371600 w 7069441"/>
              <a:gd name="connsiteY16" fmla="*/ 5658688 h 6213543"/>
              <a:gd name="connsiteX17" fmla="*/ 476250 w 7069441"/>
              <a:gd name="connsiteY17" fmla="*/ 4858588 h 6213543"/>
              <a:gd name="connsiteX18" fmla="*/ 38100 w 7069441"/>
              <a:gd name="connsiteY18" fmla="*/ 4096588 h 6213543"/>
              <a:gd name="connsiteX0" fmla="*/ 0 w 7069441"/>
              <a:gd name="connsiteY0" fmla="*/ 153238 h 6213543"/>
              <a:gd name="connsiteX1" fmla="*/ 2286000 w 7069441"/>
              <a:gd name="connsiteY1" fmla="*/ 838 h 6213543"/>
              <a:gd name="connsiteX2" fmla="*/ 4191000 w 7069441"/>
              <a:gd name="connsiteY2" fmla="*/ 210388 h 6213543"/>
              <a:gd name="connsiteX3" fmla="*/ 5429250 w 7069441"/>
              <a:gd name="connsiteY3" fmla="*/ 572338 h 6213543"/>
              <a:gd name="connsiteX4" fmla="*/ 6248400 w 7069441"/>
              <a:gd name="connsiteY4" fmla="*/ 934288 h 6213543"/>
              <a:gd name="connsiteX5" fmla="*/ 6629400 w 7069441"/>
              <a:gd name="connsiteY5" fmla="*/ 1143838 h 6213543"/>
              <a:gd name="connsiteX6" fmla="*/ 6972300 w 7069441"/>
              <a:gd name="connsiteY6" fmla="*/ 1486738 h 6213543"/>
              <a:gd name="connsiteX7" fmla="*/ 7067550 w 7069441"/>
              <a:gd name="connsiteY7" fmla="*/ 2058238 h 6213543"/>
              <a:gd name="connsiteX8" fmla="*/ 7029450 w 7069441"/>
              <a:gd name="connsiteY8" fmla="*/ 3029788 h 6213543"/>
              <a:gd name="connsiteX9" fmla="*/ 6953250 w 7069441"/>
              <a:gd name="connsiteY9" fmla="*/ 4115638 h 6213543"/>
              <a:gd name="connsiteX10" fmla="*/ 6800850 w 7069441"/>
              <a:gd name="connsiteY10" fmla="*/ 4801438 h 6213543"/>
              <a:gd name="connsiteX11" fmla="*/ 6572250 w 7069441"/>
              <a:gd name="connsiteY11" fmla="*/ 5334838 h 6213543"/>
              <a:gd name="connsiteX12" fmla="*/ 6153150 w 7069441"/>
              <a:gd name="connsiteY12" fmla="*/ 5849188 h 6213543"/>
              <a:gd name="connsiteX13" fmla="*/ 5505450 w 7069441"/>
              <a:gd name="connsiteY13" fmla="*/ 6115888 h 6213543"/>
              <a:gd name="connsiteX14" fmla="*/ 4514850 w 7069441"/>
              <a:gd name="connsiteY14" fmla="*/ 6211138 h 6213543"/>
              <a:gd name="connsiteX15" fmla="*/ 2895600 w 7069441"/>
              <a:gd name="connsiteY15" fmla="*/ 6134938 h 6213543"/>
              <a:gd name="connsiteX16" fmla="*/ 1371600 w 7069441"/>
              <a:gd name="connsiteY16" fmla="*/ 5658688 h 6213543"/>
              <a:gd name="connsiteX17" fmla="*/ 476250 w 7069441"/>
              <a:gd name="connsiteY17" fmla="*/ 4858588 h 6213543"/>
              <a:gd name="connsiteX18" fmla="*/ 38100 w 7069441"/>
              <a:gd name="connsiteY18" fmla="*/ 4096588 h 6213543"/>
              <a:gd name="connsiteX0" fmla="*/ 0 w 7069441"/>
              <a:gd name="connsiteY0" fmla="*/ 153238 h 6213543"/>
              <a:gd name="connsiteX1" fmla="*/ 2286000 w 7069441"/>
              <a:gd name="connsiteY1" fmla="*/ 838 h 6213543"/>
              <a:gd name="connsiteX2" fmla="*/ 4191000 w 7069441"/>
              <a:gd name="connsiteY2" fmla="*/ 210388 h 6213543"/>
              <a:gd name="connsiteX3" fmla="*/ 5429250 w 7069441"/>
              <a:gd name="connsiteY3" fmla="*/ 572338 h 6213543"/>
              <a:gd name="connsiteX4" fmla="*/ 6248400 w 7069441"/>
              <a:gd name="connsiteY4" fmla="*/ 934288 h 6213543"/>
              <a:gd name="connsiteX5" fmla="*/ 6629400 w 7069441"/>
              <a:gd name="connsiteY5" fmla="*/ 1143838 h 6213543"/>
              <a:gd name="connsiteX6" fmla="*/ 6972300 w 7069441"/>
              <a:gd name="connsiteY6" fmla="*/ 1486738 h 6213543"/>
              <a:gd name="connsiteX7" fmla="*/ 7067550 w 7069441"/>
              <a:gd name="connsiteY7" fmla="*/ 2058238 h 6213543"/>
              <a:gd name="connsiteX8" fmla="*/ 7029450 w 7069441"/>
              <a:gd name="connsiteY8" fmla="*/ 3029788 h 6213543"/>
              <a:gd name="connsiteX9" fmla="*/ 6953250 w 7069441"/>
              <a:gd name="connsiteY9" fmla="*/ 4115638 h 6213543"/>
              <a:gd name="connsiteX10" fmla="*/ 6800850 w 7069441"/>
              <a:gd name="connsiteY10" fmla="*/ 4801438 h 6213543"/>
              <a:gd name="connsiteX11" fmla="*/ 6572250 w 7069441"/>
              <a:gd name="connsiteY11" fmla="*/ 5334838 h 6213543"/>
              <a:gd name="connsiteX12" fmla="*/ 5935436 w 7069441"/>
              <a:gd name="connsiteY12" fmla="*/ 5849188 h 6213543"/>
              <a:gd name="connsiteX13" fmla="*/ 5505450 w 7069441"/>
              <a:gd name="connsiteY13" fmla="*/ 6115888 h 6213543"/>
              <a:gd name="connsiteX14" fmla="*/ 4514850 w 7069441"/>
              <a:gd name="connsiteY14" fmla="*/ 6211138 h 6213543"/>
              <a:gd name="connsiteX15" fmla="*/ 2895600 w 7069441"/>
              <a:gd name="connsiteY15" fmla="*/ 6134938 h 6213543"/>
              <a:gd name="connsiteX16" fmla="*/ 1371600 w 7069441"/>
              <a:gd name="connsiteY16" fmla="*/ 5658688 h 6213543"/>
              <a:gd name="connsiteX17" fmla="*/ 476250 w 7069441"/>
              <a:gd name="connsiteY17" fmla="*/ 4858588 h 6213543"/>
              <a:gd name="connsiteX18" fmla="*/ 38100 w 7069441"/>
              <a:gd name="connsiteY18" fmla="*/ 4096588 h 6213543"/>
              <a:gd name="connsiteX0" fmla="*/ 0 w 7069441"/>
              <a:gd name="connsiteY0" fmla="*/ 153238 h 6216699"/>
              <a:gd name="connsiteX1" fmla="*/ 2286000 w 7069441"/>
              <a:gd name="connsiteY1" fmla="*/ 838 h 6216699"/>
              <a:gd name="connsiteX2" fmla="*/ 4191000 w 7069441"/>
              <a:gd name="connsiteY2" fmla="*/ 210388 h 6216699"/>
              <a:gd name="connsiteX3" fmla="*/ 5429250 w 7069441"/>
              <a:gd name="connsiteY3" fmla="*/ 572338 h 6216699"/>
              <a:gd name="connsiteX4" fmla="*/ 6248400 w 7069441"/>
              <a:gd name="connsiteY4" fmla="*/ 934288 h 6216699"/>
              <a:gd name="connsiteX5" fmla="*/ 6629400 w 7069441"/>
              <a:gd name="connsiteY5" fmla="*/ 1143838 h 6216699"/>
              <a:gd name="connsiteX6" fmla="*/ 6972300 w 7069441"/>
              <a:gd name="connsiteY6" fmla="*/ 1486738 h 6216699"/>
              <a:gd name="connsiteX7" fmla="*/ 7067550 w 7069441"/>
              <a:gd name="connsiteY7" fmla="*/ 2058238 h 6216699"/>
              <a:gd name="connsiteX8" fmla="*/ 7029450 w 7069441"/>
              <a:gd name="connsiteY8" fmla="*/ 3029788 h 6216699"/>
              <a:gd name="connsiteX9" fmla="*/ 6953250 w 7069441"/>
              <a:gd name="connsiteY9" fmla="*/ 4115638 h 6216699"/>
              <a:gd name="connsiteX10" fmla="*/ 6800850 w 7069441"/>
              <a:gd name="connsiteY10" fmla="*/ 4801438 h 6216699"/>
              <a:gd name="connsiteX11" fmla="*/ 6572250 w 7069441"/>
              <a:gd name="connsiteY11" fmla="*/ 5334838 h 6216699"/>
              <a:gd name="connsiteX12" fmla="*/ 5935436 w 7069441"/>
              <a:gd name="connsiteY12" fmla="*/ 5849188 h 6216699"/>
              <a:gd name="connsiteX13" fmla="*/ 5171621 w 7069441"/>
              <a:gd name="connsiteY13" fmla="*/ 6072345 h 6216699"/>
              <a:gd name="connsiteX14" fmla="*/ 4514850 w 7069441"/>
              <a:gd name="connsiteY14" fmla="*/ 6211138 h 6216699"/>
              <a:gd name="connsiteX15" fmla="*/ 2895600 w 7069441"/>
              <a:gd name="connsiteY15" fmla="*/ 6134938 h 6216699"/>
              <a:gd name="connsiteX16" fmla="*/ 1371600 w 7069441"/>
              <a:gd name="connsiteY16" fmla="*/ 5658688 h 6216699"/>
              <a:gd name="connsiteX17" fmla="*/ 476250 w 7069441"/>
              <a:gd name="connsiteY17" fmla="*/ 4858588 h 6216699"/>
              <a:gd name="connsiteX18" fmla="*/ 38100 w 7069441"/>
              <a:gd name="connsiteY18" fmla="*/ 4096588 h 6216699"/>
              <a:gd name="connsiteX0" fmla="*/ 0 w 7069441"/>
              <a:gd name="connsiteY0" fmla="*/ 153238 h 6213543"/>
              <a:gd name="connsiteX1" fmla="*/ 2286000 w 7069441"/>
              <a:gd name="connsiteY1" fmla="*/ 838 h 6213543"/>
              <a:gd name="connsiteX2" fmla="*/ 4191000 w 7069441"/>
              <a:gd name="connsiteY2" fmla="*/ 210388 h 6213543"/>
              <a:gd name="connsiteX3" fmla="*/ 5429250 w 7069441"/>
              <a:gd name="connsiteY3" fmla="*/ 572338 h 6213543"/>
              <a:gd name="connsiteX4" fmla="*/ 6248400 w 7069441"/>
              <a:gd name="connsiteY4" fmla="*/ 934288 h 6213543"/>
              <a:gd name="connsiteX5" fmla="*/ 6629400 w 7069441"/>
              <a:gd name="connsiteY5" fmla="*/ 1143838 h 6213543"/>
              <a:gd name="connsiteX6" fmla="*/ 6972300 w 7069441"/>
              <a:gd name="connsiteY6" fmla="*/ 1486738 h 6213543"/>
              <a:gd name="connsiteX7" fmla="*/ 7067550 w 7069441"/>
              <a:gd name="connsiteY7" fmla="*/ 2058238 h 6213543"/>
              <a:gd name="connsiteX8" fmla="*/ 7029450 w 7069441"/>
              <a:gd name="connsiteY8" fmla="*/ 3029788 h 6213543"/>
              <a:gd name="connsiteX9" fmla="*/ 6953250 w 7069441"/>
              <a:gd name="connsiteY9" fmla="*/ 4115638 h 6213543"/>
              <a:gd name="connsiteX10" fmla="*/ 6800850 w 7069441"/>
              <a:gd name="connsiteY10" fmla="*/ 4801438 h 6213543"/>
              <a:gd name="connsiteX11" fmla="*/ 6572250 w 7069441"/>
              <a:gd name="connsiteY11" fmla="*/ 5334838 h 6213543"/>
              <a:gd name="connsiteX12" fmla="*/ 5935436 w 7069441"/>
              <a:gd name="connsiteY12" fmla="*/ 5849188 h 6213543"/>
              <a:gd name="connsiteX13" fmla="*/ 5171621 w 7069441"/>
              <a:gd name="connsiteY13" fmla="*/ 6115888 h 6213543"/>
              <a:gd name="connsiteX14" fmla="*/ 4514850 w 7069441"/>
              <a:gd name="connsiteY14" fmla="*/ 6211138 h 6213543"/>
              <a:gd name="connsiteX15" fmla="*/ 2895600 w 7069441"/>
              <a:gd name="connsiteY15" fmla="*/ 6134938 h 6213543"/>
              <a:gd name="connsiteX16" fmla="*/ 1371600 w 7069441"/>
              <a:gd name="connsiteY16" fmla="*/ 5658688 h 6213543"/>
              <a:gd name="connsiteX17" fmla="*/ 476250 w 7069441"/>
              <a:gd name="connsiteY17" fmla="*/ 4858588 h 6213543"/>
              <a:gd name="connsiteX18" fmla="*/ 38100 w 7069441"/>
              <a:gd name="connsiteY18" fmla="*/ 4096588 h 6213543"/>
              <a:gd name="connsiteX0" fmla="*/ 0 w 7069441"/>
              <a:gd name="connsiteY0" fmla="*/ 153238 h 6213543"/>
              <a:gd name="connsiteX1" fmla="*/ 2286000 w 7069441"/>
              <a:gd name="connsiteY1" fmla="*/ 838 h 6213543"/>
              <a:gd name="connsiteX2" fmla="*/ 4191000 w 7069441"/>
              <a:gd name="connsiteY2" fmla="*/ 210388 h 6213543"/>
              <a:gd name="connsiteX3" fmla="*/ 5429250 w 7069441"/>
              <a:gd name="connsiteY3" fmla="*/ 572338 h 6213543"/>
              <a:gd name="connsiteX4" fmla="*/ 6248400 w 7069441"/>
              <a:gd name="connsiteY4" fmla="*/ 934288 h 6213543"/>
              <a:gd name="connsiteX5" fmla="*/ 6629400 w 7069441"/>
              <a:gd name="connsiteY5" fmla="*/ 1143838 h 6213543"/>
              <a:gd name="connsiteX6" fmla="*/ 6972300 w 7069441"/>
              <a:gd name="connsiteY6" fmla="*/ 1486738 h 6213543"/>
              <a:gd name="connsiteX7" fmla="*/ 7067550 w 7069441"/>
              <a:gd name="connsiteY7" fmla="*/ 2058238 h 6213543"/>
              <a:gd name="connsiteX8" fmla="*/ 7029450 w 7069441"/>
              <a:gd name="connsiteY8" fmla="*/ 3029788 h 6213543"/>
              <a:gd name="connsiteX9" fmla="*/ 6953250 w 7069441"/>
              <a:gd name="connsiteY9" fmla="*/ 4115638 h 6213543"/>
              <a:gd name="connsiteX10" fmla="*/ 6800850 w 7069441"/>
              <a:gd name="connsiteY10" fmla="*/ 4801438 h 6213543"/>
              <a:gd name="connsiteX11" fmla="*/ 6572250 w 7069441"/>
              <a:gd name="connsiteY11" fmla="*/ 5334838 h 6213543"/>
              <a:gd name="connsiteX12" fmla="*/ 5935436 w 7069441"/>
              <a:gd name="connsiteY12" fmla="*/ 5849188 h 6213543"/>
              <a:gd name="connsiteX13" fmla="*/ 5200649 w 7069441"/>
              <a:gd name="connsiteY13" fmla="*/ 6115888 h 6213543"/>
              <a:gd name="connsiteX14" fmla="*/ 4514850 w 7069441"/>
              <a:gd name="connsiteY14" fmla="*/ 6211138 h 6213543"/>
              <a:gd name="connsiteX15" fmla="*/ 2895600 w 7069441"/>
              <a:gd name="connsiteY15" fmla="*/ 6134938 h 6213543"/>
              <a:gd name="connsiteX16" fmla="*/ 1371600 w 7069441"/>
              <a:gd name="connsiteY16" fmla="*/ 5658688 h 6213543"/>
              <a:gd name="connsiteX17" fmla="*/ 476250 w 7069441"/>
              <a:gd name="connsiteY17" fmla="*/ 4858588 h 6213543"/>
              <a:gd name="connsiteX18" fmla="*/ 38100 w 7069441"/>
              <a:gd name="connsiteY18" fmla="*/ 4096588 h 6213543"/>
              <a:gd name="connsiteX0" fmla="*/ 0 w 7069441"/>
              <a:gd name="connsiteY0" fmla="*/ 153238 h 6213543"/>
              <a:gd name="connsiteX1" fmla="*/ 2286000 w 7069441"/>
              <a:gd name="connsiteY1" fmla="*/ 838 h 6213543"/>
              <a:gd name="connsiteX2" fmla="*/ 4191000 w 7069441"/>
              <a:gd name="connsiteY2" fmla="*/ 210388 h 6213543"/>
              <a:gd name="connsiteX3" fmla="*/ 5429250 w 7069441"/>
              <a:gd name="connsiteY3" fmla="*/ 572338 h 6213543"/>
              <a:gd name="connsiteX4" fmla="*/ 6248400 w 7069441"/>
              <a:gd name="connsiteY4" fmla="*/ 934288 h 6213543"/>
              <a:gd name="connsiteX5" fmla="*/ 6629400 w 7069441"/>
              <a:gd name="connsiteY5" fmla="*/ 1143838 h 6213543"/>
              <a:gd name="connsiteX6" fmla="*/ 6972300 w 7069441"/>
              <a:gd name="connsiteY6" fmla="*/ 1486738 h 6213543"/>
              <a:gd name="connsiteX7" fmla="*/ 7067550 w 7069441"/>
              <a:gd name="connsiteY7" fmla="*/ 2058238 h 6213543"/>
              <a:gd name="connsiteX8" fmla="*/ 7029450 w 7069441"/>
              <a:gd name="connsiteY8" fmla="*/ 3029788 h 6213543"/>
              <a:gd name="connsiteX9" fmla="*/ 6953250 w 7069441"/>
              <a:gd name="connsiteY9" fmla="*/ 4115638 h 6213543"/>
              <a:gd name="connsiteX10" fmla="*/ 6800850 w 7069441"/>
              <a:gd name="connsiteY10" fmla="*/ 4801438 h 6213543"/>
              <a:gd name="connsiteX11" fmla="*/ 6572250 w 7069441"/>
              <a:gd name="connsiteY11" fmla="*/ 5334838 h 6213543"/>
              <a:gd name="connsiteX12" fmla="*/ 5935436 w 7069441"/>
              <a:gd name="connsiteY12" fmla="*/ 5849188 h 6213543"/>
              <a:gd name="connsiteX13" fmla="*/ 5200649 w 7069441"/>
              <a:gd name="connsiteY13" fmla="*/ 6115888 h 6213543"/>
              <a:gd name="connsiteX14" fmla="*/ 4122965 w 7069441"/>
              <a:gd name="connsiteY14" fmla="*/ 6211138 h 6213543"/>
              <a:gd name="connsiteX15" fmla="*/ 2895600 w 7069441"/>
              <a:gd name="connsiteY15" fmla="*/ 6134938 h 6213543"/>
              <a:gd name="connsiteX16" fmla="*/ 1371600 w 7069441"/>
              <a:gd name="connsiteY16" fmla="*/ 5658688 h 6213543"/>
              <a:gd name="connsiteX17" fmla="*/ 476250 w 7069441"/>
              <a:gd name="connsiteY17" fmla="*/ 4858588 h 6213543"/>
              <a:gd name="connsiteX18" fmla="*/ 38100 w 7069441"/>
              <a:gd name="connsiteY18" fmla="*/ 4096588 h 6213543"/>
              <a:gd name="connsiteX0" fmla="*/ 0 w 7069441"/>
              <a:gd name="connsiteY0" fmla="*/ 153238 h 6213543"/>
              <a:gd name="connsiteX1" fmla="*/ 2286000 w 7069441"/>
              <a:gd name="connsiteY1" fmla="*/ 838 h 6213543"/>
              <a:gd name="connsiteX2" fmla="*/ 4191000 w 7069441"/>
              <a:gd name="connsiteY2" fmla="*/ 210388 h 6213543"/>
              <a:gd name="connsiteX3" fmla="*/ 5429250 w 7069441"/>
              <a:gd name="connsiteY3" fmla="*/ 572338 h 6213543"/>
              <a:gd name="connsiteX4" fmla="*/ 6248400 w 7069441"/>
              <a:gd name="connsiteY4" fmla="*/ 934288 h 6213543"/>
              <a:gd name="connsiteX5" fmla="*/ 6629400 w 7069441"/>
              <a:gd name="connsiteY5" fmla="*/ 1143838 h 6213543"/>
              <a:gd name="connsiteX6" fmla="*/ 6972300 w 7069441"/>
              <a:gd name="connsiteY6" fmla="*/ 1486738 h 6213543"/>
              <a:gd name="connsiteX7" fmla="*/ 7067550 w 7069441"/>
              <a:gd name="connsiteY7" fmla="*/ 2058238 h 6213543"/>
              <a:gd name="connsiteX8" fmla="*/ 7029450 w 7069441"/>
              <a:gd name="connsiteY8" fmla="*/ 3029788 h 6213543"/>
              <a:gd name="connsiteX9" fmla="*/ 6953250 w 7069441"/>
              <a:gd name="connsiteY9" fmla="*/ 4115638 h 6213543"/>
              <a:gd name="connsiteX10" fmla="*/ 6800850 w 7069441"/>
              <a:gd name="connsiteY10" fmla="*/ 4801438 h 6213543"/>
              <a:gd name="connsiteX11" fmla="*/ 6572250 w 7069441"/>
              <a:gd name="connsiteY11" fmla="*/ 5334838 h 6213543"/>
              <a:gd name="connsiteX12" fmla="*/ 5935436 w 7069441"/>
              <a:gd name="connsiteY12" fmla="*/ 5849188 h 6213543"/>
              <a:gd name="connsiteX13" fmla="*/ 5200649 w 7069441"/>
              <a:gd name="connsiteY13" fmla="*/ 6115888 h 6213543"/>
              <a:gd name="connsiteX14" fmla="*/ 4122965 w 7069441"/>
              <a:gd name="connsiteY14" fmla="*/ 6211138 h 6213543"/>
              <a:gd name="connsiteX15" fmla="*/ 2895600 w 7069441"/>
              <a:gd name="connsiteY15" fmla="*/ 6134938 h 6213543"/>
              <a:gd name="connsiteX16" fmla="*/ 1371600 w 7069441"/>
              <a:gd name="connsiteY16" fmla="*/ 5658688 h 6213543"/>
              <a:gd name="connsiteX17" fmla="*/ 476250 w 7069441"/>
              <a:gd name="connsiteY17" fmla="*/ 4858588 h 6213543"/>
              <a:gd name="connsiteX18" fmla="*/ 38100 w 7069441"/>
              <a:gd name="connsiteY18" fmla="*/ 4386874 h 6213543"/>
              <a:gd name="connsiteX0" fmla="*/ 0 w 7069441"/>
              <a:gd name="connsiteY0" fmla="*/ 153238 h 6213543"/>
              <a:gd name="connsiteX1" fmla="*/ 2286000 w 7069441"/>
              <a:gd name="connsiteY1" fmla="*/ 838 h 6213543"/>
              <a:gd name="connsiteX2" fmla="*/ 4191000 w 7069441"/>
              <a:gd name="connsiteY2" fmla="*/ 210388 h 6213543"/>
              <a:gd name="connsiteX3" fmla="*/ 5429250 w 7069441"/>
              <a:gd name="connsiteY3" fmla="*/ 572338 h 6213543"/>
              <a:gd name="connsiteX4" fmla="*/ 6248400 w 7069441"/>
              <a:gd name="connsiteY4" fmla="*/ 934288 h 6213543"/>
              <a:gd name="connsiteX5" fmla="*/ 6629400 w 7069441"/>
              <a:gd name="connsiteY5" fmla="*/ 1143838 h 6213543"/>
              <a:gd name="connsiteX6" fmla="*/ 6972300 w 7069441"/>
              <a:gd name="connsiteY6" fmla="*/ 1486738 h 6213543"/>
              <a:gd name="connsiteX7" fmla="*/ 7067550 w 7069441"/>
              <a:gd name="connsiteY7" fmla="*/ 2058238 h 6213543"/>
              <a:gd name="connsiteX8" fmla="*/ 7029450 w 7069441"/>
              <a:gd name="connsiteY8" fmla="*/ 3029788 h 6213543"/>
              <a:gd name="connsiteX9" fmla="*/ 6953250 w 7069441"/>
              <a:gd name="connsiteY9" fmla="*/ 4115638 h 6213543"/>
              <a:gd name="connsiteX10" fmla="*/ 6800850 w 7069441"/>
              <a:gd name="connsiteY10" fmla="*/ 4801438 h 6213543"/>
              <a:gd name="connsiteX11" fmla="*/ 6572250 w 7069441"/>
              <a:gd name="connsiteY11" fmla="*/ 5334838 h 6213543"/>
              <a:gd name="connsiteX12" fmla="*/ 5935436 w 7069441"/>
              <a:gd name="connsiteY12" fmla="*/ 5849188 h 6213543"/>
              <a:gd name="connsiteX13" fmla="*/ 5200649 w 7069441"/>
              <a:gd name="connsiteY13" fmla="*/ 6115888 h 6213543"/>
              <a:gd name="connsiteX14" fmla="*/ 4122965 w 7069441"/>
              <a:gd name="connsiteY14" fmla="*/ 6211138 h 6213543"/>
              <a:gd name="connsiteX15" fmla="*/ 2895600 w 7069441"/>
              <a:gd name="connsiteY15" fmla="*/ 6134938 h 6213543"/>
              <a:gd name="connsiteX16" fmla="*/ 1371600 w 7069441"/>
              <a:gd name="connsiteY16" fmla="*/ 5658688 h 6213543"/>
              <a:gd name="connsiteX17" fmla="*/ 679450 w 7069441"/>
              <a:gd name="connsiteY17" fmla="*/ 5308531 h 6213543"/>
              <a:gd name="connsiteX18" fmla="*/ 38100 w 7069441"/>
              <a:gd name="connsiteY18" fmla="*/ 4386874 h 6213543"/>
              <a:gd name="connsiteX0" fmla="*/ 0 w 7069441"/>
              <a:gd name="connsiteY0" fmla="*/ 153238 h 6213543"/>
              <a:gd name="connsiteX1" fmla="*/ 2286000 w 7069441"/>
              <a:gd name="connsiteY1" fmla="*/ 838 h 6213543"/>
              <a:gd name="connsiteX2" fmla="*/ 4191000 w 7069441"/>
              <a:gd name="connsiteY2" fmla="*/ 210388 h 6213543"/>
              <a:gd name="connsiteX3" fmla="*/ 5429250 w 7069441"/>
              <a:gd name="connsiteY3" fmla="*/ 572338 h 6213543"/>
              <a:gd name="connsiteX4" fmla="*/ 6248400 w 7069441"/>
              <a:gd name="connsiteY4" fmla="*/ 934288 h 6213543"/>
              <a:gd name="connsiteX5" fmla="*/ 6629400 w 7069441"/>
              <a:gd name="connsiteY5" fmla="*/ 1143838 h 6213543"/>
              <a:gd name="connsiteX6" fmla="*/ 6972300 w 7069441"/>
              <a:gd name="connsiteY6" fmla="*/ 1486738 h 6213543"/>
              <a:gd name="connsiteX7" fmla="*/ 7067550 w 7069441"/>
              <a:gd name="connsiteY7" fmla="*/ 2058238 h 6213543"/>
              <a:gd name="connsiteX8" fmla="*/ 7029450 w 7069441"/>
              <a:gd name="connsiteY8" fmla="*/ 3029788 h 6213543"/>
              <a:gd name="connsiteX9" fmla="*/ 6953250 w 7069441"/>
              <a:gd name="connsiteY9" fmla="*/ 4115638 h 6213543"/>
              <a:gd name="connsiteX10" fmla="*/ 6800850 w 7069441"/>
              <a:gd name="connsiteY10" fmla="*/ 4801438 h 6213543"/>
              <a:gd name="connsiteX11" fmla="*/ 6572250 w 7069441"/>
              <a:gd name="connsiteY11" fmla="*/ 5334838 h 6213543"/>
              <a:gd name="connsiteX12" fmla="*/ 5935436 w 7069441"/>
              <a:gd name="connsiteY12" fmla="*/ 5849188 h 6213543"/>
              <a:gd name="connsiteX13" fmla="*/ 5200649 w 7069441"/>
              <a:gd name="connsiteY13" fmla="*/ 6115888 h 6213543"/>
              <a:gd name="connsiteX14" fmla="*/ 4122965 w 7069441"/>
              <a:gd name="connsiteY14" fmla="*/ 6211138 h 6213543"/>
              <a:gd name="connsiteX15" fmla="*/ 2895600 w 7069441"/>
              <a:gd name="connsiteY15" fmla="*/ 6134938 h 6213543"/>
              <a:gd name="connsiteX16" fmla="*/ 1371600 w 7069441"/>
              <a:gd name="connsiteY16" fmla="*/ 5658688 h 6213543"/>
              <a:gd name="connsiteX17" fmla="*/ 679450 w 7069441"/>
              <a:gd name="connsiteY17" fmla="*/ 5308531 h 6213543"/>
              <a:gd name="connsiteX18" fmla="*/ 154215 w 7069441"/>
              <a:gd name="connsiteY18" fmla="*/ 5010988 h 6213543"/>
              <a:gd name="connsiteX0" fmla="*/ 0 w 7069441"/>
              <a:gd name="connsiteY0" fmla="*/ 153238 h 6213543"/>
              <a:gd name="connsiteX1" fmla="*/ 2286000 w 7069441"/>
              <a:gd name="connsiteY1" fmla="*/ 838 h 6213543"/>
              <a:gd name="connsiteX2" fmla="*/ 4191000 w 7069441"/>
              <a:gd name="connsiteY2" fmla="*/ 210388 h 6213543"/>
              <a:gd name="connsiteX3" fmla="*/ 5429250 w 7069441"/>
              <a:gd name="connsiteY3" fmla="*/ 572338 h 6213543"/>
              <a:gd name="connsiteX4" fmla="*/ 6248400 w 7069441"/>
              <a:gd name="connsiteY4" fmla="*/ 934288 h 6213543"/>
              <a:gd name="connsiteX5" fmla="*/ 6629400 w 7069441"/>
              <a:gd name="connsiteY5" fmla="*/ 1143838 h 6213543"/>
              <a:gd name="connsiteX6" fmla="*/ 6972300 w 7069441"/>
              <a:gd name="connsiteY6" fmla="*/ 1486738 h 6213543"/>
              <a:gd name="connsiteX7" fmla="*/ 7067550 w 7069441"/>
              <a:gd name="connsiteY7" fmla="*/ 2058238 h 6213543"/>
              <a:gd name="connsiteX8" fmla="*/ 7029450 w 7069441"/>
              <a:gd name="connsiteY8" fmla="*/ 3029788 h 6213543"/>
              <a:gd name="connsiteX9" fmla="*/ 6953250 w 7069441"/>
              <a:gd name="connsiteY9" fmla="*/ 4115638 h 6213543"/>
              <a:gd name="connsiteX10" fmla="*/ 6800850 w 7069441"/>
              <a:gd name="connsiteY10" fmla="*/ 4801438 h 6213543"/>
              <a:gd name="connsiteX11" fmla="*/ 6572250 w 7069441"/>
              <a:gd name="connsiteY11" fmla="*/ 5334838 h 6213543"/>
              <a:gd name="connsiteX12" fmla="*/ 5935436 w 7069441"/>
              <a:gd name="connsiteY12" fmla="*/ 5849188 h 6213543"/>
              <a:gd name="connsiteX13" fmla="*/ 5200649 w 7069441"/>
              <a:gd name="connsiteY13" fmla="*/ 6115888 h 6213543"/>
              <a:gd name="connsiteX14" fmla="*/ 4122965 w 7069441"/>
              <a:gd name="connsiteY14" fmla="*/ 6211138 h 6213543"/>
              <a:gd name="connsiteX15" fmla="*/ 2895600 w 7069441"/>
              <a:gd name="connsiteY15" fmla="*/ 6134938 h 6213543"/>
              <a:gd name="connsiteX16" fmla="*/ 1371600 w 7069441"/>
              <a:gd name="connsiteY16" fmla="*/ 5658688 h 6213543"/>
              <a:gd name="connsiteX17" fmla="*/ 810079 w 7069441"/>
              <a:gd name="connsiteY17" fmla="*/ 5540760 h 6213543"/>
              <a:gd name="connsiteX18" fmla="*/ 154215 w 7069441"/>
              <a:gd name="connsiteY18" fmla="*/ 5010988 h 6213543"/>
              <a:gd name="connsiteX0" fmla="*/ 0 w 7069441"/>
              <a:gd name="connsiteY0" fmla="*/ 153238 h 6211334"/>
              <a:gd name="connsiteX1" fmla="*/ 2286000 w 7069441"/>
              <a:gd name="connsiteY1" fmla="*/ 838 h 6211334"/>
              <a:gd name="connsiteX2" fmla="*/ 4191000 w 7069441"/>
              <a:gd name="connsiteY2" fmla="*/ 210388 h 6211334"/>
              <a:gd name="connsiteX3" fmla="*/ 5429250 w 7069441"/>
              <a:gd name="connsiteY3" fmla="*/ 572338 h 6211334"/>
              <a:gd name="connsiteX4" fmla="*/ 6248400 w 7069441"/>
              <a:gd name="connsiteY4" fmla="*/ 934288 h 6211334"/>
              <a:gd name="connsiteX5" fmla="*/ 6629400 w 7069441"/>
              <a:gd name="connsiteY5" fmla="*/ 1143838 h 6211334"/>
              <a:gd name="connsiteX6" fmla="*/ 6972300 w 7069441"/>
              <a:gd name="connsiteY6" fmla="*/ 1486738 h 6211334"/>
              <a:gd name="connsiteX7" fmla="*/ 7067550 w 7069441"/>
              <a:gd name="connsiteY7" fmla="*/ 2058238 h 6211334"/>
              <a:gd name="connsiteX8" fmla="*/ 7029450 w 7069441"/>
              <a:gd name="connsiteY8" fmla="*/ 3029788 h 6211334"/>
              <a:gd name="connsiteX9" fmla="*/ 6953250 w 7069441"/>
              <a:gd name="connsiteY9" fmla="*/ 4115638 h 6211334"/>
              <a:gd name="connsiteX10" fmla="*/ 6800850 w 7069441"/>
              <a:gd name="connsiteY10" fmla="*/ 4801438 h 6211334"/>
              <a:gd name="connsiteX11" fmla="*/ 6572250 w 7069441"/>
              <a:gd name="connsiteY11" fmla="*/ 5334838 h 6211334"/>
              <a:gd name="connsiteX12" fmla="*/ 5935436 w 7069441"/>
              <a:gd name="connsiteY12" fmla="*/ 5849188 h 6211334"/>
              <a:gd name="connsiteX13" fmla="*/ 5200649 w 7069441"/>
              <a:gd name="connsiteY13" fmla="*/ 6115888 h 6211334"/>
              <a:gd name="connsiteX14" fmla="*/ 4122965 w 7069441"/>
              <a:gd name="connsiteY14" fmla="*/ 6211138 h 6211334"/>
              <a:gd name="connsiteX15" fmla="*/ 2895600 w 7069441"/>
              <a:gd name="connsiteY15" fmla="*/ 6134938 h 6211334"/>
              <a:gd name="connsiteX16" fmla="*/ 1908629 w 7069441"/>
              <a:gd name="connsiteY16" fmla="*/ 5948974 h 6211334"/>
              <a:gd name="connsiteX17" fmla="*/ 810079 w 7069441"/>
              <a:gd name="connsiteY17" fmla="*/ 5540760 h 6211334"/>
              <a:gd name="connsiteX18" fmla="*/ 154215 w 7069441"/>
              <a:gd name="connsiteY18" fmla="*/ 5010988 h 6211334"/>
              <a:gd name="connsiteX0" fmla="*/ 0 w 7069441"/>
              <a:gd name="connsiteY0" fmla="*/ 153238 h 6211334"/>
              <a:gd name="connsiteX1" fmla="*/ 2286000 w 7069441"/>
              <a:gd name="connsiteY1" fmla="*/ 838 h 6211334"/>
              <a:gd name="connsiteX2" fmla="*/ 4191000 w 7069441"/>
              <a:gd name="connsiteY2" fmla="*/ 210388 h 6211334"/>
              <a:gd name="connsiteX3" fmla="*/ 5429250 w 7069441"/>
              <a:gd name="connsiteY3" fmla="*/ 572338 h 6211334"/>
              <a:gd name="connsiteX4" fmla="*/ 6248400 w 7069441"/>
              <a:gd name="connsiteY4" fmla="*/ 934288 h 6211334"/>
              <a:gd name="connsiteX5" fmla="*/ 6629400 w 7069441"/>
              <a:gd name="connsiteY5" fmla="*/ 1143838 h 6211334"/>
              <a:gd name="connsiteX6" fmla="*/ 6972300 w 7069441"/>
              <a:gd name="connsiteY6" fmla="*/ 1486738 h 6211334"/>
              <a:gd name="connsiteX7" fmla="*/ 7067550 w 7069441"/>
              <a:gd name="connsiteY7" fmla="*/ 2058238 h 6211334"/>
              <a:gd name="connsiteX8" fmla="*/ 7029450 w 7069441"/>
              <a:gd name="connsiteY8" fmla="*/ 3029788 h 6211334"/>
              <a:gd name="connsiteX9" fmla="*/ 6953250 w 7069441"/>
              <a:gd name="connsiteY9" fmla="*/ 4115638 h 6211334"/>
              <a:gd name="connsiteX10" fmla="*/ 6800850 w 7069441"/>
              <a:gd name="connsiteY10" fmla="*/ 4801438 h 6211334"/>
              <a:gd name="connsiteX11" fmla="*/ 6572250 w 7069441"/>
              <a:gd name="connsiteY11" fmla="*/ 5334838 h 6211334"/>
              <a:gd name="connsiteX12" fmla="*/ 5935436 w 7069441"/>
              <a:gd name="connsiteY12" fmla="*/ 5849188 h 6211334"/>
              <a:gd name="connsiteX13" fmla="*/ 5200649 w 7069441"/>
              <a:gd name="connsiteY13" fmla="*/ 6115888 h 6211334"/>
              <a:gd name="connsiteX14" fmla="*/ 4122965 w 7069441"/>
              <a:gd name="connsiteY14" fmla="*/ 6211138 h 6211334"/>
              <a:gd name="connsiteX15" fmla="*/ 2895600 w 7069441"/>
              <a:gd name="connsiteY15" fmla="*/ 6134938 h 6211334"/>
              <a:gd name="connsiteX16" fmla="*/ 1908629 w 7069441"/>
              <a:gd name="connsiteY16" fmla="*/ 5948974 h 6211334"/>
              <a:gd name="connsiteX17" fmla="*/ 810079 w 7069441"/>
              <a:gd name="connsiteY17" fmla="*/ 5540760 h 6211334"/>
              <a:gd name="connsiteX18" fmla="*/ 110672 w 7069441"/>
              <a:gd name="connsiteY18" fmla="*/ 5359331 h 6211334"/>
              <a:gd name="connsiteX0" fmla="*/ 0 w 7069441"/>
              <a:gd name="connsiteY0" fmla="*/ 153238 h 6211334"/>
              <a:gd name="connsiteX1" fmla="*/ 2286000 w 7069441"/>
              <a:gd name="connsiteY1" fmla="*/ 838 h 6211334"/>
              <a:gd name="connsiteX2" fmla="*/ 4191000 w 7069441"/>
              <a:gd name="connsiteY2" fmla="*/ 210388 h 6211334"/>
              <a:gd name="connsiteX3" fmla="*/ 5429250 w 7069441"/>
              <a:gd name="connsiteY3" fmla="*/ 572338 h 6211334"/>
              <a:gd name="connsiteX4" fmla="*/ 6248400 w 7069441"/>
              <a:gd name="connsiteY4" fmla="*/ 934288 h 6211334"/>
              <a:gd name="connsiteX5" fmla="*/ 6629400 w 7069441"/>
              <a:gd name="connsiteY5" fmla="*/ 1143838 h 6211334"/>
              <a:gd name="connsiteX6" fmla="*/ 6972300 w 7069441"/>
              <a:gd name="connsiteY6" fmla="*/ 1486738 h 6211334"/>
              <a:gd name="connsiteX7" fmla="*/ 7067550 w 7069441"/>
              <a:gd name="connsiteY7" fmla="*/ 2058238 h 6211334"/>
              <a:gd name="connsiteX8" fmla="*/ 7029450 w 7069441"/>
              <a:gd name="connsiteY8" fmla="*/ 3029788 h 6211334"/>
              <a:gd name="connsiteX9" fmla="*/ 6953250 w 7069441"/>
              <a:gd name="connsiteY9" fmla="*/ 4115638 h 6211334"/>
              <a:gd name="connsiteX10" fmla="*/ 6800850 w 7069441"/>
              <a:gd name="connsiteY10" fmla="*/ 4801438 h 6211334"/>
              <a:gd name="connsiteX11" fmla="*/ 6572250 w 7069441"/>
              <a:gd name="connsiteY11" fmla="*/ 5334838 h 6211334"/>
              <a:gd name="connsiteX12" fmla="*/ 5935436 w 7069441"/>
              <a:gd name="connsiteY12" fmla="*/ 5849188 h 6211334"/>
              <a:gd name="connsiteX13" fmla="*/ 5200649 w 7069441"/>
              <a:gd name="connsiteY13" fmla="*/ 6115888 h 6211334"/>
              <a:gd name="connsiteX14" fmla="*/ 4122965 w 7069441"/>
              <a:gd name="connsiteY14" fmla="*/ 6211138 h 6211334"/>
              <a:gd name="connsiteX15" fmla="*/ 2895600 w 7069441"/>
              <a:gd name="connsiteY15" fmla="*/ 6134938 h 6211334"/>
              <a:gd name="connsiteX16" fmla="*/ 1908629 w 7069441"/>
              <a:gd name="connsiteY16" fmla="*/ 5948974 h 6211334"/>
              <a:gd name="connsiteX17" fmla="*/ 810079 w 7069441"/>
              <a:gd name="connsiteY17" fmla="*/ 5540760 h 6211334"/>
              <a:gd name="connsiteX18" fmla="*/ 110672 w 7069441"/>
              <a:gd name="connsiteY18" fmla="*/ 5359331 h 6211334"/>
              <a:gd name="connsiteX0" fmla="*/ 0 w 7069441"/>
              <a:gd name="connsiteY0" fmla="*/ 153238 h 6211334"/>
              <a:gd name="connsiteX1" fmla="*/ 2286000 w 7069441"/>
              <a:gd name="connsiteY1" fmla="*/ 838 h 6211334"/>
              <a:gd name="connsiteX2" fmla="*/ 4191000 w 7069441"/>
              <a:gd name="connsiteY2" fmla="*/ 210388 h 6211334"/>
              <a:gd name="connsiteX3" fmla="*/ 5429250 w 7069441"/>
              <a:gd name="connsiteY3" fmla="*/ 572338 h 6211334"/>
              <a:gd name="connsiteX4" fmla="*/ 6248400 w 7069441"/>
              <a:gd name="connsiteY4" fmla="*/ 934288 h 6211334"/>
              <a:gd name="connsiteX5" fmla="*/ 6629400 w 7069441"/>
              <a:gd name="connsiteY5" fmla="*/ 1143838 h 6211334"/>
              <a:gd name="connsiteX6" fmla="*/ 6972300 w 7069441"/>
              <a:gd name="connsiteY6" fmla="*/ 1486738 h 6211334"/>
              <a:gd name="connsiteX7" fmla="*/ 7067550 w 7069441"/>
              <a:gd name="connsiteY7" fmla="*/ 2058238 h 6211334"/>
              <a:gd name="connsiteX8" fmla="*/ 7029450 w 7069441"/>
              <a:gd name="connsiteY8" fmla="*/ 3029788 h 6211334"/>
              <a:gd name="connsiteX9" fmla="*/ 6953250 w 7069441"/>
              <a:gd name="connsiteY9" fmla="*/ 4115638 h 6211334"/>
              <a:gd name="connsiteX10" fmla="*/ 6800850 w 7069441"/>
              <a:gd name="connsiteY10" fmla="*/ 4801438 h 6211334"/>
              <a:gd name="connsiteX11" fmla="*/ 6572250 w 7069441"/>
              <a:gd name="connsiteY11" fmla="*/ 5334838 h 6211334"/>
              <a:gd name="connsiteX12" fmla="*/ 5935436 w 7069441"/>
              <a:gd name="connsiteY12" fmla="*/ 5849188 h 6211334"/>
              <a:gd name="connsiteX13" fmla="*/ 5200649 w 7069441"/>
              <a:gd name="connsiteY13" fmla="*/ 6115888 h 6211334"/>
              <a:gd name="connsiteX14" fmla="*/ 4122965 w 7069441"/>
              <a:gd name="connsiteY14" fmla="*/ 6211138 h 6211334"/>
              <a:gd name="connsiteX15" fmla="*/ 2895600 w 7069441"/>
              <a:gd name="connsiteY15" fmla="*/ 6134938 h 6211334"/>
              <a:gd name="connsiteX16" fmla="*/ 1908629 w 7069441"/>
              <a:gd name="connsiteY16" fmla="*/ 5948974 h 6211334"/>
              <a:gd name="connsiteX17" fmla="*/ 1085851 w 7069441"/>
              <a:gd name="connsiteY17" fmla="*/ 5685902 h 6211334"/>
              <a:gd name="connsiteX18" fmla="*/ 110672 w 7069441"/>
              <a:gd name="connsiteY18" fmla="*/ 5359331 h 6211334"/>
              <a:gd name="connsiteX0" fmla="*/ 0 w 7069441"/>
              <a:gd name="connsiteY0" fmla="*/ 153238 h 6211334"/>
              <a:gd name="connsiteX1" fmla="*/ 2286000 w 7069441"/>
              <a:gd name="connsiteY1" fmla="*/ 838 h 6211334"/>
              <a:gd name="connsiteX2" fmla="*/ 4191000 w 7069441"/>
              <a:gd name="connsiteY2" fmla="*/ 210388 h 6211334"/>
              <a:gd name="connsiteX3" fmla="*/ 5429250 w 7069441"/>
              <a:gd name="connsiteY3" fmla="*/ 572338 h 6211334"/>
              <a:gd name="connsiteX4" fmla="*/ 6248400 w 7069441"/>
              <a:gd name="connsiteY4" fmla="*/ 934288 h 6211334"/>
              <a:gd name="connsiteX5" fmla="*/ 6629400 w 7069441"/>
              <a:gd name="connsiteY5" fmla="*/ 1143838 h 6211334"/>
              <a:gd name="connsiteX6" fmla="*/ 6972300 w 7069441"/>
              <a:gd name="connsiteY6" fmla="*/ 1486738 h 6211334"/>
              <a:gd name="connsiteX7" fmla="*/ 7067550 w 7069441"/>
              <a:gd name="connsiteY7" fmla="*/ 2058238 h 6211334"/>
              <a:gd name="connsiteX8" fmla="*/ 7029450 w 7069441"/>
              <a:gd name="connsiteY8" fmla="*/ 3029788 h 6211334"/>
              <a:gd name="connsiteX9" fmla="*/ 6953250 w 7069441"/>
              <a:gd name="connsiteY9" fmla="*/ 4115638 h 6211334"/>
              <a:gd name="connsiteX10" fmla="*/ 6800850 w 7069441"/>
              <a:gd name="connsiteY10" fmla="*/ 4801438 h 6211334"/>
              <a:gd name="connsiteX11" fmla="*/ 6572250 w 7069441"/>
              <a:gd name="connsiteY11" fmla="*/ 5334838 h 6211334"/>
              <a:gd name="connsiteX12" fmla="*/ 5935436 w 7069441"/>
              <a:gd name="connsiteY12" fmla="*/ 5849188 h 6211334"/>
              <a:gd name="connsiteX13" fmla="*/ 5200649 w 7069441"/>
              <a:gd name="connsiteY13" fmla="*/ 6115888 h 6211334"/>
              <a:gd name="connsiteX14" fmla="*/ 4122965 w 7069441"/>
              <a:gd name="connsiteY14" fmla="*/ 6211138 h 6211334"/>
              <a:gd name="connsiteX15" fmla="*/ 2895600 w 7069441"/>
              <a:gd name="connsiteY15" fmla="*/ 6134938 h 6211334"/>
              <a:gd name="connsiteX16" fmla="*/ 1908629 w 7069441"/>
              <a:gd name="connsiteY16" fmla="*/ 5948974 h 6211334"/>
              <a:gd name="connsiteX17" fmla="*/ 1085851 w 7069441"/>
              <a:gd name="connsiteY17" fmla="*/ 5685902 h 6211334"/>
              <a:gd name="connsiteX18" fmla="*/ 110672 w 7069441"/>
              <a:gd name="connsiteY18" fmla="*/ 5359331 h 6211334"/>
              <a:gd name="connsiteX0" fmla="*/ 0 w 7069441"/>
              <a:gd name="connsiteY0" fmla="*/ 153238 h 6211334"/>
              <a:gd name="connsiteX1" fmla="*/ 2286000 w 7069441"/>
              <a:gd name="connsiteY1" fmla="*/ 838 h 6211334"/>
              <a:gd name="connsiteX2" fmla="*/ 4191000 w 7069441"/>
              <a:gd name="connsiteY2" fmla="*/ 210388 h 6211334"/>
              <a:gd name="connsiteX3" fmla="*/ 5429250 w 7069441"/>
              <a:gd name="connsiteY3" fmla="*/ 572338 h 6211334"/>
              <a:gd name="connsiteX4" fmla="*/ 6248400 w 7069441"/>
              <a:gd name="connsiteY4" fmla="*/ 934288 h 6211334"/>
              <a:gd name="connsiteX5" fmla="*/ 6629400 w 7069441"/>
              <a:gd name="connsiteY5" fmla="*/ 1143838 h 6211334"/>
              <a:gd name="connsiteX6" fmla="*/ 6972300 w 7069441"/>
              <a:gd name="connsiteY6" fmla="*/ 1486738 h 6211334"/>
              <a:gd name="connsiteX7" fmla="*/ 7067550 w 7069441"/>
              <a:gd name="connsiteY7" fmla="*/ 2058238 h 6211334"/>
              <a:gd name="connsiteX8" fmla="*/ 7029450 w 7069441"/>
              <a:gd name="connsiteY8" fmla="*/ 3029788 h 6211334"/>
              <a:gd name="connsiteX9" fmla="*/ 6953250 w 7069441"/>
              <a:gd name="connsiteY9" fmla="*/ 4115638 h 6211334"/>
              <a:gd name="connsiteX10" fmla="*/ 6800850 w 7069441"/>
              <a:gd name="connsiteY10" fmla="*/ 4801438 h 6211334"/>
              <a:gd name="connsiteX11" fmla="*/ 6572250 w 7069441"/>
              <a:gd name="connsiteY11" fmla="*/ 5334838 h 6211334"/>
              <a:gd name="connsiteX12" fmla="*/ 5935436 w 7069441"/>
              <a:gd name="connsiteY12" fmla="*/ 5849188 h 6211334"/>
              <a:gd name="connsiteX13" fmla="*/ 5200649 w 7069441"/>
              <a:gd name="connsiteY13" fmla="*/ 6115888 h 6211334"/>
              <a:gd name="connsiteX14" fmla="*/ 4122965 w 7069441"/>
              <a:gd name="connsiteY14" fmla="*/ 6211138 h 6211334"/>
              <a:gd name="connsiteX15" fmla="*/ 2895600 w 7069441"/>
              <a:gd name="connsiteY15" fmla="*/ 6134938 h 6211334"/>
              <a:gd name="connsiteX16" fmla="*/ 1908629 w 7069441"/>
              <a:gd name="connsiteY16" fmla="*/ 5948974 h 6211334"/>
              <a:gd name="connsiteX17" fmla="*/ 1085851 w 7069441"/>
              <a:gd name="connsiteY17" fmla="*/ 5685902 h 6211334"/>
              <a:gd name="connsiteX18" fmla="*/ 96158 w 7069441"/>
              <a:gd name="connsiteY18" fmla="*/ 5460931 h 6211334"/>
              <a:gd name="connsiteX0" fmla="*/ 0 w 7069441"/>
              <a:gd name="connsiteY0" fmla="*/ 153238 h 6211334"/>
              <a:gd name="connsiteX1" fmla="*/ 2286000 w 7069441"/>
              <a:gd name="connsiteY1" fmla="*/ 838 h 6211334"/>
              <a:gd name="connsiteX2" fmla="*/ 4191000 w 7069441"/>
              <a:gd name="connsiteY2" fmla="*/ 210388 h 6211334"/>
              <a:gd name="connsiteX3" fmla="*/ 5429250 w 7069441"/>
              <a:gd name="connsiteY3" fmla="*/ 572338 h 6211334"/>
              <a:gd name="connsiteX4" fmla="*/ 6248400 w 7069441"/>
              <a:gd name="connsiteY4" fmla="*/ 934288 h 6211334"/>
              <a:gd name="connsiteX5" fmla="*/ 6629400 w 7069441"/>
              <a:gd name="connsiteY5" fmla="*/ 1143838 h 6211334"/>
              <a:gd name="connsiteX6" fmla="*/ 6972300 w 7069441"/>
              <a:gd name="connsiteY6" fmla="*/ 1486738 h 6211334"/>
              <a:gd name="connsiteX7" fmla="*/ 7067550 w 7069441"/>
              <a:gd name="connsiteY7" fmla="*/ 2058238 h 6211334"/>
              <a:gd name="connsiteX8" fmla="*/ 7029450 w 7069441"/>
              <a:gd name="connsiteY8" fmla="*/ 3029788 h 6211334"/>
              <a:gd name="connsiteX9" fmla="*/ 6953250 w 7069441"/>
              <a:gd name="connsiteY9" fmla="*/ 4115638 h 6211334"/>
              <a:gd name="connsiteX10" fmla="*/ 6800850 w 7069441"/>
              <a:gd name="connsiteY10" fmla="*/ 4801438 h 6211334"/>
              <a:gd name="connsiteX11" fmla="*/ 6572250 w 7069441"/>
              <a:gd name="connsiteY11" fmla="*/ 5334838 h 6211334"/>
              <a:gd name="connsiteX12" fmla="*/ 5935436 w 7069441"/>
              <a:gd name="connsiteY12" fmla="*/ 5849188 h 6211334"/>
              <a:gd name="connsiteX13" fmla="*/ 5200649 w 7069441"/>
              <a:gd name="connsiteY13" fmla="*/ 6115888 h 6211334"/>
              <a:gd name="connsiteX14" fmla="*/ 4122965 w 7069441"/>
              <a:gd name="connsiteY14" fmla="*/ 6211138 h 6211334"/>
              <a:gd name="connsiteX15" fmla="*/ 2895600 w 7069441"/>
              <a:gd name="connsiteY15" fmla="*/ 6134938 h 6211334"/>
              <a:gd name="connsiteX16" fmla="*/ 1908629 w 7069441"/>
              <a:gd name="connsiteY16" fmla="*/ 5948974 h 6211334"/>
              <a:gd name="connsiteX17" fmla="*/ 1085851 w 7069441"/>
              <a:gd name="connsiteY17" fmla="*/ 5772987 h 6211334"/>
              <a:gd name="connsiteX18" fmla="*/ 96158 w 7069441"/>
              <a:gd name="connsiteY18" fmla="*/ 5460931 h 6211334"/>
              <a:gd name="connsiteX0" fmla="*/ 0 w 7069441"/>
              <a:gd name="connsiteY0" fmla="*/ 153238 h 6211304"/>
              <a:gd name="connsiteX1" fmla="*/ 2286000 w 7069441"/>
              <a:gd name="connsiteY1" fmla="*/ 838 h 6211304"/>
              <a:gd name="connsiteX2" fmla="*/ 4191000 w 7069441"/>
              <a:gd name="connsiteY2" fmla="*/ 210388 h 6211304"/>
              <a:gd name="connsiteX3" fmla="*/ 5429250 w 7069441"/>
              <a:gd name="connsiteY3" fmla="*/ 572338 h 6211304"/>
              <a:gd name="connsiteX4" fmla="*/ 6248400 w 7069441"/>
              <a:gd name="connsiteY4" fmla="*/ 934288 h 6211304"/>
              <a:gd name="connsiteX5" fmla="*/ 6629400 w 7069441"/>
              <a:gd name="connsiteY5" fmla="*/ 1143838 h 6211304"/>
              <a:gd name="connsiteX6" fmla="*/ 6972300 w 7069441"/>
              <a:gd name="connsiteY6" fmla="*/ 1486738 h 6211304"/>
              <a:gd name="connsiteX7" fmla="*/ 7067550 w 7069441"/>
              <a:gd name="connsiteY7" fmla="*/ 2058238 h 6211304"/>
              <a:gd name="connsiteX8" fmla="*/ 7029450 w 7069441"/>
              <a:gd name="connsiteY8" fmla="*/ 3029788 h 6211304"/>
              <a:gd name="connsiteX9" fmla="*/ 6953250 w 7069441"/>
              <a:gd name="connsiteY9" fmla="*/ 4115638 h 6211304"/>
              <a:gd name="connsiteX10" fmla="*/ 6800850 w 7069441"/>
              <a:gd name="connsiteY10" fmla="*/ 4801438 h 6211304"/>
              <a:gd name="connsiteX11" fmla="*/ 6572250 w 7069441"/>
              <a:gd name="connsiteY11" fmla="*/ 5334838 h 6211304"/>
              <a:gd name="connsiteX12" fmla="*/ 5935436 w 7069441"/>
              <a:gd name="connsiteY12" fmla="*/ 5849188 h 6211304"/>
              <a:gd name="connsiteX13" fmla="*/ 5200649 w 7069441"/>
              <a:gd name="connsiteY13" fmla="*/ 6115888 h 6211304"/>
              <a:gd name="connsiteX14" fmla="*/ 4122965 w 7069441"/>
              <a:gd name="connsiteY14" fmla="*/ 6211138 h 6211304"/>
              <a:gd name="connsiteX15" fmla="*/ 2895600 w 7069441"/>
              <a:gd name="connsiteY15" fmla="*/ 6134938 h 6211304"/>
              <a:gd name="connsiteX16" fmla="*/ 1908629 w 7069441"/>
              <a:gd name="connsiteY16" fmla="*/ 5992517 h 6211304"/>
              <a:gd name="connsiteX17" fmla="*/ 1085851 w 7069441"/>
              <a:gd name="connsiteY17" fmla="*/ 5772987 h 6211304"/>
              <a:gd name="connsiteX18" fmla="*/ 96158 w 7069441"/>
              <a:gd name="connsiteY18" fmla="*/ 5460931 h 6211304"/>
              <a:gd name="connsiteX0" fmla="*/ 0 w 7069441"/>
              <a:gd name="connsiteY0" fmla="*/ 153238 h 6211304"/>
              <a:gd name="connsiteX1" fmla="*/ 2286000 w 7069441"/>
              <a:gd name="connsiteY1" fmla="*/ 838 h 6211304"/>
              <a:gd name="connsiteX2" fmla="*/ 4191000 w 7069441"/>
              <a:gd name="connsiteY2" fmla="*/ 210388 h 6211304"/>
              <a:gd name="connsiteX3" fmla="*/ 5429250 w 7069441"/>
              <a:gd name="connsiteY3" fmla="*/ 572338 h 6211304"/>
              <a:gd name="connsiteX4" fmla="*/ 6248400 w 7069441"/>
              <a:gd name="connsiteY4" fmla="*/ 934288 h 6211304"/>
              <a:gd name="connsiteX5" fmla="*/ 6629400 w 7069441"/>
              <a:gd name="connsiteY5" fmla="*/ 1143838 h 6211304"/>
              <a:gd name="connsiteX6" fmla="*/ 6972300 w 7069441"/>
              <a:gd name="connsiteY6" fmla="*/ 1486738 h 6211304"/>
              <a:gd name="connsiteX7" fmla="*/ 7067550 w 7069441"/>
              <a:gd name="connsiteY7" fmla="*/ 2058238 h 6211304"/>
              <a:gd name="connsiteX8" fmla="*/ 7029450 w 7069441"/>
              <a:gd name="connsiteY8" fmla="*/ 3029788 h 6211304"/>
              <a:gd name="connsiteX9" fmla="*/ 6953250 w 7069441"/>
              <a:gd name="connsiteY9" fmla="*/ 4115638 h 6211304"/>
              <a:gd name="connsiteX10" fmla="*/ 6800850 w 7069441"/>
              <a:gd name="connsiteY10" fmla="*/ 4801438 h 6211304"/>
              <a:gd name="connsiteX11" fmla="*/ 6572250 w 7069441"/>
              <a:gd name="connsiteY11" fmla="*/ 5334838 h 6211304"/>
              <a:gd name="connsiteX12" fmla="*/ 5935436 w 7069441"/>
              <a:gd name="connsiteY12" fmla="*/ 5849188 h 6211304"/>
              <a:gd name="connsiteX13" fmla="*/ 5200649 w 7069441"/>
              <a:gd name="connsiteY13" fmla="*/ 6115888 h 6211304"/>
              <a:gd name="connsiteX14" fmla="*/ 4122965 w 7069441"/>
              <a:gd name="connsiteY14" fmla="*/ 6211138 h 6211304"/>
              <a:gd name="connsiteX15" fmla="*/ 2895600 w 7069441"/>
              <a:gd name="connsiteY15" fmla="*/ 6134938 h 6211304"/>
              <a:gd name="connsiteX16" fmla="*/ 1908629 w 7069441"/>
              <a:gd name="connsiteY16" fmla="*/ 5992517 h 6211304"/>
              <a:gd name="connsiteX17" fmla="*/ 1085851 w 7069441"/>
              <a:gd name="connsiteY17" fmla="*/ 5772987 h 6211304"/>
              <a:gd name="connsiteX18" fmla="*/ 96158 w 7069441"/>
              <a:gd name="connsiteY18" fmla="*/ 5460931 h 6211304"/>
              <a:gd name="connsiteX0" fmla="*/ 0 w 7069441"/>
              <a:gd name="connsiteY0" fmla="*/ 153238 h 6211304"/>
              <a:gd name="connsiteX1" fmla="*/ 2286000 w 7069441"/>
              <a:gd name="connsiteY1" fmla="*/ 838 h 6211304"/>
              <a:gd name="connsiteX2" fmla="*/ 4191000 w 7069441"/>
              <a:gd name="connsiteY2" fmla="*/ 210388 h 6211304"/>
              <a:gd name="connsiteX3" fmla="*/ 5429250 w 7069441"/>
              <a:gd name="connsiteY3" fmla="*/ 572338 h 6211304"/>
              <a:gd name="connsiteX4" fmla="*/ 6248400 w 7069441"/>
              <a:gd name="connsiteY4" fmla="*/ 934288 h 6211304"/>
              <a:gd name="connsiteX5" fmla="*/ 6629400 w 7069441"/>
              <a:gd name="connsiteY5" fmla="*/ 1143838 h 6211304"/>
              <a:gd name="connsiteX6" fmla="*/ 6972300 w 7069441"/>
              <a:gd name="connsiteY6" fmla="*/ 1486738 h 6211304"/>
              <a:gd name="connsiteX7" fmla="*/ 7067550 w 7069441"/>
              <a:gd name="connsiteY7" fmla="*/ 2058238 h 6211304"/>
              <a:gd name="connsiteX8" fmla="*/ 7029450 w 7069441"/>
              <a:gd name="connsiteY8" fmla="*/ 3029788 h 6211304"/>
              <a:gd name="connsiteX9" fmla="*/ 6953250 w 7069441"/>
              <a:gd name="connsiteY9" fmla="*/ 4115638 h 6211304"/>
              <a:gd name="connsiteX10" fmla="*/ 6800850 w 7069441"/>
              <a:gd name="connsiteY10" fmla="*/ 4801438 h 6211304"/>
              <a:gd name="connsiteX11" fmla="*/ 6572250 w 7069441"/>
              <a:gd name="connsiteY11" fmla="*/ 5334838 h 6211304"/>
              <a:gd name="connsiteX12" fmla="*/ 5935436 w 7069441"/>
              <a:gd name="connsiteY12" fmla="*/ 5849188 h 6211304"/>
              <a:gd name="connsiteX13" fmla="*/ 5200649 w 7069441"/>
              <a:gd name="connsiteY13" fmla="*/ 6115888 h 6211304"/>
              <a:gd name="connsiteX14" fmla="*/ 4122965 w 7069441"/>
              <a:gd name="connsiteY14" fmla="*/ 6211138 h 6211304"/>
              <a:gd name="connsiteX15" fmla="*/ 2895600 w 7069441"/>
              <a:gd name="connsiteY15" fmla="*/ 6134938 h 6211304"/>
              <a:gd name="connsiteX16" fmla="*/ 1908629 w 7069441"/>
              <a:gd name="connsiteY16" fmla="*/ 5992517 h 6211304"/>
              <a:gd name="connsiteX17" fmla="*/ 1085851 w 7069441"/>
              <a:gd name="connsiteY17" fmla="*/ 5772987 h 6211304"/>
              <a:gd name="connsiteX18" fmla="*/ 96158 w 7069441"/>
              <a:gd name="connsiteY18" fmla="*/ 5460931 h 6211304"/>
              <a:gd name="connsiteX0" fmla="*/ 0 w 7069441"/>
              <a:gd name="connsiteY0" fmla="*/ 153238 h 6211304"/>
              <a:gd name="connsiteX1" fmla="*/ 2286000 w 7069441"/>
              <a:gd name="connsiteY1" fmla="*/ 838 h 6211304"/>
              <a:gd name="connsiteX2" fmla="*/ 4191000 w 7069441"/>
              <a:gd name="connsiteY2" fmla="*/ 210388 h 6211304"/>
              <a:gd name="connsiteX3" fmla="*/ 5429250 w 7069441"/>
              <a:gd name="connsiteY3" fmla="*/ 572338 h 6211304"/>
              <a:gd name="connsiteX4" fmla="*/ 6248400 w 7069441"/>
              <a:gd name="connsiteY4" fmla="*/ 934288 h 6211304"/>
              <a:gd name="connsiteX5" fmla="*/ 6629400 w 7069441"/>
              <a:gd name="connsiteY5" fmla="*/ 1143838 h 6211304"/>
              <a:gd name="connsiteX6" fmla="*/ 6972300 w 7069441"/>
              <a:gd name="connsiteY6" fmla="*/ 1486738 h 6211304"/>
              <a:gd name="connsiteX7" fmla="*/ 7067550 w 7069441"/>
              <a:gd name="connsiteY7" fmla="*/ 2058238 h 6211304"/>
              <a:gd name="connsiteX8" fmla="*/ 7029450 w 7069441"/>
              <a:gd name="connsiteY8" fmla="*/ 3029788 h 6211304"/>
              <a:gd name="connsiteX9" fmla="*/ 6953250 w 7069441"/>
              <a:gd name="connsiteY9" fmla="*/ 4115638 h 6211304"/>
              <a:gd name="connsiteX10" fmla="*/ 6800850 w 7069441"/>
              <a:gd name="connsiteY10" fmla="*/ 4801438 h 6211304"/>
              <a:gd name="connsiteX11" fmla="*/ 6572250 w 7069441"/>
              <a:gd name="connsiteY11" fmla="*/ 5334838 h 6211304"/>
              <a:gd name="connsiteX12" fmla="*/ 5935436 w 7069441"/>
              <a:gd name="connsiteY12" fmla="*/ 5849188 h 6211304"/>
              <a:gd name="connsiteX13" fmla="*/ 5200649 w 7069441"/>
              <a:gd name="connsiteY13" fmla="*/ 6115888 h 6211304"/>
              <a:gd name="connsiteX14" fmla="*/ 4122965 w 7069441"/>
              <a:gd name="connsiteY14" fmla="*/ 6211138 h 6211304"/>
              <a:gd name="connsiteX15" fmla="*/ 2895600 w 7069441"/>
              <a:gd name="connsiteY15" fmla="*/ 6134938 h 6211304"/>
              <a:gd name="connsiteX16" fmla="*/ 1908629 w 7069441"/>
              <a:gd name="connsiteY16" fmla="*/ 5992517 h 6211304"/>
              <a:gd name="connsiteX17" fmla="*/ 1085851 w 7069441"/>
              <a:gd name="connsiteY17" fmla="*/ 5772987 h 6211304"/>
              <a:gd name="connsiteX18" fmla="*/ 96158 w 7069441"/>
              <a:gd name="connsiteY18" fmla="*/ 5460931 h 6211304"/>
              <a:gd name="connsiteX0" fmla="*/ 0 w 7069441"/>
              <a:gd name="connsiteY0" fmla="*/ 153238 h 6211304"/>
              <a:gd name="connsiteX1" fmla="*/ 2286000 w 7069441"/>
              <a:gd name="connsiteY1" fmla="*/ 838 h 6211304"/>
              <a:gd name="connsiteX2" fmla="*/ 4191000 w 7069441"/>
              <a:gd name="connsiteY2" fmla="*/ 210388 h 6211304"/>
              <a:gd name="connsiteX3" fmla="*/ 5429250 w 7069441"/>
              <a:gd name="connsiteY3" fmla="*/ 572338 h 6211304"/>
              <a:gd name="connsiteX4" fmla="*/ 6248400 w 7069441"/>
              <a:gd name="connsiteY4" fmla="*/ 934288 h 6211304"/>
              <a:gd name="connsiteX5" fmla="*/ 6629400 w 7069441"/>
              <a:gd name="connsiteY5" fmla="*/ 1143838 h 6211304"/>
              <a:gd name="connsiteX6" fmla="*/ 6972300 w 7069441"/>
              <a:gd name="connsiteY6" fmla="*/ 1486738 h 6211304"/>
              <a:gd name="connsiteX7" fmla="*/ 7067550 w 7069441"/>
              <a:gd name="connsiteY7" fmla="*/ 2058238 h 6211304"/>
              <a:gd name="connsiteX8" fmla="*/ 7029450 w 7069441"/>
              <a:gd name="connsiteY8" fmla="*/ 3029788 h 6211304"/>
              <a:gd name="connsiteX9" fmla="*/ 6953250 w 7069441"/>
              <a:gd name="connsiteY9" fmla="*/ 4115638 h 6211304"/>
              <a:gd name="connsiteX10" fmla="*/ 6800850 w 7069441"/>
              <a:gd name="connsiteY10" fmla="*/ 4801438 h 6211304"/>
              <a:gd name="connsiteX11" fmla="*/ 6572250 w 7069441"/>
              <a:gd name="connsiteY11" fmla="*/ 5334838 h 6211304"/>
              <a:gd name="connsiteX12" fmla="*/ 5935436 w 7069441"/>
              <a:gd name="connsiteY12" fmla="*/ 5849188 h 6211304"/>
              <a:gd name="connsiteX13" fmla="*/ 5200649 w 7069441"/>
              <a:gd name="connsiteY13" fmla="*/ 6115888 h 6211304"/>
              <a:gd name="connsiteX14" fmla="*/ 4122965 w 7069441"/>
              <a:gd name="connsiteY14" fmla="*/ 6211138 h 6211304"/>
              <a:gd name="connsiteX15" fmla="*/ 2895600 w 7069441"/>
              <a:gd name="connsiteY15" fmla="*/ 6134938 h 6211304"/>
              <a:gd name="connsiteX16" fmla="*/ 1908629 w 7069441"/>
              <a:gd name="connsiteY16" fmla="*/ 5992517 h 6211304"/>
              <a:gd name="connsiteX17" fmla="*/ 1056822 w 7069441"/>
              <a:gd name="connsiteY17" fmla="*/ 5802015 h 6211304"/>
              <a:gd name="connsiteX18" fmla="*/ 96158 w 7069441"/>
              <a:gd name="connsiteY18" fmla="*/ 5460931 h 6211304"/>
              <a:gd name="connsiteX0" fmla="*/ 0 w 7069441"/>
              <a:gd name="connsiteY0" fmla="*/ 153238 h 6211304"/>
              <a:gd name="connsiteX1" fmla="*/ 2286000 w 7069441"/>
              <a:gd name="connsiteY1" fmla="*/ 838 h 6211304"/>
              <a:gd name="connsiteX2" fmla="*/ 4191000 w 7069441"/>
              <a:gd name="connsiteY2" fmla="*/ 210388 h 6211304"/>
              <a:gd name="connsiteX3" fmla="*/ 5429250 w 7069441"/>
              <a:gd name="connsiteY3" fmla="*/ 572338 h 6211304"/>
              <a:gd name="connsiteX4" fmla="*/ 6248400 w 7069441"/>
              <a:gd name="connsiteY4" fmla="*/ 934288 h 6211304"/>
              <a:gd name="connsiteX5" fmla="*/ 6629400 w 7069441"/>
              <a:gd name="connsiteY5" fmla="*/ 1143838 h 6211304"/>
              <a:gd name="connsiteX6" fmla="*/ 6972300 w 7069441"/>
              <a:gd name="connsiteY6" fmla="*/ 1486738 h 6211304"/>
              <a:gd name="connsiteX7" fmla="*/ 7067550 w 7069441"/>
              <a:gd name="connsiteY7" fmla="*/ 2058238 h 6211304"/>
              <a:gd name="connsiteX8" fmla="*/ 7029450 w 7069441"/>
              <a:gd name="connsiteY8" fmla="*/ 3029788 h 6211304"/>
              <a:gd name="connsiteX9" fmla="*/ 6953250 w 7069441"/>
              <a:gd name="connsiteY9" fmla="*/ 4115638 h 6211304"/>
              <a:gd name="connsiteX10" fmla="*/ 6800850 w 7069441"/>
              <a:gd name="connsiteY10" fmla="*/ 4801438 h 6211304"/>
              <a:gd name="connsiteX11" fmla="*/ 6572250 w 7069441"/>
              <a:gd name="connsiteY11" fmla="*/ 5334838 h 6211304"/>
              <a:gd name="connsiteX12" fmla="*/ 5935436 w 7069441"/>
              <a:gd name="connsiteY12" fmla="*/ 5849188 h 6211304"/>
              <a:gd name="connsiteX13" fmla="*/ 5200649 w 7069441"/>
              <a:gd name="connsiteY13" fmla="*/ 6115888 h 6211304"/>
              <a:gd name="connsiteX14" fmla="*/ 4122965 w 7069441"/>
              <a:gd name="connsiteY14" fmla="*/ 6211138 h 6211304"/>
              <a:gd name="connsiteX15" fmla="*/ 2895600 w 7069441"/>
              <a:gd name="connsiteY15" fmla="*/ 6134938 h 6211304"/>
              <a:gd name="connsiteX16" fmla="*/ 1908629 w 7069441"/>
              <a:gd name="connsiteY16" fmla="*/ 5992517 h 6211304"/>
              <a:gd name="connsiteX17" fmla="*/ 1056822 w 7069441"/>
              <a:gd name="connsiteY17" fmla="*/ 5802015 h 6211304"/>
              <a:gd name="connsiteX18" fmla="*/ 96158 w 7069441"/>
              <a:gd name="connsiteY18" fmla="*/ 5562531 h 6211304"/>
              <a:gd name="connsiteX0" fmla="*/ 0 w 7069441"/>
              <a:gd name="connsiteY0" fmla="*/ 153238 h 6211304"/>
              <a:gd name="connsiteX1" fmla="*/ 2286000 w 7069441"/>
              <a:gd name="connsiteY1" fmla="*/ 838 h 6211304"/>
              <a:gd name="connsiteX2" fmla="*/ 4191000 w 7069441"/>
              <a:gd name="connsiteY2" fmla="*/ 210388 h 6211304"/>
              <a:gd name="connsiteX3" fmla="*/ 5429250 w 7069441"/>
              <a:gd name="connsiteY3" fmla="*/ 572338 h 6211304"/>
              <a:gd name="connsiteX4" fmla="*/ 6248400 w 7069441"/>
              <a:gd name="connsiteY4" fmla="*/ 934288 h 6211304"/>
              <a:gd name="connsiteX5" fmla="*/ 6629400 w 7069441"/>
              <a:gd name="connsiteY5" fmla="*/ 1143838 h 6211304"/>
              <a:gd name="connsiteX6" fmla="*/ 6972300 w 7069441"/>
              <a:gd name="connsiteY6" fmla="*/ 1486738 h 6211304"/>
              <a:gd name="connsiteX7" fmla="*/ 7067550 w 7069441"/>
              <a:gd name="connsiteY7" fmla="*/ 2058238 h 6211304"/>
              <a:gd name="connsiteX8" fmla="*/ 7029450 w 7069441"/>
              <a:gd name="connsiteY8" fmla="*/ 3029788 h 6211304"/>
              <a:gd name="connsiteX9" fmla="*/ 6953250 w 7069441"/>
              <a:gd name="connsiteY9" fmla="*/ 4115638 h 6211304"/>
              <a:gd name="connsiteX10" fmla="*/ 6800850 w 7069441"/>
              <a:gd name="connsiteY10" fmla="*/ 4801438 h 6211304"/>
              <a:gd name="connsiteX11" fmla="*/ 6572250 w 7069441"/>
              <a:gd name="connsiteY11" fmla="*/ 5334838 h 6211304"/>
              <a:gd name="connsiteX12" fmla="*/ 5935436 w 7069441"/>
              <a:gd name="connsiteY12" fmla="*/ 5849188 h 6211304"/>
              <a:gd name="connsiteX13" fmla="*/ 5200649 w 7069441"/>
              <a:gd name="connsiteY13" fmla="*/ 6115888 h 6211304"/>
              <a:gd name="connsiteX14" fmla="*/ 4122965 w 7069441"/>
              <a:gd name="connsiteY14" fmla="*/ 6211138 h 6211304"/>
              <a:gd name="connsiteX15" fmla="*/ 2895600 w 7069441"/>
              <a:gd name="connsiteY15" fmla="*/ 6134938 h 6211304"/>
              <a:gd name="connsiteX16" fmla="*/ 1908629 w 7069441"/>
              <a:gd name="connsiteY16" fmla="*/ 5992517 h 6211304"/>
              <a:gd name="connsiteX17" fmla="*/ 1085851 w 7069441"/>
              <a:gd name="connsiteY17" fmla="*/ 5889100 h 6211304"/>
              <a:gd name="connsiteX18" fmla="*/ 96158 w 7069441"/>
              <a:gd name="connsiteY18" fmla="*/ 5562531 h 6211304"/>
              <a:gd name="connsiteX0" fmla="*/ 0 w 7069441"/>
              <a:gd name="connsiteY0" fmla="*/ 153238 h 6211275"/>
              <a:gd name="connsiteX1" fmla="*/ 2286000 w 7069441"/>
              <a:gd name="connsiteY1" fmla="*/ 838 h 6211275"/>
              <a:gd name="connsiteX2" fmla="*/ 4191000 w 7069441"/>
              <a:gd name="connsiteY2" fmla="*/ 210388 h 6211275"/>
              <a:gd name="connsiteX3" fmla="*/ 5429250 w 7069441"/>
              <a:gd name="connsiteY3" fmla="*/ 572338 h 6211275"/>
              <a:gd name="connsiteX4" fmla="*/ 6248400 w 7069441"/>
              <a:gd name="connsiteY4" fmla="*/ 934288 h 6211275"/>
              <a:gd name="connsiteX5" fmla="*/ 6629400 w 7069441"/>
              <a:gd name="connsiteY5" fmla="*/ 1143838 h 6211275"/>
              <a:gd name="connsiteX6" fmla="*/ 6972300 w 7069441"/>
              <a:gd name="connsiteY6" fmla="*/ 1486738 h 6211275"/>
              <a:gd name="connsiteX7" fmla="*/ 7067550 w 7069441"/>
              <a:gd name="connsiteY7" fmla="*/ 2058238 h 6211275"/>
              <a:gd name="connsiteX8" fmla="*/ 7029450 w 7069441"/>
              <a:gd name="connsiteY8" fmla="*/ 3029788 h 6211275"/>
              <a:gd name="connsiteX9" fmla="*/ 6953250 w 7069441"/>
              <a:gd name="connsiteY9" fmla="*/ 4115638 h 6211275"/>
              <a:gd name="connsiteX10" fmla="*/ 6800850 w 7069441"/>
              <a:gd name="connsiteY10" fmla="*/ 4801438 h 6211275"/>
              <a:gd name="connsiteX11" fmla="*/ 6572250 w 7069441"/>
              <a:gd name="connsiteY11" fmla="*/ 5334838 h 6211275"/>
              <a:gd name="connsiteX12" fmla="*/ 5935436 w 7069441"/>
              <a:gd name="connsiteY12" fmla="*/ 5849188 h 6211275"/>
              <a:gd name="connsiteX13" fmla="*/ 5200649 w 7069441"/>
              <a:gd name="connsiteY13" fmla="*/ 6115888 h 6211275"/>
              <a:gd name="connsiteX14" fmla="*/ 4122965 w 7069441"/>
              <a:gd name="connsiteY14" fmla="*/ 6211138 h 6211275"/>
              <a:gd name="connsiteX15" fmla="*/ 2895600 w 7069441"/>
              <a:gd name="connsiteY15" fmla="*/ 6134938 h 6211275"/>
              <a:gd name="connsiteX16" fmla="*/ 1908629 w 7069441"/>
              <a:gd name="connsiteY16" fmla="*/ 6050575 h 6211275"/>
              <a:gd name="connsiteX17" fmla="*/ 1085851 w 7069441"/>
              <a:gd name="connsiteY17" fmla="*/ 5889100 h 6211275"/>
              <a:gd name="connsiteX18" fmla="*/ 96158 w 7069441"/>
              <a:gd name="connsiteY18" fmla="*/ 5562531 h 6211275"/>
              <a:gd name="connsiteX0" fmla="*/ 0 w 7069441"/>
              <a:gd name="connsiteY0" fmla="*/ 153238 h 6211275"/>
              <a:gd name="connsiteX1" fmla="*/ 2286000 w 7069441"/>
              <a:gd name="connsiteY1" fmla="*/ 838 h 6211275"/>
              <a:gd name="connsiteX2" fmla="*/ 4191000 w 7069441"/>
              <a:gd name="connsiteY2" fmla="*/ 210388 h 6211275"/>
              <a:gd name="connsiteX3" fmla="*/ 5429250 w 7069441"/>
              <a:gd name="connsiteY3" fmla="*/ 572338 h 6211275"/>
              <a:gd name="connsiteX4" fmla="*/ 6248400 w 7069441"/>
              <a:gd name="connsiteY4" fmla="*/ 934288 h 6211275"/>
              <a:gd name="connsiteX5" fmla="*/ 6629400 w 7069441"/>
              <a:gd name="connsiteY5" fmla="*/ 1143838 h 6211275"/>
              <a:gd name="connsiteX6" fmla="*/ 6972300 w 7069441"/>
              <a:gd name="connsiteY6" fmla="*/ 1486738 h 6211275"/>
              <a:gd name="connsiteX7" fmla="*/ 7067550 w 7069441"/>
              <a:gd name="connsiteY7" fmla="*/ 2058238 h 6211275"/>
              <a:gd name="connsiteX8" fmla="*/ 7029450 w 7069441"/>
              <a:gd name="connsiteY8" fmla="*/ 3029788 h 6211275"/>
              <a:gd name="connsiteX9" fmla="*/ 6953250 w 7069441"/>
              <a:gd name="connsiteY9" fmla="*/ 4115638 h 6211275"/>
              <a:gd name="connsiteX10" fmla="*/ 6800850 w 7069441"/>
              <a:gd name="connsiteY10" fmla="*/ 4801438 h 6211275"/>
              <a:gd name="connsiteX11" fmla="*/ 6572250 w 7069441"/>
              <a:gd name="connsiteY11" fmla="*/ 5334838 h 6211275"/>
              <a:gd name="connsiteX12" fmla="*/ 5935436 w 7069441"/>
              <a:gd name="connsiteY12" fmla="*/ 5849188 h 6211275"/>
              <a:gd name="connsiteX13" fmla="*/ 5200649 w 7069441"/>
              <a:gd name="connsiteY13" fmla="*/ 6115888 h 6211275"/>
              <a:gd name="connsiteX14" fmla="*/ 4122965 w 7069441"/>
              <a:gd name="connsiteY14" fmla="*/ 6211138 h 6211275"/>
              <a:gd name="connsiteX15" fmla="*/ 2895600 w 7069441"/>
              <a:gd name="connsiteY15" fmla="*/ 6134938 h 6211275"/>
              <a:gd name="connsiteX16" fmla="*/ 1908629 w 7069441"/>
              <a:gd name="connsiteY16" fmla="*/ 6050575 h 6211275"/>
              <a:gd name="connsiteX17" fmla="*/ 1085851 w 7069441"/>
              <a:gd name="connsiteY17" fmla="*/ 5889100 h 6211275"/>
              <a:gd name="connsiteX18" fmla="*/ 908 w 7069441"/>
              <a:gd name="connsiteY18" fmla="*/ 5562531 h 6211275"/>
              <a:gd name="connsiteX0" fmla="*/ 0 w 7069941"/>
              <a:gd name="connsiteY0" fmla="*/ 153238 h 6211275"/>
              <a:gd name="connsiteX1" fmla="*/ 2286000 w 7069941"/>
              <a:gd name="connsiteY1" fmla="*/ 838 h 6211275"/>
              <a:gd name="connsiteX2" fmla="*/ 4191000 w 7069941"/>
              <a:gd name="connsiteY2" fmla="*/ 210388 h 6211275"/>
              <a:gd name="connsiteX3" fmla="*/ 5429250 w 7069941"/>
              <a:gd name="connsiteY3" fmla="*/ 572338 h 6211275"/>
              <a:gd name="connsiteX4" fmla="*/ 6248400 w 7069941"/>
              <a:gd name="connsiteY4" fmla="*/ 934288 h 6211275"/>
              <a:gd name="connsiteX5" fmla="*/ 6629400 w 7069941"/>
              <a:gd name="connsiteY5" fmla="*/ 1143838 h 6211275"/>
              <a:gd name="connsiteX6" fmla="*/ 6962775 w 7069941"/>
              <a:gd name="connsiteY6" fmla="*/ 1553413 h 6211275"/>
              <a:gd name="connsiteX7" fmla="*/ 7067550 w 7069941"/>
              <a:gd name="connsiteY7" fmla="*/ 2058238 h 6211275"/>
              <a:gd name="connsiteX8" fmla="*/ 7029450 w 7069941"/>
              <a:gd name="connsiteY8" fmla="*/ 3029788 h 6211275"/>
              <a:gd name="connsiteX9" fmla="*/ 6953250 w 7069941"/>
              <a:gd name="connsiteY9" fmla="*/ 4115638 h 6211275"/>
              <a:gd name="connsiteX10" fmla="*/ 6800850 w 7069941"/>
              <a:gd name="connsiteY10" fmla="*/ 4801438 h 6211275"/>
              <a:gd name="connsiteX11" fmla="*/ 6572250 w 7069941"/>
              <a:gd name="connsiteY11" fmla="*/ 5334838 h 6211275"/>
              <a:gd name="connsiteX12" fmla="*/ 5935436 w 7069941"/>
              <a:gd name="connsiteY12" fmla="*/ 5849188 h 6211275"/>
              <a:gd name="connsiteX13" fmla="*/ 5200649 w 7069941"/>
              <a:gd name="connsiteY13" fmla="*/ 6115888 h 6211275"/>
              <a:gd name="connsiteX14" fmla="*/ 4122965 w 7069941"/>
              <a:gd name="connsiteY14" fmla="*/ 6211138 h 6211275"/>
              <a:gd name="connsiteX15" fmla="*/ 2895600 w 7069941"/>
              <a:gd name="connsiteY15" fmla="*/ 6134938 h 6211275"/>
              <a:gd name="connsiteX16" fmla="*/ 1908629 w 7069941"/>
              <a:gd name="connsiteY16" fmla="*/ 6050575 h 6211275"/>
              <a:gd name="connsiteX17" fmla="*/ 1085851 w 7069941"/>
              <a:gd name="connsiteY17" fmla="*/ 5889100 h 6211275"/>
              <a:gd name="connsiteX18" fmla="*/ 908 w 7069941"/>
              <a:gd name="connsiteY18" fmla="*/ 5562531 h 6211275"/>
              <a:gd name="connsiteX0" fmla="*/ 0 w 7052444"/>
              <a:gd name="connsiteY0" fmla="*/ 153238 h 6211275"/>
              <a:gd name="connsiteX1" fmla="*/ 2286000 w 7052444"/>
              <a:gd name="connsiteY1" fmla="*/ 838 h 6211275"/>
              <a:gd name="connsiteX2" fmla="*/ 4191000 w 7052444"/>
              <a:gd name="connsiteY2" fmla="*/ 210388 h 6211275"/>
              <a:gd name="connsiteX3" fmla="*/ 5429250 w 7052444"/>
              <a:gd name="connsiteY3" fmla="*/ 572338 h 6211275"/>
              <a:gd name="connsiteX4" fmla="*/ 6248400 w 7052444"/>
              <a:gd name="connsiteY4" fmla="*/ 934288 h 6211275"/>
              <a:gd name="connsiteX5" fmla="*/ 6629400 w 7052444"/>
              <a:gd name="connsiteY5" fmla="*/ 1143838 h 6211275"/>
              <a:gd name="connsiteX6" fmla="*/ 6962775 w 7052444"/>
              <a:gd name="connsiteY6" fmla="*/ 1553413 h 6211275"/>
              <a:gd name="connsiteX7" fmla="*/ 7048500 w 7052444"/>
              <a:gd name="connsiteY7" fmla="*/ 2239213 h 6211275"/>
              <a:gd name="connsiteX8" fmla="*/ 7029450 w 7052444"/>
              <a:gd name="connsiteY8" fmla="*/ 3029788 h 6211275"/>
              <a:gd name="connsiteX9" fmla="*/ 6953250 w 7052444"/>
              <a:gd name="connsiteY9" fmla="*/ 4115638 h 6211275"/>
              <a:gd name="connsiteX10" fmla="*/ 6800850 w 7052444"/>
              <a:gd name="connsiteY10" fmla="*/ 4801438 h 6211275"/>
              <a:gd name="connsiteX11" fmla="*/ 6572250 w 7052444"/>
              <a:gd name="connsiteY11" fmla="*/ 5334838 h 6211275"/>
              <a:gd name="connsiteX12" fmla="*/ 5935436 w 7052444"/>
              <a:gd name="connsiteY12" fmla="*/ 5849188 h 6211275"/>
              <a:gd name="connsiteX13" fmla="*/ 5200649 w 7052444"/>
              <a:gd name="connsiteY13" fmla="*/ 6115888 h 6211275"/>
              <a:gd name="connsiteX14" fmla="*/ 4122965 w 7052444"/>
              <a:gd name="connsiteY14" fmla="*/ 6211138 h 6211275"/>
              <a:gd name="connsiteX15" fmla="*/ 2895600 w 7052444"/>
              <a:gd name="connsiteY15" fmla="*/ 6134938 h 6211275"/>
              <a:gd name="connsiteX16" fmla="*/ 1908629 w 7052444"/>
              <a:gd name="connsiteY16" fmla="*/ 6050575 h 6211275"/>
              <a:gd name="connsiteX17" fmla="*/ 1085851 w 7052444"/>
              <a:gd name="connsiteY17" fmla="*/ 5889100 h 6211275"/>
              <a:gd name="connsiteX18" fmla="*/ 908 w 7052444"/>
              <a:gd name="connsiteY18" fmla="*/ 5562531 h 6211275"/>
              <a:gd name="connsiteX0" fmla="*/ 0 w 7054471"/>
              <a:gd name="connsiteY0" fmla="*/ 153238 h 6211275"/>
              <a:gd name="connsiteX1" fmla="*/ 2286000 w 7054471"/>
              <a:gd name="connsiteY1" fmla="*/ 838 h 6211275"/>
              <a:gd name="connsiteX2" fmla="*/ 4191000 w 7054471"/>
              <a:gd name="connsiteY2" fmla="*/ 210388 h 6211275"/>
              <a:gd name="connsiteX3" fmla="*/ 5429250 w 7054471"/>
              <a:gd name="connsiteY3" fmla="*/ 572338 h 6211275"/>
              <a:gd name="connsiteX4" fmla="*/ 6248400 w 7054471"/>
              <a:gd name="connsiteY4" fmla="*/ 934288 h 6211275"/>
              <a:gd name="connsiteX5" fmla="*/ 6629400 w 7054471"/>
              <a:gd name="connsiteY5" fmla="*/ 1143838 h 6211275"/>
              <a:gd name="connsiteX6" fmla="*/ 6934200 w 7054471"/>
              <a:gd name="connsiteY6" fmla="*/ 1562938 h 6211275"/>
              <a:gd name="connsiteX7" fmla="*/ 7048500 w 7054471"/>
              <a:gd name="connsiteY7" fmla="*/ 2239213 h 6211275"/>
              <a:gd name="connsiteX8" fmla="*/ 7029450 w 7054471"/>
              <a:gd name="connsiteY8" fmla="*/ 3029788 h 6211275"/>
              <a:gd name="connsiteX9" fmla="*/ 6953250 w 7054471"/>
              <a:gd name="connsiteY9" fmla="*/ 4115638 h 6211275"/>
              <a:gd name="connsiteX10" fmla="*/ 6800850 w 7054471"/>
              <a:gd name="connsiteY10" fmla="*/ 4801438 h 6211275"/>
              <a:gd name="connsiteX11" fmla="*/ 6572250 w 7054471"/>
              <a:gd name="connsiteY11" fmla="*/ 5334838 h 6211275"/>
              <a:gd name="connsiteX12" fmla="*/ 5935436 w 7054471"/>
              <a:gd name="connsiteY12" fmla="*/ 5849188 h 6211275"/>
              <a:gd name="connsiteX13" fmla="*/ 5200649 w 7054471"/>
              <a:gd name="connsiteY13" fmla="*/ 6115888 h 6211275"/>
              <a:gd name="connsiteX14" fmla="*/ 4122965 w 7054471"/>
              <a:gd name="connsiteY14" fmla="*/ 6211138 h 6211275"/>
              <a:gd name="connsiteX15" fmla="*/ 2895600 w 7054471"/>
              <a:gd name="connsiteY15" fmla="*/ 6134938 h 6211275"/>
              <a:gd name="connsiteX16" fmla="*/ 1908629 w 7054471"/>
              <a:gd name="connsiteY16" fmla="*/ 6050575 h 6211275"/>
              <a:gd name="connsiteX17" fmla="*/ 1085851 w 7054471"/>
              <a:gd name="connsiteY17" fmla="*/ 5889100 h 6211275"/>
              <a:gd name="connsiteX18" fmla="*/ 908 w 7054471"/>
              <a:gd name="connsiteY18" fmla="*/ 5562531 h 6211275"/>
              <a:gd name="connsiteX0" fmla="*/ 0 w 7054471"/>
              <a:gd name="connsiteY0" fmla="*/ 153238 h 6211275"/>
              <a:gd name="connsiteX1" fmla="*/ 2286000 w 7054471"/>
              <a:gd name="connsiteY1" fmla="*/ 838 h 6211275"/>
              <a:gd name="connsiteX2" fmla="*/ 4191000 w 7054471"/>
              <a:gd name="connsiteY2" fmla="*/ 210388 h 6211275"/>
              <a:gd name="connsiteX3" fmla="*/ 5400675 w 7054471"/>
              <a:gd name="connsiteY3" fmla="*/ 581863 h 6211275"/>
              <a:gd name="connsiteX4" fmla="*/ 6248400 w 7054471"/>
              <a:gd name="connsiteY4" fmla="*/ 934288 h 6211275"/>
              <a:gd name="connsiteX5" fmla="*/ 6629400 w 7054471"/>
              <a:gd name="connsiteY5" fmla="*/ 1143838 h 6211275"/>
              <a:gd name="connsiteX6" fmla="*/ 6934200 w 7054471"/>
              <a:gd name="connsiteY6" fmla="*/ 1562938 h 6211275"/>
              <a:gd name="connsiteX7" fmla="*/ 7048500 w 7054471"/>
              <a:gd name="connsiteY7" fmla="*/ 2239213 h 6211275"/>
              <a:gd name="connsiteX8" fmla="*/ 7029450 w 7054471"/>
              <a:gd name="connsiteY8" fmla="*/ 3029788 h 6211275"/>
              <a:gd name="connsiteX9" fmla="*/ 6953250 w 7054471"/>
              <a:gd name="connsiteY9" fmla="*/ 4115638 h 6211275"/>
              <a:gd name="connsiteX10" fmla="*/ 6800850 w 7054471"/>
              <a:gd name="connsiteY10" fmla="*/ 4801438 h 6211275"/>
              <a:gd name="connsiteX11" fmla="*/ 6572250 w 7054471"/>
              <a:gd name="connsiteY11" fmla="*/ 5334838 h 6211275"/>
              <a:gd name="connsiteX12" fmla="*/ 5935436 w 7054471"/>
              <a:gd name="connsiteY12" fmla="*/ 5849188 h 6211275"/>
              <a:gd name="connsiteX13" fmla="*/ 5200649 w 7054471"/>
              <a:gd name="connsiteY13" fmla="*/ 6115888 h 6211275"/>
              <a:gd name="connsiteX14" fmla="*/ 4122965 w 7054471"/>
              <a:gd name="connsiteY14" fmla="*/ 6211138 h 6211275"/>
              <a:gd name="connsiteX15" fmla="*/ 2895600 w 7054471"/>
              <a:gd name="connsiteY15" fmla="*/ 6134938 h 6211275"/>
              <a:gd name="connsiteX16" fmla="*/ 1908629 w 7054471"/>
              <a:gd name="connsiteY16" fmla="*/ 6050575 h 6211275"/>
              <a:gd name="connsiteX17" fmla="*/ 1085851 w 7054471"/>
              <a:gd name="connsiteY17" fmla="*/ 5889100 h 6211275"/>
              <a:gd name="connsiteX18" fmla="*/ 908 w 7054471"/>
              <a:gd name="connsiteY18" fmla="*/ 5562531 h 6211275"/>
              <a:gd name="connsiteX0" fmla="*/ 0 w 7054471"/>
              <a:gd name="connsiteY0" fmla="*/ 154102 h 6212139"/>
              <a:gd name="connsiteX1" fmla="*/ 2286000 w 7054471"/>
              <a:gd name="connsiteY1" fmla="*/ 1702 h 6212139"/>
              <a:gd name="connsiteX2" fmla="*/ 4133850 w 7054471"/>
              <a:gd name="connsiteY2" fmla="*/ 239827 h 6212139"/>
              <a:gd name="connsiteX3" fmla="*/ 5400675 w 7054471"/>
              <a:gd name="connsiteY3" fmla="*/ 582727 h 6212139"/>
              <a:gd name="connsiteX4" fmla="*/ 6248400 w 7054471"/>
              <a:gd name="connsiteY4" fmla="*/ 935152 h 6212139"/>
              <a:gd name="connsiteX5" fmla="*/ 6629400 w 7054471"/>
              <a:gd name="connsiteY5" fmla="*/ 1144702 h 6212139"/>
              <a:gd name="connsiteX6" fmla="*/ 6934200 w 7054471"/>
              <a:gd name="connsiteY6" fmla="*/ 1563802 h 6212139"/>
              <a:gd name="connsiteX7" fmla="*/ 7048500 w 7054471"/>
              <a:gd name="connsiteY7" fmla="*/ 2240077 h 6212139"/>
              <a:gd name="connsiteX8" fmla="*/ 7029450 w 7054471"/>
              <a:gd name="connsiteY8" fmla="*/ 3030652 h 6212139"/>
              <a:gd name="connsiteX9" fmla="*/ 6953250 w 7054471"/>
              <a:gd name="connsiteY9" fmla="*/ 4116502 h 6212139"/>
              <a:gd name="connsiteX10" fmla="*/ 6800850 w 7054471"/>
              <a:gd name="connsiteY10" fmla="*/ 4802302 h 6212139"/>
              <a:gd name="connsiteX11" fmla="*/ 6572250 w 7054471"/>
              <a:gd name="connsiteY11" fmla="*/ 5335702 h 6212139"/>
              <a:gd name="connsiteX12" fmla="*/ 5935436 w 7054471"/>
              <a:gd name="connsiteY12" fmla="*/ 5850052 h 6212139"/>
              <a:gd name="connsiteX13" fmla="*/ 5200649 w 7054471"/>
              <a:gd name="connsiteY13" fmla="*/ 6116752 h 6212139"/>
              <a:gd name="connsiteX14" fmla="*/ 4122965 w 7054471"/>
              <a:gd name="connsiteY14" fmla="*/ 6212002 h 6212139"/>
              <a:gd name="connsiteX15" fmla="*/ 2895600 w 7054471"/>
              <a:gd name="connsiteY15" fmla="*/ 6135802 h 6212139"/>
              <a:gd name="connsiteX16" fmla="*/ 1908629 w 7054471"/>
              <a:gd name="connsiteY16" fmla="*/ 6051439 h 6212139"/>
              <a:gd name="connsiteX17" fmla="*/ 1085851 w 7054471"/>
              <a:gd name="connsiteY17" fmla="*/ 5889964 h 6212139"/>
              <a:gd name="connsiteX18" fmla="*/ 908 w 7054471"/>
              <a:gd name="connsiteY18" fmla="*/ 5563395 h 6212139"/>
              <a:gd name="connsiteX0" fmla="*/ 0 w 7054471"/>
              <a:gd name="connsiteY0" fmla="*/ 154102 h 6212139"/>
              <a:gd name="connsiteX1" fmla="*/ 2286000 w 7054471"/>
              <a:gd name="connsiteY1" fmla="*/ 1702 h 6212139"/>
              <a:gd name="connsiteX2" fmla="*/ 4133850 w 7054471"/>
              <a:gd name="connsiteY2" fmla="*/ 239827 h 6212139"/>
              <a:gd name="connsiteX3" fmla="*/ 5400675 w 7054471"/>
              <a:gd name="connsiteY3" fmla="*/ 582727 h 6212139"/>
              <a:gd name="connsiteX4" fmla="*/ 6172200 w 7054471"/>
              <a:gd name="connsiteY4" fmla="*/ 868477 h 6212139"/>
              <a:gd name="connsiteX5" fmla="*/ 6629400 w 7054471"/>
              <a:gd name="connsiteY5" fmla="*/ 1144702 h 6212139"/>
              <a:gd name="connsiteX6" fmla="*/ 6934200 w 7054471"/>
              <a:gd name="connsiteY6" fmla="*/ 1563802 h 6212139"/>
              <a:gd name="connsiteX7" fmla="*/ 7048500 w 7054471"/>
              <a:gd name="connsiteY7" fmla="*/ 2240077 h 6212139"/>
              <a:gd name="connsiteX8" fmla="*/ 7029450 w 7054471"/>
              <a:gd name="connsiteY8" fmla="*/ 3030652 h 6212139"/>
              <a:gd name="connsiteX9" fmla="*/ 6953250 w 7054471"/>
              <a:gd name="connsiteY9" fmla="*/ 4116502 h 6212139"/>
              <a:gd name="connsiteX10" fmla="*/ 6800850 w 7054471"/>
              <a:gd name="connsiteY10" fmla="*/ 4802302 h 6212139"/>
              <a:gd name="connsiteX11" fmla="*/ 6572250 w 7054471"/>
              <a:gd name="connsiteY11" fmla="*/ 5335702 h 6212139"/>
              <a:gd name="connsiteX12" fmla="*/ 5935436 w 7054471"/>
              <a:gd name="connsiteY12" fmla="*/ 5850052 h 6212139"/>
              <a:gd name="connsiteX13" fmla="*/ 5200649 w 7054471"/>
              <a:gd name="connsiteY13" fmla="*/ 6116752 h 6212139"/>
              <a:gd name="connsiteX14" fmla="*/ 4122965 w 7054471"/>
              <a:gd name="connsiteY14" fmla="*/ 6212002 h 6212139"/>
              <a:gd name="connsiteX15" fmla="*/ 2895600 w 7054471"/>
              <a:gd name="connsiteY15" fmla="*/ 6135802 h 6212139"/>
              <a:gd name="connsiteX16" fmla="*/ 1908629 w 7054471"/>
              <a:gd name="connsiteY16" fmla="*/ 6051439 h 6212139"/>
              <a:gd name="connsiteX17" fmla="*/ 1085851 w 7054471"/>
              <a:gd name="connsiteY17" fmla="*/ 5889964 h 6212139"/>
              <a:gd name="connsiteX18" fmla="*/ 908 w 7054471"/>
              <a:gd name="connsiteY18" fmla="*/ 5563395 h 6212139"/>
              <a:gd name="connsiteX0" fmla="*/ 0 w 7054471"/>
              <a:gd name="connsiteY0" fmla="*/ 154102 h 6212139"/>
              <a:gd name="connsiteX1" fmla="*/ 2286000 w 7054471"/>
              <a:gd name="connsiteY1" fmla="*/ 1702 h 6212139"/>
              <a:gd name="connsiteX2" fmla="*/ 4133850 w 7054471"/>
              <a:gd name="connsiteY2" fmla="*/ 239827 h 6212139"/>
              <a:gd name="connsiteX3" fmla="*/ 5400675 w 7054471"/>
              <a:gd name="connsiteY3" fmla="*/ 582727 h 6212139"/>
              <a:gd name="connsiteX4" fmla="*/ 6105525 w 7054471"/>
              <a:gd name="connsiteY4" fmla="*/ 858952 h 6212139"/>
              <a:gd name="connsiteX5" fmla="*/ 6629400 w 7054471"/>
              <a:gd name="connsiteY5" fmla="*/ 1144702 h 6212139"/>
              <a:gd name="connsiteX6" fmla="*/ 6934200 w 7054471"/>
              <a:gd name="connsiteY6" fmla="*/ 1563802 h 6212139"/>
              <a:gd name="connsiteX7" fmla="*/ 7048500 w 7054471"/>
              <a:gd name="connsiteY7" fmla="*/ 2240077 h 6212139"/>
              <a:gd name="connsiteX8" fmla="*/ 7029450 w 7054471"/>
              <a:gd name="connsiteY8" fmla="*/ 3030652 h 6212139"/>
              <a:gd name="connsiteX9" fmla="*/ 6953250 w 7054471"/>
              <a:gd name="connsiteY9" fmla="*/ 4116502 h 6212139"/>
              <a:gd name="connsiteX10" fmla="*/ 6800850 w 7054471"/>
              <a:gd name="connsiteY10" fmla="*/ 4802302 h 6212139"/>
              <a:gd name="connsiteX11" fmla="*/ 6572250 w 7054471"/>
              <a:gd name="connsiteY11" fmla="*/ 5335702 h 6212139"/>
              <a:gd name="connsiteX12" fmla="*/ 5935436 w 7054471"/>
              <a:gd name="connsiteY12" fmla="*/ 5850052 h 6212139"/>
              <a:gd name="connsiteX13" fmla="*/ 5200649 w 7054471"/>
              <a:gd name="connsiteY13" fmla="*/ 6116752 h 6212139"/>
              <a:gd name="connsiteX14" fmla="*/ 4122965 w 7054471"/>
              <a:gd name="connsiteY14" fmla="*/ 6212002 h 6212139"/>
              <a:gd name="connsiteX15" fmla="*/ 2895600 w 7054471"/>
              <a:gd name="connsiteY15" fmla="*/ 6135802 h 6212139"/>
              <a:gd name="connsiteX16" fmla="*/ 1908629 w 7054471"/>
              <a:gd name="connsiteY16" fmla="*/ 6051439 h 6212139"/>
              <a:gd name="connsiteX17" fmla="*/ 1085851 w 7054471"/>
              <a:gd name="connsiteY17" fmla="*/ 5889964 h 6212139"/>
              <a:gd name="connsiteX18" fmla="*/ 908 w 7054471"/>
              <a:gd name="connsiteY18" fmla="*/ 5563395 h 6212139"/>
              <a:gd name="connsiteX0" fmla="*/ 0 w 7054471"/>
              <a:gd name="connsiteY0" fmla="*/ 154102 h 6212139"/>
              <a:gd name="connsiteX1" fmla="*/ 2286000 w 7054471"/>
              <a:gd name="connsiteY1" fmla="*/ 1702 h 6212139"/>
              <a:gd name="connsiteX2" fmla="*/ 4133850 w 7054471"/>
              <a:gd name="connsiteY2" fmla="*/ 239827 h 6212139"/>
              <a:gd name="connsiteX3" fmla="*/ 5238750 w 7054471"/>
              <a:gd name="connsiteY3" fmla="*/ 525577 h 6212139"/>
              <a:gd name="connsiteX4" fmla="*/ 6105525 w 7054471"/>
              <a:gd name="connsiteY4" fmla="*/ 858952 h 6212139"/>
              <a:gd name="connsiteX5" fmla="*/ 6629400 w 7054471"/>
              <a:gd name="connsiteY5" fmla="*/ 1144702 h 6212139"/>
              <a:gd name="connsiteX6" fmla="*/ 6934200 w 7054471"/>
              <a:gd name="connsiteY6" fmla="*/ 1563802 h 6212139"/>
              <a:gd name="connsiteX7" fmla="*/ 7048500 w 7054471"/>
              <a:gd name="connsiteY7" fmla="*/ 2240077 h 6212139"/>
              <a:gd name="connsiteX8" fmla="*/ 7029450 w 7054471"/>
              <a:gd name="connsiteY8" fmla="*/ 3030652 h 6212139"/>
              <a:gd name="connsiteX9" fmla="*/ 6953250 w 7054471"/>
              <a:gd name="connsiteY9" fmla="*/ 4116502 h 6212139"/>
              <a:gd name="connsiteX10" fmla="*/ 6800850 w 7054471"/>
              <a:gd name="connsiteY10" fmla="*/ 4802302 h 6212139"/>
              <a:gd name="connsiteX11" fmla="*/ 6572250 w 7054471"/>
              <a:gd name="connsiteY11" fmla="*/ 5335702 h 6212139"/>
              <a:gd name="connsiteX12" fmla="*/ 5935436 w 7054471"/>
              <a:gd name="connsiteY12" fmla="*/ 5850052 h 6212139"/>
              <a:gd name="connsiteX13" fmla="*/ 5200649 w 7054471"/>
              <a:gd name="connsiteY13" fmla="*/ 6116752 h 6212139"/>
              <a:gd name="connsiteX14" fmla="*/ 4122965 w 7054471"/>
              <a:gd name="connsiteY14" fmla="*/ 6212002 h 6212139"/>
              <a:gd name="connsiteX15" fmla="*/ 2895600 w 7054471"/>
              <a:gd name="connsiteY15" fmla="*/ 6135802 h 6212139"/>
              <a:gd name="connsiteX16" fmla="*/ 1908629 w 7054471"/>
              <a:gd name="connsiteY16" fmla="*/ 6051439 h 6212139"/>
              <a:gd name="connsiteX17" fmla="*/ 1085851 w 7054471"/>
              <a:gd name="connsiteY17" fmla="*/ 5889964 h 6212139"/>
              <a:gd name="connsiteX18" fmla="*/ 908 w 7054471"/>
              <a:gd name="connsiteY18" fmla="*/ 5563395 h 6212139"/>
              <a:gd name="connsiteX0" fmla="*/ 0 w 7054471"/>
              <a:gd name="connsiteY0" fmla="*/ 152635 h 6210672"/>
              <a:gd name="connsiteX1" fmla="*/ 2286000 w 7054471"/>
              <a:gd name="connsiteY1" fmla="*/ 235 h 6210672"/>
              <a:gd name="connsiteX2" fmla="*/ 3829050 w 7054471"/>
              <a:gd name="connsiteY2" fmla="*/ 181210 h 6210672"/>
              <a:gd name="connsiteX3" fmla="*/ 5238750 w 7054471"/>
              <a:gd name="connsiteY3" fmla="*/ 524110 h 6210672"/>
              <a:gd name="connsiteX4" fmla="*/ 6105525 w 7054471"/>
              <a:gd name="connsiteY4" fmla="*/ 857485 h 6210672"/>
              <a:gd name="connsiteX5" fmla="*/ 6629400 w 7054471"/>
              <a:gd name="connsiteY5" fmla="*/ 1143235 h 6210672"/>
              <a:gd name="connsiteX6" fmla="*/ 6934200 w 7054471"/>
              <a:gd name="connsiteY6" fmla="*/ 1562335 h 6210672"/>
              <a:gd name="connsiteX7" fmla="*/ 7048500 w 7054471"/>
              <a:gd name="connsiteY7" fmla="*/ 2238610 h 6210672"/>
              <a:gd name="connsiteX8" fmla="*/ 7029450 w 7054471"/>
              <a:gd name="connsiteY8" fmla="*/ 3029185 h 6210672"/>
              <a:gd name="connsiteX9" fmla="*/ 6953250 w 7054471"/>
              <a:gd name="connsiteY9" fmla="*/ 4115035 h 6210672"/>
              <a:gd name="connsiteX10" fmla="*/ 6800850 w 7054471"/>
              <a:gd name="connsiteY10" fmla="*/ 4800835 h 6210672"/>
              <a:gd name="connsiteX11" fmla="*/ 6572250 w 7054471"/>
              <a:gd name="connsiteY11" fmla="*/ 5334235 h 6210672"/>
              <a:gd name="connsiteX12" fmla="*/ 5935436 w 7054471"/>
              <a:gd name="connsiteY12" fmla="*/ 5848585 h 6210672"/>
              <a:gd name="connsiteX13" fmla="*/ 5200649 w 7054471"/>
              <a:gd name="connsiteY13" fmla="*/ 6115285 h 6210672"/>
              <a:gd name="connsiteX14" fmla="*/ 4122965 w 7054471"/>
              <a:gd name="connsiteY14" fmla="*/ 6210535 h 6210672"/>
              <a:gd name="connsiteX15" fmla="*/ 2895600 w 7054471"/>
              <a:gd name="connsiteY15" fmla="*/ 6134335 h 6210672"/>
              <a:gd name="connsiteX16" fmla="*/ 1908629 w 7054471"/>
              <a:gd name="connsiteY16" fmla="*/ 6049972 h 6210672"/>
              <a:gd name="connsiteX17" fmla="*/ 1085851 w 7054471"/>
              <a:gd name="connsiteY17" fmla="*/ 5888497 h 6210672"/>
              <a:gd name="connsiteX18" fmla="*/ 908 w 7054471"/>
              <a:gd name="connsiteY18" fmla="*/ 5561928 h 6210672"/>
              <a:gd name="connsiteX0" fmla="*/ 0 w 7054471"/>
              <a:gd name="connsiteY0" fmla="*/ 152429 h 6210466"/>
              <a:gd name="connsiteX1" fmla="*/ 2286000 w 7054471"/>
              <a:gd name="connsiteY1" fmla="*/ 29 h 6210466"/>
              <a:gd name="connsiteX2" fmla="*/ 3838575 w 7054471"/>
              <a:gd name="connsiteY2" fmla="*/ 161954 h 6210466"/>
              <a:gd name="connsiteX3" fmla="*/ 5238750 w 7054471"/>
              <a:gd name="connsiteY3" fmla="*/ 523904 h 6210466"/>
              <a:gd name="connsiteX4" fmla="*/ 6105525 w 7054471"/>
              <a:gd name="connsiteY4" fmla="*/ 857279 h 6210466"/>
              <a:gd name="connsiteX5" fmla="*/ 6629400 w 7054471"/>
              <a:gd name="connsiteY5" fmla="*/ 1143029 h 6210466"/>
              <a:gd name="connsiteX6" fmla="*/ 6934200 w 7054471"/>
              <a:gd name="connsiteY6" fmla="*/ 1562129 h 6210466"/>
              <a:gd name="connsiteX7" fmla="*/ 7048500 w 7054471"/>
              <a:gd name="connsiteY7" fmla="*/ 2238404 h 6210466"/>
              <a:gd name="connsiteX8" fmla="*/ 7029450 w 7054471"/>
              <a:gd name="connsiteY8" fmla="*/ 3028979 h 6210466"/>
              <a:gd name="connsiteX9" fmla="*/ 6953250 w 7054471"/>
              <a:gd name="connsiteY9" fmla="*/ 4114829 h 6210466"/>
              <a:gd name="connsiteX10" fmla="*/ 6800850 w 7054471"/>
              <a:gd name="connsiteY10" fmla="*/ 4800629 h 6210466"/>
              <a:gd name="connsiteX11" fmla="*/ 6572250 w 7054471"/>
              <a:gd name="connsiteY11" fmla="*/ 5334029 h 6210466"/>
              <a:gd name="connsiteX12" fmla="*/ 5935436 w 7054471"/>
              <a:gd name="connsiteY12" fmla="*/ 5848379 h 6210466"/>
              <a:gd name="connsiteX13" fmla="*/ 5200649 w 7054471"/>
              <a:gd name="connsiteY13" fmla="*/ 6115079 h 6210466"/>
              <a:gd name="connsiteX14" fmla="*/ 4122965 w 7054471"/>
              <a:gd name="connsiteY14" fmla="*/ 6210329 h 6210466"/>
              <a:gd name="connsiteX15" fmla="*/ 2895600 w 7054471"/>
              <a:gd name="connsiteY15" fmla="*/ 6134129 h 6210466"/>
              <a:gd name="connsiteX16" fmla="*/ 1908629 w 7054471"/>
              <a:gd name="connsiteY16" fmla="*/ 6049766 h 6210466"/>
              <a:gd name="connsiteX17" fmla="*/ 1085851 w 7054471"/>
              <a:gd name="connsiteY17" fmla="*/ 5888291 h 6210466"/>
              <a:gd name="connsiteX18" fmla="*/ 908 w 7054471"/>
              <a:gd name="connsiteY18" fmla="*/ 5561722 h 6210466"/>
              <a:gd name="connsiteX0" fmla="*/ 0 w 7055917"/>
              <a:gd name="connsiteY0" fmla="*/ 152429 h 6210466"/>
              <a:gd name="connsiteX1" fmla="*/ 2286000 w 7055917"/>
              <a:gd name="connsiteY1" fmla="*/ 29 h 6210466"/>
              <a:gd name="connsiteX2" fmla="*/ 3838575 w 7055917"/>
              <a:gd name="connsiteY2" fmla="*/ 161954 h 6210466"/>
              <a:gd name="connsiteX3" fmla="*/ 5238750 w 7055917"/>
              <a:gd name="connsiteY3" fmla="*/ 523904 h 6210466"/>
              <a:gd name="connsiteX4" fmla="*/ 6105525 w 7055917"/>
              <a:gd name="connsiteY4" fmla="*/ 857279 h 6210466"/>
              <a:gd name="connsiteX5" fmla="*/ 6629400 w 7055917"/>
              <a:gd name="connsiteY5" fmla="*/ 1143029 h 6210466"/>
              <a:gd name="connsiteX6" fmla="*/ 6934200 w 7055917"/>
              <a:gd name="connsiteY6" fmla="*/ 1562129 h 6210466"/>
              <a:gd name="connsiteX7" fmla="*/ 7048500 w 7055917"/>
              <a:gd name="connsiteY7" fmla="*/ 2238404 h 6210466"/>
              <a:gd name="connsiteX8" fmla="*/ 7029450 w 7055917"/>
              <a:gd name="connsiteY8" fmla="*/ 3028979 h 6210466"/>
              <a:gd name="connsiteX9" fmla="*/ 6905625 w 7055917"/>
              <a:gd name="connsiteY9" fmla="*/ 4105304 h 6210466"/>
              <a:gd name="connsiteX10" fmla="*/ 6800850 w 7055917"/>
              <a:gd name="connsiteY10" fmla="*/ 4800629 h 6210466"/>
              <a:gd name="connsiteX11" fmla="*/ 6572250 w 7055917"/>
              <a:gd name="connsiteY11" fmla="*/ 5334029 h 6210466"/>
              <a:gd name="connsiteX12" fmla="*/ 5935436 w 7055917"/>
              <a:gd name="connsiteY12" fmla="*/ 5848379 h 6210466"/>
              <a:gd name="connsiteX13" fmla="*/ 5200649 w 7055917"/>
              <a:gd name="connsiteY13" fmla="*/ 6115079 h 6210466"/>
              <a:gd name="connsiteX14" fmla="*/ 4122965 w 7055917"/>
              <a:gd name="connsiteY14" fmla="*/ 6210329 h 6210466"/>
              <a:gd name="connsiteX15" fmla="*/ 2895600 w 7055917"/>
              <a:gd name="connsiteY15" fmla="*/ 6134129 h 6210466"/>
              <a:gd name="connsiteX16" fmla="*/ 1908629 w 7055917"/>
              <a:gd name="connsiteY16" fmla="*/ 6049766 h 6210466"/>
              <a:gd name="connsiteX17" fmla="*/ 1085851 w 7055917"/>
              <a:gd name="connsiteY17" fmla="*/ 5888291 h 6210466"/>
              <a:gd name="connsiteX18" fmla="*/ 908 w 7055917"/>
              <a:gd name="connsiteY18" fmla="*/ 5561722 h 6210466"/>
              <a:gd name="connsiteX0" fmla="*/ 0 w 7051751"/>
              <a:gd name="connsiteY0" fmla="*/ 152429 h 6210466"/>
              <a:gd name="connsiteX1" fmla="*/ 2286000 w 7051751"/>
              <a:gd name="connsiteY1" fmla="*/ 29 h 6210466"/>
              <a:gd name="connsiteX2" fmla="*/ 3838575 w 7051751"/>
              <a:gd name="connsiteY2" fmla="*/ 161954 h 6210466"/>
              <a:gd name="connsiteX3" fmla="*/ 5238750 w 7051751"/>
              <a:gd name="connsiteY3" fmla="*/ 523904 h 6210466"/>
              <a:gd name="connsiteX4" fmla="*/ 6105525 w 7051751"/>
              <a:gd name="connsiteY4" fmla="*/ 857279 h 6210466"/>
              <a:gd name="connsiteX5" fmla="*/ 6629400 w 7051751"/>
              <a:gd name="connsiteY5" fmla="*/ 1143029 h 6210466"/>
              <a:gd name="connsiteX6" fmla="*/ 6934200 w 7051751"/>
              <a:gd name="connsiteY6" fmla="*/ 1562129 h 6210466"/>
              <a:gd name="connsiteX7" fmla="*/ 7048500 w 7051751"/>
              <a:gd name="connsiteY7" fmla="*/ 2238404 h 6210466"/>
              <a:gd name="connsiteX8" fmla="*/ 7010400 w 7051751"/>
              <a:gd name="connsiteY8" fmla="*/ 3028979 h 6210466"/>
              <a:gd name="connsiteX9" fmla="*/ 6905625 w 7051751"/>
              <a:gd name="connsiteY9" fmla="*/ 4105304 h 6210466"/>
              <a:gd name="connsiteX10" fmla="*/ 6800850 w 7051751"/>
              <a:gd name="connsiteY10" fmla="*/ 4800629 h 6210466"/>
              <a:gd name="connsiteX11" fmla="*/ 6572250 w 7051751"/>
              <a:gd name="connsiteY11" fmla="*/ 5334029 h 6210466"/>
              <a:gd name="connsiteX12" fmla="*/ 5935436 w 7051751"/>
              <a:gd name="connsiteY12" fmla="*/ 5848379 h 6210466"/>
              <a:gd name="connsiteX13" fmla="*/ 5200649 w 7051751"/>
              <a:gd name="connsiteY13" fmla="*/ 6115079 h 6210466"/>
              <a:gd name="connsiteX14" fmla="*/ 4122965 w 7051751"/>
              <a:gd name="connsiteY14" fmla="*/ 6210329 h 6210466"/>
              <a:gd name="connsiteX15" fmla="*/ 2895600 w 7051751"/>
              <a:gd name="connsiteY15" fmla="*/ 6134129 h 6210466"/>
              <a:gd name="connsiteX16" fmla="*/ 1908629 w 7051751"/>
              <a:gd name="connsiteY16" fmla="*/ 6049766 h 6210466"/>
              <a:gd name="connsiteX17" fmla="*/ 1085851 w 7051751"/>
              <a:gd name="connsiteY17" fmla="*/ 5888291 h 6210466"/>
              <a:gd name="connsiteX18" fmla="*/ 908 w 7051751"/>
              <a:gd name="connsiteY18" fmla="*/ 5561722 h 6210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051751" h="6210466">
                <a:moveTo>
                  <a:pt x="0" y="152429"/>
                </a:moveTo>
                <a:cubicBezTo>
                  <a:pt x="793750" y="63529"/>
                  <a:pt x="1646238" y="-1559"/>
                  <a:pt x="2286000" y="29"/>
                </a:cubicBezTo>
                <a:cubicBezTo>
                  <a:pt x="2925763" y="1617"/>
                  <a:pt x="3346450" y="74642"/>
                  <a:pt x="3838575" y="161954"/>
                </a:cubicBezTo>
                <a:cubicBezTo>
                  <a:pt x="4330700" y="249266"/>
                  <a:pt x="4860925" y="408017"/>
                  <a:pt x="5238750" y="523904"/>
                </a:cubicBezTo>
                <a:cubicBezTo>
                  <a:pt x="5616575" y="639792"/>
                  <a:pt x="5873750" y="754092"/>
                  <a:pt x="6105525" y="857279"/>
                </a:cubicBezTo>
                <a:cubicBezTo>
                  <a:pt x="6337300" y="960466"/>
                  <a:pt x="6491288" y="1025554"/>
                  <a:pt x="6629400" y="1143029"/>
                </a:cubicBezTo>
                <a:cubicBezTo>
                  <a:pt x="6767513" y="1260504"/>
                  <a:pt x="6864350" y="1379567"/>
                  <a:pt x="6934200" y="1562129"/>
                </a:cubicBezTo>
                <a:cubicBezTo>
                  <a:pt x="7004050" y="1744691"/>
                  <a:pt x="7035800" y="1993929"/>
                  <a:pt x="7048500" y="2238404"/>
                </a:cubicBezTo>
                <a:cubicBezTo>
                  <a:pt x="7061200" y="2482879"/>
                  <a:pt x="7034212" y="2717829"/>
                  <a:pt x="7010400" y="3028979"/>
                </a:cubicBezTo>
                <a:cubicBezTo>
                  <a:pt x="6986588" y="3340129"/>
                  <a:pt x="6940550" y="3810029"/>
                  <a:pt x="6905625" y="4105304"/>
                </a:cubicBezTo>
                <a:cubicBezTo>
                  <a:pt x="6870700" y="4400579"/>
                  <a:pt x="6856413" y="4595842"/>
                  <a:pt x="6800850" y="4800629"/>
                </a:cubicBezTo>
                <a:cubicBezTo>
                  <a:pt x="6745288" y="5005417"/>
                  <a:pt x="6716486" y="5159404"/>
                  <a:pt x="6572250" y="5334029"/>
                </a:cubicBezTo>
                <a:cubicBezTo>
                  <a:pt x="6428014" y="5508654"/>
                  <a:pt x="6164036" y="5718204"/>
                  <a:pt x="5935436" y="5848379"/>
                </a:cubicBezTo>
                <a:cubicBezTo>
                  <a:pt x="5706836" y="5978554"/>
                  <a:pt x="5502728" y="6054754"/>
                  <a:pt x="5200649" y="6115079"/>
                </a:cubicBezTo>
                <a:cubicBezTo>
                  <a:pt x="4898571" y="6175404"/>
                  <a:pt x="4507140" y="6207154"/>
                  <a:pt x="4122965" y="6210329"/>
                </a:cubicBezTo>
                <a:cubicBezTo>
                  <a:pt x="3738790" y="6213504"/>
                  <a:pt x="3264656" y="6160889"/>
                  <a:pt x="2895600" y="6134129"/>
                </a:cubicBezTo>
                <a:cubicBezTo>
                  <a:pt x="2526544" y="6107369"/>
                  <a:pt x="2210254" y="6090739"/>
                  <a:pt x="1908629" y="6049766"/>
                </a:cubicBezTo>
                <a:cubicBezTo>
                  <a:pt x="1607004" y="6008793"/>
                  <a:pt x="1387930" y="5969632"/>
                  <a:pt x="1085851" y="5888291"/>
                </a:cubicBezTo>
                <a:cubicBezTo>
                  <a:pt x="783773" y="5806950"/>
                  <a:pt x="486230" y="5739977"/>
                  <a:pt x="908" y="5561722"/>
                </a:cubicBezTo>
              </a:path>
            </a:pathLst>
          </a:custGeom>
          <a:noFill/>
          <a:ln w="6350">
            <a:solidFill>
              <a:schemeClr val="accent1">
                <a:alpha val="70000"/>
              </a:schemeClr>
            </a:solidFill>
          </a:ln>
          <a:effectLst>
            <a:glow rad="381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88">
              <a:latin typeface="UD デジタル 教科書体 NK-R" panose="02020400000000000000" pitchFamily="18" charset="-128"/>
              <a:ea typeface="UD デジタル 教科書体 NK-R" panose="02020400000000000000" pitchFamily="18" charset="-128"/>
            </a:endParaRPr>
          </a:p>
        </p:txBody>
      </p:sp>
      <p:sp>
        <p:nvSpPr>
          <p:cNvPr id="153" name="楕円 152"/>
          <p:cNvSpPr/>
          <p:nvPr/>
        </p:nvSpPr>
        <p:spPr>
          <a:xfrm rot="19248359">
            <a:off x="3148183" y="4315902"/>
            <a:ext cx="2397502" cy="1306905"/>
          </a:xfrm>
          <a:prstGeom prst="ellipse">
            <a:avLst/>
          </a:prstGeom>
          <a:noFill/>
          <a:ln w="6350">
            <a:solidFill>
              <a:schemeClr val="accent1">
                <a:alpha val="70000"/>
              </a:schemeClr>
            </a:solidFill>
          </a:ln>
          <a:effectLst>
            <a:glow rad="381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88">
              <a:latin typeface="UD デジタル 教科書体 NK-R" panose="02020400000000000000" pitchFamily="18" charset="-128"/>
              <a:ea typeface="UD デジタル 教科書体 NK-R" panose="02020400000000000000" pitchFamily="18" charset="-128"/>
            </a:endParaRPr>
          </a:p>
        </p:txBody>
      </p:sp>
      <p:sp>
        <p:nvSpPr>
          <p:cNvPr id="154" name="フリーフォーム 153"/>
          <p:cNvSpPr/>
          <p:nvPr/>
        </p:nvSpPr>
        <p:spPr>
          <a:xfrm>
            <a:off x="3650581" y="4050246"/>
            <a:ext cx="1782787" cy="214952"/>
          </a:xfrm>
          <a:custGeom>
            <a:avLst/>
            <a:gdLst>
              <a:gd name="connsiteX0" fmla="*/ 0 w 3614395"/>
              <a:gd name="connsiteY0" fmla="*/ 116114 h 435790"/>
              <a:gd name="connsiteX1" fmla="*/ 406400 w 3614395"/>
              <a:gd name="connsiteY1" fmla="*/ 145142 h 435790"/>
              <a:gd name="connsiteX2" fmla="*/ 885371 w 3614395"/>
              <a:gd name="connsiteY2" fmla="*/ 203200 h 435790"/>
              <a:gd name="connsiteX3" fmla="*/ 1349829 w 3614395"/>
              <a:gd name="connsiteY3" fmla="*/ 304800 h 435790"/>
              <a:gd name="connsiteX4" fmla="*/ 1785257 w 3614395"/>
              <a:gd name="connsiteY4" fmla="*/ 406400 h 435790"/>
              <a:gd name="connsiteX5" fmla="*/ 2249714 w 3614395"/>
              <a:gd name="connsiteY5" fmla="*/ 435428 h 435790"/>
              <a:gd name="connsiteX6" fmla="*/ 2772229 w 3614395"/>
              <a:gd name="connsiteY6" fmla="*/ 391885 h 435790"/>
              <a:gd name="connsiteX7" fmla="*/ 3251200 w 3614395"/>
              <a:gd name="connsiteY7" fmla="*/ 275771 h 435790"/>
              <a:gd name="connsiteX8" fmla="*/ 3556000 w 3614395"/>
              <a:gd name="connsiteY8" fmla="*/ 58057 h 435790"/>
              <a:gd name="connsiteX9" fmla="*/ 3614057 w 3614395"/>
              <a:gd name="connsiteY9" fmla="*/ 0 h 435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4395" h="435790">
                <a:moveTo>
                  <a:pt x="0" y="116114"/>
                </a:moveTo>
                <a:cubicBezTo>
                  <a:pt x="129419" y="123371"/>
                  <a:pt x="258838" y="130628"/>
                  <a:pt x="406400" y="145142"/>
                </a:cubicBezTo>
                <a:cubicBezTo>
                  <a:pt x="553962" y="159656"/>
                  <a:pt x="728133" y="176590"/>
                  <a:pt x="885371" y="203200"/>
                </a:cubicBezTo>
                <a:cubicBezTo>
                  <a:pt x="1042609" y="229810"/>
                  <a:pt x="1349829" y="304800"/>
                  <a:pt x="1349829" y="304800"/>
                </a:cubicBezTo>
                <a:cubicBezTo>
                  <a:pt x="1499810" y="338667"/>
                  <a:pt x="1635276" y="384629"/>
                  <a:pt x="1785257" y="406400"/>
                </a:cubicBezTo>
                <a:cubicBezTo>
                  <a:pt x="1935238" y="428171"/>
                  <a:pt x="2085219" y="437847"/>
                  <a:pt x="2249714" y="435428"/>
                </a:cubicBezTo>
                <a:cubicBezTo>
                  <a:pt x="2414209" y="433009"/>
                  <a:pt x="2605315" y="418495"/>
                  <a:pt x="2772229" y="391885"/>
                </a:cubicBezTo>
                <a:cubicBezTo>
                  <a:pt x="2939143" y="365276"/>
                  <a:pt x="3120572" y="331409"/>
                  <a:pt x="3251200" y="275771"/>
                </a:cubicBezTo>
                <a:cubicBezTo>
                  <a:pt x="3381828" y="220133"/>
                  <a:pt x="3556000" y="58057"/>
                  <a:pt x="3556000" y="58057"/>
                </a:cubicBezTo>
                <a:cubicBezTo>
                  <a:pt x="3616476" y="12095"/>
                  <a:pt x="3615266" y="6047"/>
                  <a:pt x="3614057" y="0"/>
                </a:cubicBezTo>
              </a:path>
            </a:pathLst>
          </a:custGeom>
          <a:noFill/>
          <a:ln w="38100">
            <a:solidFill>
              <a:schemeClr val="tx1">
                <a:lumMod val="50000"/>
                <a:lumOff val="50000"/>
              </a:schemeClr>
            </a:solidFill>
            <a:headEnd type="none"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88">
              <a:latin typeface="UD デジタル 教科書体 NK-R" panose="02020400000000000000" pitchFamily="18" charset="-128"/>
              <a:ea typeface="UD デジタル 教科書体 NK-R" panose="02020400000000000000" pitchFamily="18" charset="-128"/>
            </a:endParaRPr>
          </a:p>
        </p:txBody>
      </p:sp>
      <p:sp>
        <p:nvSpPr>
          <p:cNvPr id="155" name="正方形/長方形 154">
            <a:extLst>
              <a:ext uri="{FF2B5EF4-FFF2-40B4-BE49-F238E27FC236}">
                <a16:creationId xmlns:a16="http://schemas.microsoft.com/office/drawing/2014/main" id="{5B813969-4181-40C8-BD95-E2CEB849706C}"/>
              </a:ext>
            </a:extLst>
          </p:cNvPr>
          <p:cNvSpPr/>
          <p:nvPr/>
        </p:nvSpPr>
        <p:spPr>
          <a:xfrm>
            <a:off x="4101757" y="4592634"/>
            <a:ext cx="797008" cy="2006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b="1" dirty="0">
                <a:solidFill>
                  <a:schemeClr val="tx1"/>
                </a:solidFill>
                <a:latin typeface="UD デジタル 教科書体 NK-R" panose="02020400000000000000" pitchFamily="18" charset="-128"/>
                <a:ea typeface="UD デジタル 教科書体 NK-R" panose="02020400000000000000" pitchFamily="18" charset="-128"/>
              </a:rPr>
              <a:t>神戸空港～</a:t>
            </a:r>
            <a:endParaRPr kumimoji="1" lang="en-US" altLang="ja-JP" sz="700" b="1" dirty="0">
              <a:solidFill>
                <a:schemeClr val="tx1"/>
              </a:solidFill>
              <a:latin typeface="UD デジタル 教科書体 NK-R" panose="02020400000000000000" pitchFamily="18" charset="-128"/>
              <a:ea typeface="UD デジタル 教科書体 NK-R" panose="02020400000000000000" pitchFamily="18" charset="-128"/>
            </a:endParaRPr>
          </a:p>
          <a:p>
            <a:pPr algn="ctr"/>
            <a:r>
              <a:rPr kumimoji="1" lang="ja-JP" altLang="en-US" sz="700" b="1" dirty="0">
                <a:solidFill>
                  <a:schemeClr val="tx1"/>
                </a:solidFill>
                <a:latin typeface="UD デジタル 教科書体 NK-R" panose="02020400000000000000" pitchFamily="18" charset="-128"/>
                <a:ea typeface="UD デジタル 教科書体 NK-R" panose="02020400000000000000" pitchFamily="18" charset="-128"/>
              </a:rPr>
              <a:t>関西国際空港</a:t>
            </a:r>
            <a:endParaRPr kumimoji="1" lang="en-US" altLang="ja-JP" sz="700" b="1"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56" name="楕円 155">
            <a:extLst>
              <a:ext uri="{FF2B5EF4-FFF2-40B4-BE49-F238E27FC236}">
                <a16:creationId xmlns:a16="http://schemas.microsoft.com/office/drawing/2014/main" id="{A447E65F-CB7D-4C54-9130-49D0D30F93CD}"/>
              </a:ext>
            </a:extLst>
          </p:cNvPr>
          <p:cNvSpPr>
            <a:spLocks/>
          </p:cNvSpPr>
          <p:nvPr/>
        </p:nvSpPr>
        <p:spPr>
          <a:xfrm>
            <a:off x="5697058" y="3848303"/>
            <a:ext cx="45894" cy="458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84">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57" name="正方形/長方形 156">
            <a:extLst>
              <a:ext uri="{FF2B5EF4-FFF2-40B4-BE49-F238E27FC236}">
                <a16:creationId xmlns:a16="http://schemas.microsoft.com/office/drawing/2014/main" id="{676B1F88-BCA9-4C68-AEE3-9B36E68391E7}"/>
              </a:ext>
            </a:extLst>
          </p:cNvPr>
          <p:cNvSpPr/>
          <p:nvPr/>
        </p:nvSpPr>
        <p:spPr>
          <a:xfrm>
            <a:off x="5216754" y="5045489"/>
            <a:ext cx="926477" cy="1758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chemeClr val="tx1"/>
                </a:solidFill>
                <a:latin typeface="UD デジタル 教科書体 NK-R" panose="02020400000000000000" pitchFamily="18" charset="-128"/>
                <a:ea typeface="UD デジタル 教科書体 NK-R" panose="02020400000000000000" pitchFamily="18" charset="-128"/>
              </a:rPr>
              <a:t>泉州各エリア</a:t>
            </a:r>
            <a:endParaRPr kumimoji="1" lang="en-US" altLang="ja-JP" sz="1000" b="1"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58" name="ストライプ矢印 157">
            <a:extLst>
              <a:ext uri="{FF2B5EF4-FFF2-40B4-BE49-F238E27FC236}">
                <a16:creationId xmlns:a16="http://schemas.microsoft.com/office/drawing/2014/main" id="{0A53B30B-34E7-469F-BBE7-B0DB57439F6D}"/>
              </a:ext>
            </a:extLst>
          </p:cNvPr>
          <p:cNvSpPr/>
          <p:nvPr/>
        </p:nvSpPr>
        <p:spPr>
          <a:xfrm>
            <a:off x="3616100" y="5120110"/>
            <a:ext cx="916115" cy="324000"/>
          </a:xfrm>
          <a:prstGeom prst="stripedRightArrow">
            <a:avLst>
              <a:gd name="adj1" fmla="val 50591"/>
              <a:gd name="adj2" fmla="val 39740"/>
            </a:avLst>
          </a:prstGeom>
          <a:solidFill>
            <a:srgbClr val="FFFF00">
              <a:alpha val="5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sz="8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59" name="ストライプ矢印 158">
            <a:extLst>
              <a:ext uri="{FF2B5EF4-FFF2-40B4-BE49-F238E27FC236}">
                <a16:creationId xmlns:a16="http://schemas.microsoft.com/office/drawing/2014/main" id="{0A53B30B-34E7-469F-BBE7-B0DB57439F6D}"/>
              </a:ext>
            </a:extLst>
          </p:cNvPr>
          <p:cNvSpPr/>
          <p:nvPr/>
        </p:nvSpPr>
        <p:spPr>
          <a:xfrm rot="20700017">
            <a:off x="3975117" y="4127998"/>
            <a:ext cx="1294212" cy="365873"/>
          </a:xfrm>
          <a:prstGeom prst="stripedRightArrow">
            <a:avLst>
              <a:gd name="adj1" fmla="val 57821"/>
              <a:gd name="adj2" fmla="val 39740"/>
            </a:avLst>
          </a:prstGeom>
          <a:solidFill>
            <a:srgbClr val="FFFF00">
              <a:alpha val="5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900" b="1" dirty="0">
                <a:solidFill>
                  <a:schemeClr val="tx1"/>
                </a:solidFill>
                <a:latin typeface="UD デジタル 教科書体 NK-R" panose="02020400000000000000" pitchFamily="18" charset="-128"/>
                <a:ea typeface="UD デジタル 教科書体 NK-R" panose="02020400000000000000" pitchFamily="18" charset="-128"/>
              </a:rPr>
              <a:t>海の玄関口</a:t>
            </a:r>
            <a:r>
              <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rPr>
              <a:t>】</a:t>
            </a:r>
          </a:p>
        </p:txBody>
      </p:sp>
      <p:sp>
        <p:nvSpPr>
          <p:cNvPr id="160" name="楕円 159"/>
          <p:cNvSpPr>
            <a:spLocks noChangeAspect="1"/>
          </p:cNvSpPr>
          <p:nvPr/>
        </p:nvSpPr>
        <p:spPr>
          <a:xfrm>
            <a:off x="4396086" y="5866192"/>
            <a:ext cx="49719" cy="4971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1243">
              <a:latin typeface="UD デジタル 教科書体 NK-R" panose="02020400000000000000" pitchFamily="18" charset="-128"/>
              <a:ea typeface="UD デジタル 教科書体 NK-R" panose="02020400000000000000" pitchFamily="18" charset="-128"/>
            </a:endParaRPr>
          </a:p>
        </p:txBody>
      </p:sp>
      <p:sp>
        <p:nvSpPr>
          <p:cNvPr id="161" name="楕円 160"/>
          <p:cNvSpPr>
            <a:spLocks noChangeAspect="1"/>
          </p:cNvSpPr>
          <p:nvPr/>
        </p:nvSpPr>
        <p:spPr>
          <a:xfrm>
            <a:off x="5619653" y="3692312"/>
            <a:ext cx="49719" cy="4971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1243">
              <a:latin typeface="UD デジタル 教科書体 NK-R" panose="02020400000000000000" pitchFamily="18" charset="-128"/>
              <a:ea typeface="UD デジタル 教科書体 NK-R" panose="02020400000000000000" pitchFamily="18" charset="-128"/>
            </a:endParaRPr>
          </a:p>
        </p:txBody>
      </p:sp>
      <p:sp>
        <p:nvSpPr>
          <p:cNvPr id="162" name="楕円 161"/>
          <p:cNvSpPr>
            <a:spLocks noChangeAspect="1"/>
          </p:cNvSpPr>
          <p:nvPr/>
        </p:nvSpPr>
        <p:spPr>
          <a:xfrm>
            <a:off x="5978180" y="3619100"/>
            <a:ext cx="49719" cy="4971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1243">
              <a:latin typeface="UD デジタル 教科書体 NK-R" panose="02020400000000000000" pitchFamily="18" charset="-128"/>
              <a:ea typeface="UD デジタル 教科書体 NK-R" panose="02020400000000000000" pitchFamily="18" charset="-128"/>
            </a:endParaRPr>
          </a:p>
        </p:txBody>
      </p:sp>
      <p:sp>
        <p:nvSpPr>
          <p:cNvPr id="163" name="正方形/長方形 162">
            <a:extLst>
              <a:ext uri="{FF2B5EF4-FFF2-40B4-BE49-F238E27FC236}">
                <a16:creationId xmlns:a16="http://schemas.microsoft.com/office/drawing/2014/main" id="{FCDE16F4-DC89-4131-8A84-953F7FB1FF43}"/>
              </a:ext>
            </a:extLst>
          </p:cNvPr>
          <p:cNvSpPr/>
          <p:nvPr/>
        </p:nvSpPr>
        <p:spPr>
          <a:xfrm>
            <a:off x="5552324" y="3085575"/>
            <a:ext cx="844505" cy="290423"/>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chemeClr val="tx1"/>
                </a:solidFill>
                <a:latin typeface="UD デジタル 教科書体 NK-R" panose="02020400000000000000" pitchFamily="18" charset="-128"/>
                <a:ea typeface="UD デジタル 教科書体 NK-R" panose="02020400000000000000" pitchFamily="18" charset="-128"/>
              </a:rPr>
              <a:t>淀川・</a:t>
            </a:r>
            <a:endParaRPr kumimoji="1" lang="en-US" altLang="ja-JP" sz="1000" b="1" dirty="0">
              <a:solidFill>
                <a:schemeClr val="tx1"/>
              </a:solidFill>
              <a:latin typeface="UD デジタル 教科書体 NK-R" panose="02020400000000000000" pitchFamily="18" charset="-128"/>
              <a:ea typeface="UD デジタル 教科書体 NK-R" panose="02020400000000000000" pitchFamily="18" charset="-128"/>
            </a:endParaRPr>
          </a:p>
          <a:p>
            <a:pPr algn="ctr"/>
            <a:r>
              <a:rPr kumimoji="1" lang="ja-JP" altLang="en-US" sz="1000" b="1" dirty="0">
                <a:solidFill>
                  <a:schemeClr val="tx1"/>
                </a:solidFill>
                <a:latin typeface="UD デジタル 教科書体 NK-R" panose="02020400000000000000" pitchFamily="18" charset="-128"/>
                <a:ea typeface="UD デジタル 教科書体 NK-R" panose="02020400000000000000" pitchFamily="18" charset="-128"/>
              </a:rPr>
              <a:t>水の回廊</a:t>
            </a:r>
            <a:endParaRPr kumimoji="1" lang="en-US" altLang="ja-JP" sz="1000" b="1"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64" name="楕円 163"/>
          <p:cNvSpPr>
            <a:spLocks noChangeAspect="1"/>
          </p:cNvSpPr>
          <p:nvPr/>
        </p:nvSpPr>
        <p:spPr>
          <a:xfrm>
            <a:off x="5217373" y="5224691"/>
            <a:ext cx="49719" cy="4971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1243">
              <a:latin typeface="UD デジタル 教科書体 NK-R" panose="02020400000000000000" pitchFamily="18" charset="-128"/>
              <a:ea typeface="UD デジタル 教科書体 NK-R" panose="02020400000000000000" pitchFamily="18" charset="-128"/>
            </a:endParaRPr>
          </a:p>
        </p:txBody>
      </p:sp>
      <p:sp>
        <p:nvSpPr>
          <p:cNvPr id="165" name="楕円 164"/>
          <p:cNvSpPr>
            <a:spLocks noChangeAspect="1"/>
          </p:cNvSpPr>
          <p:nvPr/>
        </p:nvSpPr>
        <p:spPr>
          <a:xfrm>
            <a:off x="5096799" y="5340674"/>
            <a:ext cx="49719" cy="4971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1243">
              <a:latin typeface="UD デジタル 教科書体 NK-R" panose="02020400000000000000" pitchFamily="18" charset="-128"/>
              <a:ea typeface="UD デジタル 教科書体 NK-R" panose="02020400000000000000" pitchFamily="18" charset="-128"/>
            </a:endParaRPr>
          </a:p>
        </p:txBody>
      </p:sp>
      <p:sp>
        <p:nvSpPr>
          <p:cNvPr id="166" name="楕円 165"/>
          <p:cNvSpPr>
            <a:spLocks noChangeAspect="1"/>
          </p:cNvSpPr>
          <p:nvPr/>
        </p:nvSpPr>
        <p:spPr>
          <a:xfrm>
            <a:off x="4974239" y="5448553"/>
            <a:ext cx="49719" cy="4971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1243">
              <a:latin typeface="UD デジタル 教科書体 NK-R" panose="02020400000000000000" pitchFamily="18" charset="-128"/>
              <a:ea typeface="UD デジタル 教科書体 NK-R" panose="02020400000000000000" pitchFamily="18" charset="-128"/>
            </a:endParaRPr>
          </a:p>
        </p:txBody>
      </p:sp>
      <p:sp>
        <p:nvSpPr>
          <p:cNvPr id="167" name="フリーフォーム 166"/>
          <p:cNvSpPr/>
          <p:nvPr/>
        </p:nvSpPr>
        <p:spPr>
          <a:xfrm rot="15907355">
            <a:off x="5502863" y="4032382"/>
            <a:ext cx="240542" cy="119336"/>
          </a:xfrm>
          <a:custGeom>
            <a:avLst/>
            <a:gdLst>
              <a:gd name="connsiteX0" fmla="*/ 147638 w 147638"/>
              <a:gd name="connsiteY0" fmla="*/ 0 h 133350"/>
              <a:gd name="connsiteX1" fmla="*/ 52388 w 147638"/>
              <a:gd name="connsiteY1" fmla="*/ 52388 h 133350"/>
              <a:gd name="connsiteX2" fmla="*/ 0 w 147638"/>
              <a:gd name="connsiteY2" fmla="*/ 133350 h 133350"/>
            </a:gdLst>
            <a:ahLst/>
            <a:cxnLst>
              <a:cxn ang="0">
                <a:pos x="connsiteX0" y="connsiteY0"/>
              </a:cxn>
              <a:cxn ang="0">
                <a:pos x="connsiteX1" y="connsiteY1"/>
              </a:cxn>
              <a:cxn ang="0">
                <a:pos x="connsiteX2" y="connsiteY2"/>
              </a:cxn>
            </a:cxnLst>
            <a:rect l="l" t="t" r="r" b="b"/>
            <a:pathLst>
              <a:path w="147638" h="133350">
                <a:moveTo>
                  <a:pt x="147638" y="0"/>
                </a:moveTo>
                <a:cubicBezTo>
                  <a:pt x="112316" y="15081"/>
                  <a:pt x="76994" y="30163"/>
                  <a:pt x="52388" y="52388"/>
                </a:cubicBezTo>
                <a:cubicBezTo>
                  <a:pt x="27782" y="74613"/>
                  <a:pt x="13891" y="103981"/>
                  <a:pt x="0" y="133350"/>
                </a:cubicBezTo>
              </a:path>
            </a:pathLst>
          </a:custGeom>
          <a:ln w="25400" cap="flat" cmpd="sng" algn="ctr">
            <a:solidFill>
              <a:schemeClr val="accent1"/>
            </a:solidFill>
            <a:prstDash val="sysDot"/>
            <a:round/>
            <a:headEnd type="triangle" w="med" len="med"/>
            <a:tailEnd type="triangl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kumimoji="1" lang="ja-JP" altLang="en-US" sz="1243">
              <a:latin typeface="UD デジタル 教科書体 NK-R" panose="02020400000000000000" pitchFamily="18" charset="-128"/>
              <a:ea typeface="UD デジタル 教科書体 NK-R" panose="02020400000000000000" pitchFamily="18" charset="-128"/>
            </a:endParaRPr>
          </a:p>
        </p:txBody>
      </p:sp>
      <p:sp>
        <p:nvSpPr>
          <p:cNvPr id="168" name="フリーフォーム 167"/>
          <p:cNvSpPr/>
          <p:nvPr/>
        </p:nvSpPr>
        <p:spPr>
          <a:xfrm rot="20431790" flipH="1">
            <a:off x="4752554" y="3815739"/>
            <a:ext cx="735685" cy="130162"/>
          </a:xfrm>
          <a:custGeom>
            <a:avLst/>
            <a:gdLst>
              <a:gd name="connsiteX0" fmla="*/ 147638 w 147638"/>
              <a:gd name="connsiteY0" fmla="*/ 0 h 133350"/>
              <a:gd name="connsiteX1" fmla="*/ 52388 w 147638"/>
              <a:gd name="connsiteY1" fmla="*/ 52388 h 133350"/>
              <a:gd name="connsiteX2" fmla="*/ 0 w 147638"/>
              <a:gd name="connsiteY2" fmla="*/ 133350 h 133350"/>
            </a:gdLst>
            <a:ahLst/>
            <a:cxnLst>
              <a:cxn ang="0">
                <a:pos x="connsiteX0" y="connsiteY0"/>
              </a:cxn>
              <a:cxn ang="0">
                <a:pos x="connsiteX1" y="connsiteY1"/>
              </a:cxn>
              <a:cxn ang="0">
                <a:pos x="connsiteX2" y="connsiteY2"/>
              </a:cxn>
            </a:cxnLst>
            <a:rect l="l" t="t" r="r" b="b"/>
            <a:pathLst>
              <a:path w="147638" h="133350">
                <a:moveTo>
                  <a:pt x="147638" y="0"/>
                </a:moveTo>
                <a:cubicBezTo>
                  <a:pt x="112316" y="15081"/>
                  <a:pt x="76994" y="30163"/>
                  <a:pt x="52388" y="52388"/>
                </a:cubicBezTo>
                <a:cubicBezTo>
                  <a:pt x="27782" y="74613"/>
                  <a:pt x="13891" y="103981"/>
                  <a:pt x="0" y="133350"/>
                </a:cubicBezTo>
              </a:path>
            </a:pathLst>
          </a:custGeom>
          <a:ln w="25400" cap="flat" cmpd="sng" algn="ctr">
            <a:solidFill>
              <a:schemeClr val="accent1"/>
            </a:solidFill>
            <a:prstDash val="sysDot"/>
            <a:round/>
            <a:headEnd type="triangle" w="med" len="med"/>
            <a:tailEnd type="triangl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kumimoji="1" lang="ja-JP" altLang="en-US" sz="1243">
              <a:latin typeface="UD デジタル 教科書体 NK-R" panose="02020400000000000000" pitchFamily="18" charset="-128"/>
              <a:ea typeface="UD デジタル 教科書体 NK-R" panose="02020400000000000000" pitchFamily="18" charset="-128"/>
            </a:endParaRPr>
          </a:p>
        </p:txBody>
      </p:sp>
      <p:sp>
        <p:nvSpPr>
          <p:cNvPr id="169" name="楕円 168"/>
          <p:cNvSpPr>
            <a:spLocks noChangeAspect="1"/>
          </p:cNvSpPr>
          <p:nvPr/>
        </p:nvSpPr>
        <p:spPr>
          <a:xfrm>
            <a:off x="5212369" y="3460848"/>
            <a:ext cx="49719" cy="4971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1243">
              <a:latin typeface="UD デジタル 教科書体 NK-R" panose="02020400000000000000" pitchFamily="18" charset="-128"/>
              <a:ea typeface="UD デジタル 教科書体 NK-R" panose="02020400000000000000" pitchFamily="18" charset="-128"/>
            </a:endParaRPr>
          </a:p>
        </p:txBody>
      </p:sp>
      <p:sp>
        <p:nvSpPr>
          <p:cNvPr id="170" name="楕円 169"/>
          <p:cNvSpPr>
            <a:spLocks noChangeAspect="1"/>
          </p:cNvSpPr>
          <p:nvPr/>
        </p:nvSpPr>
        <p:spPr>
          <a:xfrm>
            <a:off x="4183334" y="3904560"/>
            <a:ext cx="49719" cy="4971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1243">
              <a:latin typeface="UD デジタル 教科書体 NK-R" panose="02020400000000000000" pitchFamily="18" charset="-128"/>
              <a:ea typeface="UD デジタル 教科書体 NK-R" panose="02020400000000000000" pitchFamily="18" charset="-128"/>
            </a:endParaRPr>
          </a:p>
        </p:txBody>
      </p:sp>
      <p:sp>
        <p:nvSpPr>
          <p:cNvPr id="171" name="楕円 170"/>
          <p:cNvSpPr>
            <a:spLocks noChangeAspect="1"/>
          </p:cNvSpPr>
          <p:nvPr/>
        </p:nvSpPr>
        <p:spPr>
          <a:xfrm>
            <a:off x="3081181" y="5885621"/>
            <a:ext cx="49719" cy="4971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1243">
              <a:latin typeface="UD デジタル 教科書体 NK-R" panose="02020400000000000000" pitchFamily="18" charset="-128"/>
              <a:ea typeface="UD デジタル 教科書体 NK-R" panose="02020400000000000000" pitchFamily="18" charset="-128"/>
            </a:endParaRPr>
          </a:p>
        </p:txBody>
      </p:sp>
      <p:sp>
        <p:nvSpPr>
          <p:cNvPr id="172" name="楕円 171"/>
          <p:cNvSpPr>
            <a:spLocks noChangeAspect="1"/>
          </p:cNvSpPr>
          <p:nvPr/>
        </p:nvSpPr>
        <p:spPr>
          <a:xfrm>
            <a:off x="3047826" y="5224691"/>
            <a:ext cx="49719" cy="4971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1243">
              <a:latin typeface="UD デジタル 教科書体 NK-R" panose="02020400000000000000" pitchFamily="18" charset="-128"/>
              <a:ea typeface="UD デジタル 教科書体 NK-R" panose="02020400000000000000" pitchFamily="18" charset="-128"/>
            </a:endParaRPr>
          </a:p>
        </p:txBody>
      </p:sp>
      <p:sp>
        <p:nvSpPr>
          <p:cNvPr id="173" name="楕円 172"/>
          <p:cNvSpPr>
            <a:spLocks noChangeAspect="1"/>
          </p:cNvSpPr>
          <p:nvPr/>
        </p:nvSpPr>
        <p:spPr>
          <a:xfrm>
            <a:off x="3574001" y="4438001"/>
            <a:ext cx="49719" cy="4971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1243">
              <a:latin typeface="UD デジタル 教科書体 NK-R" panose="02020400000000000000" pitchFamily="18" charset="-128"/>
              <a:ea typeface="UD デジタル 教科書体 NK-R" panose="02020400000000000000" pitchFamily="18" charset="-128"/>
            </a:endParaRPr>
          </a:p>
        </p:txBody>
      </p:sp>
      <p:sp>
        <p:nvSpPr>
          <p:cNvPr id="174" name="楕円 173"/>
          <p:cNvSpPr>
            <a:spLocks noChangeAspect="1"/>
          </p:cNvSpPr>
          <p:nvPr/>
        </p:nvSpPr>
        <p:spPr>
          <a:xfrm>
            <a:off x="3762375" y="3995403"/>
            <a:ext cx="49719" cy="4971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1243">
              <a:latin typeface="UD デジタル 教科書体 NK-R" panose="02020400000000000000" pitchFamily="18" charset="-128"/>
              <a:ea typeface="UD デジタル 教科書体 NK-R" panose="02020400000000000000" pitchFamily="18" charset="-128"/>
            </a:endParaRPr>
          </a:p>
        </p:txBody>
      </p:sp>
      <p:sp>
        <p:nvSpPr>
          <p:cNvPr id="175" name="フリーフォーム 174"/>
          <p:cNvSpPr/>
          <p:nvPr/>
        </p:nvSpPr>
        <p:spPr>
          <a:xfrm rot="983531" flipH="1" flipV="1">
            <a:off x="5057307" y="3836337"/>
            <a:ext cx="295331" cy="1315348"/>
          </a:xfrm>
          <a:custGeom>
            <a:avLst/>
            <a:gdLst>
              <a:gd name="connsiteX0" fmla="*/ 147638 w 147638"/>
              <a:gd name="connsiteY0" fmla="*/ 0 h 133350"/>
              <a:gd name="connsiteX1" fmla="*/ 52388 w 147638"/>
              <a:gd name="connsiteY1" fmla="*/ 52388 h 133350"/>
              <a:gd name="connsiteX2" fmla="*/ 0 w 147638"/>
              <a:gd name="connsiteY2" fmla="*/ 133350 h 133350"/>
              <a:gd name="connsiteX0" fmla="*/ 147638 w 147638"/>
              <a:gd name="connsiteY0" fmla="*/ 0 h 133350"/>
              <a:gd name="connsiteX1" fmla="*/ 68260 w 147638"/>
              <a:gd name="connsiteY1" fmla="*/ 52098 h 133350"/>
              <a:gd name="connsiteX2" fmla="*/ 0 w 147638"/>
              <a:gd name="connsiteY2" fmla="*/ 133350 h 133350"/>
              <a:gd name="connsiteX0" fmla="*/ 147638 w 147638"/>
              <a:gd name="connsiteY0" fmla="*/ 0 h 133350"/>
              <a:gd name="connsiteX1" fmla="*/ 69759 w 147638"/>
              <a:gd name="connsiteY1" fmla="*/ 52007 h 133350"/>
              <a:gd name="connsiteX2" fmla="*/ 0 w 147638"/>
              <a:gd name="connsiteY2" fmla="*/ 133350 h 133350"/>
              <a:gd name="connsiteX0" fmla="*/ 137587 w 137587"/>
              <a:gd name="connsiteY0" fmla="*/ 0 h 126728"/>
              <a:gd name="connsiteX1" fmla="*/ 69759 w 137587"/>
              <a:gd name="connsiteY1" fmla="*/ 45385 h 126728"/>
              <a:gd name="connsiteX2" fmla="*/ 0 w 137587"/>
              <a:gd name="connsiteY2" fmla="*/ 126728 h 126728"/>
              <a:gd name="connsiteX0" fmla="*/ 147199 w 147199"/>
              <a:gd name="connsiteY0" fmla="*/ 0 h 127976"/>
              <a:gd name="connsiteX1" fmla="*/ 69759 w 147199"/>
              <a:gd name="connsiteY1" fmla="*/ 46633 h 127976"/>
              <a:gd name="connsiteX2" fmla="*/ 0 w 147199"/>
              <a:gd name="connsiteY2" fmla="*/ 127976 h 127976"/>
              <a:gd name="connsiteX0" fmla="*/ 140321 w 140321"/>
              <a:gd name="connsiteY0" fmla="*/ 0 h 128229"/>
              <a:gd name="connsiteX1" fmla="*/ 69759 w 140321"/>
              <a:gd name="connsiteY1" fmla="*/ 46886 h 128229"/>
              <a:gd name="connsiteX2" fmla="*/ 0 w 140321"/>
              <a:gd name="connsiteY2" fmla="*/ 128229 h 128229"/>
            </a:gdLst>
            <a:ahLst/>
            <a:cxnLst>
              <a:cxn ang="0">
                <a:pos x="connsiteX0" y="connsiteY0"/>
              </a:cxn>
              <a:cxn ang="0">
                <a:pos x="connsiteX1" y="connsiteY1"/>
              </a:cxn>
              <a:cxn ang="0">
                <a:pos x="connsiteX2" y="connsiteY2"/>
              </a:cxn>
            </a:cxnLst>
            <a:rect l="l" t="t" r="r" b="b"/>
            <a:pathLst>
              <a:path w="140321" h="128229">
                <a:moveTo>
                  <a:pt x="140321" y="0"/>
                </a:moveTo>
                <a:cubicBezTo>
                  <a:pt x="104999" y="15081"/>
                  <a:pt x="94365" y="24661"/>
                  <a:pt x="69759" y="46886"/>
                </a:cubicBezTo>
                <a:cubicBezTo>
                  <a:pt x="45153" y="69111"/>
                  <a:pt x="13891" y="98860"/>
                  <a:pt x="0" y="128229"/>
                </a:cubicBezTo>
              </a:path>
            </a:pathLst>
          </a:custGeom>
          <a:ln w="25400" cap="flat" cmpd="sng" algn="ctr">
            <a:solidFill>
              <a:schemeClr val="accent1"/>
            </a:solidFill>
            <a:prstDash val="sysDot"/>
            <a:round/>
            <a:headEnd type="triangle" w="med" len="med"/>
            <a:tailEnd type="triangl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kumimoji="1" lang="ja-JP" altLang="en-US" sz="1243">
              <a:latin typeface="UD デジタル 教科書体 NK-R" panose="02020400000000000000" pitchFamily="18" charset="-128"/>
              <a:ea typeface="UD デジタル 教科書体 NK-R" panose="02020400000000000000" pitchFamily="18" charset="-128"/>
            </a:endParaRPr>
          </a:p>
        </p:txBody>
      </p:sp>
      <p:sp>
        <p:nvSpPr>
          <p:cNvPr id="176" name="フリーフォーム 175"/>
          <p:cNvSpPr/>
          <p:nvPr/>
        </p:nvSpPr>
        <p:spPr>
          <a:xfrm rot="15907355" flipH="1">
            <a:off x="4931341" y="4190895"/>
            <a:ext cx="826024" cy="943641"/>
          </a:xfrm>
          <a:custGeom>
            <a:avLst/>
            <a:gdLst>
              <a:gd name="connsiteX0" fmla="*/ 147638 w 147638"/>
              <a:gd name="connsiteY0" fmla="*/ 0 h 133350"/>
              <a:gd name="connsiteX1" fmla="*/ 52388 w 147638"/>
              <a:gd name="connsiteY1" fmla="*/ 52388 h 133350"/>
              <a:gd name="connsiteX2" fmla="*/ 0 w 147638"/>
              <a:gd name="connsiteY2" fmla="*/ 133350 h 133350"/>
              <a:gd name="connsiteX0" fmla="*/ 169719 w 169719"/>
              <a:gd name="connsiteY0" fmla="*/ 0 h 133350"/>
              <a:gd name="connsiteX1" fmla="*/ 6510 w 169719"/>
              <a:gd name="connsiteY1" fmla="*/ 88340 h 133350"/>
              <a:gd name="connsiteX2" fmla="*/ 22081 w 169719"/>
              <a:gd name="connsiteY2" fmla="*/ 133350 h 133350"/>
              <a:gd name="connsiteX0" fmla="*/ 166795 w 166795"/>
              <a:gd name="connsiteY0" fmla="*/ 0 h 133350"/>
              <a:gd name="connsiteX1" fmla="*/ 3586 w 166795"/>
              <a:gd name="connsiteY1" fmla="*/ 88340 h 133350"/>
              <a:gd name="connsiteX2" fmla="*/ 19157 w 166795"/>
              <a:gd name="connsiteY2" fmla="*/ 133350 h 133350"/>
              <a:gd name="connsiteX0" fmla="*/ 170552 w 170552"/>
              <a:gd name="connsiteY0" fmla="*/ 0 h 133350"/>
              <a:gd name="connsiteX1" fmla="*/ 7343 w 170552"/>
              <a:gd name="connsiteY1" fmla="*/ 88340 h 133350"/>
              <a:gd name="connsiteX2" fmla="*/ 22914 w 170552"/>
              <a:gd name="connsiteY2" fmla="*/ 133350 h 133350"/>
              <a:gd name="connsiteX0" fmla="*/ 177315 w 177315"/>
              <a:gd name="connsiteY0" fmla="*/ 0 h 120520"/>
              <a:gd name="connsiteX1" fmla="*/ 14106 w 177315"/>
              <a:gd name="connsiteY1" fmla="*/ 88340 h 120520"/>
              <a:gd name="connsiteX2" fmla="*/ 12134 w 177315"/>
              <a:gd name="connsiteY2" fmla="*/ 120520 h 120520"/>
              <a:gd name="connsiteX0" fmla="*/ 177315 w 177315"/>
              <a:gd name="connsiteY0" fmla="*/ 0 h 120520"/>
              <a:gd name="connsiteX1" fmla="*/ 14106 w 177315"/>
              <a:gd name="connsiteY1" fmla="*/ 88340 h 120520"/>
              <a:gd name="connsiteX2" fmla="*/ 12134 w 177315"/>
              <a:gd name="connsiteY2" fmla="*/ 120520 h 120520"/>
              <a:gd name="connsiteX0" fmla="*/ 183517 w 183517"/>
              <a:gd name="connsiteY0" fmla="*/ 0 h 120520"/>
              <a:gd name="connsiteX1" fmla="*/ 9133 w 183517"/>
              <a:gd name="connsiteY1" fmla="*/ 88044 h 120520"/>
              <a:gd name="connsiteX2" fmla="*/ 18336 w 183517"/>
              <a:gd name="connsiteY2" fmla="*/ 120520 h 120520"/>
              <a:gd name="connsiteX0" fmla="*/ 181106 w 181106"/>
              <a:gd name="connsiteY0" fmla="*/ 0 h 120520"/>
              <a:gd name="connsiteX1" fmla="*/ 6722 w 181106"/>
              <a:gd name="connsiteY1" fmla="*/ 88044 h 120520"/>
              <a:gd name="connsiteX2" fmla="*/ 15925 w 181106"/>
              <a:gd name="connsiteY2" fmla="*/ 120520 h 120520"/>
              <a:gd name="connsiteX0" fmla="*/ 185932 w 185932"/>
              <a:gd name="connsiteY0" fmla="*/ 0 h 120520"/>
              <a:gd name="connsiteX1" fmla="*/ 4793 w 185932"/>
              <a:gd name="connsiteY1" fmla="*/ 87537 h 120520"/>
              <a:gd name="connsiteX2" fmla="*/ 20751 w 185932"/>
              <a:gd name="connsiteY2" fmla="*/ 120520 h 120520"/>
              <a:gd name="connsiteX0" fmla="*/ 186834 w 186834"/>
              <a:gd name="connsiteY0" fmla="*/ 0 h 116549"/>
              <a:gd name="connsiteX1" fmla="*/ 5695 w 186834"/>
              <a:gd name="connsiteY1" fmla="*/ 87537 h 116549"/>
              <a:gd name="connsiteX2" fmla="*/ 18078 w 186834"/>
              <a:gd name="connsiteY2" fmla="*/ 116549 h 116549"/>
              <a:gd name="connsiteX0" fmla="*/ 185868 w 185868"/>
              <a:gd name="connsiteY0" fmla="*/ 0 h 117607"/>
              <a:gd name="connsiteX1" fmla="*/ 4729 w 185868"/>
              <a:gd name="connsiteY1" fmla="*/ 87537 h 117607"/>
              <a:gd name="connsiteX2" fmla="*/ 20984 w 185868"/>
              <a:gd name="connsiteY2" fmla="*/ 117607 h 117607"/>
              <a:gd name="connsiteX0" fmla="*/ 185814 w 185814"/>
              <a:gd name="connsiteY0" fmla="*/ 0 h 119251"/>
              <a:gd name="connsiteX1" fmla="*/ 4675 w 185814"/>
              <a:gd name="connsiteY1" fmla="*/ 87537 h 119251"/>
              <a:gd name="connsiteX2" fmla="*/ 21182 w 185814"/>
              <a:gd name="connsiteY2" fmla="*/ 119251 h 119251"/>
              <a:gd name="connsiteX0" fmla="*/ 185688 w 185688"/>
              <a:gd name="connsiteY0" fmla="*/ 0 h 118394"/>
              <a:gd name="connsiteX1" fmla="*/ 4549 w 185688"/>
              <a:gd name="connsiteY1" fmla="*/ 87537 h 118394"/>
              <a:gd name="connsiteX2" fmla="*/ 21667 w 185688"/>
              <a:gd name="connsiteY2" fmla="*/ 118394 h 118394"/>
            </a:gdLst>
            <a:ahLst/>
            <a:cxnLst>
              <a:cxn ang="0">
                <a:pos x="connsiteX0" y="connsiteY0"/>
              </a:cxn>
              <a:cxn ang="0">
                <a:pos x="connsiteX1" y="connsiteY1"/>
              </a:cxn>
              <a:cxn ang="0">
                <a:pos x="connsiteX2" y="connsiteY2"/>
              </a:cxn>
            </a:cxnLst>
            <a:rect l="l" t="t" r="r" b="b"/>
            <a:pathLst>
              <a:path w="185688" h="118394">
                <a:moveTo>
                  <a:pt x="185688" y="0"/>
                </a:moveTo>
                <a:cubicBezTo>
                  <a:pt x="150366" y="15081"/>
                  <a:pt x="29155" y="65312"/>
                  <a:pt x="4549" y="87537"/>
                </a:cubicBezTo>
                <a:cubicBezTo>
                  <a:pt x="-6267" y="102893"/>
                  <a:pt x="3308" y="101328"/>
                  <a:pt x="21667" y="118394"/>
                </a:cubicBezTo>
              </a:path>
            </a:pathLst>
          </a:custGeom>
          <a:ln w="25400" cap="flat" cmpd="sng" algn="ctr">
            <a:solidFill>
              <a:schemeClr val="accent1"/>
            </a:solidFill>
            <a:prstDash val="sysDot"/>
            <a:round/>
            <a:headEnd type="triangle" w="med" len="med"/>
            <a:tailEnd type="triangl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kumimoji="1" lang="ja-JP" altLang="en-US" sz="1243">
              <a:latin typeface="UD デジタル 教科書体 NK-R" panose="02020400000000000000" pitchFamily="18" charset="-128"/>
              <a:ea typeface="UD デジタル 教科書体 NK-R" panose="02020400000000000000" pitchFamily="18" charset="-128"/>
            </a:endParaRPr>
          </a:p>
        </p:txBody>
      </p:sp>
      <p:sp>
        <p:nvSpPr>
          <p:cNvPr id="177" name="フリーフォーム 176"/>
          <p:cNvSpPr/>
          <p:nvPr/>
        </p:nvSpPr>
        <p:spPr>
          <a:xfrm rot="15907355" flipV="1">
            <a:off x="4674161" y="4371404"/>
            <a:ext cx="1259731" cy="544789"/>
          </a:xfrm>
          <a:custGeom>
            <a:avLst/>
            <a:gdLst>
              <a:gd name="connsiteX0" fmla="*/ 147638 w 147638"/>
              <a:gd name="connsiteY0" fmla="*/ 0 h 133350"/>
              <a:gd name="connsiteX1" fmla="*/ 52388 w 147638"/>
              <a:gd name="connsiteY1" fmla="*/ 52388 h 133350"/>
              <a:gd name="connsiteX2" fmla="*/ 0 w 147638"/>
              <a:gd name="connsiteY2" fmla="*/ 133350 h 133350"/>
              <a:gd name="connsiteX0" fmla="*/ 147638 w 147638"/>
              <a:gd name="connsiteY0" fmla="*/ 0 h 133350"/>
              <a:gd name="connsiteX1" fmla="*/ 53959 w 147638"/>
              <a:gd name="connsiteY1" fmla="*/ 60240 h 133350"/>
              <a:gd name="connsiteX2" fmla="*/ 0 w 147638"/>
              <a:gd name="connsiteY2" fmla="*/ 133350 h 133350"/>
              <a:gd name="connsiteX0" fmla="*/ 150226 w 150226"/>
              <a:gd name="connsiteY0" fmla="*/ 0 h 139966"/>
              <a:gd name="connsiteX1" fmla="*/ 56547 w 150226"/>
              <a:gd name="connsiteY1" fmla="*/ 60240 h 139966"/>
              <a:gd name="connsiteX2" fmla="*/ 0 w 150226"/>
              <a:gd name="connsiteY2" fmla="*/ 139966 h 139966"/>
            </a:gdLst>
            <a:ahLst/>
            <a:cxnLst>
              <a:cxn ang="0">
                <a:pos x="connsiteX0" y="connsiteY0"/>
              </a:cxn>
              <a:cxn ang="0">
                <a:pos x="connsiteX1" y="connsiteY1"/>
              </a:cxn>
              <a:cxn ang="0">
                <a:pos x="connsiteX2" y="connsiteY2"/>
              </a:cxn>
            </a:cxnLst>
            <a:rect l="l" t="t" r="r" b="b"/>
            <a:pathLst>
              <a:path w="150226" h="139966">
                <a:moveTo>
                  <a:pt x="150226" y="0"/>
                </a:moveTo>
                <a:cubicBezTo>
                  <a:pt x="114904" y="15081"/>
                  <a:pt x="81153" y="38015"/>
                  <a:pt x="56547" y="60240"/>
                </a:cubicBezTo>
                <a:cubicBezTo>
                  <a:pt x="31941" y="82465"/>
                  <a:pt x="13891" y="110597"/>
                  <a:pt x="0" y="139966"/>
                </a:cubicBezTo>
              </a:path>
            </a:pathLst>
          </a:custGeom>
          <a:ln w="25400" cap="flat" cmpd="sng" algn="ctr">
            <a:solidFill>
              <a:schemeClr val="accent1"/>
            </a:solidFill>
            <a:prstDash val="sysDot"/>
            <a:round/>
            <a:headEnd type="triangle" w="med" len="med"/>
            <a:tailEnd type="triangl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kumimoji="1" lang="ja-JP" altLang="en-US" sz="1243">
              <a:latin typeface="UD デジタル 教科書体 NK-R" panose="02020400000000000000" pitchFamily="18" charset="-128"/>
              <a:ea typeface="UD デジタル 教科書体 NK-R" panose="02020400000000000000" pitchFamily="18" charset="-128"/>
            </a:endParaRPr>
          </a:p>
        </p:txBody>
      </p:sp>
      <p:sp>
        <p:nvSpPr>
          <p:cNvPr id="178" name="正方形/長方形 177">
            <a:extLst>
              <a:ext uri="{FF2B5EF4-FFF2-40B4-BE49-F238E27FC236}">
                <a16:creationId xmlns:a16="http://schemas.microsoft.com/office/drawing/2014/main" id="{40B7AF7B-91A6-4B78-AED9-CD8B17ED807C}"/>
              </a:ext>
            </a:extLst>
          </p:cNvPr>
          <p:cNvSpPr/>
          <p:nvPr/>
        </p:nvSpPr>
        <p:spPr>
          <a:xfrm>
            <a:off x="5666374" y="3833520"/>
            <a:ext cx="531129" cy="1168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天保山</a:t>
            </a:r>
          </a:p>
        </p:txBody>
      </p:sp>
      <p:sp>
        <p:nvSpPr>
          <p:cNvPr id="179" name="正方形/長方形 178">
            <a:extLst>
              <a:ext uri="{FF2B5EF4-FFF2-40B4-BE49-F238E27FC236}">
                <a16:creationId xmlns:a16="http://schemas.microsoft.com/office/drawing/2014/main" id="{E529BE58-BE6D-4B2A-88B7-7F55B25FD9D4}"/>
              </a:ext>
            </a:extLst>
          </p:cNvPr>
          <p:cNvSpPr/>
          <p:nvPr/>
        </p:nvSpPr>
        <p:spPr>
          <a:xfrm>
            <a:off x="5284405" y="3822978"/>
            <a:ext cx="411771" cy="1146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a:solidFill>
                  <a:schemeClr val="tx1"/>
                </a:solidFill>
                <a:latin typeface="UD デジタル 教科書体 NK-R" panose="02020400000000000000" pitchFamily="18" charset="-128"/>
                <a:ea typeface="UD デジタル 教科書体 NK-R" panose="02020400000000000000" pitchFamily="18" charset="-128"/>
              </a:rPr>
              <a:t>夢洲</a:t>
            </a:r>
          </a:p>
        </p:txBody>
      </p:sp>
      <p:sp>
        <p:nvSpPr>
          <p:cNvPr id="180" name="フリーフォーム 179"/>
          <p:cNvSpPr/>
          <p:nvPr/>
        </p:nvSpPr>
        <p:spPr>
          <a:xfrm rot="18194331" flipH="1">
            <a:off x="5666691" y="3292591"/>
            <a:ext cx="750179" cy="378897"/>
          </a:xfrm>
          <a:custGeom>
            <a:avLst/>
            <a:gdLst>
              <a:gd name="connsiteX0" fmla="*/ 147638 w 147638"/>
              <a:gd name="connsiteY0" fmla="*/ 0 h 133350"/>
              <a:gd name="connsiteX1" fmla="*/ 52388 w 147638"/>
              <a:gd name="connsiteY1" fmla="*/ 52388 h 133350"/>
              <a:gd name="connsiteX2" fmla="*/ 0 w 147638"/>
              <a:gd name="connsiteY2" fmla="*/ 133350 h 133350"/>
              <a:gd name="connsiteX0" fmla="*/ 147638 w 147638"/>
              <a:gd name="connsiteY0" fmla="*/ 0 h 133350"/>
              <a:gd name="connsiteX1" fmla="*/ 70348 w 147638"/>
              <a:gd name="connsiteY1" fmla="*/ 34707 h 133350"/>
              <a:gd name="connsiteX2" fmla="*/ 0 w 147638"/>
              <a:gd name="connsiteY2" fmla="*/ 133350 h 133350"/>
              <a:gd name="connsiteX0" fmla="*/ 147638 w 147638"/>
              <a:gd name="connsiteY0" fmla="*/ 0 h 133350"/>
              <a:gd name="connsiteX1" fmla="*/ 70348 w 147638"/>
              <a:gd name="connsiteY1" fmla="*/ 34707 h 133350"/>
              <a:gd name="connsiteX2" fmla="*/ 0 w 147638"/>
              <a:gd name="connsiteY2" fmla="*/ 133350 h 133350"/>
              <a:gd name="connsiteX0" fmla="*/ 147638 w 147638"/>
              <a:gd name="connsiteY0" fmla="*/ 0 h 133350"/>
              <a:gd name="connsiteX1" fmla="*/ 70348 w 147638"/>
              <a:gd name="connsiteY1" fmla="*/ 34707 h 133350"/>
              <a:gd name="connsiteX2" fmla="*/ 0 w 147638"/>
              <a:gd name="connsiteY2" fmla="*/ 133350 h 133350"/>
              <a:gd name="connsiteX0" fmla="*/ 147638 w 147638"/>
              <a:gd name="connsiteY0" fmla="*/ 0 h 133350"/>
              <a:gd name="connsiteX1" fmla="*/ 78452 w 147638"/>
              <a:gd name="connsiteY1" fmla="*/ 29319 h 133350"/>
              <a:gd name="connsiteX2" fmla="*/ 0 w 147638"/>
              <a:gd name="connsiteY2" fmla="*/ 133350 h 133350"/>
              <a:gd name="connsiteX0" fmla="*/ 147638 w 147638"/>
              <a:gd name="connsiteY0" fmla="*/ 0 h 133350"/>
              <a:gd name="connsiteX1" fmla="*/ 78452 w 147638"/>
              <a:gd name="connsiteY1" fmla="*/ 29319 h 133350"/>
              <a:gd name="connsiteX2" fmla="*/ 0 w 147638"/>
              <a:gd name="connsiteY2" fmla="*/ 133350 h 133350"/>
              <a:gd name="connsiteX0" fmla="*/ 147638 w 147638"/>
              <a:gd name="connsiteY0" fmla="*/ 0 h 133350"/>
              <a:gd name="connsiteX1" fmla="*/ 78116 w 147638"/>
              <a:gd name="connsiteY1" fmla="*/ 47467 h 133350"/>
              <a:gd name="connsiteX2" fmla="*/ 0 w 147638"/>
              <a:gd name="connsiteY2" fmla="*/ 133350 h 133350"/>
              <a:gd name="connsiteX0" fmla="*/ 147638 w 147638"/>
              <a:gd name="connsiteY0" fmla="*/ 0 h 133350"/>
              <a:gd name="connsiteX1" fmla="*/ 80892 w 147638"/>
              <a:gd name="connsiteY1" fmla="*/ 55753 h 133350"/>
              <a:gd name="connsiteX2" fmla="*/ 0 w 147638"/>
              <a:gd name="connsiteY2" fmla="*/ 133350 h 133350"/>
              <a:gd name="connsiteX0" fmla="*/ 147638 w 147638"/>
              <a:gd name="connsiteY0" fmla="*/ 0 h 133350"/>
              <a:gd name="connsiteX1" fmla="*/ 80892 w 147638"/>
              <a:gd name="connsiteY1" fmla="*/ 55753 h 133350"/>
              <a:gd name="connsiteX2" fmla="*/ 0 w 147638"/>
              <a:gd name="connsiteY2" fmla="*/ 133350 h 133350"/>
              <a:gd name="connsiteX0" fmla="*/ 147638 w 147638"/>
              <a:gd name="connsiteY0" fmla="*/ 0 h 133350"/>
              <a:gd name="connsiteX1" fmla="*/ 80892 w 147638"/>
              <a:gd name="connsiteY1" fmla="*/ 55753 h 133350"/>
              <a:gd name="connsiteX2" fmla="*/ 0 w 147638"/>
              <a:gd name="connsiteY2" fmla="*/ 133350 h 133350"/>
              <a:gd name="connsiteX0" fmla="*/ 147638 w 147638"/>
              <a:gd name="connsiteY0" fmla="*/ 0 h 133350"/>
              <a:gd name="connsiteX1" fmla="*/ 80892 w 147638"/>
              <a:gd name="connsiteY1" fmla="*/ 55753 h 133350"/>
              <a:gd name="connsiteX2" fmla="*/ 0 w 147638"/>
              <a:gd name="connsiteY2" fmla="*/ 133350 h 133350"/>
              <a:gd name="connsiteX0" fmla="*/ 147638 w 147638"/>
              <a:gd name="connsiteY0" fmla="*/ 0 h 133350"/>
              <a:gd name="connsiteX1" fmla="*/ 73815 w 147638"/>
              <a:gd name="connsiteY1" fmla="*/ 62017 h 133350"/>
              <a:gd name="connsiteX2" fmla="*/ 0 w 147638"/>
              <a:gd name="connsiteY2" fmla="*/ 133350 h 133350"/>
            </a:gdLst>
            <a:ahLst/>
            <a:cxnLst>
              <a:cxn ang="0">
                <a:pos x="connsiteX0" y="connsiteY0"/>
              </a:cxn>
              <a:cxn ang="0">
                <a:pos x="connsiteX1" y="connsiteY1"/>
              </a:cxn>
              <a:cxn ang="0">
                <a:pos x="connsiteX2" y="connsiteY2"/>
              </a:cxn>
            </a:cxnLst>
            <a:rect l="l" t="t" r="r" b="b"/>
            <a:pathLst>
              <a:path w="147638" h="133350">
                <a:moveTo>
                  <a:pt x="147638" y="0"/>
                </a:moveTo>
                <a:cubicBezTo>
                  <a:pt x="110929" y="25355"/>
                  <a:pt x="99955" y="40580"/>
                  <a:pt x="73815" y="62017"/>
                </a:cubicBezTo>
                <a:cubicBezTo>
                  <a:pt x="46982" y="88592"/>
                  <a:pt x="17400" y="111780"/>
                  <a:pt x="0" y="133350"/>
                </a:cubicBezTo>
              </a:path>
            </a:pathLst>
          </a:custGeom>
          <a:ln w="25400" cap="flat" cmpd="sng" algn="ctr">
            <a:solidFill>
              <a:schemeClr val="accent1"/>
            </a:solidFill>
            <a:prstDash val="sysDot"/>
            <a:round/>
            <a:headEnd type="triangle" w="med" len="med"/>
            <a:tailEnd type="triangl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kumimoji="1" lang="ja-JP" altLang="en-US" sz="1243">
              <a:latin typeface="UD デジタル 教科書体 NK-R" panose="02020400000000000000" pitchFamily="18" charset="-128"/>
              <a:ea typeface="UD デジタル 教科書体 NK-R" panose="02020400000000000000" pitchFamily="18" charset="-128"/>
            </a:endParaRPr>
          </a:p>
        </p:txBody>
      </p:sp>
      <p:cxnSp>
        <p:nvCxnSpPr>
          <p:cNvPr id="181" name="直線矢印コネクタ 180">
            <a:extLst>
              <a:ext uri="{FF2B5EF4-FFF2-40B4-BE49-F238E27FC236}">
                <a16:creationId xmlns:a16="http://schemas.microsoft.com/office/drawing/2014/main" id="{72B42C15-1107-471A-A8E0-1C1A3D40AA7A}"/>
              </a:ext>
            </a:extLst>
          </p:cNvPr>
          <p:cNvCxnSpPr/>
          <p:nvPr/>
        </p:nvCxnSpPr>
        <p:spPr>
          <a:xfrm>
            <a:off x="3109646" y="5822010"/>
            <a:ext cx="993562" cy="93253"/>
          </a:xfrm>
          <a:prstGeom prst="straightConnector1">
            <a:avLst/>
          </a:prstGeom>
          <a:ln w="63500">
            <a:solidFill>
              <a:schemeClr val="tx1">
                <a:lumMod val="50000"/>
                <a:lumOff val="50000"/>
              </a:schemeClr>
            </a:solidFill>
            <a:prstDash val="sysDot"/>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182" name="正方形/長方形 181">
            <a:extLst>
              <a:ext uri="{FF2B5EF4-FFF2-40B4-BE49-F238E27FC236}">
                <a16:creationId xmlns:a16="http://schemas.microsoft.com/office/drawing/2014/main" id="{C608DCE1-BFE2-47AA-8263-E084AB46EDD1}"/>
              </a:ext>
            </a:extLst>
          </p:cNvPr>
          <p:cNvSpPr/>
          <p:nvPr/>
        </p:nvSpPr>
        <p:spPr>
          <a:xfrm rot="338327">
            <a:off x="3183496" y="5892807"/>
            <a:ext cx="803856" cy="216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solidFill>
                  <a:schemeClr val="tx1"/>
                </a:solidFill>
                <a:latin typeface="UD デジタル 教科書体 NK-R" panose="02020400000000000000" pitchFamily="18" charset="-128"/>
                <a:ea typeface="UD デジタル 教科書体 NK-R" panose="02020400000000000000" pitchFamily="18" charset="-128"/>
              </a:rPr>
              <a:t>（社会実験）</a:t>
            </a:r>
            <a:endParaRPr kumimoji="1" lang="en-US" altLang="ja-JP" sz="8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83" name="正方形/長方形 182">
            <a:extLst>
              <a:ext uri="{FF2B5EF4-FFF2-40B4-BE49-F238E27FC236}">
                <a16:creationId xmlns:a16="http://schemas.microsoft.com/office/drawing/2014/main" id="{6397C52A-786A-47C5-8306-3F828298E42D}"/>
              </a:ext>
            </a:extLst>
          </p:cNvPr>
          <p:cNvSpPr/>
          <p:nvPr/>
        </p:nvSpPr>
        <p:spPr>
          <a:xfrm>
            <a:off x="4011646" y="5865183"/>
            <a:ext cx="471827" cy="15144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98" b="1" dirty="0">
                <a:solidFill>
                  <a:schemeClr val="tx1"/>
                </a:solidFill>
                <a:latin typeface="UD デジタル 教科書体 NK-R" panose="02020400000000000000" pitchFamily="18" charset="-128"/>
                <a:ea typeface="UD デジタル 教科書体 NK-R" panose="02020400000000000000" pitchFamily="18" charset="-128"/>
              </a:rPr>
              <a:t>深日港</a:t>
            </a:r>
            <a:endParaRPr kumimoji="1" lang="en-US" altLang="ja-JP" sz="698" b="1"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84" name="正方形/長方形 183">
            <a:extLst>
              <a:ext uri="{FF2B5EF4-FFF2-40B4-BE49-F238E27FC236}">
                <a16:creationId xmlns:a16="http://schemas.microsoft.com/office/drawing/2014/main" id="{6397C52A-786A-47C5-8306-3F828298E42D}"/>
              </a:ext>
            </a:extLst>
          </p:cNvPr>
          <p:cNvSpPr/>
          <p:nvPr/>
        </p:nvSpPr>
        <p:spPr>
          <a:xfrm>
            <a:off x="2701306" y="5753726"/>
            <a:ext cx="483385" cy="1514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98" b="1" dirty="0">
                <a:solidFill>
                  <a:schemeClr val="tx1"/>
                </a:solidFill>
                <a:latin typeface="UD デジタル 教科書体 NK-R" panose="02020400000000000000" pitchFamily="18" charset="-128"/>
                <a:ea typeface="UD デジタル 教科書体 NK-R" panose="02020400000000000000" pitchFamily="18" charset="-128"/>
              </a:rPr>
              <a:t>洲本港</a:t>
            </a:r>
            <a:endParaRPr kumimoji="1" lang="en-US" altLang="ja-JP" sz="698" b="1"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85" name="正方形/長方形 184">
            <a:extLst>
              <a:ext uri="{FF2B5EF4-FFF2-40B4-BE49-F238E27FC236}">
                <a16:creationId xmlns:a16="http://schemas.microsoft.com/office/drawing/2014/main" id="{6A0DBDBF-1A3C-4175-AD08-B9655C397DAE}"/>
              </a:ext>
            </a:extLst>
          </p:cNvPr>
          <p:cNvSpPr/>
          <p:nvPr/>
        </p:nvSpPr>
        <p:spPr>
          <a:xfrm>
            <a:off x="5718018" y="4237379"/>
            <a:ext cx="536071" cy="1538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solidFill>
                  <a:schemeClr val="tx1"/>
                </a:solidFill>
                <a:latin typeface="UD デジタル 教科書体 NK-R" panose="02020400000000000000" pitchFamily="18" charset="-128"/>
                <a:ea typeface="UD デジタル 教科書体 NK-R" panose="02020400000000000000" pitchFamily="18" charset="-128"/>
              </a:rPr>
              <a:t>堺旧港</a:t>
            </a:r>
          </a:p>
        </p:txBody>
      </p:sp>
      <p:sp>
        <p:nvSpPr>
          <p:cNvPr id="186" name="正方形/長方形 185">
            <a:extLst>
              <a:ext uri="{FF2B5EF4-FFF2-40B4-BE49-F238E27FC236}">
                <a16:creationId xmlns:a16="http://schemas.microsoft.com/office/drawing/2014/main" id="{AC4752DA-CE9D-4117-AEC0-360184629BFA}"/>
              </a:ext>
            </a:extLst>
          </p:cNvPr>
          <p:cNvSpPr/>
          <p:nvPr/>
        </p:nvSpPr>
        <p:spPr>
          <a:xfrm>
            <a:off x="5611536" y="4155911"/>
            <a:ext cx="386776" cy="93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solidFill>
                  <a:schemeClr val="tx1"/>
                </a:solidFill>
                <a:latin typeface="UD デジタル 教科書体 NK-R" panose="02020400000000000000" pitchFamily="18" charset="-128"/>
                <a:ea typeface="UD デジタル 教科書体 NK-R" panose="02020400000000000000" pitchFamily="18" charset="-128"/>
              </a:rPr>
              <a:t>堺浜</a:t>
            </a:r>
          </a:p>
        </p:txBody>
      </p:sp>
      <p:sp>
        <p:nvSpPr>
          <p:cNvPr id="188" name="正方形/長方形 187"/>
          <p:cNvSpPr/>
          <p:nvPr/>
        </p:nvSpPr>
        <p:spPr>
          <a:xfrm>
            <a:off x="3619433" y="5169152"/>
            <a:ext cx="901010" cy="230832"/>
          </a:xfrm>
          <a:prstGeom prst="rect">
            <a:avLst/>
          </a:prstGeom>
        </p:spPr>
        <p:txBody>
          <a:bodyPr wrap="square">
            <a:spAutoFit/>
          </a:bodyPr>
          <a:lstStyle/>
          <a:p>
            <a:pPr algn="ctr"/>
            <a:r>
              <a:rPr kumimoji="1" lang="en-US" altLang="ja-JP" sz="900" dirty="0">
                <a:latin typeface="UD デジタル 教科書体 NK-R" panose="02020400000000000000" pitchFamily="18" charset="-128"/>
                <a:ea typeface="UD デジタル 教科書体 NK-R" panose="02020400000000000000" pitchFamily="18" charset="-128"/>
              </a:rPr>
              <a:t>【</a:t>
            </a:r>
            <a:r>
              <a:rPr kumimoji="1" lang="ja-JP" altLang="en-US" sz="900" b="1" dirty="0">
                <a:latin typeface="UD デジタル 教科書体 NK-R" panose="02020400000000000000" pitchFamily="18" charset="-128"/>
                <a:ea typeface="UD デジタル 教科書体 NK-R" panose="02020400000000000000" pitchFamily="18" charset="-128"/>
              </a:rPr>
              <a:t>空の玄関口</a:t>
            </a:r>
            <a:r>
              <a:rPr kumimoji="1" lang="en-US" altLang="ja-JP" sz="900" dirty="0">
                <a:latin typeface="UD デジタル 教科書体 NK-R" panose="02020400000000000000" pitchFamily="18" charset="-128"/>
                <a:ea typeface="UD デジタル 教科書体 NK-R" panose="02020400000000000000" pitchFamily="18" charset="-128"/>
              </a:rPr>
              <a:t>】</a:t>
            </a:r>
            <a:endParaRPr kumimoji="1" lang="ja-JP" altLang="en-US" sz="900" dirty="0">
              <a:latin typeface="UD デジタル 教科書体 NK-R" panose="02020400000000000000" pitchFamily="18" charset="-128"/>
              <a:ea typeface="UD デジタル 教科書体 NK-R" panose="02020400000000000000" pitchFamily="18" charset="-128"/>
            </a:endParaRPr>
          </a:p>
        </p:txBody>
      </p:sp>
      <p:grpSp>
        <p:nvGrpSpPr>
          <p:cNvPr id="189" name="グループ化 188"/>
          <p:cNvGrpSpPr/>
          <p:nvPr/>
        </p:nvGrpSpPr>
        <p:grpSpPr>
          <a:xfrm>
            <a:off x="4860202" y="5793434"/>
            <a:ext cx="1764000" cy="791404"/>
            <a:chOff x="6935727" y="4847396"/>
            <a:chExt cx="1764000" cy="692089"/>
          </a:xfrm>
        </p:grpSpPr>
        <p:sp>
          <p:nvSpPr>
            <p:cNvPr id="200" name="正方形/長方形 199"/>
            <p:cNvSpPr/>
            <p:nvPr/>
          </p:nvSpPr>
          <p:spPr>
            <a:xfrm>
              <a:off x="6935727" y="4847396"/>
              <a:ext cx="1764000" cy="692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indent="356295">
                <a:spcBef>
                  <a:spcPts val="600"/>
                </a:spcBef>
              </a:pPr>
              <a:r>
                <a:rPr kumimoji="1" lang="ja-JP" altLang="en-US" sz="800" dirty="0">
                  <a:solidFill>
                    <a:schemeClr val="tx1"/>
                  </a:solidFill>
                  <a:latin typeface="UD デジタル 教科書体 NK-R" panose="02020400000000000000" pitchFamily="18" charset="-128"/>
                  <a:ea typeface="UD デジタル 教科書体 NK-R" panose="02020400000000000000" pitchFamily="18" charset="-128"/>
                </a:rPr>
                <a:t>：海上ネットワーク検討エリア</a:t>
              </a:r>
              <a:endParaRPr kumimoji="1" lang="en-US" altLang="ja-JP" sz="800" dirty="0">
                <a:solidFill>
                  <a:schemeClr val="tx1"/>
                </a:solidFill>
                <a:latin typeface="UD デジタル 教科書体 NK-R" panose="02020400000000000000" pitchFamily="18" charset="-128"/>
                <a:ea typeface="UD デジタル 教科書体 NK-R" panose="02020400000000000000" pitchFamily="18" charset="-128"/>
              </a:endParaRPr>
            </a:p>
            <a:p>
              <a:pPr indent="356295">
                <a:spcBef>
                  <a:spcPts val="600"/>
                </a:spcBef>
              </a:pPr>
              <a:r>
                <a:rPr kumimoji="1" lang="ja-JP" altLang="en-US" sz="800" dirty="0">
                  <a:solidFill>
                    <a:schemeClr val="tx1"/>
                  </a:solidFill>
                  <a:latin typeface="UD デジタル 教科書体 NK-R" panose="02020400000000000000" pitchFamily="18" charset="-128"/>
                  <a:ea typeface="UD デジタル 教科書体 NK-R" panose="02020400000000000000" pitchFamily="18" charset="-128"/>
                </a:rPr>
                <a:t>：現在の旅客船等の航路</a:t>
              </a:r>
              <a:endParaRPr kumimoji="1" lang="en-US" altLang="ja-JP" sz="800" dirty="0">
                <a:solidFill>
                  <a:schemeClr val="tx1"/>
                </a:solidFill>
                <a:latin typeface="UD デジタル 教科書体 NK-R" panose="02020400000000000000" pitchFamily="18" charset="-128"/>
                <a:ea typeface="UD デジタル 教科書体 NK-R" panose="02020400000000000000" pitchFamily="18" charset="-128"/>
              </a:endParaRPr>
            </a:p>
            <a:p>
              <a:pPr indent="356295">
                <a:spcBef>
                  <a:spcPts val="600"/>
                </a:spcBef>
              </a:pPr>
              <a:r>
                <a:rPr kumimoji="1" lang="ja-JP" altLang="en-US" sz="800" dirty="0">
                  <a:solidFill>
                    <a:schemeClr val="tx1"/>
                  </a:solidFill>
                  <a:latin typeface="UD デジタル 教科書体 NK-R" panose="02020400000000000000" pitchFamily="18" charset="-128"/>
                  <a:ea typeface="UD デジタル 教科書体 NK-R" panose="02020400000000000000" pitchFamily="18" charset="-128"/>
                </a:rPr>
                <a:t>：航路検討や連携のイメージ</a:t>
              </a:r>
              <a:endParaRPr kumimoji="1" lang="en-US" altLang="ja-JP" sz="800" dirty="0">
                <a:solidFill>
                  <a:schemeClr val="tx1"/>
                </a:solidFill>
                <a:latin typeface="UD デジタル 教科書体 NK-R" panose="02020400000000000000" pitchFamily="18" charset="-128"/>
                <a:ea typeface="UD デジタル 教科書体 NK-R" panose="02020400000000000000" pitchFamily="18" charset="-128"/>
              </a:endParaRPr>
            </a:p>
            <a:p>
              <a:pPr indent="356295">
                <a:spcBef>
                  <a:spcPts val="600"/>
                </a:spcBef>
              </a:pPr>
              <a:r>
                <a:rPr kumimoji="1" lang="ja-JP" altLang="en-US" sz="800" dirty="0">
                  <a:solidFill>
                    <a:schemeClr val="tx1"/>
                  </a:solidFill>
                  <a:latin typeface="UD デジタル 教科書体 NK-R" panose="02020400000000000000" pitchFamily="18" charset="-128"/>
                  <a:ea typeface="UD デジタル 教科書体 NK-R" panose="02020400000000000000" pitchFamily="18" charset="-128"/>
                </a:rPr>
                <a:t>：海の駅　　　　　　　　</a:t>
              </a:r>
              <a:endParaRPr kumimoji="1" lang="en-US" altLang="ja-JP" sz="800" dirty="0">
                <a:solidFill>
                  <a:schemeClr val="tx1"/>
                </a:solidFill>
                <a:latin typeface="UD デジタル 教科書体 NK-R" panose="02020400000000000000" pitchFamily="18" charset="-128"/>
                <a:ea typeface="UD デジタル 教科書体 NK-R" panose="02020400000000000000" pitchFamily="18" charset="-128"/>
              </a:endParaRPr>
            </a:p>
          </p:txBody>
        </p:sp>
        <p:cxnSp>
          <p:nvCxnSpPr>
            <p:cNvPr id="201" name="直線矢印コネクタ 200"/>
            <p:cNvCxnSpPr>
              <a:cxnSpLocks/>
            </p:cNvCxnSpPr>
            <p:nvPr/>
          </p:nvCxnSpPr>
          <p:spPr>
            <a:xfrm flipH="1">
              <a:off x="6999673" y="5104940"/>
              <a:ext cx="348035" cy="0"/>
            </a:xfrm>
            <a:prstGeom prst="straightConnector1">
              <a:avLst/>
            </a:prstGeom>
            <a:ln w="38100">
              <a:solidFill>
                <a:schemeClr val="tx1">
                  <a:lumMod val="50000"/>
                  <a:lumOff val="50000"/>
                </a:schemeClr>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2" name="直線矢印コネクタ 201"/>
            <p:cNvCxnSpPr>
              <a:cxnSpLocks/>
            </p:cNvCxnSpPr>
            <p:nvPr/>
          </p:nvCxnSpPr>
          <p:spPr>
            <a:xfrm flipH="1">
              <a:off x="6999673" y="5277496"/>
              <a:ext cx="348035" cy="0"/>
            </a:xfrm>
            <a:prstGeom prst="straightConnector1">
              <a:avLst/>
            </a:prstGeom>
            <a:ln w="28575">
              <a:solidFill>
                <a:schemeClr val="accent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3" name="楕円 202"/>
            <p:cNvSpPr/>
            <p:nvPr/>
          </p:nvSpPr>
          <p:spPr>
            <a:xfrm>
              <a:off x="7024533" y="4870059"/>
              <a:ext cx="298315" cy="126000"/>
            </a:xfrm>
            <a:prstGeom prst="ellipse">
              <a:avLst/>
            </a:prstGeom>
            <a:noFill/>
            <a:ln w="12700">
              <a:solidFill>
                <a:schemeClr val="accent1"/>
              </a:solidFill>
            </a:ln>
            <a:effectLst>
              <a:glow rad="381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99">
                <a:solidFill>
                  <a:schemeClr val="tx1"/>
                </a:solidFill>
              </a:endParaRPr>
            </a:p>
          </p:txBody>
        </p:sp>
        <p:sp>
          <p:nvSpPr>
            <p:cNvPr id="204" name="楕円 203"/>
            <p:cNvSpPr>
              <a:spLocks/>
            </p:cNvSpPr>
            <p:nvPr/>
          </p:nvSpPr>
          <p:spPr>
            <a:xfrm>
              <a:off x="7137670" y="5409507"/>
              <a:ext cx="72000" cy="6296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1243"/>
            </a:p>
          </p:txBody>
        </p:sp>
      </p:grpSp>
      <p:sp>
        <p:nvSpPr>
          <p:cNvPr id="190" name="楕円 182">
            <a:extLst>
              <a:ext uri="{FF2B5EF4-FFF2-40B4-BE49-F238E27FC236}">
                <a16:creationId xmlns:a16="http://schemas.microsoft.com/office/drawing/2014/main" id="{E8B30BE0-70EC-4442-84D6-250CE9F90F02}"/>
              </a:ext>
            </a:extLst>
          </p:cNvPr>
          <p:cNvSpPr>
            <a:spLocks/>
          </p:cNvSpPr>
          <p:nvPr/>
        </p:nvSpPr>
        <p:spPr>
          <a:xfrm rot="2685318">
            <a:off x="4607591" y="4055697"/>
            <a:ext cx="701941" cy="2485905"/>
          </a:xfrm>
          <a:custGeom>
            <a:avLst/>
            <a:gdLst>
              <a:gd name="connsiteX0" fmla="*/ 0 w 1833956"/>
              <a:gd name="connsiteY0" fmla="*/ 2613146 h 5226291"/>
              <a:gd name="connsiteX1" fmla="*/ 916978 w 1833956"/>
              <a:gd name="connsiteY1" fmla="*/ 0 h 5226291"/>
              <a:gd name="connsiteX2" fmla="*/ 1833956 w 1833956"/>
              <a:gd name="connsiteY2" fmla="*/ 2613146 h 5226291"/>
              <a:gd name="connsiteX3" fmla="*/ 916978 w 1833956"/>
              <a:gd name="connsiteY3" fmla="*/ 5226292 h 5226291"/>
              <a:gd name="connsiteX4" fmla="*/ 0 w 1833956"/>
              <a:gd name="connsiteY4" fmla="*/ 2613146 h 5226291"/>
              <a:gd name="connsiteX0" fmla="*/ 312417 w 934164"/>
              <a:gd name="connsiteY0" fmla="*/ 2645282 h 5226328"/>
              <a:gd name="connsiteX1" fmla="*/ 17186 w 934164"/>
              <a:gd name="connsiteY1" fmla="*/ 18 h 5226328"/>
              <a:gd name="connsiteX2" fmla="*/ 934164 w 934164"/>
              <a:gd name="connsiteY2" fmla="*/ 2613164 h 5226328"/>
              <a:gd name="connsiteX3" fmla="*/ 17186 w 934164"/>
              <a:gd name="connsiteY3" fmla="*/ 5226310 h 5226328"/>
              <a:gd name="connsiteX4" fmla="*/ 312417 w 934164"/>
              <a:gd name="connsiteY4" fmla="*/ 2645282 h 5226328"/>
              <a:gd name="connsiteX0" fmla="*/ 513403 w 1135150"/>
              <a:gd name="connsiteY0" fmla="*/ 2645282 h 5451882"/>
              <a:gd name="connsiteX1" fmla="*/ 218172 w 1135150"/>
              <a:gd name="connsiteY1" fmla="*/ 18 h 5451882"/>
              <a:gd name="connsiteX2" fmla="*/ 1135150 w 1135150"/>
              <a:gd name="connsiteY2" fmla="*/ 2613164 h 5451882"/>
              <a:gd name="connsiteX3" fmla="*/ 218172 w 1135150"/>
              <a:gd name="connsiteY3" fmla="*/ 5226310 h 5451882"/>
              <a:gd name="connsiteX4" fmla="*/ 15827 w 1135150"/>
              <a:gd name="connsiteY4" fmla="*/ 5022101 h 5451882"/>
              <a:gd name="connsiteX5" fmla="*/ 513403 w 1135150"/>
              <a:gd name="connsiteY5" fmla="*/ 2645282 h 5451882"/>
              <a:gd name="connsiteX0" fmla="*/ 571308 w 1193055"/>
              <a:gd name="connsiteY0" fmla="*/ 2645282 h 5420799"/>
              <a:gd name="connsiteX1" fmla="*/ 276077 w 1193055"/>
              <a:gd name="connsiteY1" fmla="*/ 18 h 5420799"/>
              <a:gd name="connsiteX2" fmla="*/ 1193055 w 1193055"/>
              <a:gd name="connsiteY2" fmla="*/ 2613164 h 5420799"/>
              <a:gd name="connsiteX3" fmla="*/ 276077 w 1193055"/>
              <a:gd name="connsiteY3" fmla="*/ 5226310 h 5420799"/>
              <a:gd name="connsiteX4" fmla="*/ 11216 w 1193055"/>
              <a:gd name="connsiteY4" fmla="*/ 4941011 h 5420799"/>
              <a:gd name="connsiteX5" fmla="*/ 571308 w 1193055"/>
              <a:gd name="connsiteY5" fmla="*/ 2645282 h 5420799"/>
              <a:gd name="connsiteX0" fmla="*/ 708384 w 1330131"/>
              <a:gd name="connsiteY0" fmla="*/ 2847718 h 5623235"/>
              <a:gd name="connsiteX1" fmla="*/ 6593 w 1330131"/>
              <a:gd name="connsiteY1" fmla="*/ 473066 h 5623235"/>
              <a:gd name="connsiteX2" fmla="*/ 413153 w 1330131"/>
              <a:gd name="connsiteY2" fmla="*/ 202454 h 5623235"/>
              <a:gd name="connsiteX3" fmla="*/ 1330131 w 1330131"/>
              <a:gd name="connsiteY3" fmla="*/ 2815600 h 5623235"/>
              <a:gd name="connsiteX4" fmla="*/ 413153 w 1330131"/>
              <a:gd name="connsiteY4" fmla="*/ 5428746 h 5623235"/>
              <a:gd name="connsiteX5" fmla="*/ 148292 w 1330131"/>
              <a:gd name="connsiteY5" fmla="*/ 5143447 h 5623235"/>
              <a:gd name="connsiteX6" fmla="*/ 708384 w 1330131"/>
              <a:gd name="connsiteY6" fmla="*/ 2847718 h 5623235"/>
              <a:gd name="connsiteX0" fmla="*/ 707748 w 1368748"/>
              <a:gd name="connsiteY0" fmla="*/ 2737557 h 5513074"/>
              <a:gd name="connsiteX1" fmla="*/ 5957 w 1368748"/>
              <a:gd name="connsiteY1" fmla="*/ 362905 h 5513074"/>
              <a:gd name="connsiteX2" fmla="*/ 412517 w 1368748"/>
              <a:gd name="connsiteY2" fmla="*/ 92293 h 5513074"/>
              <a:gd name="connsiteX3" fmla="*/ 1142871 w 1368748"/>
              <a:gd name="connsiteY3" fmla="*/ 1202930 h 5513074"/>
              <a:gd name="connsiteX4" fmla="*/ 1329495 w 1368748"/>
              <a:gd name="connsiteY4" fmla="*/ 2705439 h 5513074"/>
              <a:gd name="connsiteX5" fmla="*/ 412517 w 1368748"/>
              <a:gd name="connsiteY5" fmla="*/ 5318585 h 5513074"/>
              <a:gd name="connsiteX6" fmla="*/ 147656 w 1368748"/>
              <a:gd name="connsiteY6" fmla="*/ 5033286 h 5513074"/>
              <a:gd name="connsiteX7" fmla="*/ 707748 w 1368748"/>
              <a:gd name="connsiteY7" fmla="*/ 2737557 h 5513074"/>
              <a:gd name="connsiteX0" fmla="*/ 707748 w 1239958"/>
              <a:gd name="connsiteY0" fmla="*/ 2737557 h 5446141"/>
              <a:gd name="connsiteX1" fmla="*/ 5957 w 1239958"/>
              <a:gd name="connsiteY1" fmla="*/ 362905 h 5446141"/>
              <a:gd name="connsiteX2" fmla="*/ 412517 w 1239958"/>
              <a:gd name="connsiteY2" fmla="*/ 92293 h 5446141"/>
              <a:gd name="connsiteX3" fmla="*/ 1142871 w 1239958"/>
              <a:gd name="connsiteY3" fmla="*/ 1202930 h 5446141"/>
              <a:gd name="connsiteX4" fmla="*/ 1137037 w 1239958"/>
              <a:gd name="connsiteY4" fmla="*/ 3611631 h 5446141"/>
              <a:gd name="connsiteX5" fmla="*/ 412517 w 1239958"/>
              <a:gd name="connsiteY5" fmla="*/ 5318585 h 5446141"/>
              <a:gd name="connsiteX6" fmla="*/ 147656 w 1239958"/>
              <a:gd name="connsiteY6" fmla="*/ 5033286 h 5446141"/>
              <a:gd name="connsiteX7" fmla="*/ 707748 w 1239958"/>
              <a:gd name="connsiteY7" fmla="*/ 2737557 h 5446141"/>
              <a:gd name="connsiteX0" fmla="*/ 707748 w 1239762"/>
              <a:gd name="connsiteY0" fmla="*/ 2737557 h 5438193"/>
              <a:gd name="connsiteX1" fmla="*/ 5957 w 1239762"/>
              <a:gd name="connsiteY1" fmla="*/ 362905 h 5438193"/>
              <a:gd name="connsiteX2" fmla="*/ 412517 w 1239762"/>
              <a:gd name="connsiteY2" fmla="*/ 92293 h 5438193"/>
              <a:gd name="connsiteX3" fmla="*/ 1142871 w 1239762"/>
              <a:gd name="connsiteY3" fmla="*/ 1202930 h 5438193"/>
              <a:gd name="connsiteX4" fmla="*/ 1136576 w 1239762"/>
              <a:gd name="connsiteY4" fmla="*/ 3719393 h 5438193"/>
              <a:gd name="connsiteX5" fmla="*/ 412517 w 1239762"/>
              <a:gd name="connsiteY5" fmla="*/ 5318585 h 5438193"/>
              <a:gd name="connsiteX6" fmla="*/ 147656 w 1239762"/>
              <a:gd name="connsiteY6" fmla="*/ 5033286 h 5438193"/>
              <a:gd name="connsiteX7" fmla="*/ 707748 w 1239762"/>
              <a:gd name="connsiteY7" fmla="*/ 2737557 h 5438193"/>
              <a:gd name="connsiteX0" fmla="*/ 707748 w 1239762"/>
              <a:gd name="connsiteY0" fmla="*/ 2737557 h 5390676"/>
              <a:gd name="connsiteX1" fmla="*/ 5957 w 1239762"/>
              <a:gd name="connsiteY1" fmla="*/ 362905 h 5390676"/>
              <a:gd name="connsiteX2" fmla="*/ 412517 w 1239762"/>
              <a:gd name="connsiteY2" fmla="*/ 92293 h 5390676"/>
              <a:gd name="connsiteX3" fmla="*/ 1142871 w 1239762"/>
              <a:gd name="connsiteY3" fmla="*/ 1202930 h 5390676"/>
              <a:gd name="connsiteX4" fmla="*/ 1136576 w 1239762"/>
              <a:gd name="connsiteY4" fmla="*/ 3719393 h 5390676"/>
              <a:gd name="connsiteX5" fmla="*/ 556506 w 1239762"/>
              <a:gd name="connsiteY5" fmla="*/ 5247358 h 5390676"/>
              <a:gd name="connsiteX6" fmla="*/ 147656 w 1239762"/>
              <a:gd name="connsiteY6" fmla="*/ 5033286 h 5390676"/>
              <a:gd name="connsiteX7" fmla="*/ 707748 w 1239762"/>
              <a:gd name="connsiteY7" fmla="*/ 2737557 h 5390676"/>
              <a:gd name="connsiteX0" fmla="*/ 633529 w 1239762"/>
              <a:gd name="connsiteY0" fmla="*/ 3294021 h 5390676"/>
              <a:gd name="connsiteX1" fmla="*/ 5957 w 1239762"/>
              <a:gd name="connsiteY1" fmla="*/ 362905 h 5390676"/>
              <a:gd name="connsiteX2" fmla="*/ 412517 w 1239762"/>
              <a:gd name="connsiteY2" fmla="*/ 92293 h 5390676"/>
              <a:gd name="connsiteX3" fmla="*/ 1142871 w 1239762"/>
              <a:gd name="connsiteY3" fmla="*/ 1202930 h 5390676"/>
              <a:gd name="connsiteX4" fmla="*/ 1136576 w 1239762"/>
              <a:gd name="connsiteY4" fmla="*/ 3719393 h 5390676"/>
              <a:gd name="connsiteX5" fmla="*/ 556506 w 1239762"/>
              <a:gd name="connsiteY5" fmla="*/ 5247358 h 5390676"/>
              <a:gd name="connsiteX6" fmla="*/ 147656 w 1239762"/>
              <a:gd name="connsiteY6" fmla="*/ 5033286 h 5390676"/>
              <a:gd name="connsiteX7" fmla="*/ 633529 w 1239762"/>
              <a:gd name="connsiteY7" fmla="*/ 3294021 h 5390676"/>
              <a:gd name="connsiteX0" fmla="*/ 633529 w 1239762"/>
              <a:gd name="connsiteY0" fmla="*/ 3294021 h 5390676"/>
              <a:gd name="connsiteX1" fmla="*/ 5957 w 1239762"/>
              <a:gd name="connsiteY1" fmla="*/ 362905 h 5390676"/>
              <a:gd name="connsiteX2" fmla="*/ 412517 w 1239762"/>
              <a:gd name="connsiteY2" fmla="*/ 92293 h 5390676"/>
              <a:gd name="connsiteX3" fmla="*/ 1142871 w 1239762"/>
              <a:gd name="connsiteY3" fmla="*/ 1202930 h 5390676"/>
              <a:gd name="connsiteX4" fmla="*/ 1136576 w 1239762"/>
              <a:gd name="connsiteY4" fmla="*/ 3719393 h 5390676"/>
              <a:gd name="connsiteX5" fmla="*/ 556506 w 1239762"/>
              <a:gd name="connsiteY5" fmla="*/ 5247358 h 5390676"/>
              <a:gd name="connsiteX6" fmla="*/ 147656 w 1239762"/>
              <a:gd name="connsiteY6" fmla="*/ 5033286 h 5390676"/>
              <a:gd name="connsiteX7" fmla="*/ 633529 w 1239762"/>
              <a:gd name="connsiteY7" fmla="*/ 3294021 h 5390676"/>
              <a:gd name="connsiteX0" fmla="*/ 628331 w 1234564"/>
              <a:gd name="connsiteY0" fmla="*/ 3251620 h 5348275"/>
              <a:gd name="connsiteX1" fmla="*/ 436301 w 1234564"/>
              <a:gd name="connsiteY1" fmla="*/ 1373061 h 5348275"/>
              <a:gd name="connsiteX2" fmla="*/ 759 w 1234564"/>
              <a:gd name="connsiteY2" fmla="*/ 320504 h 5348275"/>
              <a:gd name="connsiteX3" fmla="*/ 407319 w 1234564"/>
              <a:gd name="connsiteY3" fmla="*/ 49892 h 5348275"/>
              <a:gd name="connsiteX4" fmla="*/ 1137673 w 1234564"/>
              <a:gd name="connsiteY4" fmla="*/ 1160529 h 5348275"/>
              <a:gd name="connsiteX5" fmla="*/ 1131378 w 1234564"/>
              <a:gd name="connsiteY5" fmla="*/ 3676992 h 5348275"/>
              <a:gd name="connsiteX6" fmla="*/ 551308 w 1234564"/>
              <a:gd name="connsiteY6" fmla="*/ 5204957 h 5348275"/>
              <a:gd name="connsiteX7" fmla="*/ 142458 w 1234564"/>
              <a:gd name="connsiteY7" fmla="*/ 4990885 h 5348275"/>
              <a:gd name="connsiteX8" fmla="*/ 628331 w 1234564"/>
              <a:gd name="connsiteY8" fmla="*/ 3251620 h 5348275"/>
              <a:gd name="connsiteX0" fmla="*/ 628220 w 1234453"/>
              <a:gd name="connsiteY0" fmla="*/ 3251620 h 5348275"/>
              <a:gd name="connsiteX1" fmla="*/ 498399 w 1234453"/>
              <a:gd name="connsiteY1" fmla="*/ 1525992 h 5348275"/>
              <a:gd name="connsiteX2" fmla="*/ 648 w 1234453"/>
              <a:gd name="connsiteY2" fmla="*/ 320504 h 5348275"/>
              <a:gd name="connsiteX3" fmla="*/ 407208 w 1234453"/>
              <a:gd name="connsiteY3" fmla="*/ 49892 h 5348275"/>
              <a:gd name="connsiteX4" fmla="*/ 1137562 w 1234453"/>
              <a:gd name="connsiteY4" fmla="*/ 1160529 h 5348275"/>
              <a:gd name="connsiteX5" fmla="*/ 1131267 w 1234453"/>
              <a:gd name="connsiteY5" fmla="*/ 3676992 h 5348275"/>
              <a:gd name="connsiteX6" fmla="*/ 551197 w 1234453"/>
              <a:gd name="connsiteY6" fmla="*/ 5204957 h 5348275"/>
              <a:gd name="connsiteX7" fmla="*/ 142347 w 1234453"/>
              <a:gd name="connsiteY7" fmla="*/ 4990885 h 5348275"/>
              <a:gd name="connsiteX8" fmla="*/ 628220 w 1234453"/>
              <a:gd name="connsiteY8" fmla="*/ 3251620 h 5348275"/>
              <a:gd name="connsiteX0" fmla="*/ 628220 w 1234453"/>
              <a:gd name="connsiteY0" fmla="*/ 3329486 h 5426141"/>
              <a:gd name="connsiteX1" fmla="*/ 498399 w 1234453"/>
              <a:gd name="connsiteY1" fmla="*/ 1603858 h 5426141"/>
              <a:gd name="connsiteX2" fmla="*/ 648 w 1234453"/>
              <a:gd name="connsiteY2" fmla="*/ 398370 h 5426141"/>
              <a:gd name="connsiteX3" fmla="*/ 659035 w 1234453"/>
              <a:gd name="connsiteY3" fmla="*/ 39030 h 5426141"/>
              <a:gd name="connsiteX4" fmla="*/ 1137562 w 1234453"/>
              <a:gd name="connsiteY4" fmla="*/ 1238395 h 5426141"/>
              <a:gd name="connsiteX5" fmla="*/ 1131267 w 1234453"/>
              <a:gd name="connsiteY5" fmla="*/ 3754858 h 5426141"/>
              <a:gd name="connsiteX6" fmla="*/ 551197 w 1234453"/>
              <a:gd name="connsiteY6" fmla="*/ 5282823 h 5426141"/>
              <a:gd name="connsiteX7" fmla="*/ 142347 w 1234453"/>
              <a:gd name="connsiteY7" fmla="*/ 5068751 h 5426141"/>
              <a:gd name="connsiteX8" fmla="*/ 628220 w 1234453"/>
              <a:gd name="connsiteY8" fmla="*/ 3329486 h 5426141"/>
              <a:gd name="connsiteX0" fmla="*/ 628220 w 1234453"/>
              <a:gd name="connsiteY0" fmla="*/ 3386611 h 5483266"/>
              <a:gd name="connsiteX1" fmla="*/ 498399 w 1234453"/>
              <a:gd name="connsiteY1" fmla="*/ 1660983 h 5483266"/>
              <a:gd name="connsiteX2" fmla="*/ 648 w 1234453"/>
              <a:gd name="connsiteY2" fmla="*/ 455495 h 5483266"/>
              <a:gd name="connsiteX3" fmla="*/ 758087 w 1234453"/>
              <a:gd name="connsiteY3" fmla="*/ 33716 h 5483266"/>
              <a:gd name="connsiteX4" fmla="*/ 1137562 w 1234453"/>
              <a:gd name="connsiteY4" fmla="*/ 1295520 h 5483266"/>
              <a:gd name="connsiteX5" fmla="*/ 1131267 w 1234453"/>
              <a:gd name="connsiteY5" fmla="*/ 3811983 h 5483266"/>
              <a:gd name="connsiteX6" fmla="*/ 551197 w 1234453"/>
              <a:gd name="connsiteY6" fmla="*/ 5339948 h 5483266"/>
              <a:gd name="connsiteX7" fmla="*/ 142347 w 1234453"/>
              <a:gd name="connsiteY7" fmla="*/ 5125876 h 5483266"/>
              <a:gd name="connsiteX8" fmla="*/ 628220 w 1234453"/>
              <a:gd name="connsiteY8" fmla="*/ 3386611 h 5483266"/>
              <a:gd name="connsiteX0" fmla="*/ 628220 w 1337390"/>
              <a:gd name="connsiteY0" fmla="*/ 3398419 h 5495074"/>
              <a:gd name="connsiteX1" fmla="*/ 498399 w 1337390"/>
              <a:gd name="connsiteY1" fmla="*/ 1672791 h 5495074"/>
              <a:gd name="connsiteX2" fmla="*/ 648 w 1337390"/>
              <a:gd name="connsiteY2" fmla="*/ 467303 h 5495074"/>
              <a:gd name="connsiteX3" fmla="*/ 758087 w 1337390"/>
              <a:gd name="connsiteY3" fmla="*/ 45524 h 5495074"/>
              <a:gd name="connsiteX4" fmla="*/ 1280401 w 1337390"/>
              <a:gd name="connsiteY4" fmla="*/ 1505506 h 5495074"/>
              <a:gd name="connsiteX5" fmla="*/ 1131267 w 1337390"/>
              <a:gd name="connsiteY5" fmla="*/ 3823791 h 5495074"/>
              <a:gd name="connsiteX6" fmla="*/ 551197 w 1337390"/>
              <a:gd name="connsiteY6" fmla="*/ 5351756 h 5495074"/>
              <a:gd name="connsiteX7" fmla="*/ 142347 w 1337390"/>
              <a:gd name="connsiteY7" fmla="*/ 5137684 h 5495074"/>
              <a:gd name="connsiteX8" fmla="*/ 628220 w 1337390"/>
              <a:gd name="connsiteY8" fmla="*/ 3398419 h 5495074"/>
              <a:gd name="connsiteX0" fmla="*/ 628220 w 1289445"/>
              <a:gd name="connsiteY0" fmla="*/ 3398419 h 5495074"/>
              <a:gd name="connsiteX1" fmla="*/ 498399 w 1289445"/>
              <a:gd name="connsiteY1" fmla="*/ 1672791 h 5495074"/>
              <a:gd name="connsiteX2" fmla="*/ 648 w 1289445"/>
              <a:gd name="connsiteY2" fmla="*/ 467303 h 5495074"/>
              <a:gd name="connsiteX3" fmla="*/ 758087 w 1289445"/>
              <a:gd name="connsiteY3" fmla="*/ 45524 h 5495074"/>
              <a:gd name="connsiteX4" fmla="*/ 1280401 w 1289445"/>
              <a:gd name="connsiteY4" fmla="*/ 1505506 h 5495074"/>
              <a:gd name="connsiteX5" fmla="*/ 1131267 w 1289445"/>
              <a:gd name="connsiteY5" fmla="*/ 3823791 h 5495074"/>
              <a:gd name="connsiteX6" fmla="*/ 551197 w 1289445"/>
              <a:gd name="connsiteY6" fmla="*/ 5351756 h 5495074"/>
              <a:gd name="connsiteX7" fmla="*/ 142347 w 1289445"/>
              <a:gd name="connsiteY7" fmla="*/ 5137684 h 5495074"/>
              <a:gd name="connsiteX8" fmla="*/ 628220 w 1289445"/>
              <a:gd name="connsiteY8" fmla="*/ 3398419 h 5495074"/>
              <a:gd name="connsiteX0" fmla="*/ 628220 w 1289445"/>
              <a:gd name="connsiteY0" fmla="*/ 3398419 h 5495074"/>
              <a:gd name="connsiteX1" fmla="*/ 498399 w 1289445"/>
              <a:gd name="connsiteY1" fmla="*/ 1672791 h 5495074"/>
              <a:gd name="connsiteX2" fmla="*/ 648 w 1289445"/>
              <a:gd name="connsiteY2" fmla="*/ 467303 h 5495074"/>
              <a:gd name="connsiteX3" fmla="*/ 758087 w 1289445"/>
              <a:gd name="connsiteY3" fmla="*/ 45524 h 5495074"/>
              <a:gd name="connsiteX4" fmla="*/ 1280401 w 1289445"/>
              <a:gd name="connsiteY4" fmla="*/ 1505506 h 5495074"/>
              <a:gd name="connsiteX5" fmla="*/ 1131267 w 1289445"/>
              <a:gd name="connsiteY5" fmla="*/ 3823791 h 5495074"/>
              <a:gd name="connsiteX6" fmla="*/ 551197 w 1289445"/>
              <a:gd name="connsiteY6" fmla="*/ 5351756 h 5495074"/>
              <a:gd name="connsiteX7" fmla="*/ 142347 w 1289445"/>
              <a:gd name="connsiteY7" fmla="*/ 5137684 h 5495074"/>
              <a:gd name="connsiteX8" fmla="*/ 628220 w 1289445"/>
              <a:gd name="connsiteY8" fmla="*/ 3398419 h 5495074"/>
              <a:gd name="connsiteX0" fmla="*/ 628220 w 1347879"/>
              <a:gd name="connsiteY0" fmla="*/ 3415908 h 5512563"/>
              <a:gd name="connsiteX1" fmla="*/ 498399 w 1347879"/>
              <a:gd name="connsiteY1" fmla="*/ 1690280 h 5512563"/>
              <a:gd name="connsiteX2" fmla="*/ 648 w 1347879"/>
              <a:gd name="connsiteY2" fmla="*/ 484792 h 5512563"/>
              <a:gd name="connsiteX3" fmla="*/ 758087 w 1347879"/>
              <a:gd name="connsiteY3" fmla="*/ 63013 h 5512563"/>
              <a:gd name="connsiteX4" fmla="*/ 1342074 w 1347879"/>
              <a:gd name="connsiteY4" fmla="*/ 1801649 h 5512563"/>
              <a:gd name="connsiteX5" fmla="*/ 1131267 w 1347879"/>
              <a:gd name="connsiteY5" fmla="*/ 3841280 h 5512563"/>
              <a:gd name="connsiteX6" fmla="*/ 551197 w 1347879"/>
              <a:gd name="connsiteY6" fmla="*/ 5369245 h 5512563"/>
              <a:gd name="connsiteX7" fmla="*/ 142347 w 1347879"/>
              <a:gd name="connsiteY7" fmla="*/ 5155173 h 5512563"/>
              <a:gd name="connsiteX8" fmla="*/ 628220 w 1347879"/>
              <a:gd name="connsiteY8" fmla="*/ 3415908 h 5512563"/>
              <a:gd name="connsiteX0" fmla="*/ 628220 w 1352053"/>
              <a:gd name="connsiteY0" fmla="*/ 3415908 h 5522780"/>
              <a:gd name="connsiteX1" fmla="*/ 498399 w 1352053"/>
              <a:gd name="connsiteY1" fmla="*/ 1690280 h 5522780"/>
              <a:gd name="connsiteX2" fmla="*/ 648 w 1352053"/>
              <a:gd name="connsiteY2" fmla="*/ 484792 h 5522780"/>
              <a:gd name="connsiteX3" fmla="*/ 758087 w 1352053"/>
              <a:gd name="connsiteY3" fmla="*/ 63013 h 5522780"/>
              <a:gd name="connsiteX4" fmla="*/ 1342074 w 1352053"/>
              <a:gd name="connsiteY4" fmla="*/ 1801649 h 5522780"/>
              <a:gd name="connsiteX5" fmla="*/ 1203723 w 1352053"/>
              <a:gd name="connsiteY5" fmla="*/ 3697904 h 5522780"/>
              <a:gd name="connsiteX6" fmla="*/ 551197 w 1352053"/>
              <a:gd name="connsiteY6" fmla="*/ 5369245 h 5522780"/>
              <a:gd name="connsiteX7" fmla="*/ 142347 w 1352053"/>
              <a:gd name="connsiteY7" fmla="*/ 5155173 h 5522780"/>
              <a:gd name="connsiteX8" fmla="*/ 628220 w 1352053"/>
              <a:gd name="connsiteY8" fmla="*/ 3415908 h 5522780"/>
              <a:gd name="connsiteX0" fmla="*/ 628220 w 1356849"/>
              <a:gd name="connsiteY0" fmla="*/ 3415908 h 5525337"/>
              <a:gd name="connsiteX1" fmla="*/ 498399 w 1356849"/>
              <a:gd name="connsiteY1" fmla="*/ 1690280 h 5525337"/>
              <a:gd name="connsiteX2" fmla="*/ 648 w 1356849"/>
              <a:gd name="connsiteY2" fmla="*/ 484792 h 5525337"/>
              <a:gd name="connsiteX3" fmla="*/ 758087 w 1356849"/>
              <a:gd name="connsiteY3" fmla="*/ 63013 h 5525337"/>
              <a:gd name="connsiteX4" fmla="*/ 1342074 w 1356849"/>
              <a:gd name="connsiteY4" fmla="*/ 1801649 h 5525337"/>
              <a:gd name="connsiteX5" fmla="*/ 1239797 w 1356849"/>
              <a:gd name="connsiteY5" fmla="*/ 3662136 h 5525337"/>
              <a:gd name="connsiteX6" fmla="*/ 551197 w 1356849"/>
              <a:gd name="connsiteY6" fmla="*/ 5369245 h 5525337"/>
              <a:gd name="connsiteX7" fmla="*/ 142347 w 1356849"/>
              <a:gd name="connsiteY7" fmla="*/ 5155173 h 5525337"/>
              <a:gd name="connsiteX8" fmla="*/ 628220 w 1356849"/>
              <a:gd name="connsiteY8" fmla="*/ 3415908 h 5525337"/>
              <a:gd name="connsiteX0" fmla="*/ 628220 w 1369493"/>
              <a:gd name="connsiteY0" fmla="*/ 3415908 h 5527251"/>
              <a:gd name="connsiteX1" fmla="*/ 498399 w 1369493"/>
              <a:gd name="connsiteY1" fmla="*/ 1690280 h 5527251"/>
              <a:gd name="connsiteX2" fmla="*/ 648 w 1369493"/>
              <a:gd name="connsiteY2" fmla="*/ 484792 h 5527251"/>
              <a:gd name="connsiteX3" fmla="*/ 758087 w 1369493"/>
              <a:gd name="connsiteY3" fmla="*/ 63013 h 5527251"/>
              <a:gd name="connsiteX4" fmla="*/ 1342074 w 1369493"/>
              <a:gd name="connsiteY4" fmla="*/ 1801649 h 5527251"/>
              <a:gd name="connsiteX5" fmla="*/ 1284813 w 1369493"/>
              <a:gd name="connsiteY5" fmla="*/ 3635387 h 5527251"/>
              <a:gd name="connsiteX6" fmla="*/ 551197 w 1369493"/>
              <a:gd name="connsiteY6" fmla="*/ 5369245 h 5527251"/>
              <a:gd name="connsiteX7" fmla="*/ 142347 w 1369493"/>
              <a:gd name="connsiteY7" fmla="*/ 5155173 h 5527251"/>
              <a:gd name="connsiteX8" fmla="*/ 628220 w 1369493"/>
              <a:gd name="connsiteY8" fmla="*/ 3415908 h 5527251"/>
              <a:gd name="connsiteX0" fmla="*/ 628220 w 1394759"/>
              <a:gd name="connsiteY0" fmla="*/ 3412473 h 5523816"/>
              <a:gd name="connsiteX1" fmla="*/ 498399 w 1394759"/>
              <a:gd name="connsiteY1" fmla="*/ 1686845 h 5523816"/>
              <a:gd name="connsiteX2" fmla="*/ 648 w 1394759"/>
              <a:gd name="connsiteY2" fmla="*/ 481357 h 5523816"/>
              <a:gd name="connsiteX3" fmla="*/ 758087 w 1394759"/>
              <a:gd name="connsiteY3" fmla="*/ 59578 h 5523816"/>
              <a:gd name="connsiteX4" fmla="*/ 1378224 w 1394759"/>
              <a:gd name="connsiteY4" fmla="*/ 1744487 h 5523816"/>
              <a:gd name="connsiteX5" fmla="*/ 1284813 w 1394759"/>
              <a:gd name="connsiteY5" fmla="*/ 3631952 h 5523816"/>
              <a:gd name="connsiteX6" fmla="*/ 551197 w 1394759"/>
              <a:gd name="connsiteY6" fmla="*/ 5365810 h 5523816"/>
              <a:gd name="connsiteX7" fmla="*/ 142347 w 1394759"/>
              <a:gd name="connsiteY7" fmla="*/ 5151738 h 5523816"/>
              <a:gd name="connsiteX8" fmla="*/ 628220 w 1394759"/>
              <a:gd name="connsiteY8" fmla="*/ 3412473 h 5523816"/>
              <a:gd name="connsiteX0" fmla="*/ 628220 w 1394759"/>
              <a:gd name="connsiteY0" fmla="*/ 3412129 h 5523472"/>
              <a:gd name="connsiteX1" fmla="*/ 498399 w 1394759"/>
              <a:gd name="connsiteY1" fmla="*/ 1686501 h 5523472"/>
              <a:gd name="connsiteX2" fmla="*/ 648 w 1394759"/>
              <a:gd name="connsiteY2" fmla="*/ 481013 h 5523472"/>
              <a:gd name="connsiteX3" fmla="*/ 847889 w 1394759"/>
              <a:gd name="connsiteY3" fmla="*/ 59618 h 5523472"/>
              <a:gd name="connsiteX4" fmla="*/ 1378224 w 1394759"/>
              <a:gd name="connsiteY4" fmla="*/ 1744143 h 5523472"/>
              <a:gd name="connsiteX5" fmla="*/ 1284813 w 1394759"/>
              <a:gd name="connsiteY5" fmla="*/ 3631608 h 5523472"/>
              <a:gd name="connsiteX6" fmla="*/ 551197 w 1394759"/>
              <a:gd name="connsiteY6" fmla="*/ 5365466 h 5523472"/>
              <a:gd name="connsiteX7" fmla="*/ 142347 w 1394759"/>
              <a:gd name="connsiteY7" fmla="*/ 5151394 h 5523472"/>
              <a:gd name="connsiteX8" fmla="*/ 628220 w 1394759"/>
              <a:gd name="connsiteY8" fmla="*/ 3412129 h 5523472"/>
              <a:gd name="connsiteX0" fmla="*/ 645923 w 1412462"/>
              <a:gd name="connsiteY0" fmla="*/ 3421792 h 5533135"/>
              <a:gd name="connsiteX1" fmla="*/ 516102 w 1412462"/>
              <a:gd name="connsiteY1" fmla="*/ 1696164 h 5533135"/>
              <a:gd name="connsiteX2" fmla="*/ 621 w 1412462"/>
              <a:gd name="connsiteY2" fmla="*/ 436719 h 5533135"/>
              <a:gd name="connsiteX3" fmla="*/ 865592 w 1412462"/>
              <a:gd name="connsiteY3" fmla="*/ 69281 h 5533135"/>
              <a:gd name="connsiteX4" fmla="*/ 1395927 w 1412462"/>
              <a:gd name="connsiteY4" fmla="*/ 1753806 h 5533135"/>
              <a:gd name="connsiteX5" fmla="*/ 1302516 w 1412462"/>
              <a:gd name="connsiteY5" fmla="*/ 3641271 h 5533135"/>
              <a:gd name="connsiteX6" fmla="*/ 568900 w 1412462"/>
              <a:gd name="connsiteY6" fmla="*/ 5375129 h 5533135"/>
              <a:gd name="connsiteX7" fmla="*/ 160050 w 1412462"/>
              <a:gd name="connsiteY7" fmla="*/ 5161057 h 5533135"/>
              <a:gd name="connsiteX8" fmla="*/ 645923 w 1412462"/>
              <a:gd name="connsiteY8" fmla="*/ 3421792 h 5533135"/>
              <a:gd name="connsiteX0" fmla="*/ 645923 w 1412462"/>
              <a:gd name="connsiteY0" fmla="*/ 3426108 h 5537451"/>
              <a:gd name="connsiteX1" fmla="*/ 516102 w 1412462"/>
              <a:gd name="connsiteY1" fmla="*/ 1700480 h 5537451"/>
              <a:gd name="connsiteX2" fmla="*/ 621 w 1412462"/>
              <a:gd name="connsiteY2" fmla="*/ 441035 h 5537451"/>
              <a:gd name="connsiteX3" fmla="*/ 865592 w 1412462"/>
              <a:gd name="connsiteY3" fmla="*/ 73597 h 5537451"/>
              <a:gd name="connsiteX4" fmla="*/ 1395927 w 1412462"/>
              <a:gd name="connsiteY4" fmla="*/ 1758122 h 5537451"/>
              <a:gd name="connsiteX5" fmla="*/ 1302516 w 1412462"/>
              <a:gd name="connsiteY5" fmla="*/ 3645587 h 5537451"/>
              <a:gd name="connsiteX6" fmla="*/ 568900 w 1412462"/>
              <a:gd name="connsiteY6" fmla="*/ 5379445 h 5537451"/>
              <a:gd name="connsiteX7" fmla="*/ 160050 w 1412462"/>
              <a:gd name="connsiteY7" fmla="*/ 5165373 h 5537451"/>
              <a:gd name="connsiteX8" fmla="*/ 645923 w 1412462"/>
              <a:gd name="connsiteY8" fmla="*/ 3426108 h 5537451"/>
              <a:gd name="connsiteX0" fmla="*/ 690728 w 1457267"/>
              <a:gd name="connsiteY0" fmla="*/ 3428044 h 5539387"/>
              <a:gd name="connsiteX1" fmla="*/ 560907 w 1457267"/>
              <a:gd name="connsiteY1" fmla="*/ 1702416 h 5539387"/>
              <a:gd name="connsiteX2" fmla="*/ 564 w 1457267"/>
              <a:gd name="connsiteY2" fmla="*/ 433799 h 5539387"/>
              <a:gd name="connsiteX3" fmla="*/ 910397 w 1457267"/>
              <a:gd name="connsiteY3" fmla="*/ 75533 h 5539387"/>
              <a:gd name="connsiteX4" fmla="*/ 1440732 w 1457267"/>
              <a:gd name="connsiteY4" fmla="*/ 1760058 h 5539387"/>
              <a:gd name="connsiteX5" fmla="*/ 1347321 w 1457267"/>
              <a:gd name="connsiteY5" fmla="*/ 3647523 h 5539387"/>
              <a:gd name="connsiteX6" fmla="*/ 613705 w 1457267"/>
              <a:gd name="connsiteY6" fmla="*/ 5381381 h 5539387"/>
              <a:gd name="connsiteX7" fmla="*/ 204855 w 1457267"/>
              <a:gd name="connsiteY7" fmla="*/ 5167309 h 5539387"/>
              <a:gd name="connsiteX8" fmla="*/ 690728 w 1457267"/>
              <a:gd name="connsiteY8" fmla="*/ 3428044 h 5539387"/>
              <a:gd name="connsiteX0" fmla="*/ 753858 w 1457267"/>
              <a:gd name="connsiteY0" fmla="*/ 3365451 h 5539387"/>
              <a:gd name="connsiteX1" fmla="*/ 560907 w 1457267"/>
              <a:gd name="connsiteY1" fmla="*/ 1702416 h 5539387"/>
              <a:gd name="connsiteX2" fmla="*/ 564 w 1457267"/>
              <a:gd name="connsiteY2" fmla="*/ 433799 h 5539387"/>
              <a:gd name="connsiteX3" fmla="*/ 910397 w 1457267"/>
              <a:gd name="connsiteY3" fmla="*/ 75533 h 5539387"/>
              <a:gd name="connsiteX4" fmla="*/ 1440732 w 1457267"/>
              <a:gd name="connsiteY4" fmla="*/ 1760058 h 5539387"/>
              <a:gd name="connsiteX5" fmla="*/ 1347321 w 1457267"/>
              <a:gd name="connsiteY5" fmla="*/ 3647523 h 5539387"/>
              <a:gd name="connsiteX6" fmla="*/ 613705 w 1457267"/>
              <a:gd name="connsiteY6" fmla="*/ 5381381 h 5539387"/>
              <a:gd name="connsiteX7" fmla="*/ 204855 w 1457267"/>
              <a:gd name="connsiteY7" fmla="*/ 5167309 h 5539387"/>
              <a:gd name="connsiteX8" fmla="*/ 753858 w 1457267"/>
              <a:gd name="connsiteY8" fmla="*/ 3365451 h 5539387"/>
              <a:gd name="connsiteX0" fmla="*/ 789242 w 1457267"/>
              <a:gd name="connsiteY0" fmla="*/ 3491327 h 5539387"/>
              <a:gd name="connsiteX1" fmla="*/ 560907 w 1457267"/>
              <a:gd name="connsiteY1" fmla="*/ 1702416 h 5539387"/>
              <a:gd name="connsiteX2" fmla="*/ 564 w 1457267"/>
              <a:gd name="connsiteY2" fmla="*/ 433799 h 5539387"/>
              <a:gd name="connsiteX3" fmla="*/ 910397 w 1457267"/>
              <a:gd name="connsiteY3" fmla="*/ 75533 h 5539387"/>
              <a:gd name="connsiteX4" fmla="*/ 1440732 w 1457267"/>
              <a:gd name="connsiteY4" fmla="*/ 1760058 h 5539387"/>
              <a:gd name="connsiteX5" fmla="*/ 1347321 w 1457267"/>
              <a:gd name="connsiteY5" fmla="*/ 3647523 h 5539387"/>
              <a:gd name="connsiteX6" fmla="*/ 613705 w 1457267"/>
              <a:gd name="connsiteY6" fmla="*/ 5381381 h 5539387"/>
              <a:gd name="connsiteX7" fmla="*/ 204855 w 1457267"/>
              <a:gd name="connsiteY7" fmla="*/ 5167309 h 5539387"/>
              <a:gd name="connsiteX8" fmla="*/ 789242 w 1457267"/>
              <a:gd name="connsiteY8" fmla="*/ 3491327 h 5539387"/>
              <a:gd name="connsiteX0" fmla="*/ 797800 w 1457267"/>
              <a:gd name="connsiteY0" fmla="*/ 3590148 h 5539387"/>
              <a:gd name="connsiteX1" fmla="*/ 560907 w 1457267"/>
              <a:gd name="connsiteY1" fmla="*/ 1702416 h 5539387"/>
              <a:gd name="connsiteX2" fmla="*/ 564 w 1457267"/>
              <a:gd name="connsiteY2" fmla="*/ 433799 h 5539387"/>
              <a:gd name="connsiteX3" fmla="*/ 910397 w 1457267"/>
              <a:gd name="connsiteY3" fmla="*/ 75533 h 5539387"/>
              <a:gd name="connsiteX4" fmla="*/ 1440732 w 1457267"/>
              <a:gd name="connsiteY4" fmla="*/ 1760058 h 5539387"/>
              <a:gd name="connsiteX5" fmla="*/ 1347321 w 1457267"/>
              <a:gd name="connsiteY5" fmla="*/ 3647523 h 5539387"/>
              <a:gd name="connsiteX6" fmla="*/ 613705 w 1457267"/>
              <a:gd name="connsiteY6" fmla="*/ 5381381 h 5539387"/>
              <a:gd name="connsiteX7" fmla="*/ 204855 w 1457267"/>
              <a:gd name="connsiteY7" fmla="*/ 5167309 h 5539387"/>
              <a:gd name="connsiteX8" fmla="*/ 797800 w 1457267"/>
              <a:gd name="connsiteY8" fmla="*/ 3590148 h 5539387"/>
              <a:gd name="connsiteX0" fmla="*/ 797800 w 1457267"/>
              <a:gd name="connsiteY0" fmla="*/ 3590148 h 5504297"/>
              <a:gd name="connsiteX1" fmla="*/ 560907 w 1457267"/>
              <a:gd name="connsiteY1" fmla="*/ 1702416 h 5504297"/>
              <a:gd name="connsiteX2" fmla="*/ 564 w 1457267"/>
              <a:gd name="connsiteY2" fmla="*/ 433799 h 5504297"/>
              <a:gd name="connsiteX3" fmla="*/ 910397 w 1457267"/>
              <a:gd name="connsiteY3" fmla="*/ 75533 h 5504297"/>
              <a:gd name="connsiteX4" fmla="*/ 1440732 w 1457267"/>
              <a:gd name="connsiteY4" fmla="*/ 1760058 h 5504297"/>
              <a:gd name="connsiteX5" fmla="*/ 1347321 w 1457267"/>
              <a:gd name="connsiteY5" fmla="*/ 3647523 h 5504297"/>
              <a:gd name="connsiteX6" fmla="*/ 613705 w 1457267"/>
              <a:gd name="connsiteY6" fmla="*/ 5381381 h 5504297"/>
              <a:gd name="connsiteX7" fmla="*/ 223199 w 1457267"/>
              <a:gd name="connsiteY7" fmla="*/ 5077584 h 5504297"/>
              <a:gd name="connsiteX8" fmla="*/ 797800 w 1457267"/>
              <a:gd name="connsiteY8" fmla="*/ 3590148 h 5504297"/>
              <a:gd name="connsiteX0" fmla="*/ 797800 w 1457267"/>
              <a:gd name="connsiteY0" fmla="*/ 3590148 h 5504297"/>
              <a:gd name="connsiteX1" fmla="*/ 560907 w 1457267"/>
              <a:gd name="connsiteY1" fmla="*/ 1702416 h 5504297"/>
              <a:gd name="connsiteX2" fmla="*/ 564 w 1457267"/>
              <a:gd name="connsiteY2" fmla="*/ 433799 h 5504297"/>
              <a:gd name="connsiteX3" fmla="*/ 910397 w 1457267"/>
              <a:gd name="connsiteY3" fmla="*/ 75533 h 5504297"/>
              <a:gd name="connsiteX4" fmla="*/ 1440732 w 1457267"/>
              <a:gd name="connsiteY4" fmla="*/ 1760058 h 5504297"/>
              <a:gd name="connsiteX5" fmla="*/ 1347321 w 1457267"/>
              <a:gd name="connsiteY5" fmla="*/ 3647523 h 5504297"/>
              <a:gd name="connsiteX6" fmla="*/ 613705 w 1457267"/>
              <a:gd name="connsiteY6" fmla="*/ 5381381 h 5504297"/>
              <a:gd name="connsiteX7" fmla="*/ 223199 w 1457267"/>
              <a:gd name="connsiteY7" fmla="*/ 5077584 h 5504297"/>
              <a:gd name="connsiteX8" fmla="*/ 797800 w 1457267"/>
              <a:gd name="connsiteY8" fmla="*/ 3590148 h 5504297"/>
              <a:gd name="connsiteX0" fmla="*/ 797800 w 1457267"/>
              <a:gd name="connsiteY0" fmla="*/ 3590148 h 5504297"/>
              <a:gd name="connsiteX1" fmla="*/ 560907 w 1457267"/>
              <a:gd name="connsiteY1" fmla="*/ 1702416 h 5504297"/>
              <a:gd name="connsiteX2" fmla="*/ 564 w 1457267"/>
              <a:gd name="connsiteY2" fmla="*/ 433799 h 5504297"/>
              <a:gd name="connsiteX3" fmla="*/ 910397 w 1457267"/>
              <a:gd name="connsiteY3" fmla="*/ 75533 h 5504297"/>
              <a:gd name="connsiteX4" fmla="*/ 1440732 w 1457267"/>
              <a:gd name="connsiteY4" fmla="*/ 1760058 h 5504297"/>
              <a:gd name="connsiteX5" fmla="*/ 1347321 w 1457267"/>
              <a:gd name="connsiteY5" fmla="*/ 3647523 h 5504297"/>
              <a:gd name="connsiteX6" fmla="*/ 613705 w 1457267"/>
              <a:gd name="connsiteY6" fmla="*/ 5381381 h 5504297"/>
              <a:gd name="connsiteX7" fmla="*/ 223199 w 1457267"/>
              <a:gd name="connsiteY7" fmla="*/ 5077584 h 5504297"/>
              <a:gd name="connsiteX8" fmla="*/ 797800 w 1457267"/>
              <a:gd name="connsiteY8" fmla="*/ 3590148 h 5504297"/>
              <a:gd name="connsiteX0" fmla="*/ 797800 w 1457267"/>
              <a:gd name="connsiteY0" fmla="*/ 3590148 h 5517476"/>
              <a:gd name="connsiteX1" fmla="*/ 560907 w 1457267"/>
              <a:gd name="connsiteY1" fmla="*/ 1702416 h 5517476"/>
              <a:gd name="connsiteX2" fmla="*/ 564 w 1457267"/>
              <a:gd name="connsiteY2" fmla="*/ 433799 h 5517476"/>
              <a:gd name="connsiteX3" fmla="*/ 910397 w 1457267"/>
              <a:gd name="connsiteY3" fmla="*/ 75533 h 5517476"/>
              <a:gd name="connsiteX4" fmla="*/ 1440732 w 1457267"/>
              <a:gd name="connsiteY4" fmla="*/ 1760058 h 5517476"/>
              <a:gd name="connsiteX5" fmla="*/ 1347321 w 1457267"/>
              <a:gd name="connsiteY5" fmla="*/ 3647523 h 5517476"/>
              <a:gd name="connsiteX6" fmla="*/ 613705 w 1457267"/>
              <a:gd name="connsiteY6" fmla="*/ 5381381 h 5517476"/>
              <a:gd name="connsiteX7" fmla="*/ 241006 w 1457267"/>
              <a:gd name="connsiteY7" fmla="*/ 5113582 h 5517476"/>
              <a:gd name="connsiteX8" fmla="*/ 797800 w 1457267"/>
              <a:gd name="connsiteY8" fmla="*/ 3590148 h 5517476"/>
              <a:gd name="connsiteX0" fmla="*/ 797820 w 1457287"/>
              <a:gd name="connsiteY0" fmla="*/ 3590148 h 5517476"/>
              <a:gd name="connsiteX1" fmla="*/ 727095 w 1457287"/>
              <a:gd name="connsiteY1" fmla="*/ 2221740 h 5517476"/>
              <a:gd name="connsiteX2" fmla="*/ 560927 w 1457287"/>
              <a:gd name="connsiteY2" fmla="*/ 1702416 h 5517476"/>
              <a:gd name="connsiteX3" fmla="*/ 584 w 1457287"/>
              <a:gd name="connsiteY3" fmla="*/ 433799 h 5517476"/>
              <a:gd name="connsiteX4" fmla="*/ 910417 w 1457287"/>
              <a:gd name="connsiteY4" fmla="*/ 75533 h 5517476"/>
              <a:gd name="connsiteX5" fmla="*/ 1440752 w 1457287"/>
              <a:gd name="connsiteY5" fmla="*/ 1760058 h 5517476"/>
              <a:gd name="connsiteX6" fmla="*/ 1347341 w 1457287"/>
              <a:gd name="connsiteY6" fmla="*/ 3647523 h 5517476"/>
              <a:gd name="connsiteX7" fmla="*/ 613725 w 1457287"/>
              <a:gd name="connsiteY7" fmla="*/ 5381381 h 5517476"/>
              <a:gd name="connsiteX8" fmla="*/ 241026 w 1457287"/>
              <a:gd name="connsiteY8" fmla="*/ 5113582 h 5517476"/>
              <a:gd name="connsiteX9" fmla="*/ 797820 w 1457287"/>
              <a:gd name="connsiteY9" fmla="*/ 3590148 h 5517476"/>
              <a:gd name="connsiteX0" fmla="*/ 797804 w 1457271"/>
              <a:gd name="connsiteY0" fmla="*/ 3590148 h 5517476"/>
              <a:gd name="connsiteX1" fmla="*/ 727079 w 1457271"/>
              <a:gd name="connsiteY1" fmla="*/ 2221740 h 5517476"/>
              <a:gd name="connsiteX2" fmla="*/ 574784 w 1457271"/>
              <a:gd name="connsiteY2" fmla="*/ 1608182 h 5517476"/>
              <a:gd name="connsiteX3" fmla="*/ 568 w 1457271"/>
              <a:gd name="connsiteY3" fmla="*/ 433799 h 5517476"/>
              <a:gd name="connsiteX4" fmla="*/ 910401 w 1457271"/>
              <a:gd name="connsiteY4" fmla="*/ 75533 h 5517476"/>
              <a:gd name="connsiteX5" fmla="*/ 1440736 w 1457271"/>
              <a:gd name="connsiteY5" fmla="*/ 1760058 h 5517476"/>
              <a:gd name="connsiteX6" fmla="*/ 1347325 w 1457271"/>
              <a:gd name="connsiteY6" fmla="*/ 3647523 h 5517476"/>
              <a:gd name="connsiteX7" fmla="*/ 613709 w 1457271"/>
              <a:gd name="connsiteY7" fmla="*/ 5381381 h 5517476"/>
              <a:gd name="connsiteX8" fmla="*/ 241010 w 1457271"/>
              <a:gd name="connsiteY8" fmla="*/ 5113582 h 5517476"/>
              <a:gd name="connsiteX9" fmla="*/ 797804 w 1457271"/>
              <a:gd name="connsiteY9" fmla="*/ 3590148 h 5517476"/>
              <a:gd name="connsiteX0" fmla="*/ 797813 w 1457280"/>
              <a:gd name="connsiteY0" fmla="*/ 3590148 h 5517476"/>
              <a:gd name="connsiteX1" fmla="*/ 773917 w 1457280"/>
              <a:gd name="connsiteY1" fmla="*/ 2296028 h 5517476"/>
              <a:gd name="connsiteX2" fmla="*/ 574793 w 1457280"/>
              <a:gd name="connsiteY2" fmla="*/ 1608182 h 5517476"/>
              <a:gd name="connsiteX3" fmla="*/ 577 w 1457280"/>
              <a:gd name="connsiteY3" fmla="*/ 433799 h 5517476"/>
              <a:gd name="connsiteX4" fmla="*/ 910410 w 1457280"/>
              <a:gd name="connsiteY4" fmla="*/ 75533 h 5517476"/>
              <a:gd name="connsiteX5" fmla="*/ 1440745 w 1457280"/>
              <a:gd name="connsiteY5" fmla="*/ 1760058 h 5517476"/>
              <a:gd name="connsiteX6" fmla="*/ 1347334 w 1457280"/>
              <a:gd name="connsiteY6" fmla="*/ 3647523 h 5517476"/>
              <a:gd name="connsiteX7" fmla="*/ 613718 w 1457280"/>
              <a:gd name="connsiteY7" fmla="*/ 5381381 h 5517476"/>
              <a:gd name="connsiteX8" fmla="*/ 241019 w 1457280"/>
              <a:gd name="connsiteY8" fmla="*/ 5113582 h 5517476"/>
              <a:gd name="connsiteX9" fmla="*/ 797813 w 1457280"/>
              <a:gd name="connsiteY9" fmla="*/ 3590148 h 5517476"/>
              <a:gd name="connsiteX0" fmla="*/ 797813 w 1457280"/>
              <a:gd name="connsiteY0" fmla="*/ 3590148 h 5517476"/>
              <a:gd name="connsiteX1" fmla="*/ 773917 w 1457280"/>
              <a:gd name="connsiteY1" fmla="*/ 2296028 h 5517476"/>
              <a:gd name="connsiteX2" fmla="*/ 574793 w 1457280"/>
              <a:gd name="connsiteY2" fmla="*/ 1608182 h 5517476"/>
              <a:gd name="connsiteX3" fmla="*/ 577 w 1457280"/>
              <a:gd name="connsiteY3" fmla="*/ 433799 h 5517476"/>
              <a:gd name="connsiteX4" fmla="*/ 910410 w 1457280"/>
              <a:gd name="connsiteY4" fmla="*/ 75533 h 5517476"/>
              <a:gd name="connsiteX5" fmla="*/ 1440745 w 1457280"/>
              <a:gd name="connsiteY5" fmla="*/ 1760058 h 5517476"/>
              <a:gd name="connsiteX6" fmla="*/ 1347334 w 1457280"/>
              <a:gd name="connsiteY6" fmla="*/ 3647523 h 5517476"/>
              <a:gd name="connsiteX7" fmla="*/ 613718 w 1457280"/>
              <a:gd name="connsiteY7" fmla="*/ 5381381 h 5517476"/>
              <a:gd name="connsiteX8" fmla="*/ 241019 w 1457280"/>
              <a:gd name="connsiteY8" fmla="*/ 5113582 h 5517476"/>
              <a:gd name="connsiteX9" fmla="*/ 797813 w 1457280"/>
              <a:gd name="connsiteY9" fmla="*/ 3590148 h 5517476"/>
              <a:gd name="connsiteX0" fmla="*/ 797818 w 1457285"/>
              <a:gd name="connsiteY0" fmla="*/ 3590148 h 5517476"/>
              <a:gd name="connsiteX1" fmla="*/ 800346 w 1457285"/>
              <a:gd name="connsiteY1" fmla="*/ 2417376 h 5517476"/>
              <a:gd name="connsiteX2" fmla="*/ 574798 w 1457285"/>
              <a:gd name="connsiteY2" fmla="*/ 1608182 h 5517476"/>
              <a:gd name="connsiteX3" fmla="*/ 582 w 1457285"/>
              <a:gd name="connsiteY3" fmla="*/ 433799 h 5517476"/>
              <a:gd name="connsiteX4" fmla="*/ 910415 w 1457285"/>
              <a:gd name="connsiteY4" fmla="*/ 75533 h 5517476"/>
              <a:gd name="connsiteX5" fmla="*/ 1440750 w 1457285"/>
              <a:gd name="connsiteY5" fmla="*/ 1760058 h 5517476"/>
              <a:gd name="connsiteX6" fmla="*/ 1347339 w 1457285"/>
              <a:gd name="connsiteY6" fmla="*/ 3647523 h 5517476"/>
              <a:gd name="connsiteX7" fmla="*/ 613723 w 1457285"/>
              <a:gd name="connsiteY7" fmla="*/ 5381381 h 5517476"/>
              <a:gd name="connsiteX8" fmla="*/ 241024 w 1457285"/>
              <a:gd name="connsiteY8" fmla="*/ 5113582 h 5517476"/>
              <a:gd name="connsiteX9" fmla="*/ 797818 w 1457285"/>
              <a:gd name="connsiteY9" fmla="*/ 3590148 h 5517476"/>
              <a:gd name="connsiteX0" fmla="*/ 865054 w 1457285"/>
              <a:gd name="connsiteY0" fmla="*/ 3617376 h 5517476"/>
              <a:gd name="connsiteX1" fmla="*/ 800346 w 1457285"/>
              <a:gd name="connsiteY1" fmla="*/ 2417376 h 5517476"/>
              <a:gd name="connsiteX2" fmla="*/ 574798 w 1457285"/>
              <a:gd name="connsiteY2" fmla="*/ 1608182 h 5517476"/>
              <a:gd name="connsiteX3" fmla="*/ 582 w 1457285"/>
              <a:gd name="connsiteY3" fmla="*/ 433799 h 5517476"/>
              <a:gd name="connsiteX4" fmla="*/ 910415 w 1457285"/>
              <a:gd name="connsiteY4" fmla="*/ 75533 h 5517476"/>
              <a:gd name="connsiteX5" fmla="*/ 1440750 w 1457285"/>
              <a:gd name="connsiteY5" fmla="*/ 1760058 h 5517476"/>
              <a:gd name="connsiteX6" fmla="*/ 1347339 w 1457285"/>
              <a:gd name="connsiteY6" fmla="*/ 3647523 h 5517476"/>
              <a:gd name="connsiteX7" fmla="*/ 613723 w 1457285"/>
              <a:gd name="connsiteY7" fmla="*/ 5381381 h 5517476"/>
              <a:gd name="connsiteX8" fmla="*/ 241024 w 1457285"/>
              <a:gd name="connsiteY8" fmla="*/ 5113582 h 5517476"/>
              <a:gd name="connsiteX9" fmla="*/ 865054 w 1457285"/>
              <a:gd name="connsiteY9" fmla="*/ 3617376 h 5517476"/>
              <a:gd name="connsiteX0" fmla="*/ 865054 w 1457285"/>
              <a:gd name="connsiteY0" fmla="*/ 3617376 h 5467278"/>
              <a:gd name="connsiteX1" fmla="*/ 800346 w 1457285"/>
              <a:gd name="connsiteY1" fmla="*/ 2417376 h 5467278"/>
              <a:gd name="connsiteX2" fmla="*/ 574798 w 1457285"/>
              <a:gd name="connsiteY2" fmla="*/ 1608182 h 5467278"/>
              <a:gd name="connsiteX3" fmla="*/ 582 w 1457285"/>
              <a:gd name="connsiteY3" fmla="*/ 433799 h 5467278"/>
              <a:gd name="connsiteX4" fmla="*/ 910415 w 1457285"/>
              <a:gd name="connsiteY4" fmla="*/ 75533 h 5467278"/>
              <a:gd name="connsiteX5" fmla="*/ 1440750 w 1457285"/>
              <a:gd name="connsiteY5" fmla="*/ 1760058 h 5467278"/>
              <a:gd name="connsiteX6" fmla="*/ 1347339 w 1457285"/>
              <a:gd name="connsiteY6" fmla="*/ 3647523 h 5467278"/>
              <a:gd name="connsiteX7" fmla="*/ 613723 w 1457285"/>
              <a:gd name="connsiteY7" fmla="*/ 5381381 h 5467278"/>
              <a:gd name="connsiteX8" fmla="*/ 241024 w 1457285"/>
              <a:gd name="connsiteY8" fmla="*/ 5113582 h 5467278"/>
              <a:gd name="connsiteX9" fmla="*/ 637066 w 1457285"/>
              <a:gd name="connsiteY9" fmla="*/ 4376636 h 5467278"/>
              <a:gd name="connsiteX10" fmla="*/ 865054 w 1457285"/>
              <a:gd name="connsiteY10" fmla="*/ 3617376 h 5467278"/>
              <a:gd name="connsiteX0" fmla="*/ 865054 w 1457285"/>
              <a:gd name="connsiteY0" fmla="*/ 3617376 h 5467278"/>
              <a:gd name="connsiteX1" fmla="*/ 800346 w 1457285"/>
              <a:gd name="connsiteY1" fmla="*/ 2417376 h 5467278"/>
              <a:gd name="connsiteX2" fmla="*/ 574798 w 1457285"/>
              <a:gd name="connsiteY2" fmla="*/ 1608182 h 5467278"/>
              <a:gd name="connsiteX3" fmla="*/ 582 w 1457285"/>
              <a:gd name="connsiteY3" fmla="*/ 433799 h 5467278"/>
              <a:gd name="connsiteX4" fmla="*/ 910415 w 1457285"/>
              <a:gd name="connsiteY4" fmla="*/ 75533 h 5467278"/>
              <a:gd name="connsiteX5" fmla="*/ 1440750 w 1457285"/>
              <a:gd name="connsiteY5" fmla="*/ 1760058 h 5467278"/>
              <a:gd name="connsiteX6" fmla="*/ 1347339 w 1457285"/>
              <a:gd name="connsiteY6" fmla="*/ 3647523 h 5467278"/>
              <a:gd name="connsiteX7" fmla="*/ 613723 w 1457285"/>
              <a:gd name="connsiteY7" fmla="*/ 5381381 h 5467278"/>
              <a:gd name="connsiteX8" fmla="*/ 241024 w 1457285"/>
              <a:gd name="connsiteY8" fmla="*/ 5113582 h 5467278"/>
              <a:gd name="connsiteX9" fmla="*/ 663892 w 1457285"/>
              <a:gd name="connsiteY9" fmla="*/ 4403692 h 5467278"/>
              <a:gd name="connsiteX10" fmla="*/ 865054 w 1457285"/>
              <a:gd name="connsiteY10" fmla="*/ 3617376 h 5467278"/>
              <a:gd name="connsiteX0" fmla="*/ 865054 w 1457285"/>
              <a:gd name="connsiteY0" fmla="*/ 3617376 h 5496190"/>
              <a:gd name="connsiteX1" fmla="*/ 800346 w 1457285"/>
              <a:gd name="connsiteY1" fmla="*/ 2417376 h 5496190"/>
              <a:gd name="connsiteX2" fmla="*/ 574798 w 1457285"/>
              <a:gd name="connsiteY2" fmla="*/ 1608182 h 5496190"/>
              <a:gd name="connsiteX3" fmla="*/ 582 w 1457285"/>
              <a:gd name="connsiteY3" fmla="*/ 433799 h 5496190"/>
              <a:gd name="connsiteX4" fmla="*/ 910415 w 1457285"/>
              <a:gd name="connsiteY4" fmla="*/ 75533 h 5496190"/>
              <a:gd name="connsiteX5" fmla="*/ 1440750 w 1457285"/>
              <a:gd name="connsiteY5" fmla="*/ 1760058 h 5496190"/>
              <a:gd name="connsiteX6" fmla="*/ 1347339 w 1457285"/>
              <a:gd name="connsiteY6" fmla="*/ 3647523 h 5496190"/>
              <a:gd name="connsiteX7" fmla="*/ 613723 w 1457285"/>
              <a:gd name="connsiteY7" fmla="*/ 5381381 h 5496190"/>
              <a:gd name="connsiteX8" fmla="*/ 233685 w 1457285"/>
              <a:gd name="connsiteY8" fmla="*/ 5254992 h 5496190"/>
              <a:gd name="connsiteX9" fmla="*/ 663892 w 1457285"/>
              <a:gd name="connsiteY9" fmla="*/ 4403692 h 5496190"/>
              <a:gd name="connsiteX10" fmla="*/ 865054 w 1457285"/>
              <a:gd name="connsiteY10" fmla="*/ 3617376 h 549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57285" h="5496190">
                <a:moveTo>
                  <a:pt x="865054" y="3617376"/>
                </a:moveTo>
                <a:cubicBezTo>
                  <a:pt x="887796" y="3286323"/>
                  <a:pt x="839828" y="2731998"/>
                  <a:pt x="800346" y="2417376"/>
                </a:cubicBezTo>
                <a:cubicBezTo>
                  <a:pt x="727219" y="2095875"/>
                  <a:pt x="708092" y="1938778"/>
                  <a:pt x="574798" y="1608182"/>
                </a:cubicBezTo>
                <a:cubicBezTo>
                  <a:pt x="441504" y="1277586"/>
                  <a:pt x="-18599" y="669192"/>
                  <a:pt x="582" y="433799"/>
                </a:cubicBezTo>
                <a:cubicBezTo>
                  <a:pt x="55837" y="162638"/>
                  <a:pt x="670387" y="-145510"/>
                  <a:pt x="910415" y="75533"/>
                </a:cubicBezTo>
                <a:cubicBezTo>
                  <a:pt x="1150443" y="296576"/>
                  <a:pt x="1342107" y="1252923"/>
                  <a:pt x="1440750" y="1760058"/>
                </a:cubicBezTo>
                <a:cubicBezTo>
                  <a:pt x="1476340" y="2311825"/>
                  <a:pt x="1458543" y="2972013"/>
                  <a:pt x="1347339" y="3647523"/>
                </a:cubicBezTo>
                <a:cubicBezTo>
                  <a:pt x="1236135" y="4323033"/>
                  <a:pt x="798109" y="5137038"/>
                  <a:pt x="613723" y="5381381"/>
                </a:cubicBezTo>
                <a:cubicBezTo>
                  <a:pt x="429337" y="5625724"/>
                  <a:pt x="237619" y="5430341"/>
                  <a:pt x="233685" y="5254992"/>
                </a:cubicBezTo>
                <a:cubicBezTo>
                  <a:pt x="229751" y="5079643"/>
                  <a:pt x="559887" y="4653060"/>
                  <a:pt x="663892" y="4403692"/>
                </a:cubicBezTo>
                <a:cubicBezTo>
                  <a:pt x="767897" y="4154324"/>
                  <a:pt x="842312" y="3948429"/>
                  <a:pt x="865054" y="3617376"/>
                </a:cubicBezTo>
                <a:close/>
              </a:path>
            </a:pathLst>
          </a:custGeom>
          <a:noFill/>
          <a:ln w="6350">
            <a:solidFill>
              <a:schemeClr val="accent1">
                <a:alpha val="70000"/>
              </a:schemeClr>
            </a:solidFill>
            <a:prstDash val="solid"/>
          </a:ln>
          <a:effectLst>
            <a:glow rad="381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83">
              <a:solidFill>
                <a:schemeClr val="tx1"/>
              </a:solidFill>
              <a:latin typeface="UD デジタル 教科書体 NK-R" panose="02020400000000000000" pitchFamily="18" charset="-128"/>
              <a:ea typeface="UD デジタル 教科書体 NK-R" panose="02020400000000000000" pitchFamily="18" charset="-128"/>
            </a:endParaRPr>
          </a:p>
        </p:txBody>
      </p:sp>
      <p:pic>
        <p:nvPicPr>
          <p:cNvPr id="191" name="図 19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6839" y="5204983"/>
            <a:ext cx="84514" cy="84514"/>
          </a:xfrm>
          <a:prstGeom prst="rect">
            <a:avLst/>
          </a:prstGeom>
        </p:spPr>
      </p:pic>
      <p:pic>
        <p:nvPicPr>
          <p:cNvPr id="192" name="図 19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7645" y="3918625"/>
            <a:ext cx="84514" cy="84514"/>
          </a:xfrm>
          <a:prstGeom prst="rect">
            <a:avLst/>
          </a:prstGeom>
        </p:spPr>
      </p:pic>
      <p:sp>
        <p:nvSpPr>
          <p:cNvPr id="193" name="楕円 192"/>
          <p:cNvSpPr>
            <a:spLocks noChangeAspect="1"/>
          </p:cNvSpPr>
          <p:nvPr/>
        </p:nvSpPr>
        <p:spPr>
          <a:xfrm>
            <a:off x="5225120" y="3382172"/>
            <a:ext cx="49719" cy="4971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1243"/>
          </a:p>
        </p:txBody>
      </p:sp>
      <p:sp>
        <p:nvSpPr>
          <p:cNvPr id="194" name="楕円 193"/>
          <p:cNvSpPr>
            <a:spLocks noChangeAspect="1"/>
          </p:cNvSpPr>
          <p:nvPr/>
        </p:nvSpPr>
        <p:spPr>
          <a:xfrm>
            <a:off x="2113074" y="3078419"/>
            <a:ext cx="49719" cy="4971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1243"/>
          </a:p>
        </p:txBody>
      </p:sp>
      <p:sp>
        <p:nvSpPr>
          <p:cNvPr id="195" name="楕円 194"/>
          <p:cNvSpPr>
            <a:spLocks noChangeAspect="1"/>
          </p:cNvSpPr>
          <p:nvPr/>
        </p:nvSpPr>
        <p:spPr>
          <a:xfrm>
            <a:off x="896436" y="3095265"/>
            <a:ext cx="49719" cy="4971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1243"/>
          </a:p>
        </p:txBody>
      </p:sp>
      <p:sp>
        <p:nvSpPr>
          <p:cNvPr id="197" name="楕円 196"/>
          <p:cNvSpPr>
            <a:spLocks noChangeAspect="1"/>
          </p:cNvSpPr>
          <p:nvPr/>
        </p:nvSpPr>
        <p:spPr>
          <a:xfrm>
            <a:off x="1135632" y="3684394"/>
            <a:ext cx="49719" cy="4971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1243"/>
          </a:p>
        </p:txBody>
      </p:sp>
      <p:sp>
        <p:nvSpPr>
          <p:cNvPr id="198" name="楕円 197"/>
          <p:cNvSpPr>
            <a:spLocks noChangeAspect="1"/>
          </p:cNvSpPr>
          <p:nvPr/>
        </p:nvSpPr>
        <p:spPr>
          <a:xfrm>
            <a:off x="2185524" y="5922249"/>
            <a:ext cx="49719" cy="4971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sz="1243"/>
          </a:p>
        </p:txBody>
      </p:sp>
      <p:sp>
        <p:nvSpPr>
          <p:cNvPr id="199" name="正方形/長方形 198">
            <a:extLst>
              <a:ext uri="{FF2B5EF4-FFF2-40B4-BE49-F238E27FC236}">
                <a16:creationId xmlns:a16="http://schemas.microsoft.com/office/drawing/2014/main" id="{D3C5C0E7-E4D7-4129-8AEB-3F07B0B2B56E}"/>
              </a:ext>
            </a:extLst>
          </p:cNvPr>
          <p:cNvSpPr/>
          <p:nvPr/>
        </p:nvSpPr>
        <p:spPr>
          <a:xfrm>
            <a:off x="307315" y="2993408"/>
            <a:ext cx="2379452" cy="261610"/>
          </a:xfrm>
          <a:prstGeom prst="rect">
            <a:avLst/>
          </a:prstGeom>
          <a:solidFill>
            <a:schemeClr val="bg1">
              <a:alpha val="70000"/>
            </a:schemeClr>
          </a:solidFill>
        </p:spPr>
        <p:txBody>
          <a:bodyPr wrap="square">
            <a:spAutoFit/>
          </a:bodyPr>
          <a:lstStyle/>
          <a:p>
            <a:pPr>
              <a:spcAft>
                <a:spcPts val="414"/>
              </a:spcAft>
            </a:pPr>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＜海上交通ネットワークのイメージ＞</a:t>
            </a:r>
            <a:endParaRPr lang="en-US" altLang="ja-JP"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187" name="テキスト ボックス 186"/>
          <p:cNvSpPr txBox="1"/>
          <p:nvPr/>
        </p:nvSpPr>
        <p:spPr>
          <a:xfrm>
            <a:off x="256573" y="6394217"/>
            <a:ext cx="1856501" cy="215444"/>
          </a:xfrm>
          <a:prstGeom prst="rect">
            <a:avLst/>
          </a:prstGeom>
          <a:noFill/>
          <a:ln>
            <a:noFill/>
          </a:ln>
        </p:spPr>
        <p:txBody>
          <a:bodyPr wrap="square" rtlCol="0">
            <a:spAutoFit/>
          </a:bodyPr>
          <a:lstStyle/>
          <a:p>
            <a:r>
              <a:rPr lang="ja-JP" altLang="en-US" sz="8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出典：地理院タイルを加工して作成</a:t>
            </a:r>
            <a:endParaRPr lang="en-US" altLang="ja-JP" sz="8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pic>
        <p:nvPicPr>
          <p:cNvPr id="4" name="図 3"/>
          <p:cNvPicPr>
            <a:picLocks noChangeAspect="1"/>
          </p:cNvPicPr>
          <p:nvPr/>
        </p:nvPicPr>
        <p:blipFill>
          <a:blip r:embed="rId5"/>
          <a:stretch>
            <a:fillRect/>
          </a:stretch>
        </p:blipFill>
        <p:spPr>
          <a:xfrm>
            <a:off x="2422568" y="6674825"/>
            <a:ext cx="1456286" cy="972000"/>
          </a:xfrm>
          <a:prstGeom prst="rect">
            <a:avLst/>
          </a:prstGeom>
        </p:spPr>
      </p:pic>
      <p:pic>
        <p:nvPicPr>
          <p:cNvPr id="7" name="図 6"/>
          <p:cNvPicPr>
            <a:picLocks noChangeAspect="1"/>
          </p:cNvPicPr>
          <p:nvPr/>
        </p:nvPicPr>
        <p:blipFill>
          <a:blip r:embed="rId6"/>
          <a:stretch>
            <a:fillRect/>
          </a:stretch>
        </p:blipFill>
        <p:spPr>
          <a:xfrm>
            <a:off x="2498687" y="8725907"/>
            <a:ext cx="1360801" cy="972000"/>
          </a:xfrm>
          <a:prstGeom prst="rect">
            <a:avLst/>
          </a:prstGeom>
        </p:spPr>
      </p:pic>
      <p:sp>
        <p:nvSpPr>
          <p:cNvPr id="6" name="角丸四角形 5"/>
          <p:cNvSpPr/>
          <p:nvPr/>
        </p:nvSpPr>
        <p:spPr>
          <a:xfrm>
            <a:off x="256573" y="1954680"/>
            <a:ext cx="6338168" cy="983125"/>
          </a:xfrm>
          <a:prstGeom prst="roundRect">
            <a:avLst>
              <a:gd name="adj" fmla="val 6591"/>
            </a:avLst>
          </a:prstGeom>
        </p:spPr>
        <p:style>
          <a:lnRef idx="2">
            <a:schemeClr val="accent1"/>
          </a:lnRef>
          <a:fillRef idx="1">
            <a:schemeClr val="lt1"/>
          </a:fillRef>
          <a:effectRef idx="0">
            <a:schemeClr val="accent1"/>
          </a:effectRef>
          <a:fontRef idx="minor">
            <a:schemeClr val="dk1"/>
          </a:fontRef>
        </p:style>
        <p:txBody>
          <a:bodyPr rtlCol="0" anchor="b"/>
          <a:lstStyle/>
          <a:p>
            <a:pPr algn="just"/>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大阪湾内の拠点を結ぶネットワークを充実させることで、多様な移動手段の確保、ベイエリアの回遊性の向上を図る。あわせて、海の駅などの活用により海洋性レクリエーションの活性化を図るとともに、周遊      クルーズの充実等によりベイエリアの魅力を高める。</a:t>
            </a:r>
          </a:p>
          <a:p>
            <a:pPr algn="just"/>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さらに、大阪湾と瀬戸内・西日本等を結ぶネットワーク、水都大阪（水の回廊）や淀川舟運と連携した   ネットワークなどの充実により、広域的な人の動きを創出する。</a:t>
            </a:r>
            <a:endParaRPr kumimoji="1" lang="ja-JP" altLang="en-US" sz="1100" dirty="0">
              <a:latin typeface="UD デジタル 教科書体 NK-R" panose="02020400000000000000" pitchFamily="18" charset="-128"/>
              <a:ea typeface="UD デジタル 教科書体 NK-R" panose="02020400000000000000" pitchFamily="18" charset="-128"/>
            </a:endParaRPr>
          </a:p>
        </p:txBody>
      </p:sp>
      <p:sp>
        <p:nvSpPr>
          <p:cNvPr id="5" name="正方形/長方形 4"/>
          <p:cNvSpPr/>
          <p:nvPr/>
        </p:nvSpPr>
        <p:spPr>
          <a:xfrm>
            <a:off x="315876" y="1707039"/>
            <a:ext cx="2484000" cy="303536"/>
          </a:xfrm>
          <a:prstGeom prst="rect">
            <a:avLst/>
          </a:prstGeom>
        </p:spPr>
        <p:style>
          <a:lnRef idx="3">
            <a:schemeClr val="lt1"/>
          </a:lnRef>
          <a:fillRef idx="1">
            <a:schemeClr val="accent1"/>
          </a:fillRef>
          <a:effectRef idx="1">
            <a:schemeClr val="accent1"/>
          </a:effectRef>
          <a:fontRef idx="minor">
            <a:schemeClr val="lt1"/>
          </a:fontRef>
        </p:style>
        <p:txBody>
          <a:bodyPr wrap="square" tIns="72000" anchor="ctr" anchorCtr="0">
            <a:spAutoFit/>
          </a:bodyPr>
          <a:lstStyle/>
          <a:p>
            <a:pPr algn="ctr"/>
            <a:r>
              <a:rPr lang="ja-JP" altLang="en-US"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海上交通による交流機能の充実</a:t>
            </a:r>
            <a:endParaRPr lang="ja-JP" altLang="ja-JP"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121" name="正方形/長方形 120">
            <a:extLst>
              <a:ext uri="{FF2B5EF4-FFF2-40B4-BE49-F238E27FC236}">
                <a16:creationId xmlns:a16="http://schemas.microsoft.com/office/drawing/2014/main" id="{4CCCFA33-459F-4DDF-9F85-00BD81BBC465}"/>
              </a:ext>
            </a:extLst>
          </p:cNvPr>
          <p:cNvSpPr/>
          <p:nvPr/>
        </p:nvSpPr>
        <p:spPr>
          <a:xfrm>
            <a:off x="281973" y="792000"/>
            <a:ext cx="4284000" cy="828000"/>
          </a:xfrm>
          <a:prstGeom prst="rect">
            <a:avLst/>
          </a:prstGeom>
          <a:ln>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ja-JP" altLang="en-US" sz="12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大阪湾は古くから、海上交通の要衝であり、近年、夢洲の新たな</a:t>
            </a:r>
            <a:endParaRPr lang="en-US" altLang="ja-JP" sz="12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just"/>
            <a:r>
              <a:rPr lang="ja-JP" altLang="en-US" sz="12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動き等により、海上交通への期待が高まりつつある。</a:t>
            </a:r>
            <a:endParaRPr lang="en-US" altLang="ja-JP" sz="12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just"/>
            <a:r>
              <a:rPr lang="ja-JP" altLang="en-US" sz="12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また、淀川では大堰閘門の設置など、海と川をつなぐ新たな動きが出ている。</a:t>
            </a:r>
            <a:endParaRPr lang="en-US" altLang="ja-JP" sz="12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133" name="二等辺三角形 132"/>
          <p:cNvSpPr/>
          <p:nvPr/>
        </p:nvSpPr>
        <p:spPr>
          <a:xfrm rot="5400000">
            <a:off x="4397686" y="1081498"/>
            <a:ext cx="720000" cy="252000"/>
          </a:xfrm>
          <a:prstGeom prst="triangle">
            <a:avLst/>
          </a:prstGeom>
          <a:solidFill>
            <a:schemeClr val="bg1"/>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solidFill>
                <a:schemeClr val="tx1"/>
              </a:solidFill>
            </a:endParaRPr>
          </a:p>
        </p:txBody>
      </p:sp>
      <p:sp>
        <p:nvSpPr>
          <p:cNvPr id="126" name="二等辺三角形 125"/>
          <p:cNvSpPr/>
          <p:nvPr/>
        </p:nvSpPr>
        <p:spPr>
          <a:xfrm rot="10800000">
            <a:off x="5550903" y="1728442"/>
            <a:ext cx="720000" cy="144000"/>
          </a:xfrm>
          <a:prstGeom prst="triangle">
            <a:avLst/>
          </a:prstGeom>
          <a:gradFill>
            <a:gsLst>
              <a:gs pos="0">
                <a:schemeClr val="accent1">
                  <a:satMod val="105000"/>
                  <a:tint val="67000"/>
                  <a:lumMod val="50000"/>
                  <a:lumOff val="50000"/>
                </a:schemeClr>
              </a:gs>
              <a:gs pos="50000">
                <a:schemeClr val="accent1">
                  <a:satMod val="103000"/>
                  <a:tint val="73000"/>
                  <a:lumMod val="75000"/>
                  <a:lumOff val="25000"/>
                </a:schemeClr>
              </a:gs>
              <a:gs pos="100000">
                <a:schemeClr val="accent1">
                  <a:lumMod val="105000"/>
                  <a:satMod val="109000"/>
                  <a:tint val="81000"/>
                </a:schemeClr>
              </a:gs>
            </a:gsLst>
          </a:gradFill>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solidFill>
                <a:schemeClr val="tx1"/>
              </a:solidFill>
            </a:endParaRPr>
          </a:p>
        </p:txBody>
      </p:sp>
      <p:sp>
        <p:nvSpPr>
          <p:cNvPr id="134" name="角丸四角形 133"/>
          <p:cNvSpPr/>
          <p:nvPr/>
        </p:nvSpPr>
        <p:spPr>
          <a:xfrm>
            <a:off x="4916172" y="792815"/>
            <a:ext cx="3852000" cy="828000"/>
          </a:xfrm>
          <a:prstGeom prst="roundRect">
            <a:avLst>
              <a:gd name="adj" fmla="val 11145"/>
            </a:avLst>
          </a:prstGeom>
          <a:solidFill>
            <a:schemeClr val="bg1"/>
          </a:solidFill>
          <a:ln w="38100" cmpd="dbl">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ja-JP" altLang="en-US" sz="12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海上交通や自転車で各地の魅力ある地域資源をつなぐとともに、相互に連携させることで、　新たな人の動きを  創出する。あわせて、ベイエリアの魅力を感じながら、  ゆっくりと移動を楽しむ環境を整える。</a:t>
            </a:r>
            <a:endParaRPr lang="en-US" altLang="ja-JP" sz="12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grpSp>
        <p:nvGrpSpPr>
          <p:cNvPr id="10" name="グループ化 9"/>
          <p:cNvGrpSpPr/>
          <p:nvPr/>
        </p:nvGrpSpPr>
        <p:grpSpPr>
          <a:xfrm>
            <a:off x="3840810" y="6620261"/>
            <a:ext cx="2843649" cy="3496242"/>
            <a:chOff x="6798426" y="6601096"/>
            <a:chExt cx="2971754" cy="3653747"/>
          </a:xfrm>
        </p:grpSpPr>
        <p:grpSp>
          <p:nvGrpSpPr>
            <p:cNvPr id="244" name="グループ化 243"/>
            <p:cNvGrpSpPr/>
            <p:nvPr/>
          </p:nvGrpSpPr>
          <p:grpSpPr>
            <a:xfrm>
              <a:off x="6814831" y="6601096"/>
              <a:ext cx="2955349" cy="3611428"/>
              <a:chOff x="12987332" y="901334"/>
              <a:chExt cx="4651376" cy="5683970"/>
            </a:xfrm>
          </p:grpSpPr>
          <p:pic>
            <p:nvPicPr>
              <p:cNvPr id="245" name="図 244"/>
              <p:cNvPicPr>
                <a:picLocks noChangeAspect="1"/>
              </p:cNvPicPr>
              <p:nvPr/>
            </p:nvPicPr>
            <p:blipFill rotWithShape="1">
              <a:blip r:embed="rId7" cstate="print">
                <a:extLst>
                  <a:ext uri="{28A0092B-C50C-407E-A947-70E740481C1C}">
                    <a14:useLocalDpi xmlns:a14="http://schemas.microsoft.com/office/drawing/2010/main" val="0"/>
                  </a:ext>
                </a:extLst>
              </a:blip>
              <a:srcRect l="14607" t="7177" r="8223" b="3476"/>
              <a:stretch/>
            </p:blipFill>
            <p:spPr>
              <a:xfrm>
                <a:off x="13140211" y="901334"/>
                <a:ext cx="4387439" cy="5683970"/>
              </a:xfrm>
              <a:prstGeom prst="rect">
                <a:avLst/>
              </a:prstGeom>
            </p:spPr>
          </p:pic>
          <p:grpSp>
            <p:nvGrpSpPr>
              <p:cNvPr id="246" name="グループ化 245"/>
              <p:cNvGrpSpPr/>
              <p:nvPr/>
            </p:nvGrpSpPr>
            <p:grpSpPr>
              <a:xfrm>
                <a:off x="12987332" y="1051992"/>
                <a:ext cx="4651376" cy="4870295"/>
                <a:chOff x="13006382" y="1051992"/>
                <a:chExt cx="4651376" cy="4870295"/>
              </a:xfrm>
            </p:grpSpPr>
            <p:sp>
              <p:nvSpPr>
                <p:cNvPr id="247" name="正方形/長方形 246"/>
                <p:cNvSpPr/>
                <p:nvPr/>
              </p:nvSpPr>
              <p:spPr>
                <a:xfrm>
                  <a:off x="13218911" y="3573046"/>
                  <a:ext cx="932174" cy="267316"/>
                </a:xfrm>
                <a:prstGeom prst="rect">
                  <a:avLst/>
                </a:prstGeom>
              </p:spPr>
              <p:txBody>
                <a:bodyPr wrap="square" anchor="ctr">
                  <a:noAutofit/>
                </a:bodyPr>
                <a:lstStyle/>
                <a:p>
                  <a:r>
                    <a:rPr lang="en-US" altLang="ja-JP" sz="800" dirty="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en-US" sz="800" dirty="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夢洲</a:t>
                  </a:r>
                  <a:r>
                    <a:rPr lang="en-US" altLang="ja-JP" sz="800" dirty="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endParaRPr lang="ja-JP" altLang="en-US" sz="800" dirty="0">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endParaRPr>
                </a:p>
              </p:txBody>
            </p:sp>
            <p:sp>
              <p:nvSpPr>
                <p:cNvPr id="248" name="フリーフォーム 247"/>
                <p:cNvSpPr/>
                <p:nvPr/>
              </p:nvSpPr>
              <p:spPr>
                <a:xfrm>
                  <a:off x="13521816" y="1414834"/>
                  <a:ext cx="3342797" cy="1882075"/>
                </a:xfrm>
                <a:custGeom>
                  <a:avLst/>
                  <a:gdLst>
                    <a:gd name="connsiteX0" fmla="*/ 3258351 w 3258351"/>
                    <a:gd name="connsiteY0" fmla="*/ 0 h 2023533"/>
                    <a:gd name="connsiteX1" fmla="*/ 2115351 w 3258351"/>
                    <a:gd name="connsiteY1" fmla="*/ 787400 h 2023533"/>
                    <a:gd name="connsiteX2" fmla="*/ 1632751 w 3258351"/>
                    <a:gd name="connsiteY2" fmla="*/ 1041400 h 2023533"/>
                    <a:gd name="connsiteX3" fmla="*/ 1162851 w 3258351"/>
                    <a:gd name="connsiteY3" fmla="*/ 1219200 h 2023533"/>
                    <a:gd name="connsiteX4" fmla="*/ 692951 w 3258351"/>
                    <a:gd name="connsiteY4" fmla="*/ 1409700 h 2023533"/>
                    <a:gd name="connsiteX5" fmla="*/ 324651 w 3258351"/>
                    <a:gd name="connsiteY5" fmla="*/ 1536700 h 2023533"/>
                    <a:gd name="connsiteX6" fmla="*/ 32551 w 3258351"/>
                    <a:gd name="connsiteY6" fmla="*/ 1714500 h 2023533"/>
                    <a:gd name="connsiteX7" fmla="*/ 7151 w 3258351"/>
                    <a:gd name="connsiteY7" fmla="*/ 1981200 h 2023533"/>
                    <a:gd name="connsiteX8" fmla="*/ 19851 w 3258351"/>
                    <a:gd name="connsiteY8" fmla="*/ 2019300 h 2023533"/>
                    <a:gd name="connsiteX0" fmla="*/ 2763051 w 2763051"/>
                    <a:gd name="connsiteY0" fmla="*/ 0 h 1693333"/>
                    <a:gd name="connsiteX1" fmla="*/ 2115351 w 2763051"/>
                    <a:gd name="connsiteY1" fmla="*/ 457200 h 1693333"/>
                    <a:gd name="connsiteX2" fmla="*/ 1632751 w 2763051"/>
                    <a:gd name="connsiteY2" fmla="*/ 711200 h 1693333"/>
                    <a:gd name="connsiteX3" fmla="*/ 1162851 w 2763051"/>
                    <a:gd name="connsiteY3" fmla="*/ 889000 h 1693333"/>
                    <a:gd name="connsiteX4" fmla="*/ 692951 w 2763051"/>
                    <a:gd name="connsiteY4" fmla="*/ 1079500 h 1693333"/>
                    <a:gd name="connsiteX5" fmla="*/ 324651 w 2763051"/>
                    <a:gd name="connsiteY5" fmla="*/ 1206500 h 1693333"/>
                    <a:gd name="connsiteX6" fmla="*/ 32551 w 2763051"/>
                    <a:gd name="connsiteY6" fmla="*/ 1384300 h 1693333"/>
                    <a:gd name="connsiteX7" fmla="*/ 7151 w 2763051"/>
                    <a:gd name="connsiteY7" fmla="*/ 1651000 h 1693333"/>
                    <a:gd name="connsiteX8" fmla="*/ 19851 w 2763051"/>
                    <a:gd name="connsiteY8" fmla="*/ 1689100 h 1693333"/>
                    <a:gd name="connsiteX0" fmla="*/ 2959999 w 2959999"/>
                    <a:gd name="connsiteY0" fmla="*/ 0 h 1805874"/>
                    <a:gd name="connsiteX1" fmla="*/ 2115351 w 2959999"/>
                    <a:gd name="connsiteY1" fmla="*/ 569741 h 1805874"/>
                    <a:gd name="connsiteX2" fmla="*/ 1632751 w 2959999"/>
                    <a:gd name="connsiteY2" fmla="*/ 823741 h 1805874"/>
                    <a:gd name="connsiteX3" fmla="*/ 1162851 w 2959999"/>
                    <a:gd name="connsiteY3" fmla="*/ 1001541 h 1805874"/>
                    <a:gd name="connsiteX4" fmla="*/ 692951 w 2959999"/>
                    <a:gd name="connsiteY4" fmla="*/ 1192041 h 1805874"/>
                    <a:gd name="connsiteX5" fmla="*/ 324651 w 2959999"/>
                    <a:gd name="connsiteY5" fmla="*/ 1319041 h 1805874"/>
                    <a:gd name="connsiteX6" fmla="*/ 32551 w 2959999"/>
                    <a:gd name="connsiteY6" fmla="*/ 1496841 h 1805874"/>
                    <a:gd name="connsiteX7" fmla="*/ 7151 w 2959999"/>
                    <a:gd name="connsiteY7" fmla="*/ 1763541 h 1805874"/>
                    <a:gd name="connsiteX8" fmla="*/ 19851 w 2959999"/>
                    <a:gd name="connsiteY8" fmla="*/ 1801641 h 1805874"/>
                    <a:gd name="connsiteX0" fmla="*/ 2945931 w 2945931"/>
                    <a:gd name="connsiteY0" fmla="*/ 0 h 1819941"/>
                    <a:gd name="connsiteX1" fmla="*/ 2115351 w 2945931"/>
                    <a:gd name="connsiteY1" fmla="*/ 583808 h 1819941"/>
                    <a:gd name="connsiteX2" fmla="*/ 1632751 w 2945931"/>
                    <a:gd name="connsiteY2" fmla="*/ 837808 h 1819941"/>
                    <a:gd name="connsiteX3" fmla="*/ 1162851 w 2945931"/>
                    <a:gd name="connsiteY3" fmla="*/ 1015608 h 1819941"/>
                    <a:gd name="connsiteX4" fmla="*/ 692951 w 2945931"/>
                    <a:gd name="connsiteY4" fmla="*/ 1206108 h 1819941"/>
                    <a:gd name="connsiteX5" fmla="*/ 324651 w 2945931"/>
                    <a:gd name="connsiteY5" fmla="*/ 1333108 h 1819941"/>
                    <a:gd name="connsiteX6" fmla="*/ 32551 w 2945931"/>
                    <a:gd name="connsiteY6" fmla="*/ 1510908 h 1819941"/>
                    <a:gd name="connsiteX7" fmla="*/ 7151 w 2945931"/>
                    <a:gd name="connsiteY7" fmla="*/ 1777608 h 1819941"/>
                    <a:gd name="connsiteX8" fmla="*/ 19851 w 2945931"/>
                    <a:gd name="connsiteY8" fmla="*/ 1815708 h 1819941"/>
                    <a:gd name="connsiteX0" fmla="*/ 3782217 w 3782217"/>
                    <a:gd name="connsiteY0" fmla="*/ 0 h 2159851"/>
                    <a:gd name="connsiteX1" fmla="*/ 2115351 w 3782217"/>
                    <a:gd name="connsiteY1" fmla="*/ 923718 h 2159851"/>
                    <a:gd name="connsiteX2" fmla="*/ 1632751 w 3782217"/>
                    <a:gd name="connsiteY2" fmla="*/ 1177718 h 2159851"/>
                    <a:gd name="connsiteX3" fmla="*/ 1162851 w 3782217"/>
                    <a:gd name="connsiteY3" fmla="*/ 1355518 h 2159851"/>
                    <a:gd name="connsiteX4" fmla="*/ 692951 w 3782217"/>
                    <a:gd name="connsiteY4" fmla="*/ 1546018 h 2159851"/>
                    <a:gd name="connsiteX5" fmla="*/ 324651 w 3782217"/>
                    <a:gd name="connsiteY5" fmla="*/ 1673018 h 2159851"/>
                    <a:gd name="connsiteX6" fmla="*/ 32551 w 3782217"/>
                    <a:gd name="connsiteY6" fmla="*/ 1850818 h 2159851"/>
                    <a:gd name="connsiteX7" fmla="*/ 7151 w 3782217"/>
                    <a:gd name="connsiteY7" fmla="*/ 2117518 h 2159851"/>
                    <a:gd name="connsiteX8" fmla="*/ 19851 w 3782217"/>
                    <a:gd name="connsiteY8" fmla="*/ 2155618 h 2159851"/>
                    <a:gd name="connsiteX0" fmla="*/ 3782217 w 3782217"/>
                    <a:gd name="connsiteY0" fmla="*/ 0 h 2159851"/>
                    <a:gd name="connsiteX1" fmla="*/ 3285161 w 3782217"/>
                    <a:gd name="connsiteY1" fmla="*/ 161442 h 2159851"/>
                    <a:gd name="connsiteX2" fmla="*/ 2115351 w 3782217"/>
                    <a:gd name="connsiteY2" fmla="*/ 923718 h 2159851"/>
                    <a:gd name="connsiteX3" fmla="*/ 1632751 w 3782217"/>
                    <a:gd name="connsiteY3" fmla="*/ 1177718 h 2159851"/>
                    <a:gd name="connsiteX4" fmla="*/ 1162851 w 3782217"/>
                    <a:gd name="connsiteY4" fmla="*/ 1355518 h 2159851"/>
                    <a:gd name="connsiteX5" fmla="*/ 692951 w 3782217"/>
                    <a:gd name="connsiteY5" fmla="*/ 1546018 h 2159851"/>
                    <a:gd name="connsiteX6" fmla="*/ 324651 w 3782217"/>
                    <a:gd name="connsiteY6" fmla="*/ 1673018 h 2159851"/>
                    <a:gd name="connsiteX7" fmla="*/ 32551 w 3782217"/>
                    <a:gd name="connsiteY7" fmla="*/ 1850818 h 2159851"/>
                    <a:gd name="connsiteX8" fmla="*/ 7151 w 3782217"/>
                    <a:gd name="connsiteY8" fmla="*/ 2117518 h 2159851"/>
                    <a:gd name="connsiteX9" fmla="*/ 19851 w 3782217"/>
                    <a:gd name="connsiteY9" fmla="*/ 2155618 h 2159851"/>
                    <a:gd name="connsiteX0" fmla="*/ 3782217 w 3782217"/>
                    <a:gd name="connsiteY0" fmla="*/ 0 h 2159851"/>
                    <a:gd name="connsiteX1" fmla="*/ 3285161 w 3782217"/>
                    <a:gd name="connsiteY1" fmla="*/ 161442 h 2159851"/>
                    <a:gd name="connsiteX2" fmla="*/ 2115351 w 3782217"/>
                    <a:gd name="connsiteY2" fmla="*/ 923718 h 2159851"/>
                    <a:gd name="connsiteX3" fmla="*/ 1632751 w 3782217"/>
                    <a:gd name="connsiteY3" fmla="*/ 1177718 h 2159851"/>
                    <a:gd name="connsiteX4" fmla="*/ 1162851 w 3782217"/>
                    <a:gd name="connsiteY4" fmla="*/ 1355518 h 2159851"/>
                    <a:gd name="connsiteX5" fmla="*/ 692951 w 3782217"/>
                    <a:gd name="connsiteY5" fmla="*/ 1546018 h 2159851"/>
                    <a:gd name="connsiteX6" fmla="*/ 324651 w 3782217"/>
                    <a:gd name="connsiteY6" fmla="*/ 1673018 h 2159851"/>
                    <a:gd name="connsiteX7" fmla="*/ 32551 w 3782217"/>
                    <a:gd name="connsiteY7" fmla="*/ 1850818 h 2159851"/>
                    <a:gd name="connsiteX8" fmla="*/ 7151 w 3782217"/>
                    <a:gd name="connsiteY8" fmla="*/ 2117518 h 2159851"/>
                    <a:gd name="connsiteX9" fmla="*/ 19851 w 3782217"/>
                    <a:gd name="connsiteY9" fmla="*/ 2155618 h 2159851"/>
                    <a:gd name="connsiteX0" fmla="*/ 3782217 w 3782217"/>
                    <a:gd name="connsiteY0" fmla="*/ 0 h 2159851"/>
                    <a:gd name="connsiteX1" fmla="*/ 3285161 w 3782217"/>
                    <a:gd name="connsiteY1" fmla="*/ 161442 h 2159851"/>
                    <a:gd name="connsiteX2" fmla="*/ 2115351 w 3782217"/>
                    <a:gd name="connsiteY2" fmla="*/ 923718 h 2159851"/>
                    <a:gd name="connsiteX3" fmla="*/ 1632751 w 3782217"/>
                    <a:gd name="connsiteY3" fmla="*/ 1177718 h 2159851"/>
                    <a:gd name="connsiteX4" fmla="*/ 1162851 w 3782217"/>
                    <a:gd name="connsiteY4" fmla="*/ 1355518 h 2159851"/>
                    <a:gd name="connsiteX5" fmla="*/ 692951 w 3782217"/>
                    <a:gd name="connsiteY5" fmla="*/ 1546018 h 2159851"/>
                    <a:gd name="connsiteX6" fmla="*/ 324651 w 3782217"/>
                    <a:gd name="connsiteY6" fmla="*/ 1673018 h 2159851"/>
                    <a:gd name="connsiteX7" fmla="*/ 32551 w 3782217"/>
                    <a:gd name="connsiteY7" fmla="*/ 1850818 h 2159851"/>
                    <a:gd name="connsiteX8" fmla="*/ 7151 w 3782217"/>
                    <a:gd name="connsiteY8" fmla="*/ 2117518 h 2159851"/>
                    <a:gd name="connsiteX9" fmla="*/ 19851 w 3782217"/>
                    <a:gd name="connsiteY9" fmla="*/ 2155618 h 2159851"/>
                    <a:gd name="connsiteX0" fmla="*/ 3782217 w 3782217"/>
                    <a:gd name="connsiteY0" fmla="*/ 0 h 2159851"/>
                    <a:gd name="connsiteX1" fmla="*/ 3285161 w 3782217"/>
                    <a:gd name="connsiteY1" fmla="*/ 161442 h 2159851"/>
                    <a:gd name="connsiteX2" fmla="*/ 2115351 w 3782217"/>
                    <a:gd name="connsiteY2" fmla="*/ 923718 h 2159851"/>
                    <a:gd name="connsiteX3" fmla="*/ 1632751 w 3782217"/>
                    <a:gd name="connsiteY3" fmla="*/ 1177718 h 2159851"/>
                    <a:gd name="connsiteX4" fmla="*/ 1162851 w 3782217"/>
                    <a:gd name="connsiteY4" fmla="*/ 1355518 h 2159851"/>
                    <a:gd name="connsiteX5" fmla="*/ 692951 w 3782217"/>
                    <a:gd name="connsiteY5" fmla="*/ 1546018 h 2159851"/>
                    <a:gd name="connsiteX6" fmla="*/ 324651 w 3782217"/>
                    <a:gd name="connsiteY6" fmla="*/ 1673018 h 2159851"/>
                    <a:gd name="connsiteX7" fmla="*/ 32551 w 3782217"/>
                    <a:gd name="connsiteY7" fmla="*/ 1850818 h 2159851"/>
                    <a:gd name="connsiteX8" fmla="*/ 7151 w 3782217"/>
                    <a:gd name="connsiteY8" fmla="*/ 2117518 h 2159851"/>
                    <a:gd name="connsiteX9" fmla="*/ 19851 w 3782217"/>
                    <a:gd name="connsiteY9" fmla="*/ 2155618 h 2159851"/>
                    <a:gd name="connsiteX0" fmla="*/ 3782217 w 3782217"/>
                    <a:gd name="connsiteY0" fmla="*/ 0 h 2159851"/>
                    <a:gd name="connsiteX1" fmla="*/ 3285161 w 3782217"/>
                    <a:gd name="connsiteY1" fmla="*/ 161442 h 2159851"/>
                    <a:gd name="connsiteX2" fmla="*/ 2115351 w 3782217"/>
                    <a:gd name="connsiteY2" fmla="*/ 923718 h 2159851"/>
                    <a:gd name="connsiteX3" fmla="*/ 1632751 w 3782217"/>
                    <a:gd name="connsiteY3" fmla="*/ 1177718 h 2159851"/>
                    <a:gd name="connsiteX4" fmla="*/ 1162851 w 3782217"/>
                    <a:gd name="connsiteY4" fmla="*/ 1355518 h 2159851"/>
                    <a:gd name="connsiteX5" fmla="*/ 692951 w 3782217"/>
                    <a:gd name="connsiteY5" fmla="*/ 1546018 h 2159851"/>
                    <a:gd name="connsiteX6" fmla="*/ 324651 w 3782217"/>
                    <a:gd name="connsiteY6" fmla="*/ 1673018 h 2159851"/>
                    <a:gd name="connsiteX7" fmla="*/ 32551 w 3782217"/>
                    <a:gd name="connsiteY7" fmla="*/ 1850818 h 2159851"/>
                    <a:gd name="connsiteX8" fmla="*/ 7151 w 3782217"/>
                    <a:gd name="connsiteY8" fmla="*/ 2117518 h 2159851"/>
                    <a:gd name="connsiteX9" fmla="*/ 19851 w 3782217"/>
                    <a:gd name="connsiteY9" fmla="*/ 2155618 h 2159851"/>
                    <a:gd name="connsiteX0" fmla="*/ 3782217 w 3782217"/>
                    <a:gd name="connsiteY0" fmla="*/ 0 h 2159851"/>
                    <a:gd name="connsiteX1" fmla="*/ 3247392 w 3782217"/>
                    <a:gd name="connsiteY1" fmla="*/ 172233 h 2159851"/>
                    <a:gd name="connsiteX2" fmla="*/ 2115351 w 3782217"/>
                    <a:gd name="connsiteY2" fmla="*/ 923718 h 2159851"/>
                    <a:gd name="connsiteX3" fmla="*/ 1632751 w 3782217"/>
                    <a:gd name="connsiteY3" fmla="*/ 1177718 h 2159851"/>
                    <a:gd name="connsiteX4" fmla="*/ 1162851 w 3782217"/>
                    <a:gd name="connsiteY4" fmla="*/ 1355518 h 2159851"/>
                    <a:gd name="connsiteX5" fmla="*/ 692951 w 3782217"/>
                    <a:gd name="connsiteY5" fmla="*/ 1546018 h 2159851"/>
                    <a:gd name="connsiteX6" fmla="*/ 324651 w 3782217"/>
                    <a:gd name="connsiteY6" fmla="*/ 1673018 h 2159851"/>
                    <a:gd name="connsiteX7" fmla="*/ 32551 w 3782217"/>
                    <a:gd name="connsiteY7" fmla="*/ 1850818 h 2159851"/>
                    <a:gd name="connsiteX8" fmla="*/ 7151 w 3782217"/>
                    <a:gd name="connsiteY8" fmla="*/ 2117518 h 2159851"/>
                    <a:gd name="connsiteX9" fmla="*/ 19851 w 3782217"/>
                    <a:gd name="connsiteY9" fmla="*/ 2155618 h 2159851"/>
                    <a:gd name="connsiteX0" fmla="*/ 3782217 w 3782217"/>
                    <a:gd name="connsiteY0" fmla="*/ 0 h 2159851"/>
                    <a:gd name="connsiteX1" fmla="*/ 3247392 w 3782217"/>
                    <a:gd name="connsiteY1" fmla="*/ 172233 h 2159851"/>
                    <a:gd name="connsiteX2" fmla="*/ 2115351 w 3782217"/>
                    <a:gd name="connsiteY2" fmla="*/ 923718 h 2159851"/>
                    <a:gd name="connsiteX3" fmla="*/ 1632751 w 3782217"/>
                    <a:gd name="connsiteY3" fmla="*/ 1177718 h 2159851"/>
                    <a:gd name="connsiteX4" fmla="*/ 1162851 w 3782217"/>
                    <a:gd name="connsiteY4" fmla="*/ 1355518 h 2159851"/>
                    <a:gd name="connsiteX5" fmla="*/ 692951 w 3782217"/>
                    <a:gd name="connsiteY5" fmla="*/ 1546018 h 2159851"/>
                    <a:gd name="connsiteX6" fmla="*/ 324651 w 3782217"/>
                    <a:gd name="connsiteY6" fmla="*/ 1673018 h 2159851"/>
                    <a:gd name="connsiteX7" fmla="*/ 32551 w 3782217"/>
                    <a:gd name="connsiteY7" fmla="*/ 1850818 h 2159851"/>
                    <a:gd name="connsiteX8" fmla="*/ 7151 w 3782217"/>
                    <a:gd name="connsiteY8" fmla="*/ 2117518 h 2159851"/>
                    <a:gd name="connsiteX9" fmla="*/ 19851 w 3782217"/>
                    <a:gd name="connsiteY9" fmla="*/ 2155618 h 2159851"/>
                    <a:gd name="connsiteX0" fmla="*/ 3787028 w 3787028"/>
                    <a:gd name="connsiteY0" fmla="*/ 0 h 2132189"/>
                    <a:gd name="connsiteX1" fmla="*/ 3252203 w 3787028"/>
                    <a:gd name="connsiteY1" fmla="*/ 172233 h 2132189"/>
                    <a:gd name="connsiteX2" fmla="*/ 2120162 w 3787028"/>
                    <a:gd name="connsiteY2" fmla="*/ 923718 h 2132189"/>
                    <a:gd name="connsiteX3" fmla="*/ 1637562 w 3787028"/>
                    <a:gd name="connsiteY3" fmla="*/ 1177718 h 2132189"/>
                    <a:gd name="connsiteX4" fmla="*/ 1167662 w 3787028"/>
                    <a:gd name="connsiteY4" fmla="*/ 1355518 h 2132189"/>
                    <a:gd name="connsiteX5" fmla="*/ 697762 w 3787028"/>
                    <a:gd name="connsiteY5" fmla="*/ 1546018 h 2132189"/>
                    <a:gd name="connsiteX6" fmla="*/ 329462 w 3787028"/>
                    <a:gd name="connsiteY6" fmla="*/ 1673018 h 2132189"/>
                    <a:gd name="connsiteX7" fmla="*/ 37362 w 3787028"/>
                    <a:gd name="connsiteY7" fmla="*/ 1850818 h 2132189"/>
                    <a:gd name="connsiteX8" fmla="*/ 11962 w 3787028"/>
                    <a:gd name="connsiteY8" fmla="*/ 2117518 h 2132189"/>
                    <a:gd name="connsiteX9" fmla="*/ 2017 w 3787028"/>
                    <a:gd name="connsiteY9" fmla="*/ 2065040 h 2132189"/>
                    <a:gd name="connsiteX0" fmla="*/ 3787028 w 3787028"/>
                    <a:gd name="connsiteY0" fmla="*/ 0 h 2132187"/>
                    <a:gd name="connsiteX1" fmla="*/ 3252203 w 3787028"/>
                    <a:gd name="connsiteY1" fmla="*/ 172233 h 2132187"/>
                    <a:gd name="connsiteX2" fmla="*/ 2120162 w 3787028"/>
                    <a:gd name="connsiteY2" fmla="*/ 923718 h 2132187"/>
                    <a:gd name="connsiteX3" fmla="*/ 1637562 w 3787028"/>
                    <a:gd name="connsiteY3" fmla="*/ 1177718 h 2132187"/>
                    <a:gd name="connsiteX4" fmla="*/ 1178984 w 3787028"/>
                    <a:gd name="connsiteY4" fmla="*/ 1389486 h 2132187"/>
                    <a:gd name="connsiteX5" fmla="*/ 697762 w 3787028"/>
                    <a:gd name="connsiteY5" fmla="*/ 1546018 h 2132187"/>
                    <a:gd name="connsiteX6" fmla="*/ 329462 w 3787028"/>
                    <a:gd name="connsiteY6" fmla="*/ 1673018 h 2132187"/>
                    <a:gd name="connsiteX7" fmla="*/ 37362 w 3787028"/>
                    <a:gd name="connsiteY7" fmla="*/ 1850818 h 2132187"/>
                    <a:gd name="connsiteX8" fmla="*/ 11962 w 3787028"/>
                    <a:gd name="connsiteY8" fmla="*/ 2117518 h 2132187"/>
                    <a:gd name="connsiteX9" fmla="*/ 2017 w 3787028"/>
                    <a:gd name="connsiteY9" fmla="*/ 2065040 h 2132187"/>
                    <a:gd name="connsiteX0" fmla="*/ 3787028 w 3787028"/>
                    <a:gd name="connsiteY0" fmla="*/ 0 h 2132189"/>
                    <a:gd name="connsiteX1" fmla="*/ 3252203 w 3787028"/>
                    <a:gd name="connsiteY1" fmla="*/ 172233 h 2132189"/>
                    <a:gd name="connsiteX2" fmla="*/ 2120162 w 3787028"/>
                    <a:gd name="connsiteY2" fmla="*/ 923718 h 2132189"/>
                    <a:gd name="connsiteX3" fmla="*/ 1637562 w 3787028"/>
                    <a:gd name="connsiteY3" fmla="*/ 1177718 h 2132189"/>
                    <a:gd name="connsiteX4" fmla="*/ 1178984 w 3787028"/>
                    <a:gd name="connsiteY4" fmla="*/ 1389486 h 2132189"/>
                    <a:gd name="connsiteX5" fmla="*/ 697762 w 3787028"/>
                    <a:gd name="connsiteY5" fmla="*/ 1546018 h 2132189"/>
                    <a:gd name="connsiteX6" fmla="*/ 329462 w 3787028"/>
                    <a:gd name="connsiteY6" fmla="*/ 1673018 h 2132189"/>
                    <a:gd name="connsiteX7" fmla="*/ 37362 w 3787028"/>
                    <a:gd name="connsiteY7" fmla="*/ 1850818 h 2132189"/>
                    <a:gd name="connsiteX8" fmla="*/ 11962 w 3787028"/>
                    <a:gd name="connsiteY8" fmla="*/ 2117518 h 2132189"/>
                    <a:gd name="connsiteX9" fmla="*/ 2017 w 3787028"/>
                    <a:gd name="connsiteY9" fmla="*/ 2065040 h 2132189"/>
                    <a:gd name="connsiteX0" fmla="*/ 3787028 w 3787028"/>
                    <a:gd name="connsiteY0" fmla="*/ 0 h 2132187"/>
                    <a:gd name="connsiteX1" fmla="*/ 3252203 w 3787028"/>
                    <a:gd name="connsiteY1" fmla="*/ 172233 h 2132187"/>
                    <a:gd name="connsiteX2" fmla="*/ 2120162 w 3787028"/>
                    <a:gd name="connsiteY2" fmla="*/ 923718 h 2132187"/>
                    <a:gd name="connsiteX3" fmla="*/ 1637562 w 3787028"/>
                    <a:gd name="connsiteY3" fmla="*/ 1177718 h 2132187"/>
                    <a:gd name="connsiteX4" fmla="*/ 1178984 w 3787028"/>
                    <a:gd name="connsiteY4" fmla="*/ 1389486 h 2132187"/>
                    <a:gd name="connsiteX5" fmla="*/ 697762 w 3787028"/>
                    <a:gd name="connsiteY5" fmla="*/ 1546018 h 2132187"/>
                    <a:gd name="connsiteX6" fmla="*/ 329462 w 3787028"/>
                    <a:gd name="connsiteY6" fmla="*/ 1673018 h 2132187"/>
                    <a:gd name="connsiteX7" fmla="*/ 37362 w 3787028"/>
                    <a:gd name="connsiteY7" fmla="*/ 1850818 h 2132187"/>
                    <a:gd name="connsiteX8" fmla="*/ 11962 w 3787028"/>
                    <a:gd name="connsiteY8" fmla="*/ 2117518 h 2132187"/>
                    <a:gd name="connsiteX9" fmla="*/ 2017 w 3787028"/>
                    <a:gd name="connsiteY9" fmla="*/ 2065040 h 2132187"/>
                    <a:gd name="connsiteX0" fmla="*/ 3787028 w 3787028"/>
                    <a:gd name="connsiteY0" fmla="*/ 0 h 2132189"/>
                    <a:gd name="connsiteX1" fmla="*/ 3252203 w 3787028"/>
                    <a:gd name="connsiteY1" fmla="*/ 172233 h 2132189"/>
                    <a:gd name="connsiteX2" fmla="*/ 2120162 w 3787028"/>
                    <a:gd name="connsiteY2" fmla="*/ 923718 h 2132189"/>
                    <a:gd name="connsiteX3" fmla="*/ 1648885 w 3787028"/>
                    <a:gd name="connsiteY3" fmla="*/ 1189040 h 2132189"/>
                    <a:gd name="connsiteX4" fmla="*/ 1178984 w 3787028"/>
                    <a:gd name="connsiteY4" fmla="*/ 1389486 h 2132189"/>
                    <a:gd name="connsiteX5" fmla="*/ 697762 w 3787028"/>
                    <a:gd name="connsiteY5" fmla="*/ 1546018 h 2132189"/>
                    <a:gd name="connsiteX6" fmla="*/ 329462 w 3787028"/>
                    <a:gd name="connsiteY6" fmla="*/ 1673018 h 2132189"/>
                    <a:gd name="connsiteX7" fmla="*/ 37362 w 3787028"/>
                    <a:gd name="connsiteY7" fmla="*/ 1850818 h 2132189"/>
                    <a:gd name="connsiteX8" fmla="*/ 11962 w 3787028"/>
                    <a:gd name="connsiteY8" fmla="*/ 2117518 h 2132189"/>
                    <a:gd name="connsiteX9" fmla="*/ 2017 w 3787028"/>
                    <a:gd name="connsiteY9" fmla="*/ 2065040 h 213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87028" h="2132189">
                      <a:moveTo>
                        <a:pt x="3787028" y="0"/>
                      </a:moveTo>
                      <a:cubicBezTo>
                        <a:pt x="3724868" y="38597"/>
                        <a:pt x="3470665" y="104607"/>
                        <a:pt x="3252203" y="172233"/>
                      </a:cubicBezTo>
                      <a:cubicBezTo>
                        <a:pt x="3039136" y="293813"/>
                        <a:pt x="2387382" y="754250"/>
                        <a:pt x="2120162" y="923718"/>
                      </a:cubicBezTo>
                      <a:cubicBezTo>
                        <a:pt x="1852942" y="1093186"/>
                        <a:pt x="1805748" y="1111412"/>
                        <a:pt x="1648885" y="1189040"/>
                      </a:cubicBezTo>
                      <a:cubicBezTo>
                        <a:pt x="1492022" y="1266668"/>
                        <a:pt x="1337504" y="1329990"/>
                        <a:pt x="1178984" y="1389486"/>
                      </a:cubicBezTo>
                      <a:cubicBezTo>
                        <a:pt x="1020464" y="1448982"/>
                        <a:pt x="839349" y="1498763"/>
                        <a:pt x="697762" y="1546018"/>
                      </a:cubicBezTo>
                      <a:cubicBezTo>
                        <a:pt x="556175" y="1593273"/>
                        <a:pt x="439529" y="1622218"/>
                        <a:pt x="329462" y="1673018"/>
                      </a:cubicBezTo>
                      <a:cubicBezTo>
                        <a:pt x="219395" y="1723818"/>
                        <a:pt x="90279" y="1776735"/>
                        <a:pt x="37362" y="1850818"/>
                      </a:cubicBezTo>
                      <a:cubicBezTo>
                        <a:pt x="-15555" y="1924901"/>
                        <a:pt x="11962" y="2117518"/>
                        <a:pt x="11962" y="2117518"/>
                      </a:cubicBezTo>
                      <a:cubicBezTo>
                        <a:pt x="9845" y="2168318"/>
                        <a:pt x="-5392" y="2071390"/>
                        <a:pt x="2017" y="2065040"/>
                      </a:cubicBezTo>
                    </a:path>
                  </a:pathLst>
                </a:custGeom>
                <a:noFill/>
                <a:ln w="63500">
                  <a:solidFill>
                    <a:schemeClr val="accent1">
                      <a:shade val="50000"/>
                      <a:alpha val="50000"/>
                    </a:schemeClr>
                  </a:solidFill>
                  <a:prstDash val="sysDot"/>
                  <a:headEnd type="triangle" w="med"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UD デジタル 教科書体 NK-R" panose="02020400000000000000" pitchFamily="18" charset="-128"/>
                    <a:ea typeface="UD デジタル 教科書体 NK-R" panose="02020400000000000000" pitchFamily="18" charset="-128"/>
                  </a:endParaRPr>
                </a:p>
              </p:txBody>
            </p:sp>
            <p:sp>
              <p:nvSpPr>
                <p:cNvPr id="249" name="フリーフォーム 248"/>
                <p:cNvSpPr/>
                <p:nvPr/>
              </p:nvSpPr>
              <p:spPr>
                <a:xfrm>
                  <a:off x="14172584" y="2667533"/>
                  <a:ext cx="1835957" cy="994642"/>
                </a:xfrm>
                <a:custGeom>
                  <a:avLst/>
                  <a:gdLst>
                    <a:gd name="connsiteX0" fmla="*/ 0 w 1790700"/>
                    <a:gd name="connsiteY0" fmla="*/ 1244600 h 1244600"/>
                    <a:gd name="connsiteX1" fmla="*/ 190500 w 1790700"/>
                    <a:gd name="connsiteY1" fmla="*/ 1041400 h 1244600"/>
                    <a:gd name="connsiteX2" fmla="*/ 495300 w 1790700"/>
                    <a:gd name="connsiteY2" fmla="*/ 889000 h 1244600"/>
                    <a:gd name="connsiteX3" fmla="*/ 673100 w 1790700"/>
                    <a:gd name="connsiteY3" fmla="*/ 698500 h 1244600"/>
                    <a:gd name="connsiteX4" fmla="*/ 723900 w 1790700"/>
                    <a:gd name="connsiteY4" fmla="*/ 584200 h 1244600"/>
                    <a:gd name="connsiteX5" fmla="*/ 1016000 w 1790700"/>
                    <a:gd name="connsiteY5" fmla="*/ 406400 h 1244600"/>
                    <a:gd name="connsiteX6" fmla="*/ 1231900 w 1790700"/>
                    <a:gd name="connsiteY6" fmla="*/ 317500 h 1244600"/>
                    <a:gd name="connsiteX7" fmla="*/ 1511300 w 1790700"/>
                    <a:gd name="connsiteY7" fmla="*/ 241300 h 1244600"/>
                    <a:gd name="connsiteX8" fmla="*/ 1663700 w 1790700"/>
                    <a:gd name="connsiteY8" fmla="*/ 139700 h 1244600"/>
                    <a:gd name="connsiteX9" fmla="*/ 1752600 w 1790700"/>
                    <a:gd name="connsiteY9" fmla="*/ 38100 h 1244600"/>
                    <a:gd name="connsiteX10" fmla="*/ 1790700 w 1790700"/>
                    <a:gd name="connsiteY10" fmla="*/ 0 h 1244600"/>
                    <a:gd name="connsiteX0" fmla="*/ 0 w 1752600"/>
                    <a:gd name="connsiteY0" fmla="*/ 1206500 h 1206500"/>
                    <a:gd name="connsiteX1" fmla="*/ 190500 w 1752600"/>
                    <a:gd name="connsiteY1" fmla="*/ 1003300 h 1206500"/>
                    <a:gd name="connsiteX2" fmla="*/ 495300 w 1752600"/>
                    <a:gd name="connsiteY2" fmla="*/ 850900 h 1206500"/>
                    <a:gd name="connsiteX3" fmla="*/ 673100 w 1752600"/>
                    <a:gd name="connsiteY3" fmla="*/ 660400 h 1206500"/>
                    <a:gd name="connsiteX4" fmla="*/ 723900 w 1752600"/>
                    <a:gd name="connsiteY4" fmla="*/ 546100 h 1206500"/>
                    <a:gd name="connsiteX5" fmla="*/ 1016000 w 1752600"/>
                    <a:gd name="connsiteY5" fmla="*/ 368300 h 1206500"/>
                    <a:gd name="connsiteX6" fmla="*/ 1231900 w 1752600"/>
                    <a:gd name="connsiteY6" fmla="*/ 279400 h 1206500"/>
                    <a:gd name="connsiteX7" fmla="*/ 1511300 w 1752600"/>
                    <a:gd name="connsiteY7" fmla="*/ 203200 h 1206500"/>
                    <a:gd name="connsiteX8" fmla="*/ 1663700 w 1752600"/>
                    <a:gd name="connsiteY8" fmla="*/ 101600 h 1206500"/>
                    <a:gd name="connsiteX9" fmla="*/ 1752600 w 1752600"/>
                    <a:gd name="connsiteY9" fmla="*/ 0 h 1206500"/>
                    <a:gd name="connsiteX0" fmla="*/ 0 w 1663700"/>
                    <a:gd name="connsiteY0" fmla="*/ 1104900 h 1104900"/>
                    <a:gd name="connsiteX1" fmla="*/ 190500 w 1663700"/>
                    <a:gd name="connsiteY1" fmla="*/ 901700 h 1104900"/>
                    <a:gd name="connsiteX2" fmla="*/ 495300 w 1663700"/>
                    <a:gd name="connsiteY2" fmla="*/ 749300 h 1104900"/>
                    <a:gd name="connsiteX3" fmla="*/ 673100 w 1663700"/>
                    <a:gd name="connsiteY3" fmla="*/ 558800 h 1104900"/>
                    <a:gd name="connsiteX4" fmla="*/ 723900 w 1663700"/>
                    <a:gd name="connsiteY4" fmla="*/ 444500 h 1104900"/>
                    <a:gd name="connsiteX5" fmla="*/ 1016000 w 1663700"/>
                    <a:gd name="connsiteY5" fmla="*/ 266700 h 1104900"/>
                    <a:gd name="connsiteX6" fmla="*/ 1231900 w 1663700"/>
                    <a:gd name="connsiteY6" fmla="*/ 177800 h 1104900"/>
                    <a:gd name="connsiteX7" fmla="*/ 1511300 w 1663700"/>
                    <a:gd name="connsiteY7" fmla="*/ 101600 h 1104900"/>
                    <a:gd name="connsiteX8" fmla="*/ 1663700 w 1663700"/>
                    <a:gd name="connsiteY8" fmla="*/ 0 h 1104900"/>
                    <a:gd name="connsiteX0" fmla="*/ 0 w 1663700"/>
                    <a:gd name="connsiteY0" fmla="*/ 1104900 h 1104900"/>
                    <a:gd name="connsiteX1" fmla="*/ 190500 w 1663700"/>
                    <a:gd name="connsiteY1" fmla="*/ 901700 h 1104900"/>
                    <a:gd name="connsiteX2" fmla="*/ 495300 w 1663700"/>
                    <a:gd name="connsiteY2" fmla="*/ 749300 h 1104900"/>
                    <a:gd name="connsiteX3" fmla="*/ 615950 w 1663700"/>
                    <a:gd name="connsiteY3" fmla="*/ 587375 h 1104900"/>
                    <a:gd name="connsiteX4" fmla="*/ 723900 w 1663700"/>
                    <a:gd name="connsiteY4" fmla="*/ 444500 h 1104900"/>
                    <a:gd name="connsiteX5" fmla="*/ 1016000 w 1663700"/>
                    <a:gd name="connsiteY5" fmla="*/ 266700 h 1104900"/>
                    <a:gd name="connsiteX6" fmla="*/ 1231900 w 1663700"/>
                    <a:gd name="connsiteY6" fmla="*/ 177800 h 1104900"/>
                    <a:gd name="connsiteX7" fmla="*/ 1511300 w 1663700"/>
                    <a:gd name="connsiteY7" fmla="*/ 101600 h 1104900"/>
                    <a:gd name="connsiteX8" fmla="*/ 1663700 w 1663700"/>
                    <a:gd name="connsiteY8" fmla="*/ 0 h 1104900"/>
                    <a:gd name="connsiteX0" fmla="*/ 0 w 1663700"/>
                    <a:gd name="connsiteY0" fmla="*/ 1104900 h 1104900"/>
                    <a:gd name="connsiteX1" fmla="*/ 238125 w 1663700"/>
                    <a:gd name="connsiteY1" fmla="*/ 911225 h 1104900"/>
                    <a:gd name="connsiteX2" fmla="*/ 495300 w 1663700"/>
                    <a:gd name="connsiteY2" fmla="*/ 749300 h 1104900"/>
                    <a:gd name="connsiteX3" fmla="*/ 615950 w 1663700"/>
                    <a:gd name="connsiteY3" fmla="*/ 587375 h 1104900"/>
                    <a:gd name="connsiteX4" fmla="*/ 723900 w 1663700"/>
                    <a:gd name="connsiteY4" fmla="*/ 444500 h 1104900"/>
                    <a:gd name="connsiteX5" fmla="*/ 1016000 w 1663700"/>
                    <a:gd name="connsiteY5" fmla="*/ 266700 h 1104900"/>
                    <a:gd name="connsiteX6" fmla="*/ 1231900 w 1663700"/>
                    <a:gd name="connsiteY6" fmla="*/ 177800 h 1104900"/>
                    <a:gd name="connsiteX7" fmla="*/ 1511300 w 1663700"/>
                    <a:gd name="connsiteY7" fmla="*/ 101600 h 1104900"/>
                    <a:gd name="connsiteX8" fmla="*/ 1663700 w 1663700"/>
                    <a:gd name="connsiteY8" fmla="*/ 0 h 1104900"/>
                    <a:gd name="connsiteX0" fmla="*/ 0 w 1663700"/>
                    <a:gd name="connsiteY0" fmla="*/ 1104900 h 1104900"/>
                    <a:gd name="connsiteX1" fmla="*/ 161925 w 1663700"/>
                    <a:gd name="connsiteY1" fmla="*/ 949325 h 1104900"/>
                    <a:gd name="connsiteX2" fmla="*/ 495300 w 1663700"/>
                    <a:gd name="connsiteY2" fmla="*/ 749300 h 1104900"/>
                    <a:gd name="connsiteX3" fmla="*/ 615950 w 1663700"/>
                    <a:gd name="connsiteY3" fmla="*/ 587375 h 1104900"/>
                    <a:gd name="connsiteX4" fmla="*/ 723900 w 1663700"/>
                    <a:gd name="connsiteY4" fmla="*/ 444500 h 1104900"/>
                    <a:gd name="connsiteX5" fmla="*/ 1016000 w 1663700"/>
                    <a:gd name="connsiteY5" fmla="*/ 266700 h 1104900"/>
                    <a:gd name="connsiteX6" fmla="*/ 1231900 w 1663700"/>
                    <a:gd name="connsiteY6" fmla="*/ 177800 h 1104900"/>
                    <a:gd name="connsiteX7" fmla="*/ 1511300 w 1663700"/>
                    <a:gd name="connsiteY7" fmla="*/ 101600 h 1104900"/>
                    <a:gd name="connsiteX8" fmla="*/ 1663700 w 1663700"/>
                    <a:gd name="connsiteY8" fmla="*/ 0 h 1104900"/>
                    <a:gd name="connsiteX0" fmla="*/ 0 w 1711325"/>
                    <a:gd name="connsiteY0" fmla="*/ 1109662 h 1109662"/>
                    <a:gd name="connsiteX1" fmla="*/ 209550 w 1711325"/>
                    <a:gd name="connsiteY1" fmla="*/ 949325 h 1109662"/>
                    <a:gd name="connsiteX2" fmla="*/ 542925 w 1711325"/>
                    <a:gd name="connsiteY2" fmla="*/ 749300 h 1109662"/>
                    <a:gd name="connsiteX3" fmla="*/ 663575 w 1711325"/>
                    <a:gd name="connsiteY3" fmla="*/ 587375 h 1109662"/>
                    <a:gd name="connsiteX4" fmla="*/ 771525 w 1711325"/>
                    <a:gd name="connsiteY4" fmla="*/ 444500 h 1109662"/>
                    <a:gd name="connsiteX5" fmla="*/ 1063625 w 1711325"/>
                    <a:gd name="connsiteY5" fmla="*/ 266700 h 1109662"/>
                    <a:gd name="connsiteX6" fmla="*/ 1279525 w 1711325"/>
                    <a:gd name="connsiteY6" fmla="*/ 177800 h 1109662"/>
                    <a:gd name="connsiteX7" fmla="*/ 1558925 w 1711325"/>
                    <a:gd name="connsiteY7" fmla="*/ 101600 h 1109662"/>
                    <a:gd name="connsiteX8" fmla="*/ 1711325 w 1711325"/>
                    <a:gd name="connsiteY8" fmla="*/ 0 h 1109662"/>
                    <a:gd name="connsiteX0" fmla="*/ 0 w 1720850"/>
                    <a:gd name="connsiteY0" fmla="*/ 1114425 h 1114425"/>
                    <a:gd name="connsiteX1" fmla="*/ 219075 w 1720850"/>
                    <a:gd name="connsiteY1" fmla="*/ 949325 h 1114425"/>
                    <a:gd name="connsiteX2" fmla="*/ 552450 w 1720850"/>
                    <a:gd name="connsiteY2" fmla="*/ 749300 h 1114425"/>
                    <a:gd name="connsiteX3" fmla="*/ 673100 w 1720850"/>
                    <a:gd name="connsiteY3" fmla="*/ 587375 h 1114425"/>
                    <a:gd name="connsiteX4" fmla="*/ 781050 w 1720850"/>
                    <a:gd name="connsiteY4" fmla="*/ 444500 h 1114425"/>
                    <a:gd name="connsiteX5" fmla="*/ 1073150 w 1720850"/>
                    <a:gd name="connsiteY5" fmla="*/ 266700 h 1114425"/>
                    <a:gd name="connsiteX6" fmla="*/ 1289050 w 1720850"/>
                    <a:gd name="connsiteY6" fmla="*/ 177800 h 1114425"/>
                    <a:gd name="connsiteX7" fmla="*/ 1568450 w 1720850"/>
                    <a:gd name="connsiteY7" fmla="*/ 101600 h 1114425"/>
                    <a:gd name="connsiteX8" fmla="*/ 1720850 w 1720850"/>
                    <a:gd name="connsiteY8" fmla="*/ 0 h 1114425"/>
                    <a:gd name="connsiteX0" fmla="*/ 0 w 1720850"/>
                    <a:gd name="connsiteY0" fmla="*/ 1114425 h 1114425"/>
                    <a:gd name="connsiteX1" fmla="*/ 552450 w 1720850"/>
                    <a:gd name="connsiteY1" fmla="*/ 749300 h 1114425"/>
                    <a:gd name="connsiteX2" fmla="*/ 673100 w 1720850"/>
                    <a:gd name="connsiteY2" fmla="*/ 587375 h 1114425"/>
                    <a:gd name="connsiteX3" fmla="*/ 781050 w 1720850"/>
                    <a:gd name="connsiteY3" fmla="*/ 444500 h 1114425"/>
                    <a:gd name="connsiteX4" fmla="*/ 1073150 w 1720850"/>
                    <a:gd name="connsiteY4" fmla="*/ 266700 h 1114425"/>
                    <a:gd name="connsiteX5" fmla="*/ 1289050 w 1720850"/>
                    <a:gd name="connsiteY5" fmla="*/ 177800 h 1114425"/>
                    <a:gd name="connsiteX6" fmla="*/ 1568450 w 1720850"/>
                    <a:gd name="connsiteY6" fmla="*/ 101600 h 1114425"/>
                    <a:gd name="connsiteX7" fmla="*/ 1720850 w 1720850"/>
                    <a:gd name="connsiteY7" fmla="*/ 0 h 1114425"/>
                    <a:gd name="connsiteX0" fmla="*/ 0 w 1168400"/>
                    <a:gd name="connsiteY0" fmla="*/ 749300 h 749300"/>
                    <a:gd name="connsiteX1" fmla="*/ 120650 w 1168400"/>
                    <a:gd name="connsiteY1" fmla="*/ 587375 h 749300"/>
                    <a:gd name="connsiteX2" fmla="*/ 228600 w 1168400"/>
                    <a:gd name="connsiteY2" fmla="*/ 444500 h 749300"/>
                    <a:gd name="connsiteX3" fmla="*/ 520700 w 1168400"/>
                    <a:gd name="connsiteY3" fmla="*/ 266700 h 749300"/>
                    <a:gd name="connsiteX4" fmla="*/ 736600 w 1168400"/>
                    <a:gd name="connsiteY4" fmla="*/ 177800 h 749300"/>
                    <a:gd name="connsiteX5" fmla="*/ 1016000 w 1168400"/>
                    <a:gd name="connsiteY5" fmla="*/ 101600 h 749300"/>
                    <a:gd name="connsiteX6" fmla="*/ 1168400 w 1168400"/>
                    <a:gd name="connsiteY6" fmla="*/ 0 h 749300"/>
                    <a:gd name="connsiteX0" fmla="*/ 0 w 1181941"/>
                    <a:gd name="connsiteY0" fmla="*/ 723826 h 723826"/>
                    <a:gd name="connsiteX1" fmla="*/ 120650 w 1181941"/>
                    <a:gd name="connsiteY1" fmla="*/ 561901 h 723826"/>
                    <a:gd name="connsiteX2" fmla="*/ 228600 w 1181941"/>
                    <a:gd name="connsiteY2" fmla="*/ 419026 h 723826"/>
                    <a:gd name="connsiteX3" fmla="*/ 520700 w 1181941"/>
                    <a:gd name="connsiteY3" fmla="*/ 241226 h 723826"/>
                    <a:gd name="connsiteX4" fmla="*/ 736600 w 1181941"/>
                    <a:gd name="connsiteY4" fmla="*/ 152326 h 723826"/>
                    <a:gd name="connsiteX5" fmla="*/ 1016000 w 1181941"/>
                    <a:gd name="connsiteY5" fmla="*/ 76126 h 723826"/>
                    <a:gd name="connsiteX6" fmla="*/ 1181941 w 1181941"/>
                    <a:gd name="connsiteY6" fmla="*/ 0 h 723826"/>
                    <a:gd name="connsiteX0" fmla="*/ 0 w 1181941"/>
                    <a:gd name="connsiteY0" fmla="*/ 715333 h 715333"/>
                    <a:gd name="connsiteX1" fmla="*/ 120650 w 1181941"/>
                    <a:gd name="connsiteY1" fmla="*/ 553408 h 715333"/>
                    <a:gd name="connsiteX2" fmla="*/ 228600 w 1181941"/>
                    <a:gd name="connsiteY2" fmla="*/ 410533 h 715333"/>
                    <a:gd name="connsiteX3" fmla="*/ 520700 w 1181941"/>
                    <a:gd name="connsiteY3" fmla="*/ 232733 h 715333"/>
                    <a:gd name="connsiteX4" fmla="*/ 736600 w 1181941"/>
                    <a:gd name="connsiteY4" fmla="*/ 143833 h 715333"/>
                    <a:gd name="connsiteX5" fmla="*/ 1016000 w 1181941"/>
                    <a:gd name="connsiteY5" fmla="*/ 67633 h 715333"/>
                    <a:gd name="connsiteX6" fmla="*/ 1181941 w 1181941"/>
                    <a:gd name="connsiteY6" fmla="*/ 0 h 715333"/>
                    <a:gd name="connsiteX0" fmla="*/ 0 w 1181941"/>
                    <a:gd name="connsiteY0" fmla="*/ 715333 h 715333"/>
                    <a:gd name="connsiteX1" fmla="*/ 120650 w 1181941"/>
                    <a:gd name="connsiteY1" fmla="*/ 553408 h 715333"/>
                    <a:gd name="connsiteX2" fmla="*/ 228600 w 1181941"/>
                    <a:gd name="connsiteY2" fmla="*/ 410533 h 715333"/>
                    <a:gd name="connsiteX3" fmla="*/ 520700 w 1181941"/>
                    <a:gd name="connsiteY3" fmla="*/ 232733 h 715333"/>
                    <a:gd name="connsiteX4" fmla="*/ 736600 w 1181941"/>
                    <a:gd name="connsiteY4" fmla="*/ 143833 h 715333"/>
                    <a:gd name="connsiteX5" fmla="*/ 1016000 w 1181941"/>
                    <a:gd name="connsiteY5" fmla="*/ 67633 h 715333"/>
                    <a:gd name="connsiteX6" fmla="*/ 1181941 w 1181941"/>
                    <a:gd name="connsiteY6" fmla="*/ 0 h 715333"/>
                    <a:gd name="connsiteX0" fmla="*/ 0 w 1181941"/>
                    <a:gd name="connsiteY0" fmla="*/ 715333 h 715333"/>
                    <a:gd name="connsiteX1" fmla="*/ 120650 w 1181941"/>
                    <a:gd name="connsiteY1" fmla="*/ 553408 h 715333"/>
                    <a:gd name="connsiteX2" fmla="*/ 228600 w 1181941"/>
                    <a:gd name="connsiteY2" fmla="*/ 410533 h 715333"/>
                    <a:gd name="connsiteX3" fmla="*/ 520700 w 1181941"/>
                    <a:gd name="connsiteY3" fmla="*/ 232733 h 715333"/>
                    <a:gd name="connsiteX4" fmla="*/ 736600 w 1181941"/>
                    <a:gd name="connsiteY4" fmla="*/ 143833 h 715333"/>
                    <a:gd name="connsiteX5" fmla="*/ 993433 w 1181941"/>
                    <a:gd name="connsiteY5" fmla="*/ 67633 h 715333"/>
                    <a:gd name="connsiteX6" fmla="*/ 1181941 w 1181941"/>
                    <a:gd name="connsiteY6" fmla="*/ 0 h 715333"/>
                    <a:gd name="connsiteX0" fmla="*/ 0 w 1181941"/>
                    <a:gd name="connsiteY0" fmla="*/ 715333 h 715333"/>
                    <a:gd name="connsiteX1" fmla="*/ 120650 w 1181941"/>
                    <a:gd name="connsiteY1" fmla="*/ 553408 h 715333"/>
                    <a:gd name="connsiteX2" fmla="*/ 228600 w 1181941"/>
                    <a:gd name="connsiteY2" fmla="*/ 410533 h 715333"/>
                    <a:gd name="connsiteX3" fmla="*/ 520700 w 1181941"/>
                    <a:gd name="connsiteY3" fmla="*/ 232733 h 715333"/>
                    <a:gd name="connsiteX4" fmla="*/ 736600 w 1181941"/>
                    <a:gd name="connsiteY4" fmla="*/ 143833 h 715333"/>
                    <a:gd name="connsiteX5" fmla="*/ 993433 w 1181941"/>
                    <a:gd name="connsiteY5" fmla="*/ 67633 h 715333"/>
                    <a:gd name="connsiteX6" fmla="*/ 1181941 w 1181941"/>
                    <a:gd name="connsiteY6" fmla="*/ 0 h 715333"/>
                    <a:gd name="connsiteX0" fmla="*/ 0 w 1181941"/>
                    <a:gd name="connsiteY0" fmla="*/ 715333 h 715333"/>
                    <a:gd name="connsiteX1" fmla="*/ 152245 w 1181941"/>
                    <a:gd name="connsiteY1" fmla="*/ 515194 h 715333"/>
                    <a:gd name="connsiteX2" fmla="*/ 228600 w 1181941"/>
                    <a:gd name="connsiteY2" fmla="*/ 410533 h 715333"/>
                    <a:gd name="connsiteX3" fmla="*/ 520700 w 1181941"/>
                    <a:gd name="connsiteY3" fmla="*/ 232733 h 715333"/>
                    <a:gd name="connsiteX4" fmla="*/ 736600 w 1181941"/>
                    <a:gd name="connsiteY4" fmla="*/ 143833 h 715333"/>
                    <a:gd name="connsiteX5" fmla="*/ 993433 w 1181941"/>
                    <a:gd name="connsiteY5" fmla="*/ 67633 h 715333"/>
                    <a:gd name="connsiteX6" fmla="*/ 1181941 w 1181941"/>
                    <a:gd name="connsiteY6" fmla="*/ 0 h 715333"/>
                    <a:gd name="connsiteX0" fmla="*/ 0 w 1181941"/>
                    <a:gd name="connsiteY0" fmla="*/ 715333 h 715333"/>
                    <a:gd name="connsiteX1" fmla="*/ 152245 w 1181941"/>
                    <a:gd name="connsiteY1" fmla="*/ 515194 h 715333"/>
                    <a:gd name="connsiteX2" fmla="*/ 287276 w 1181941"/>
                    <a:gd name="connsiteY2" fmla="*/ 372320 h 715333"/>
                    <a:gd name="connsiteX3" fmla="*/ 520700 w 1181941"/>
                    <a:gd name="connsiteY3" fmla="*/ 232733 h 715333"/>
                    <a:gd name="connsiteX4" fmla="*/ 736600 w 1181941"/>
                    <a:gd name="connsiteY4" fmla="*/ 143833 h 715333"/>
                    <a:gd name="connsiteX5" fmla="*/ 993433 w 1181941"/>
                    <a:gd name="connsiteY5" fmla="*/ 67633 h 715333"/>
                    <a:gd name="connsiteX6" fmla="*/ 1181941 w 1181941"/>
                    <a:gd name="connsiteY6" fmla="*/ 0 h 715333"/>
                    <a:gd name="connsiteX0" fmla="*/ 0 w 1150347"/>
                    <a:gd name="connsiteY0" fmla="*/ 651646 h 651646"/>
                    <a:gd name="connsiteX1" fmla="*/ 120651 w 1150347"/>
                    <a:gd name="connsiteY1" fmla="*/ 515194 h 651646"/>
                    <a:gd name="connsiteX2" fmla="*/ 255682 w 1150347"/>
                    <a:gd name="connsiteY2" fmla="*/ 372320 h 651646"/>
                    <a:gd name="connsiteX3" fmla="*/ 489106 w 1150347"/>
                    <a:gd name="connsiteY3" fmla="*/ 232733 h 651646"/>
                    <a:gd name="connsiteX4" fmla="*/ 705006 w 1150347"/>
                    <a:gd name="connsiteY4" fmla="*/ 143833 h 651646"/>
                    <a:gd name="connsiteX5" fmla="*/ 961839 w 1150347"/>
                    <a:gd name="connsiteY5" fmla="*/ 67633 h 651646"/>
                    <a:gd name="connsiteX6" fmla="*/ 1150347 w 1150347"/>
                    <a:gd name="connsiteY6" fmla="*/ 0 h 651646"/>
                    <a:gd name="connsiteX0" fmla="*/ 0 w 1791250"/>
                    <a:gd name="connsiteY0" fmla="*/ 1144166 h 1144166"/>
                    <a:gd name="connsiteX1" fmla="*/ 761554 w 1791250"/>
                    <a:gd name="connsiteY1" fmla="*/ 515194 h 1144166"/>
                    <a:gd name="connsiteX2" fmla="*/ 896585 w 1791250"/>
                    <a:gd name="connsiteY2" fmla="*/ 372320 h 1144166"/>
                    <a:gd name="connsiteX3" fmla="*/ 1130009 w 1791250"/>
                    <a:gd name="connsiteY3" fmla="*/ 232733 h 1144166"/>
                    <a:gd name="connsiteX4" fmla="*/ 1345909 w 1791250"/>
                    <a:gd name="connsiteY4" fmla="*/ 143833 h 1144166"/>
                    <a:gd name="connsiteX5" fmla="*/ 1602742 w 1791250"/>
                    <a:gd name="connsiteY5" fmla="*/ 67633 h 1144166"/>
                    <a:gd name="connsiteX6" fmla="*/ 1791250 w 1791250"/>
                    <a:gd name="connsiteY6" fmla="*/ 0 h 1144166"/>
                    <a:gd name="connsiteX0" fmla="*/ 0 w 2206482"/>
                    <a:gd name="connsiteY0" fmla="*/ 1093216 h 1093216"/>
                    <a:gd name="connsiteX1" fmla="*/ 1176786 w 2206482"/>
                    <a:gd name="connsiteY1" fmla="*/ 515194 h 1093216"/>
                    <a:gd name="connsiteX2" fmla="*/ 1311817 w 2206482"/>
                    <a:gd name="connsiteY2" fmla="*/ 372320 h 1093216"/>
                    <a:gd name="connsiteX3" fmla="*/ 1545241 w 2206482"/>
                    <a:gd name="connsiteY3" fmla="*/ 232733 h 1093216"/>
                    <a:gd name="connsiteX4" fmla="*/ 1761141 w 2206482"/>
                    <a:gd name="connsiteY4" fmla="*/ 143833 h 1093216"/>
                    <a:gd name="connsiteX5" fmla="*/ 2017974 w 2206482"/>
                    <a:gd name="connsiteY5" fmla="*/ 67633 h 1093216"/>
                    <a:gd name="connsiteX6" fmla="*/ 2206482 w 2206482"/>
                    <a:gd name="connsiteY6" fmla="*/ 0 h 1093216"/>
                    <a:gd name="connsiteX0" fmla="*/ 0 w 2206482"/>
                    <a:gd name="connsiteY0" fmla="*/ 1093216 h 1126919"/>
                    <a:gd name="connsiteX1" fmla="*/ 467695 w 2206482"/>
                    <a:gd name="connsiteY1" fmla="*/ 1104774 h 1126919"/>
                    <a:gd name="connsiteX2" fmla="*/ 1176786 w 2206482"/>
                    <a:gd name="connsiteY2" fmla="*/ 515194 h 1126919"/>
                    <a:gd name="connsiteX3" fmla="*/ 1311817 w 2206482"/>
                    <a:gd name="connsiteY3" fmla="*/ 372320 h 1126919"/>
                    <a:gd name="connsiteX4" fmla="*/ 1545241 w 2206482"/>
                    <a:gd name="connsiteY4" fmla="*/ 232733 h 1126919"/>
                    <a:gd name="connsiteX5" fmla="*/ 1761141 w 2206482"/>
                    <a:gd name="connsiteY5" fmla="*/ 143833 h 1126919"/>
                    <a:gd name="connsiteX6" fmla="*/ 2017974 w 2206482"/>
                    <a:gd name="connsiteY6" fmla="*/ 67633 h 1126919"/>
                    <a:gd name="connsiteX7" fmla="*/ 2206482 w 2206482"/>
                    <a:gd name="connsiteY7" fmla="*/ 0 h 1126919"/>
                    <a:gd name="connsiteX0" fmla="*/ 0 w 2206482"/>
                    <a:gd name="connsiteY0" fmla="*/ 1093216 h 1126919"/>
                    <a:gd name="connsiteX1" fmla="*/ 467695 w 2206482"/>
                    <a:gd name="connsiteY1" fmla="*/ 1104774 h 1126919"/>
                    <a:gd name="connsiteX2" fmla="*/ 928060 w 2206482"/>
                    <a:gd name="connsiteY2" fmla="*/ 820300 h 1126919"/>
                    <a:gd name="connsiteX3" fmla="*/ 1176786 w 2206482"/>
                    <a:gd name="connsiteY3" fmla="*/ 515194 h 1126919"/>
                    <a:gd name="connsiteX4" fmla="*/ 1311817 w 2206482"/>
                    <a:gd name="connsiteY4" fmla="*/ 372320 h 1126919"/>
                    <a:gd name="connsiteX5" fmla="*/ 1545241 w 2206482"/>
                    <a:gd name="connsiteY5" fmla="*/ 232733 h 1126919"/>
                    <a:gd name="connsiteX6" fmla="*/ 1761141 w 2206482"/>
                    <a:gd name="connsiteY6" fmla="*/ 143833 h 1126919"/>
                    <a:gd name="connsiteX7" fmla="*/ 2017974 w 2206482"/>
                    <a:gd name="connsiteY7" fmla="*/ 67633 h 1126919"/>
                    <a:gd name="connsiteX8" fmla="*/ 2206482 w 2206482"/>
                    <a:gd name="connsiteY8" fmla="*/ 0 h 1126919"/>
                    <a:gd name="connsiteX0" fmla="*/ 0 w 2206482"/>
                    <a:gd name="connsiteY0" fmla="*/ 1093216 h 1145598"/>
                    <a:gd name="connsiteX1" fmla="*/ 467695 w 2206482"/>
                    <a:gd name="connsiteY1" fmla="*/ 1104774 h 1145598"/>
                    <a:gd name="connsiteX2" fmla="*/ 928060 w 2206482"/>
                    <a:gd name="connsiteY2" fmla="*/ 820300 h 1145598"/>
                    <a:gd name="connsiteX3" fmla="*/ 1176786 w 2206482"/>
                    <a:gd name="connsiteY3" fmla="*/ 515194 h 1145598"/>
                    <a:gd name="connsiteX4" fmla="*/ 1311817 w 2206482"/>
                    <a:gd name="connsiteY4" fmla="*/ 372320 h 1145598"/>
                    <a:gd name="connsiteX5" fmla="*/ 1545241 w 2206482"/>
                    <a:gd name="connsiteY5" fmla="*/ 232733 h 1145598"/>
                    <a:gd name="connsiteX6" fmla="*/ 1761141 w 2206482"/>
                    <a:gd name="connsiteY6" fmla="*/ 143833 h 1145598"/>
                    <a:gd name="connsiteX7" fmla="*/ 2017974 w 2206482"/>
                    <a:gd name="connsiteY7" fmla="*/ 67633 h 1145598"/>
                    <a:gd name="connsiteX8" fmla="*/ 2206482 w 2206482"/>
                    <a:gd name="connsiteY8" fmla="*/ 0 h 1145598"/>
                    <a:gd name="connsiteX0" fmla="*/ 0 w 2206482"/>
                    <a:gd name="connsiteY0" fmla="*/ 1093216 h 1149064"/>
                    <a:gd name="connsiteX1" fmla="*/ 467695 w 2206482"/>
                    <a:gd name="connsiteY1" fmla="*/ 1104774 h 1149064"/>
                    <a:gd name="connsiteX2" fmla="*/ 928060 w 2206482"/>
                    <a:gd name="connsiteY2" fmla="*/ 820300 h 1149064"/>
                    <a:gd name="connsiteX3" fmla="*/ 1176786 w 2206482"/>
                    <a:gd name="connsiteY3" fmla="*/ 515194 h 1149064"/>
                    <a:gd name="connsiteX4" fmla="*/ 1311817 w 2206482"/>
                    <a:gd name="connsiteY4" fmla="*/ 372320 h 1149064"/>
                    <a:gd name="connsiteX5" fmla="*/ 1545241 w 2206482"/>
                    <a:gd name="connsiteY5" fmla="*/ 232733 h 1149064"/>
                    <a:gd name="connsiteX6" fmla="*/ 1761141 w 2206482"/>
                    <a:gd name="connsiteY6" fmla="*/ 143833 h 1149064"/>
                    <a:gd name="connsiteX7" fmla="*/ 2017974 w 2206482"/>
                    <a:gd name="connsiteY7" fmla="*/ 67633 h 1149064"/>
                    <a:gd name="connsiteX8" fmla="*/ 2206482 w 2206482"/>
                    <a:gd name="connsiteY8" fmla="*/ 0 h 1149064"/>
                    <a:gd name="connsiteX0" fmla="*/ 0 w 2206482"/>
                    <a:gd name="connsiteY0" fmla="*/ 1093216 h 1160739"/>
                    <a:gd name="connsiteX1" fmla="*/ 445128 w 2206482"/>
                    <a:gd name="connsiteY1" fmla="*/ 1121757 h 1160739"/>
                    <a:gd name="connsiteX2" fmla="*/ 928060 w 2206482"/>
                    <a:gd name="connsiteY2" fmla="*/ 820300 h 1160739"/>
                    <a:gd name="connsiteX3" fmla="*/ 1176786 w 2206482"/>
                    <a:gd name="connsiteY3" fmla="*/ 515194 h 1160739"/>
                    <a:gd name="connsiteX4" fmla="*/ 1311817 w 2206482"/>
                    <a:gd name="connsiteY4" fmla="*/ 372320 h 1160739"/>
                    <a:gd name="connsiteX5" fmla="*/ 1545241 w 2206482"/>
                    <a:gd name="connsiteY5" fmla="*/ 232733 h 1160739"/>
                    <a:gd name="connsiteX6" fmla="*/ 1761141 w 2206482"/>
                    <a:gd name="connsiteY6" fmla="*/ 143833 h 1160739"/>
                    <a:gd name="connsiteX7" fmla="*/ 2017974 w 2206482"/>
                    <a:gd name="connsiteY7" fmla="*/ 67633 h 1160739"/>
                    <a:gd name="connsiteX8" fmla="*/ 2206482 w 2206482"/>
                    <a:gd name="connsiteY8" fmla="*/ 0 h 1160739"/>
                    <a:gd name="connsiteX0" fmla="*/ 0 w 2206482"/>
                    <a:gd name="connsiteY0" fmla="*/ 1093216 h 1160741"/>
                    <a:gd name="connsiteX1" fmla="*/ 445128 w 2206482"/>
                    <a:gd name="connsiteY1" fmla="*/ 1121757 h 1160741"/>
                    <a:gd name="connsiteX2" fmla="*/ 928060 w 2206482"/>
                    <a:gd name="connsiteY2" fmla="*/ 820300 h 1160741"/>
                    <a:gd name="connsiteX3" fmla="*/ 1176786 w 2206482"/>
                    <a:gd name="connsiteY3" fmla="*/ 515194 h 1160741"/>
                    <a:gd name="connsiteX4" fmla="*/ 1311817 w 2206482"/>
                    <a:gd name="connsiteY4" fmla="*/ 372320 h 1160741"/>
                    <a:gd name="connsiteX5" fmla="*/ 1545241 w 2206482"/>
                    <a:gd name="connsiteY5" fmla="*/ 232733 h 1160741"/>
                    <a:gd name="connsiteX6" fmla="*/ 1761141 w 2206482"/>
                    <a:gd name="connsiteY6" fmla="*/ 143833 h 1160741"/>
                    <a:gd name="connsiteX7" fmla="*/ 2017974 w 2206482"/>
                    <a:gd name="connsiteY7" fmla="*/ 67633 h 1160741"/>
                    <a:gd name="connsiteX8" fmla="*/ 2206482 w 2206482"/>
                    <a:gd name="connsiteY8" fmla="*/ 0 h 1160741"/>
                    <a:gd name="connsiteX0" fmla="*/ 0 w 2206482"/>
                    <a:gd name="connsiteY0" fmla="*/ 1093216 h 1143802"/>
                    <a:gd name="connsiteX1" fmla="*/ 445128 w 2206482"/>
                    <a:gd name="connsiteY1" fmla="*/ 1121757 h 1143802"/>
                    <a:gd name="connsiteX2" fmla="*/ 928060 w 2206482"/>
                    <a:gd name="connsiteY2" fmla="*/ 820300 h 1143802"/>
                    <a:gd name="connsiteX3" fmla="*/ 1176786 w 2206482"/>
                    <a:gd name="connsiteY3" fmla="*/ 515194 h 1143802"/>
                    <a:gd name="connsiteX4" fmla="*/ 1311817 w 2206482"/>
                    <a:gd name="connsiteY4" fmla="*/ 372320 h 1143802"/>
                    <a:gd name="connsiteX5" fmla="*/ 1545241 w 2206482"/>
                    <a:gd name="connsiteY5" fmla="*/ 232733 h 1143802"/>
                    <a:gd name="connsiteX6" fmla="*/ 1761141 w 2206482"/>
                    <a:gd name="connsiteY6" fmla="*/ 143833 h 1143802"/>
                    <a:gd name="connsiteX7" fmla="*/ 2017974 w 2206482"/>
                    <a:gd name="connsiteY7" fmla="*/ 67633 h 1143802"/>
                    <a:gd name="connsiteX8" fmla="*/ 2206482 w 2206482"/>
                    <a:gd name="connsiteY8" fmla="*/ 0 h 1143802"/>
                    <a:gd name="connsiteX0" fmla="*/ 0 w 2210995"/>
                    <a:gd name="connsiteY0" fmla="*/ 1076233 h 1126820"/>
                    <a:gd name="connsiteX1" fmla="*/ 445128 w 2210995"/>
                    <a:gd name="connsiteY1" fmla="*/ 1104774 h 1126820"/>
                    <a:gd name="connsiteX2" fmla="*/ 928060 w 2210995"/>
                    <a:gd name="connsiteY2" fmla="*/ 803317 h 1126820"/>
                    <a:gd name="connsiteX3" fmla="*/ 1176786 w 2210995"/>
                    <a:gd name="connsiteY3" fmla="*/ 498211 h 1126820"/>
                    <a:gd name="connsiteX4" fmla="*/ 1311817 w 2210995"/>
                    <a:gd name="connsiteY4" fmla="*/ 355337 h 1126820"/>
                    <a:gd name="connsiteX5" fmla="*/ 1545241 w 2210995"/>
                    <a:gd name="connsiteY5" fmla="*/ 215750 h 1126820"/>
                    <a:gd name="connsiteX6" fmla="*/ 1761141 w 2210995"/>
                    <a:gd name="connsiteY6" fmla="*/ 126850 h 1126820"/>
                    <a:gd name="connsiteX7" fmla="*/ 2017974 w 2210995"/>
                    <a:gd name="connsiteY7" fmla="*/ 50650 h 1126820"/>
                    <a:gd name="connsiteX8" fmla="*/ 2210995 w 2210995"/>
                    <a:gd name="connsiteY8" fmla="*/ 0 h 1126820"/>
                    <a:gd name="connsiteX0" fmla="*/ 0 w 2210995"/>
                    <a:gd name="connsiteY0" fmla="*/ 1076233 h 1126820"/>
                    <a:gd name="connsiteX1" fmla="*/ 445128 w 2210995"/>
                    <a:gd name="connsiteY1" fmla="*/ 1104774 h 1126820"/>
                    <a:gd name="connsiteX2" fmla="*/ 928060 w 2210995"/>
                    <a:gd name="connsiteY2" fmla="*/ 803317 h 1126820"/>
                    <a:gd name="connsiteX3" fmla="*/ 1176786 w 2210995"/>
                    <a:gd name="connsiteY3" fmla="*/ 498211 h 1126820"/>
                    <a:gd name="connsiteX4" fmla="*/ 1311817 w 2210995"/>
                    <a:gd name="connsiteY4" fmla="*/ 355337 h 1126820"/>
                    <a:gd name="connsiteX5" fmla="*/ 1545241 w 2210995"/>
                    <a:gd name="connsiteY5" fmla="*/ 215750 h 1126820"/>
                    <a:gd name="connsiteX6" fmla="*/ 1761141 w 2210995"/>
                    <a:gd name="connsiteY6" fmla="*/ 126850 h 1126820"/>
                    <a:gd name="connsiteX7" fmla="*/ 2022489 w 2210995"/>
                    <a:gd name="connsiteY7" fmla="*/ 67634 h 1126820"/>
                    <a:gd name="connsiteX8" fmla="*/ 2210995 w 2210995"/>
                    <a:gd name="connsiteY8" fmla="*/ 0 h 1126820"/>
                    <a:gd name="connsiteX0" fmla="*/ 0 w 2210995"/>
                    <a:gd name="connsiteY0" fmla="*/ 1076233 h 1126820"/>
                    <a:gd name="connsiteX1" fmla="*/ 445128 w 2210995"/>
                    <a:gd name="connsiteY1" fmla="*/ 1104774 h 1126820"/>
                    <a:gd name="connsiteX2" fmla="*/ 928060 w 2210995"/>
                    <a:gd name="connsiteY2" fmla="*/ 803317 h 1126820"/>
                    <a:gd name="connsiteX3" fmla="*/ 1176786 w 2210995"/>
                    <a:gd name="connsiteY3" fmla="*/ 498211 h 1126820"/>
                    <a:gd name="connsiteX4" fmla="*/ 1311817 w 2210995"/>
                    <a:gd name="connsiteY4" fmla="*/ 355337 h 1126820"/>
                    <a:gd name="connsiteX5" fmla="*/ 1545241 w 2210995"/>
                    <a:gd name="connsiteY5" fmla="*/ 215750 h 1126820"/>
                    <a:gd name="connsiteX6" fmla="*/ 1770169 w 2210995"/>
                    <a:gd name="connsiteY6" fmla="*/ 156572 h 1126820"/>
                    <a:gd name="connsiteX7" fmla="*/ 2022489 w 2210995"/>
                    <a:gd name="connsiteY7" fmla="*/ 67634 h 1126820"/>
                    <a:gd name="connsiteX8" fmla="*/ 2210995 w 2210995"/>
                    <a:gd name="connsiteY8" fmla="*/ 0 h 1126820"/>
                    <a:gd name="connsiteX0" fmla="*/ 0 w 2210995"/>
                    <a:gd name="connsiteY0" fmla="*/ 1076233 h 1126820"/>
                    <a:gd name="connsiteX1" fmla="*/ 445128 w 2210995"/>
                    <a:gd name="connsiteY1" fmla="*/ 1104774 h 1126820"/>
                    <a:gd name="connsiteX2" fmla="*/ 928060 w 2210995"/>
                    <a:gd name="connsiteY2" fmla="*/ 803317 h 1126820"/>
                    <a:gd name="connsiteX3" fmla="*/ 1176786 w 2210995"/>
                    <a:gd name="connsiteY3" fmla="*/ 498211 h 1126820"/>
                    <a:gd name="connsiteX4" fmla="*/ 1311817 w 2210995"/>
                    <a:gd name="connsiteY4" fmla="*/ 355337 h 1126820"/>
                    <a:gd name="connsiteX5" fmla="*/ 1540729 w 2210995"/>
                    <a:gd name="connsiteY5" fmla="*/ 228488 h 1126820"/>
                    <a:gd name="connsiteX6" fmla="*/ 1770169 w 2210995"/>
                    <a:gd name="connsiteY6" fmla="*/ 156572 h 1126820"/>
                    <a:gd name="connsiteX7" fmla="*/ 2022489 w 2210995"/>
                    <a:gd name="connsiteY7" fmla="*/ 67634 h 1126820"/>
                    <a:gd name="connsiteX8" fmla="*/ 2210995 w 2210995"/>
                    <a:gd name="connsiteY8" fmla="*/ 0 h 1126820"/>
                    <a:gd name="connsiteX0" fmla="*/ 0 w 2210995"/>
                    <a:gd name="connsiteY0" fmla="*/ 1076233 h 1126820"/>
                    <a:gd name="connsiteX1" fmla="*/ 445128 w 2210995"/>
                    <a:gd name="connsiteY1" fmla="*/ 1104774 h 1126820"/>
                    <a:gd name="connsiteX2" fmla="*/ 928060 w 2210995"/>
                    <a:gd name="connsiteY2" fmla="*/ 803317 h 1126820"/>
                    <a:gd name="connsiteX3" fmla="*/ 1176786 w 2210995"/>
                    <a:gd name="connsiteY3" fmla="*/ 498211 h 1126820"/>
                    <a:gd name="connsiteX4" fmla="*/ 1311817 w 2210995"/>
                    <a:gd name="connsiteY4" fmla="*/ 355337 h 1126820"/>
                    <a:gd name="connsiteX5" fmla="*/ 1540729 w 2210995"/>
                    <a:gd name="connsiteY5" fmla="*/ 228488 h 1126820"/>
                    <a:gd name="connsiteX6" fmla="*/ 1770169 w 2210995"/>
                    <a:gd name="connsiteY6" fmla="*/ 156572 h 1126820"/>
                    <a:gd name="connsiteX7" fmla="*/ 2022489 w 2210995"/>
                    <a:gd name="connsiteY7" fmla="*/ 67634 h 1126820"/>
                    <a:gd name="connsiteX8" fmla="*/ 2210995 w 2210995"/>
                    <a:gd name="connsiteY8" fmla="*/ 0 h 112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0995" h="1126820">
                      <a:moveTo>
                        <a:pt x="0" y="1076233"/>
                      </a:moveTo>
                      <a:cubicBezTo>
                        <a:pt x="195015" y="1122544"/>
                        <a:pt x="281708" y="1147627"/>
                        <a:pt x="445128" y="1104774"/>
                      </a:cubicBezTo>
                      <a:cubicBezTo>
                        <a:pt x="604602" y="997212"/>
                        <a:pt x="791154" y="919371"/>
                        <a:pt x="928060" y="803317"/>
                      </a:cubicBezTo>
                      <a:lnTo>
                        <a:pt x="1176786" y="498211"/>
                      </a:lnTo>
                      <a:lnTo>
                        <a:pt x="1311817" y="355337"/>
                      </a:lnTo>
                      <a:cubicBezTo>
                        <a:pt x="1372474" y="310383"/>
                        <a:pt x="1464337" y="261615"/>
                        <a:pt x="1540729" y="228488"/>
                      </a:cubicBezTo>
                      <a:cubicBezTo>
                        <a:pt x="1617121" y="195361"/>
                        <a:pt x="1689876" y="183381"/>
                        <a:pt x="1770169" y="156572"/>
                      </a:cubicBezTo>
                      <a:lnTo>
                        <a:pt x="2022489" y="67634"/>
                      </a:lnTo>
                      <a:cubicBezTo>
                        <a:pt x="2082317" y="42257"/>
                        <a:pt x="2133114" y="33867"/>
                        <a:pt x="2210995" y="0"/>
                      </a:cubicBezTo>
                    </a:path>
                  </a:pathLst>
                </a:custGeom>
                <a:noFill/>
                <a:ln w="38100">
                  <a:solidFill>
                    <a:schemeClr val="accent1">
                      <a:shade val="50000"/>
                      <a:alpha val="50000"/>
                    </a:schemeClr>
                  </a:solidFill>
                  <a:prstDash val="sysDot"/>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UD デジタル 教科書体 NK-R" panose="02020400000000000000" pitchFamily="18" charset="-128"/>
                    <a:ea typeface="UD デジタル 教科書体 NK-R" panose="02020400000000000000" pitchFamily="18" charset="-128"/>
                  </a:endParaRPr>
                </a:p>
              </p:txBody>
            </p:sp>
            <p:sp>
              <p:nvSpPr>
                <p:cNvPr id="250" name="フリーフォーム 249"/>
                <p:cNvSpPr/>
                <p:nvPr/>
              </p:nvSpPr>
              <p:spPr>
                <a:xfrm>
                  <a:off x="13603732" y="3930136"/>
                  <a:ext cx="96230" cy="796013"/>
                </a:xfrm>
                <a:custGeom>
                  <a:avLst/>
                  <a:gdLst>
                    <a:gd name="connsiteX0" fmla="*/ 1019175 w 1019175"/>
                    <a:gd name="connsiteY0" fmla="*/ 1276350 h 1278835"/>
                    <a:gd name="connsiteX1" fmla="*/ 723900 w 1019175"/>
                    <a:gd name="connsiteY1" fmla="*/ 1247775 h 1278835"/>
                    <a:gd name="connsiteX2" fmla="*/ 371475 w 1019175"/>
                    <a:gd name="connsiteY2" fmla="*/ 1057275 h 1278835"/>
                    <a:gd name="connsiteX3" fmla="*/ 180975 w 1019175"/>
                    <a:gd name="connsiteY3" fmla="*/ 800100 h 1278835"/>
                    <a:gd name="connsiteX4" fmla="*/ 38100 w 1019175"/>
                    <a:gd name="connsiteY4" fmla="*/ 476250 h 1278835"/>
                    <a:gd name="connsiteX5" fmla="*/ 0 w 1019175"/>
                    <a:gd name="connsiteY5" fmla="*/ 0 h 1278835"/>
                    <a:gd name="connsiteX0" fmla="*/ 1019175 w 1019175"/>
                    <a:gd name="connsiteY0" fmla="*/ 1276350 h 1278835"/>
                    <a:gd name="connsiteX1" fmla="*/ 723900 w 1019175"/>
                    <a:gd name="connsiteY1" fmla="*/ 1247775 h 1278835"/>
                    <a:gd name="connsiteX2" fmla="*/ 371475 w 1019175"/>
                    <a:gd name="connsiteY2" fmla="*/ 1057275 h 1278835"/>
                    <a:gd name="connsiteX3" fmla="*/ 180975 w 1019175"/>
                    <a:gd name="connsiteY3" fmla="*/ 800100 h 1278835"/>
                    <a:gd name="connsiteX4" fmla="*/ 38100 w 1019175"/>
                    <a:gd name="connsiteY4" fmla="*/ 476250 h 1278835"/>
                    <a:gd name="connsiteX5" fmla="*/ 0 w 1019175"/>
                    <a:gd name="connsiteY5" fmla="*/ 0 h 1278835"/>
                    <a:gd name="connsiteX0" fmla="*/ 1019175 w 1019175"/>
                    <a:gd name="connsiteY0" fmla="*/ 1276350 h 1276669"/>
                    <a:gd name="connsiteX1" fmla="*/ 608405 w 1019175"/>
                    <a:gd name="connsiteY1" fmla="*/ 1210162 h 1276669"/>
                    <a:gd name="connsiteX2" fmla="*/ 371475 w 1019175"/>
                    <a:gd name="connsiteY2" fmla="*/ 1057275 h 1276669"/>
                    <a:gd name="connsiteX3" fmla="*/ 180975 w 1019175"/>
                    <a:gd name="connsiteY3" fmla="*/ 800100 h 1276669"/>
                    <a:gd name="connsiteX4" fmla="*/ 38100 w 1019175"/>
                    <a:gd name="connsiteY4" fmla="*/ 476250 h 1276669"/>
                    <a:gd name="connsiteX5" fmla="*/ 0 w 1019175"/>
                    <a:gd name="connsiteY5" fmla="*/ 0 h 1276669"/>
                    <a:gd name="connsiteX0" fmla="*/ 1019175 w 1019175"/>
                    <a:gd name="connsiteY0" fmla="*/ 1276350 h 1276750"/>
                    <a:gd name="connsiteX1" fmla="*/ 608405 w 1019175"/>
                    <a:gd name="connsiteY1" fmla="*/ 1210162 h 1276750"/>
                    <a:gd name="connsiteX2" fmla="*/ 371475 w 1019175"/>
                    <a:gd name="connsiteY2" fmla="*/ 1010260 h 1276750"/>
                    <a:gd name="connsiteX3" fmla="*/ 180975 w 1019175"/>
                    <a:gd name="connsiteY3" fmla="*/ 800100 h 1276750"/>
                    <a:gd name="connsiteX4" fmla="*/ 38100 w 1019175"/>
                    <a:gd name="connsiteY4" fmla="*/ 476250 h 1276750"/>
                    <a:gd name="connsiteX5" fmla="*/ 0 w 1019175"/>
                    <a:gd name="connsiteY5" fmla="*/ 0 h 1276750"/>
                    <a:gd name="connsiteX0" fmla="*/ 1019175 w 1019175"/>
                    <a:gd name="connsiteY0" fmla="*/ 1276350 h 1276488"/>
                    <a:gd name="connsiteX1" fmla="*/ 608405 w 1019175"/>
                    <a:gd name="connsiteY1" fmla="*/ 1153743 h 1276488"/>
                    <a:gd name="connsiteX2" fmla="*/ 371475 w 1019175"/>
                    <a:gd name="connsiteY2" fmla="*/ 1010260 h 1276488"/>
                    <a:gd name="connsiteX3" fmla="*/ 180975 w 1019175"/>
                    <a:gd name="connsiteY3" fmla="*/ 800100 h 1276488"/>
                    <a:gd name="connsiteX4" fmla="*/ 38100 w 1019175"/>
                    <a:gd name="connsiteY4" fmla="*/ 476250 h 1276488"/>
                    <a:gd name="connsiteX5" fmla="*/ 0 w 1019175"/>
                    <a:gd name="connsiteY5" fmla="*/ 0 h 1276488"/>
                    <a:gd name="connsiteX0" fmla="*/ 1019175 w 1019175"/>
                    <a:gd name="connsiteY0" fmla="*/ 1276350 h 1276447"/>
                    <a:gd name="connsiteX1" fmla="*/ 618905 w 1019175"/>
                    <a:gd name="connsiteY1" fmla="*/ 1116131 h 1276447"/>
                    <a:gd name="connsiteX2" fmla="*/ 371475 w 1019175"/>
                    <a:gd name="connsiteY2" fmla="*/ 1010260 h 1276447"/>
                    <a:gd name="connsiteX3" fmla="*/ 180975 w 1019175"/>
                    <a:gd name="connsiteY3" fmla="*/ 800100 h 1276447"/>
                    <a:gd name="connsiteX4" fmla="*/ 38100 w 1019175"/>
                    <a:gd name="connsiteY4" fmla="*/ 476250 h 1276447"/>
                    <a:gd name="connsiteX5" fmla="*/ 0 w 1019175"/>
                    <a:gd name="connsiteY5" fmla="*/ 0 h 1276447"/>
                    <a:gd name="connsiteX0" fmla="*/ 1019175 w 1019175"/>
                    <a:gd name="connsiteY0" fmla="*/ 1191722 h 1191947"/>
                    <a:gd name="connsiteX1" fmla="*/ 618905 w 1019175"/>
                    <a:gd name="connsiteY1" fmla="*/ 1116131 h 1191947"/>
                    <a:gd name="connsiteX2" fmla="*/ 371475 w 1019175"/>
                    <a:gd name="connsiteY2" fmla="*/ 1010260 h 1191947"/>
                    <a:gd name="connsiteX3" fmla="*/ 180975 w 1019175"/>
                    <a:gd name="connsiteY3" fmla="*/ 800100 h 1191947"/>
                    <a:gd name="connsiteX4" fmla="*/ 38100 w 1019175"/>
                    <a:gd name="connsiteY4" fmla="*/ 476250 h 1191947"/>
                    <a:gd name="connsiteX5" fmla="*/ 0 w 1019175"/>
                    <a:gd name="connsiteY5" fmla="*/ 0 h 1191947"/>
                    <a:gd name="connsiteX0" fmla="*/ 977177 w 977177"/>
                    <a:gd name="connsiteY0" fmla="*/ 1191722 h 1191947"/>
                    <a:gd name="connsiteX1" fmla="*/ 618905 w 977177"/>
                    <a:gd name="connsiteY1" fmla="*/ 1116131 h 1191947"/>
                    <a:gd name="connsiteX2" fmla="*/ 371475 w 977177"/>
                    <a:gd name="connsiteY2" fmla="*/ 1010260 h 1191947"/>
                    <a:gd name="connsiteX3" fmla="*/ 180975 w 977177"/>
                    <a:gd name="connsiteY3" fmla="*/ 800100 h 1191947"/>
                    <a:gd name="connsiteX4" fmla="*/ 38100 w 977177"/>
                    <a:gd name="connsiteY4" fmla="*/ 476250 h 1191947"/>
                    <a:gd name="connsiteX5" fmla="*/ 0 w 977177"/>
                    <a:gd name="connsiteY5" fmla="*/ 0 h 1191947"/>
                    <a:gd name="connsiteX0" fmla="*/ 1197667 w 1197667"/>
                    <a:gd name="connsiteY0" fmla="*/ 1107093 h 1122110"/>
                    <a:gd name="connsiteX1" fmla="*/ 618905 w 1197667"/>
                    <a:gd name="connsiteY1" fmla="*/ 1116131 h 1122110"/>
                    <a:gd name="connsiteX2" fmla="*/ 371475 w 1197667"/>
                    <a:gd name="connsiteY2" fmla="*/ 1010260 h 1122110"/>
                    <a:gd name="connsiteX3" fmla="*/ 180975 w 1197667"/>
                    <a:gd name="connsiteY3" fmla="*/ 800100 h 1122110"/>
                    <a:gd name="connsiteX4" fmla="*/ 38100 w 1197667"/>
                    <a:gd name="connsiteY4" fmla="*/ 476250 h 1122110"/>
                    <a:gd name="connsiteX5" fmla="*/ 0 w 1197667"/>
                    <a:gd name="connsiteY5" fmla="*/ 0 h 1122110"/>
                    <a:gd name="connsiteX0" fmla="*/ 1197667 w 1197667"/>
                    <a:gd name="connsiteY0" fmla="*/ 1107093 h 1107502"/>
                    <a:gd name="connsiteX1" fmla="*/ 765898 w 1197667"/>
                    <a:gd name="connsiteY1" fmla="*/ 1069115 h 1107502"/>
                    <a:gd name="connsiteX2" fmla="*/ 371475 w 1197667"/>
                    <a:gd name="connsiteY2" fmla="*/ 1010260 h 1107502"/>
                    <a:gd name="connsiteX3" fmla="*/ 180975 w 1197667"/>
                    <a:gd name="connsiteY3" fmla="*/ 800100 h 1107502"/>
                    <a:gd name="connsiteX4" fmla="*/ 38100 w 1197667"/>
                    <a:gd name="connsiteY4" fmla="*/ 476250 h 1107502"/>
                    <a:gd name="connsiteX5" fmla="*/ 0 w 1197667"/>
                    <a:gd name="connsiteY5" fmla="*/ 0 h 1107502"/>
                    <a:gd name="connsiteX0" fmla="*/ 1239665 w 1239665"/>
                    <a:gd name="connsiteY0" fmla="*/ 1125900 h 1126165"/>
                    <a:gd name="connsiteX1" fmla="*/ 765898 w 1239665"/>
                    <a:gd name="connsiteY1" fmla="*/ 1069115 h 1126165"/>
                    <a:gd name="connsiteX2" fmla="*/ 371475 w 1239665"/>
                    <a:gd name="connsiteY2" fmla="*/ 1010260 h 1126165"/>
                    <a:gd name="connsiteX3" fmla="*/ 180975 w 1239665"/>
                    <a:gd name="connsiteY3" fmla="*/ 800100 h 1126165"/>
                    <a:gd name="connsiteX4" fmla="*/ 38100 w 1239665"/>
                    <a:gd name="connsiteY4" fmla="*/ 476250 h 1126165"/>
                    <a:gd name="connsiteX5" fmla="*/ 0 w 1239665"/>
                    <a:gd name="connsiteY5" fmla="*/ 0 h 1126165"/>
                    <a:gd name="connsiteX0" fmla="*/ 1239665 w 1239665"/>
                    <a:gd name="connsiteY0" fmla="*/ 1125900 h 1126087"/>
                    <a:gd name="connsiteX1" fmla="*/ 765898 w 1239665"/>
                    <a:gd name="connsiteY1" fmla="*/ 1050309 h 1126087"/>
                    <a:gd name="connsiteX2" fmla="*/ 371475 w 1239665"/>
                    <a:gd name="connsiteY2" fmla="*/ 1010260 h 1126087"/>
                    <a:gd name="connsiteX3" fmla="*/ 180975 w 1239665"/>
                    <a:gd name="connsiteY3" fmla="*/ 800100 h 1126087"/>
                    <a:gd name="connsiteX4" fmla="*/ 38100 w 1239665"/>
                    <a:gd name="connsiteY4" fmla="*/ 476250 h 1126087"/>
                    <a:gd name="connsiteX5" fmla="*/ 0 w 1239665"/>
                    <a:gd name="connsiteY5" fmla="*/ 0 h 1126087"/>
                    <a:gd name="connsiteX0" fmla="*/ 1239665 w 1239665"/>
                    <a:gd name="connsiteY0" fmla="*/ 1125900 h 1126108"/>
                    <a:gd name="connsiteX1" fmla="*/ 765898 w 1239665"/>
                    <a:gd name="connsiteY1" fmla="*/ 1050309 h 1126108"/>
                    <a:gd name="connsiteX2" fmla="*/ 371475 w 1239665"/>
                    <a:gd name="connsiteY2" fmla="*/ 972648 h 1126108"/>
                    <a:gd name="connsiteX3" fmla="*/ 180975 w 1239665"/>
                    <a:gd name="connsiteY3" fmla="*/ 800100 h 1126108"/>
                    <a:gd name="connsiteX4" fmla="*/ 38100 w 1239665"/>
                    <a:gd name="connsiteY4" fmla="*/ 476250 h 1126108"/>
                    <a:gd name="connsiteX5" fmla="*/ 0 w 1239665"/>
                    <a:gd name="connsiteY5" fmla="*/ 0 h 1126108"/>
                    <a:gd name="connsiteX0" fmla="*/ 1239665 w 1239665"/>
                    <a:gd name="connsiteY0" fmla="*/ 1125900 h 1126107"/>
                    <a:gd name="connsiteX1" fmla="*/ 765898 w 1239665"/>
                    <a:gd name="connsiteY1" fmla="*/ 1050309 h 1126107"/>
                    <a:gd name="connsiteX2" fmla="*/ 371475 w 1239665"/>
                    <a:gd name="connsiteY2" fmla="*/ 972648 h 1126107"/>
                    <a:gd name="connsiteX3" fmla="*/ 180975 w 1239665"/>
                    <a:gd name="connsiteY3" fmla="*/ 762487 h 1126107"/>
                    <a:gd name="connsiteX4" fmla="*/ 38100 w 1239665"/>
                    <a:gd name="connsiteY4" fmla="*/ 476250 h 1126107"/>
                    <a:gd name="connsiteX5" fmla="*/ 0 w 1239665"/>
                    <a:gd name="connsiteY5" fmla="*/ 0 h 1126107"/>
                    <a:gd name="connsiteX0" fmla="*/ 1239665 w 1239665"/>
                    <a:gd name="connsiteY0" fmla="*/ 1125900 h 1126107"/>
                    <a:gd name="connsiteX1" fmla="*/ 765898 w 1239665"/>
                    <a:gd name="connsiteY1" fmla="*/ 1050309 h 1126107"/>
                    <a:gd name="connsiteX2" fmla="*/ 371475 w 1239665"/>
                    <a:gd name="connsiteY2" fmla="*/ 972648 h 1126107"/>
                    <a:gd name="connsiteX3" fmla="*/ 180975 w 1239665"/>
                    <a:gd name="connsiteY3" fmla="*/ 762487 h 1126107"/>
                    <a:gd name="connsiteX4" fmla="*/ 69598 w 1239665"/>
                    <a:gd name="connsiteY4" fmla="*/ 448041 h 1126107"/>
                    <a:gd name="connsiteX5" fmla="*/ 0 w 1239665"/>
                    <a:gd name="connsiteY5" fmla="*/ 0 h 1126107"/>
                    <a:gd name="connsiteX0" fmla="*/ 1239665 w 1239665"/>
                    <a:gd name="connsiteY0" fmla="*/ 1125900 h 1126107"/>
                    <a:gd name="connsiteX1" fmla="*/ 765898 w 1239665"/>
                    <a:gd name="connsiteY1" fmla="*/ 1050309 h 1126107"/>
                    <a:gd name="connsiteX2" fmla="*/ 371475 w 1239665"/>
                    <a:gd name="connsiteY2" fmla="*/ 972648 h 1126107"/>
                    <a:gd name="connsiteX3" fmla="*/ 180975 w 1239665"/>
                    <a:gd name="connsiteY3" fmla="*/ 762487 h 1126107"/>
                    <a:gd name="connsiteX4" fmla="*/ 69598 w 1239665"/>
                    <a:gd name="connsiteY4" fmla="*/ 448041 h 1126107"/>
                    <a:gd name="connsiteX5" fmla="*/ 0 w 1239665"/>
                    <a:gd name="connsiteY5" fmla="*/ 0 h 1126107"/>
                    <a:gd name="connsiteX0" fmla="*/ 1239665 w 1239665"/>
                    <a:gd name="connsiteY0" fmla="*/ 1125900 h 1126107"/>
                    <a:gd name="connsiteX1" fmla="*/ 765898 w 1239665"/>
                    <a:gd name="connsiteY1" fmla="*/ 1050309 h 1126107"/>
                    <a:gd name="connsiteX2" fmla="*/ 371475 w 1239665"/>
                    <a:gd name="connsiteY2" fmla="*/ 972648 h 1126107"/>
                    <a:gd name="connsiteX3" fmla="*/ 180975 w 1239665"/>
                    <a:gd name="connsiteY3" fmla="*/ 762487 h 1126107"/>
                    <a:gd name="connsiteX4" fmla="*/ 69598 w 1239665"/>
                    <a:gd name="connsiteY4" fmla="*/ 448041 h 1126107"/>
                    <a:gd name="connsiteX5" fmla="*/ 0 w 1239665"/>
                    <a:gd name="connsiteY5" fmla="*/ 0 h 1126107"/>
                    <a:gd name="connsiteX0" fmla="*/ 1239665 w 1239665"/>
                    <a:gd name="connsiteY0" fmla="*/ 1125900 h 1126208"/>
                    <a:gd name="connsiteX1" fmla="*/ 765898 w 1239665"/>
                    <a:gd name="connsiteY1" fmla="*/ 1069115 h 1126208"/>
                    <a:gd name="connsiteX2" fmla="*/ 371475 w 1239665"/>
                    <a:gd name="connsiteY2" fmla="*/ 972648 h 1126208"/>
                    <a:gd name="connsiteX3" fmla="*/ 180975 w 1239665"/>
                    <a:gd name="connsiteY3" fmla="*/ 762487 h 1126208"/>
                    <a:gd name="connsiteX4" fmla="*/ 69598 w 1239665"/>
                    <a:gd name="connsiteY4" fmla="*/ 448041 h 1126208"/>
                    <a:gd name="connsiteX5" fmla="*/ 0 w 1239665"/>
                    <a:gd name="connsiteY5" fmla="*/ 0 h 1126208"/>
                    <a:gd name="connsiteX0" fmla="*/ 1239665 w 1239665"/>
                    <a:gd name="connsiteY0" fmla="*/ 1125900 h 1126208"/>
                    <a:gd name="connsiteX1" fmla="*/ 765898 w 1239665"/>
                    <a:gd name="connsiteY1" fmla="*/ 1069115 h 1126208"/>
                    <a:gd name="connsiteX2" fmla="*/ 371475 w 1239665"/>
                    <a:gd name="connsiteY2" fmla="*/ 972648 h 1126208"/>
                    <a:gd name="connsiteX3" fmla="*/ 180975 w 1239665"/>
                    <a:gd name="connsiteY3" fmla="*/ 762487 h 1126208"/>
                    <a:gd name="connsiteX4" fmla="*/ 69598 w 1239665"/>
                    <a:gd name="connsiteY4" fmla="*/ 448041 h 1126208"/>
                    <a:gd name="connsiteX5" fmla="*/ 0 w 1239665"/>
                    <a:gd name="connsiteY5" fmla="*/ 0 h 1126208"/>
                    <a:gd name="connsiteX0" fmla="*/ 1239665 w 1239665"/>
                    <a:gd name="connsiteY0" fmla="*/ 1125900 h 1126208"/>
                    <a:gd name="connsiteX1" fmla="*/ 765898 w 1239665"/>
                    <a:gd name="connsiteY1" fmla="*/ 1069115 h 1126208"/>
                    <a:gd name="connsiteX2" fmla="*/ 371475 w 1239665"/>
                    <a:gd name="connsiteY2" fmla="*/ 972648 h 1126208"/>
                    <a:gd name="connsiteX3" fmla="*/ 180975 w 1239665"/>
                    <a:gd name="connsiteY3" fmla="*/ 762487 h 1126208"/>
                    <a:gd name="connsiteX4" fmla="*/ 69598 w 1239665"/>
                    <a:gd name="connsiteY4" fmla="*/ 448041 h 1126208"/>
                    <a:gd name="connsiteX5" fmla="*/ 0 w 1239665"/>
                    <a:gd name="connsiteY5" fmla="*/ 0 h 1126208"/>
                    <a:gd name="connsiteX0" fmla="*/ 765898 w 765898"/>
                    <a:gd name="connsiteY0" fmla="*/ 1069115 h 1069115"/>
                    <a:gd name="connsiteX1" fmla="*/ 371475 w 765898"/>
                    <a:gd name="connsiteY1" fmla="*/ 972648 h 1069115"/>
                    <a:gd name="connsiteX2" fmla="*/ 180975 w 765898"/>
                    <a:gd name="connsiteY2" fmla="*/ 762487 h 1069115"/>
                    <a:gd name="connsiteX3" fmla="*/ 69598 w 765898"/>
                    <a:gd name="connsiteY3" fmla="*/ 448041 h 1069115"/>
                    <a:gd name="connsiteX4" fmla="*/ 0 w 765898"/>
                    <a:gd name="connsiteY4" fmla="*/ 0 h 1069115"/>
                    <a:gd name="connsiteX0" fmla="*/ 371475 w 371475"/>
                    <a:gd name="connsiteY0" fmla="*/ 972648 h 972649"/>
                    <a:gd name="connsiteX1" fmla="*/ 180975 w 371475"/>
                    <a:gd name="connsiteY1" fmla="*/ 762487 h 972649"/>
                    <a:gd name="connsiteX2" fmla="*/ 69598 w 371475"/>
                    <a:gd name="connsiteY2" fmla="*/ 448041 h 972649"/>
                    <a:gd name="connsiteX3" fmla="*/ 0 w 371475"/>
                    <a:gd name="connsiteY3" fmla="*/ 0 h 972649"/>
                    <a:gd name="connsiteX0" fmla="*/ 180975 w 180976"/>
                    <a:gd name="connsiteY0" fmla="*/ 762487 h 762487"/>
                    <a:gd name="connsiteX1" fmla="*/ 69598 w 180976"/>
                    <a:gd name="connsiteY1" fmla="*/ 448041 h 762487"/>
                    <a:gd name="connsiteX2" fmla="*/ 0 w 180976"/>
                    <a:gd name="connsiteY2" fmla="*/ 0 h 762487"/>
                    <a:gd name="connsiteX0" fmla="*/ 69598 w 69598"/>
                    <a:gd name="connsiteY0" fmla="*/ 448041 h 448041"/>
                    <a:gd name="connsiteX1" fmla="*/ 0 w 69598"/>
                    <a:gd name="connsiteY1" fmla="*/ 0 h 448041"/>
                    <a:gd name="connsiteX0" fmla="*/ 101097 w 101097"/>
                    <a:gd name="connsiteY0" fmla="*/ 748943 h 748943"/>
                    <a:gd name="connsiteX1" fmla="*/ 0 w 101097"/>
                    <a:gd name="connsiteY1" fmla="*/ 0 h 748943"/>
                    <a:gd name="connsiteX0" fmla="*/ 101097 w 101097"/>
                    <a:gd name="connsiteY0" fmla="*/ 748943 h 748943"/>
                    <a:gd name="connsiteX1" fmla="*/ 0 w 101097"/>
                    <a:gd name="connsiteY1" fmla="*/ 0 h 748943"/>
                  </a:gdLst>
                  <a:ahLst/>
                  <a:cxnLst>
                    <a:cxn ang="0">
                      <a:pos x="connsiteX0" y="connsiteY0"/>
                    </a:cxn>
                    <a:cxn ang="0">
                      <a:pos x="connsiteX1" y="connsiteY1"/>
                    </a:cxn>
                  </a:cxnLst>
                  <a:rect l="l" t="t" r="r" b="b"/>
                  <a:pathLst>
                    <a:path w="101097" h="748943">
                      <a:moveTo>
                        <a:pt x="101097" y="748943"/>
                      </a:moveTo>
                      <a:cubicBezTo>
                        <a:pt x="81434" y="568576"/>
                        <a:pt x="3969" y="171450"/>
                        <a:pt x="0" y="0"/>
                      </a:cubicBezTo>
                    </a:path>
                  </a:pathLst>
                </a:custGeom>
                <a:noFill/>
                <a:ln w="63500">
                  <a:solidFill>
                    <a:schemeClr val="accent5">
                      <a:alpha val="50000"/>
                    </a:schemeClr>
                  </a:solidFill>
                  <a:prstDash val="sysDot"/>
                  <a:headEnd type="none" w="med"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UD デジタル 教科書体 NK-R" panose="02020400000000000000" pitchFamily="18" charset="-128"/>
                    <a:ea typeface="UD デジタル 教科書体 NK-R" panose="02020400000000000000" pitchFamily="18" charset="-128"/>
                  </a:endParaRPr>
                </a:p>
              </p:txBody>
            </p:sp>
            <p:sp>
              <p:nvSpPr>
                <p:cNvPr id="251" name="フリーフォーム 250"/>
                <p:cNvSpPr/>
                <p:nvPr/>
              </p:nvSpPr>
              <p:spPr>
                <a:xfrm>
                  <a:off x="16076672" y="2302179"/>
                  <a:ext cx="801731" cy="859031"/>
                </a:xfrm>
                <a:custGeom>
                  <a:avLst/>
                  <a:gdLst>
                    <a:gd name="connsiteX0" fmla="*/ 800100 w 807720"/>
                    <a:gd name="connsiteY0" fmla="*/ 22860 h 1059180"/>
                    <a:gd name="connsiteX1" fmla="*/ 716280 w 807720"/>
                    <a:gd name="connsiteY1" fmla="*/ 15240 h 1059180"/>
                    <a:gd name="connsiteX2" fmla="*/ 617220 w 807720"/>
                    <a:gd name="connsiteY2" fmla="*/ 0 h 1059180"/>
                    <a:gd name="connsiteX3" fmla="*/ 495300 w 807720"/>
                    <a:gd name="connsiteY3" fmla="*/ 7620 h 1059180"/>
                    <a:gd name="connsiteX4" fmla="*/ 373380 w 807720"/>
                    <a:gd name="connsiteY4" fmla="*/ 30480 h 1059180"/>
                    <a:gd name="connsiteX5" fmla="*/ 289560 w 807720"/>
                    <a:gd name="connsiteY5" fmla="*/ 60960 h 1059180"/>
                    <a:gd name="connsiteX6" fmla="*/ 175260 w 807720"/>
                    <a:gd name="connsiteY6" fmla="*/ 129540 h 1059180"/>
                    <a:gd name="connsiteX7" fmla="*/ 99060 w 807720"/>
                    <a:gd name="connsiteY7" fmla="*/ 251460 h 1059180"/>
                    <a:gd name="connsiteX8" fmla="*/ 53340 w 807720"/>
                    <a:gd name="connsiteY8" fmla="*/ 335280 h 1059180"/>
                    <a:gd name="connsiteX9" fmla="*/ 22860 w 807720"/>
                    <a:gd name="connsiteY9" fmla="*/ 381000 h 1059180"/>
                    <a:gd name="connsiteX10" fmla="*/ 53340 w 807720"/>
                    <a:gd name="connsiteY10" fmla="*/ 403860 h 1059180"/>
                    <a:gd name="connsiteX11" fmla="*/ 68580 w 807720"/>
                    <a:gd name="connsiteY11" fmla="*/ 586740 h 1059180"/>
                    <a:gd name="connsiteX12" fmla="*/ 53340 w 807720"/>
                    <a:gd name="connsiteY12" fmla="*/ 678180 h 1059180"/>
                    <a:gd name="connsiteX13" fmla="*/ 22860 w 807720"/>
                    <a:gd name="connsiteY13" fmla="*/ 792480 h 1059180"/>
                    <a:gd name="connsiteX14" fmla="*/ 7620 w 807720"/>
                    <a:gd name="connsiteY14" fmla="*/ 868680 h 1059180"/>
                    <a:gd name="connsiteX15" fmla="*/ 0 w 807720"/>
                    <a:gd name="connsiteY15" fmla="*/ 937260 h 1059180"/>
                    <a:gd name="connsiteX16" fmla="*/ 0 w 807720"/>
                    <a:gd name="connsiteY16" fmla="*/ 1005840 h 1059180"/>
                    <a:gd name="connsiteX17" fmla="*/ 15240 w 807720"/>
                    <a:gd name="connsiteY17" fmla="*/ 1059180 h 1059180"/>
                    <a:gd name="connsiteX18" fmla="*/ 121920 w 807720"/>
                    <a:gd name="connsiteY18" fmla="*/ 1005840 h 1059180"/>
                    <a:gd name="connsiteX19" fmla="*/ 228600 w 807720"/>
                    <a:gd name="connsiteY19" fmla="*/ 990600 h 1059180"/>
                    <a:gd name="connsiteX20" fmla="*/ 335280 w 807720"/>
                    <a:gd name="connsiteY20" fmla="*/ 990600 h 1059180"/>
                    <a:gd name="connsiteX21" fmla="*/ 510540 w 807720"/>
                    <a:gd name="connsiteY21" fmla="*/ 1021080 h 1059180"/>
                    <a:gd name="connsiteX22" fmla="*/ 624840 w 807720"/>
                    <a:gd name="connsiteY22" fmla="*/ 1021080 h 1059180"/>
                    <a:gd name="connsiteX23" fmla="*/ 739140 w 807720"/>
                    <a:gd name="connsiteY23" fmla="*/ 1005840 h 1059180"/>
                    <a:gd name="connsiteX24" fmla="*/ 807720 w 807720"/>
                    <a:gd name="connsiteY24" fmla="*/ 1005840 h 1059180"/>
                    <a:gd name="connsiteX0" fmla="*/ 800100 w 979694"/>
                    <a:gd name="connsiteY0" fmla="*/ 22860 h 1059180"/>
                    <a:gd name="connsiteX1" fmla="*/ 716280 w 979694"/>
                    <a:gd name="connsiteY1" fmla="*/ 15240 h 1059180"/>
                    <a:gd name="connsiteX2" fmla="*/ 617220 w 979694"/>
                    <a:gd name="connsiteY2" fmla="*/ 0 h 1059180"/>
                    <a:gd name="connsiteX3" fmla="*/ 495300 w 979694"/>
                    <a:gd name="connsiteY3" fmla="*/ 7620 h 1059180"/>
                    <a:gd name="connsiteX4" fmla="*/ 373380 w 979694"/>
                    <a:gd name="connsiteY4" fmla="*/ 30480 h 1059180"/>
                    <a:gd name="connsiteX5" fmla="*/ 289560 w 979694"/>
                    <a:gd name="connsiteY5" fmla="*/ 60960 h 1059180"/>
                    <a:gd name="connsiteX6" fmla="*/ 175260 w 979694"/>
                    <a:gd name="connsiteY6" fmla="*/ 129540 h 1059180"/>
                    <a:gd name="connsiteX7" fmla="*/ 99060 w 979694"/>
                    <a:gd name="connsiteY7" fmla="*/ 251460 h 1059180"/>
                    <a:gd name="connsiteX8" fmla="*/ 53340 w 979694"/>
                    <a:gd name="connsiteY8" fmla="*/ 335280 h 1059180"/>
                    <a:gd name="connsiteX9" fmla="*/ 22860 w 979694"/>
                    <a:gd name="connsiteY9" fmla="*/ 381000 h 1059180"/>
                    <a:gd name="connsiteX10" fmla="*/ 53340 w 979694"/>
                    <a:gd name="connsiteY10" fmla="*/ 403860 h 1059180"/>
                    <a:gd name="connsiteX11" fmla="*/ 68580 w 979694"/>
                    <a:gd name="connsiteY11" fmla="*/ 586740 h 1059180"/>
                    <a:gd name="connsiteX12" fmla="*/ 53340 w 979694"/>
                    <a:gd name="connsiteY12" fmla="*/ 678180 h 1059180"/>
                    <a:gd name="connsiteX13" fmla="*/ 22860 w 979694"/>
                    <a:gd name="connsiteY13" fmla="*/ 792480 h 1059180"/>
                    <a:gd name="connsiteX14" fmla="*/ 7620 w 979694"/>
                    <a:gd name="connsiteY14" fmla="*/ 868680 h 1059180"/>
                    <a:gd name="connsiteX15" fmla="*/ 0 w 979694"/>
                    <a:gd name="connsiteY15" fmla="*/ 937260 h 1059180"/>
                    <a:gd name="connsiteX16" fmla="*/ 0 w 979694"/>
                    <a:gd name="connsiteY16" fmla="*/ 1005840 h 1059180"/>
                    <a:gd name="connsiteX17" fmla="*/ 15240 w 979694"/>
                    <a:gd name="connsiteY17" fmla="*/ 1059180 h 1059180"/>
                    <a:gd name="connsiteX18" fmla="*/ 121920 w 979694"/>
                    <a:gd name="connsiteY18" fmla="*/ 1005840 h 1059180"/>
                    <a:gd name="connsiteX19" fmla="*/ 228600 w 979694"/>
                    <a:gd name="connsiteY19" fmla="*/ 990600 h 1059180"/>
                    <a:gd name="connsiteX20" fmla="*/ 335280 w 979694"/>
                    <a:gd name="connsiteY20" fmla="*/ 990600 h 1059180"/>
                    <a:gd name="connsiteX21" fmla="*/ 510540 w 979694"/>
                    <a:gd name="connsiteY21" fmla="*/ 1021080 h 1059180"/>
                    <a:gd name="connsiteX22" fmla="*/ 624840 w 979694"/>
                    <a:gd name="connsiteY22" fmla="*/ 1021080 h 1059180"/>
                    <a:gd name="connsiteX23" fmla="*/ 739140 w 979694"/>
                    <a:gd name="connsiteY23" fmla="*/ 1005840 h 1059180"/>
                    <a:gd name="connsiteX24" fmla="*/ 979694 w 979694"/>
                    <a:gd name="connsiteY24" fmla="*/ 1013657 h 1059180"/>
                    <a:gd name="connsiteX0" fmla="*/ 948623 w 979694"/>
                    <a:gd name="connsiteY0" fmla="*/ 77579 h 1059180"/>
                    <a:gd name="connsiteX1" fmla="*/ 716280 w 979694"/>
                    <a:gd name="connsiteY1" fmla="*/ 15240 h 1059180"/>
                    <a:gd name="connsiteX2" fmla="*/ 617220 w 979694"/>
                    <a:gd name="connsiteY2" fmla="*/ 0 h 1059180"/>
                    <a:gd name="connsiteX3" fmla="*/ 495300 w 979694"/>
                    <a:gd name="connsiteY3" fmla="*/ 7620 h 1059180"/>
                    <a:gd name="connsiteX4" fmla="*/ 373380 w 979694"/>
                    <a:gd name="connsiteY4" fmla="*/ 30480 h 1059180"/>
                    <a:gd name="connsiteX5" fmla="*/ 289560 w 979694"/>
                    <a:gd name="connsiteY5" fmla="*/ 60960 h 1059180"/>
                    <a:gd name="connsiteX6" fmla="*/ 175260 w 979694"/>
                    <a:gd name="connsiteY6" fmla="*/ 129540 h 1059180"/>
                    <a:gd name="connsiteX7" fmla="*/ 99060 w 979694"/>
                    <a:gd name="connsiteY7" fmla="*/ 251460 h 1059180"/>
                    <a:gd name="connsiteX8" fmla="*/ 53340 w 979694"/>
                    <a:gd name="connsiteY8" fmla="*/ 335280 h 1059180"/>
                    <a:gd name="connsiteX9" fmla="*/ 22860 w 979694"/>
                    <a:gd name="connsiteY9" fmla="*/ 381000 h 1059180"/>
                    <a:gd name="connsiteX10" fmla="*/ 53340 w 979694"/>
                    <a:gd name="connsiteY10" fmla="*/ 403860 h 1059180"/>
                    <a:gd name="connsiteX11" fmla="*/ 68580 w 979694"/>
                    <a:gd name="connsiteY11" fmla="*/ 586740 h 1059180"/>
                    <a:gd name="connsiteX12" fmla="*/ 53340 w 979694"/>
                    <a:gd name="connsiteY12" fmla="*/ 678180 h 1059180"/>
                    <a:gd name="connsiteX13" fmla="*/ 22860 w 979694"/>
                    <a:gd name="connsiteY13" fmla="*/ 792480 h 1059180"/>
                    <a:gd name="connsiteX14" fmla="*/ 7620 w 979694"/>
                    <a:gd name="connsiteY14" fmla="*/ 868680 h 1059180"/>
                    <a:gd name="connsiteX15" fmla="*/ 0 w 979694"/>
                    <a:gd name="connsiteY15" fmla="*/ 937260 h 1059180"/>
                    <a:gd name="connsiteX16" fmla="*/ 0 w 979694"/>
                    <a:gd name="connsiteY16" fmla="*/ 1005840 h 1059180"/>
                    <a:gd name="connsiteX17" fmla="*/ 15240 w 979694"/>
                    <a:gd name="connsiteY17" fmla="*/ 1059180 h 1059180"/>
                    <a:gd name="connsiteX18" fmla="*/ 121920 w 979694"/>
                    <a:gd name="connsiteY18" fmla="*/ 1005840 h 1059180"/>
                    <a:gd name="connsiteX19" fmla="*/ 228600 w 979694"/>
                    <a:gd name="connsiteY19" fmla="*/ 990600 h 1059180"/>
                    <a:gd name="connsiteX20" fmla="*/ 335280 w 979694"/>
                    <a:gd name="connsiteY20" fmla="*/ 990600 h 1059180"/>
                    <a:gd name="connsiteX21" fmla="*/ 510540 w 979694"/>
                    <a:gd name="connsiteY21" fmla="*/ 1021080 h 1059180"/>
                    <a:gd name="connsiteX22" fmla="*/ 624840 w 979694"/>
                    <a:gd name="connsiteY22" fmla="*/ 1021080 h 1059180"/>
                    <a:gd name="connsiteX23" fmla="*/ 739140 w 979694"/>
                    <a:gd name="connsiteY23" fmla="*/ 1005840 h 1059180"/>
                    <a:gd name="connsiteX24" fmla="*/ 979694 w 979694"/>
                    <a:gd name="connsiteY24" fmla="*/ 1013657 h 1059180"/>
                    <a:gd name="connsiteX0" fmla="*/ 948623 w 979694"/>
                    <a:gd name="connsiteY0" fmla="*/ 77579 h 1059180"/>
                    <a:gd name="connsiteX1" fmla="*/ 778816 w 979694"/>
                    <a:gd name="connsiteY1" fmla="*/ 23057 h 1059180"/>
                    <a:gd name="connsiteX2" fmla="*/ 617220 w 979694"/>
                    <a:gd name="connsiteY2" fmla="*/ 0 h 1059180"/>
                    <a:gd name="connsiteX3" fmla="*/ 495300 w 979694"/>
                    <a:gd name="connsiteY3" fmla="*/ 7620 h 1059180"/>
                    <a:gd name="connsiteX4" fmla="*/ 373380 w 979694"/>
                    <a:gd name="connsiteY4" fmla="*/ 30480 h 1059180"/>
                    <a:gd name="connsiteX5" fmla="*/ 289560 w 979694"/>
                    <a:gd name="connsiteY5" fmla="*/ 60960 h 1059180"/>
                    <a:gd name="connsiteX6" fmla="*/ 175260 w 979694"/>
                    <a:gd name="connsiteY6" fmla="*/ 129540 h 1059180"/>
                    <a:gd name="connsiteX7" fmla="*/ 99060 w 979694"/>
                    <a:gd name="connsiteY7" fmla="*/ 251460 h 1059180"/>
                    <a:gd name="connsiteX8" fmla="*/ 53340 w 979694"/>
                    <a:gd name="connsiteY8" fmla="*/ 335280 h 1059180"/>
                    <a:gd name="connsiteX9" fmla="*/ 22860 w 979694"/>
                    <a:gd name="connsiteY9" fmla="*/ 381000 h 1059180"/>
                    <a:gd name="connsiteX10" fmla="*/ 53340 w 979694"/>
                    <a:gd name="connsiteY10" fmla="*/ 403860 h 1059180"/>
                    <a:gd name="connsiteX11" fmla="*/ 68580 w 979694"/>
                    <a:gd name="connsiteY11" fmla="*/ 586740 h 1059180"/>
                    <a:gd name="connsiteX12" fmla="*/ 53340 w 979694"/>
                    <a:gd name="connsiteY12" fmla="*/ 678180 h 1059180"/>
                    <a:gd name="connsiteX13" fmla="*/ 22860 w 979694"/>
                    <a:gd name="connsiteY13" fmla="*/ 792480 h 1059180"/>
                    <a:gd name="connsiteX14" fmla="*/ 7620 w 979694"/>
                    <a:gd name="connsiteY14" fmla="*/ 868680 h 1059180"/>
                    <a:gd name="connsiteX15" fmla="*/ 0 w 979694"/>
                    <a:gd name="connsiteY15" fmla="*/ 937260 h 1059180"/>
                    <a:gd name="connsiteX16" fmla="*/ 0 w 979694"/>
                    <a:gd name="connsiteY16" fmla="*/ 1005840 h 1059180"/>
                    <a:gd name="connsiteX17" fmla="*/ 15240 w 979694"/>
                    <a:gd name="connsiteY17" fmla="*/ 1059180 h 1059180"/>
                    <a:gd name="connsiteX18" fmla="*/ 121920 w 979694"/>
                    <a:gd name="connsiteY18" fmla="*/ 1005840 h 1059180"/>
                    <a:gd name="connsiteX19" fmla="*/ 228600 w 979694"/>
                    <a:gd name="connsiteY19" fmla="*/ 990600 h 1059180"/>
                    <a:gd name="connsiteX20" fmla="*/ 335280 w 979694"/>
                    <a:gd name="connsiteY20" fmla="*/ 990600 h 1059180"/>
                    <a:gd name="connsiteX21" fmla="*/ 510540 w 979694"/>
                    <a:gd name="connsiteY21" fmla="*/ 1021080 h 1059180"/>
                    <a:gd name="connsiteX22" fmla="*/ 624840 w 979694"/>
                    <a:gd name="connsiteY22" fmla="*/ 1021080 h 1059180"/>
                    <a:gd name="connsiteX23" fmla="*/ 739140 w 979694"/>
                    <a:gd name="connsiteY23" fmla="*/ 1005840 h 1059180"/>
                    <a:gd name="connsiteX24" fmla="*/ 979694 w 979694"/>
                    <a:gd name="connsiteY24" fmla="*/ 1013657 h 1059180"/>
                    <a:gd name="connsiteX0" fmla="*/ 948623 w 979694"/>
                    <a:gd name="connsiteY0" fmla="*/ 77579 h 1059180"/>
                    <a:gd name="connsiteX1" fmla="*/ 778816 w 979694"/>
                    <a:gd name="connsiteY1" fmla="*/ 23057 h 1059180"/>
                    <a:gd name="connsiteX2" fmla="*/ 617220 w 979694"/>
                    <a:gd name="connsiteY2" fmla="*/ 0 h 1059180"/>
                    <a:gd name="connsiteX3" fmla="*/ 495300 w 979694"/>
                    <a:gd name="connsiteY3" fmla="*/ 7620 h 1059180"/>
                    <a:gd name="connsiteX4" fmla="*/ 373380 w 979694"/>
                    <a:gd name="connsiteY4" fmla="*/ 30480 h 1059180"/>
                    <a:gd name="connsiteX5" fmla="*/ 289560 w 979694"/>
                    <a:gd name="connsiteY5" fmla="*/ 60960 h 1059180"/>
                    <a:gd name="connsiteX6" fmla="*/ 175260 w 979694"/>
                    <a:gd name="connsiteY6" fmla="*/ 129540 h 1059180"/>
                    <a:gd name="connsiteX7" fmla="*/ 99060 w 979694"/>
                    <a:gd name="connsiteY7" fmla="*/ 251460 h 1059180"/>
                    <a:gd name="connsiteX8" fmla="*/ 53340 w 979694"/>
                    <a:gd name="connsiteY8" fmla="*/ 335280 h 1059180"/>
                    <a:gd name="connsiteX9" fmla="*/ 22860 w 979694"/>
                    <a:gd name="connsiteY9" fmla="*/ 381000 h 1059180"/>
                    <a:gd name="connsiteX10" fmla="*/ 53340 w 979694"/>
                    <a:gd name="connsiteY10" fmla="*/ 403860 h 1059180"/>
                    <a:gd name="connsiteX11" fmla="*/ 68580 w 979694"/>
                    <a:gd name="connsiteY11" fmla="*/ 586740 h 1059180"/>
                    <a:gd name="connsiteX12" fmla="*/ 53340 w 979694"/>
                    <a:gd name="connsiteY12" fmla="*/ 678180 h 1059180"/>
                    <a:gd name="connsiteX13" fmla="*/ 22860 w 979694"/>
                    <a:gd name="connsiteY13" fmla="*/ 792480 h 1059180"/>
                    <a:gd name="connsiteX14" fmla="*/ 7620 w 979694"/>
                    <a:gd name="connsiteY14" fmla="*/ 868680 h 1059180"/>
                    <a:gd name="connsiteX15" fmla="*/ 0 w 979694"/>
                    <a:gd name="connsiteY15" fmla="*/ 937260 h 1059180"/>
                    <a:gd name="connsiteX16" fmla="*/ 0 w 979694"/>
                    <a:gd name="connsiteY16" fmla="*/ 1005840 h 1059180"/>
                    <a:gd name="connsiteX17" fmla="*/ 15240 w 979694"/>
                    <a:gd name="connsiteY17" fmla="*/ 1059180 h 1059180"/>
                    <a:gd name="connsiteX18" fmla="*/ 121920 w 979694"/>
                    <a:gd name="connsiteY18" fmla="*/ 1005840 h 1059180"/>
                    <a:gd name="connsiteX19" fmla="*/ 228600 w 979694"/>
                    <a:gd name="connsiteY19" fmla="*/ 990600 h 1059180"/>
                    <a:gd name="connsiteX20" fmla="*/ 335280 w 979694"/>
                    <a:gd name="connsiteY20" fmla="*/ 990600 h 1059180"/>
                    <a:gd name="connsiteX21" fmla="*/ 510540 w 979694"/>
                    <a:gd name="connsiteY21" fmla="*/ 1021080 h 1059180"/>
                    <a:gd name="connsiteX22" fmla="*/ 624840 w 979694"/>
                    <a:gd name="connsiteY22" fmla="*/ 1021080 h 1059180"/>
                    <a:gd name="connsiteX23" fmla="*/ 809494 w 979694"/>
                    <a:gd name="connsiteY23" fmla="*/ 1005840 h 1059180"/>
                    <a:gd name="connsiteX24" fmla="*/ 979694 w 979694"/>
                    <a:gd name="connsiteY24" fmla="*/ 1013657 h 1059180"/>
                    <a:gd name="connsiteX0" fmla="*/ 948623 w 979694"/>
                    <a:gd name="connsiteY0" fmla="*/ 77579 h 1059180"/>
                    <a:gd name="connsiteX1" fmla="*/ 778816 w 979694"/>
                    <a:gd name="connsiteY1" fmla="*/ 23057 h 1059180"/>
                    <a:gd name="connsiteX2" fmla="*/ 617220 w 979694"/>
                    <a:gd name="connsiteY2" fmla="*/ 0 h 1059180"/>
                    <a:gd name="connsiteX3" fmla="*/ 495300 w 979694"/>
                    <a:gd name="connsiteY3" fmla="*/ 7620 h 1059180"/>
                    <a:gd name="connsiteX4" fmla="*/ 373380 w 979694"/>
                    <a:gd name="connsiteY4" fmla="*/ 30480 h 1059180"/>
                    <a:gd name="connsiteX5" fmla="*/ 289560 w 979694"/>
                    <a:gd name="connsiteY5" fmla="*/ 60960 h 1059180"/>
                    <a:gd name="connsiteX6" fmla="*/ 175260 w 979694"/>
                    <a:gd name="connsiteY6" fmla="*/ 129540 h 1059180"/>
                    <a:gd name="connsiteX7" fmla="*/ 99060 w 979694"/>
                    <a:gd name="connsiteY7" fmla="*/ 251460 h 1059180"/>
                    <a:gd name="connsiteX8" fmla="*/ 53340 w 979694"/>
                    <a:gd name="connsiteY8" fmla="*/ 335280 h 1059180"/>
                    <a:gd name="connsiteX9" fmla="*/ 22860 w 979694"/>
                    <a:gd name="connsiteY9" fmla="*/ 381000 h 1059180"/>
                    <a:gd name="connsiteX10" fmla="*/ 53340 w 979694"/>
                    <a:gd name="connsiteY10" fmla="*/ 403860 h 1059180"/>
                    <a:gd name="connsiteX11" fmla="*/ 68580 w 979694"/>
                    <a:gd name="connsiteY11" fmla="*/ 586740 h 1059180"/>
                    <a:gd name="connsiteX12" fmla="*/ 53340 w 979694"/>
                    <a:gd name="connsiteY12" fmla="*/ 678180 h 1059180"/>
                    <a:gd name="connsiteX13" fmla="*/ 22860 w 979694"/>
                    <a:gd name="connsiteY13" fmla="*/ 792480 h 1059180"/>
                    <a:gd name="connsiteX14" fmla="*/ 7620 w 979694"/>
                    <a:gd name="connsiteY14" fmla="*/ 868680 h 1059180"/>
                    <a:gd name="connsiteX15" fmla="*/ 0 w 979694"/>
                    <a:gd name="connsiteY15" fmla="*/ 937260 h 1059180"/>
                    <a:gd name="connsiteX16" fmla="*/ 0 w 979694"/>
                    <a:gd name="connsiteY16" fmla="*/ 1005840 h 1059180"/>
                    <a:gd name="connsiteX17" fmla="*/ 15240 w 979694"/>
                    <a:gd name="connsiteY17" fmla="*/ 1059180 h 1059180"/>
                    <a:gd name="connsiteX18" fmla="*/ 121920 w 979694"/>
                    <a:gd name="connsiteY18" fmla="*/ 1005840 h 1059180"/>
                    <a:gd name="connsiteX19" fmla="*/ 228600 w 979694"/>
                    <a:gd name="connsiteY19" fmla="*/ 990600 h 1059180"/>
                    <a:gd name="connsiteX20" fmla="*/ 335280 w 979694"/>
                    <a:gd name="connsiteY20" fmla="*/ 990600 h 1059180"/>
                    <a:gd name="connsiteX21" fmla="*/ 510540 w 979694"/>
                    <a:gd name="connsiteY21" fmla="*/ 1021080 h 1059180"/>
                    <a:gd name="connsiteX22" fmla="*/ 624840 w 979694"/>
                    <a:gd name="connsiteY22" fmla="*/ 1021080 h 1059180"/>
                    <a:gd name="connsiteX23" fmla="*/ 809494 w 979694"/>
                    <a:gd name="connsiteY23" fmla="*/ 1005840 h 1059180"/>
                    <a:gd name="connsiteX24" fmla="*/ 979694 w 979694"/>
                    <a:gd name="connsiteY24" fmla="*/ 247589 h 1059180"/>
                    <a:gd name="connsiteX0" fmla="*/ 948623 w 998412"/>
                    <a:gd name="connsiteY0" fmla="*/ 77579 h 1107855"/>
                    <a:gd name="connsiteX1" fmla="*/ 778816 w 998412"/>
                    <a:gd name="connsiteY1" fmla="*/ 23057 h 1107855"/>
                    <a:gd name="connsiteX2" fmla="*/ 617220 w 998412"/>
                    <a:gd name="connsiteY2" fmla="*/ 0 h 1107855"/>
                    <a:gd name="connsiteX3" fmla="*/ 495300 w 998412"/>
                    <a:gd name="connsiteY3" fmla="*/ 7620 h 1107855"/>
                    <a:gd name="connsiteX4" fmla="*/ 373380 w 998412"/>
                    <a:gd name="connsiteY4" fmla="*/ 30480 h 1107855"/>
                    <a:gd name="connsiteX5" fmla="*/ 289560 w 998412"/>
                    <a:gd name="connsiteY5" fmla="*/ 60960 h 1107855"/>
                    <a:gd name="connsiteX6" fmla="*/ 175260 w 998412"/>
                    <a:gd name="connsiteY6" fmla="*/ 129540 h 1107855"/>
                    <a:gd name="connsiteX7" fmla="*/ 99060 w 998412"/>
                    <a:gd name="connsiteY7" fmla="*/ 251460 h 1107855"/>
                    <a:gd name="connsiteX8" fmla="*/ 53340 w 998412"/>
                    <a:gd name="connsiteY8" fmla="*/ 335280 h 1107855"/>
                    <a:gd name="connsiteX9" fmla="*/ 22860 w 998412"/>
                    <a:gd name="connsiteY9" fmla="*/ 381000 h 1107855"/>
                    <a:gd name="connsiteX10" fmla="*/ 53340 w 998412"/>
                    <a:gd name="connsiteY10" fmla="*/ 403860 h 1107855"/>
                    <a:gd name="connsiteX11" fmla="*/ 68580 w 998412"/>
                    <a:gd name="connsiteY11" fmla="*/ 586740 h 1107855"/>
                    <a:gd name="connsiteX12" fmla="*/ 53340 w 998412"/>
                    <a:gd name="connsiteY12" fmla="*/ 678180 h 1107855"/>
                    <a:gd name="connsiteX13" fmla="*/ 22860 w 998412"/>
                    <a:gd name="connsiteY13" fmla="*/ 792480 h 1107855"/>
                    <a:gd name="connsiteX14" fmla="*/ 7620 w 998412"/>
                    <a:gd name="connsiteY14" fmla="*/ 868680 h 1107855"/>
                    <a:gd name="connsiteX15" fmla="*/ 0 w 998412"/>
                    <a:gd name="connsiteY15" fmla="*/ 937260 h 1107855"/>
                    <a:gd name="connsiteX16" fmla="*/ 0 w 998412"/>
                    <a:gd name="connsiteY16" fmla="*/ 1005840 h 1107855"/>
                    <a:gd name="connsiteX17" fmla="*/ 15240 w 998412"/>
                    <a:gd name="connsiteY17" fmla="*/ 1059180 h 1107855"/>
                    <a:gd name="connsiteX18" fmla="*/ 121920 w 998412"/>
                    <a:gd name="connsiteY18" fmla="*/ 1005840 h 1107855"/>
                    <a:gd name="connsiteX19" fmla="*/ 228600 w 998412"/>
                    <a:gd name="connsiteY19" fmla="*/ 990600 h 1107855"/>
                    <a:gd name="connsiteX20" fmla="*/ 335280 w 998412"/>
                    <a:gd name="connsiteY20" fmla="*/ 990600 h 1107855"/>
                    <a:gd name="connsiteX21" fmla="*/ 510540 w 998412"/>
                    <a:gd name="connsiteY21" fmla="*/ 1021080 h 1107855"/>
                    <a:gd name="connsiteX22" fmla="*/ 624840 w 998412"/>
                    <a:gd name="connsiteY22" fmla="*/ 1021080 h 1107855"/>
                    <a:gd name="connsiteX23" fmla="*/ 809494 w 998412"/>
                    <a:gd name="connsiteY23" fmla="*/ 1005840 h 1107855"/>
                    <a:gd name="connsiteX24" fmla="*/ 990324 w 998412"/>
                    <a:gd name="connsiteY24" fmla="*/ 1070509 h 1107855"/>
                    <a:gd name="connsiteX25" fmla="*/ 979694 w 998412"/>
                    <a:gd name="connsiteY25" fmla="*/ 247589 h 1107855"/>
                    <a:gd name="connsiteX0" fmla="*/ 948623 w 998412"/>
                    <a:gd name="connsiteY0" fmla="*/ 77579 h 1070509"/>
                    <a:gd name="connsiteX1" fmla="*/ 778816 w 998412"/>
                    <a:gd name="connsiteY1" fmla="*/ 23057 h 1070509"/>
                    <a:gd name="connsiteX2" fmla="*/ 617220 w 998412"/>
                    <a:gd name="connsiteY2" fmla="*/ 0 h 1070509"/>
                    <a:gd name="connsiteX3" fmla="*/ 495300 w 998412"/>
                    <a:gd name="connsiteY3" fmla="*/ 7620 h 1070509"/>
                    <a:gd name="connsiteX4" fmla="*/ 373380 w 998412"/>
                    <a:gd name="connsiteY4" fmla="*/ 30480 h 1070509"/>
                    <a:gd name="connsiteX5" fmla="*/ 289560 w 998412"/>
                    <a:gd name="connsiteY5" fmla="*/ 60960 h 1070509"/>
                    <a:gd name="connsiteX6" fmla="*/ 175260 w 998412"/>
                    <a:gd name="connsiteY6" fmla="*/ 129540 h 1070509"/>
                    <a:gd name="connsiteX7" fmla="*/ 99060 w 998412"/>
                    <a:gd name="connsiteY7" fmla="*/ 251460 h 1070509"/>
                    <a:gd name="connsiteX8" fmla="*/ 53340 w 998412"/>
                    <a:gd name="connsiteY8" fmla="*/ 335280 h 1070509"/>
                    <a:gd name="connsiteX9" fmla="*/ 22860 w 998412"/>
                    <a:gd name="connsiteY9" fmla="*/ 381000 h 1070509"/>
                    <a:gd name="connsiteX10" fmla="*/ 53340 w 998412"/>
                    <a:gd name="connsiteY10" fmla="*/ 403860 h 1070509"/>
                    <a:gd name="connsiteX11" fmla="*/ 68580 w 998412"/>
                    <a:gd name="connsiteY11" fmla="*/ 586740 h 1070509"/>
                    <a:gd name="connsiteX12" fmla="*/ 53340 w 998412"/>
                    <a:gd name="connsiteY12" fmla="*/ 678180 h 1070509"/>
                    <a:gd name="connsiteX13" fmla="*/ 22860 w 998412"/>
                    <a:gd name="connsiteY13" fmla="*/ 792480 h 1070509"/>
                    <a:gd name="connsiteX14" fmla="*/ 7620 w 998412"/>
                    <a:gd name="connsiteY14" fmla="*/ 868680 h 1070509"/>
                    <a:gd name="connsiteX15" fmla="*/ 0 w 998412"/>
                    <a:gd name="connsiteY15" fmla="*/ 937260 h 1070509"/>
                    <a:gd name="connsiteX16" fmla="*/ 0 w 998412"/>
                    <a:gd name="connsiteY16" fmla="*/ 1005840 h 1070509"/>
                    <a:gd name="connsiteX17" fmla="*/ 15240 w 998412"/>
                    <a:gd name="connsiteY17" fmla="*/ 1059180 h 1070509"/>
                    <a:gd name="connsiteX18" fmla="*/ 121920 w 998412"/>
                    <a:gd name="connsiteY18" fmla="*/ 1005840 h 1070509"/>
                    <a:gd name="connsiteX19" fmla="*/ 228600 w 998412"/>
                    <a:gd name="connsiteY19" fmla="*/ 990600 h 1070509"/>
                    <a:gd name="connsiteX20" fmla="*/ 335280 w 998412"/>
                    <a:gd name="connsiteY20" fmla="*/ 990600 h 1070509"/>
                    <a:gd name="connsiteX21" fmla="*/ 510540 w 998412"/>
                    <a:gd name="connsiteY21" fmla="*/ 1021080 h 1070509"/>
                    <a:gd name="connsiteX22" fmla="*/ 624840 w 998412"/>
                    <a:gd name="connsiteY22" fmla="*/ 1021080 h 1070509"/>
                    <a:gd name="connsiteX23" fmla="*/ 809494 w 998412"/>
                    <a:gd name="connsiteY23" fmla="*/ 1005840 h 1070509"/>
                    <a:gd name="connsiteX24" fmla="*/ 990324 w 998412"/>
                    <a:gd name="connsiteY24" fmla="*/ 1070509 h 1070509"/>
                    <a:gd name="connsiteX25" fmla="*/ 979694 w 998412"/>
                    <a:gd name="connsiteY25" fmla="*/ 247589 h 1070509"/>
                    <a:gd name="connsiteX0" fmla="*/ 948623 w 998412"/>
                    <a:gd name="connsiteY0" fmla="*/ 77579 h 1070509"/>
                    <a:gd name="connsiteX1" fmla="*/ 778816 w 998412"/>
                    <a:gd name="connsiteY1" fmla="*/ 23057 h 1070509"/>
                    <a:gd name="connsiteX2" fmla="*/ 617220 w 998412"/>
                    <a:gd name="connsiteY2" fmla="*/ 0 h 1070509"/>
                    <a:gd name="connsiteX3" fmla="*/ 495300 w 998412"/>
                    <a:gd name="connsiteY3" fmla="*/ 7620 h 1070509"/>
                    <a:gd name="connsiteX4" fmla="*/ 373380 w 998412"/>
                    <a:gd name="connsiteY4" fmla="*/ 30480 h 1070509"/>
                    <a:gd name="connsiteX5" fmla="*/ 289560 w 998412"/>
                    <a:gd name="connsiteY5" fmla="*/ 60960 h 1070509"/>
                    <a:gd name="connsiteX6" fmla="*/ 175260 w 998412"/>
                    <a:gd name="connsiteY6" fmla="*/ 129540 h 1070509"/>
                    <a:gd name="connsiteX7" fmla="*/ 99060 w 998412"/>
                    <a:gd name="connsiteY7" fmla="*/ 251460 h 1070509"/>
                    <a:gd name="connsiteX8" fmla="*/ 53340 w 998412"/>
                    <a:gd name="connsiteY8" fmla="*/ 335280 h 1070509"/>
                    <a:gd name="connsiteX9" fmla="*/ 22860 w 998412"/>
                    <a:gd name="connsiteY9" fmla="*/ 381000 h 1070509"/>
                    <a:gd name="connsiteX10" fmla="*/ 53340 w 998412"/>
                    <a:gd name="connsiteY10" fmla="*/ 403860 h 1070509"/>
                    <a:gd name="connsiteX11" fmla="*/ 68580 w 998412"/>
                    <a:gd name="connsiteY11" fmla="*/ 586740 h 1070509"/>
                    <a:gd name="connsiteX12" fmla="*/ 53340 w 998412"/>
                    <a:gd name="connsiteY12" fmla="*/ 678180 h 1070509"/>
                    <a:gd name="connsiteX13" fmla="*/ 22860 w 998412"/>
                    <a:gd name="connsiteY13" fmla="*/ 792480 h 1070509"/>
                    <a:gd name="connsiteX14" fmla="*/ 7620 w 998412"/>
                    <a:gd name="connsiteY14" fmla="*/ 868680 h 1070509"/>
                    <a:gd name="connsiteX15" fmla="*/ 0 w 998412"/>
                    <a:gd name="connsiteY15" fmla="*/ 937260 h 1070509"/>
                    <a:gd name="connsiteX16" fmla="*/ 0 w 998412"/>
                    <a:gd name="connsiteY16" fmla="*/ 1005840 h 1070509"/>
                    <a:gd name="connsiteX17" fmla="*/ 15240 w 998412"/>
                    <a:gd name="connsiteY17" fmla="*/ 1059180 h 1070509"/>
                    <a:gd name="connsiteX18" fmla="*/ 121920 w 998412"/>
                    <a:gd name="connsiteY18" fmla="*/ 1005840 h 1070509"/>
                    <a:gd name="connsiteX19" fmla="*/ 228600 w 998412"/>
                    <a:gd name="connsiteY19" fmla="*/ 990600 h 1070509"/>
                    <a:gd name="connsiteX20" fmla="*/ 335280 w 998412"/>
                    <a:gd name="connsiteY20" fmla="*/ 990600 h 1070509"/>
                    <a:gd name="connsiteX21" fmla="*/ 510540 w 998412"/>
                    <a:gd name="connsiteY21" fmla="*/ 1021080 h 1070509"/>
                    <a:gd name="connsiteX22" fmla="*/ 624840 w 998412"/>
                    <a:gd name="connsiteY22" fmla="*/ 1021080 h 1070509"/>
                    <a:gd name="connsiteX23" fmla="*/ 801677 w 998412"/>
                    <a:gd name="connsiteY23" fmla="*/ 1037108 h 1070509"/>
                    <a:gd name="connsiteX24" fmla="*/ 990324 w 998412"/>
                    <a:gd name="connsiteY24" fmla="*/ 1070509 h 1070509"/>
                    <a:gd name="connsiteX25" fmla="*/ 979694 w 998412"/>
                    <a:gd name="connsiteY25" fmla="*/ 247589 h 1070509"/>
                    <a:gd name="connsiteX0" fmla="*/ 948623 w 998412"/>
                    <a:gd name="connsiteY0" fmla="*/ 77579 h 1070509"/>
                    <a:gd name="connsiteX1" fmla="*/ 778816 w 998412"/>
                    <a:gd name="connsiteY1" fmla="*/ 23057 h 1070509"/>
                    <a:gd name="connsiteX2" fmla="*/ 617220 w 998412"/>
                    <a:gd name="connsiteY2" fmla="*/ 0 h 1070509"/>
                    <a:gd name="connsiteX3" fmla="*/ 495300 w 998412"/>
                    <a:gd name="connsiteY3" fmla="*/ 7620 h 1070509"/>
                    <a:gd name="connsiteX4" fmla="*/ 373380 w 998412"/>
                    <a:gd name="connsiteY4" fmla="*/ 30480 h 1070509"/>
                    <a:gd name="connsiteX5" fmla="*/ 289560 w 998412"/>
                    <a:gd name="connsiteY5" fmla="*/ 60960 h 1070509"/>
                    <a:gd name="connsiteX6" fmla="*/ 175260 w 998412"/>
                    <a:gd name="connsiteY6" fmla="*/ 129540 h 1070509"/>
                    <a:gd name="connsiteX7" fmla="*/ 99060 w 998412"/>
                    <a:gd name="connsiteY7" fmla="*/ 251460 h 1070509"/>
                    <a:gd name="connsiteX8" fmla="*/ 53340 w 998412"/>
                    <a:gd name="connsiteY8" fmla="*/ 335280 h 1070509"/>
                    <a:gd name="connsiteX9" fmla="*/ 22860 w 998412"/>
                    <a:gd name="connsiteY9" fmla="*/ 381000 h 1070509"/>
                    <a:gd name="connsiteX10" fmla="*/ 53340 w 998412"/>
                    <a:gd name="connsiteY10" fmla="*/ 403860 h 1070509"/>
                    <a:gd name="connsiteX11" fmla="*/ 68580 w 998412"/>
                    <a:gd name="connsiteY11" fmla="*/ 586740 h 1070509"/>
                    <a:gd name="connsiteX12" fmla="*/ 53340 w 998412"/>
                    <a:gd name="connsiteY12" fmla="*/ 678180 h 1070509"/>
                    <a:gd name="connsiteX13" fmla="*/ 22860 w 998412"/>
                    <a:gd name="connsiteY13" fmla="*/ 792480 h 1070509"/>
                    <a:gd name="connsiteX14" fmla="*/ 7620 w 998412"/>
                    <a:gd name="connsiteY14" fmla="*/ 868680 h 1070509"/>
                    <a:gd name="connsiteX15" fmla="*/ 0 w 998412"/>
                    <a:gd name="connsiteY15" fmla="*/ 937260 h 1070509"/>
                    <a:gd name="connsiteX16" fmla="*/ 0 w 998412"/>
                    <a:gd name="connsiteY16" fmla="*/ 1005840 h 1070509"/>
                    <a:gd name="connsiteX17" fmla="*/ 15240 w 998412"/>
                    <a:gd name="connsiteY17" fmla="*/ 1059180 h 1070509"/>
                    <a:gd name="connsiteX18" fmla="*/ 121920 w 998412"/>
                    <a:gd name="connsiteY18" fmla="*/ 1005840 h 1070509"/>
                    <a:gd name="connsiteX19" fmla="*/ 228600 w 998412"/>
                    <a:gd name="connsiteY19" fmla="*/ 990600 h 1070509"/>
                    <a:gd name="connsiteX20" fmla="*/ 335280 w 998412"/>
                    <a:gd name="connsiteY20" fmla="*/ 990600 h 1070509"/>
                    <a:gd name="connsiteX21" fmla="*/ 510540 w 998412"/>
                    <a:gd name="connsiteY21" fmla="*/ 1021080 h 1070509"/>
                    <a:gd name="connsiteX22" fmla="*/ 624840 w 998412"/>
                    <a:gd name="connsiteY22" fmla="*/ 1021080 h 1070509"/>
                    <a:gd name="connsiteX23" fmla="*/ 801677 w 998412"/>
                    <a:gd name="connsiteY23" fmla="*/ 1037108 h 1070509"/>
                    <a:gd name="connsiteX24" fmla="*/ 990324 w 998412"/>
                    <a:gd name="connsiteY24" fmla="*/ 1070509 h 1070509"/>
                    <a:gd name="connsiteX25" fmla="*/ 979694 w 998412"/>
                    <a:gd name="connsiteY25" fmla="*/ 247589 h 1070509"/>
                    <a:gd name="connsiteX0" fmla="*/ 948623 w 998412"/>
                    <a:gd name="connsiteY0" fmla="*/ 77579 h 1070509"/>
                    <a:gd name="connsiteX1" fmla="*/ 778816 w 998412"/>
                    <a:gd name="connsiteY1" fmla="*/ 23057 h 1070509"/>
                    <a:gd name="connsiteX2" fmla="*/ 617220 w 998412"/>
                    <a:gd name="connsiteY2" fmla="*/ 0 h 1070509"/>
                    <a:gd name="connsiteX3" fmla="*/ 495300 w 998412"/>
                    <a:gd name="connsiteY3" fmla="*/ 7620 h 1070509"/>
                    <a:gd name="connsiteX4" fmla="*/ 373380 w 998412"/>
                    <a:gd name="connsiteY4" fmla="*/ 30480 h 1070509"/>
                    <a:gd name="connsiteX5" fmla="*/ 289560 w 998412"/>
                    <a:gd name="connsiteY5" fmla="*/ 60960 h 1070509"/>
                    <a:gd name="connsiteX6" fmla="*/ 175260 w 998412"/>
                    <a:gd name="connsiteY6" fmla="*/ 129540 h 1070509"/>
                    <a:gd name="connsiteX7" fmla="*/ 99060 w 998412"/>
                    <a:gd name="connsiteY7" fmla="*/ 251460 h 1070509"/>
                    <a:gd name="connsiteX8" fmla="*/ 53340 w 998412"/>
                    <a:gd name="connsiteY8" fmla="*/ 335280 h 1070509"/>
                    <a:gd name="connsiteX9" fmla="*/ 22860 w 998412"/>
                    <a:gd name="connsiteY9" fmla="*/ 381000 h 1070509"/>
                    <a:gd name="connsiteX10" fmla="*/ 53340 w 998412"/>
                    <a:gd name="connsiteY10" fmla="*/ 403860 h 1070509"/>
                    <a:gd name="connsiteX11" fmla="*/ 68580 w 998412"/>
                    <a:gd name="connsiteY11" fmla="*/ 586740 h 1070509"/>
                    <a:gd name="connsiteX12" fmla="*/ 53340 w 998412"/>
                    <a:gd name="connsiteY12" fmla="*/ 678180 h 1070509"/>
                    <a:gd name="connsiteX13" fmla="*/ 22860 w 998412"/>
                    <a:gd name="connsiteY13" fmla="*/ 792480 h 1070509"/>
                    <a:gd name="connsiteX14" fmla="*/ 7620 w 998412"/>
                    <a:gd name="connsiteY14" fmla="*/ 868680 h 1070509"/>
                    <a:gd name="connsiteX15" fmla="*/ 0 w 998412"/>
                    <a:gd name="connsiteY15" fmla="*/ 937260 h 1070509"/>
                    <a:gd name="connsiteX16" fmla="*/ 0 w 998412"/>
                    <a:gd name="connsiteY16" fmla="*/ 1005840 h 1070509"/>
                    <a:gd name="connsiteX17" fmla="*/ 15240 w 998412"/>
                    <a:gd name="connsiteY17" fmla="*/ 1059180 h 1070509"/>
                    <a:gd name="connsiteX18" fmla="*/ 121920 w 998412"/>
                    <a:gd name="connsiteY18" fmla="*/ 1005840 h 1070509"/>
                    <a:gd name="connsiteX19" fmla="*/ 228600 w 998412"/>
                    <a:gd name="connsiteY19" fmla="*/ 990600 h 1070509"/>
                    <a:gd name="connsiteX20" fmla="*/ 335280 w 998412"/>
                    <a:gd name="connsiteY20" fmla="*/ 990600 h 1070509"/>
                    <a:gd name="connsiteX21" fmla="*/ 510540 w 998412"/>
                    <a:gd name="connsiteY21" fmla="*/ 1021080 h 1070509"/>
                    <a:gd name="connsiteX22" fmla="*/ 624840 w 998412"/>
                    <a:gd name="connsiteY22" fmla="*/ 1021080 h 1070509"/>
                    <a:gd name="connsiteX23" fmla="*/ 801677 w 998412"/>
                    <a:gd name="connsiteY23" fmla="*/ 1037108 h 1070509"/>
                    <a:gd name="connsiteX24" fmla="*/ 990324 w 998412"/>
                    <a:gd name="connsiteY24" fmla="*/ 1070509 h 1070509"/>
                    <a:gd name="connsiteX25" fmla="*/ 979694 w 998412"/>
                    <a:gd name="connsiteY25" fmla="*/ 247589 h 1070509"/>
                    <a:gd name="connsiteX0" fmla="*/ 948623 w 998412"/>
                    <a:gd name="connsiteY0" fmla="*/ 77579 h 1070509"/>
                    <a:gd name="connsiteX1" fmla="*/ 778816 w 998412"/>
                    <a:gd name="connsiteY1" fmla="*/ 23057 h 1070509"/>
                    <a:gd name="connsiteX2" fmla="*/ 617220 w 998412"/>
                    <a:gd name="connsiteY2" fmla="*/ 0 h 1070509"/>
                    <a:gd name="connsiteX3" fmla="*/ 495300 w 998412"/>
                    <a:gd name="connsiteY3" fmla="*/ 7620 h 1070509"/>
                    <a:gd name="connsiteX4" fmla="*/ 373380 w 998412"/>
                    <a:gd name="connsiteY4" fmla="*/ 30480 h 1070509"/>
                    <a:gd name="connsiteX5" fmla="*/ 289560 w 998412"/>
                    <a:gd name="connsiteY5" fmla="*/ 60960 h 1070509"/>
                    <a:gd name="connsiteX6" fmla="*/ 175260 w 998412"/>
                    <a:gd name="connsiteY6" fmla="*/ 129540 h 1070509"/>
                    <a:gd name="connsiteX7" fmla="*/ 99060 w 998412"/>
                    <a:gd name="connsiteY7" fmla="*/ 251460 h 1070509"/>
                    <a:gd name="connsiteX8" fmla="*/ 53340 w 998412"/>
                    <a:gd name="connsiteY8" fmla="*/ 335280 h 1070509"/>
                    <a:gd name="connsiteX9" fmla="*/ 22860 w 998412"/>
                    <a:gd name="connsiteY9" fmla="*/ 381000 h 1070509"/>
                    <a:gd name="connsiteX10" fmla="*/ 53340 w 998412"/>
                    <a:gd name="connsiteY10" fmla="*/ 403860 h 1070509"/>
                    <a:gd name="connsiteX11" fmla="*/ 68580 w 998412"/>
                    <a:gd name="connsiteY11" fmla="*/ 586740 h 1070509"/>
                    <a:gd name="connsiteX12" fmla="*/ 53340 w 998412"/>
                    <a:gd name="connsiteY12" fmla="*/ 678180 h 1070509"/>
                    <a:gd name="connsiteX13" fmla="*/ 22860 w 998412"/>
                    <a:gd name="connsiteY13" fmla="*/ 792480 h 1070509"/>
                    <a:gd name="connsiteX14" fmla="*/ 7620 w 998412"/>
                    <a:gd name="connsiteY14" fmla="*/ 868680 h 1070509"/>
                    <a:gd name="connsiteX15" fmla="*/ 0 w 998412"/>
                    <a:gd name="connsiteY15" fmla="*/ 937260 h 1070509"/>
                    <a:gd name="connsiteX16" fmla="*/ 0 w 998412"/>
                    <a:gd name="connsiteY16" fmla="*/ 1005840 h 1070509"/>
                    <a:gd name="connsiteX17" fmla="*/ 15240 w 998412"/>
                    <a:gd name="connsiteY17" fmla="*/ 1059180 h 1070509"/>
                    <a:gd name="connsiteX18" fmla="*/ 121920 w 998412"/>
                    <a:gd name="connsiteY18" fmla="*/ 1005840 h 1070509"/>
                    <a:gd name="connsiteX19" fmla="*/ 228600 w 998412"/>
                    <a:gd name="connsiteY19" fmla="*/ 990600 h 1070509"/>
                    <a:gd name="connsiteX20" fmla="*/ 335280 w 998412"/>
                    <a:gd name="connsiteY20" fmla="*/ 990600 h 1070509"/>
                    <a:gd name="connsiteX21" fmla="*/ 510540 w 998412"/>
                    <a:gd name="connsiteY21" fmla="*/ 1021080 h 1070509"/>
                    <a:gd name="connsiteX22" fmla="*/ 624840 w 998412"/>
                    <a:gd name="connsiteY22" fmla="*/ 1021080 h 1070509"/>
                    <a:gd name="connsiteX23" fmla="*/ 801677 w 998412"/>
                    <a:gd name="connsiteY23" fmla="*/ 1029291 h 1070509"/>
                    <a:gd name="connsiteX24" fmla="*/ 990324 w 998412"/>
                    <a:gd name="connsiteY24" fmla="*/ 1070509 h 1070509"/>
                    <a:gd name="connsiteX25" fmla="*/ 979694 w 998412"/>
                    <a:gd name="connsiteY25" fmla="*/ 247589 h 1070509"/>
                    <a:gd name="connsiteX0" fmla="*/ 948623 w 996994"/>
                    <a:gd name="connsiteY0" fmla="*/ 77579 h 1070509"/>
                    <a:gd name="connsiteX1" fmla="*/ 778816 w 996994"/>
                    <a:gd name="connsiteY1" fmla="*/ 23057 h 1070509"/>
                    <a:gd name="connsiteX2" fmla="*/ 617220 w 996994"/>
                    <a:gd name="connsiteY2" fmla="*/ 0 h 1070509"/>
                    <a:gd name="connsiteX3" fmla="*/ 495300 w 996994"/>
                    <a:gd name="connsiteY3" fmla="*/ 7620 h 1070509"/>
                    <a:gd name="connsiteX4" fmla="*/ 373380 w 996994"/>
                    <a:gd name="connsiteY4" fmla="*/ 30480 h 1070509"/>
                    <a:gd name="connsiteX5" fmla="*/ 289560 w 996994"/>
                    <a:gd name="connsiteY5" fmla="*/ 60960 h 1070509"/>
                    <a:gd name="connsiteX6" fmla="*/ 175260 w 996994"/>
                    <a:gd name="connsiteY6" fmla="*/ 129540 h 1070509"/>
                    <a:gd name="connsiteX7" fmla="*/ 99060 w 996994"/>
                    <a:gd name="connsiteY7" fmla="*/ 251460 h 1070509"/>
                    <a:gd name="connsiteX8" fmla="*/ 53340 w 996994"/>
                    <a:gd name="connsiteY8" fmla="*/ 335280 h 1070509"/>
                    <a:gd name="connsiteX9" fmla="*/ 22860 w 996994"/>
                    <a:gd name="connsiteY9" fmla="*/ 381000 h 1070509"/>
                    <a:gd name="connsiteX10" fmla="*/ 53340 w 996994"/>
                    <a:gd name="connsiteY10" fmla="*/ 403860 h 1070509"/>
                    <a:gd name="connsiteX11" fmla="*/ 68580 w 996994"/>
                    <a:gd name="connsiteY11" fmla="*/ 586740 h 1070509"/>
                    <a:gd name="connsiteX12" fmla="*/ 53340 w 996994"/>
                    <a:gd name="connsiteY12" fmla="*/ 678180 h 1070509"/>
                    <a:gd name="connsiteX13" fmla="*/ 22860 w 996994"/>
                    <a:gd name="connsiteY13" fmla="*/ 792480 h 1070509"/>
                    <a:gd name="connsiteX14" fmla="*/ 7620 w 996994"/>
                    <a:gd name="connsiteY14" fmla="*/ 868680 h 1070509"/>
                    <a:gd name="connsiteX15" fmla="*/ 0 w 996994"/>
                    <a:gd name="connsiteY15" fmla="*/ 937260 h 1070509"/>
                    <a:gd name="connsiteX16" fmla="*/ 0 w 996994"/>
                    <a:gd name="connsiteY16" fmla="*/ 1005840 h 1070509"/>
                    <a:gd name="connsiteX17" fmla="*/ 15240 w 996994"/>
                    <a:gd name="connsiteY17" fmla="*/ 1059180 h 1070509"/>
                    <a:gd name="connsiteX18" fmla="*/ 121920 w 996994"/>
                    <a:gd name="connsiteY18" fmla="*/ 1005840 h 1070509"/>
                    <a:gd name="connsiteX19" fmla="*/ 228600 w 996994"/>
                    <a:gd name="connsiteY19" fmla="*/ 990600 h 1070509"/>
                    <a:gd name="connsiteX20" fmla="*/ 335280 w 996994"/>
                    <a:gd name="connsiteY20" fmla="*/ 990600 h 1070509"/>
                    <a:gd name="connsiteX21" fmla="*/ 510540 w 996994"/>
                    <a:gd name="connsiteY21" fmla="*/ 1021080 h 1070509"/>
                    <a:gd name="connsiteX22" fmla="*/ 624840 w 996994"/>
                    <a:gd name="connsiteY22" fmla="*/ 1021080 h 1070509"/>
                    <a:gd name="connsiteX23" fmla="*/ 801677 w 996994"/>
                    <a:gd name="connsiteY23" fmla="*/ 1029291 h 1070509"/>
                    <a:gd name="connsiteX24" fmla="*/ 990324 w 996994"/>
                    <a:gd name="connsiteY24" fmla="*/ 1070509 h 1070509"/>
                    <a:gd name="connsiteX25" fmla="*/ 964060 w 996994"/>
                    <a:gd name="connsiteY25" fmla="*/ 99066 h 1070509"/>
                    <a:gd name="connsiteX0" fmla="*/ 948623 w 999104"/>
                    <a:gd name="connsiteY0" fmla="*/ 77579 h 1070509"/>
                    <a:gd name="connsiteX1" fmla="*/ 778816 w 999104"/>
                    <a:gd name="connsiteY1" fmla="*/ 23057 h 1070509"/>
                    <a:gd name="connsiteX2" fmla="*/ 617220 w 999104"/>
                    <a:gd name="connsiteY2" fmla="*/ 0 h 1070509"/>
                    <a:gd name="connsiteX3" fmla="*/ 495300 w 999104"/>
                    <a:gd name="connsiteY3" fmla="*/ 7620 h 1070509"/>
                    <a:gd name="connsiteX4" fmla="*/ 373380 w 999104"/>
                    <a:gd name="connsiteY4" fmla="*/ 30480 h 1070509"/>
                    <a:gd name="connsiteX5" fmla="*/ 289560 w 999104"/>
                    <a:gd name="connsiteY5" fmla="*/ 60960 h 1070509"/>
                    <a:gd name="connsiteX6" fmla="*/ 175260 w 999104"/>
                    <a:gd name="connsiteY6" fmla="*/ 129540 h 1070509"/>
                    <a:gd name="connsiteX7" fmla="*/ 99060 w 999104"/>
                    <a:gd name="connsiteY7" fmla="*/ 251460 h 1070509"/>
                    <a:gd name="connsiteX8" fmla="*/ 53340 w 999104"/>
                    <a:gd name="connsiteY8" fmla="*/ 335280 h 1070509"/>
                    <a:gd name="connsiteX9" fmla="*/ 22860 w 999104"/>
                    <a:gd name="connsiteY9" fmla="*/ 381000 h 1070509"/>
                    <a:gd name="connsiteX10" fmla="*/ 53340 w 999104"/>
                    <a:gd name="connsiteY10" fmla="*/ 403860 h 1070509"/>
                    <a:gd name="connsiteX11" fmla="*/ 68580 w 999104"/>
                    <a:gd name="connsiteY11" fmla="*/ 586740 h 1070509"/>
                    <a:gd name="connsiteX12" fmla="*/ 53340 w 999104"/>
                    <a:gd name="connsiteY12" fmla="*/ 678180 h 1070509"/>
                    <a:gd name="connsiteX13" fmla="*/ 22860 w 999104"/>
                    <a:gd name="connsiteY13" fmla="*/ 792480 h 1070509"/>
                    <a:gd name="connsiteX14" fmla="*/ 7620 w 999104"/>
                    <a:gd name="connsiteY14" fmla="*/ 868680 h 1070509"/>
                    <a:gd name="connsiteX15" fmla="*/ 0 w 999104"/>
                    <a:gd name="connsiteY15" fmla="*/ 937260 h 1070509"/>
                    <a:gd name="connsiteX16" fmla="*/ 0 w 999104"/>
                    <a:gd name="connsiteY16" fmla="*/ 1005840 h 1070509"/>
                    <a:gd name="connsiteX17" fmla="*/ 15240 w 999104"/>
                    <a:gd name="connsiteY17" fmla="*/ 1059180 h 1070509"/>
                    <a:gd name="connsiteX18" fmla="*/ 121920 w 999104"/>
                    <a:gd name="connsiteY18" fmla="*/ 1005840 h 1070509"/>
                    <a:gd name="connsiteX19" fmla="*/ 228600 w 999104"/>
                    <a:gd name="connsiteY19" fmla="*/ 990600 h 1070509"/>
                    <a:gd name="connsiteX20" fmla="*/ 335280 w 999104"/>
                    <a:gd name="connsiteY20" fmla="*/ 990600 h 1070509"/>
                    <a:gd name="connsiteX21" fmla="*/ 510540 w 999104"/>
                    <a:gd name="connsiteY21" fmla="*/ 1021080 h 1070509"/>
                    <a:gd name="connsiteX22" fmla="*/ 624840 w 999104"/>
                    <a:gd name="connsiteY22" fmla="*/ 1021080 h 1070509"/>
                    <a:gd name="connsiteX23" fmla="*/ 801677 w 999104"/>
                    <a:gd name="connsiteY23" fmla="*/ 1029291 h 1070509"/>
                    <a:gd name="connsiteX24" fmla="*/ 990324 w 999104"/>
                    <a:gd name="connsiteY24" fmla="*/ 1070509 h 1070509"/>
                    <a:gd name="connsiteX25" fmla="*/ 964060 w 999104"/>
                    <a:gd name="connsiteY25" fmla="*/ 99066 h 107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99104" h="1070509">
                      <a:moveTo>
                        <a:pt x="948623" y="77579"/>
                      </a:moveTo>
                      <a:lnTo>
                        <a:pt x="778816" y="23057"/>
                      </a:lnTo>
                      <a:lnTo>
                        <a:pt x="617220" y="0"/>
                      </a:lnTo>
                      <a:lnTo>
                        <a:pt x="495300" y="7620"/>
                      </a:lnTo>
                      <a:lnTo>
                        <a:pt x="373380" y="30480"/>
                      </a:lnTo>
                      <a:lnTo>
                        <a:pt x="289560" y="60960"/>
                      </a:lnTo>
                      <a:lnTo>
                        <a:pt x="175260" y="129540"/>
                      </a:lnTo>
                      <a:lnTo>
                        <a:pt x="99060" y="251460"/>
                      </a:lnTo>
                      <a:lnTo>
                        <a:pt x="53340" y="335280"/>
                      </a:lnTo>
                      <a:lnTo>
                        <a:pt x="22860" y="381000"/>
                      </a:lnTo>
                      <a:lnTo>
                        <a:pt x="53340" y="403860"/>
                      </a:lnTo>
                      <a:lnTo>
                        <a:pt x="68580" y="586740"/>
                      </a:lnTo>
                      <a:lnTo>
                        <a:pt x="53340" y="678180"/>
                      </a:lnTo>
                      <a:lnTo>
                        <a:pt x="22860" y="792480"/>
                      </a:lnTo>
                      <a:lnTo>
                        <a:pt x="7620" y="868680"/>
                      </a:lnTo>
                      <a:lnTo>
                        <a:pt x="0" y="937260"/>
                      </a:lnTo>
                      <a:lnTo>
                        <a:pt x="0" y="1005840"/>
                      </a:lnTo>
                      <a:lnTo>
                        <a:pt x="15240" y="1059180"/>
                      </a:lnTo>
                      <a:lnTo>
                        <a:pt x="121920" y="1005840"/>
                      </a:lnTo>
                      <a:lnTo>
                        <a:pt x="228600" y="990600"/>
                      </a:lnTo>
                      <a:lnTo>
                        <a:pt x="335280" y="990600"/>
                      </a:lnTo>
                      <a:lnTo>
                        <a:pt x="510540" y="1021080"/>
                      </a:lnTo>
                      <a:lnTo>
                        <a:pt x="624840" y="1021080"/>
                      </a:lnTo>
                      <a:cubicBezTo>
                        <a:pt x="683786" y="1026423"/>
                        <a:pt x="727097" y="1016131"/>
                        <a:pt x="801677" y="1029291"/>
                      </a:cubicBezTo>
                      <a:cubicBezTo>
                        <a:pt x="905584" y="1020592"/>
                        <a:pt x="875970" y="1040544"/>
                        <a:pt x="990324" y="1070509"/>
                      </a:cubicBezTo>
                      <a:cubicBezTo>
                        <a:pt x="1018691" y="944134"/>
                        <a:pt x="969740" y="281819"/>
                        <a:pt x="964060" y="99066"/>
                      </a:cubicBezTo>
                    </a:path>
                  </a:pathLst>
                </a:custGeom>
                <a:noFill/>
                <a:ln w="25400">
                  <a:solidFill>
                    <a:schemeClr val="accent1">
                      <a:alpha val="70000"/>
                    </a:schemeClr>
                  </a:solidFill>
                </a:ln>
                <a:effectLst>
                  <a:glow rad="254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UD デジタル 教科書体 NK-R" panose="02020400000000000000" pitchFamily="18" charset="-128"/>
                    <a:ea typeface="UD デジタル 教科書体 NK-R" panose="02020400000000000000" pitchFamily="18" charset="-128"/>
                  </a:endParaRPr>
                </a:p>
              </p:txBody>
            </p:sp>
            <p:sp>
              <p:nvSpPr>
                <p:cNvPr id="252" name="楕円 251"/>
                <p:cNvSpPr>
                  <a:spLocks noChangeAspect="1"/>
                </p:cNvSpPr>
                <p:nvPr/>
              </p:nvSpPr>
              <p:spPr>
                <a:xfrm>
                  <a:off x="14935504" y="3207506"/>
                  <a:ext cx="148031" cy="148031"/>
                </a:xfrm>
                <a:prstGeom prst="ellipse">
                  <a:avLst/>
                </a:prstGeom>
                <a:solidFill>
                  <a:srgbClr val="0070C0"/>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00">
                    <a:latin typeface="UD デジタル 教科書体 NK-R" panose="02020400000000000000" pitchFamily="18" charset="-128"/>
                    <a:ea typeface="UD デジタル 教科書体 NK-R" panose="02020400000000000000" pitchFamily="18" charset="-128"/>
                  </a:endParaRPr>
                </a:p>
              </p:txBody>
            </p:sp>
            <p:sp>
              <p:nvSpPr>
                <p:cNvPr id="253" name="楕円 252"/>
                <p:cNvSpPr>
                  <a:spLocks noChangeAspect="1"/>
                </p:cNvSpPr>
                <p:nvPr/>
              </p:nvSpPr>
              <p:spPr>
                <a:xfrm>
                  <a:off x="15191289" y="4118735"/>
                  <a:ext cx="148031" cy="148031"/>
                </a:xfrm>
                <a:prstGeom prst="ellipse">
                  <a:avLst/>
                </a:prstGeom>
                <a:solidFill>
                  <a:srgbClr val="0070C0"/>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00">
                    <a:latin typeface="UD デジタル 教科書体 NK-R" panose="02020400000000000000" pitchFamily="18" charset="-128"/>
                    <a:ea typeface="UD デジタル 教科書体 NK-R" panose="02020400000000000000" pitchFamily="18" charset="-128"/>
                  </a:endParaRPr>
                </a:p>
              </p:txBody>
            </p:sp>
            <p:sp>
              <p:nvSpPr>
                <p:cNvPr id="254" name="テキスト ボックス 96"/>
                <p:cNvSpPr txBox="1"/>
                <p:nvPr/>
              </p:nvSpPr>
              <p:spPr>
                <a:xfrm>
                  <a:off x="15334302" y="4039232"/>
                  <a:ext cx="663284" cy="249147"/>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7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鶴浜岸壁</a:t>
                  </a:r>
                  <a:endParaRPr lang="en-US" altLang="ja-JP" sz="7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255" name="楕円 254"/>
                <p:cNvSpPr>
                  <a:spLocks noChangeAspect="1"/>
                </p:cNvSpPr>
                <p:nvPr/>
              </p:nvSpPr>
              <p:spPr>
                <a:xfrm>
                  <a:off x="14645035" y="3611026"/>
                  <a:ext cx="148031" cy="148031"/>
                </a:xfrm>
                <a:prstGeom prst="ellipse">
                  <a:avLst/>
                </a:prstGeom>
                <a:solidFill>
                  <a:srgbClr val="0070C0"/>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00">
                    <a:latin typeface="UD デジタル 教科書体 NK-R" panose="02020400000000000000" pitchFamily="18" charset="-128"/>
                    <a:ea typeface="UD デジタル 教科書体 NK-R" panose="02020400000000000000" pitchFamily="18" charset="-128"/>
                  </a:endParaRPr>
                </a:p>
              </p:txBody>
            </p:sp>
            <p:sp>
              <p:nvSpPr>
                <p:cNvPr id="256" name="楕円 255"/>
                <p:cNvSpPr>
                  <a:spLocks noChangeAspect="1"/>
                </p:cNvSpPr>
                <p:nvPr/>
              </p:nvSpPr>
              <p:spPr>
                <a:xfrm>
                  <a:off x="13689932" y="3414654"/>
                  <a:ext cx="148031" cy="148031"/>
                </a:xfrm>
                <a:prstGeom prst="ellipse">
                  <a:avLst/>
                </a:prstGeom>
                <a:solidFill>
                  <a:srgbClr val="0070C0"/>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00">
                    <a:latin typeface="UD デジタル 教科書体 NK-R" panose="02020400000000000000" pitchFamily="18" charset="-128"/>
                    <a:ea typeface="UD デジタル 教科書体 NK-R" panose="02020400000000000000" pitchFamily="18" charset="-128"/>
                  </a:endParaRPr>
                </a:p>
              </p:txBody>
            </p:sp>
            <p:sp>
              <p:nvSpPr>
                <p:cNvPr id="257" name="テキスト ボックス 96"/>
                <p:cNvSpPr txBox="1">
                  <a:spLocks noChangeAspect="1"/>
                </p:cNvSpPr>
                <p:nvPr/>
              </p:nvSpPr>
              <p:spPr>
                <a:xfrm>
                  <a:off x="14800329" y="2773078"/>
                  <a:ext cx="1298515" cy="498297"/>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7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ユニバーサル</a:t>
                  </a:r>
                  <a:endParaRPr lang="en-US" altLang="ja-JP" sz="7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r>
                    <a:rPr lang="ja-JP" altLang="en-US" sz="7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シティポート</a:t>
                  </a:r>
                  <a:endParaRPr lang="en-US" altLang="ja-JP" sz="7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258" name="楕円 257"/>
                <p:cNvSpPr>
                  <a:spLocks noChangeAspect="1"/>
                </p:cNvSpPr>
                <p:nvPr/>
              </p:nvSpPr>
              <p:spPr>
                <a:xfrm>
                  <a:off x="14732725" y="3452083"/>
                  <a:ext cx="148031" cy="148031"/>
                </a:xfrm>
                <a:prstGeom prst="ellipse">
                  <a:avLst/>
                </a:prstGeom>
                <a:solidFill>
                  <a:srgbClr val="0070C0"/>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00">
                    <a:latin typeface="UD デジタル 教科書体 NK-R" panose="02020400000000000000" pitchFamily="18" charset="-128"/>
                    <a:ea typeface="UD デジタル 教科書体 NK-R" panose="02020400000000000000" pitchFamily="18" charset="-128"/>
                  </a:endParaRPr>
                </a:p>
              </p:txBody>
            </p:sp>
            <p:sp>
              <p:nvSpPr>
                <p:cNvPr id="259" name="フリーフォーム 258"/>
                <p:cNvSpPr/>
                <p:nvPr/>
              </p:nvSpPr>
              <p:spPr>
                <a:xfrm>
                  <a:off x="14637986" y="3722562"/>
                  <a:ext cx="519331" cy="735672"/>
                </a:xfrm>
                <a:custGeom>
                  <a:avLst/>
                  <a:gdLst>
                    <a:gd name="connsiteX0" fmla="*/ 0 w 588346"/>
                    <a:gd name="connsiteY0" fmla="*/ 0 h 833437"/>
                    <a:gd name="connsiteX1" fmla="*/ 166687 w 588346"/>
                    <a:gd name="connsiteY1" fmla="*/ 109537 h 833437"/>
                    <a:gd name="connsiteX2" fmla="*/ 395287 w 588346"/>
                    <a:gd name="connsiteY2" fmla="*/ 200025 h 833437"/>
                    <a:gd name="connsiteX3" fmla="*/ 523875 w 588346"/>
                    <a:gd name="connsiteY3" fmla="*/ 395287 h 833437"/>
                    <a:gd name="connsiteX4" fmla="*/ 581025 w 588346"/>
                    <a:gd name="connsiteY4" fmla="*/ 676275 h 833437"/>
                    <a:gd name="connsiteX5" fmla="*/ 585787 w 588346"/>
                    <a:gd name="connsiteY5" fmla="*/ 833437 h 83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8346" h="833437">
                      <a:moveTo>
                        <a:pt x="0" y="0"/>
                      </a:moveTo>
                      <a:cubicBezTo>
                        <a:pt x="50403" y="38100"/>
                        <a:pt x="100806" y="76200"/>
                        <a:pt x="166687" y="109537"/>
                      </a:cubicBezTo>
                      <a:cubicBezTo>
                        <a:pt x="232568" y="142875"/>
                        <a:pt x="335756" y="152400"/>
                        <a:pt x="395287" y="200025"/>
                      </a:cubicBezTo>
                      <a:cubicBezTo>
                        <a:pt x="454818" y="247650"/>
                        <a:pt x="492919" y="315912"/>
                        <a:pt x="523875" y="395287"/>
                      </a:cubicBezTo>
                      <a:cubicBezTo>
                        <a:pt x="554831" y="474662"/>
                        <a:pt x="570706" y="603250"/>
                        <a:pt x="581025" y="676275"/>
                      </a:cubicBezTo>
                      <a:cubicBezTo>
                        <a:pt x="591344" y="749300"/>
                        <a:pt x="588565" y="791368"/>
                        <a:pt x="585787" y="833437"/>
                      </a:cubicBezTo>
                    </a:path>
                  </a:pathLst>
                </a:custGeom>
                <a:noFill/>
                <a:ln w="38100">
                  <a:solidFill>
                    <a:schemeClr val="accent1">
                      <a:shade val="50000"/>
                      <a:alpha val="50000"/>
                    </a:schemeClr>
                  </a:solidFill>
                  <a:prstDash val="sysDot"/>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UD デジタル 教科書体 NK-R" panose="02020400000000000000" pitchFamily="18" charset="-128"/>
                    <a:ea typeface="UD デジタル 教科書体 NK-R" panose="02020400000000000000" pitchFamily="18" charset="-128"/>
                  </a:endParaRPr>
                </a:p>
              </p:txBody>
            </p:sp>
            <p:sp>
              <p:nvSpPr>
                <p:cNvPr id="260" name="フリーフォーム 259"/>
                <p:cNvSpPr/>
                <p:nvPr/>
              </p:nvSpPr>
              <p:spPr>
                <a:xfrm>
                  <a:off x="14910978" y="3178583"/>
                  <a:ext cx="1022632" cy="612235"/>
                </a:xfrm>
                <a:custGeom>
                  <a:avLst/>
                  <a:gdLst>
                    <a:gd name="connsiteX0" fmla="*/ 1507005 w 1507005"/>
                    <a:gd name="connsiteY0" fmla="*/ 0 h 829295"/>
                    <a:gd name="connsiteX1" fmla="*/ 1385085 w 1507005"/>
                    <a:gd name="connsiteY1" fmla="*/ 53340 h 829295"/>
                    <a:gd name="connsiteX2" fmla="*/ 1240305 w 1507005"/>
                    <a:gd name="connsiteY2" fmla="*/ 190500 h 829295"/>
                    <a:gd name="connsiteX3" fmla="*/ 1164105 w 1507005"/>
                    <a:gd name="connsiteY3" fmla="*/ 335280 h 829295"/>
                    <a:gd name="connsiteX4" fmla="*/ 1080285 w 1507005"/>
                    <a:gd name="connsiteY4" fmla="*/ 441960 h 829295"/>
                    <a:gd name="connsiteX5" fmla="*/ 981225 w 1507005"/>
                    <a:gd name="connsiteY5" fmla="*/ 586740 h 829295"/>
                    <a:gd name="connsiteX6" fmla="*/ 874545 w 1507005"/>
                    <a:gd name="connsiteY6" fmla="*/ 693420 h 829295"/>
                    <a:gd name="connsiteX7" fmla="*/ 706905 w 1507005"/>
                    <a:gd name="connsiteY7" fmla="*/ 762000 h 829295"/>
                    <a:gd name="connsiteX8" fmla="*/ 592605 w 1507005"/>
                    <a:gd name="connsiteY8" fmla="*/ 822960 h 829295"/>
                    <a:gd name="connsiteX9" fmla="*/ 455445 w 1507005"/>
                    <a:gd name="connsiteY9" fmla="*/ 815340 h 829295"/>
                    <a:gd name="connsiteX10" fmla="*/ 219225 w 1507005"/>
                    <a:gd name="connsiteY10" fmla="*/ 716280 h 829295"/>
                    <a:gd name="connsiteX11" fmla="*/ 66825 w 1507005"/>
                    <a:gd name="connsiteY11" fmla="*/ 662940 h 829295"/>
                    <a:gd name="connsiteX12" fmla="*/ 5865 w 1507005"/>
                    <a:gd name="connsiteY12" fmla="*/ 533400 h 829295"/>
                    <a:gd name="connsiteX13" fmla="*/ 5865 w 1507005"/>
                    <a:gd name="connsiteY13" fmla="*/ 472440 h 829295"/>
                    <a:gd name="connsiteX0" fmla="*/ 1507005 w 1507005"/>
                    <a:gd name="connsiteY0" fmla="*/ 0 h 840309"/>
                    <a:gd name="connsiteX1" fmla="*/ 1385085 w 1507005"/>
                    <a:gd name="connsiteY1" fmla="*/ 53340 h 840309"/>
                    <a:gd name="connsiteX2" fmla="*/ 1240305 w 1507005"/>
                    <a:gd name="connsiteY2" fmla="*/ 190500 h 840309"/>
                    <a:gd name="connsiteX3" fmla="*/ 1164105 w 1507005"/>
                    <a:gd name="connsiteY3" fmla="*/ 335280 h 840309"/>
                    <a:gd name="connsiteX4" fmla="*/ 1080285 w 1507005"/>
                    <a:gd name="connsiteY4" fmla="*/ 441960 h 840309"/>
                    <a:gd name="connsiteX5" fmla="*/ 981225 w 1507005"/>
                    <a:gd name="connsiteY5" fmla="*/ 586740 h 840309"/>
                    <a:gd name="connsiteX6" fmla="*/ 874545 w 1507005"/>
                    <a:gd name="connsiteY6" fmla="*/ 693420 h 840309"/>
                    <a:gd name="connsiteX7" fmla="*/ 714525 w 1507005"/>
                    <a:gd name="connsiteY7" fmla="*/ 609600 h 840309"/>
                    <a:gd name="connsiteX8" fmla="*/ 592605 w 1507005"/>
                    <a:gd name="connsiteY8" fmla="*/ 822960 h 840309"/>
                    <a:gd name="connsiteX9" fmla="*/ 455445 w 1507005"/>
                    <a:gd name="connsiteY9" fmla="*/ 815340 h 840309"/>
                    <a:gd name="connsiteX10" fmla="*/ 219225 w 1507005"/>
                    <a:gd name="connsiteY10" fmla="*/ 716280 h 840309"/>
                    <a:gd name="connsiteX11" fmla="*/ 66825 w 1507005"/>
                    <a:gd name="connsiteY11" fmla="*/ 662940 h 840309"/>
                    <a:gd name="connsiteX12" fmla="*/ 5865 w 1507005"/>
                    <a:gd name="connsiteY12" fmla="*/ 533400 h 840309"/>
                    <a:gd name="connsiteX13" fmla="*/ 5865 w 1507005"/>
                    <a:gd name="connsiteY13" fmla="*/ 472440 h 840309"/>
                    <a:gd name="connsiteX0" fmla="*/ 1507005 w 1507005"/>
                    <a:gd name="connsiteY0" fmla="*/ 0 h 823761"/>
                    <a:gd name="connsiteX1" fmla="*/ 1385085 w 1507005"/>
                    <a:gd name="connsiteY1" fmla="*/ 53340 h 823761"/>
                    <a:gd name="connsiteX2" fmla="*/ 1240305 w 1507005"/>
                    <a:gd name="connsiteY2" fmla="*/ 190500 h 823761"/>
                    <a:gd name="connsiteX3" fmla="*/ 1164105 w 1507005"/>
                    <a:gd name="connsiteY3" fmla="*/ 335280 h 823761"/>
                    <a:gd name="connsiteX4" fmla="*/ 1080285 w 1507005"/>
                    <a:gd name="connsiteY4" fmla="*/ 441960 h 823761"/>
                    <a:gd name="connsiteX5" fmla="*/ 981225 w 1507005"/>
                    <a:gd name="connsiteY5" fmla="*/ 586740 h 823761"/>
                    <a:gd name="connsiteX6" fmla="*/ 874545 w 1507005"/>
                    <a:gd name="connsiteY6" fmla="*/ 693420 h 823761"/>
                    <a:gd name="connsiteX7" fmla="*/ 714525 w 1507005"/>
                    <a:gd name="connsiteY7" fmla="*/ 609600 h 823761"/>
                    <a:gd name="connsiteX8" fmla="*/ 592605 w 1507005"/>
                    <a:gd name="connsiteY8" fmla="*/ 822960 h 823761"/>
                    <a:gd name="connsiteX9" fmla="*/ 554505 w 1507005"/>
                    <a:gd name="connsiteY9" fmla="*/ 518160 h 823761"/>
                    <a:gd name="connsiteX10" fmla="*/ 219225 w 1507005"/>
                    <a:gd name="connsiteY10" fmla="*/ 716280 h 823761"/>
                    <a:gd name="connsiteX11" fmla="*/ 66825 w 1507005"/>
                    <a:gd name="connsiteY11" fmla="*/ 662940 h 823761"/>
                    <a:gd name="connsiteX12" fmla="*/ 5865 w 1507005"/>
                    <a:gd name="connsiteY12" fmla="*/ 533400 h 823761"/>
                    <a:gd name="connsiteX13" fmla="*/ 5865 w 1507005"/>
                    <a:gd name="connsiteY13" fmla="*/ 472440 h 823761"/>
                    <a:gd name="connsiteX0" fmla="*/ 1507005 w 1507005"/>
                    <a:gd name="connsiteY0" fmla="*/ 0 h 823761"/>
                    <a:gd name="connsiteX1" fmla="*/ 1385085 w 1507005"/>
                    <a:gd name="connsiteY1" fmla="*/ 53340 h 823761"/>
                    <a:gd name="connsiteX2" fmla="*/ 1240305 w 1507005"/>
                    <a:gd name="connsiteY2" fmla="*/ 190500 h 823761"/>
                    <a:gd name="connsiteX3" fmla="*/ 1164105 w 1507005"/>
                    <a:gd name="connsiteY3" fmla="*/ 335280 h 823761"/>
                    <a:gd name="connsiteX4" fmla="*/ 1080285 w 1507005"/>
                    <a:gd name="connsiteY4" fmla="*/ 441960 h 823761"/>
                    <a:gd name="connsiteX5" fmla="*/ 981225 w 1507005"/>
                    <a:gd name="connsiteY5" fmla="*/ 586740 h 823761"/>
                    <a:gd name="connsiteX6" fmla="*/ 874545 w 1507005"/>
                    <a:gd name="connsiteY6" fmla="*/ 693420 h 823761"/>
                    <a:gd name="connsiteX7" fmla="*/ 714525 w 1507005"/>
                    <a:gd name="connsiteY7" fmla="*/ 609600 h 823761"/>
                    <a:gd name="connsiteX8" fmla="*/ 592605 w 1507005"/>
                    <a:gd name="connsiteY8" fmla="*/ 822960 h 823761"/>
                    <a:gd name="connsiteX9" fmla="*/ 554505 w 1507005"/>
                    <a:gd name="connsiteY9" fmla="*/ 518160 h 823761"/>
                    <a:gd name="connsiteX10" fmla="*/ 402105 w 1507005"/>
                    <a:gd name="connsiteY10" fmla="*/ 411480 h 823761"/>
                    <a:gd name="connsiteX11" fmla="*/ 66825 w 1507005"/>
                    <a:gd name="connsiteY11" fmla="*/ 662940 h 823761"/>
                    <a:gd name="connsiteX12" fmla="*/ 5865 w 1507005"/>
                    <a:gd name="connsiteY12" fmla="*/ 533400 h 823761"/>
                    <a:gd name="connsiteX13" fmla="*/ 5865 w 1507005"/>
                    <a:gd name="connsiteY13" fmla="*/ 472440 h 823761"/>
                    <a:gd name="connsiteX0" fmla="*/ 1526016 w 1526016"/>
                    <a:gd name="connsiteY0" fmla="*/ 0 h 823761"/>
                    <a:gd name="connsiteX1" fmla="*/ 1404096 w 1526016"/>
                    <a:gd name="connsiteY1" fmla="*/ 53340 h 823761"/>
                    <a:gd name="connsiteX2" fmla="*/ 1259316 w 1526016"/>
                    <a:gd name="connsiteY2" fmla="*/ 190500 h 823761"/>
                    <a:gd name="connsiteX3" fmla="*/ 1183116 w 1526016"/>
                    <a:gd name="connsiteY3" fmla="*/ 335280 h 823761"/>
                    <a:gd name="connsiteX4" fmla="*/ 1099296 w 1526016"/>
                    <a:gd name="connsiteY4" fmla="*/ 441960 h 823761"/>
                    <a:gd name="connsiteX5" fmla="*/ 1000236 w 1526016"/>
                    <a:gd name="connsiteY5" fmla="*/ 586740 h 823761"/>
                    <a:gd name="connsiteX6" fmla="*/ 893556 w 1526016"/>
                    <a:gd name="connsiteY6" fmla="*/ 693420 h 823761"/>
                    <a:gd name="connsiteX7" fmla="*/ 733536 w 1526016"/>
                    <a:gd name="connsiteY7" fmla="*/ 609600 h 823761"/>
                    <a:gd name="connsiteX8" fmla="*/ 611616 w 1526016"/>
                    <a:gd name="connsiteY8" fmla="*/ 822960 h 823761"/>
                    <a:gd name="connsiteX9" fmla="*/ 573516 w 1526016"/>
                    <a:gd name="connsiteY9" fmla="*/ 518160 h 823761"/>
                    <a:gd name="connsiteX10" fmla="*/ 421116 w 1526016"/>
                    <a:gd name="connsiteY10" fmla="*/ 411480 h 823761"/>
                    <a:gd name="connsiteX11" fmla="*/ 344916 w 1526016"/>
                    <a:gd name="connsiteY11" fmla="*/ 320040 h 823761"/>
                    <a:gd name="connsiteX12" fmla="*/ 24876 w 1526016"/>
                    <a:gd name="connsiteY12" fmla="*/ 533400 h 823761"/>
                    <a:gd name="connsiteX13" fmla="*/ 24876 w 1526016"/>
                    <a:gd name="connsiteY13" fmla="*/ 472440 h 823761"/>
                    <a:gd name="connsiteX0" fmla="*/ 1501246 w 1501246"/>
                    <a:gd name="connsiteY0" fmla="*/ 0 h 823761"/>
                    <a:gd name="connsiteX1" fmla="*/ 1379326 w 1501246"/>
                    <a:gd name="connsiteY1" fmla="*/ 53340 h 823761"/>
                    <a:gd name="connsiteX2" fmla="*/ 1234546 w 1501246"/>
                    <a:gd name="connsiteY2" fmla="*/ 190500 h 823761"/>
                    <a:gd name="connsiteX3" fmla="*/ 1158346 w 1501246"/>
                    <a:gd name="connsiteY3" fmla="*/ 335280 h 823761"/>
                    <a:gd name="connsiteX4" fmla="*/ 1074526 w 1501246"/>
                    <a:gd name="connsiteY4" fmla="*/ 441960 h 823761"/>
                    <a:gd name="connsiteX5" fmla="*/ 975466 w 1501246"/>
                    <a:gd name="connsiteY5" fmla="*/ 586740 h 823761"/>
                    <a:gd name="connsiteX6" fmla="*/ 868786 w 1501246"/>
                    <a:gd name="connsiteY6" fmla="*/ 693420 h 823761"/>
                    <a:gd name="connsiteX7" fmla="*/ 708766 w 1501246"/>
                    <a:gd name="connsiteY7" fmla="*/ 609600 h 823761"/>
                    <a:gd name="connsiteX8" fmla="*/ 586846 w 1501246"/>
                    <a:gd name="connsiteY8" fmla="*/ 822960 h 823761"/>
                    <a:gd name="connsiteX9" fmla="*/ 548746 w 1501246"/>
                    <a:gd name="connsiteY9" fmla="*/ 518160 h 823761"/>
                    <a:gd name="connsiteX10" fmla="*/ 396346 w 1501246"/>
                    <a:gd name="connsiteY10" fmla="*/ 411480 h 823761"/>
                    <a:gd name="connsiteX11" fmla="*/ 320146 w 1501246"/>
                    <a:gd name="connsiteY11" fmla="*/ 320040 h 823761"/>
                    <a:gd name="connsiteX12" fmla="*/ 228706 w 1501246"/>
                    <a:gd name="connsiteY12" fmla="*/ 266700 h 823761"/>
                    <a:gd name="connsiteX13" fmla="*/ 106 w 1501246"/>
                    <a:gd name="connsiteY13" fmla="*/ 472440 h 823761"/>
                    <a:gd name="connsiteX0" fmla="*/ 1272540 w 1272540"/>
                    <a:gd name="connsiteY0" fmla="*/ 0 h 823761"/>
                    <a:gd name="connsiteX1" fmla="*/ 1150620 w 1272540"/>
                    <a:gd name="connsiteY1" fmla="*/ 53340 h 823761"/>
                    <a:gd name="connsiteX2" fmla="*/ 1005840 w 1272540"/>
                    <a:gd name="connsiteY2" fmla="*/ 190500 h 823761"/>
                    <a:gd name="connsiteX3" fmla="*/ 929640 w 1272540"/>
                    <a:gd name="connsiteY3" fmla="*/ 335280 h 823761"/>
                    <a:gd name="connsiteX4" fmla="*/ 845820 w 1272540"/>
                    <a:gd name="connsiteY4" fmla="*/ 441960 h 823761"/>
                    <a:gd name="connsiteX5" fmla="*/ 746760 w 1272540"/>
                    <a:gd name="connsiteY5" fmla="*/ 586740 h 823761"/>
                    <a:gd name="connsiteX6" fmla="*/ 640080 w 1272540"/>
                    <a:gd name="connsiteY6" fmla="*/ 693420 h 823761"/>
                    <a:gd name="connsiteX7" fmla="*/ 480060 w 1272540"/>
                    <a:gd name="connsiteY7" fmla="*/ 609600 h 823761"/>
                    <a:gd name="connsiteX8" fmla="*/ 358140 w 1272540"/>
                    <a:gd name="connsiteY8" fmla="*/ 822960 h 823761"/>
                    <a:gd name="connsiteX9" fmla="*/ 320040 w 1272540"/>
                    <a:gd name="connsiteY9" fmla="*/ 518160 h 823761"/>
                    <a:gd name="connsiteX10" fmla="*/ 167640 w 1272540"/>
                    <a:gd name="connsiteY10" fmla="*/ 411480 h 823761"/>
                    <a:gd name="connsiteX11" fmla="*/ 91440 w 1272540"/>
                    <a:gd name="connsiteY11" fmla="*/ 320040 h 823761"/>
                    <a:gd name="connsiteX12" fmla="*/ 0 w 1272540"/>
                    <a:gd name="connsiteY12" fmla="*/ 266700 h 823761"/>
                    <a:gd name="connsiteX0" fmla="*/ 1272540 w 1272540"/>
                    <a:gd name="connsiteY0" fmla="*/ 0 h 693583"/>
                    <a:gd name="connsiteX1" fmla="*/ 1150620 w 1272540"/>
                    <a:gd name="connsiteY1" fmla="*/ 53340 h 693583"/>
                    <a:gd name="connsiteX2" fmla="*/ 1005840 w 1272540"/>
                    <a:gd name="connsiteY2" fmla="*/ 190500 h 693583"/>
                    <a:gd name="connsiteX3" fmla="*/ 929640 w 1272540"/>
                    <a:gd name="connsiteY3" fmla="*/ 335280 h 693583"/>
                    <a:gd name="connsiteX4" fmla="*/ 845820 w 1272540"/>
                    <a:gd name="connsiteY4" fmla="*/ 441960 h 693583"/>
                    <a:gd name="connsiteX5" fmla="*/ 746760 w 1272540"/>
                    <a:gd name="connsiteY5" fmla="*/ 586740 h 693583"/>
                    <a:gd name="connsiteX6" fmla="*/ 640080 w 1272540"/>
                    <a:gd name="connsiteY6" fmla="*/ 693420 h 693583"/>
                    <a:gd name="connsiteX7" fmla="*/ 480060 w 1272540"/>
                    <a:gd name="connsiteY7" fmla="*/ 609600 h 693583"/>
                    <a:gd name="connsiteX8" fmla="*/ 405765 w 1272540"/>
                    <a:gd name="connsiteY8" fmla="*/ 551498 h 693583"/>
                    <a:gd name="connsiteX9" fmla="*/ 320040 w 1272540"/>
                    <a:gd name="connsiteY9" fmla="*/ 518160 h 693583"/>
                    <a:gd name="connsiteX10" fmla="*/ 167640 w 1272540"/>
                    <a:gd name="connsiteY10" fmla="*/ 411480 h 693583"/>
                    <a:gd name="connsiteX11" fmla="*/ 91440 w 1272540"/>
                    <a:gd name="connsiteY11" fmla="*/ 320040 h 693583"/>
                    <a:gd name="connsiteX12" fmla="*/ 0 w 1272540"/>
                    <a:gd name="connsiteY12" fmla="*/ 266700 h 693583"/>
                    <a:gd name="connsiteX0" fmla="*/ 1272540 w 1272540"/>
                    <a:gd name="connsiteY0" fmla="*/ 0 h 693597"/>
                    <a:gd name="connsiteX1" fmla="*/ 1150620 w 1272540"/>
                    <a:gd name="connsiteY1" fmla="*/ 53340 h 693597"/>
                    <a:gd name="connsiteX2" fmla="*/ 1005840 w 1272540"/>
                    <a:gd name="connsiteY2" fmla="*/ 190500 h 693597"/>
                    <a:gd name="connsiteX3" fmla="*/ 929640 w 1272540"/>
                    <a:gd name="connsiteY3" fmla="*/ 335280 h 693597"/>
                    <a:gd name="connsiteX4" fmla="*/ 845820 w 1272540"/>
                    <a:gd name="connsiteY4" fmla="*/ 441960 h 693597"/>
                    <a:gd name="connsiteX5" fmla="*/ 746760 w 1272540"/>
                    <a:gd name="connsiteY5" fmla="*/ 586740 h 693597"/>
                    <a:gd name="connsiteX6" fmla="*/ 640080 w 1272540"/>
                    <a:gd name="connsiteY6" fmla="*/ 693420 h 693597"/>
                    <a:gd name="connsiteX7" fmla="*/ 480060 w 1272540"/>
                    <a:gd name="connsiteY7" fmla="*/ 609600 h 693597"/>
                    <a:gd name="connsiteX8" fmla="*/ 320040 w 1272540"/>
                    <a:gd name="connsiteY8" fmla="*/ 518160 h 693597"/>
                    <a:gd name="connsiteX9" fmla="*/ 167640 w 1272540"/>
                    <a:gd name="connsiteY9" fmla="*/ 411480 h 693597"/>
                    <a:gd name="connsiteX10" fmla="*/ 91440 w 1272540"/>
                    <a:gd name="connsiteY10" fmla="*/ 320040 h 693597"/>
                    <a:gd name="connsiteX11" fmla="*/ 0 w 1272540"/>
                    <a:gd name="connsiteY11" fmla="*/ 266700 h 693597"/>
                    <a:gd name="connsiteX0" fmla="*/ 1234440 w 1234440"/>
                    <a:gd name="connsiteY0" fmla="*/ 0 h 693597"/>
                    <a:gd name="connsiteX1" fmla="*/ 1112520 w 1234440"/>
                    <a:gd name="connsiteY1" fmla="*/ 53340 h 693597"/>
                    <a:gd name="connsiteX2" fmla="*/ 967740 w 1234440"/>
                    <a:gd name="connsiteY2" fmla="*/ 190500 h 693597"/>
                    <a:gd name="connsiteX3" fmla="*/ 891540 w 1234440"/>
                    <a:gd name="connsiteY3" fmla="*/ 335280 h 693597"/>
                    <a:gd name="connsiteX4" fmla="*/ 807720 w 1234440"/>
                    <a:gd name="connsiteY4" fmla="*/ 441960 h 693597"/>
                    <a:gd name="connsiteX5" fmla="*/ 708660 w 1234440"/>
                    <a:gd name="connsiteY5" fmla="*/ 586740 h 693597"/>
                    <a:gd name="connsiteX6" fmla="*/ 601980 w 1234440"/>
                    <a:gd name="connsiteY6" fmla="*/ 693420 h 693597"/>
                    <a:gd name="connsiteX7" fmla="*/ 441960 w 1234440"/>
                    <a:gd name="connsiteY7" fmla="*/ 609600 h 693597"/>
                    <a:gd name="connsiteX8" fmla="*/ 281940 w 1234440"/>
                    <a:gd name="connsiteY8" fmla="*/ 518160 h 693597"/>
                    <a:gd name="connsiteX9" fmla="*/ 129540 w 1234440"/>
                    <a:gd name="connsiteY9" fmla="*/ 411480 h 693597"/>
                    <a:gd name="connsiteX10" fmla="*/ 53340 w 1234440"/>
                    <a:gd name="connsiteY10" fmla="*/ 320040 h 693597"/>
                    <a:gd name="connsiteX11" fmla="*/ 0 w 1234440"/>
                    <a:gd name="connsiteY11" fmla="*/ 247650 h 693597"/>
                    <a:gd name="connsiteX0" fmla="*/ 1239202 w 1239202"/>
                    <a:gd name="connsiteY0" fmla="*/ 0 h 693597"/>
                    <a:gd name="connsiteX1" fmla="*/ 1117282 w 1239202"/>
                    <a:gd name="connsiteY1" fmla="*/ 53340 h 693597"/>
                    <a:gd name="connsiteX2" fmla="*/ 972502 w 1239202"/>
                    <a:gd name="connsiteY2" fmla="*/ 190500 h 693597"/>
                    <a:gd name="connsiteX3" fmla="*/ 896302 w 1239202"/>
                    <a:gd name="connsiteY3" fmla="*/ 335280 h 693597"/>
                    <a:gd name="connsiteX4" fmla="*/ 812482 w 1239202"/>
                    <a:gd name="connsiteY4" fmla="*/ 441960 h 693597"/>
                    <a:gd name="connsiteX5" fmla="*/ 713422 w 1239202"/>
                    <a:gd name="connsiteY5" fmla="*/ 586740 h 693597"/>
                    <a:gd name="connsiteX6" fmla="*/ 606742 w 1239202"/>
                    <a:gd name="connsiteY6" fmla="*/ 693420 h 693597"/>
                    <a:gd name="connsiteX7" fmla="*/ 446722 w 1239202"/>
                    <a:gd name="connsiteY7" fmla="*/ 609600 h 693597"/>
                    <a:gd name="connsiteX8" fmla="*/ 286702 w 1239202"/>
                    <a:gd name="connsiteY8" fmla="*/ 518160 h 693597"/>
                    <a:gd name="connsiteX9" fmla="*/ 134302 w 1239202"/>
                    <a:gd name="connsiteY9" fmla="*/ 411480 h 693597"/>
                    <a:gd name="connsiteX10" fmla="*/ 58102 w 1239202"/>
                    <a:gd name="connsiteY10" fmla="*/ 320040 h 693597"/>
                    <a:gd name="connsiteX11" fmla="*/ 0 w 1239202"/>
                    <a:gd name="connsiteY11" fmla="*/ 223838 h 693597"/>
                    <a:gd name="connsiteX0" fmla="*/ 1239202 w 1239202"/>
                    <a:gd name="connsiteY0" fmla="*/ 0 h 693597"/>
                    <a:gd name="connsiteX1" fmla="*/ 1117282 w 1239202"/>
                    <a:gd name="connsiteY1" fmla="*/ 53340 h 693597"/>
                    <a:gd name="connsiteX2" fmla="*/ 972502 w 1239202"/>
                    <a:gd name="connsiteY2" fmla="*/ 190500 h 693597"/>
                    <a:gd name="connsiteX3" fmla="*/ 896302 w 1239202"/>
                    <a:gd name="connsiteY3" fmla="*/ 335280 h 693597"/>
                    <a:gd name="connsiteX4" fmla="*/ 812482 w 1239202"/>
                    <a:gd name="connsiteY4" fmla="*/ 441960 h 693597"/>
                    <a:gd name="connsiteX5" fmla="*/ 713422 w 1239202"/>
                    <a:gd name="connsiteY5" fmla="*/ 586740 h 693597"/>
                    <a:gd name="connsiteX6" fmla="*/ 606742 w 1239202"/>
                    <a:gd name="connsiteY6" fmla="*/ 693420 h 693597"/>
                    <a:gd name="connsiteX7" fmla="*/ 446722 w 1239202"/>
                    <a:gd name="connsiteY7" fmla="*/ 609600 h 693597"/>
                    <a:gd name="connsiteX8" fmla="*/ 286702 w 1239202"/>
                    <a:gd name="connsiteY8" fmla="*/ 518160 h 693597"/>
                    <a:gd name="connsiteX9" fmla="*/ 134302 w 1239202"/>
                    <a:gd name="connsiteY9" fmla="*/ 411480 h 693597"/>
                    <a:gd name="connsiteX10" fmla="*/ 67627 w 1239202"/>
                    <a:gd name="connsiteY10" fmla="*/ 320040 h 693597"/>
                    <a:gd name="connsiteX11" fmla="*/ 0 w 1239202"/>
                    <a:gd name="connsiteY11" fmla="*/ 223838 h 693597"/>
                    <a:gd name="connsiteX0" fmla="*/ 1239202 w 1239202"/>
                    <a:gd name="connsiteY0" fmla="*/ 0 h 693597"/>
                    <a:gd name="connsiteX1" fmla="*/ 1117282 w 1239202"/>
                    <a:gd name="connsiteY1" fmla="*/ 53340 h 693597"/>
                    <a:gd name="connsiteX2" fmla="*/ 972502 w 1239202"/>
                    <a:gd name="connsiteY2" fmla="*/ 190500 h 693597"/>
                    <a:gd name="connsiteX3" fmla="*/ 896302 w 1239202"/>
                    <a:gd name="connsiteY3" fmla="*/ 335280 h 693597"/>
                    <a:gd name="connsiteX4" fmla="*/ 812482 w 1239202"/>
                    <a:gd name="connsiteY4" fmla="*/ 441960 h 693597"/>
                    <a:gd name="connsiteX5" fmla="*/ 713422 w 1239202"/>
                    <a:gd name="connsiteY5" fmla="*/ 586740 h 693597"/>
                    <a:gd name="connsiteX6" fmla="*/ 606742 w 1239202"/>
                    <a:gd name="connsiteY6" fmla="*/ 693420 h 693597"/>
                    <a:gd name="connsiteX7" fmla="*/ 446722 w 1239202"/>
                    <a:gd name="connsiteY7" fmla="*/ 609600 h 693597"/>
                    <a:gd name="connsiteX8" fmla="*/ 286702 w 1239202"/>
                    <a:gd name="connsiteY8" fmla="*/ 518160 h 693597"/>
                    <a:gd name="connsiteX9" fmla="*/ 134302 w 1239202"/>
                    <a:gd name="connsiteY9" fmla="*/ 411480 h 693597"/>
                    <a:gd name="connsiteX10" fmla="*/ 67627 w 1239202"/>
                    <a:gd name="connsiteY10" fmla="*/ 320040 h 693597"/>
                    <a:gd name="connsiteX11" fmla="*/ 0 w 1239202"/>
                    <a:gd name="connsiteY11" fmla="*/ 223838 h 693597"/>
                    <a:gd name="connsiteX0" fmla="*/ 1217973 w 1217973"/>
                    <a:gd name="connsiteY0" fmla="*/ 0 h 693597"/>
                    <a:gd name="connsiteX1" fmla="*/ 1096053 w 1217973"/>
                    <a:gd name="connsiteY1" fmla="*/ 53340 h 693597"/>
                    <a:gd name="connsiteX2" fmla="*/ 951273 w 1217973"/>
                    <a:gd name="connsiteY2" fmla="*/ 190500 h 693597"/>
                    <a:gd name="connsiteX3" fmla="*/ 875073 w 1217973"/>
                    <a:gd name="connsiteY3" fmla="*/ 335280 h 693597"/>
                    <a:gd name="connsiteX4" fmla="*/ 791253 w 1217973"/>
                    <a:gd name="connsiteY4" fmla="*/ 441960 h 693597"/>
                    <a:gd name="connsiteX5" fmla="*/ 692193 w 1217973"/>
                    <a:gd name="connsiteY5" fmla="*/ 586740 h 693597"/>
                    <a:gd name="connsiteX6" fmla="*/ 585513 w 1217973"/>
                    <a:gd name="connsiteY6" fmla="*/ 693420 h 693597"/>
                    <a:gd name="connsiteX7" fmla="*/ 425493 w 1217973"/>
                    <a:gd name="connsiteY7" fmla="*/ 609600 h 693597"/>
                    <a:gd name="connsiteX8" fmla="*/ 265473 w 1217973"/>
                    <a:gd name="connsiteY8" fmla="*/ 518160 h 693597"/>
                    <a:gd name="connsiteX9" fmla="*/ 113073 w 1217973"/>
                    <a:gd name="connsiteY9" fmla="*/ 411480 h 693597"/>
                    <a:gd name="connsiteX10" fmla="*/ 46398 w 1217973"/>
                    <a:gd name="connsiteY10" fmla="*/ 320040 h 693597"/>
                    <a:gd name="connsiteX11" fmla="*/ 0 w 1217973"/>
                    <a:gd name="connsiteY11" fmla="*/ 215347 h 693597"/>
                    <a:gd name="connsiteX0" fmla="*/ 1217973 w 1217973"/>
                    <a:gd name="connsiteY0" fmla="*/ 0 h 693597"/>
                    <a:gd name="connsiteX1" fmla="*/ 1096053 w 1217973"/>
                    <a:gd name="connsiteY1" fmla="*/ 53340 h 693597"/>
                    <a:gd name="connsiteX2" fmla="*/ 951273 w 1217973"/>
                    <a:gd name="connsiteY2" fmla="*/ 190500 h 693597"/>
                    <a:gd name="connsiteX3" fmla="*/ 875073 w 1217973"/>
                    <a:gd name="connsiteY3" fmla="*/ 335280 h 693597"/>
                    <a:gd name="connsiteX4" fmla="*/ 791253 w 1217973"/>
                    <a:gd name="connsiteY4" fmla="*/ 441960 h 693597"/>
                    <a:gd name="connsiteX5" fmla="*/ 692193 w 1217973"/>
                    <a:gd name="connsiteY5" fmla="*/ 586740 h 693597"/>
                    <a:gd name="connsiteX6" fmla="*/ 585513 w 1217973"/>
                    <a:gd name="connsiteY6" fmla="*/ 693420 h 693597"/>
                    <a:gd name="connsiteX7" fmla="*/ 425493 w 1217973"/>
                    <a:gd name="connsiteY7" fmla="*/ 609600 h 693597"/>
                    <a:gd name="connsiteX8" fmla="*/ 265473 w 1217973"/>
                    <a:gd name="connsiteY8" fmla="*/ 518160 h 693597"/>
                    <a:gd name="connsiteX9" fmla="*/ 113073 w 1217973"/>
                    <a:gd name="connsiteY9" fmla="*/ 411480 h 693597"/>
                    <a:gd name="connsiteX10" fmla="*/ 50644 w 1217973"/>
                    <a:gd name="connsiteY10" fmla="*/ 328531 h 693597"/>
                    <a:gd name="connsiteX11" fmla="*/ 0 w 1217973"/>
                    <a:gd name="connsiteY11" fmla="*/ 215347 h 693597"/>
                    <a:gd name="connsiteX0" fmla="*/ 1217973 w 1217973"/>
                    <a:gd name="connsiteY0" fmla="*/ 0 h 693597"/>
                    <a:gd name="connsiteX1" fmla="*/ 1096053 w 1217973"/>
                    <a:gd name="connsiteY1" fmla="*/ 53340 h 693597"/>
                    <a:gd name="connsiteX2" fmla="*/ 951273 w 1217973"/>
                    <a:gd name="connsiteY2" fmla="*/ 190500 h 693597"/>
                    <a:gd name="connsiteX3" fmla="*/ 875073 w 1217973"/>
                    <a:gd name="connsiteY3" fmla="*/ 335280 h 693597"/>
                    <a:gd name="connsiteX4" fmla="*/ 791253 w 1217973"/>
                    <a:gd name="connsiteY4" fmla="*/ 441960 h 693597"/>
                    <a:gd name="connsiteX5" fmla="*/ 692193 w 1217973"/>
                    <a:gd name="connsiteY5" fmla="*/ 586740 h 693597"/>
                    <a:gd name="connsiteX6" fmla="*/ 585513 w 1217973"/>
                    <a:gd name="connsiteY6" fmla="*/ 693420 h 693597"/>
                    <a:gd name="connsiteX7" fmla="*/ 425493 w 1217973"/>
                    <a:gd name="connsiteY7" fmla="*/ 609600 h 693597"/>
                    <a:gd name="connsiteX8" fmla="*/ 265473 w 1217973"/>
                    <a:gd name="connsiteY8" fmla="*/ 518160 h 693597"/>
                    <a:gd name="connsiteX9" fmla="*/ 113073 w 1217973"/>
                    <a:gd name="connsiteY9" fmla="*/ 411480 h 693597"/>
                    <a:gd name="connsiteX10" fmla="*/ 0 w 1217973"/>
                    <a:gd name="connsiteY10" fmla="*/ 215347 h 693597"/>
                    <a:gd name="connsiteX0" fmla="*/ 1196744 w 1196744"/>
                    <a:gd name="connsiteY0" fmla="*/ 0 h 693597"/>
                    <a:gd name="connsiteX1" fmla="*/ 1074824 w 1196744"/>
                    <a:gd name="connsiteY1" fmla="*/ 53340 h 693597"/>
                    <a:gd name="connsiteX2" fmla="*/ 930044 w 1196744"/>
                    <a:gd name="connsiteY2" fmla="*/ 190500 h 693597"/>
                    <a:gd name="connsiteX3" fmla="*/ 853844 w 1196744"/>
                    <a:gd name="connsiteY3" fmla="*/ 335280 h 693597"/>
                    <a:gd name="connsiteX4" fmla="*/ 770024 w 1196744"/>
                    <a:gd name="connsiteY4" fmla="*/ 441960 h 693597"/>
                    <a:gd name="connsiteX5" fmla="*/ 670964 w 1196744"/>
                    <a:gd name="connsiteY5" fmla="*/ 586740 h 693597"/>
                    <a:gd name="connsiteX6" fmla="*/ 564284 w 1196744"/>
                    <a:gd name="connsiteY6" fmla="*/ 693420 h 693597"/>
                    <a:gd name="connsiteX7" fmla="*/ 404264 w 1196744"/>
                    <a:gd name="connsiteY7" fmla="*/ 609600 h 693597"/>
                    <a:gd name="connsiteX8" fmla="*/ 244244 w 1196744"/>
                    <a:gd name="connsiteY8" fmla="*/ 518160 h 693597"/>
                    <a:gd name="connsiteX9" fmla="*/ 91844 w 1196744"/>
                    <a:gd name="connsiteY9" fmla="*/ 411480 h 693597"/>
                    <a:gd name="connsiteX10" fmla="*/ 0 w 1196744"/>
                    <a:gd name="connsiteY10" fmla="*/ 211102 h 693597"/>
                    <a:gd name="connsiteX0" fmla="*/ 1196744 w 1196744"/>
                    <a:gd name="connsiteY0" fmla="*/ 0 h 693597"/>
                    <a:gd name="connsiteX1" fmla="*/ 1074824 w 1196744"/>
                    <a:gd name="connsiteY1" fmla="*/ 53340 h 693597"/>
                    <a:gd name="connsiteX2" fmla="*/ 930044 w 1196744"/>
                    <a:gd name="connsiteY2" fmla="*/ 190500 h 693597"/>
                    <a:gd name="connsiteX3" fmla="*/ 853844 w 1196744"/>
                    <a:gd name="connsiteY3" fmla="*/ 335280 h 693597"/>
                    <a:gd name="connsiteX4" fmla="*/ 770024 w 1196744"/>
                    <a:gd name="connsiteY4" fmla="*/ 441960 h 693597"/>
                    <a:gd name="connsiteX5" fmla="*/ 670964 w 1196744"/>
                    <a:gd name="connsiteY5" fmla="*/ 586740 h 693597"/>
                    <a:gd name="connsiteX6" fmla="*/ 564284 w 1196744"/>
                    <a:gd name="connsiteY6" fmla="*/ 693420 h 693597"/>
                    <a:gd name="connsiteX7" fmla="*/ 404264 w 1196744"/>
                    <a:gd name="connsiteY7" fmla="*/ 609600 h 693597"/>
                    <a:gd name="connsiteX8" fmla="*/ 244244 w 1196744"/>
                    <a:gd name="connsiteY8" fmla="*/ 518160 h 693597"/>
                    <a:gd name="connsiteX9" fmla="*/ 104583 w 1196744"/>
                    <a:gd name="connsiteY9" fmla="*/ 424218 h 693597"/>
                    <a:gd name="connsiteX10" fmla="*/ 0 w 1196744"/>
                    <a:gd name="connsiteY10" fmla="*/ 211102 h 693597"/>
                    <a:gd name="connsiteX0" fmla="*/ 1167022 w 1167022"/>
                    <a:gd name="connsiteY0" fmla="*/ 0 h 693597"/>
                    <a:gd name="connsiteX1" fmla="*/ 1045102 w 1167022"/>
                    <a:gd name="connsiteY1" fmla="*/ 53340 h 693597"/>
                    <a:gd name="connsiteX2" fmla="*/ 900322 w 1167022"/>
                    <a:gd name="connsiteY2" fmla="*/ 190500 h 693597"/>
                    <a:gd name="connsiteX3" fmla="*/ 824122 w 1167022"/>
                    <a:gd name="connsiteY3" fmla="*/ 335280 h 693597"/>
                    <a:gd name="connsiteX4" fmla="*/ 740302 w 1167022"/>
                    <a:gd name="connsiteY4" fmla="*/ 441960 h 693597"/>
                    <a:gd name="connsiteX5" fmla="*/ 641242 w 1167022"/>
                    <a:gd name="connsiteY5" fmla="*/ 586740 h 693597"/>
                    <a:gd name="connsiteX6" fmla="*/ 534562 w 1167022"/>
                    <a:gd name="connsiteY6" fmla="*/ 693420 h 693597"/>
                    <a:gd name="connsiteX7" fmla="*/ 374542 w 1167022"/>
                    <a:gd name="connsiteY7" fmla="*/ 609600 h 693597"/>
                    <a:gd name="connsiteX8" fmla="*/ 214522 w 1167022"/>
                    <a:gd name="connsiteY8" fmla="*/ 518160 h 693597"/>
                    <a:gd name="connsiteX9" fmla="*/ 74861 w 1167022"/>
                    <a:gd name="connsiteY9" fmla="*/ 424218 h 693597"/>
                    <a:gd name="connsiteX10" fmla="*/ 0 w 1167022"/>
                    <a:gd name="connsiteY10" fmla="*/ 291774 h 693597"/>
                    <a:gd name="connsiteX0" fmla="*/ 1158531 w 1158531"/>
                    <a:gd name="connsiteY0" fmla="*/ 0 h 693597"/>
                    <a:gd name="connsiteX1" fmla="*/ 1036611 w 1158531"/>
                    <a:gd name="connsiteY1" fmla="*/ 53340 h 693597"/>
                    <a:gd name="connsiteX2" fmla="*/ 891831 w 1158531"/>
                    <a:gd name="connsiteY2" fmla="*/ 190500 h 693597"/>
                    <a:gd name="connsiteX3" fmla="*/ 815631 w 1158531"/>
                    <a:gd name="connsiteY3" fmla="*/ 335280 h 693597"/>
                    <a:gd name="connsiteX4" fmla="*/ 731811 w 1158531"/>
                    <a:gd name="connsiteY4" fmla="*/ 441960 h 693597"/>
                    <a:gd name="connsiteX5" fmla="*/ 632751 w 1158531"/>
                    <a:gd name="connsiteY5" fmla="*/ 586740 h 693597"/>
                    <a:gd name="connsiteX6" fmla="*/ 526071 w 1158531"/>
                    <a:gd name="connsiteY6" fmla="*/ 693420 h 693597"/>
                    <a:gd name="connsiteX7" fmla="*/ 366051 w 1158531"/>
                    <a:gd name="connsiteY7" fmla="*/ 609600 h 693597"/>
                    <a:gd name="connsiteX8" fmla="*/ 206031 w 1158531"/>
                    <a:gd name="connsiteY8" fmla="*/ 518160 h 693597"/>
                    <a:gd name="connsiteX9" fmla="*/ 66370 w 1158531"/>
                    <a:gd name="connsiteY9" fmla="*/ 424218 h 693597"/>
                    <a:gd name="connsiteX10" fmla="*/ 0 w 1158531"/>
                    <a:gd name="connsiteY10" fmla="*/ 283283 h 693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8531" h="693597">
                      <a:moveTo>
                        <a:pt x="1158531" y="0"/>
                      </a:moveTo>
                      <a:cubicBezTo>
                        <a:pt x="1119796" y="10795"/>
                        <a:pt x="1081061" y="21590"/>
                        <a:pt x="1036611" y="53340"/>
                      </a:cubicBezTo>
                      <a:cubicBezTo>
                        <a:pt x="992161" y="85090"/>
                        <a:pt x="928661" y="143510"/>
                        <a:pt x="891831" y="190500"/>
                      </a:cubicBezTo>
                      <a:cubicBezTo>
                        <a:pt x="855001" y="237490"/>
                        <a:pt x="842301" y="293370"/>
                        <a:pt x="815631" y="335280"/>
                      </a:cubicBezTo>
                      <a:cubicBezTo>
                        <a:pt x="788961" y="377190"/>
                        <a:pt x="762291" y="400050"/>
                        <a:pt x="731811" y="441960"/>
                      </a:cubicBezTo>
                      <a:cubicBezTo>
                        <a:pt x="701331" y="483870"/>
                        <a:pt x="667041" y="544830"/>
                        <a:pt x="632751" y="586740"/>
                      </a:cubicBezTo>
                      <a:cubicBezTo>
                        <a:pt x="598461" y="628650"/>
                        <a:pt x="570521" y="689610"/>
                        <a:pt x="526071" y="693420"/>
                      </a:cubicBezTo>
                      <a:cubicBezTo>
                        <a:pt x="481621" y="697230"/>
                        <a:pt x="419391" y="638810"/>
                        <a:pt x="366051" y="609600"/>
                      </a:cubicBezTo>
                      <a:cubicBezTo>
                        <a:pt x="312711" y="580390"/>
                        <a:pt x="255978" y="549057"/>
                        <a:pt x="206031" y="518160"/>
                      </a:cubicBezTo>
                      <a:cubicBezTo>
                        <a:pt x="156084" y="487263"/>
                        <a:pt x="100709" y="463364"/>
                        <a:pt x="66370" y="424218"/>
                      </a:cubicBezTo>
                      <a:cubicBezTo>
                        <a:pt x="32032" y="385072"/>
                        <a:pt x="23557" y="324144"/>
                        <a:pt x="0" y="283283"/>
                      </a:cubicBezTo>
                    </a:path>
                  </a:pathLst>
                </a:custGeom>
                <a:noFill/>
                <a:ln w="38100">
                  <a:solidFill>
                    <a:schemeClr val="accent5">
                      <a:alpha val="50000"/>
                    </a:schemeClr>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UD デジタル 教科書体 NK-R" panose="02020400000000000000" pitchFamily="18" charset="-128"/>
                    <a:ea typeface="UD デジタル 教科書体 NK-R" panose="02020400000000000000" pitchFamily="18" charset="-128"/>
                  </a:endParaRPr>
                </a:p>
              </p:txBody>
            </p:sp>
            <p:sp>
              <p:nvSpPr>
                <p:cNvPr id="261" name="テキスト ボックス 96"/>
                <p:cNvSpPr txBox="1"/>
                <p:nvPr/>
              </p:nvSpPr>
              <p:spPr>
                <a:xfrm>
                  <a:off x="15965307" y="3255914"/>
                  <a:ext cx="1581394" cy="249147"/>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en-US" altLang="ja-JP" sz="7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TUGBOAT_TAISHO</a:t>
                  </a:r>
                </a:p>
              </p:txBody>
            </p:sp>
            <p:sp>
              <p:nvSpPr>
                <p:cNvPr id="262" name="テキスト ボックス 96"/>
                <p:cNvSpPr txBox="1"/>
                <p:nvPr/>
              </p:nvSpPr>
              <p:spPr>
                <a:xfrm>
                  <a:off x="14842553" y="3588963"/>
                  <a:ext cx="1367731" cy="249147"/>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7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中央突堤北岸壁</a:t>
                  </a:r>
                  <a:endParaRPr lang="en-US" altLang="ja-JP" sz="7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263" name="楕円 262"/>
                <p:cNvSpPr>
                  <a:spLocks noChangeAspect="1"/>
                </p:cNvSpPr>
                <p:nvPr/>
              </p:nvSpPr>
              <p:spPr>
                <a:xfrm>
                  <a:off x="16211964" y="1538821"/>
                  <a:ext cx="148031" cy="148031"/>
                </a:xfrm>
                <a:prstGeom prst="ellipse">
                  <a:avLst/>
                </a:prstGeom>
                <a:solidFill>
                  <a:srgbClr val="0070C0"/>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00">
                    <a:latin typeface="UD デジタル 教科書体 NK-R" panose="02020400000000000000" pitchFamily="18" charset="-128"/>
                    <a:ea typeface="UD デジタル 教科書体 NK-R" panose="02020400000000000000" pitchFamily="18" charset="-128"/>
                  </a:endParaRPr>
                </a:p>
              </p:txBody>
            </p:sp>
            <p:sp>
              <p:nvSpPr>
                <p:cNvPr id="264" name="テキスト ボックス 96"/>
                <p:cNvSpPr txBox="1">
                  <a:spLocks noChangeAspect="1"/>
                </p:cNvSpPr>
                <p:nvPr/>
              </p:nvSpPr>
              <p:spPr>
                <a:xfrm>
                  <a:off x="14615631" y="1463946"/>
                  <a:ext cx="1664590" cy="249148"/>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7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十三防災船着場（予定）</a:t>
                  </a:r>
                  <a:endParaRPr lang="en-US" altLang="ja-JP" sz="7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265" name="フリーフォーム 264"/>
                <p:cNvSpPr/>
                <p:nvPr/>
              </p:nvSpPr>
              <p:spPr>
                <a:xfrm>
                  <a:off x="16742978" y="1051992"/>
                  <a:ext cx="810470" cy="1354141"/>
                </a:xfrm>
                <a:custGeom>
                  <a:avLst/>
                  <a:gdLst>
                    <a:gd name="connsiteX0" fmla="*/ 1507005 w 1507005"/>
                    <a:gd name="connsiteY0" fmla="*/ 0 h 829295"/>
                    <a:gd name="connsiteX1" fmla="*/ 1385085 w 1507005"/>
                    <a:gd name="connsiteY1" fmla="*/ 53340 h 829295"/>
                    <a:gd name="connsiteX2" fmla="*/ 1240305 w 1507005"/>
                    <a:gd name="connsiteY2" fmla="*/ 190500 h 829295"/>
                    <a:gd name="connsiteX3" fmla="*/ 1164105 w 1507005"/>
                    <a:gd name="connsiteY3" fmla="*/ 335280 h 829295"/>
                    <a:gd name="connsiteX4" fmla="*/ 1080285 w 1507005"/>
                    <a:gd name="connsiteY4" fmla="*/ 441960 h 829295"/>
                    <a:gd name="connsiteX5" fmla="*/ 981225 w 1507005"/>
                    <a:gd name="connsiteY5" fmla="*/ 586740 h 829295"/>
                    <a:gd name="connsiteX6" fmla="*/ 874545 w 1507005"/>
                    <a:gd name="connsiteY6" fmla="*/ 693420 h 829295"/>
                    <a:gd name="connsiteX7" fmla="*/ 706905 w 1507005"/>
                    <a:gd name="connsiteY7" fmla="*/ 762000 h 829295"/>
                    <a:gd name="connsiteX8" fmla="*/ 592605 w 1507005"/>
                    <a:gd name="connsiteY8" fmla="*/ 822960 h 829295"/>
                    <a:gd name="connsiteX9" fmla="*/ 455445 w 1507005"/>
                    <a:gd name="connsiteY9" fmla="*/ 815340 h 829295"/>
                    <a:gd name="connsiteX10" fmla="*/ 219225 w 1507005"/>
                    <a:gd name="connsiteY10" fmla="*/ 716280 h 829295"/>
                    <a:gd name="connsiteX11" fmla="*/ 66825 w 1507005"/>
                    <a:gd name="connsiteY11" fmla="*/ 662940 h 829295"/>
                    <a:gd name="connsiteX12" fmla="*/ 5865 w 1507005"/>
                    <a:gd name="connsiteY12" fmla="*/ 533400 h 829295"/>
                    <a:gd name="connsiteX13" fmla="*/ 5865 w 1507005"/>
                    <a:gd name="connsiteY13" fmla="*/ 472440 h 829295"/>
                    <a:gd name="connsiteX0" fmla="*/ 1507005 w 1507005"/>
                    <a:gd name="connsiteY0" fmla="*/ 0 h 840309"/>
                    <a:gd name="connsiteX1" fmla="*/ 1385085 w 1507005"/>
                    <a:gd name="connsiteY1" fmla="*/ 53340 h 840309"/>
                    <a:gd name="connsiteX2" fmla="*/ 1240305 w 1507005"/>
                    <a:gd name="connsiteY2" fmla="*/ 190500 h 840309"/>
                    <a:gd name="connsiteX3" fmla="*/ 1164105 w 1507005"/>
                    <a:gd name="connsiteY3" fmla="*/ 335280 h 840309"/>
                    <a:gd name="connsiteX4" fmla="*/ 1080285 w 1507005"/>
                    <a:gd name="connsiteY4" fmla="*/ 441960 h 840309"/>
                    <a:gd name="connsiteX5" fmla="*/ 981225 w 1507005"/>
                    <a:gd name="connsiteY5" fmla="*/ 586740 h 840309"/>
                    <a:gd name="connsiteX6" fmla="*/ 874545 w 1507005"/>
                    <a:gd name="connsiteY6" fmla="*/ 693420 h 840309"/>
                    <a:gd name="connsiteX7" fmla="*/ 714525 w 1507005"/>
                    <a:gd name="connsiteY7" fmla="*/ 609600 h 840309"/>
                    <a:gd name="connsiteX8" fmla="*/ 592605 w 1507005"/>
                    <a:gd name="connsiteY8" fmla="*/ 822960 h 840309"/>
                    <a:gd name="connsiteX9" fmla="*/ 455445 w 1507005"/>
                    <a:gd name="connsiteY9" fmla="*/ 815340 h 840309"/>
                    <a:gd name="connsiteX10" fmla="*/ 219225 w 1507005"/>
                    <a:gd name="connsiteY10" fmla="*/ 716280 h 840309"/>
                    <a:gd name="connsiteX11" fmla="*/ 66825 w 1507005"/>
                    <a:gd name="connsiteY11" fmla="*/ 662940 h 840309"/>
                    <a:gd name="connsiteX12" fmla="*/ 5865 w 1507005"/>
                    <a:gd name="connsiteY12" fmla="*/ 533400 h 840309"/>
                    <a:gd name="connsiteX13" fmla="*/ 5865 w 1507005"/>
                    <a:gd name="connsiteY13" fmla="*/ 472440 h 840309"/>
                    <a:gd name="connsiteX0" fmla="*/ 1507005 w 1507005"/>
                    <a:gd name="connsiteY0" fmla="*/ 0 h 823761"/>
                    <a:gd name="connsiteX1" fmla="*/ 1385085 w 1507005"/>
                    <a:gd name="connsiteY1" fmla="*/ 53340 h 823761"/>
                    <a:gd name="connsiteX2" fmla="*/ 1240305 w 1507005"/>
                    <a:gd name="connsiteY2" fmla="*/ 190500 h 823761"/>
                    <a:gd name="connsiteX3" fmla="*/ 1164105 w 1507005"/>
                    <a:gd name="connsiteY3" fmla="*/ 335280 h 823761"/>
                    <a:gd name="connsiteX4" fmla="*/ 1080285 w 1507005"/>
                    <a:gd name="connsiteY4" fmla="*/ 441960 h 823761"/>
                    <a:gd name="connsiteX5" fmla="*/ 981225 w 1507005"/>
                    <a:gd name="connsiteY5" fmla="*/ 586740 h 823761"/>
                    <a:gd name="connsiteX6" fmla="*/ 874545 w 1507005"/>
                    <a:gd name="connsiteY6" fmla="*/ 693420 h 823761"/>
                    <a:gd name="connsiteX7" fmla="*/ 714525 w 1507005"/>
                    <a:gd name="connsiteY7" fmla="*/ 609600 h 823761"/>
                    <a:gd name="connsiteX8" fmla="*/ 592605 w 1507005"/>
                    <a:gd name="connsiteY8" fmla="*/ 822960 h 823761"/>
                    <a:gd name="connsiteX9" fmla="*/ 554505 w 1507005"/>
                    <a:gd name="connsiteY9" fmla="*/ 518160 h 823761"/>
                    <a:gd name="connsiteX10" fmla="*/ 219225 w 1507005"/>
                    <a:gd name="connsiteY10" fmla="*/ 716280 h 823761"/>
                    <a:gd name="connsiteX11" fmla="*/ 66825 w 1507005"/>
                    <a:gd name="connsiteY11" fmla="*/ 662940 h 823761"/>
                    <a:gd name="connsiteX12" fmla="*/ 5865 w 1507005"/>
                    <a:gd name="connsiteY12" fmla="*/ 533400 h 823761"/>
                    <a:gd name="connsiteX13" fmla="*/ 5865 w 1507005"/>
                    <a:gd name="connsiteY13" fmla="*/ 472440 h 823761"/>
                    <a:gd name="connsiteX0" fmla="*/ 1507005 w 1507005"/>
                    <a:gd name="connsiteY0" fmla="*/ 0 h 823761"/>
                    <a:gd name="connsiteX1" fmla="*/ 1385085 w 1507005"/>
                    <a:gd name="connsiteY1" fmla="*/ 53340 h 823761"/>
                    <a:gd name="connsiteX2" fmla="*/ 1240305 w 1507005"/>
                    <a:gd name="connsiteY2" fmla="*/ 190500 h 823761"/>
                    <a:gd name="connsiteX3" fmla="*/ 1164105 w 1507005"/>
                    <a:gd name="connsiteY3" fmla="*/ 335280 h 823761"/>
                    <a:gd name="connsiteX4" fmla="*/ 1080285 w 1507005"/>
                    <a:gd name="connsiteY4" fmla="*/ 441960 h 823761"/>
                    <a:gd name="connsiteX5" fmla="*/ 981225 w 1507005"/>
                    <a:gd name="connsiteY5" fmla="*/ 586740 h 823761"/>
                    <a:gd name="connsiteX6" fmla="*/ 874545 w 1507005"/>
                    <a:gd name="connsiteY6" fmla="*/ 693420 h 823761"/>
                    <a:gd name="connsiteX7" fmla="*/ 714525 w 1507005"/>
                    <a:gd name="connsiteY7" fmla="*/ 609600 h 823761"/>
                    <a:gd name="connsiteX8" fmla="*/ 592605 w 1507005"/>
                    <a:gd name="connsiteY8" fmla="*/ 822960 h 823761"/>
                    <a:gd name="connsiteX9" fmla="*/ 554505 w 1507005"/>
                    <a:gd name="connsiteY9" fmla="*/ 518160 h 823761"/>
                    <a:gd name="connsiteX10" fmla="*/ 402105 w 1507005"/>
                    <a:gd name="connsiteY10" fmla="*/ 411480 h 823761"/>
                    <a:gd name="connsiteX11" fmla="*/ 66825 w 1507005"/>
                    <a:gd name="connsiteY11" fmla="*/ 662940 h 823761"/>
                    <a:gd name="connsiteX12" fmla="*/ 5865 w 1507005"/>
                    <a:gd name="connsiteY12" fmla="*/ 533400 h 823761"/>
                    <a:gd name="connsiteX13" fmla="*/ 5865 w 1507005"/>
                    <a:gd name="connsiteY13" fmla="*/ 472440 h 823761"/>
                    <a:gd name="connsiteX0" fmla="*/ 1526016 w 1526016"/>
                    <a:gd name="connsiteY0" fmla="*/ 0 h 823761"/>
                    <a:gd name="connsiteX1" fmla="*/ 1404096 w 1526016"/>
                    <a:gd name="connsiteY1" fmla="*/ 53340 h 823761"/>
                    <a:gd name="connsiteX2" fmla="*/ 1259316 w 1526016"/>
                    <a:gd name="connsiteY2" fmla="*/ 190500 h 823761"/>
                    <a:gd name="connsiteX3" fmla="*/ 1183116 w 1526016"/>
                    <a:gd name="connsiteY3" fmla="*/ 335280 h 823761"/>
                    <a:gd name="connsiteX4" fmla="*/ 1099296 w 1526016"/>
                    <a:gd name="connsiteY4" fmla="*/ 441960 h 823761"/>
                    <a:gd name="connsiteX5" fmla="*/ 1000236 w 1526016"/>
                    <a:gd name="connsiteY5" fmla="*/ 586740 h 823761"/>
                    <a:gd name="connsiteX6" fmla="*/ 893556 w 1526016"/>
                    <a:gd name="connsiteY6" fmla="*/ 693420 h 823761"/>
                    <a:gd name="connsiteX7" fmla="*/ 733536 w 1526016"/>
                    <a:gd name="connsiteY7" fmla="*/ 609600 h 823761"/>
                    <a:gd name="connsiteX8" fmla="*/ 611616 w 1526016"/>
                    <a:gd name="connsiteY8" fmla="*/ 822960 h 823761"/>
                    <a:gd name="connsiteX9" fmla="*/ 573516 w 1526016"/>
                    <a:gd name="connsiteY9" fmla="*/ 518160 h 823761"/>
                    <a:gd name="connsiteX10" fmla="*/ 421116 w 1526016"/>
                    <a:gd name="connsiteY10" fmla="*/ 411480 h 823761"/>
                    <a:gd name="connsiteX11" fmla="*/ 344916 w 1526016"/>
                    <a:gd name="connsiteY11" fmla="*/ 320040 h 823761"/>
                    <a:gd name="connsiteX12" fmla="*/ 24876 w 1526016"/>
                    <a:gd name="connsiteY12" fmla="*/ 533400 h 823761"/>
                    <a:gd name="connsiteX13" fmla="*/ 24876 w 1526016"/>
                    <a:gd name="connsiteY13" fmla="*/ 472440 h 823761"/>
                    <a:gd name="connsiteX0" fmla="*/ 1501246 w 1501246"/>
                    <a:gd name="connsiteY0" fmla="*/ 0 h 823761"/>
                    <a:gd name="connsiteX1" fmla="*/ 1379326 w 1501246"/>
                    <a:gd name="connsiteY1" fmla="*/ 53340 h 823761"/>
                    <a:gd name="connsiteX2" fmla="*/ 1234546 w 1501246"/>
                    <a:gd name="connsiteY2" fmla="*/ 190500 h 823761"/>
                    <a:gd name="connsiteX3" fmla="*/ 1158346 w 1501246"/>
                    <a:gd name="connsiteY3" fmla="*/ 335280 h 823761"/>
                    <a:gd name="connsiteX4" fmla="*/ 1074526 w 1501246"/>
                    <a:gd name="connsiteY4" fmla="*/ 441960 h 823761"/>
                    <a:gd name="connsiteX5" fmla="*/ 975466 w 1501246"/>
                    <a:gd name="connsiteY5" fmla="*/ 586740 h 823761"/>
                    <a:gd name="connsiteX6" fmla="*/ 868786 w 1501246"/>
                    <a:gd name="connsiteY6" fmla="*/ 693420 h 823761"/>
                    <a:gd name="connsiteX7" fmla="*/ 708766 w 1501246"/>
                    <a:gd name="connsiteY7" fmla="*/ 609600 h 823761"/>
                    <a:gd name="connsiteX8" fmla="*/ 586846 w 1501246"/>
                    <a:gd name="connsiteY8" fmla="*/ 822960 h 823761"/>
                    <a:gd name="connsiteX9" fmla="*/ 548746 w 1501246"/>
                    <a:gd name="connsiteY9" fmla="*/ 518160 h 823761"/>
                    <a:gd name="connsiteX10" fmla="*/ 396346 w 1501246"/>
                    <a:gd name="connsiteY10" fmla="*/ 411480 h 823761"/>
                    <a:gd name="connsiteX11" fmla="*/ 320146 w 1501246"/>
                    <a:gd name="connsiteY11" fmla="*/ 320040 h 823761"/>
                    <a:gd name="connsiteX12" fmla="*/ 228706 w 1501246"/>
                    <a:gd name="connsiteY12" fmla="*/ 266700 h 823761"/>
                    <a:gd name="connsiteX13" fmla="*/ 106 w 1501246"/>
                    <a:gd name="connsiteY13" fmla="*/ 472440 h 823761"/>
                    <a:gd name="connsiteX0" fmla="*/ 1272540 w 1272540"/>
                    <a:gd name="connsiteY0" fmla="*/ 0 h 823761"/>
                    <a:gd name="connsiteX1" fmla="*/ 1150620 w 1272540"/>
                    <a:gd name="connsiteY1" fmla="*/ 53340 h 823761"/>
                    <a:gd name="connsiteX2" fmla="*/ 1005840 w 1272540"/>
                    <a:gd name="connsiteY2" fmla="*/ 190500 h 823761"/>
                    <a:gd name="connsiteX3" fmla="*/ 929640 w 1272540"/>
                    <a:gd name="connsiteY3" fmla="*/ 335280 h 823761"/>
                    <a:gd name="connsiteX4" fmla="*/ 845820 w 1272540"/>
                    <a:gd name="connsiteY4" fmla="*/ 441960 h 823761"/>
                    <a:gd name="connsiteX5" fmla="*/ 746760 w 1272540"/>
                    <a:gd name="connsiteY5" fmla="*/ 586740 h 823761"/>
                    <a:gd name="connsiteX6" fmla="*/ 640080 w 1272540"/>
                    <a:gd name="connsiteY6" fmla="*/ 693420 h 823761"/>
                    <a:gd name="connsiteX7" fmla="*/ 480060 w 1272540"/>
                    <a:gd name="connsiteY7" fmla="*/ 609600 h 823761"/>
                    <a:gd name="connsiteX8" fmla="*/ 358140 w 1272540"/>
                    <a:gd name="connsiteY8" fmla="*/ 822960 h 823761"/>
                    <a:gd name="connsiteX9" fmla="*/ 320040 w 1272540"/>
                    <a:gd name="connsiteY9" fmla="*/ 518160 h 823761"/>
                    <a:gd name="connsiteX10" fmla="*/ 167640 w 1272540"/>
                    <a:gd name="connsiteY10" fmla="*/ 411480 h 823761"/>
                    <a:gd name="connsiteX11" fmla="*/ 91440 w 1272540"/>
                    <a:gd name="connsiteY11" fmla="*/ 320040 h 823761"/>
                    <a:gd name="connsiteX12" fmla="*/ 0 w 1272540"/>
                    <a:gd name="connsiteY12" fmla="*/ 266700 h 823761"/>
                    <a:gd name="connsiteX0" fmla="*/ 1272540 w 1272540"/>
                    <a:gd name="connsiteY0" fmla="*/ 0 h 693583"/>
                    <a:gd name="connsiteX1" fmla="*/ 1150620 w 1272540"/>
                    <a:gd name="connsiteY1" fmla="*/ 53340 h 693583"/>
                    <a:gd name="connsiteX2" fmla="*/ 1005840 w 1272540"/>
                    <a:gd name="connsiteY2" fmla="*/ 190500 h 693583"/>
                    <a:gd name="connsiteX3" fmla="*/ 929640 w 1272540"/>
                    <a:gd name="connsiteY3" fmla="*/ 335280 h 693583"/>
                    <a:gd name="connsiteX4" fmla="*/ 845820 w 1272540"/>
                    <a:gd name="connsiteY4" fmla="*/ 441960 h 693583"/>
                    <a:gd name="connsiteX5" fmla="*/ 746760 w 1272540"/>
                    <a:gd name="connsiteY5" fmla="*/ 586740 h 693583"/>
                    <a:gd name="connsiteX6" fmla="*/ 640080 w 1272540"/>
                    <a:gd name="connsiteY6" fmla="*/ 693420 h 693583"/>
                    <a:gd name="connsiteX7" fmla="*/ 480060 w 1272540"/>
                    <a:gd name="connsiteY7" fmla="*/ 609600 h 693583"/>
                    <a:gd name="connsiteX8" fmla="*/ 405765 w 1272540"/>
                    <a:gd name="connsiteY8" fmla="*/ 551498 h 693583"/>
                    <a:gd name="connsiteX9" fmla="*/ 320040 w 1272540"/>
                    <a:gd name="connsiteY9" fmla="*/ 518160 h 693583"/>
                    <a:gd name="connsiteX10" fmla="*/ 167640 w 1272540"/>
                    <a:gd name="connsiteY10" fmla="*/ 411480 h 693583"/>
                    <a:gd name="connsiteX11" fmla="*/ 91440 w 1272540"/>
                    <a:gd name="connsiteY11" fmla="*/ 320040 h 693583"/>
                    <a:gd name="connsiteX12" fmla="*/ 0 w 1272540"/>
                    <a:gd name="connsiteY12" fmla="*/ 266700 h 693583"/>
                    <a:gd name="connsiteX0" fmla="*/ 1272540 w 1272540"/>
                    <a:gd name="connsiteY0" fmla="*/ 0 h 693597"/>
                    <a:gd name="connsiteX1" fmla="*/ 1150620 w 1272540"/>
                    <a:gd name="connsiteY1" fmla="*/ 53340 h 693597"/>
                    <a:gd name="connsiteX2" fmla="*/ 1005840 w 1272540"/>
                    <a:gd name="connsiteY2" fmla="*/ 190500 h 693597"/>
                    <a:gd name="connsiteX3" fmla="*/ 929640 w 1272540"/>
                    <a:gd name="connsiteY3" fmla="*/ 335280 h 693597"/>
                    <a:gd name="connsiteX4" fmla="*/ 845820 w 1272540"/>
                    <a:gd name="connsiteY4" fmla="*/ 441960 h 693597"/>
                    <a:gd name="connsiteX5" fmla="*/ 746760 w 1272540"/>
                    <a:gd name="connsiteY5" fmla="*/ 586740 h 693597"/>
                    <a:gd name="connsiteX6" fmla="*/ 640080 w 1272540"/>
                    <a:gd name="connsiteY6" fmla="*/ 693420 h 693597"/>
                    <a:gd name="connsiteX7" fmla="*/ 480060 w 1272540"/>
                    <a:gd name="connsiteY7" fmla="*/ 609600 h 693597"/>
                    <a:gd name="connsiteX8" fmla="*/ 320040 w 1272540"/>
                    <a:gd name="connsiteY8" fmla="*/ 518160 h 693597"/>
                    <a:gd name="connsiteX9" fmla="*/ 167640 w 1272540"/>
                    <a:gd name="connsiteY9" fmla="*/ 411480 h 693597"/>
                    <a:gd name="connsiteX10" fmla="*/ 91440 w 1272540"/>
                    <a:gd name="connsiteY10" fmla="*/ 320040 h 693597"/>
                    <a:gd name="connsiteX11" fmla="*/ 0 w 1272540"/>
                    <a:gd name="connsiteY11" fmla="*/ 266700 h 693597"/>
                    <a:gd name="connsiteX0" fmla="*/ 1234440 w 1234440"/>
                    <a:gd name="connsiteY0" fmla="*/ 0 h 693597"/>
                    <a:gd name="connsiteX1" fmla="*/ 1112520 w 1234440"/>
                    <a:gd name="connsiteY1" fmla="*/ 53340 h 693597"/>
                    <a:gd name="connsiteX2" fmla="*/ 967740 w 1234440"/>
                    <a:gd name="connsiteY2" fmla="*/ 190500 h 693597"/>
                    <a:gd name="connsiteX3" fmla="*/ 891540 w 1234440"/>
                    <a:gd name="connsiteY3" fmla="*/ 335280 h 693597"/>
                    <a:gd name="connsiteX4" fmla="*/ 807720 w 1234440"/>
                    <a:gd name="connsiteY4" fmla="*/ 441960 h 693597"/>
                    <a:gd name="connsiteX5" fmla="*/ 708660 w 1234440"/>
                    <a:gd name="connsiteY5" fmla="*/ 586740 h 693597"/>
                    <a:gd name="connsiteX6" fmla="*/ 601980 w 1234440"/>
                    <a:gd name="connsiteY6" fmla="*/ 693420 h 693597"/>
                    <a:gd name="connsiteX7" fmla="*/ 441960 w 1234440"/>
                    <a:gd name="connsiteY7" fmla="*/ 609600 h 693597"/>
                    <a:gd name="connsiteX8" fmla="*/ 281940 w 1234440"/>
                    <a:gd name="connsiteY8" fmla="*/ 518160 h 693597"/>
                    <a:gd name="connsiteX9" fmla="*/ 129540 w 1234440"/>
                    <a:gd name="connsiteY9" fmla="*/ 411480 h 693597"/>
                    <a:gd name="connsiteX10" fmla="*/ 53340 w 1234440"/>
                    <a:gd name="connsiteY10" fmla="*/ 320040 h 693597"/>
                    <a:gd name="connsiteX11" fmla="*/ 0 w 1234440"/>
                    <a:gd name="connsiteY11" fmla="*/ 247650 h 693597"/>
                    <a:gd name="connsiteX0" fmla="*/ 1239202 w 1239202"/>
                    <a:gd name="connsiteY0" fmla="*/ 0 h 693597"/>
                    <a:gd name="connsiteX1" fmla="*/ 1117282 w 1239202"/>
                    <a:gd name="connsiteY1" fmla="*/ 53340 h 693597"/>
                    <a:gd name="connsiteX2" fmla="*/ 972502 w 1239202"/>
                    <a:gd name="connsiteY2" fmla="*/ 190500 h 693597"/>
                    <a:gd name="connsiteX3" fmla="*/ 896302 w 1239202"/>
                    <a:gd name="connsiteY3" fmla="*/ 335280 h 693597"/>
                    <a:gd name="connsiteX4" fmla="*/ 812482 w 1239202"/>
                    <a:gd name="connsiteY4" fmla="*/ 441960 h 693597"/>
                    <a:gd name="connsiteX5" fmla="*/ 713422 w 1239202"/>
                    <a:gd name="connsiteY5" fmla="*/ 586740 h 693597"/>
                    <a:gd name="connsiteX6" fmla="*/ 606742 w 1239202"/>
                    <a:gd name="connsiteY6" fmla="*/ 693420 h 693597"/>
                    <a:gd name="connsiteX7" fmla="*/ 446722 w 1239202"/>
                    <a:gd name="connsiteY7" fmla="*/ 609600 h 693597"/>
                    <a:gd name="connsiteX8" fmla="*/ 286702 w 1239202"/>
                    <a:gd name="connsiteY8" fmla="*/ 518160 h 693597"/>
                    <a:gd name="connsiteX9" fmla="*/ 134302 w 1239202"/>
                    <a:gd name="connsiteY9" fmla="*/ 411480 h 693597"/>
                    <a:gd name="connsiteX10" fmla="*/ 58102 w 1239202"/>
                    <a:gd name="connsiteY10" fmla="*/ 320040 h 693597"/>
                    <a:gd name="connsiteX11" fmla="*/ 0 w 1239202"/>
                    <a:gd name="connsiteY11" fmla="*/ 223838 h 693597"/>
                    <a:gd name="connsiteX0" fmla="*/ 1239202 w 1239202"/>
                    <a:gd name="connsiteY0" fmla="*/ 0 h 693597"/>
                    <a:gd name="connsiteX1" fmla="*/ 1117282 w 1239202"/>
                    <a:gd name="connsiteY1" fmla="*/ 53340 h 693597"/>
                    <a:gd name="connsiteX2" fmla="*/ 972502 w 1239202"/>
                    <a:gd name="connsiteY2" fmla="*/ 190500 h 693597"/>
                    <a:gd name="connsiteX3" fmla="*/ 896302 w 1239202"/>
                    <a:gd name="connsiteY3" fmla="*/ 335280 h 693597"/>
                    <a:gd name="connsiteX4" fmla="*/ 812482 w 1239202"/>
                    <a:gd name="connsiteY4" fmla="*/ 441960 h 693597"/>
                    <a:gd name="connsiteX5" fmla="*/ 713422 w 1239202"/>
                    <a:gd name="connsiteY5" fmla="*/ 586740 h 693597"/>
                    <a:gd name="connsiteX6" fmla="*/ 606742 w 1239202"/>
                    <a:gd name="connsiteY6" fmla="*/ 693420 h 693597"/>
                    <a:gd name="connsiteX7" fmla="*/ 446722 w 1239202"/>
                    <a:gd name="connsiteY7" fmla="*/ 609600 h 693597"/>
                    <a:gd name="connsiteX8" fmla="*/ 286702 w 1239202"/>
                    <a:gd name="connsiteY8" fmla="*/ 518160 h 693597"/>
                    <a:gd name="connsiteX9" fmla="*/ 134302 w 1239202"/>
                    <a:gd name="connsiteY9" fmla="*/ 411480 h 693597"/>
                    <a:gd name="connsiteX10" fmla="*/ 67627 w 1239202"/>
                    <a:gd name="connsiteY10" fmla="*/ 320040 h 693597"/>
                    <a:gd name="connsiteX11" fmla="*/ 0 w 1239202"/>
                    <a:gd name="connsiteY11" fmla="*/ 223838 h 693597"/>
                    <a:gd name="connsiteX0" fmla="*/ 1239202 w 1239202"/>
                    <a:gd name="connsiteY0" fmla="*/ 0 h 693597"/>
                    <a:gd name="connsiteX1" fmla="*/ 1117282 w 1239202"/>
                    <a:gd name="connsiteY1" fmla="*/ 53340 h 693597"/>
                    <a:gd name="connsiteX2" fmla="*/ 972502 w 1239202"/>
                    <a:gd name="connsiteY2" fmla="*/ 190500 h 693597"/>
                    <a:gd name="connsiteX3" fmla="*/ 896302 w 1239202"/>
                    <a:gd name="connsiteY3" fmla="*/ 335280 h 693597"/>
                    <a:gd name="connsiteX4" fmla="*/ 812482 w 1239202"/>
                    <a:gd name="connsiteY4" fmla="*/ 441960 h 693597"/>
                    <a:gd name="connsiteX5" fmla="*/ 713422 w 1239202"/>
                    <a:gd name="connsiteY5" fmla="*/ 586740 h 693597"/>
                    <a:gd name="connsiteX6" fmla="*/ 606742 w 1239202"/>
                    <a:gd name="connsiteY6" fmla="*/ 693420 h 693597"/>
                    <a:gd name="connsiteX7" fmla="*/ 446722 w 1239202"/>
                    <a:gd name="connsiteY7" fmla="*/ 609600 h 693597"/>
                    <a:gd name="connsiteX8" fmla="*/ 286702 w 1239202"/>
                    <a:gd name="connsiteY8" fmla="*/ 518160 h 693597"/>
                    <a:gd name="connsiteX9" fmla="*/ 134302 w 1239202"/>
                    <a:gd name="connsiteY9" fmla="*/ 411480 h 693597"/>
                    <a:gd name="connsiteX10" fmla="*/ 121581 w 1239202"/>
                    <a:gd name="connsiteY10" fmla="*/ 301157 h 693597"/>
                    <a:gd name="connsiteX11" fmla="*/ 0 w 1239202"/>
                    <a:gd name="connsiteY11" fmla="*/ 223838 h 693597"/>
                    <a:gd name="connsiteX0" fmla="*/ 1239202 w 1239202"/>
                    <a:gd name="connsiteY0" fmla="*/ 0 h 693597"/>
                    <a:gd name="connsiteX1" fmla="*/ 1117282 w 1239202"/>
                    <a:gd name="connsiteY1" fmla="*/ 53340 h 693597"/>
                    <a:gd name="connsiteX2" fmla="*/ 972502 w 1239202"/>
                    <a:gd name="connsiteY2" fmla="*/ 190500 h 693597"/>
                    <a:gd name="connsiteX3" fmla="*/ 896302 w 1239202"/>
                    <a:gd name="connsiteY3" fmla="*/ 335280 h 693597"/>
                    <a:gd name="connsiteX4" fmla="*/ 812482 w 1239202"/>
                    <a:gd name="connsiteY4" fmla="*/ 441960 h 693597"/>
                    <a:gd name="connsiteX5" fmla="*/ 713422 w 1239202"/>
                    <a:gd name="connsiteY5" fmla="*/ 586740 h 693597"/>
                    <a:gd name="connsiteX6" fmla="*/ 606742 w 1239202"/>
                    <a:gd name="connsiteY6" fmla="*/ 693420 h 693597"/>
                    <a:gd name="connsiteX7" fmla="*/ 446722 w 1239202"/>
                    <a:gd name="connsiteY7" fmla="*/ 609600 h 693597"/>
                    <a:gd name="connsiteX8" fmla="*/ 286702 w 1239202"/>
                    <a:gd name="connsiteY8" fmla="*/ 518160 h 693597"/>
                    <a:gd name="connsiteX9" fmla="*/ 134302 w 1239202"/>
                    <a:gd name="connsiteY9" fmla="*/ 411480 h 693597"/>
                    <a:gd name="connsiteX10" fmla="*/ 121581 w 1239202"/>
                    <a:gd name="connsiteY10" fmla="*/ 301157 h 693597"/>
                    <a:gd name="connsiteX11" fmla="*/ 0 w 1239202"/>
                    <a:gd name="connsiteY11" fmla="*/ 223838 h 693597"/>
                    <a:gd name="connsiteX0" fmla="*/ 1239202 w 1239202"/>
                    <a:gd name="connsiteY0" fmla="*/ 0 h 693597"/>
                    <a:gd name="connsiteX1" fmla="*/ 1117282 w 1239202"/>
                    <a:gd name="connsiteY1" fmla="*/ 53340 h 693597"/>
                    <a:gd name="connsiteX2" fmla="*/ 972502 w 1239202"/>
                    <a:gd name="connsiteY2" fmla="*/ 190500 h 693597"/>
                    <a:gd name="connsiteX3" fmla="*/ 896302 w 1239202"/>
                    <a:gd name="connsiteY3" fmla="*/ 335280 h 693597"/>
                    <a:gd name="connsiteX4" fmla="*/ 812482 w 1239202"/>
                    <a:gd name="connsiteY4" fmla="*/ 441960 h 693597"/>
                    <a:gd name="connsiteX5" fmla="*/ 713422 w 1239202"/>
                    <a:gd name="connsiteY5" fmla="*/ 586740 h 693597"/>
                    <a:gd name="connsiteX6" fmla="*/ 606742 w 1239202"/>
                    <a:gd name="connsiteY6" fmla="*/ 693420 h 693597"/>
                    <a:gd name="connsiteX7" fmla="*/ 446722 w 1239202"/>
                    <a:gd name="connsiteY7" fmla="*/ 609600 h 693597"/>
                    <a:gd name="connsiteX8" fmla="*/ 286702 w 1239202"/>
                    <a:gd name="connsiteY8" fmla="*/ 518160 h 693597"/>
                    <a:gd name="connsiteX9" fmla="*/ 298862 w 1239202"/>
                    <a:gd name="connsiteY9" fmla="*/ 344038 h 693597"/>
                    <a:gd name="connsiteX10" fmla="*/ 121581 w 1239202"/>
                    <a:gd name="connsiteY10" fmla="*/ 301157 h 693597"/>
                    <a:gd name="connsiteX11" fmla="*/ 0 w 1239202"/>
                    <a:gd name="connsiteY11" fmla="*/ 223838 h 693597"/>
                    <a:gd name="connsiteX0" fmla="*/ 1239202 w 1239202"/>
                    <a:gd name="connsiteY0" fmla="*/ 0 h 693597"/>
                    <a:gd name="connsiteX1" fmla="*/ 1117282 w 1239202"/>
                    <a:gd name="connsiteY1" fmla="*/ 53340 h 693597"/>
                    <a:gd name="connsiteX2" fmla="*/ 972502 w 1239202"/>
                    <a:gd name="connsiteY2" fmla="*/ 190500 h 693597"/>
                    <a:gd name="connsiteX3" fmla="*/ 896302 w 1239202"/>
                    <a:gd name="connsiteY3" fmla="*/ 335280 h 693597"/>
                    <a:gd name="connsiteX4" fmla="*/ 812482 w 1239202"/>
                    <a:gd name="connsiteY4" fmla="*/ 441960 h 693597"/>
                    <a:gd name="connsiteX5" fmla="*/ 713422 w 1239202"/>
                    <a:gd name="connsiteY5" fmla="*/ 586740 h 693597"/>
                    <a:gd name="connsiteX6" fmla="*/ 606742 w 1239202"/>
                    <a:gd name="connsiteY6" fmla="*/ 693420 h 693597"/>
                    <a:gd name="connsiteX7" fmla="*/ 446722 w 1239202"/>
                    <a:gd name="connsiteY7" fmla="*/ 609600 h 693597"/>
                    <a:gd name="connsiteX8" fmla="*/ 286702 w 1239202"/>
                    <a:gd name="connsiteY8" fmla="*/ 518160 h 693597"/>
                    <a:gd name="connsiteX9" fmla="*/ 298862 w 1239202"/>
                    <a:gd name="connsiteY9" fmla="*/ 344038 h 693597"/>
                    <a:gd name="connsiteX10" fmla="*/ 121581 w 1239202"/>
                    <a:gd name="connsiteY10" fmla="*/ 301157 h 693597"/>
                    <a:gd name="connsiteX11" fmla="*/ 0 w 1239202"/>
                    <a:gd name="connsiteY11" fmla="*/ 223838 h 693597"/>
                    <a:gd name="connsiteX0" fmla="*/ 1239202 w 1239202"/>
                    <a:gd name="connsiteY0" fmla="*/ 0 h 693877"/>
                    <a:gd name="connsiteX1" fmla="*/ 1117282 w 1239202"/>
                    <a:gd name="connsiteY1" fmla="*/ 53340 h 693877"/>
                    <a:gd name="connsiteX2" fmla="*/ 972502 w 1239202"/>
                    <a:gd name="connsiteY2" fmla="*/ 190500 h 693877"/>
                    <a:gd name="connsiteX3" fmla="*/ 896302 w 1239202"/>
                    <a:gd name="connsiteY3" fmla="*/ 335280 h 693877"/>
                    <a:gd name="connsiteX4" fmla="*/ 812482 w 1239202"/>
                    <a:gd name="connsiteY4" fmla="*/ 441960 h 693877"/>
                    <a:gd name="connsiteX5" fmla="*/ 713422 w 1239202"/>
                    <a:gd name="connsiteY5" fmla="*/ 586740 h 693877"/>
                    <a:gd name="connsiteX6" fmla="*/ 606742 w 1239202"/>
                    <a:gd name="connsiteY6" fmla="*/ 693420 h 693877"/>
                    <a:gd name="connsiteX7" fmla="*/ 446722 w 1239202"/>
                    <a:gd name="connsiteY7" fmla="*/ 609600 h 693877"/>
                    <a:gd name="connsiteX8" fmla="*/ 448564 w 1239202"/>
                    <a:gd name="connsiteY8" fmla="*/ 283460 h 693877"/>
                    <a:gd name="connsiteX9" fmla="*/ 298862 w 1239202"/>
                    <a:gd name="connsiteY9" fmla="*/ 344038 h 693877"/>
                    <a:gd name="connsiteX10" fmla="*/ 121581 w 1239202"/>
                    <a:gd name="connsiteY10" fmla="*/ 301157 h 693877"/>
                    <a:gd name="connsiteX11" fmla="*/ 0 w 1239202"/>
                    <a:gd name="connsiteY11" fmla="*/ 223838 h 693877"/>
                    <a:gd name="connsiteX0" fmla="*/ 1239202 w 1239202"/>
                    <a:gd name="connsiteY0" fmla="*/ 0 h 693877"/>
                    <a:gd name="connsiteX1" fmla="*/ 1117282 w 1239202"/>
                    <a:gd name="connsiteY1" fmla="*/ 53340 h 693877"/>
                    <a:gd name="connsiteX2" fmla="*/ 972502 w 1239202"/>
                    <a:gd name="connsiteY2" fmla="*/ 190500 h 693877"/>
                    <a:gd name="connsiteX3" fmla="*/ 896302 w 1239202"/>
                    <a:gd name="connsiteY3" fmla="*/ 335280 h 693877"/>
                    <a:gd name="connsiteX4" fmla="*/ 812482 w 1239202"/>
                    <a:gd name="connsiteY4" fmla="*/ 441960 h 693877"/>
                    <a:gd name="connsiteX5" fmla="*/ 713422 w 1239202"/>
                    <a:gd name="connsiteY5" fmla="*/ 586740 h 693877"/>
                    <a:gd name="connsiteX6" fmla="*/ 606742 w 1239202"/>
                    <a:gd name="connsiteY6" fmla="*/ 693420 h 693877"/>
                    <a:gd name="connsiteX7" fmla="*/ 446722 w 1239202"/>
                    <a:gd name="connsiteY7" fmla="*/ 609600 h 693877"/>
                    <a:gd name="connsiteX8" fmla="*/ 448564 w 1239202"/>
                    <a:gd name="connsiteY8" fmla="*/ 283460 h 693877"/>
                    <a:gd name="connsiteX9" fmla="*/ 298862 w 1239202"/>
                    <a:gd name="connsiteY9" fmla="*/ 344038 h 693877"/>
                    <a:gd name="connsiteX10" fmla="*/ 121581 w 1239202"/>
                    <a:gd name="connsiteY10" fmla="*/ 301157 h 693877"/>
                    <a:gd name="connsiteX11" fmla="*/ 0 w 1239202"/>
                    <a:gd name="connsiteY11" fmla="*/ 223838 h 693877"/>
                    <a:gd name="connsiteX0" fmla="*/ 1239202 w 1239202"/>
                    <a:gd name="connsiteY0" fmla="*/ 0 h 693877"/>
                    <a:gd name="connsiteX1" fmla="*/ 1117282 w 1239202"/>
                    <a:gd name="connsiteY1" fmla="*/ 53340 h 693877"/>
                    <a:gd name="connsiteX2" fmla="*/ 972502 w 1239202"/>
                    <a:gd name="connsiteY2" fmla="*/ 190500 h 693877"/>
                    <a:gd name="connsiteX3" fmla="*/ 896302 w 1239202"/>
                    <a:gd name="connsiteY3" fmla="*/ 335280 h 693877"/>
                    <a:gd name="connsiteX4" fmla="*/ 812482 w 1239202"/>
                    <a:gd name="connsiteY4" fmla="*/ 441960 h 693877"/>
                    <a:gd name="connsiteX5" fmla="*/ 713422 w 1239202"/>
                    <a:gd name="connsiteY5" fmla="*/ 586740 h 693877"/>
                    <a:gd name="connsiteX6" fmla="*/ 606742 w 1239202"/>
                    <a:gd name="connsiteY6" fmla="*/ 693420 h 693877"/>
                    <a:gd name="connsiteX7" fmla="*/ 446722 w 1239202"/>
                    <a:gd name="connsiteY7" fmla="*/ 609600 h 693877"/>
                    <a:gd name="connsiteX8" fmla="*/ 448564 w 1239202"/>
                    <a:gd name="connsiteY8" fmla="*/ 283460 h 693877"/>
                    <a:gd name="connsiteX9" fmla="*/ 298862 w 1239202"/>
                    <a:gd name="connsiteY9" fmla="*/ 344038 h 693877"/>
                    <a:gd name="connsiteX10" fmla="*/ 121581 w 1239202"/>
                    <a:gd name="connsiteY10" fmla="*/ 301157 h 693877"/>
                    <a:gd name="connsiteX11" fmla="*/ 0 w 1239202"/>
                    <a:gd name="connsiteY11" fmla="*/ 223838 h 693877"/>
                    <a:gd name="connsiteX0" fmla="*/ 1239202 w 1239202"/>
                    <a:gd name="connsiteY0" fmla="*/ 0 h 716692"/>
                    <a:gd name="connsiteX1" fmla="*/ 1117282 w 1239202"/>
                    <a:gd name="connsiteY1" fmla="*/ 53340 h 716692"/>
                    <a:gd name="connsiteX2" fmla="*/ 972502 w 1239202"/>
                    <a:gd name="connsiteY2" fmla="*/ 190500 h 716692"/>
                    <a:gd name="connsiteX3" fmla="*/ 896302 w 1239202"/>
                    <a:gd name="connsiteY3" fmla="*/ 335280 h 716692"/>
                    <a:gd name="connsiteX4" fmla="*/ 812482 w 1239202"/>
                    <a:gd name="connsiteY4" fmla="*/ 441960 h 716692"/>
                    <a:gd name="connsiteX5" fmla="*/ 713422 w 1239202"/>
                    <a:gd name="connsiteY5" fmla="*/ 586740 h 716692"/>
                    <a:gd name="connsiteX6" fmla="*/ 606742 w 1239202"/>
                    <a:gd name="connsiteY6" fmla="*/ 693420 h 716692"/>
                    <a:gd name="connsiteX7" fmla="*/ 506072 w 1239202"/>
                    <a:gd name="connsiteY7" fmla="*/ 113223 h 716692"/>
                    <a:gd name="connsiteX8" fmla="*/ 448564 w 1239202"/>
                    <a:gd name="connsiteY8" fmla="*/ 283460 h 716692"/>
                    <a:gd name="connsiteX9" fmla="*/ 298862 w 1239202"/>
                    <a:gd name="connsiteY9" fmla="*/ 344038 h 716692"/>
                    <a:gd name="connsiteX10" fmla="*/ 121581 w 1239202"/>
                    <a:gd name="connsiteY10" fmla="*/ 301157 h 716692"/>
                    <a:gd name="connsiteX11" fmla="*/ 0 w 1239202"/>
                    <a:gd name="connsiteY11" fmla="*/ 223838 h 716692"/>
                    <a:gd name="connsiteX0" fmla="*/ 1239202 w 1239202"/>
                    <a:gd name="connsiteY0" fmla="*/ 0 h 716692"/>
                    <a:gd name="connsiteX1" fmla="*/ 1117282 w 1239202"/>
                    <a:gd name="connsiteY1" fmla="*/ 53340 h 716692"/>
                    <a:gd name="connsiteX2" fmla="*/ 972502 w 1239202"/>
                    <a:gd name="connsiteY2" fmla="*/ 190500 h 716692"/>
                    <a:gd name="connsiteX3" fmla="*/ 896302 w 1239202"/>
                    <a:gd name="connsiteY3" fmla="*/ 335280 h 716692"/>
                    <a:gd name="connsiteX4" fmla="*/ 812482 w 1239202"/>
                    <a:gd name="connsiteY4" fmla="*/ 441960 h 716692"/>
                    <a:gd name="connsiteX5" fmla="*/ 713422 w 1239202"/>
                    <a:gd name="connsiteY5" fmla="*/ 586740 h 716692"/>
                    <a:gd name="connsiteX6" fmla="*/ 606742 w 1239202"/>
                    <a:gd name="connsiteY6" fmla="*/ 693420 h 716692"/>
                    <a:gd name="connsiteX7" fmla="*/ 506072 w 1239202"/>
                    <a:gd name="connsiteY7" fmla="*/ 113223 h 716692"/>
                    <a:gd name="connsiteX8" fmla="*/ 448564 w 1239202"/>
                    <a:gd name="connsiteY8" fmla="*/ 283460 h 716692"/>
                    <a:gd name="connsiteX9" fmla="*/ 298862 w 1239202"/>
                    <a:gd name="connsiteY9" fmla="*/ 344038 h 716692"/>
                    <a:gd name="connsiteX10" fmla="*/ 121581 w 1239202"/>
                    <a:gd name="connsiteY10" fmla="*/ 301157 h 716692"/>
                    <a:gd name="connsiteX11" fmla="*/ 0 w 1239202"/>
                    <a:gd name="connsiteY11" fmla="*/ 223838 h 716692"/>
                    <a:gd name="connsiteX0" fmla="*/ 1239202 w 1239202"/>
                    <a:gd name="connsiteY0" fmla="*/ 0 h 597736"/>
                    <a:gd name="connsiteX1" fmla="*/ 1117282 w 1239202"/>
                    <a:gd name="connsiteY1" fmla="*/ 53340 h 597736"/>
                    <a:gd name="connsiteX2" fmla="*/ 972502 w 1239202"/>
                    <a:gd name="connsiteY2" fmla="*/ 190500 h 597736"/>
                    <a:gd name="connsiteX3" fmla="*/ 896302 w 1239202"/>
                    <a:gd name="connsiteY3" fmla="*/ 335280 h 597736"/>
                    <a:gd name="connsiteX4" fmla="*/ 812482 w 1239202"/>
                    <a:gd name="connsiteY4" fmla="*/ 441960 h 597736"/>
                    <a:gd name="connsiteX5" fmla="*/ 713422 w 1239202"/>
                    <a:gd name="connsiteY5" fmla="*/ 586740 h 597736"/>
                    <a:gd name="connsiteX6" fmla="*/ 671487 w 1239202"/>
                    <a:gd name="connsiteY6" fmla="*/ 121507 h 597736"/>
                    <a:gd name="connsiteX7" fmla="*/ 506072 w 1239202"/>
                    <a:gd name="connsiteY7" fmla="*/ 113223 h 597736"/>
                    <a:gd name="connsiteX8" fmla="*/ 448564 w 1239202"/>
                    <a:gd name="connsiteY8" fmla="*/ 283460 h 597736"/>
                    <a:gd name="connsiteX9" fmla="*/ 298862 w 1239202"/>
                    <a:gd name="connsiteY9" fmla="*/ 344038 h 597736"/>
                    <a:gd name="connsiteX10" fmla="*/ 121581 w 1239202"/>
                    <a:gd name="connsiteY10" fmla="*/ 301157 h 597736"/>
                    <a:gd name="connsiteX11" fmla="*/ 0 w 1239202"/>
                    <a:gd name="connsiteY11" fmla="*/ 223838 h 597736"/>
                    <a:gd name="connsiteX0" fmla="*/ 1239202 w 1239202"/>
                    <a:gd name="connsiteY0" fmla="*/ 0 h 449550"/>
                    <a:gd name="connsiteX1" fmla="*/ 1117282 w 1239202"/>
                    <a:gd name="connsiteY1" fmla="*/ 53340 h 449550"/>
                    <a:gd name="connsiteX2" fmla="*/ 972502 w 1239202"/>
                    <a:gd name="connsiteY2" fmla="*/ 190500 h 449550"/>
                    <a:gd name="connsiteX3" fmla="*/ 896302 w 1239202"/>
                    <a:gd name="connsiteY3" fmla="*/ 335280 h 449550"/>
                    <a:gd name="connsiteX4" fmla="*/ 812482 w 1239202"/>
                    <a:gd name="connsiteY4" fmla="*/ 441960 h 449550"/>
                    <a:gd name="connsiteX5" fmla="*/ 799748 w 1239202"/>
                    <a:gd name="connsiteY5" fmla="*/ 120038 h 449550"/>
                    <a:gd name="connsiteX6" fmla="*/ 671487 w 1239202"/>
                    <a:gd name="connsiteY6" fmla="*/ 121507 h 449550"/>
                    <a:gd name="connsiteX7" fmla="*/ 506072 w 1239202"/>
                    <a:gd name="connsiteY7" fmla="*/ 113223 h 449550"/>
                    <a:gd name="connsiteX8" fmla="*/ 448564 w 1239202"/>
                    <a:gd name="connsiteY8" fmla="*/ 283460 h 449550"/>
                    <a:gd name="connsiteX9" fmla="*/ 298862 w 1239202"/>
                    <a:gd name="connsiteY9" fmla="*/ 344038 h 449550"/>
                    <a:gd name="connsiteX10" fmla="*/ 121581 w 1239202"/>
                    <a:gd name="connsiteY10" fmla="*/ 301157 h 449550"/>
                    <a:gd name="connsiteX11" fmla="*/ 0 w 1239202"/>
                    <a:gd name="connsiteY11" fmla="*/ 223838 h 449550"/>
                    <a:gd name="connsiteX0" fmla="*/ 1239202 w 1239202"/>
                    <a:gd name="connsiteY0" fmla="*/ 0 h 344411"/>
                    <a:gd name="connsiteX1" fmla="*/ 1117282 w 1239202"/>
                    <a:gd name="connsiteY1" fmla="*/ 53340 h 344411"/>
                    <a:gd name="connsiteX2" fmla="*/ 972502 w 1239202"/>
                    <a:gd name="connsiteY2" fmla="*/ 190500 h 344411"/>
                    <a:gd name="connsiteX3" fmla="*/ 896302 w 1239202"/>
                    <a:gd name="connsiteY3" fmla="*/ 335280 h 344411"/>
                    <a:gd name="connsiteX4" fmla="*/ 896111 w 1239202"/>
                    <a:gd name="connsiteY4" fmla="*/ 80467 h 344411"/>
                    <a:gd name="connsiteX5" fmla="*/ 799748 w 1239202"/>
                    <a:gd name="connsiteY5" fmla="*/ 120038 h 344411"/>
                    <a:gd name="connsiteX6" fmla="*/ 671487 w 1239202"/>
                    <a:gd name="connsiteY6" fmla="*/ 121507 h 344411"/>
                    <a:gd name="connsiteX7" fmla="*/ 506072 w 1239202"/>
                    <a:gd name="connsiteY7" fmla="*/ 113223 h 344411"/>
                    <a:gd name="connsiteX8" fmla="*/ 448564 w 1239202"/>
                    <a:gd name="connsiteY8" fmla="*/ 283460 h 344411"/>
                    <a:gd name="connsiteX9" fmla="*/ 298862 w 1239202"/>
                    <a:gd name="connsiteY9" fmla="*/ 344038 h 344411"/>
                    <a:gd name="connsiteX10" fmla="*/ 121581 w 1239202"/>
                    <a:gd name="connsiteY10" fmla="*/ 301157 h 344411"/>
                    <a:gd name="connsiteX11" fmla="*/ 0 w 1239202"/>
                    <a:gd name="connsiteY11" fmla="*/ 223838 h 344411"/>
                    <a:gd name="connsiteX0" fmla="*/ 1239202 w 1239202"/>
                    <a:gd name="connsiteY0" fmla="*/ 0 h 344411"/>
                    <a:gd name="connsiteX1" fmla="*/ 1117282 w 1239202"/>
                    <a:gd name="connsiteY1" fmla="*/ 53340 h 344411"/>
                    <a:gd name="connsiteX2" fmla="*/ 972502 w 1239202"/>
                    <a:gd name="connsiteY2" fmla="*/ 190500 h 344411"/>
                    <a:gd name="connsiteX3" fmla="*/ 966441 w 1239202"/>
                    <a:gd name="connsiteY3" fmla="*/ 27742 h 344411"/>
                    <a:gd name="connsiteX4" fmla="*/ 896111 w 1239202"/>
                    <a:gd name="connsiteY4" fmla="*/ 80467 h 344411"/>
                    <a:gd name="connsiteX5" fmla="*/ 799748 w 1239202"/>
                    <a:gd name="connsiteY5" fmla="*/ 120038 h 344411"/>
                    <a:gd name="connsiteX6" fmla="*/ 671487 w 1239202"/>
                    <a:gd name="connsiteY6" fmla="*/ 121507 h 344411"/>
                    <a:gd name="connsiteX7" fmla="*/ 506072 w 1239202"/>
                    <a:gd name="connsiteY7" fmla="*/ 113223 h 344411"/>
                    <a:gd name="connsiteX8" fmla="*/ 448564 w 1239202"/>
                    <a:gd name="connsiteY8" fmla="*/ 283460 h 344411"/>
                    <a:gd name="connsiteX9" fmla="*/ 298862 w 1239202"/>
                    <a:gd name="connsiteY9" fmla="*/ 344038 h 344411"/>
                    <a:gd name="connsiteX10" fmla="*/ 121581 w 1239202"/>
                    <a:gd name="connsiteY10" fmla="*/ 301157 h 344411"/>
                    <a:gd name="connsiteX11" fmla="*/ 0 w 1239202"/>
                    <a:gd name="connsiteY11" fmla="*/ 223838 h 344411"/>
                    <a:gd name="connsiteX0" fmla="*/ 1239202 w 1239202"/>
                    <a:gd name="connsiteY0" fmla="*/ 6934 h 351345"/>
                    <a:gd name="connsiteX1" fmla="*/ 1117282 w 1239202"/>
                    <a:gd name="connsiteY1" fmla="*/ 60274 h 351345"/>
                    <a:gd name="connsiteX2" fmla="*/ 1029155 w 1239202"/>
                    <a:gd name="connsiteY2" fmla="*/ 501 h 351345"/>
                    <a:gd name="connsiteX3" fmla="*/ 966441 w 1239202"/>
                    <a:gd name="connsiteY3" fmla="*/ 34676 h 351345"/>
                    <a:gd name="connsiteX4" fmla="*/ 896111 w 1239202"/>
                    <a:gd name="connsiteY4" fmla="*/ 87401 h 351345"/>
                    <a:gd name="connsiteX5" fmla="*/ 799748 w 1239202"/>
                    <a:gd name="connsiteY5" fmla="*/ 126972 h 351345"/>
                    <a:gd name="connsiteX6" fmla="*/ 671487 w 1239202"/>
                    <a:gd name="connsiteY6" fmla="*/ 128441 h 351345"/>
                    <a:gd name="connsiteX7" fmla="*/ 506072 w 1239202"/>
                    <a:gd name="connsiteY7" fmla="*/ 120157 h 351345"/>
                    <a:gd name="connsiteX8" fmla="*/ 448564 w 1239202"/>
                    <a:gd name="connsiteY8" fmla="*/ 290394 h 351345"/>
                    <a:gd name="connsiteX9" fmla="*/ 298862 w 1239202"/>
                    <a:gd name="connsiteY9" fmla="*/ 350972 h 351345"/>
                    <a:gd name="connsiteX10" fmla="*/ 121581 w 1239202"/>
                    <a:gd name="connsiteY10" fmla="*/ 308091 h 351345"/>
                    <a:gd name="connsiteX11" fmla="*/ 0 w 1239202"/>
                    <a:gd name="connsiteY11" fmla="*/ 230772 h 351345"/>
                    <a:gd name="connsiteX0" fmla="*/ 1239202 w 1239202"/>
                    <a:gd name="connsiteY0" fmla="*/ 24967 h 369378"/>
                    <a:gd name="connsiteX1" fmla="*/ 1106492 w 1239202"/>
                    <a:gd name="connsiteY1" fmla="*/ 74 h 369378"/>
                    <a:gd name="connsiteX2" fmla="*/ 1029155 w 1239202"/>
                    <a:gd name="connsiteY2" fmla="*/ 18534 h 369378"/>
                    <a:gd name="connsiteX3" fmla="*/ 966441 w 1239202"/>
                    <a:gd name="connsiteY3" fmla="*/ 52709 h 369378"/>
                    <a:gd name="connsiteX4" fmla="*/ 896111 w 1239202"/>
                    <a:gd name="connsiteY4" fmla="*/ 105434 h 369378"/>
                    <a:gd name="connsiteX5" fmla="*/ 799748 w 1239202"/>
                    <a:gd name="connsiteY5" fmla="*/ 145005 h 369378"/>
                    <a:gd name="connsiteX6" fmla="*/ 671487 w 1239202"/>
                    <a:gd name="connsiteY6" fmla="*/ 146474 h 369378"/>
                    <a:gd name="connsiteX7" fmla="*/ 506072 w 1239202"/>
                    <a:gd name="connsiteY7" fmla="*/ 138190 h 369378"/>
                    <a:gd name="connsiteX8" fmla="*/ 448564 w 1239202"/>
                    <a:gd name="connsiteY8" fmla="*/ 308427 h 369378"/>
                    <a:gd name="connsiteX9" fmla="*/ 298862 w 1239202"/>
                    <a:gd name="connsiteY9" fmla="*/ 369005 h 369378"/>
                    <a:gd name="connsiteX10" fmla="*/ 121581 w 1239202"/>
                    <a:gd name="connsiteY10" fmla="*/ 326124 h 369378"/>
                    <a:gd name="connsiteX11" fmla="*/ 0 w 1239202"/>
                    <a:gd name="connsiteY11" fmla="*/ 248805 h 369378"/>
                    <a:gd name="connsiteX0" fmla="*/ 794082 w 1115991"/>
                    <a:gd name="connsiteY0" fmla="*/ 0 h 813810"/>
                    <a:gd name="connsiteX1" fmla="*/ 1106492 w 1115991"/>
                    <a:gd name="connsiteY1" fmla="*/ 444506 h 813810"/>
                    <a:gd name="connsiteX2" fmla="*/ 1029155 w 1115991"/>
                    <a:gd name="connsiteY2" fmla="*/ 462966 h 813810"/>
                    <a:gd name="connsiteX3" fmla="*/ 966441 w 1115991"/>
                    <a:gd name="connsiteY3" fmla="*/ 497141 h 813810"/>
                    <a:gd name="connsiteX4" fmla="*/ 896111 w 1115991"/>
                    <a:gd name="connsiteY4" fmla="*/ 549866 h 813810"/>
                    <a:gd name="connsiteX5" fmla="*/ 799748 w 1115991"/>
                    <a:gd name="connsiteY5" fmla="*/ 589437 h 813810"/>
                    <a:gd name="connsiteX6" fmla="*/ 671487 w 1115991"/>
                    <a:gd name="connsiteY6" fmla="*/ 590906 h 813810"/>
                    <a:gd name="connsiteX7" fmla="*/ 506072 w 1115991"/>
                    <a:gd name="connsiteY7" fmla="*/ 582622 h 813810"/>
                    <a:gd name="connsiteX8" fmla="*/ 448564 w 1115991"/>
                    <a:gd name="connsiteY8" fmla="*/ 752859 h 813810"/>
                    <a:gd name="connsiteX9" fmla="*/ 298862 w 1115991"/>
                    <a:gd name="connsiteY9" fmla="*/ 813437 h 813810"/>
                    <a:gd name="connsiteX10" fmla="*/ 121581 w 1115991"/>
                    <a:gd name="connsiteY10" fmla="*/ 770556 h 813810"/>
                    <a:gd name="connsiteX11" fmla="*/ 0 w 1115991"/>
                    <a:gd name="connsiteY11" fmla="*/ 693237 h 813810"/>
                    <a:gd name="connsiteX0" fmla="*/ 286914 w 1149888"/>
                    <a:gd name="connsiteY0" fmla="*/ 0 h 1204976"/>
                    <a:gd name="connsiteX1" fmla="*/ 1106492 w 1149888"/>
                    <a:gd name="connsiteY1" fmla="*/ 835672 h 1204976"/>
                    <a:gd name="connsiteX2" fmla="*/ 1029155 w 1149888"/>
                    <a:gd name="connsiteY2" fmla="*/ 854132 h 1204976"/>
                    <a:gd name="connsiteX3" fmla="*/ 966441 w 1149888"/>
                    <a:gd name="connsiteY3" fmla="*/ 888307 h 1204976"/>
                    <a:gd name="connsiteX4" fmla="*/ 896111 w 1149888"/>
                    <a:gd name="connsiteY4" fmla="*/ 941032 h 1204976"/>
                    <a:gd name="connsiteX5" fmla="*/ 799748 w 1149888"/>
                    <a:gd name="connsiteY5" fmla="*/ 980603 h 1204976"/>
                    <a:gd name="connsiteX6" fmla="*/ 671487 w 1149888"/>
                    <a:gd name="connsiteY6" fmla="*/ 982072 h 1204976"/>
                    <a:gd name="connsiteX7" fmla="*/ 506072 w 1149888"/>
                    <a:gd name="connsiteY7" fmla="*/ 973788 h 1204976"/>
                    <a:gd name="connsiteX8" fmla="*/ 448564 w 1149888"/>
                    <a:gd name="connsiteY8" fmla="*/ 1144025 h 1204976"/>
                    <a:gd name="connsiteX9" fmla="*/ 298862 w 1149888"/>
                    <a:gd name="connsiteY9" fmla="*/ 1204603 h 1204976"/>
                    <a:gd name="connsiteX10" fmla="*/ 121581 w 1149888"/>
                    <a:gd name="connsiteY10" fmla="*/ 1161722 h 1204976"/>
                    <a:gd name="connsiteX11" fmla="*/ 0 w 1149888"/>
                    <a:gd name="connsiteY11" fmla="*/ 1084403 h 1204976"/>
                    <a:gd name="connsiteX0" fmla="*/ 286914 w 1059288"/>
                    <a:gd name="connsiteY0" fmla="*/ 0 h 1204976"/>
                    <a:gd name="connsiteX1" fmla="*/ 442859 w 1059288"/>
                    <a:gd name="connsiteY1" fmla="*/ 258364 h 1204976"/>
                    <a:gd name="connsiteX2" fmla="*/ 1029155 w 1059288"/>
                    <a:gd name="connsiteY2" fmla="*/ 854132 h 1204976"/>
                    <a:gd name="connsiteX3" fmla="*/ 966441 w 1059288"/>
                    <a:gd name="connsiteY3" fmla="*/ 888307 h 1204976"/>
                    <a:gd name="connsiteX4" fmla="*/ 896111 w 1059288"/>
                    <a:gd name="connsiteY4" fmla="*/ 941032 h 1204976"/>
                    <a:gd name="connsiteX5" fmla="*/ 799748 w 1059288"/>
                    <a:gd name="connsiteY5" fmla="*/ 980603 h 1204976"/>
                    <a:gd name="connsiteX6" fmla="*/ 671487 w 1059288"/>
                    <a:gd name="connsiteY6" fmla="*/ 982072 h 1204976"/>
                    <a:gd name="connsiteX7" fmla="*/ 506072 w 1059288"/>
                    <a:gd name="connsiteY7" fmla="*/ 973788 h 1204976"/>
                    <a:gd name="connsiteX8" fmla="*/ 448564 w 1059288"/>
                    <a:gd name="connsiteY8" fmla="*/ 1144025 h 1204976"/>
                    <a:gd name="connsiteX9" fmla="*/ 298862 w 1059288"/>
                    <a:gd name="connsiteY9" fmla="*/ 1204603 h 1204976"/>
                    <a:gd name="connsiteX10" fmla="*/ 121581 w 1059288"/>
                    <a:gd name="connsiteY10" fmla="*/ 1161722 h 1204976"/>
                    <a:gd name="connsiteX11" fmla="*/ 0 w 1059288"/>
                    <a:gd name="connsiteY11" fmla="*/ 1084403 h 1204976"/>
                    <a:gd name="connsiteX0" fmla="*/ 286914 w 1059288"/>
                    <a:gd name="connsiteY0" fmla="*/ 0 h 1204976"/>
                    <a:gd name="connsiteX1" fmla="*/ 442859 w 1059288"/>
                    <a:gd name="connsiteY1" fmla="*/ 258364 h 1204976"/>
                    <a:gd name="connsiteX2" fmla="*/ 1029155 w 1059288"/>
                    <a:gd name="connsiteY2" fmla="*/ 854132 h 1204976"/>
                    <a:gd name="connsiteX3" fmla="*/ 966441 w 1059288"/>
                    <a:gd name="connsiteY3" fmla="*/ 888307 h 1204976"/>
                    <a:gd name="connsiteX4" fmla="*/ 896111 w 1059288"/>
                    <a:gd name="connsiteY4" fmla="*/ 941032 h 1204976"/>
                    <a:gd name="connsiteX5" fmla="*/ 799748 w 1059288"/>
                    <a:gd name="connsiteY5" fmla="*/ 980603 h 1204976"/>
                    <a:gd name="connsiteX6" fmla="*/ 671487 w 1059288"/>
                    <a:gd name="connsiteY6" fmla="*/ 982072 h 1204976"/>
                    <a:gd name="connsiteX7" fmla="*/ 506072 w 1059288"/>
                    <a:gd name="connsiteY7" fmla="*/ 973788 h 1204976"/>
                    <a:gd name="connsiteX8" fmla="*/ 448564 w 1059288"/>
                    <a:gd name="connsiteY8" fmla="*/ 1144025 h 1204976"/>
                    <a:gd name="connsiteX9" fmla="*/ 298862 w 1059288"/>
                    <a:gd name="connsiteY9" fmla="*/ 1204603 h 1204976"/>
                    <a:gd name="connsiteX10" fmla="*/ 121581 w 1059288"/>
                    <a:gd name="connsiteY10" fmla="*/ 1161722 h 1204976"/>
                    <a:gd name="connsiteX11" fmla="*/ 0 w 1059288"/>
                    <a:gd name="connsiteY11" fmla="*/ 1084403 h 1204976"/>
                    <a:gd name="connsiteX0" fmla="*/ 286914 w 990499"/>
                    <a:gd name="connsiteY0" fmla="*/ 0 h 1204976"/>
                    <a:gd name="connsiteX1" fmla="*/ 442859 w 990499"/>
                    <a:gd name="connsiteY1" fmla="*/ 258364 h 1204976"/>
                    <a:gd name="connsiteX2" fmla="*/ 454545 w 990499"/>
                    <a:gd name="connsiteY2" fmla="*/ 422500 h 1204976"/>
                    <a:gd name="connsiteX3" fmla="*/ 966441 w 990499"/>
                    <a:gd name="connsiteY3" fmla="*/ 888307 h 1204976"/>
                    <a:gd name="connsiteX4" fmla="*/ 896111 w 990499"/>
                    <a:gd name="connsiteY4" fmla="*/ 941032 h 1204976"/>
                    <a:gd name="connsiteX5" fmla="*/ 799748 w 990499"/>
                    <a:gd name="connsiteY5" fmla="*/ 980603 h 1204976"/>
                    <a:gd name="connsiteX6" fmla="*/ 671487 w 990499"/>
                    <a:gd name="connsiteY6" fmla="*/ 982072 h 1204976"/>
                    <a:gd name="connsiteX7" fmla="*/ 506072 w 990499"/>
                    <a:gd name="connsiteY7" fmla="*/ 973788 h 1204976"/>
                    <a:gd name="connsiteX8" fmla="*/ 448564 w 990499"/>
                    <a:gd name="connsiteY8" fmla="*/ 1144025 h 1204976"/>
                    <a:gd name="connsiteX9" fmla="*/ 298862 w 990499"/>
                    <a:gd name="connsiteY9" fmla="*/ 1204603 h 1204976"/>
                    <a:gd name="connsiteX10" fmla="*/ 121581 w 990499"/>
                    <a:gd name="connsiteY10" fmla="*/ 1161722 h 1204976"/>
                    <a:gd name="connsiteX11" fmla="*/ 0 w 990499"/>
                    <a:gd name="connsiteY11" fmla="*/ 1084403 h 1204976"/>
                    <a:gd name="connsiteX0" fmla="*/ 286914 w 990499"/>
                    <a:gd name="connsiteY0" fmla="*/ 0 h 1204976"/>
                    <a:gd name="connsiteX1" fmla="*/ 442859 w 990499"/>
                    <a:gd name="connsiteY1" fmla="*/ 258364 h 1204976"/>
                    <a:gd name="connsiteX2" fmla="*/ 454545 w 990499"/>
                    <a:gd name="connsiteY2" fmla="*/ 422500 h 1204976"/>
                    <a:gd name="connsiteX3" fmla="*/ 966441 w 990499"/>
                    <a:gd name="connsiteY3" fmla="*/ 888307 h 1204976"/>
                    <a:gd name="connsiteX4" fmla="*/ 896111 w 990499"/>
                    <a:gd name="connsiteY4" fmla="*/ 941032 h 1204976"/>
                    <a:gd name="connsiteX5" fmla="*/ 799748 w 990499"/>
                    <a:gd name="connsiteY5" fmla="*/ 980603 h 1204976"/>
                    <a:gd name="connsiteX6" fmla="*/ 671487 w 990499"/>
                    <a:gd name="connsiteY6" fmla="*/ 982072 h 1204976"/>
                    <a:gd name="connsiteX7" fmla="*/ 506072 w 990499"/>
                    <a:gd name="connsiteY7" fmla="*/ 973788 h 1204976"/>
                    <a:gd name="connsiteX8" fmla="*/ 448564 w 990499"/>
                    <a:gd name="connsiteY8" fmla="*/ 1144025 h 1204976"/>
                    <a:gd name="connsiteX9" fmla="*/ 298862 w 990499"/>
                    <a:gd name="connsiteY9" fmla="*/ 1204603 h 1204976"/>
                    <a:gd name="connsiteX10" fmla="*/ 121581 w 990499"/>
                    <a:gd name="connsiteY10" fmla="*/ 1161722 h 1204976"/>
                    <a:gd name="connsiteX11" fmla="*/ 0 w 990499"/>
                    <a:gd name="connsiteY11" fmla="*/ 1084403 h 1204976"/>
                    <a:gd name="connsiteX0" fmla="*/ 286914 w 917029"/>
                    <a:gd name="connsiteY0" fmla="*/ 0 h 1204976"/>
                    <a:gd name="connsiteX1" fmla="*/ 442859 w 917029"/>
                    <a:gd name="connsiteY1" fmla="*/ 258364 h 1204976"/>
                    <a:gd name="connsiteX2" fmla="*/ 454545 w 917029"/>
                    <a:gd name="connsiteY2" fmla="*/ 422500 h 1204976"/>
                    <a:gd name="connsiteX3" fmla="*/ 372947 w 917029"/>
                    <a:gd name="connsiteY3" fmla="*/ 580769 h 1204976"/>
                    <a:gd name="connsiteX4" fmla="*/ 896111 w 917029"/>
                    <a:gd name="connsiteY4" fmla="*/ 941032 h 1204976"/>
                    <a:gd name="connsiteX5" fmla="*/ 799748 w 917029"/>
                    <a:gd name="connsiteY5" fmla="*/ 980603 h 1204976"/>
                    <a:gd name="connsiteX6" fmla="*/ 671487 w 917029"/>
                    <a:gd name="connsiteY6" fmla="*/ 982072 h 1204976"/>
                    <a:gd name="connsiteX7" fmla="*/ 506072 w 917029"/>
                    <a:gd name="connsiteY7" fmla="*/ 973788 h 1204976"/>
                    <a:gd name="connsiteX8" fmla="*/ 448564 w 917029"/>
                    <a:gd name="connsiteY8" fmla="*/ 1144025 h 1204976"/>
                    <a:gd name="connsiteX9" fmla="*/ 298862 w 917029"/>
                    <a:gd name="connsiteY9" fmla="*/ 1204603 h 1204976"/>
                    <a:gd name="connsiteX10" fmla="*/ 121581 w 917029"/>
                    <a:gd name="connsiteY10" fmla="*/ 1161722 h 1204976"/>
                    <a:gd name="connsiteX11" fmla="*/ 0 w 917029"/>
                    <a:gd name="connsiteY11" fmla="*/ 1084403 h 1204976"/>
                    <a:gd name="connsiteX0" fmla="*/ 286914 w 917029"/>
                    <a:gd name="connsiteY0" fmla="*/ 0 h 1204976"/>
                    <a:gd name="connsiteX1" fmla="*/ 442859 w 917029"/>
                    <a:gd name="connsiteY1" fmla="*/ 258364 h 1204976"/>
                    <a:gd name="connsiteX2" fmla="*/ 454545 w 917029"/>
                    <a:gd name="connsiteY2" fmla="*/ 422500 h 1204976"/>
                    <a:gd name="connsiteX3" fmla="*/ 372947 w 917029"/>
                    <a:gd name="connsiteY3" fmla="*/ 580769 h 1204976"/>
                    <a:gd name="connsiteX4" fmla="*/ 896111 w 917029"/>
                    <a:gd name="connsiteY4" fmla="*/ 941032 h 1204976"/>
                    <a:gd name="connsiteX5" fmla="*/ 799748 w 917029"/>
                    <a:gd name="connsiteY5" fmla="*/ 980603 h 1204976"/>
                    <a:gd name="connsiteX6" fmla="*/ 671487 w 917029"/>
                    <a:gd name="connsiteY6" fmla="*/ 982072 h 1204976"/>
                    <a:gd name="connsiteX7" fmla="*/ 506072 w 917029"/>
                    <a:gd name="connsiteY7" fmla="*/ 973788 h 1204976"/>
                    <a:gd name="connsiteX8" fmla="*/ 448564 w 917029"/>
                    <a:gd name="connsiteY8" fmla="*/ 1144025 h 1204976"/>
                    <a:gd name="connsiteX9" fmla="*/ 298862 w 917029"/>
                    <a:gd name="connsiteY9" fmla="*/ 1204603 h 1204976"/>
                    <a:gd name="connsiteX10" fmla="*/ 121581 w 917029"/>
                    <a:gd name="connsiteY10" fmla="*/ 1161722 h 1204976"/>
                    <a:gd name="connsiteX11" fmla="*/ 0 w 917029"/>
                    <a:gd name="connsiteY11" fmla="*/ 1084403 h 1204976"/>
                    <a:gd name="connsiteX0" fmla="*/ 286914 w 810373"/>
                    <a:gd name="connsiteY0" fmla="*/ 0 h 1204976"/>
                    <a:gd name="connsiteX1" fmla="*/ 442859 w 810373"/>
                    <a:gd name="connsiteY1" fmla="*/ 258364 h 1204976"/>
                    <a:gd name="connsiteX2" fmla="*/ 454545 w 810373"/>
                    <a:gd name="connsiteY2" fmla="*/ 422500 h 1204976"/>
                    <a:gd name="connsiteX3" fmla="*/ 372947 w 810373"/>
                    <a:gd name="connsiteY3" fmla="*/ 580769 h 1204976"/>
                    <a:gd name="connsiteX4" fmla="*/ 383549 w 810373"/>
                    <a:gd name="connsiteY4" fmla="*/ 754890 h 1204976"/>
                    <a:gd name="connsiteX5" fmla="*/ 799748 w 810373"/>
                    <a:gd name="connsiteY5" fmla="*/ 980603 h 1204976"/>
                    <a:gd name="connsiteX6" fmla="*/ 671487 w 810373"/>
                    <a:gd name="connsiteY6" fmla="*/ 982072 h 1204976"/>
                    <a:gd name="connsiteX7" fmla="*/ 506072 w 810373"/>
                    <a:gd name="connsiteY7" fmla="*/ 973788 h 1204976"/>
                    <a:gd name="connsiteX8" fmla="*/ 448564 w 810373"/>
                    <a:gd name="connsiteY8" fmla="*/ 1144025 h 1204976"/>
                    <a:gd name="connsiteX9" fmla="*/ 298862 w 810373"/>
                    <a:gd name="connsiteY9" fmla="*/ 1204603 h 1204976"/>
                    <a:gd name="connsiteX10" fmla="*/ 121581 w 810373"/>
                    <a:gd name="connsiteY10" fmla="*/ 1161722 h 1204976"/>
                    <a:gd name="connsiteX11" fmla="*/ 0 w 810373"/>
                    <a:gd name="connsiteY11" fmla="*/ 1084403 h 1204976"/>
                    <a:gd name="connsiteX0" fmla="*/ 286914 w 810373"/>
                    <a:gd name="connsiteY0" fmla="*/ 0 h 1204976"/>
                    <a:gd name="connsiteX1" fmla="*/ 442859 w 810373"/>
                    <a:gd name="connsiteY1" fmla="*/ 258364 h 1204976"/>
                    <a:gd name="connsiteX2" fmla="*/ 454545 w 810373"/>
                    <a:gd name="connsiteY2" fmla="*/ 422500 h 1204976"/>
                    <a:gd name="connsiteX3" fmla="*/ 372947 w 810373"/>
                    <a:gd name="connsiteY3" fmla="*/ 580769 h 1204976"/>
                    <a:gd name="connsiteX4" fmla="*/ 383549 w 810373"/>
                    <a:gd name="connsiteY4" fmla="*/ 754890 h 1204976"/>
                    <a:gd name="connsiteX5" fmla="*/ 799748 w 810373"/>
                    <a:gd name="connsiteY5" fmla="*/ 980603 h 1204976"/>
                    <a:gd name="connsiteX6" fmla="*/ 671487 w 810373"/>
                    <a:gd name="connsiteY6" fmla="*/ 982072 h 1204976"/>
                    <a:gd name="connsiteX7" fmla="*/ 506072 w 810373"/>
                    <a:gd name="connsiteY7" fmla="*/ 973788 h 1204976"/>
                    <a:gd name="connsiteX8" fmla="*/ 448564 w 810373"/>
                    <a:gd name="connsiteY8" fmla="*/ 1144025 h 1204976"/>
                    <a:gd name="connsiteX9" fmla="*/ 298862 w 810373"/>
                    <a:gd name="connsiteY9" fmla="*/ 1204603 h 1204976"/>
                    <a:gd name="connsiteX10" fmla="*/ 121581 w 810373"/>
                    <a:gd name="connsiteY10" fmla="*/ 1161722 h 1204976"/>
                    <a:gd name="connsiteX11" fmla="*/ 0 w 810373"/>
                    <a:gd name="connsiteY11" fmla="*/ 1084403 h 1204976"/>
                    <a:gd name="connsiteX0" fmla="*/ 286914 w 810373"/>
                    <a:gd name="connsiteY0" fmla="*/ 0 h 1204976"/>
                    <a:gd name="connsiteX1" fmla="*/ 442859 w 810373"/>
                    <a:gd name="connsiteY1" fmla="*/ 258364 h 1204976"/>
                    <a:gd name="connsiteX2" fmla="*/ 454545 w 810373"/>
                    <a:gd name="connsiteY2" fmla="*/ 422500 h 1204976"/>
                    <a:gd name="connsiteX3" fmla="*/ 372947 w 810373"/>
                    <a:gd name="connsiteY3" fmla="*/ 580769 h 1204976"/>
                    <a:gd name="connsiteX4" fmla="*/ 383549 w 810373"/>
                    <a:gd name="connsiteY4" fmla="*/ 754890 h 1204976"/>
                    <a:gd name="connsiteX5" fmla="*/ 799748 w 810373"/>
                    <a:gd name="connsiteY5" fmla="*/ 980603 h 1204976"/>
                    <a:gd name="connsiteX6" fmla="*/ 671487 w 810373"/>
                    <a:gd name="connsiteY6" fmla="*/ 982072 h 1204976"/>
                    <a:gd name="connsiteX7" fmla="*/ 506072 w 810373"/>
                    <a:gd name="connsiteY7" fmla="*/ 973788 h 1204976"/>
                    <a:gd name="connsiteX8" fmla="*/ 448564 w 810373"/>
                    <a:gd name="connsiteY8" fmla="*/ 1144025 h 1204976"/>
                    <a:gd name="connsiteX9" fmla="*/ 298862 w 810373"/>
                    <a:gd name="connsiteY9" fmla="*/ 1204603 h 1204976"/>
                    <a:gd name="connsiteX10" fmla="*/ 121581 w 810373"/>
                    <a:gd name="connsiteY10" fmla="*/ 1161722 h 1204976"/>
                    <a:gd name="connsiteX11" fmla="*/ 0 w 810373"/>
                    <a:gd name="connsiteY11" fmla="*/ 1084403 h 1204976"/>
                    <a:gd name="connsiteX0" fmla="*/ 286914 w 671767"/>
                    <a:gd name="connsiteY0" fmla="*/ 0 h 1204976"/>
                    <a:gd name="connsiteX1" fmla="*/ 442859 w 671767"/>
                    <a:gd name="connsiteY1" fmla="*/ 258364 h 1204976"/>
                    <a:gd name="connsiteX2" fmla="*/ 454545 w 671767"/>
                    <a:gd name="connsiteY2" fmla="*/ 422500 h 1204976"/>
                    <a:gd name="connsiteX3" fmla="*/ 372947 w 671767"/>
                    <a:gd name="connsiteY3" fmla="*/ 580769 h 1204976"/>
                    <a:gd name="connsiteX4" fmla="*/ 383549 w 671767"/>
                    <a:gd name="connsiteY4" fmla="*/ 754890 h 1204976"/>
                    <a:gd name="connsiteX5" fmla="*/ 462535 w 671767"/>
                    <a:gd name="connsiteY5" fmla="*/ 869997 h 1204976"/>
                    <a:gd name="connsiteX6" fmla="*/ 671487 w 671767"/>
                    <a:gd name="connsiteY6" fmla="*/ 982072 h 1204976"/>
                    <a:gd name="connsiteX7" fmla="*/ 506072 w 671767"/>
                    <a:gd name="connsiteY7" fmla="*/ 973788 h 1204976"/>
                    <a:gd name="connsiteX8" fmla="*/ 448564 w 671767"/>
                    <a:gd name="connsiteY8" fmla="*/ 1144025 h 1204976"/>
                    <a:gd name="connsiteX9" fmla="*/ 298862 w 671767"/>
                    <a:gd name="connsiteY9" fmla="*/ 1204603 h 1204976"/>
                    <a:gd name="connsiteX10" fmla="*/ 121581 w 671767"/>
                    <a:gd name="connsiteY10" fmla="*/ 1161722 h 1204976"/>
                    <a:gd name="connsiteX11" fmla="*/ 0 w 671767"/>
                    <a:gd name="connsiteY11" fmla="*/ 1084403 h 1204976"/>
                    <a:gd name="connsiteX0" fmla="*/ 286914 w 507891"/>
                    <a:gd name="connsiteY0" fmla="*/ 0 h 1204976"/>
                    <a:gd name="connsiteX1" fmla="*/ 442859 w 507891"/>
                    <a:gd name="connsiteY1" fmla="*/ 258364 h 1204976"/>
                    <a:gd name="connsiteX2" fmla="*/ 454545 w 507891"/>
                    <a:gd name="connsiteY2" fmla="*/ 422500 h 1204976"/>
                    <a:gd name="connsiteX3" fmla="*/ 372947 w 507891"/>
                    <a:gd name="connsiteY3" fmla="*/ 580769 h 1204976"/>
                    <a:gd name="connsiteX4" fmla="*/ 383549 w 507891"/>
                    <a:gd name="connsiteY4" fmla="*/ 754890 h 1204976"/>
                    <a:gd name="connsiteX5" fmla="*/ 462535 w 507891"/>
                    <a:gd name="connsiteY5" fmla="*/ 869997 h 1204976"/>
                    <a:gd name="connsiteX6" fmla="*/ 490741 w 507891"/>
                    <a:gd name="connsiteY6" fmla="*/ 917327 h 1204976"/>
                    <a:gd name="connsiteX7" fmla="*/ 506072 w 507891"/>
                    <a:gd name="connsiteY7" fmla="*/ 973788 h 1204976"/>
                    <a:gd name="connsiteX8" fmla="*/ 448564 w 507891"/>
                    <a:gd name="connsiteY8" fmla="*/ 1144025 h 1204976"/>
                    <a:gd name="connsiteX9" fmla="*/ 298862 w 507891"/>
                    <a:gd name="connsiteY9" fmla="*/ 1204603 h 1204976"/>
                    <a:gd name="connsiteX10" fmla="*/ 121581 w 507891"/>
                    <a:gd name="connsiteY10" fmla="*/ 1161722 h 1204976"/>
                    <a:gd name="connsiteX11" fmla="*/ 0 w 507891"/>
                    <a:gd name="connsiteY11" fmla="*/ 1084403 h 1204976"/>
                    <a:gd name="connsiteX0" fmla="*/ 918176 w 918176"/>
                    <a:gd name="connsiteY0" fmla="*/ 0 h 1534095"/>
                    <a:gd name="connsiteX1" fmla="*/ 442859 w 918176"/>
                    <a:gd name="connsiteY1" fmla="*/ 587483 h 1534095"/>
                    <a:gd name="connsiteX2" fmla="*/ 454545 w 918176"/>
                    <a:gd name="connsiteY2" fmla="*/ 751619 h 1534095"/>
                    <a:gd name="connsiteX3" fmla="*/ 372947 w 918176"/>
                    <a:gd name="connsiteY3" fmla="*/ 909888 h 1534095"/>
                    <a:gd name="connsiteX4" fmla="*/ 383549 w 918176"/>
                    <a:gd name="connsiteY4" fmla="*/ 1084009 h 1534095"/>
                    <a:gd name="connsiteX5" fmla="*/ 462535 w 918176"/>
                    <a:gd name="connsiteY5" fmla="*/ 1199116 h 1534095"/>
                    <a:gd name="connsiteX6" fmla="*/ 490741 w 918176"/>
                    <a:gd name="connsiteY6" fmla="*/ 1246446 h 1534095"/>
                    <a:gd name="connsiteX7" fmla="*/ 506072 w 918176"/>
                    <a:gd name="connsiteY7" fmla="*/ 1302907 h 1534095"/>
                    <a:gd name="connsiteX8" fmla="*/ 448564 w 918176"/>
                    <a:gd name="connsiteY8" fmla="*/ 1473144 h 1534095"/>
                    <a:gd name="connsiteX9" fmla="*/ 298862 w 918176"/>
                    <a:gd name="connsiteY9" fmla="*/ 1533722 h 1534095"/>
                    <a:gd name="connsiteX10" fmla="*/ 121581 w 918176"/>
                    <a:gd name="connsiteY10" fmla="*/ 1490841 h 1534095"/>
                    <a:gd name="connsiteX11" fmla="*/ 0 w 918176"/>
                    <a:gd name="connsiteY11" fmla="*/ 1413522 h 1534095"/>
                    <a:gd name="connsiteX0" fmla="*/ 918176 w 918176"/>
                    <a:gd name="connsiteY0" fmla="*/ 20119 h 1554214"/>
                    <a:gd name="connsiteX1" fmla="*/ 518395 w 918176"/>
                    <a:gd name="connsiteY1" fmla="*/ 68062 h 1554214"/>
                    <a:gd name="connsiteX2" fmla="*/ 454545 w 918176"/>
                    <a:gd name="connsiteY2" fmla="*/ 771738 h 1554214"/>
                    <a:gd name="connsiteX3" fmla="*/ 372947 w 918176"/>
                    <a:gd name="connsiteY3" fmla="*/ 930007 h 1554214"/>
                    <a:gd name="connsiteX4" fmla="*/ 383549 w 918176"/>
                    <a:gd name="connsiteY4" fmla="*/ 1104128 h 1554214"/>
                    <a:gd name="connsiteX5" fmla="*/ 462535 w 918176"/>
                    <a:gd name="connsiteY5" fmla="*/ 1219235 h 1554214"/>
                    <a:gd name="connsiteX6" fmla="*/ 490741 w 918176"/>
                    <a:gd name="connsiteY6" fmla="*/ 1266565 h 1554214"/>
                    <a:gd name="connsiteX7" fmla="*/ 506072 w 918176"/>
                    <a:gd name="connsiteY7" fmla="*/ 1323026 h 1554214"/>
                    <a:gd name="connsiteX8" fmla="*/ 448564 w 918176"/>
                    <a:gd name="connsiteY8" fmla="*/ 1493263 h 1554214"/>
                    <a:gd name="connsiteX9" fmla="*/ 298862 w 918176"/>
                    <a:gd name="connsiteY9" fmla="*/ 1553841 h 1554214"/>
                    <a:gd name="connsiteX10" fmla="*/ 121581 w 918176"/>
                    <a:gd name="connsiteY10" fmla="*/ 1510960 h 1554214"/>
                    <a:gd name="connsiteX11" fmla="*/ 0 w 918176"/>
                    <a:gd name="connsiteY11" fmla="*/ 1433641 h 1554214"/>
                    <a:gd name="connsiteX0" fmla="*/ 918176 w 918176"/>
                    <a:gd name="connsiteY0" fmla="*/ 6885 h 1540980"/>
                    <a:gd name="connsiteX1" fmla="*/ 518395 w 918176"/>
                    <a:gd name="connsiteY1" fmla="*/ 54828 h 1540980"/>
                    <a:gd name="connsiteX2" fmla="*/ 454545 w 918176"/>
                    <a:gd name="connsiteY2" fmla="*/ 758504 h 1540980"/>
                    <a:gd name="connsiteX3" fmla="*/ 372947 w 918176"/>
                    <a:gd name="connsiteY3" fmla="*/ 916773 h 1540980"/>
                    <a:gd name="connsiteX4" fmla="*/ 383549 w 918176"/>
                    <a:gd name="connsiteY4" fmla="*/ 1090894 h 1540980"/>
                    <a:gd name="connsiteX5" fmla="*/ 462535 w 918176"/>
                    <a:gd name="connsiteY5" fmla="*/ 1206001 h 1540980"/>
                    <a:gd name="connsiteX6" fmla="*/ 490741 w 918176"/>
                    <a:gd name="connsiteY6" fmla="*/ 1253331 h 1540980"/>
                    <a:gd name="connsiteX7" fmla="*/ 506072 w 918176"/>
                    <a:gd name="connsiteY7" fmla="*/ 1309792 h 1540980"/>
                    <a:gd name="connsiteX8" fmla="*/ 448564 w 918176"/>
                    <a:gd name="connsiteY8" fmla="*/ 1480029 h 1540980"/>
                    <a:gd name="connsiteX9" fmla="*/ 298862 w 918176"/>
                    <a:gd name="connsiteY9" fmla="*/ 1540607 h 1540980"/>
                    <a:gd name="connsiteX10" fmla="*/ 121581 w 918176"/>
                    <a:gd name="connsiteY10" fmla="*/ 1497726 h 1540980"/>
                    <a:gd name="connsiteX11" fmla="*/ 0 w 918176"/>
                    <a:gd name="connsiteY11" fmla="*/ 1420407 h 1540980"/>
                    <a:gd name="connsiteX0" fmla="*/ 918176 w 918176"/>
                    <a:gd name="connsiteY0" fmla="*/ 0 h 1534095"/>
                    <a:gd name="connsiteX1" fmla="*/ 518395 w 918176"/>
                    <a:gd name="connsiteY1" fmla="*/ 47943 h 1534095"/>
                    <a:gd name="connsiteX2" fmla="*/ 308869 w 918176"/>
                    <a:gd name="connsiteY2" fmla="*/ 330778 h 1534095"/>
                    <a:gd name="connsiteX3" fmla="*/ 372947 w 918176"/>
                    <a:gd name="connsiteY3" fmla="*/ 909888 h 1534095"/>
                    <a:gd name="connsiteX4" fmla="*/ 383549 w 918176"/>
                    <a:gd name="connsiteY4" fmla="*/ 1084009 h 1534095"/>
                    <a:gd name="connsiteX5" fmla="*/ 462535 w 918176"/>
                    <a:gd name="connsiteY5" fmla="*/ 1199116 h 1534095"/>
                    <a:gd name="connsiteX6" fmla="*/ 490741 w 918176"/>
                    <a:gd name="connsiteY6" fmla="*/ 1246446 h 1534095"/>
                    <a:gd name="connsiteX7" fmla="*/ 506072 w 918176"/>
                    <a:gd name="connsiteY7" fmla="*/ 1302907 h 1534095"/>
                    <a:gd name="connsiteX8" fmla="*/ 448564 w 918176"/>
                    <a:gd name="connsiteY8" fmla="*/ 1473144 h 1534095"/>
                    <a:gd name="connsiteX9" fmla="*/ 298862 w 918176"/>
                    <a:gd name="connsiteY9" fmla="*/ 1533722 h 1534095"/>
                    <a:gd name="connsiteX10" fmla="*/ 121581 w 918176"/>
                    <a:gd name="connsiteY10" fmla="*/ 1490841 h 1534095"/>
                    <a:gd name="connsiteX11" fmla="*/ 0 w 918176"/>
                    <a:gd name="connsiteY11" fmla="*/ 1413522 h 1534095"/>
                    <a:gd name="connsiteX0" fmla="*/ 918176 w 918176"/>
                    <a:gd name="connsiteY0" fmla="*/ 0 h 1534095"/>
                    <a:gd name="connsiteX1" fmla="*/ 518395 w 918176"/>
                    <a:gd name="connsiteY1" fmla="*/ 47943 h 1534095"/>
                    <a:gd name="connsiteX2" fmla="*/ 308869 w 918176"/>
                    <a:gd name="connsiteY2" fmla="*/ 330778 h 1534095"/>
                    <a:gd name="connsiteX3" fmla="*/ 383738 w 918176"/>
                    <a:gd name="connsiteY3" fmla="*/ 559186 h 1534095"/>
                    <a:gd name="connsiteX4" fmla="*/ 383549 w 918176"/>
                    <a:gd name="connsiteY4" fmla="*/ 1084009 h 1534095"/>
                    <a:gd name="connsiteX5" fmla="*/ 462535 w 918176"/>
                    <a:gd name="connsiteY5" fmla="*/ 1199116 h 1534095"/>
                    <a:gd name="connsiteX6" fmla="*/ 490741 w 918176"/>
                    <a:gd name="connsiteY6" fmla="*/ 1246446 h 1534095"/>
                    <a:gd name="connsiteX7" fmla="*/ 506072 w 918176"/>
                    <a:gd name="connsiteY7" fmla="*/ 1302907 h 1534095"/>
                    <a:gd name="connsiteX8" fmla="*/ 448564 w 918176"/>
                    <a:gd name="connsiteY8" fmla="*/ 1473144 h 1534095"/>
                    <a:gd name="connsiteX9" fmla="*/ 298862 w 918176"/>
                    <a:gd name="connsiteY9" fmla="*/ 1533722 h 1534095"/>
                    <a:gd name="connsiteX10" fmla="*/ 121581 w 918176"/>
                    <a:gd name="connsiteY10" fmla="*/ 1490841 h 1534095"/>
                    <a:gd name="connsiteX11" fmla="*/ 0 w 918176"/>
                    <a:gd name="connsiteY11" fmla="*/ 1413522 h 1534095"/>
                    <a:gd name="connsiteX0" fmla="*/ 918176 w 918176"/>
                    <a:gd name="connsiteY0" fmla="*/ 0 h 1534095"/>
                    <a:gd name="connsiteX1" fmla="*/ 518395 w 918176"/>
                    <a:gd name="connsiteY1" fmla="*/ 47943 h 1534095"/>
                    <a:gd name="connsiteX2" fmla="*/ 308869 w 918176"/>
                    <a:gd name="connsiteY2" fmla="*/ 330778 h 1534095"/>
                    <a:gd name="connsiteX3" fmla="*/ 383738 w 918176"/>
                    <a:gd name="connsiteY3" fmla="*/ 532210 h 1534095"/>
                    <a:gd name="connsiteX4" fmla="*/ 383549 w 918176"/>
                    <a:gd name="connsiteY4" fmla="*/ 1084009 h 1534095"/>
                    <a:gd name="connsiteX5" fmla="*/ 462535 w 918176"/>
                    <a:gd name="connsiteY5" fmla="*/ 1199116 h 1534095"/>
                    <a:gd name="connsiteX6" fmla="*/ 490741 w 918176"/>
                    <a:gd name="connsiteY6" fmla="*/ 1246446 h 1534095"/>
                    <a:gd name="connsiteX7" fmla="*/ 506072 w 918176"/>
                    <a:gd name="connsiteY7" fmla="*/ 1302907 h 1534095"/>
                    <a:gd name="connsiteX8" fmla="*/ 448564 w 918176"/>
                    <a:gd name="connsiteY8" fmla="*/ 1473144 h 1534095"/>
                    <a:gd name="connsiteX9" fmla="*/ 298862 w 918176"/>
                    <a:gd name="connsiteY9" fmla="*/ 1533722 h 1534095"/>
                    <a:gd name="connsiteX10" fmla="*/ 121581 w 918176"/>
                    <a:gd name="connsiteY10" fmla="*/ 1490841 h 1534095"/>
                    <a:gd name="connsiteX11" fmla="*/ 0 w 918176"/>
                    <a:gd name="connsiteY11" fmla="*/ 1413522 h 1534095"/>
                    <a:gd name="connsiteX0" fmla="*/ 918176 w 918176"/>
                    <a:gd name="connsiteY0" fmla="*/ 0 h 1534095"/>
                    <a:gd name="connsiteX1" fmla="*/ 518395 w 918176"/>
                    <a:gd name="connsiteY1" fmla="*/ 47943 h 1534095"/>
                    <a:gd name="connsiteX2" fmla="*/ 308869 w 918176"/>
                    <a:gd name="connsiteY2" fmla="*/ 330778 h 1534095"/>
                    <a:gd name="connsiteX3" fmla="*/ 383738 w 918176"/>
                    <a:gd name="connsiteY3" fmla="*/ 532210 h 1534095"/>
                    <a:gd name="connsiteX4" fmla="*/ 383549 w 918176"/>
                    <a:gd name="connsiteY4" fmla="*/ 1084009 h 1534095"/>
                    <a:gd name="connsiteX5" fmla="*/ 462535 w 918176"/>
                    <a:gd name="connsiteY5" fmla="*/ 1199116 h 1534095"/>
                    <a:gd name="connsiteX6" fmla="*/ 490741 w 918176"/>
                    <a:gd name="connsiteY6" fmla="*/ 1246446 h 1534095"/>
                    <a:gd name="connsiteX7" fmla="*/ 506072 w 918176"/>
                    <a:gd name="connsiteY7" fmla="*/ 1302907 h 1534095"/>
                    <a:gd name="connsiteX8" fmla="*/ 448564 w 918176"/>
                    <a:gd name="connsiteY8" fmla="*/ 1473144 h 1534095"/>
                    <a:gd name="connsiteX9" fmla="*/ 298862 w 918176"/>
                    <a:gd name="connsiteY9" fmla="*/ 1533722 h 1534095"/>
                    <a:gd name="connsiteX10" fmla="*/ 121581 w 918176"/>
                    <a:gd name="connsiteY10" fmla="*/ 1490841 h 1534095"/>
                    <a:gd name="connsiteX11" fmla="*/ 0 w 918176"/>
                    <a:gd name="connsiteY11" fmla="*/ 1413522 h 1534095"/>
                    <a:gd name="connsiteX0" fmla="*/ 918176 w 918176"/>
                    <a:gd name="connsiteY0" fmla="*/ 0 h 1534095"/>
                    <a:gd name="connsiteX1" fmla="*/ 518395 w 918176"/>
                    <a:gd name="connsiteY1" fmla="*/ 47943 h 1534095"/>
                    <a:gd name="connsiteX2" fmla="*/ 308869 w 918176"/>
                    <a:gd name="connsiteY2" fmla="*/ 298406 h 1534095"/>
                    <a:gd name="connsiteX3" fmla="*/ 383738 w 918176"/>
                    <a:gd name="connsiteY3" fmla="*/ 532210 h 1534095"/>
                    <a:gd name="connsiteX4" fmla="*/ 383549 w 918176"/>
                    <a:gd name="connsiteY4" fmla="*/ 1084009 h 1534095"/>
                    <a:gd name="connsiteX5" fmla="*/ 462535 w 918176"/>
                    <a:gd name="connsiteY5" fmla="*/ 1199116 h 1534095"/>
                    <a:gd name="connsiteX6" fmla="*/ 490741 w 918176"/>
                    <a:gd name="connsiteY6" fmla="*/ 1246446 h 1534095"/>
                    <a:gd name="connsiteX7" fmla="*/ 506072 w 918176"/>
                    <a:gd name="connsiteY7" fmla="*/ 1302907 h 1534095"/>
                    <a:gd name="connsiteX8" fmla="*/ 448564 w 918176"/>
                    <a:gd name="connsiteY8" fmla="*/ 1473144 h 1534095"/>
                    <a:gd name="connsiteX9" fmla="*/ 298862 w 918176"/>
                    <a:gd name="connsiteY9" fmla="*/ 1533722 h 1534095"/>
                    <a:gd name="connsiteX10" fmla="*/ 121581 w 918176"/>
                    <a:gd name="connsiteY10" fmla="*/ 1490841 h 1534095"/>
                    <a:gd name="connsiteX11" fmla="*/ 0 w 918176"/>
                    <a:gd name="connsiteY11" fmla="*/ 1413522 h 1534095"/>
                    <a:gd name="connsiteX0" fmla="*/ 918176 w 918176"/>
                    <a:gd name="connsiteY0" fmla="*/ 0 h 1534095"/>
                    <a:gd name="connsiteX1" fmla="*/ 518395 w 918176"/>
                    <a:gd name="connsiteY1" fmla="*/ 47943 h 1534095"/>
                    <a:gd name="connsiteX2" fmla="*/ 308869 w 918176"/>
                    <a:gd name="connsiteY2" fmla="*/ 298406 h 1534095"/>
                    <a:gd name="connsiteX3" fmla="*/ 383738 w 918176"/>
                    <a:gd name="connsiteY3" fmla="*/ 532210 h 1534095"/>
                    <a:gd name="connsiteX4" fmla="*/ 383549 w 918176"/>
                    <a:gd name="connsiteY4" fmla="*/ 1084009 h 1534095"/>
                    <a:gd name="connsiteX5" fmla="*/ 462535 w 918176"/>
                    <a:gd name="connsiteY5" fmla="*/ 1199116 h 1534095"/>
                    <a:gd name="connsiteX6" fmla="*/ 490741 w 918176"/>
                    <a:gd name="connsiteY6" fmla="*/ 1246446 h 1534095"/>
                    <a:gd name="connsiteX7" fmla="*/ 506072 w 918176"/>
                    <a:gd name="connsiteY7" fmla="*/ 1302907 h 1534095"/>
                    <a:gd name="connsiteX8" fmla="*/ 448564 w 918176"/>
                    <a:gd name="connsiteY8" fmla="*/ 1473144 h 1534095"/>
                    <a:gd name="connsiteX9" fmla="*/ 298862 w 918176"/>
                    <a:gd name="connsiteY9" fmla="*/ 1533722 h 1534095"/>
                    <a:gd name="connsiteX10" fmla="*/ 121581 w 918176"/>
                    <a:gd name="connsiteY10" fmla="*/ 1490841 h 1534095"/>
                    <a:gd name="connsiteX11" fmla="*/ 0 w 918176"/>
                    <a:gd name="connsiteY11" fmla="*/ 1413522 h 1534095"/>
                    <a:gd name="connsiteX0" fmla="*/ 918176 w 918176"/>
                    <a:gd name="connsiteY0" fmla="*/ 0 h 1534095"/>
                    <a:gd name="connsiteX1" fmla="*/ 518395 w 918176"/>
                    <a:gd name="connsiteY1" fmla="*/ 47943 h 1534095"/>
                    <a:gd name="connsiteX2" fmla="*/ 308869 w 918176"/>
                    <a:gd name="connsiteY2" fmla="*/ 298406 h 1534095"/>
                    <a:gd name="connsiteX3" fmla="*/ 383738 w 918176"/>
                    <a:gd name="connsiteY3" fmla="*/ 532210 h 1534095"/>
                    <a:gd name="connsiteX4" fmla="*/ 464479 w 918176"/>
                    <a:gd name="connsiteY4" fmla="*/ 673958 h 1534095"/>
                    <a:gd name="connsiteX5" fmla="*/ 462535 w 918176"/>
                    <a:gd name="connsiteY5" fmla="*/ 1199116 h 1534095"/>
                    <a:gd name="connsiteX6" fmla="*/ 490741 w 918176"/>
                    <a:gd name="connsiteY6" fmla="*/ 1246446 h 1534095"/>
                    <a:gd name="connsiteX7" fmla="*/ 506072 w 918176"/>
                    <a:gd name="connsiteY7" fmla="*/ 1302907 h 1534095"/>
                    <a:gd name="connsiteX8" fmla="*/ 448564 w 918176"/>
                    <a:gd name="connsiteY8" fmla="*/ 1473144 h 1534095"/>
                    <a:gd name="connsiteX9" fmla="*/ 298862 w 918176"/>
                    <a:gd name="connsiteY9" fmla="*/ 1533722 h 1534095"/>
                    <a:gd name="connsiteX10" fmla="*/ 121581 w 918176"/>
                    <a:gd name="connsiteY10" fmla="*/ 1490841 h 1534095"/>
                    <a:gd name="connsiteX11" fmla="*/ 0 w 918176"/>
                    <a:gd name="connsiteY11" fmla="*/ 1413522 h 1534095"/>
                    <a:gd name="connsiteX0" fmla="*/ 918176 w 918176"/>
                    <a:gd name="connsiteY0" fmla="*/ 0 h 1534095"/>
                    <a:gd name="connsiteX1" fmla="*/ 518395 w 918176"/>
                    <a:gd name="connsiteY1" fmla="*/ 47943 h 1534095"/>
                    <a:gd name="connsiteX2" fmla="*/ 308869 w 918176"/>
                    <a:gd name="connsiteY2" fmla="*/ 298406 h 1534095"/>
                    <a:gd name="connsiteX3" fmla="*/ 383738 w 918176"/>
                    <a:gd name="connsiteY3" fmla="*/ 532210 h 1534095"/>
                    <a:gd name="connsiteX4" fmla="*/ 464479 w 918176"/>
                    <a:gd name="connsiteY4" fmla="*/ 673958 h 1534095"/>
                    <a:gd name="connsiteX5" fmla="*/ 360022 w 918176"/>
                    <a:gd name="connsiteY5" fmla="*/ 934741 h 1534095"/>
                    <a:gd name="connsiteX6" fmla="*/ 490741 w 918176"/>
                    <a:gd name="connsiteY6" fmla="*/ 1246446 h 1534095"/>
                    <a:gd name="connsiteX7" fmla="*/ 506072 w 918176"/>
                    <a:gd name="connsiteY7" fmla="*/ 1302907 h 1534095"/>
                    <a:gd name="connsiteX8" fmla="*/ 448564 w 918176"/>
                    <a:gd name="connsiteY8" fmla="*/ 1473144 h 1534095"/>
                    <a:gd name="connsiteX9" fmla="*/ 298862 w 918176"/>
                    <a:gd name="connsiteY9" fmla="*/ 1533722 h 1534095"/>
                    <a:gd name="connsiteX10" fmla="*/ 121581 w 918176"/>
                    <a:gd name="connsiteY10" fmla="*/ 1490841 h 1534095"/>
                    <a:gd name="connsiteX11" fmla="*/ 0 w 918176"/>
                    <a:gd name="connsiteY11" fmla="*/ 1413522 h 1534095"/>
                    <a:gd name="connsiteX0" fmla="*/ 918176 w 918176"/>
                    <a:gd name="connsiteY0" fmla="*/ 0 h 1534095"/>
                    <a:gd name="connsiteX1" fmla="*/ 518395 w 918176"/>
                    <a:gd name="connsiteY1" fmla="*/ 47943 h 1534095"/>
                    <a:gd name="connsiteX2" fmla="*/ 308869 w 918176"/>
                    <a:gd name="connsiteY2" fmla="*/ 298406 h 1534095"/>
                    <a:gd name="connsiteX3" fmla="*/ 383738 w 918176"/>
                    <a:gd name="connsiteY3" fmla="*/ 532210 h 1534095"/>
                    <a:gd name="connsiteX4" fmla="*/ 464479 w 918176"/>
                    <a:gd name="connsiteY4" fmla="*/ 673958 h 1534095"/>
                    <a:gd name="connsiteX5" fmla="*/ 360022 w 918176"/>
                    <a:gd name="connsiteY5" fmla="*/ 934741 h 1534095"/>
                    <a:gd name="connsiteX6" fmla="*/ 431391 w 918176"/>
                    <a:gd name="connsiteY6" fmla="*/ 1127747 h 1534095"/>
                    <a:gd name="connsiteX7" fmla="*/ 506072 w 918176"/>
                    <a:gd name="connsiteY7" fmla="*/ 1302907 h 1534095"/>
                    <a:gd name="connsiteX8" fmla="*/ 448564 w 918176"/>
                    <a:gd name="connsiteY8" fmla="*/ 1473144 h 1534095"/>
                    <a:gd name="connsiteX9" fmla="*/ 298862 w 918176"/>
                    <a:gd name="connsiteY9" fmla="*/ 1533722 h 1534095"/>
                    <a:gd name="connsiteX10" fmla="*/ 121581 w 918176"/>
                    <a:gd name="connsiteY10" fmla="*/ 1490841 h 1534095"/>
                    <a:gd name="connsiteX11" fmla="*/ 0 w 918176"/>
                    <a:gd name="connsiteY11" fmla="*/ 1413522 h 1534095"/>
                    <a:gd name="connsiteX0" fmla="*/ 918176 w 918176"/>
                    <a:gd name="connsiteY0" fmla="*/ 0 h 1534095"/>
                    <a:gd name="connsiteX1" fmla="*/ 518395 w 918176"/>
                    <a:gd name="connsiteY1" fmla="*/ 47943 h 1534095"/>
                    <a:gd name="connsiteX2" fmla="*/ 308869 w 918176"/>
                    <a:gd name="connsiteY2" fmla="*/ 298406 h 1534095"/>
                    <a:gd name="connsiteX3" fmla="*/ 383738 w 918176"/>
                    <a:gd name="connsiteY3" fmla="*/ 532210 h 1534095"/>
                    <a:gd name="connsiteX4" fmla="*/ 464479 w 918176"/>
                    <a:gd name="connsiteY4" fmla="*/ 673958 h 1534095"/>
                    <a:gd name="connsiteX5" fmla="*/ 360022 w 918176"/>
                    <a:gd name="connsiteY5" fmla="*/ 934741 h 1534095"/>
                    <a:gd name="connsiteX6" fmla="*/ 431391 w 918176"/>
                    <a:gd name="connsiteY6" fmla="*/ 1127747 h 1534095"/>
                    <a:gd name="connsiteX7" fmla="*/ 506072 w 918176"/>
                    <a:gd name="connsiteY7" fmla="*/ 1302907 h 1534095"/>
                    <a:gd name="connsiteX8" fmla="*/ 448564 w 918176"/>
                    <a:gd name="connsiteY8" fmla="*/ 1473144 h 1534095"/>
                    <a:gd name="connsiteX9" fmla="*/ 298862 w 918176"/>
                    <a:gd name="connsiteY9" fmla="*/ 1533722 h 1534095"/>
                    <a:gd name="connsiteX10" fmla="*/ 121581 w 918176"/>
                    <a:gd name="connsiteY10" fmla="*/ 1490841 h 1534095"/>
                    <a:gd name="connsiteX11" fmla="*/ 0 w 918176"/>
                    <a:gd name="connsiteY11" fmla="*/ 1413522 h 1534095"/>
                    <a:gd name="connsiteX0" fmla="*/ 918176 w 918176"/>
                    <a:gd name="connsiteY0" fmla="*/ 0 h 1534095"/>
                    <a:gd name="connsiteX1" fmla="*/ 518395 w 918176"/>
                    <a:gd name="connsiteY1" fmla="*/ 47943 h 1534095"/>
                    <a:gd name="connsiteX2" fmla="*/ 308869 w 918176"/>
                    <a:gd name="connsiteY2" fmla="*/ 298406 h 1534095"/>
                    <a:gd name="connsiteX3" fmla="*/ 383738 w 918176"/>
                    <a:gd name="connsiteY3" fmla="*/ 532210 h 1534095"/>
                    <a:gd name="connsiteX4" fmla="*/ 464479 w 918176"/>
                    <a:gd name="connsiteY4" fmla="*/ 673958 h 1534095"/>
                    <a:gd name="connsiteX5" fmla="*/ 360022 w 918176"/>
                    <a:gd name="connsiteY5" fmla="*/ 934741 h 1534095"/>
                    <a:gd name="connsiteX6" fmla="*/ 431391 w 918176"/>
                    <a:gd name="connsiteY6" fmla="*/ 1127747 h 1534095"/>
                    <a:gd name="connsiteX7" fmla="*/ 506072 w 918176"/>
                    <a:gd name="connsiteY7" fmla="*/ 1302907 h 1534095"/>
                    <a:gd name="connsiteX8" fmla="*/ 448564 w 918176"/>
                    <a:gd name="connsiteY8" fmla="*/ 1473144 h 1534095"/>
                    <a:gd name="connsiteX9" fmla="*/ 298862 w 918176"/>
                    <a:gd name="connsiteY9" fmla="*/ 1533722 h 1534095"/>
                    <a:gd name="connsiteX10" fmla="*/ 121581 w 918176"/>
                    <a:gd name="connsiteY10" fmla="*/ 1490841 h 1534095"/>
                    <a:gd name="connsiteX11" fmla="*/ 0 w 918176"/>
                    <a:gd name="connsiteY11" fmla="*/ 1413522 h 1534095"/>
                    <a:gd name="connsiteX0" fmla="*/ 918176 w 918176"/>
                    <a:gd name="connsiteY0" fmla="*/ 0 h 1534095"/>
                    <a:gd name="connsiteX1" fmla="*/ 518395 w 918176"/>
                    <a:gd name="connsiteY1" fmla="*/ 47943 h 1534095"/>
                    <a:gd name="connsiteX2" fmla="*/ 308869 w 918176"/>
                    <a:gd name="connsiteY2" fmla="*/ 298406 h 1534095"/>
                    <a:gd name="connsiteX3" fmla="*/ 383738 w 918176"/>
                    <a:gd name="connsiteY3" fmla="*/ 532210 h 1534095"/>
                    <a:gd name="connsiteX4" fmla="*/ 464479 w 918176"/>
                    <a:gd name="connsiteY4" fmla="*/ 673958 h 1534095"/>
                    <a:gd name="connsiteX5" fmla="*/ 360022 w 918176"/>
                    <a:gd name="connsiteY5" fmla="*/ 934741 h 1534095"/>
                    <a:gd name="connsiteX6" fmla="*/ 431391 w 918176"/>
                    <a:gd name="connsiteY6" fmla="*/ 1127747 h 1534095"/>
                    <a:gd name="connsiteX7" fmla="*/ 506072 w 918176"/>
                    <a:gd name="connsiteY7" fmla="*/ 1302907 h 1534095"/>
                    <a:gd name="connsiteX8" fmla="*/ 448564 w 918176"/>
                    <a:gd name="connsiteY8" fmla="*/ 1473144 h 1534095"/>
                    <a:gd name="connsiteX9" fmla="*/ 298862 w 918176"/>
                    <a:gd name="connsiteY9" fmla="*/ 1533722 h 1534095"/>
                    <a:gd name="connsiteX10" fmla="*/ 121581 w 918176"/>
                    <a:gd name="connsiteY10" fmla="*/ 1490841 h 1534095"/>
                    <a:gd name="connsiteX11" fmla="*/ 0 w 918176"/>
                    <a:gd name="connsiteY11" fmla="*/ 1413522 h 1534095"/>
                    <a:gd name="connsiteX0" fmla="*/ 918176 w 918176"/>
                    <a:gd name="connsiteY0" fmla="*/ 0 h 1534095"/>
                    <a:gd name="connsiteX1" fmla="*/ 518395 w 918176"/>
                    <a:gd name="connsiteY1" fmla="*/ 47943 h 1534095"/>
                    <a:gd name="connsiteX2" fmla="*/ 308869 w 918176"/>
                    <a:gd name="connsiteY2" fmla="*/ 298406 h 1534095"/>
                    <a:gd name="connsiteX3" fmla="*/ 372947 w 918176"/>
                    <a:gd name="connsiteY3" fmla="*/ 499837 h 1534095"/>
                    <a:gd name="connsiteX4" fmla="*/ 464479 w 918176"/>
                    <a:gd name="connsiteY4" fmla="*/ 673958 h 1534095"/>
                    <a:gd name="connsiteX5" fmla="*/ 360022 w 918176"/>
                    <a:gd name="connsiteY5" fmla="*/ 934741 h 1534095"/>
                    <a:gd name="connsiteX6" fmla="*/ 431391 w 918176"/>
                    <a:gd name="connsiteY6" fmla="*/ 1127747 h 1534095"/>
                    <a:gd name="connsiteX7" fmla="*/ 506072 w 918176"/>
                    <a:gd name="connsiteY7" fmla="*/ 1302907 h 1534095"/>
                    <a:gd name="connsiteX8" fmla="*/ 448564 w 918176"/>
                    <a:gd name="connsiteY8" fmla="*/ 1473144 h 1534095"/>
                    <a:gd name="connsiteX9" fmla="*/ 298862 w 918176"/>
                    <a:gd name="connsiteY9" fmla="*/ 1533722 h 1534095"/>
                    <a:gd name="connsiteX10" fmla="*/ 121581 w 918176"/>
                    <a:gd name="connsiteY10" fmla="*/ 1490841 h 1534095"/>
                    <a:gd name="connsiteX11" fmla="*/ 0 w 918176"/>
                    <a:gd name="connsiteY11" fmla="*/ 1413522 h 1534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8176" h="1534095">
                      <a:moveTo>
                        <a:pt x="918176" y="0"/>
                      </a:moveTo>
                      <a:cubicBezTo>
                        <a:pt x="879441" y="10795"/>
                        <a:pt x="619946" y="-1791"/>
                        <a:pt x="518395" y="47943"/>
                      </a:cubicBezTo>
                      <a:cubicBezTo>
                        <a:pt x="416844" y="97677"/>
                        <a:pt x="333110" y="223090"/>
                        <a:pt x="308869" y="298406"/>
                      </a:cubicBezTo>
                      <a:cubicBezTo>
                        <a:pt x="284628" y="373722"/>
                        <a:pt x="347012" y="437245"/>
                        <a:pt x="372947" y="499837"/>
                      </a:cubicBezTo>
                      <a:cubicBezTo>
                        <a:pt x="398882" y="562429"/>
                        <a:pt x="466633" y="601474"/>
                        <a:pt x="464479" y="673958"/>
                      </a:cubicBezTo>
                      <a:cubicBezTo>
                        <a:pt x="462325" y="746442"/>
                        <a:pt x="376328" y="815947"/>
                        <a:pt x="360022" y="934741"/>
                      </a:cubicBezTo>
                      <a:cubicBezTo>
                        <a:pt x="343716" y="1053535"/>
                        <a:pt x="407049" y="1066386"/>
                        <a:pt x="431391" y="1127747"/>
                      </a:cubicBezTo>
                      <a:cubicBezTo>
                        <a:pt x="455733" y="1189108"/>
                        <a:pt x="503210" y="1245341"/>
                        <a:pt x="506072" y="1302907"/>
                      </a:cubicBezTo>
                      <a:cubicBezTo>
                        <a:pt x="508934" y="1360473"/>
                        <a:pt x="483099" y="1434675"/>
                        <a:pt x="448564" y="1473144"/>
                      </a:cubicBezTo>
                      <a:cubicBezTo>
                        <a:pt x="414029" y="1511613"/>
                        <a:pt x="353359" y="1530773"/>
                        <a:pt x="298862" y="1533722"/>
                      </a:cubicBezTo>
                      <a:cubicBezTo>
                        <a:pt x="244365" y="1536672"/>
                        <a:pt x="143965" y="1522115"/>
                        <a:pt x="121581" y="1490841"/>
                      </a:cubicBezTo>
                      <a:cubicBezTo>
                        <a:pt x="99197" y="1459567"/>
                        <a:pt x="53340" y="1436680"/>
                        <a:pt x="0" y="1413522"/>
                      </a:cubicBezTo>
                    </a:path>
                  </a:pathLst>
                </a:custGeom>
                <a:noFill/>
                <a:ln w="38100">
                  <a:solidFill>
                    <a:schemeClr val="accent5">
                      <a:alpha val="50000"/>
                    </a:schemeClr>
                  </a:solidFill>
                  <a:headEnd type="triangle" w="med"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UD デジタル 教科書体 NK-R" panose="02020400000000000000" pitchFamily="18" charset="-128"/>
                    <a:ea typeface="UD デジタル 教科書体 NK-R" panose="02020400000000000000" pitchFamily="18" charset="-128"/>
                  </a:endParaRPr>
                </a:p>
              </p:txBody>
            </p:sp>
            <p:sp>
              <p:nvSpPr>
                <p:cNvPr id="266" name="楕円 265"/>
                <p:cNvSpPr>
                  <a:spLocks noChangeAspect="1"/>
                </p:cNvSpPr>
                <p:nvPr/>
              </p:nvSpPr>
              <p:spPr>
                <a:xfrm>
                  <a:off x="16676972" y="2254297"/>
                  <a:ext cx="148031" cy="148031"/>
                </a:xfrm>
                <a:prstGeom prst="ellipse">
                  <a:avLst/>
                </a:prstGeom>
                <a:solidFill>
                  <a:srgbClr val="0070C0"/>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00">
                    <a:latin typeface="UD デジタル 教科書体 NK-R" panose="02020400000000000000" pitchFamily="18" charset="-128"/>
                    <a:ea typeface="UD デジタル 教科書体 NK-R" panose="02020400000000000000" pitchFamily="18" charset="-128"/>
                  </a:endParaRPr>
                </a:p>
              </p:txBody>
            </p:sp>
            <p:sp>
              <p:nvSpPr>
                <p:cNvPr id="267" name="楕円 266"/>
                <p:cNvSpPr>
                  <a:spLocks noChangeAspect="1"/>
                </p:cNvSpPr>
                <p:nvPr/>
              </p:nvSpPr>
              <p:spPr>
                <a:xfrm>
                  <a:off x="16872528" y="1325084"/>
                  <a:ext cx="148031" cy="148031"/>
                </a:xfrm>
                <a:prstGeom prst="ellipse">
                  <a:avLst/>
                </a:prstGeom>
                <a:solidFill>
                  <a:srgbClr val="0070C0"/>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00">
                    <a:latin typeface="UD デジタル 教科書体 NK-R" panose="02020400000000000000" pitchFamily="18" charset="-128"/>
                    <a:ea typeface="UD デジタル 教科書体 NK-R" panose="02020400000000000000" pitchFamily="18" charset="-128"/>
                  </a:endParaRPr>
                </a:p>
              </p:txBody>
            </p:sp>
            <p:sp>
              <p:nvSpPr>
                <p:cNvPr id="268" name="楕円 267"/>
                <p:cNvSpPr>
                  <a:spLocks noChangeAspect="1"/>
                </p:cNvSpPr>
                <p:nvPr/>
              </p:nvSpPr>
              <p:spPr>
                <a:xfrm>
                  <a:off x="17002078" y="1393820"/>
                  <a:ext cx="148031" cy="148031"/>
                </a:xfrm>
                <a:prstGeom prst="ellipse">
                  <a:avLst/>
                </a:prstGeom>
                <a:solidFill>
                  <a:srgbClr val="0070C0"/>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00">
                    <a:latin typeface="UD デジタル 教科書体 NK-R" panose="02020400000000000000" pitchFamily="18" charset="-128"/>
                    <a:ea typeface="UD デジタル 教科書体 NK-R" panose="02020400000000000000" pitchFamily="18" charset="-128"/>
                  </a:endParaRPr>
                </a:p>
              </p:txBody>
            </p:sp>
            <p:sp>
              <p:nvSpPr>
                <p:cNvPr id="269" name="テキスト ボックス 96"/>
                <p:cNvSpPr txBox="1">
                  <a:spLocks noChangeAspect="1"/>
                </p:cNvSpPr>
                <p:nvPr/>
              </p:nvSpPr>
              <p:spPr>
                <a:xfrm>
                  <a:off x="16864613" y="1522021"/>
                  <a:ext cx="793145" cy="249148"/>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7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毛馬閘門</a:t>
                  </a:r>
                  <a:endParaRPr lang="en-US" altLang="ja-JP" sz="7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270" name="テキスト ボックス 96"/>
                <p:cNvSpPr txBox="1">
                  <a:spLocks noChangeAspect="1"/>
                </p:cNvSpPr>
                <p:nvPr/>
              </p:nvSpPr>
              <p:spPr>
                <a:xfrm>
                  <a:off x="15435313" y="1110417"/>
                  <a:ext cx="1549940" cy="249148"/>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7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淀川大堰閘門（予定）</a:t>
                  </a:r>
                  <a:endParaRPr lang="en-US" altLang="ja-JP" sz="7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271" name="テキスト ボックス 96"/>
                <p:cNvSpPr txBox="1">
                  <a:spLocks noChangeAspect="1"/>
                </p:cNvSpPr>
                <p:nvPr/>
              </p:nvSpPr>
              <p:spPr>
                <a:xfrm>
                  <a:off x="16145635" y="2029090"/>
                  <a:ext cx="1474013" cy="249148"/>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7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八軒家浜防災船着場</a:t>
                  </a:r>
                  <a:endParaRPr lang="en-US" altLang="ja-JP" sz="7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272" name="楕円 271"/>
                <p:cNvSpPr>
                  <a:spLocks noChangeAspect="1"/>
                </p:cNvSpPr>
                <p:nvPr/>
              </p:nvSpPr>
              <p:spPr>
                <a:xfrm>
                  <a:off x="15998430" y="3135516"/>
                  <a:ext cx="148031" cy="148031"/>
                </a:xfrm>
                <a:prstGeom prst="ellipse">
                  <a:avLst/>
                </a:prstGeom>
                <a:solidFill>
                  <a:schemeClr val="accent5"/>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a:latin typeface="UD デジタル 教科書体 NK-R" panose="02020400000000000000" pitchFamily="18" charset="-128"/>
                    <a:ea typeface="UD デジタル 教科書体 NK-R" panose="02020400000000000000" pitchFamily="18" charset="-128"/>
                  </a:endParaRPr>
                </a:p>
              </p:txBody>
            </p:sp>
            <p:sp>
              <p:nvSpPr>
                <p:cNvPr id="273" name="テキスト ボックス 96"/>
                <p:cNvSpPr txBox="1"/>
                <p:nvPr/>
              </p:nvSpPr>
              <p:spPr>
                <a:xfrm>
                  <a:off x="13895993" y="3304891"/>
                  <a:ext cx="908670" cy="249148"/>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7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天保山岸壁</a:t>
                  </a:r>
                  <a:endParaRPr lang="en-US" altLang="ja-JP" sz="7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274" name="正方形/長方形 273"/>
                <p:cNvSpPr/>
                <p:nvPr/>
              </p:nvSpPr>
              <p:spPr>
                <a:xfrm>
                  <a:off x="14615631" y="5190430"/>
                  <a:ext cx="1025040" cy="277182"/>
                </a:xfrm>
                <a:prstGeom prst="rect">
                  <a:avLst/>
                </a:prstGeom>
              </p:spPr>
              <p:txBody>
                <a:bodyPr wrap="square">
                  <a:noAutofit/>
                </a:bodyPr>
                <a:lstStyle/>
                <a:p>
                  <a:pPr algn="ctr"/>
                  <a:r>
                    <a:rPr lang="en-US" altLang="ja-JP" sz="8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en-US" sz="8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堺浜</a:t>
                  </a:r>
                  <a:r>
                    <a:rPr lang="en-US" altLang="ja-JP" sz="8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endParaRPr lang="ja-JP" altLang="en-US" sz="500" dirty="0">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endParaRPr>
                </a:p>
              </p:txBody>
            </p:sp>
            <p:sp>
              <p:nvSpPr>
                <p:cNvPr id="275" name="楕円 274"/>
                <p:cNvSpPr>
                  <a:spLocks noChangeAspect="1"/>
                </p:cNvSpPr>
                <p:nvPr/>
              </p:nvSpPr>
              <p:spPr>
                <a:xfrm>
                  <a:off x="16032371" y="2543963"/>
                  <a:ext cx="148031" cy="148031"/>
                </a:xfrm>
                <a:prstGeom prst="ellipse">
                  <a:avLst/>
                </a:prstGeom>
                <a:solidFill>
                  <a:schemeClr val="accent5"/>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a:latin typeface="UD デジタル 教科書体 NK-R" panose="02020400000000000000" pitchFamily="18" charset="-128"/>
                    <a:ea typeface="UD デジタル 教科書体 NK-R" panose="02020400000000000000" pitchFamily="18" charset="-128"/>
                  </a:endParaRPr>
                </a:p>
              </p:txBody>
            </p:sp>
            <p:sp>
              <p:nvSpPr>
                <p:cNvPr id="276" name="テキスト ボックス 96"/>
                <p:cNvSpPr txBox="1">
                  <a:spLocks noChangeAspect="1"/>
                </p:cNvSpPr>
                <p:nvPr/>
              </p:nvSpPr>
              <p:spPr>
                <a:xfrm>
                  <a:off x="13670211" y="2226879"/>
                  <a:ext cx="2430782" cy="315148"/>
                </a:xfrm>
                <a:prstGeom prst="rect">
                  <a:avLst/>
                </a:prstGeom>
                <a:noFill/>
                <a:ln w="19050">
                  <a:noFill/>
                </a:ln>
              </p:spPr>
              <p:txBody>
                <a:bodyPr wrap="square" lIns="0" tIns="0" rIns="0" bIns="0" rtlCol="0" anchor="ctr">
                  <a:no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r"/>
                  <a:r>
                    <a:rPr lang="ja-JP" altLang="en-US" sz="7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中之島ゲートエリア拠点整備（予定）</a:t>
                  </a:r>
                  <a:endParaRPr lang="en-US" altLang="ja-JP" sz="7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pPr algn="r"/>
                  <a:r>
                    <a:rPr lang="ja-JP" altLang="en-US" sz="7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中之島ゲート　ノースピア海の駅</a:t>
                  </a:r>
                  <a:endParaRPr lang="en-US" altLang="ja-JP" sz="7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277" name="正方形/長方形 276"/>
                <p:cNvSpPr/>
                <p:nvPr/>
              </p:nvSpPr>
              <p:spPr>
                <a:xfrm>
                  <a:off x="15357871" y="1817583"/>
                  <a:ext cx="912585" cy="283079"/>
                </a:xfrm>
                <a:prstGeom prst="rect">
                  <a:avLst/>
                </a:prstGeom>
              </p:spPr>
              <p:txBody>
                <a:bodyPr wrap="square" anchor="ctr">
                  <a:noAutofit/>
                </a:bodyPr>
                <a:lstStyle/>
                <a:p>
                  <a:r>
                    <a:rPr lang="en-US" altLang="ja-JP" sz="800" dirty="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en-US" sz="800" dirty="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淀川</a:t>
                  </a:r>
                  <a:r>
                    <a:rPr lang="en-US" altLang="ja-JP" sz="800" dirty="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endParaRPr lang="ja-JP" altLang="en-US" sz="800" dirty="0">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endParaRPr>
                </a:p>
              </p:txBody>
            </p:sp>
            <p:sp>
              <p:nvSpPr>
                <p:cNvPr id="278" name="楕円 277"/>
                <p:cNvSpPr>
                  <a:spLocks noChangeAspect="1"/>
                </p:cNvSpPr>
                <p:nvPr/>
              </p:nvSpPr>
              <p:spPr>
                <a:xfrm>
                  <a:off x="15596208" y="5774256"/>
                  <a:ext cx="148031" cy="148031"/>
                </a:xfrm>
                <a:prstGeom prst="ellipse">
                  <a:avLst/>
                </a:prstGeom>
                <a:solidFill>
                  <a:srgbClr val="0070C0"/>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00">
                    <a:latin typeface="UD デジタル 教科書体 NK-R" panose="02020400000000000000" pitchFamily="18" charset="-128"/>
                    <a:ea typeface="UD デジタル 教科書体 NK-R" panose="02020400000000000000" pitchFamily="18" charset="-128"/>
                  </a:endParaRPr>
                </a:p>
              </p:txBody>
            </p:sp>
            <p:sp>
              <p:nvSpPr>
                <p:cNvPr id="279" name="楕円 278"/>
                <p:cNvSpPr>
                  <a:spLocks noChangeAspect="1"/>
                </p:cNvSpPr>
                <p:nvPr/>
              </p:nvSpPr>
              <p:spPr>
                <a:xfrm>
                  <a:off x="14181004" y="2872952"/>
                  <a:ext cx="148031" cy="148031"/>
                </a:xfrm>
                <a:prstGeom prst="ellipse">
                  <a:avLst/>
                </a:prstGeom>
                <a:solidFill>
                  <a:schemeClr val="accent5"/>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a:latin typeface="UD デジタル 教科書体 NK-R" panose="02020400000000000000" pitchFamily="18" charset="-128"/>
                    <a:ea typeface="UD デジタル 教科書体 NK-R" panose="02020400000000000000" pitchFamily="18" charset="-128"/>
                  </a:endParaRPr>
                </a:p>
              </p:txBody>
            </p:sp>
            <p:sp>
              <p:nvSpPr>
                <p:cNvPr id="280" name="テキスト ボックス 96"/>
                <p:cNvSpPr txBox="1">
                  <a:spLocks/>
                </p:cNvSpPr>
                <p:nvPr/>
              </p:nvSpPr>
              <p:spPr>
                <a:xfrm>
                  <a:off x="13006382" y="2546204"/>
                  <a:ext cx="1248168" cy="498297"/>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r"/>
                  <a:r>
                    <a:rPr lang="ja-JP" altLang="en-US" sz="7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おおさかほっこう</a:t>
                  </a:r>
                  <a:endParaRPr lang="en-US" altLang="ja-JP" sz="7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pPr algn="r"/>
                  <a:r>
                    <a:rPr lang="ja-JP" altLang="en-US" sz="7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海の駅</a:t>
                  </a:r>
                  <a:endParaRPr lang="en-US" altLang="ja-JP" sz="7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137" name="楕円 136"/>
                <p:cNvSpPr>
                  <a:spLocks noChangeAspect="1"/>
                </p:cNvSpPr>
                <p:nvPr/>
              </p:nvSpPr>
              <p:spPr>
                <a:xfrm>
                  <a:off x="17334645" y="2268411"/>
                  <a:ext cx="148031" cy="148031"/>
                </a:xfrm>
                <a:prstGeom prst="ellipse">
                  <a:avLst/>
                </a:prstGeom>
                <a:solidFill>
                  <a:srgbClr val="0070C0"/>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00">
                    <a:latin typeface="UD デジタル 教科書体 NK-R" panose="02020400000000000000" pitchFamily="18" charset="-128"/>
                    <a:ea typeface="UD デジタル 教科書体 NK-R" panose="02020400000000000000" pitchFamily="18" charset="-128"/>
                  </a:endParaRPr>
                </a:p>
              </p:txBody>
            </p:sp>
          </p:grpSp>
        </p:grpSp>
        <p:sp>
          <p:nvSpPr>
            <p:cNvPr id="281" name="テキスト ボックス 96"/>
            <p:cNvSpPr txBox="1"/>
            <p:nvPr/>
          </p:nvSpPr>
          <p:spPr>
            <a:xfrm>
              <a:off x="8756963" y="7694819"/>
              <a:ext cx="537543" cy="158301"/>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7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水の回廊</a:t>
              </a:r>
              <a:endParaRPr lang="en-US" altLang="ja-JP" sz="7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282" name="フリーフォーム 9">
              <a:extLst>
                <a:ext uri="{FF2B5EF4-FFF2-40B4-BE49-F238E27FC236}">
                  <a16:creationId xmlns:a16="http://schemas.microsoft.com/office/drawing/2014/main" id="{86888911-303F-4EC2-9E17-F4CFE516C835}"/>
                </a:ext>
              </a:extLst>
            </p:cNvPr>
            <p:cNvSpPr>
              <a:spLocks noChangeAspect="1"/>
            </p:cNvSpPr>
            <p:nvPr/>
          </p:nvSpPr>
          <p:spPr>
            <a:xfrm>
              <a:off x="8527884" y="9700775"/>
              <a:ext cx="163055" cy="162460"/>
            </a:xfrm>
            <a:custGeom>
              <a:avLst/>
              <a:gdLst>
                <a:gd name="connsiteX0" fmla="*/ 0 w 3581400"/>
                <a:gd name="connsiteY0" fmla="*/ 3248025 h 4200525"/>
                <a:gd name="connsiteX1" fmla="*/ 1228725 w 3581400"/>
                <a:gd name="connsiteY1" fmla="*/ 4200525 h 4200525"/>
                <a:gd name="connsiteX2" fmla="*/ 2095500 w 3581400"/>
                <a:gd name="connsiteY2" fmla="*/ 3048000 h 4200525"/>
                <a:gd name="connsiteX3" fmla="*/ 2762250 w 3581400"/>
                <a:gd name="connsiteY3" fmla="*/ 2743200 h 4200525"/>
                <a:gd name="connsiteX4" fmla="*/ 3581400 w 3581400"/>
                <a:gd name="connsiteY4" fmla="*/ 238125 h 4200525"/>
                <a:gd name="connsiteX5" fmla="*/ 2733675 w 3581400"/>
                <a:gd name="connsiteY5" fmla="*/ 0 h 4200525"/>
                <a:gd name="connsiteX6" fmla="*/ 2705100 w 3581400"/>
                <a:gd name="connsiteY6" fmla="*/ 57150 h 4200525"/>
                <a:gd name="connsiteX7" fmla="*/ 2552700 w 3581400"/>
                <a:gd name="connsiteY7" fmla="*/ 38100 h 4200525"/>
                <a:gd name="connsiteX8" fmla="*/ 2362200 w 3581400"/>
                <a:gd name="connsiteY8" fmla="*/ 552450 h 4200525"/>
                <a:gd name="connsiteX9" fmla="*/ 1924050 w 3581400"/>
                <a:gd name="connsiteY9" fmla="*/ 1152525 h 4200525"/>
                <a:gd name="connsiteX10" fmla="*/ 1895475 w 3581400"/>
                <a:gd name="connsiteY10" fmla="*/ 1447800 h 4200525"/>
                <a:gd name="connsiteX11" fmla="*/ 1571625 w 3581400"/>
                <a:gd name="connsiteY11" fmla="*/ 1704975 h 4200525"/>
                <a:gd name="connsiteX12" fmla="*/ 1323975 w 3581400"/>
                <a:gd name="connsiteY12" fmla="*/ 1543050 h 4200525"/>
                <a:gd name="connsiteX13" fmla="*/ 981075 w 3581400"/>
                <a:gd name="connsiteY13" fmla="*/ 2085975 h 4200525"/>
                <a:gd name="connsiteX14" fmla="*/ 666750 w 3581400"/>
                <a:gd name="connsiteY14" fmla="*/ 2362200 h 4200525"/>
                <a:gd name="connsiteX15" fmla="*/ 514350 w 3581400"/>
                <a:gd name="connsiteY15" fmla="*/ 2371725 h 4200525"/>
                <a:gd name="connsiteX16" fmla="*/ 0 w 3581400"/>
                <a:gd name="connsiteY16" fmla="*/ 3248025 h 4200525"/>
                <a:gd name="connsiteX0" fmla="*/ 0 w 3714750"/>
                <a:gd name="connsiteY0" fmla="*/ 3438525 h 4391025"/>
                <a:gd name="connsiteX1" fmla="*/ 1228725 w 3714750"/>
                <a:gd name="connsiteY1" fmla="*/ 4391025 h 4391025"/>
                <a:gd name="connsiteX2" fmla="*/ 2095500 w 3714750"/>
                <a:gd name="connsiteY2" fmla="*/ 3238500 h 4391025"/>
                <a:gd name="connsiteX3" fmla="*/ 2762250 w 3714750"/>
                <a:gd name="connsiteY3" fmla="*/ 2933700 h 4391025"/>
                <a:gd name="connsiteX4" fmla="*/ 3714750 w 3714750"/>
                <a:gd name="connsiteY4" fmla="*/ 0 h 4391025"/>
                <a:gd name="connsiteX5" fmla="*/ 2733675 w 3714750"/>
                <a:gd name="connsiteY5" fmla="*/ 190500 h 4391025"/>
                <a:gd name="connsiteX6" fmla="*/ 2705100 w 3714750"/>
                <a:gd name="connsiteY6" fmla="*/ 247650 h 4391025"/>
                <a:gd name="connsiteX7" fmla="*/ 2552700 w 3714750"/>
                <a:gd name="connsiteY7" fmla="*/ 228600 h 4391025"/>
                <a:gd name="connsiteX8" fmla="*/ 2362200 w 3714750"/>
                <a:gd name="connsiteY8" fmla="*/ 742950 h 4391025"/>
                <a:gd name="connsiteX9" fmla="*/ 1924050 w 3714750"/>
                <a:gd name="connsiteY9" fmla="*/ 1343025 h 4391025"/>
                <a:gd name="connsiteX10" fmla="*/ 1895475 w 3714750"/>
                <a:gd name="connsiteY10" fmla="*/ 1638300 h 4391025"/>
                <a:gd name="connsiteX11" fmla="*/ 1571625 w 3714750"/>
                <a:gd name="connsiteY11" fmla="*/ 1895475 h 4391025"/>
                <a:gd name="connsiteX12" fmla="*/ 1323975 w 3714750"/>
                <a:gd name="connsiteY12" fmla="*/ 1733550 h 4391025"/>
                <a:gd name="connsiteX13" fmla="*/ 981075 w 3714750"/>
                <a:gd name="connsiteY13" fmla="*/ 2276475 h 4391025"/>
                <a:gd name="connsiteX14" fmla="*/ 666750 w 3714750"/>
                <a:gd name="connsiteY14" fmla="*/ 2552700 h 4391025"/>
                <a:gd name="connsiteX15" fmla="*/ 514350 w 3714750"/>
                <a:gd name="connsiteY15" fmla="*/ 2562225 h 4391025"/>
                <a:gd name="connsiteX16" fmla="*/ 0 w 3714750"/>
                <a:gd name="connsiteY16" fmla="*/ 3438525 h 4391025"/>
                <a:gd name="connsiteX0" fmla="*/ 0 w 3714750"/>
                <a:gd name="connsiteY0" fmla="*/ 3662363 h 4614863"/>
                <a:gd name="connsiteX1" fmla="*/ 1228725 w 3714750"/>
                <a:gd name="connsiteY1" fmla="*/ 4614863 h 4614863"/>
                <a:gd name="connsiteX2" fmla="*/ 2095500 w 3714750"/>
                <a:gd name="connsiteY2" fmla="*/ 3462338 h 4614863"/>
                <a:gd name="connsiteX3" fmla="*/ 2762250 w 3714750"/>
                <a:gd name="connsiteY3" fmla="*/ 3157538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514350 w 3714750"/>
                <a:gd name="connsiteY15" fmla="*/ 2786063 h 4614863"/>
                <a:gd name="connsiteX16" fmla="*/ 0 w 3714750"/>
                <a:gd name="connsiteY16" fmla="*/ 3662363 h 4614863"/>
                <a:gd name="connsiteX0" fmla="*/ 0 w 3714750"/>
                <a:gd name="connsiteY0" fmla="*/ 3662363 h 4614863"/>
                <a:gd name="connsiteX1" fmla="*/ 1228725 w 3714750"/>
                <a:gd name="connsiteY1" fmla="*/ 4614863 h 4614863"/>
                <a:gd name="connsiteX2" fmla="*/ 2095500 w 3714750"/>
                <a:gd name="connsiteY2" fmla="*/ 3462338 h 4614863"/>
                <a:gd name="connsiteX3" fmla="*/ 2806700 w 3714750"/>
                <a:gd name="connsiteY3" fmla="*/ 3138488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514350 w 3714750"/>
                <a:gd name="connsiteY15" fmla="*/ 2786063 h 4614863"/>
                <a:gd name="connsiteX16" fmla="*/ 0 w 3714750"/>
                <a:gd name="connsiteY16" fmla="*/ 3662363 h 4614863"/>
                <a:gd name="connsiteX0" fmla="*/ 0 w 3714750"/>
                <a:gd name="connsiteY0" fmla="*/ 3662363 h 4614863"/>
                <a:gd name="connsiteX1" fmla="*/ 1228725 w 3714750"/>
                <a:gd name="connsiteY1" fmla="*/ 4614863 h 4614863"/>
                <a:gd name="connsiteX2" fmla="*/ 2095500 w 3714750"/>
                <a:gd name="connsiteY2" fmla="*/ 3462338 h 4614863"/>
                <a:gd name="connsiteX3" fmla="*/ 2806700 w 3714750"/>
                <a:gd name="connsiteY3" fmla="*/ 3138488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514350 w 3714750"/>
                <a:gd name="connsiteY15" fmla="*/ 2786063 h 4614863"/>
                <a:gd name="connsiteX16" fmla="*/ 0 w 3714750"/>
                <a:gd name="connsiteY16" fmla="*/ 3662363 h 4614863"/>
                <a:gd name="connsiteX0" fmla="*/ 0 w 3714750"/>
                <a:gd name="connsiteY0" fmla="*/ 3662363 h 4614863"/>
                <a:gd name="connsiteX1" fmla="*/ 1228725 w 3714750"/>
                <a:gd name="connsiteY1" fmla="*/ 4614863 h 4614863"/>
                <a:gd name="connsiteX2" fmla="*/ 2095500 w 3714750"/>
                <a:gd name="connsiteY2" fmla="*/ 3462338 h 4614863"/>
                <a:gd name="connsiteX3" fmla="*/ 2806700 w 3714750"/>
                <a:gd name="connsiteY3" fmla="*/ 3138488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514350 w 3714750"/>
                <a:gd name="connsiteY15" fmla="*/ 2786063 h 4614863"/>
                <a:gd name="connsiteX16" fmla="*/ 0 w 3714750"/>
                <a:gd name="connsiteY16" fmla="*/ 3662363 h 4614863"/>
                <a:gd name="connsiteX0" fmla="*/ 0 w 3714750"/>
                <a:gd name="connsiteY0" fmla="*/ 3662363 h 4614863"/>
                <a:gd name="connsiteX1" fmla="*/ 1228725 w 3714750"/>
                <a:gd name="connsiteY1" fmla="*/ 4614863 h 4614863"/>
                <a:gd name="connsiteX2" fmla="*/ 2095500 w 3714750"/>
                <a:gd name="connsiteY2" fmla="*/ 3462338 h 4614863"/>
                <a:gd name="connsiteX3" fmla="*/ 2806700 w 3714750"/>
                <a:gd name="connsiteY3" fmla="*/ 3138488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514350 w 3714750"/>
                <a:gd name="connsiteY15" fmla="*/ 278606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46300 w 3714750"/>
                <a:gd name="connsiteY2" fmla="*/ 3455988 h 4614863"/>
                <a:gd name="connsiteX3" fmla="*/ 2806700 w 3714750"/>
                <a:gd name="connsiteY3" fmla="*/ 3138488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514350 w 3714750"/>
                <a:gd name="connsiteY15" fmla="*/ 278606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46300 w 3714750"/>
                <a:gd name="connsiteY2" fmla="*/ 3455988 h 4614863"/>
                <a:gd name="connsiteX3" fmla="*/ 2806700 w 3714750"/>
                <a:gd name="connsiteY3" fmla="*/ 3138488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46300 w 3714750"/>
                <a:gd name="connsiteY2" fmla="*/ 3455988 h 4614863"/>
                <a:gd name="connsiteX3" fmla="*/ 2806700 w 3714750"/>
                <a:gd name="connsiteY3" fmla="*/ 3138488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806700 w 3714750"/>
                <a:gd name="connsiteY3" fmla="*/ 3138488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768600 w 3714750"/>
                <a:gd name="connsiteY3" fmla="*/ 3148013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768600 w 3714750"/>
                <a:gd name="connsiteY3" fmla="*/ 3148013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768600 w 3714750"/>
                <a:gd name="connsiteY3" fmla="*/ 3148013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806700 w 3714750"/>
                <a:gd name="connsiteY3" fmla="*/ 3141663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806700 w 3714750"/>
                <a:gd name="connsiteY3" fmla="*/ 3141663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806700 w 3714750"/>
                <a:gd name="connsiteY3" fmla="*/ 3141663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806700 w 3714750"/>
                <a:gd name="connsiteY3" fmla="*/ 3141663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62137 w 3714750"/>
                <a:gd name="connsiteY10" fmla="*/ 1952626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806700 w 3714750"/>
                <a:gd name="connsiteY3" fmla="*/ 3141663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76488 w 3714750"/>
                <a:gd name="connsiteY8" fmla="*/ 966788 h 4614863"/>
                <a:gd name="connsiteX9" fmla="*/ 1924050 w 3714750"/>
                <a:gd name="connsiteY9" fmla="*/ 1566863 h 4614863"/>
                <a:gd name="connsiteX10" fmla="*/ 1862137 w 3714750"/>
                <a:gd name="connsiteY10" fmla="*/ 1952626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806700 w 3714750"/>
                <a:gd name="connsiteY3" fmla="*/ 3141663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90800 w 3714750"/>
                <a:gd name="connsiteY7" fmla="*/ 438151 h 4614863"/>
                <a:gd name="connsiteX8" fmla="*/ 2376488 w 3714750"/>
                <a:gd name="connsiteY8" fmla="*/ 966788 h 4614863"/>
                <a:gd name="connsiteX9" fmla="*/ 1924050 w 3714750"/>
                <a:gd name="connsiteY9" fmla="*/ 1566863 h 4614863"/>
                <a:gd name="connsiteX10" fmla="*/ 1862137 w 3714750"/>
                <a:gd name="connsiteY10" fmla="*/ 1952626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806700 w 3714750"/>
                <a:gd name="connsiteY3" fmla="*/ 3141663 h 4614863"/>
                <a:gd name="connsiteX4" fmla="*/ 3714750 w 3714750"/>
                <a:gd name="connsiteY4" fmla="*/ 223838 h 4614863"/>
                <a:gd name="connsiteX5" fmla="*/ 2924175 w 3714750"/>
                <a:gd name="connsiteY5" fmla="*/ 0 h 4614863"/>
                <a:gd name="connsiteX6" fmla="*/ 2743200 w 3714750"/>
                <a:gd name="connsiteY6" fmla="*/ 476250 h 4614863"/>
                <a:gd name="connsiteX7" fmla="*/ 2590800 w 3714750"/>
                <a:gd name="connsiteY7" fmla="*/ 438151 h 4614863"/>
                <a:gd name="connsiteX8" fmla="*/ 2376488 w 3714750"/>
                <a:gd name="connsiteY8" fmla="*/ 966788 h 4614863"/>
                <a:gd name="connsiteX9" fmla="*/ 1924050 w 3714750"/>
                <a:gd name="connsiteY9" fmla="*/ 1566863 h 4614863"/>
                <a:gd name="connsiteX10" fmla="*/ 1862137 w 3714750"/>
                <a:gd name="connsiteY10" fmla="*/ 1952626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33800"/>
                <a:gd name="connsiteY0" fmla="*/ 3662363 h 4614863"/>
                <a:gd name="connsiteX1" fmla="*/ 1228725 w 3733800"/>
                <a:gd name="connsiteY1" fmla="*/ 4614863 h 4614863"/>
                <a:gd name="connsiteX2" fmla="*/ 2136775 w 3733800"/>
                <a:gd name="connsiteY2" fmla="*/ 3436938 h 4614863"/>
                <a:gd name="connsiteX3" fmla="*/ 2806700 w 3733800"/>
                <a:gd name="connsiteY3" fmla="*/ 3141663 h 4614863"/>
                <a:gd name="connsiteX4" fmla="*/ 3733800 w 3733800"/>
                <a:gd name="connsiteY4" fmla="*/ 252413 h 4614863"/>
                <a:gd name="connsiteX5" fmla="*/ 2924175 w 3733800"/>
                <a:gd name="connsiteY5" fmla="*/ 0 h 4614863"/>
                <a:gd name="connsiteX6" fmla="*/ 2743200 w 3733800"/>
                <a:gd name="connsiteY6" fmla="*/ 476250 h 4614863"/>
                <a:gd name="connsiteX7" fmla="*/ 2590800 w 3733800"/>
                <a:gd name="connsiteY7" fmla="*/ 438151 h 4614863"/>
                <a:gd name="connsiteX8" fmla="*/ 2376488 w 3733800"/>
                <a:gd name="connsiteY8" fmla="*/ 966788 h 4614863"/>
                <a:gd name="connsiteX9" fmla="*/ 1924050 w 3733800"/>
                <a:gd name="connsiteY9" fmla="*/ 1566863 h 4614863"/>
                <a:gd name="connsiteX10" fmla="*/ 1862137 w 3733800"/>
                <a:gd name="connsiteY10" fmla="*/ 1952626 h 4614863"/>
                <a:gd name="connsiteX11" fmla="*/ 1571625 w 3733800"/>
                <a:gd name="connsiteY11" fmla="*/ 2119313 h 4614863"/>
                <a:gd name="connsiteX12" fmla="*/ 1323975 w 3733800"/>
                <a:gd name="connsiteY12" fmla="*/ 1957388 h 4614863"/>
                <a:gd name="connsiteX13" fmla="*/ 981075 w 3733800"/>
                <a:gd name="connsiteY13" fmla="*/ 2500313 h 4614863"/>
                <a:gd name="connsiteX14" fmla="*/ 666750 w 3733800"/>
                <a:gd name="connsiteY14" fmla="*/ 2776538 h 4614863"/>
                <a:gd name="connsiteX15" fmla="*/ 469900 w 3733800"/>
                <a:gd name="connsiteY15" fmla="*/ 2805113 h 4614863"/>
                <a:gd name="connsiteX16" fmla="*/ 0 w 3733800"/>
                <a:gd name="connsiteY16" fmla="*/ 3662363 h 4614863"/>
                <a:gd name="connsiteX0" fmla="*/ 0 w 3767138"/>
                <a:gd name="connsiteY0" fmla="*/ 3652838 h 4614863"/>
                <a:gd name="connsiteX1" fmla="*/ 1262063 w 3767138"/>
                <a:gd name="connsiteY1" fmla="*/ 4614863 h 4614863"/>
                <a:gd name="connsiteX2" fmla="*/ 2170113 w 3767138"/>
                <a:gd name="connsiteY2" fmla="*/ 3436938 h 4614863"/>
                <a:gd name="connsiteX3" fmla="*/ 2840038 w 3767138"/>
                <a:gd name="connsiteY3" fmla="*/ 3141663 h 4614863"/>
                <a:gd name="connsiteX4" fmla="*/ 3767138 w 3767138"/>
                <a:gd name="connsiteY4" fmla="*/ 252413 h 4614863"/>
                <a:gd name="connsiteX5" fmla="*/ 2957513 w 3767138"/>
                <a:gd name="connsiteY5" fmla="*/ 0 h 4614863"/>
                <a:gd name="connsiteX6" fmla="*/ 2776538 w 3767138"/>
                <a:gd name="connsiteY6" fmla="*/ 476250 h 4614863"/>
                <a:gd name="connsiteX7" fmla="*/ 2624138 w 3767138"/>
                <a:gd name="connsiteY7" fmla="*/ 438151 h 4614863"/>
                <a:gd name="connsiteX8" fmla="*/ 2409826 w 3767138"/>
                <a:gd name="connsiteY8" fmla="*/ 966788 h 4614863"/>
                <a:gd name="connsiteX9" fmla="*/ 1957388 w 3767138"/>
                <a:gd name="connsiteY9" fmla="*/ 1566863 h 4614863"/>
                <a:gd name="connsiteX10" fmla="*/ 1895475 w 3767138"/>
                <a:gd name="connsiteY10" fmla="*/ 1952626 h 4614863"/>
                <a:gd name="connsiteX11" fmla="*/ 1604963 w 3767138"/>
                <a:gd name="connsiteY11" fmla="*/ 2119313 h 4614863"/>
                <a:gd name="connsiteX12" fmla="*/ 1357313 w 3767138"/>
                <a:gd name="connsiteY12" fmla="*/ 1957388 h 4614863"/>
                <a:gd name="connsiteX13" fmla="*/ 1014413 w 3767138"/>
                <a:gd name="connsiteY13" fmla="*/ 2500313 h 4614863"/>
                <a:gd name="connsiteX14" fmla="*/ 700088 w 3767138"/>
                <a:gd name="connsiteY14" fmla="*/ 2776538 h 4614863"/>
                <a:gd name="connsiteX15" fmla="*/ 503238 w 3767138"/>
                <a:gd name="connsiteY15" fmla="*/ 2805113 h 4614863"/>
                <a:gd name="connsiteX16" fmla="*/ 0 w 3767138"/>
                <a:gd name="connsiteY16" fmla="*/ 3652838 h 4614863"/>
                <a:gd name="connsiteX0" fmla="*/ 0 w 3767138"/>
                <a:gd name="connsiteY0" fmla="*/ 3652838 h 4614863"/>
                <a:gd name="connsiteX1" fmla="*/ 1262063 w 3767138"/>
                <a:gd name="connsiteY1" fmla="*/ 4614863 h 4614863"/>
                <a:gd name="connsiteX2" fmla="*/ 2170113 w 3767138"/>
                <a:gd name="connsiteY2" fmla="*/ 3436938 h 4614863"/>
                <a:gd name="connsiteX3" fmla="*/ 2840038 w 3767138"/>
                <a:gd name="connsiteY3" fmla="*/ 3141663 h 4614863"/>
                <a:gd name="connsiteX4" fmla="*/ 3767138 w 3767138"/>
                <a:gd name="connsiteY4" fmla="*/ 252413 h 4614863"/>
                <a:gd name="connsiteX5" fmla="*/ 2957513 w 3767138"/>
                <a:gd name="connsiteY5" fmla="*/ 0 h 4614863"/>
                <a:gd name="connsiteX6" fmla="*/ 2776538 w 3767138"/>
                <a:gd name="connsiteY6" fmla="*/ 476250 h 4614863"/>
                <a:gd name="connsiteX7" fmla="*/ 2624138 w 3767138"/>
                <a:gd name="connsiteY7" fmla="*/ 438151 h 4614863"/>
                <a:gd name="connsiteX8" fmla="*/ 2409826 w 3767138"/>
                <a:gd name="connsiteY8" fmla="*/ 966788 h 4614863"/>
                <a:gd name="connsiteX9" fmla="*/ 1957388 w 3767138"/>
                <a:gd name="connsiteY9" fmla="*/ 1566863 h 4614863"/>
                <a:gd name="connsiteX10" fmla="*/ 1895475 w 3767138"/>
                <a:gd name="connsiteY10" fmla="*/ 1952626 h 4614863"/>
                <a:gd name="connsiteX11" fmla="*/ 1600200 w 3767138"/>
                <a:gd name="connsiteY11" fmla="*/ 2143126 h 4614863"/>
                <a:gd name="connsiteX12" fmla="*/ 1357313 w 3767138"/>
                <a:gd name="connsiteY12" fmla="*/ 1957388 h 4614863"/>
                <a:gd name="connsiteX13" fmla="*/ 1014413 w 3767138"/>
                <a:gd name="connsiteY13" fmla="*/ 2500313 h 4614863"/>
                <a:gd name="connsiteX14" fmla="*/ 700088 w 3767138"/>
                <a:gd name="connsiteY14" fmla="*/ 2776538 h 4614863"/>
                <a:gd name="connsiteX15" fmla="*/ 503238 w 3767138"/>
                <a:gd name="connsiteY15" fmla="*/ 2805113 h 4614863"/>
                <a:gd name="connsiteX16" fmla="*/ 0 w 3767138"/>
                <a:gd name="connsiteY16" fmla="*/ 3652838 h 4614863"/>
                <a:gd name="connsiteX0" fmla="*/ 2840038 w 3767138"/>
                <a:gd name="connsiteY0" fmla="*/ 3141663 h 4614863"/>
                <a:gd name="connsiteX1" fmla="*/ 3767138 w 3767138"/>
                <a:gd name="connsiteY1" fmla="*/ 252413 h 4614863"/>
                <a:gd name="connsiteX2" fmla="*/ 2957513 w 3767138"/>
                <a:gd name="connsiteY2" fmla="*/ 0 h 4614863"/>
                <a:gd name="connsiteX3" fmla="*/ 2776538 w 3767138"/>
                <a:gd name="connsiteY3" fmla="*/ 476250 h 4614863"/>
                <a:gd name="connsiteX4" fmla="*/ 2624138 w 3767138"/>
                <a:gd name="connsiteY4" fmla="*/ 438151 h 4614863"/>
                <a:gd name="connsiteX5" fmla="*/ 2409826 w 3767138"/>
                <a:gd name="connsiteY5" fmla="*/ 966788 h 4614863"/>
                <a:gd name="connsiteX6" fmla="*/ 1957388 w 3767138"/>
                <a:gd name="connsiteY6" fmla="*/ 1566863 h 4614863"/>
                <a:gd name="connsiteX7" fmla="*/ 1895475 w 3767138"/>
                <a:gd name="connsiteY7" fmla="*/ 1952626 h 4614863"/>
                <a:gd name="connsiteX8" fmla="*/ 1600200 w 3767138"/>
                <a:gd name="connsiteY8" fmla="*/ 2143126 h 4614863"/>
                <a:gd name="connsiteX9" fmla="*/ 1357313 w 3767138"/>
                <a:gd name="connsiteY9" fmla="*/ 1957388 h 4614863"/>
                <a:gd name="connsiteX10" fmla="*/ 1014413 w 3767138"/>
                <a:gd name="connsiteY10" fmla="*/ 2500313 h 4614863"/>
                <a:gd name="connsiteX11" fmla="*/ 700088 w 3767138"/>
                <a:gd name="connsiteY11" fmla="*/ 2776538 h 4614863"/>
                <a:gd name="connsiteX12" fmla="*/ 503238 w 3767138"/>
                <a:gd name="connsiteY12" fmla="*/ 2805113 h 4614863"/>
                <a:gd name="connsiteX13" fmla="*/ 0 w 3767138"/>
                <a:gd name="connsiteY13" fmla="*/ 3652838 h 4614863"/>
                <a:gd name="connsiteX14" fmla="*/ 1262063 w 3767138"/>
                <a:gd name="connsiteY14" fmla="*/ 4614863 h 4614863"/>
                <a:gd name="connsiteX15" fmla="*/ 2170113 w 3767138"/>
                <a:gd name="connsiteY15" fmla="*/ 3436938 h 4614863"/>
                <a:gd name="connsiteX16" fmla="*/ 3741072 w 3767138"/>
                <a:gd name="connsiteY16" fmla="*/ 4042697 h 4614863"/>
                <a:gd name="connsiteX0" fmla="*/ 2840038 w 3956391"/>
                <a:gd name="connsiteY0" fmla="*/ 3141663 h 4614863"/>
                <a:gd name="connsiteX1" fmla="*/ 3767138 w 3956391"/>
                <a:gd name="connsiteY1" fmla="*/ 252413 h 4614863"/>
                <a:gd name="connsiteX2" fmla="*/ 3939649 w 3956391"/>
                <a:gd name="connsiteY2" fmla="*/ 473122 h 4614863"/>
                <a:gd name="connsiteX3" fmla="*/ 2957513 w 3956391"/>
                <a:gd name="connsiteY3" fmla="*/ 0 h 4614863"/>
                <a:gd name="connsiteX4" fmla="*/ 2776538 w 3956391"/>
                <a:gd name="connsiteY4" fmla="*/ 476250 h 4614863"/>
                <a:gd name="connsiteX5" fmla="*/ 2624138 w 3956391"/>
                <a:gd name="connsiteY5" fmla="*/ 438151 h 4614863"/>
                <a:gd name="connsiteX6" fmla="*/ 2409826 w 3956391"/>
                <a:gd name="connsiteY6" fmla="*/ 966788 h 4614863"/>
                <a:gd name="connsiteX7" fmla="*/ 1957388 w 3956391"/>
                <a:gd name="connsiteY7" fmla="*/ 1566863 h 4614863"/>
                <a:gd name="connsiteX8" fmla="*/ 1895475 w 3956391"/>
                <a:gd name="connsiteY8" fmla="*/ 1952626 h 4614863"/>
                <a:gd name="connsiteX9" fmla="*/ 1600200 w 3956391"/>
                <a:gd name="connsiteY9" fmla="*/ 2143126 h 4614863"/>
                <a:gd name="connsiteX10" fmla="*/ 1357313 w 3956391"/>
                <a:gd name="connsiteY10" fmla="*/ 1957388 h 4614863"/>
                <a:gd name="connsiteX11" fmla="*/ 1014413 w 3956391"/>
                <a:gd name="connsiteY11" fmla="*/ 2500313 h 4614863"/>
                <a:gd name="connsiteX12" fmla="*/ 700088 w 3956391"/>
                <a:gd name="connsiteY12" fmla="*/ 2776538 h 4614863"/>
                <a:gd name="connsiteX13" fmla="*/ 503238 w 3956391"/>
                <a:gd name="connsiteY13" fmla="*/ 2805113 h 4614863"/>
                <a:gd name="connsiteX14" fmla="*/ 0 w 3956391"/>
                <a:gd name="connsiteY14" fmla="*/ 3652838 h 4614863"/>
                <a:gd name="connsiteX15" fmla="*/ 1262063 w 3956391"/>
                <a:gd name="connsiteY15" fmla="*/ 4614863 h 4614863"/>
                <a:gd name="connsiteX16" fmla="*/ 2170113 w 3956391"/>
                <a:gd name="connsiteY16" fmla="*/ 3436938 h 4614863"/>
                <a:gd name="connsiteX17" fmla="*/ 3741072 w 3956391"/>
                <a:gd name="connsiteY17" fmla="*/ 4042697 h 4614863"/>
                <a:gd name="connsiteX0" fmla="*/ 2840038 w 3939649"/>
                <a:gd name="connsiteY0" fmla="*/ 3141663 h 4614863"/>
                <a:gd name="connsiteX1" fmla="*/ 3939649 w 3939649"/>
                <a:gd name="connsiteY1" fmla="*/ 473122 h 4614863"/>
                <a:gd name="connsiteX2" fmla="*/ 2957513 w 3939649"/>
                <a:gd name="connsiteY2" fmla="*/ 0 h 4614863"/>
                <a:gd name="connsiteX3" fmla="*/ 2776538 w 3939649"/>
                <a:gd name="connsiteY3" fmla="*/ 476250 h 4614863"/>
                <a:gd name="connsiteX4" fmla="*/ 2624138 w 3939649"/>
                <a:gd name="connsiteY4" fmla="*/ 438151 h 4614863"/>
                <a:gd name="connsiteX5" fmla="*/ 2409826 w 3939649"/>
                <a:gd name="connsiteY5" fmla="*/ 966788 h 4614863"/>
                <a:gd name="connsiteX6" fmla="*/ 1957388 w 3939649"/>
                <a:gd name="connsiteY6" fmla="*/ 1566863 h 4614863"/>
                <a:gd name="connsiteX7" fmla="*/ 1895475 w 3939649"/>
                <a:gd name="connsiteY7" fmla="*/ 1952626 h 4614863"/>
                <a:gd name="connsiteX8" fmla="*/ 1600200 w 3939649"/>
                <a:gd name="connsiteY8" fmla="*/ 2143126 h 4614863"/>
                <a:gd name="connsiteX9" fmla="*/ 1357313 w 3939649"/>
                <a:gd name="connsiteY9" fmla="*/ 1957388 h 4614863"/>
                <a:gd name="connsiteX10" fmla="*/ 1014413 w 3939649"/>
                <a:gd name="connsiteY10" fmla="*/ 2500313 h 4614863"/>
                <a:gd name="connsiteX11" fmla="*/ 700088 w 3939649"/>
                <a:gd name="connsiteY11" fmla="*/ 2776538 h 4614863"/>
                <a:gd name="connsiteX12" fmla="*/ 503238 w 3939649"/>
                <a:gd name="connsiteY12" fmla="*/ 2805113 h 4614863"/>
                <a:gd name="connsiteX13" fmla="*/ 0 w 3939649"/>
                <a:gd name="connsiteY13" fmla="*/ 3652838 h 4614863"/>
                <a:gd name="connsiteX14" fmla="*/ 1262063 w 3939649"/>
                <a:gd name="connsiteY14" fmla="*/ 4614863 h 4614863"/>
                <a:gd name="connsiteX15" fmla="*/ 2170113 w 3939649"/>
                <a:gd name="connsiteY15" fmla="*/ 3436938 h 4614863"/>
                <a:gd name="connsiteX16" fmla="*/ 3741072 w 3939649"/>
                <a:gd name="connsiteY16" fmla="*/ 4042697 h 4614863"/>
                <a:gd name="connsiteX0" fmla="*/ 2840038 w 3741075"/>
                <a:gd name="connsiteY0" fmla="*/ 3141663 h 4614863"/>
                <a:gd name="connsiteX1" fmla="*/ 2957513 w 3741075"/>
                <a:gd name="connsiteY1" fmla="*/ 0 h 4614863"/>
                <a:gd name="connsiteX2" fmla="*/ 2776538 w 3741075"/>
                <a:gd name="connsiteY2" fmla="*/ 476250 h 4614863"/>
                <a:gd name="connsiteX3" fmla="*/ 2624138 w 3741075"/>
                <a:gd name="connsiteY3" fmla="*/ 438151 h 4614863"/>
                <a:gd name="connsiteX4" fmla="*/ 2409826 w 3741075"/>
                <a:gd name="connsiteY4" fmla="*/ 966788 h 4614863"/>
                <a:gd name="connsiteX5" fmla="*/ 1957388 w 3741075"/>
                <a:gd name="connsiteY5" fmla="*/ 1566863 h 4614863"/>
                <a:gd name="connsiteX6" fmla="*/ 1895475 w 3741075"/>
                <a:gd name="connsiteY6" fmla="*/ 1952626 h 4614863"/>
                <a:gd name="connsiteX7" fmla="*/ 1600200 w 3741075"/>
                <a:gd name="connsiteY7" fmla="*/ 2143126 h 4614863"/>
                <a:gd name="connsiteX8" fmla="*/ 1357313 w 3741075"/>
                <a:gd name="connsiteY8" fmla="*/ 1957388 h 4614863"/>
                <a:gd name="connsiteX9" fmla="*/ 1014413 w 3741075"/>
                <a:gd name="connsiteY9" fmla="*/ 2500313 h 4614863"/>
                <a:gd name="connsiteX10" fmla="*/ 700088 w 3741075"/>
                <a:gd name="connsiteY10" fmla="*/ 2776538 h 4614863"/>
                <a:gd name="connsiteX11" fmla="*/ 503238 w 3741075"/>
                <a:gd name="connsiteY11" fmla="*/ 2805113 h 4614863"/>
                <a:gd name="connsiteX12" fmla="*/ 0 w 3741075"/>
                <a:gd name="connsiteY12" fmla="*/ 3652838 h 4614863"/>
                <a:gd name="connsiteX13" fmla="*/ 1262063 w 3741075"/>
                <a:gd name="connsiteY13" fmla="*/ 4614863 h 4614863"/>
                <a:gd name="connsiteX14" fmla="*/ 2170113 w 3741075"/>
                <a:gd name="connsiteY14" fmla="*/ 3436938 h 4614863"/>
                <a:gd name="connsiteX15" fmla="*/ 3741072 w 3741075"/>
                <a:gd name="connsiteY15" fmla="*/ 4042697 h 4614863"/>
                <a:gd name="connsiteX0" fmla="*/ 2840038 w 3741075"/>
                <a:gd name="connsiteY0" fmla="*/ 2703513 h 4176713"/>
                <a:gd name="connsiteX1" fmla="*/ 2776538 w 3741075"/>
                <a:gd name="connsiteY1" fmla="*/ 38100 h 4176713"/>
                <a:gd name="connsiteX2" fmla="*/ 2624138 w 3741075"/>
                <a:gd name="connsiteY2" fmla="*/ 1 h 4176713"/>
                <a:gd name="connsiteX3" fmla="*/ 2409826 w 3741075"/>
                <a:gd name="connsiteY3" fmla="*/ 528638 h 4176713"/>
                <a:gd name="connsiteX4" fmla="*/ 1957388 w 3741075"/>
                <a:gd name="connsiteY4" fmla="*/ 1128713 h 4176713"/>
                <a:gd name="connsiteX5" fmla="*/ 1895475 w 3741075"/>
                <a:gd name="connsiteY5" fmla="*/ 1514476 h 4176713"/>
                <a:gd name="connsiteX6" fmla="*/ 1600200 w 3741075"/>
                <a:gd name="connsiteY6" fmla="*/ 1704976 h 4176713"/>
                <a:gd name="connsiteX7" fmla="*/ 1357313 w 3741075"/>
                <a:gd name="connsiteY7" fmla="*/ 1519238 h 4176713"/>
                <a:gd name="connsiteX8" fmla="*/ 1014413 w 3741075"/>
                <a:gd name="connsiteY8" fmla="*/ 2062163 h 4176713"/>
                <a:gd name="connsiteX9" fmla="*/ 700088 w 3741075"/>
                <a:gd name="connsiteY9" fmla="*/ 2338388 h 4176713"/>
                <a:gd name="connsiteX10" fmla="*/ 503238 w 3741075"/>
                <a:gd name="connsiteY10" fmla="*/ 2366963 h 4176713"/>
                <a:gd name="connsiteX11" fmla="*/ 0 w 3741075"/>
                <a:gd name="connsiteY11" fmla="*/ 3214688 h 4176713"/>
                <a:gd name="connsiteX12" fmla="*/ 1262063 w 3741075"/>
                <a:gd name="connsiteY12" fmla="*/ 4176713 h 4176713"/>
                <a:gd name="connsiteX13" fmla="*/ 2170113 w 3741075"/>
                <a:gd name="connsiteY13" fmla="*/ 2998788 h 4176713"/>
                <a:gd name="connsiteX14" fmla="*/ 3741072 w 3741075"/>
                <a:gd name="connsiteY14" fmla="*/ 3604547 h 4176713"/>
                <a:gd name="connsiteX0" fmla="*/ 2840038 w 3741075"/>
                <a:gd name="connsiteY0" fmla="*/ 2703513 h 4176713"/>
                <a:gd name="connsiteX1" fmla="*/ 2624138 w 3741075"/>
                <a:gd name="connsiteY1" fmla="*/ 1 h 4176713"/>
                <a:gd name="connsiteX2" fmla="*/ 2409826 w 3741075"/>
                <a:gd name="connsiteY2" fmla="*/ 528638 h 4176713"/>
                <a:gd name="connsiteX3" fmla="*/ 1957388 w 3741075"/>
                <a:gd name="connsiteY3" fmla="*/ 1128713 h 4176713"/>
                <a:gd name="connsiteX4" fmla="*/ 1895475 w 3741075"/>
                <a:gd name="connsiteY4" fmla="*/ 1514476 h 4176713"/>
                <a:gd name="connsiteX5" fmla="*/ 1600200 w 3741075"/>
                <a:gd name="connsiteY5" fmla="*/ 1704976 h 4176713"/>
                <a:gd name="connsiteX6" fmla="*/ 1357313 w 3741075"/>
                <a:gd name="connsiteY6" fmla="*/ 1519238 h 4176713"/>
                <a:gd name="connsiteX7" fmla="*/ 1014413 w 3741075"/>
                <a:gd name="connsiteY7" fmla="*/ 2062163 h 4176713"/>
                <a:gd name="connsiteX8" fmla="*/ 700088 w 3741075"/>
                <a:gd name="connsiteY8" fmla="*/ 2338388 h 4176713"/>
                <a:gd name="connsiteX9" fmla="*/ 503238 w 3741075"/>
                <a:gd name="connsiteY9" fmla="*/ 2366963 h 4176713"/>
                <a:gd name="connsiteX10" fmla="*/ 0 w 3741075"/>
                <a:gd name="connsiteY10" fmla="*/ 3214688 h 4176713"/>
                <a:gd name="connsiteX11" fmla="*/ 1262063 w 3741075"/>
                <a:gd name="connsiteY11" fmla="*/ 4176713 h 4176713"/>
                <a:gd name="connsiteX12" fmla="*/ 2170113 w 3741075"/>
                <a:gd name="connsiteY12" fmla="*/ 2998788 h 4176713"/>
                <a:gd name="connsiteX13" fmla="*/ 3741072 w 3741075"/>
                <a:gd name="connsiteY13" fmla="*/ 3604547 h 4176713"/>
                <a:gd name="connsiteX0" fmla="*/ 2840038 w 3741075"/>
                <a:gd name="connsiteY0" fmla="*/ 2174875 h 3648075"/>
                <a:gd name="connsiteX1" fmla="*/ 2409826 w 3741075"/>
                <a:gd name="connsiteY1" fmla="*/ 0 h 3648075"/>
                <a:gd name="connsiteX2" fmla="*/ 1957388 w 3741075"/>
                <a:gd name="connsiteY2" fmla="*/ 600075 h 3648075"/>
                <a:gd name="connsiteX3" fmla="*/ 1895475 w 3741075"/>
                <a:gd name="connsiteY3" fmla="*/ 985838 h 3648075"/>
                <a:gd name="connsiteX4" fmla="*/ 1600200 w 3741075"/>
                <a:gd name="connsiteY4" fmla="*/ 1176338 h 3648075"/>
                <a:gd name="connsiteX5" fmla="*/ 1357313 w 3741075"/>
                <a:gd name="connsiteY5" fmla="*/ 990600 h 3648075"/>
                <a:gd name="connsiteX6" fmla="*/ 1014413 w 3741075"/>
                <a:gd name="connsiteY6" fmla="*/ 1533525 h 3648075"/>
                <a:gd name="connsiteX7" fmla="*/ 700088 w 3741075"/>
                <a:gd name="connsiteY7" fmla="*/ 1809750 h 3648075"/>
                <a:gd name="connsiteX8" fmla="*/ 503238 w 3741075"/>
                <a:gd name="connsiteY8" fmla="*/ 1838325 h 3648075"/>
                <a:gd name="connsiteX9" fmla="*/ 0 w 3741075"/>
                <a:gd name="connsiteY9" fmla="*/ 2686050 h 3648075"/>
                <a:gd name="connsiteX10" fmla="*/ 1262063 w 3741075"/>
                <a:gd name="connsiteY10" fmla="*/ 3648075 h 3648075"/>
                <a:gd name="connsiteX11" fmla="*/ 2170113 w 3741075"/>
                <a:gd name="connsiteY11" fmla="*/ 2470150 h 3648075"/>
                <a:gd name="connsiteX12" fmla="*/ 3741072 w 3741075"/>
                <a:gd name="connsiteY12" fmla="*/ 3075909 h 3648075"/>
                <a:gd name="connsiteX0" fmla="*/ 2840038 w 3741075"/>
                <a:gd name="connsiteY0" fmla="*/ 1574796 h 3047996"/>
                <a:gd name="connsiteX1" fmla="*/ 1957388 w 3741075"/>
                <a:gd name="connsiteY1" fmla="*/ -4 h 3047996"/>
                <a:gd name="connsiteX2" fmla="*/ 1895475 w 3741075"/>
                <a:gd name="connsiteY2" fmla="*/ 385759 h 3047996"/>
                <a:gd name="connsiteX3" fmla="*/ 1600200 w 3741075"/>
                <a:gd name="connsiteY3" fmla="*/ 576259 h 3047996"/>
                <a:gd name="connsiteX4" fmla="*/ 1357313 w 3741075"/>
                <a:gd name="connsiteY4" fmla="*/ 390521 h 3047996"/>
                <a:gd name="connsiteX5" fmla="*/ 1014413 w 3741075"/>
                <a:gd name="connsiteY5" fmla="*/ 933446 h 3047996"/>
                <a:gd name="connsiteX6" fmla="*/ 700088 w 3741075"/>
                <a:gd name="connsiteY6" fmla="*/ 1209671 h 3047996"/>
                <a:gd name="connsiteX7" fmla="*/ 503238 w 3741075"/>
                <a:gd name="connsiteY7" fmla="*/ 1238246 h 3047996"/>
                <a:gd name="connsiteX8" fmla="*/ 0 w 3741075"/>
                <a:gd name="connsiteY8" fmla="*/ 2085971 h 3047996"/>
                <a:gd name="connsiteX9" fmla="*/ 1262063 w 3741075"/>
                <a:gd name="connsiteY9" fmla="*/ 3047996 h 3047996"/>
                <a:gd name="connsiteX10" fmla="*/ 2170113 w 3741075"/>
                <a:gd name="connsiteY10" fmla="*/ 1870071 h 3047996"/>
                <a:gd name="connsiteX11" fmla="*/ 3741072 w 3741075"/>
                <a:gd name="connsiteY11" fmla="*/ 2475830 h 3047996"/>
                <a:gd name="connsiteX0" fmla="*/ 2840038 w 3741075"/>
                <a:gd name="connsiteY0" fmla="*/ 1189038 h 2662238"/>
                <a:gd name="connsiteX1" fmla="*/ 1895475 w 3741075"/>
                <a:gd name="connsiteY1" fmla="*/ 1 h 2662238"/>
                <a:gd name="connsiteX2" fmla="*/ 1600200 w 3741075"/>
                <a:gd name="connsiteY2" fmla="*/ 190501 h 2662238"/>
                <a:gd name="connsiteX3" fmla="*/ 1357313 w 3741075"/>
                <a:gd name="connsiteY3" fmla="*/ 4763 h 2662238"/>
                <a:gd name="connsiteX4" fmla="*/ 1014413 w 3741075"/>
                <a:gd name="connsiteY4" fmla="*/ 547688 h 2662238"/>
                <a:gd name="connsiteX5" fmla="*/ 700088 w 3741075"/>
                <a:gd name="connsiteY5" fmla="*/ 823913 h 2662238"/>
                <a:gd name="connsiteX6" fmla="*/ 503238 w 3741075"/>
                <a:gd name="connsiteY6" fmla="*/ 852488 h 2662238"/>
                <a:gd name="connsiteX7" fmla="*/ 0 w 3741075"/>
                <a:gd name="connsiteY7" fmla="*/ 1700213 h 2662238"/>
                <a:gd name="connsiteX8" fmla="*/ 1262063 w 3741075"/>
                <a:gd name="connsiteY8" fmla="*/ 2662238 h 2662238"/>
                <a:gd name="connsiteX9" fmla="*/ 2170113 w 3741075"/>
                <a:gd name="connsiteY9" fmla="*/ 1484313 h 2662238"/>
                <a:gd name="connsiteX10" fmla="*/ 3741072 w 3741075"/>
                <a:gd name="connsiteY10" fmla="*/ 2090072 h 2662238"/>
                <a:gd name="connsiteX0" fmla="*/ 2840038 w 3741075"/>
                <a:gd name="connsiteY0" fmla="*/ 1184279 h 2657479"/>
                <a:gd name="connsiteX1" fmla="*/ 1600200 w 3741075"/>
                <a:gd name="connsiteY1" fmla="*/ 185742 h 2657479"/>
                <a:gd name="connsiteX2" fmla="*/ 1357313 w 3741075"/>
                <a:gd name="connsiteY2" fmla="*/ 4 h 2657479"/>
                <a:gd name="connsiteX3" fmla="*/ 1014413 w 3741075"/>
                <a:gd name="connsiteY3" fmla="*/ 542929 h 2657479"/>
                <a:gd name="connsiteX4" fmla="*/ 700088 w 3741075"/>
                <a:gd name="connsiteY4" fmla="*/ 819154 h 2657479"/>
                <a:gd name="connsiteX5" fmla="*/ 503238 w 3741075"/>
                <a:gd name="connsiteY5" fmla="*/ 847729 h 2657479"/>
                <a:gd name="connsiteX6" fmla="*/ 0 w 3741075"/>
                <a:gd name="connsiteY6" fmla="*/ 1695454 h 2657479"/>
                <a:gd name="connsiteX7" fmla="*/ 1262063 w 3741075"/>
                <a:gd name="connsiteY7" fmla="*/ 2657479 h 2657479"/>
                <a:gd name="connsiteX8" fmla="*/ 2170113 w 3741075"/>
                <a:gd name="connsiteY8" fmla="*/ 1479554 h 2657479"/>
                <a:gd name="connsiteX9" fmla="*/ 3741072 w 3741075"/>
                <a:gd name="connsiteY9" fmla="*/ 2085313 h 2657479"/>
                <a:gd name="connsiteX0" fmla="*/ 2840038 w 3741075"/>
                <a:gd name="connsiteY0" fmla="*/ 1184279 h 2657479"/>
                <a:gd name="connsiteX1" fmla="*/ 1357313 w 3741075"/>
                <a:gd name="connsiteY1" fmla="*/ 4 h 2657479"/>
                <a:gd name="connsiteX2" fmla="*/ 1014413 w 3741075"/>
                <a:gd name="connsiteY2" fmla="*/ 542929 h 2657479"/>
                <a:gd name="connsiteX3" fmla="*/ 700088 w 3741075"/>
                <a:gd name="connsiteY3" fmla="*/ 819154 h 2657479"/>
                <a:gd name="connsiteX4" fmla="*/ 503238 w 3741075"/>
                <a:gd name="connsiteY4" fmla="*/ 847729 h 2657479"/>
                <a:gd name="connsiteX5" fmla="*/ 0 w 3741075"/>
                <a:gd name="connsiteY5" fmla="*/ 1695454 h 2657479"/>
                <a:gd name="connsiteX6" fmla="*/ 1262063 w 3741075"/>
                <a:gd name="connsiteY6" fmla="*/ 2657479 h 2657479"/>
                <a:gd name="connsiteX7" fmla="*/ 2170113 w 3741075"/>
                <a:gd name="connsiteY7" fmla="*/ 1479554 h 2657479"/>
                <a:gd name="connsiteX8" fmla="*/ 3741072 w 3741075"/>
                <a:gd name="connsiteY8" fmla="*/ 2085313 h 2657479"/>
                <a:gd name="connsiteX0" fmla="*/ 2840038 w 3741075"/>
                <a:gd name="connsiteY0" fmla="*/ 641353 h 2114553"/>
                <a:gd name="connsiteX1" fmla="*/ 1014413 w 3741075"/>
                <a:gd name="connsiteY1" fmla="*/ 3 h 2114553"/>
                <a:gd name="connsiteX2" fmla="*/ 700088 w 3741075"/>
                <a:gd name="connsiteY2" fmla="*/ 276228 h 2114553"/>
                <a:gd name="connsiteX3" fmla="*/ 503238 w 3741075"/>
                <a:gd name="connsiteY3" fmla="*/ 304803 h 2114553"/>
                <a:gd name="connsiteX4" fmla="*/ 0 w 3741075"/>
                <a:gd name="connsiteY4" fmla="*/ 1152528 h 2114553"/>
                <a:gd name="connsiteX5" fmla="*/ 1262063 w 3741075"/>
                <a:gd name="connsiteY5" fmla="*/ 2114553 h 2114553"/>
                <a:gd name="connsiteX6" fmla="*/ 2170113 w 3741075"/>
                <a:gd name="connsiteY6" fmla="*/ 936628 h 2114553"/>
                <a:gd name="connsiteX7" fmla="*/ 3741072 w 3741075"/>
                <a:gd name="connsiteY7" fmla="*/ 1542387 h 2114553"/>
                <a:gd name="connsiteX0" fmla="*/ 2840038 w 3741075"/>
                <a:gd name="connsiteY0" fmla="*/ 365121 h 1838321"/>
                <a:gd name="connsiteX1" fmla="*/ 700088 w 3741075"/>
                <a:gd name="connsiteY1" fmla="*/ -4 h 1838321"/>
                <a:gd name="connsiteX2" fmla="*/ 503238 w 3741075"/>
                <a:gd name="connsiteY2" fmla="*/ 28571 h 1838321"/>
                <a:gd name="connsiteX3" fmla="*/ 0 w 3741075"/>
                <a:gd name="connsiteY3" fmla="*/ 876296 h 1838321"/>
                <a:gd name="connsiteX4" fmla="*/ 1262063 w 3741075"/>
                <a:gd name="connsiteY4" fmla="*/ 1838321 h 1838321"/>
                <a:gd name="connsiteX5" fmla="*/ 2170113 w 3741075"/>
                <a:gd name="connsiteY5" fmla="*/ 660396 h 1838321"/>
                <a:gd name="connsiteX6" fmla="*/ 3741072 w 3741075"/>
                <a:gd name="connsiteY6" fmla="*/ 1266155 h 1838321"/>
                <a:gd name="connsiteX0" fmla="*/ 2840038 w 3741075"/>
                <a:gd name="connsiteY0" fmla="*/ 336555 h 1809755"/>
                <a:gd name="connsiteX1" fmla="*/ 503238 w 3741075"/>
                <a:gd name="connsiteY1" fmla="*/ 5 h 1809755"/>
                <a:gd name="connsiteX2" fmla="*/ 0 w 3741075"/>
                <a:gd name="connsiteY2" fmla="*/ 847730 h 1809755"/>
                <a:gd name="connsiteX3" fmla="*/ 1262063 w 3741075"/>
                <a:gd name="connsiteY3" fmla="*/ 1809755 h 1809755"/>
                <a:gd name="connsiteX4" fmla="*/ 2170113 w 3741075"/>
                <a:gd name="connsiteY4" fmla="*/ 631830 h 1809755"/>
                <a:gd name="connsiteX5" fmla="*/ 3741072 w 3741075"/>
                <a:gd name="connsiteY5" fmla="*/ 1237589 h 1809755"/>
                <a:gd name="connsiteX0" fmla="*/ 2781726 w 3741075"/>
                <a:gd name="connsiteY0" fmla="*/ 0 h 4389163"/>
                <a:gd name="connsiteX1" fmla="*/ 503238 w 3741075"/>
                <a:gd name="connsiteY1" fmla="*/ 2579413 h 4389163"/>
                <a:gd name="connsiteX2" fmla="*/ 0 w 3741075"/>
                <a:gd name="connsiteY2" fmla="*/ 3427138 h 4389163"/>
                <a:gd name="connsiteX3" fmla="*/ 1262063 w 3741075"/>
                <a:gd name="connsiteY3" fmla="*/ 4389163 h 4389163"/>
                <a:gd name="connsiteX4" fmla="*/ 2170113 w 3741075"/>
                <a:gd name="connsiteY4" fmla="*/ 3211238 h 4389163"/>
                <a:gd name="connsiteX5" fmla="*/ 3741072 w 3741075"/>
                <a:gd name="connsiteY5" fmla="*/ 3816997 h 4389163"/>
                <a:gd name="connsiteX0" fmla="*/ 2781726 w 3741075"/>
                <a:gd name="connsiteY0" fmla="*/ 0 h 4389163"/>
                <a:gd name="connsiteX1" fmla="*/ 2427767 w 3741075"/>
                <a:gd name="connsiteY1" fmla="*/ 334114 h 4389163"/>
                <a:gd name="connsiteX2" fmla="*/ 0 w 3741075"/>
                <a:gd name="connsiteY2" fmla="*/ 3427138 h 4389163"/>
                <a:gd name="connsiteX3" fmla="*/ 1262063 w 3741075"/>
                <a:gd name="connsiteY3" fmla="*/ 4389163 h 4389163"/>
                <a:gd name="connsiteX4" fmla="*/ 2170113 w 3741075"/>
                <a:gd name="connsiteY4" fmla="*/ 3211238 h 4389163"/>
                <a:gd name="connsiteX5" fmla="*/ 3741072 w 3741075"/>
                <a:gd name="connsiteY5" fmla="*/ 3816997 h 4389163"/>
                <a:gd name="connsiteX0" fmla="*/ 1519667 w 2479016"/>
                <a:gd name="connsiteY0" fmla="*/ 0 h 4389163"/>
                <a:gd name="connsiteX1" fmla="*/ 1165708 w 2479016"/>
                <a:gd name="connsiteY1" fmla="*/ 334114 h 4389163"/>
                <a:gd name="connsiteX2" fmla="*/ 954077 w 2479016"/>
                <a:gd name="connsiteY2" fmla="*/ 132091 h 4389163"/>
                <a:gd name="connsiteX3" fmla="*/ 4 w 2479016"/>
                <a:gd name="connsiteY3" fmla="*/ 4389163 h 4389163"/>
                <a:gd name="connsiteX4" fmla="*/ 908054 w 2479016"/>
                <a:gd name="connsiteY4" fmla="*/ 3211238 h 4389163"/>
                <a:gd name="connsiteX5" fmla="*/ 2479013 w 2479016"/>
                <a:gd name="connsiteY5" fmla="*/ 3816997 h 4389163"/>
                <a:gd name="connsiteX0" fmla="*/ 965636 w 1924985"/>
                <a:gd name="connsiteY0" fmla="*/ 0 h 3817000"/>
                <a:gd name="connsiteX1" fmla="*/ 611677 w 1924985"/>
                <a:gd name="connsiteY1" fmla="*/ 334114 h 3817000"/>
                <a:gd name="connsiteX2" fmla="*/ 400046 w 1924985"/>
                <a:gd name="connsiteY2" fmla="*/ 132091 h 3817000"/>
                <a:gd name="connsiteX3" fmla="*/ 0 w 1924985"/>
                <a:gd name="connsiteY3" fmla="*/ 715043 h 3817000"/>
                <a:gd name="connsiteX4" fmla="*/ 354023 w 1924985"/>
                <a:gd name="connsiteY4" fmla="*/ 3211238 h 3817000"/>
                <a:gd name="connsiteX5" fmla="*/ 1924982 w 1924985"/>
                <a:gd name="connsiteY5" fmla="*/ 3816997 h 3817000"/>
                <a:gd name="connsiteX0" fmla="*/ 965636 w 1924985"/>
                <a:gd name="connsiteY0" fmla="*/ 0 h 3817000"/>
                <a:gd name="connsiteX1" fmla="*/ 611677 w 1924985"/>
                <a:gd name="connsiteY1" fmla="*/ 334114 h 3817000"/>
                <a:gd name="connsiteX2" fmla="*/ 400046 w 1924985"/>
                <a:gd name="connsiteY2" fmla="*/ 132091 h 3817000"/>
                <a:gd name="connsiteX3" fmla="*/ 0 w 1924985"/>
                <a:gd name="connsiteY3" fmla="*/ 715043 h 3817000"/>
                <a:gd name="connsiteX4" fmla="*/ 354019 w 1924985"/>
                <a:gd name="connsiteY4" fmla="*/ 3211236 h 3817000"/>
                <a:gd name="connsiteX5" fmla="*/ 1924982 w 1924985"/>
                <a:gd name="connsiteY5" fmla="*/ 3816997 h 3817000"/>
                <a:gd name="connsiteX0" fmla="*/ 965636 w 1924985"/>
                <a:gd name="connsiteY0" fmla="*/ 0 h 3817000"/>
                <a:gd name="connsiteX1" fmla="*/ 611677 w 1924985"/>
                <a:gd name="connsiteY1" fmla="*/ 334114 h 3817000"/>
                <a:gd name="connsiteX2" fmla="*/ 400046 w 1924985"/>
                <a:gd name="connsiteY2" fmla="*/ 132091 h 3817000"/>
                <a:gd name="connsiteX3" fmla="*/ 0 w 1924985"/>
                <a:gd name="connsiteY3" fmla="*/ 715043 h 3817000"/>
                <a:gd name="connsiteX4" fmla="*/ 1924982 w 1924985"/>
                <a:gd name="connsiteY4" fmla="*/ 3816997 h 3817000"/>
                <a:gd name="connsiteX0" fmla="*/ 1431752 w 1431752"/>
                <a:gd name="connsiteY0" fmla="*/ 0 h 1075989"/>
                <a:gd name="connsiteX1" fmla="*/ 1077793 w 1431752"/>
                <a:gd name="connsiteY1" fmla="*/ 334114 h 1075989"/>
                <a:gd name="connsiteX2" fmla="*/ 866162 w 1431752"/>
                <a:gd name="connsiteY2" fmla="*/ 132091 h 1075989"/>
                <a:gd name="connsiteX3" fmla="*/ 466116 w 1431752"/>
                <a:gd name="connsiteY3" fmla="*/ 715043 h 1075989"/>
                <a:gd name="connsiteX4" fmla="*/ 0 w 1431752"/>
                <a:gd name="connsiteY4" fmla="*/ 1075989 h 1075989"/>
                <a:gd name="connsiteX0" fmla="*/ 1431752 w 1431752"/>
                <a:gd name="connsiteY0" fmla="*/ 0 h 1075989"/>
                <a:gd name="connsiteX1" fmla="*/ 1364982 w 1431752"/>
                <a:gd name="connsiteY1" fmla="*/ 14140 h 1075989"/>
                <a:gd name="connsiteX2" fmla="*/ 1077793 w 1431752"/>
                <a:gd name="connsiteY2" fmla="*/ 334114 h 1075989"/>
                <a:gd name="connsiteX3" fmla="*/ 866162 w 1431752"/>
                <a:gd name="connsiteY3" fmla="*/ 132091 h 1075989"/>
                <a:gd name="connsiteX4" fmla="*/ 466116 w 1431752"/>
                <a:gd name="connsiteY4" fmla="*/ 715043 h 1075989"/>
                <a:gd name="connsiteX5" fmla="*/ 0 w 1431752"/>
                <a:gd name="connsiteY5" fmla="*/ 1075989 h 1075989"/>
                <a:gd name="connsiteX0" fmla="*/ 1431752 w 1860699"/>
                <a:gd name="connsiteY0" fmla="*/ 1239730 h 2315719"/>
                <a:gd name="connsiteX1" fmla="*/ 1860699 w 1860699"/>
                <a:gd name="connsiteY1" fmla="*/ 0 h 2315719"/>
                <a:gd name="connsiteX2" fmla="*/ 1077793 w 1860699"/>
                <a:gd name="connsiteY2" fmla="*/ 1573844 h 2315719"/>
                <a:gd name="connsiteX3" fmla="*/ 866162 w 1860699"/>
                <a:gd name="connsiteY3" fmla="*/ 1371821 h 2315719"/>
                <a:gd name="connsiteX4" fmla="*/ 466116 w 1860699"/>
                <a:gd name="connsiteY4" fmla="*/ 1954773 h 2315719"/>
                <a:gd name="connsiteX5" fmla="*/ 0 w 1860699"/>
                <a:gd name="connsiteY5" fmla="*/ 2315719 h 2315719"/>
                <a:gd name="connsiteX0" fmla="*/ 3297969 w 3297969"/>
                <a:gd name="connsiteY0" fmla="*/ 1268897 h 2315719"/>
                <a:gd name="connsiteX1" fmla="*/ 1860699 w 3297969"/>
                <a:gd name="connsiteY1" fmla="*/ 0 h 2315719"/>
                <a:gd name="connsiteX2" fmla="*/ 1077793 w 3297969"/>
                <a:gd name="connsiteY2" fmla="*/ 1573844 h 2315719"/>
                <a:gd name="connsiteX3" fmla="*/ 866162 w 3297969"/>
                <a:gd name="connsiteY3" fmla="*/ 1371821 h 2315719"/>
                <a:gd name="connsiteX4" fmla="*/ 466116 w 3297969"/>
                <a:gd name="connsiteY4" fmla="*/ 1954773 h 2315719"/>
                <a:gd name="connsiteX5" fmla="*/ 0 w 3297969"/>
                <a:gd name="connsiteY5" fmla="*/ 2315719 h 2315719"/>
                <a:gd name="connsiteX0" fmla="*/ 3297969 w 3297969"/>
                <a:gd name="connsiteY0" fmla="*/ 73352 h 1120174"/>
                <a:gd name="connsiteX1" fmla="*/ 1423297 w 3297969"/>
                <a:gd name="connsiteY1" fmla="*/ 0 h 1120174"/>
                <a:gd name="connsiteX2" fmla="*/ 1077793 w 3297969"/>
                <a:gd name="connsiteY2" fmla="*/ 378299 h 1120174"/>
                <a:gd name="connsiteX3" fmla="*/ 866162 w 3297969"/>
                <a:gd name="connsiteY3" fmla="*/ 176276 h 1120174"/>
                <a:gd name="connsiteX4" fmla="*/ 466116 w 3297969"/>
                <a:gd name="connsiteY4" fmla="*/ 759228 h 1120174"/>
                <a:gd name="connsiteX5" fmla="*/ 0 w 3297969"/>
                <a:gd name="connsiteY5" fmla="*/ 1120174 h 1120174"/>
                <a:gd name="connsiteX0" fmla="*/ 1606716 w 1606716"/>
                <a:gd name="connsiteY0" fmla="*/ 0 h 1600854"/>
                <a:gd name="connsiteX1" fmla="*/ 1423297 w 1606716"/>
                <a:gd name="connsiteY1" fmla="*/ 480680 h 1600854"/>
                <a:gd name="connsiteX2" fmla="*/ 1077793 w 1606716"/>
                <a:gd name="connsiteY2" fmla="*/ 858979 h 1600854"/>
                <a:gd name="connsiteX3" fmla="*/ 866162 w 1606716"/>
                <a:gd name="connsiteY3" fmla="*/ 656956 h 1600854"/>
                <a:gd name="connsiteX4" fmla="*/ 466116 w 1606716"/>
                <a:gd name="connsiteY4" fmla="*/ 1239908 h 1600854"/>
                <a:gd name="connsiteX5" fmla="*/ 0 w 1606716"/>
                <a:gd name="connsiteY5" fmla="*/ 1600854 h 160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6716" h="1600854">
                  <a:moveTo>
                    <a:pt x="1606716" y="0"/>
                  </a:moveTo>
                  <a:lnTo>
                    <a:pt x="1423297" y="480680"/>
                  </a:lnTo>
                  <a:lnTo>
                    <a:pt x="1077793" y="858979"/>
                  </a:lnTo>
                  <a:lnTo>
                    <a:pt x="866162" y="656956"/>
                  </a:lnTo>
                  <a:lnTo>
                    <a:pt x="466116" y="1239908"/>
                  </a:lnTo>
                  <a:lnTo>
                    <a:pt x="0" y="1600854"/>
                  </a:lnTo>
                </a:path>
              </a:pathLst>
            </a:custGeom>
            <a:noFill/>
            <a:ln w="25400" cap="flat" cmpd="sng" algn="ctr">
              <a:solidFill>
                <a:schemeClr val="accent1">
                  <a:alpha val="70000"/>
                </a:schemeClr>
              </a:solidFill>
              <a:prstDash val="solid"/>
              <a:miter lim="800000"/>
            </a:ln>
            <a:effectLst>
              <a:glow rad="25400">
                <a:schemeClr val="accent1">
                  <a:alpha val="40000"/>
                </a:schemeClr>
              </a:glow>
            </a:effectLst>
          </p:spPr>
          <p:txBody>
            <a:bodyPr rtlCol="0" anchor="ctr"/>
            <a:lstStyle/>
            <a:p>
              <a:pPr algn="ctr" defTabSz="451050">
                <a:defRPr/>
              </a:pPr>
              <a:endParaRPr kumimoji="1" lang="ja-JP" altLang="en-US" sz="700" kern="0" dirty="0">
                <a:solidFill>
                  <a:prstClr val="white"/>
                </a:solidFill>
                <a:latin typeface="UD デジタル 教科書体 NK-R" panose="02020400000000000000" pitchFamily="18" charset="-128"/>
                <a:ea typeface="UD デジタル 教科書体 NK-R" panose="02020400000000000000" pitchFamily="18" charset="-128"/>
              </a:endParaRPr>
            </a:p>
          </p:txBody>
        </p:sp>
        <p:sp>
          <p:nvSpPr>
            <p:cNvPr id="283" name="フリーフォーム 282"/>
            <p:cNvSpPr/>
            <p:nvPr/>
          </p:nvSpPr>
          <p:spPr>
            <a:xfrm>
              <a:off x="7358429" y="9304071"/>
              <a:ext cx="916616" cy="393300"/>
            </a:xfrm>
            <a:custGeom>
              <a:avLst/>
              <a:gdLst>
                <a:gd name="connsiteX0" fmla="*/ 1019175 w 1019175"/>
                <a:gd name="connsiteY0" fmla="*/ 1276350 h 1278835"/>
                <a:gd name="connsiteX1" fmla="*/ 723900 w 1019175"/>
                <a:gd name="connsiteY1" fmla="*/ 1247775 h 1278835"/>
                <a:gd name="connsiteX2" fmla="*/ 371475 w 1019175"/>
                <a:gd name="connsiteY2" fmla="*/ 1057275 h 1278835"/>
                <a:gd name="connsiteX3" fmla="*/ 180975 w 1019175"/>
                <a:gd name="connsiteY3" fmla="*/ 800100 h 1278835"/>
                <a:gd name="connsiteX4" fmla="*/ 38100 w 1019175"/>
                <a:gd name="connsiteY4" fmla="*/ 476250 h 1278835"/>
                <a:gd name="connsiteX5" fmla="*/ 0 w 1019175"/>
                <a:gd name="connsiteY5" fmla="*/ 0 h 1278835"/>
                <a:gd name="connsiteX0" fmla="*/ 1019175 w 1019175"/>
                <a:gd name="connsiteY0" fmla="*/ 1276350 h 1278835"/>
                <a:gd name="connsiteX1" fmla="*/ 723900 w 1019175"/>
                <a:gd name="connsiteY1" fmla="*/ 1247775 h 1278835"/>
                <a:gd name="connsiteX2" fmla="*/ 371475 w 1019175"/>
                <a:gd name="connsiteY2" fmla="*/ 1057275 h 1278835"/>
                <a:gd name="connsiteX3" fmla="*/ 180975 w 1019175"/>
                <a:gd name="connsiteY3" fmla="*/ 800100 h 1278835"/>
                <a:gd name="connsiteX4" fmla="*/ 38100 w 1019175"/>
                <a:gd name="connsiteY4" fmla="*/ 476250 h 1278835"/>
                <a:gd name="connsiteX5" fmla="*/ 0 w 1019175"/>
                <a:gd name="connsiteY5" fmla="*/ 0 h 1278835"/>
                <a:gd name="connsiteX0" fmla="*/ 1019175 w 1019175"/>
                <a:gd name="connsiteY0" fmla="*/ 1276350 h 1276669"/>
                <a:gd name="connsiteX1" fmla="*/ 608405 w 1019175"/>
                <a:gd name="connsiteY1" fmla="*/ 1210162 h 1276669"/>
                <a:gd name="connsiteX2" fmla="*/ 371475 w 1019175"/>
                <a:gd name="connsiteY2" fmla="*/ 1057275 h 1276669"/>
                <a:gd name="connsiteX3" fmla="*/ 180975 w 1019175"/>
                <a:gd name="connsiteY3" fmla="*/ 800100 h 1276669"/>
                <a:gd name="connsiteX4" fmla="*/ 38100 w 1019175"/>
                <a:gd name="connsiteY4" fmla="*/ 476250 h 1276669"/>
                <a:gd name="connsiteX5" fmla="*/ 0 w 1019175"/>
                <a:gd name="connsiteY5" fmla="*/ 0 h 1276669"/>
                <a:gd name="connsiteX0" fmla="*/ 1019175 w 1019175"/>
                <a:gd name="connsiteY0" fmla="*/ 1276350 h 1276750"/>
                <a:gd name="connsiteX1" fmla="*/ 608405 w 1019175"/>
                <a:gd name="connsiteY1" fmla="*/ 1210162 h 1276750"/>
                <a:gd name="connsiteX2" fmla="*/ 371475 w 1019175"/>
                <a:gd name="connsiteY2" fmla="*/ 1010260 h 1276750"/>
                <a:gd name="connsiteX3" fmla="*/ 180975 w 1019175"/>
                <a:gd name="connsiteY3" fmla="*/ 800100 h 1276750"/>
                <a:gd name="connsiteX4" fmla="*/ 38100 w 1019175"/>
                <a:gd name="connsiteY4" fmla="*/ 476250 h 1276750"/>
                <a:gd name="connsiteX5" fmla="*/ 0 w 1019175"/>
                <a:gd name="connsiteY5" fmla="*/ 0 h 1276750"/>
                <a:gd name="connsiteX0" fmla="*/ 1019175 w 1019175"/>
                <a:gd name="connsiteY0" fmla="*/ 1276350 h 1276488"/>
                <a:gd name="connsiteX1" fmla="*/ 608405 w 1019175"/>
                <a:gd name="connsiteY1" fmla="*/ 1153743 h 1276488"/>
                <a:gd name="connsiteX2" fmla="*/ 371475 w 1019175"/>
                <a:gd name="connsiteY2" fmla="*/ 1010260 h 1276488"/>
                <a:gd name="connsiteX3" fmla="*/ 180975 w 1019175"/>
                <a:gd name="connsiteY3" fmla="*/ 800100 h 1276488"/>
                <a:gd name="connsiteX4" fmla="*/ 38100 w 1019175"/>
                <a:gd name="connsiteY4" fmla="*/ 476250 h 1276488"/>
                <a:gd name="connsiteX5" fmla="*/ 0 w 1019175"/>
                <a:gd name="connsiteY5" fmla="*/ 0 h 1276488"/>
                <a:gd name="connsiteX0" fmla="*/ 1019175 w 1019175"/>
                <a:gd name="connsiteY0" fmla="*/ 1276350 h 1276447"/>
                <a:gd name="connsiteX1" fmla="*/ 618905 w 1019175"/>
                <a:gd name="connsiteY1" fmla="*/ 1116131 h 1276447"/>
                <a:gd name="connsiteX2" fmla="*/ 371475 w 1019175"/>
                <a:gd name="connsiteY2" fmla="*/ 1010260 h 1276447"/>
                <a:gd name="connsiteX3" fmla="*/ 180975 w 1019175"/>
                <a:gd name="connsiteY3" fmla="*/ 800100 h 1276447"/>
                <a:gd name="connsiteX4" fmla="*/ 38100 w 1019175"/>
                <a:gd name="connsiteY4" fmla="*/ 476250 h 1276447"/>
                <a:gd name="connsiteX5" fmla="*/ 0 w 1019175"/>
                <a:gd name="connsiteY5" fmla="*/ 0 h 1276447"/>
                <a:gd name="connsiteX0" fmla="*/ 1019175 w 1019175"/>
                <a:gd name="connsiteY0" fmla="*/ 1191722 h 1191947"/>
                <a:gd name="connsiteX1" fmla="*/ 618905 w 1019175"/>
                <a:gd name="connsiteY1" fmla="*/ 1116131 h 1191947"/>
                <a:gd name="connsiteX2" fmla="*/ 371475 w 1019175"/>
                <a:gd name="connsiteY2" fmla="*/ 1010260 h 1191947"/>
                <a:gd name="connsiteX3" fmla="*/ 180975 w 1019175"/>
                <a:gd name="connsiteY3" fmla="*/ 800100 h 1191947"/>
                <a:gd name="connsiteX4" fmla="*/ 38100 w 1019175"/>
                <a:gd name="connsiteY4" fmla="*/ 476250 h 1191947"/>
                <a:gd name="connsiteX5" fmla="*/ 0 w 1019175"/>
                <a:gd name="connsiteY5" fmla="*/ 0 h 1191947"/>
                <a:gd name="connsiteX0" fmla="*/ 977177 w 977177"/>
                <a:gd name="connsiteY0" fmla="*/ 1191722 h 1191947"/>
                <a:gd name="connsiteX1" fmla="*/ 618905 w 977177"/>
                <a:gd name="connsiteY1" fmla="*/ 1116131 h 1191947"/>
                <a:gd name="connsiteX2" fmla="*/ 371475 w 977177"/>
                <a:gd name="connsiteY2" fmla="*/ 1010260 h 1191947"/>
                <a:gd name="connsiteX3" fmla="*/ 180975 w 977177"/>
                <a:gd name="connsiteY3" fmla="*/ 800100 h 1191947"/>
                <a:gd name="connsiteX4" fmla="*/ 38100 w 977177"/>
                <a:gd name="connsiteY4" fmla="*/ 476250 h 1191947"/>
                <a:gd name="connsiteX5" fmla="*/ 0 w 977177"/>
                <a:gd name="connsiteY5" fmla="*/ 0 h 1191947"/>
                <a:gd name="connsiteX0" fmla="*/ 1197667 w 1197667"/>
                <a:gd name="connsiteY0" fmla="*/ 1107093 h 1122110"/>
                <a:gd name="connsiteX1" fmla="*/ 618905 w 1197667"/>
                <a:gd name="connsiteY1" fmla="*/ 1116131 h 1122110"/>
                <a:gd name="connsiteX2" fmla="*/ 371475 w 1197667"/>
                <a:gd name="connsiteY2" fmla="*/ 1010260 h 1122110"/>
                <a:gd name="connsiteX3" fmla="*/ 180975 w 1197667"/>
                <a:gd name="connsiteY3" fmla="*/ 800100 h 1122110"/>
                <a:gd name="connsiteX4" fmla="*/ 38100 w 1197667"/>
                <a:gd name="connsiteY4" fmla="*/ 476250 h 1122110"/>
                <a:gd name="connsiteX5" fmla="*/ 0 w 1197667"/>
                <a:gd name="connsiteY5" fmla="*/ 0 h 1122110"/>
                <a:gd name="connsiteX0" fmla="*/ 1197667 w 1197667"/>
                <a:gd name="connsiteY0" fmla="*/ 1107093 h 1107502"/>
                <a:gd name="connsiteX1" fmla="*/ 765898 w 1197667"/>
                <a:gd name="connsiteY1" fmla="*/ 1069115 h 1107502"/>
                <a:gd name="connsiteX2" fmla="*/ 371475 w 1197667"/>
                <a:gd name="connsiteY2" fmla="*/ 1010260 h 1107502"/>
                <a:gd name="connsiteX3" fmla="*/ 180975 w 1197667"/>
                <a:gd name="connsiteY3" fmla="*/ 800100 h 1107502"/>
                <a:gd name="connsiteX4" fmla="*/ 38100 w 1197667"/>
                <a:gd name="connsiteY4" fmla="*/ 476250 h 1107502"/>
                <a:gd name="connsiteX5" fmla="*/ 0 w 1197667"/>
                <a:gd name="connsiteY5" fmla="*/ 0 h 1107502"/>
                <a:gd name="connsiteX0" fmla="*/ 1239665 w 1239665"/>
                <a:gd name="connsiteY0" fmla="*/ 1125900 h 1126165"/>
                <a:gd name="connsiteX1" fmla="*/ 765898 w 1239665"/>
                <a:gd name="connsiteY1" fmla="*/ 1069115 h 1126165"/>
                <a:gd name="connsiteX2" fmla="*/ 371475 w 1239665"/>
                <a:gd name="connsiteY2" fmla="*/ 1010260 h 1126165"/>
                <a:gd name="connsiteX3" fmla="*/ 180975 w 1239665"/>
                <a:gd name="connsiteY3" fmla="*/ 800100 h 1126165"/>
                <a:gd name="connsiteX4" fmla="*/ 38100 w 1239665"/>
                <a:gd name="connsiteY4" fmla="*/ 476250 h 1126165"/>
                <a:gd name="connsiteX5" fmla="*/ 0 w 1239665"/>
                <a:gd name="connsiteY5" fmla="*/ 0 h 1126165"/>
                <a:gd name="connsiteX0" fmla="*/ 1239665 w 1239665"/>
                <a:gd name="connsiteY0" fmla="*/ 1125900 h 1126087"/>
                <a:gd name="connsiteX1" fmla="*/ 765898 w 1239665"/>
                <a:gd name="connsiteY1" fmla="*/ 1050309 h 1126087"/>
                <a:gd name="connsiteX2" fmla="*/ 371475 w 1239665"/>
                <a:gd name="connsiteY2" fmla="*/ 1010260 h 1126087"/>
                <a:gd name="connsiteX3" fmla="*/ 180975 w 1239665"/>
                <a:gd name="connsiteY3" fmla="*/ 800100 h 1126087"/>
                <a:gd name="connsiteX4" fmla="*/ 38100 w 1239665"/>
                <a:gd name="connsiteY4" fmla="*/ 476250 h 1126087"/>
                <a:gd name="connsiteX5" fmla="*/ 0 w 1239665"/>
                <a:gd name="connsiteY5" fmla="*/ 0 h 1126087"/>
                <a:gd name="connsiteX0" fmla="*/ 1239665 w 1239665"/>
                <a:gd name="connsiteY0" fmla="*/ 1125900 h 1126108"/>
                <a:gd name="connsiteX1" fmla="*/ 765898 w 1239665"/>
                <a:gd name="connsiteY1" fmla="*/ 1050309 h 1126108"/>
                <a:gd name="connsiteX2" fmla="*/ 371475 w 1239665"/>
                <a:gd name="connsiteY2" fmla="*/ 972648 h 1126108"/>
                <a:gd name="connsiteX3" fmla="*/ 180975 w 1239665"/>
                <a:gd name="connsiteY3" fmla="*/ 800100 h 1126108"/>
                <a:gd name="connsiteX4" fmla="*/ 38100 w 1239665"/>
                <a:gd name="connsiteY4" fmla="*/ 476250 h 1126108"/>
                <a:gd name="connsiteX5" fmla="*/ 0 w 1239665"/>
                <a:gd name="connsiteY5" fmla="*/ 0 h 1126108"/>
                <a:gd name="connsiteX0" fmla="*/ 1239665 w 1239665"/>
                <a:gd name="connsiteY0" fmla="*/ 1125900 h 1126107"/>
                <a:gd name="connsiteX1" fmla="*/ 765898 w 1239665"/>
                <a:gd name="connsiteY1" fmla="*/ 1050309 h 1126107"/>
                <a:gd name="connsiteX2" fmla="*/ 371475 w 1239665"/>
                <a:gd name="connsiteY2" fmla="*/ 972648 h 1126107"/>
                <a:gd name="connsiteX3" fmla="*/ 180975 w 1239665"/>
                <a:gd name="connsiteY3" fmla="*/ 762487 h 1126107"/>
                <a:gd name="connsiteX4" fmla="*/ 38100 w 1239665"/>
                <a:gd name="connsiteY4" fmla="*/ 476250 h 1126107"/>
                <a:gd name="connsiteX5" fmla="*/ 0 w 1239665"/>
                <a:gd name="connsiteY5" fmla="*/ 0 h 1126107"/>
                <a:gd name="connsiteX0" fmla="*/ 1239665 w 1239665"/>
                <a:gd name="connsiteY0" fmla="*/ 1125900 h 1126107"/>
                <a:gd name="connsiteX1" fmla="*/ 765898 w 1239665"/>
                <a:gd name="connsiteY1" fmla="*/ 1050309 h 1126107"/>
                <a:gd name="connsiteX2" fmla="*/ 371475 w 1239665"/>
                <a:gd name="connsiteY2" fmla="*/ 972648 h 1126107"/>
                <a:gd name="connsiteX3" fmla="*/ 180975 w 1239665"/>
                <a:gd name="connsiteY3" fmla="*/ 762487 h 1126107"/>
                <a:gd name="connsiteX4" fmla="*/ 69598 w 1239665"/>
                <a:gd name="connsiteY4" fmla="*/ 448041 h 1126107"/>
                <a:gd name="connsiteX5" fmla="*/ 0 w 1239665"/>
                <a:gd name="connsiteY5" fmla="*/ 0 h 1126107"/>
                <a:gd name="connsiteX0" fmla="*/ 1239665 w 1239665"/>
                <a:gd name="connsiteY0" fmla="*/ 1125900 h 1126107"/>
                <a:gd name="connsiteX1" fmla="*/ 765898 w 1239665"/>
                <a:gd name="connsiteY1" fmla="*/ 1050309 h 1126107"/>
                <a:gd name="connsiteX2" fmla="*/ 371475 w 1239665"/>
                <a:gd name="connsiteY2" fmla="*/ 972648 h 1126107"/>
                <a:gd name="connsiteX3" fmla="*/ 180975 w 1239665"/>
                <a:gd name="connsiteY3" fmla="*/ 762487 h 1126107"/>
                <a:gd name="connsiteX4" fmla="*/ 69598 w 1239665"/>
                <a:gd name="connsiteY4" fmla="*/ 448041 h 1126107"/>
                <a:gd name="connsiteX5" fmla="*/ 0 w 1239665"/>
                <a:gd name="connsiteY5" fmla="*/ 0 h 1126107"/>
                <a:gd name="connsiteX0" fmla="*/ 1239665 w 1239665"/>
                <a:gd name="connsiteY0" fmla="*/ 1125900 h 1126107"/>
                <a:gd name="connsiteX1" fmla="*/ 765898 w 1239665"/>
                <a:gd name="connsiteY1" fmla="*/ 1050309 h 1126107"/>
                <a:gd name="connsiteX2" fmla="*/ 371475 w 1239665"/>
                <a:gd name="connsiteY2" fmla="*/ 972648 h 1126107"/>
                <a:gd name="connsiteX3" fmla="*/ 180975 w 1239665"/>
                <a:gd name="connsiteY3" fmla="*/ 762487 h 1126107"/>
                <a:gd name="connsiteX4" fmla="*/ 69598 w 1239665"/>
                <a:gd name="connsiteY4" fmla="*/ 448041 h 1126107"/>
                <a:gd name="connsiteX5" fmla="*/ 0 w 1239665"/>
                <a:gd name="connsiteY5" fmla="*/ 0 h 1126107"/>
                <a:gd name="connsiteX0" fmla="*/ 1239665 w 1239665"/>
                <a:gd name="connsiteY0" fmla="*/ 1125900 h 1126208"/>
                <a:gd name="connsiteX1" fmla="*/ 765898 w 1239665"/>
                <a:gd name="connsiteY1" fmla="*/ 1069115 h 1126208"/>
                <a:gd name="connsiteX2" fmla="*/ 371475 w 1239665"/>
                <a:gd name="connsiteY2" fmla="*/ 972648 h 1126208"/>
                <a:gd name="connsiteX3" fmla="*/ 180975 w 1239665"/>
                <a:gd name="connsiteY3" fmla="*/ 762487 h 1126208"/>
                <a:gd name="connsiteX4" fmla="*/ 69598 w 1239665"/>
                <a:gd name="connsiteY4" fmla="*/ 448041 h 1126208"/>
                <a:gd name="connsiteX5" fmla="*/ 0 w 1239665"/>
                <a:gd name="connsiteY5" fmla="*/ 0 h 1126208"/>
                <a:gd name="connsiteX0" fmla="*/ 1239665 w 1239665"/>
                <a:gd name="connsiteY0" fmla="*/ 1125900 h 1126208"/>
                <a:gd name="connsiteX1" fmla="*/ 765898 w 1239665"/>
                <a:gd name="connsiteY1" fmla="*/ 1069115 h 1126208"/>
                <a:gd name="connsiteX2" fmla="*/ 371475 w 1239665"/>
                <a:gd name="connsiteY2" fmla="*/ 972648 h 1126208"/>
                <a:gd name="connsiteX3" fmla="*/ 180975 w 1239665"/>
                <a:gd name="connsiteY3" fmla="*/ 762487 h 1126208"/>
                <a:gd name="connsiteX4" fmla="*/ 69598 w 1239665"/>
                <a:gd name="connsiteY4" fmla="*/ 448041 h 1126208"/>
                <a:gd name="connsiteX5" fmla="*/ 0 w 1239665"/>
                <a:gd name="connsiteY5" fmla="*/ 0 h 1126208"/>
                <a:gd name="connsiteX0" fmla="*/ 1239665 w 1239665"/>
                <a:gd name="connsiteY0" fmla="*/ 1125900 h 1126208"/>
                <a:gd name="connsiteX1" fmla="*/ 765898 w 1239665"/>
                <a:gd name="connsiteY1" fmla="*/ 1069115 h 1126208"/>
                <a:gd name="connsiteX2" fmla="*/ 371475 w 1239665"/>
                <a:gd name="connsiteY2" fmla="*/ 972648 h 1126208"/>
                <a:gd name="connsiteX3" fmla="*/ 180975 w 1239665"/>
                <a:gd name="connsiteY3" fmla="*/ 762487 h 1126208"/>
                <a:gd name="connsiteX4" fmla="*/ 69598 w 1239665"/>
                <a:gd name="connsiteY4" fmla="*/ 448041 h 1126208"/>
                <a:gd name="connsiteX5" fmla="*/ 0 w 1239665"/>
                <a:gd name="connsiteY5" fmla="*/ 0 h 1126208"/>
                <a:gd name="connsiteX0" fmla="*/ 1239665 w 1239665"/>
                <a:gd name="connsiteY0" fmla="*/ 1125900 h 1126038"/>
                <a:gd name="connsiteX1" fmla="*/ 723900 w 1239665"/>
                <a:gd name="connsiteY1" fmla="*/ 1022099 h 1126038"/>
                <a:gd name="connsiteX2" fmla="*/ 371475 w 1239665"/>
                <a:gd name="connsiteY2" fmla="*/ 972648 h 1126038"/>
                <a:gd name="connsiteX3" fmla="*/ 180975 w 1239665"/>
                <a:gd name="connsiteY3" fmla="*/ 762487 h 1126038"/>
                <a:gd name="connsiteX4" fmla="*/ 69598 w 1239665"/>
                <a:gd name="connsiteY4" fmla="*/ 448041 h 1126038"/>
                <a:gd name="connsiteX5" fmla="*/ 0 w 1239665"/>
                <a:gd name="connsiteY5" fmla="*/ 0 h 1126038"/>
                <a:gd name="connsiteX0" fmla="*/ 1239665 w 1239665"/>
                <a:gd name="connsiteY0" fmla="*/ 1125900 h 1126077"/>
                <a:gd name="connsiteX1" fmla="*/ 723900 w 1239665"/>
                <a:gd name="connsiteY1" fmla="*/ 1022099 h 1126077"/>
                <a:gd name="connsiteX2" fmla="*/ 381974 w 1239665"/>
                <a:gd name="connsiteY2" fmla="*/ 859809 h 1126077"/>
                <a:gd name="connsiteX3" fmla="*/ 180975 w 1239665"/>
                <a:gd name="connsiteY3" fmla="*/ 762487 h 1126077"/>
                <a:gd name="connsiteX4" fmla="*/ 69598 w 1239665"/>
                <a:gd name="connsiteY4" fmla="*/ 448041 h 1126077"/>
                <a:gd name="connsiteX5" fmla="*/ 0 w 1239665"/>
                <a:gd name="connsiteY5" fmla="*/ 0 h 1126077"/>
                <a:gd name="connsiteX0" fmla="*/ 1170067 w 1170067"/>
                <a:gd name="connsiteY0" fmla="*/ 677859 h 678036"/>
                <a:gd name="connsiteX1" fmla="*/ 654302 w 1170067"/>
                <a:gd name="connsiteY1" fmla="*/ 574058 h 678036"/>
                <a:gd name="connsiteX2" fmla="*/ 312376 w 1170067"/>
                <a:gd name="connsiteY2" fmla="*/ 411768 h 678036"/>
                <a:gd name="connsiteX3" fmla="*/ 111377 w 1170067"/>
                <a:gd name="connsiteY3" fmla="*/ 314446 h 678036"/>
                <a:gd name="connsiteX4" fmla="*/ 0 w 1170067"/>
                <a:gd name="connsiteY4" fmla="*/ 0 h 678036"/>
                <a:gd name="connsiteX0" fmla="*/ 1170067 w 1170067"/>
                <a:gd name="connsiteY0" fmla="*/ 677859 h 678036"/>
                <a:gd name="connsiteX1" fmla="*/ 654302 w 1170067"/>
                <a:gd name="connsiteY1" fmla="*/ 574058 h 678036"/>
                <a:gd name="connsiteX2" fmla="*/ 312376 w 1170067"/>
                <a:gd name="connsiteY2" fmla="*/ 411768 h 678036"/>
                <a:gd name="connsiteX3" fmla="*/ 163875 w 1170067"/>
                <a:gd name="connsiteY3" fmla="*/ 258027 h 678036"/>
                <a:gd name="connsiteX4" fmla="*/ 0 w 1170067"/>
                <a:gd name="connsiteY4" fmla="*/ 0 h 678036"/>
                <a:gd name="connsiteX0" fmla="*/ 1495552 w 1495552"/>
                <a:gd name="connsiteY0" fmla="*/ 818907 h 819084"/>
                <a:gd name="connsiteX1" fmla="*/ 979787 w 1495552"/>
                <a:gd name="connsiteY1" fmla="*/ 715106 h 819084"/>
                <a:gd name="connsiteX2" fmla="*/ 637861 w 1495552"/>
                <a:gd name="connsiteY2" fmla="*/ 552816 h 819084"/>
                <a:gd name="connsiteX3" fmla="*/ 489360 w 1495552"/>
                <a:gd name="connsiteY3" fmla="*/ 399075 h 819084"/>
                <a:gd name="connsiteX4" fmla="*/ 0 w 1495552"/>
                <a:gd name="connsiteY4" fmla="*/ 0 h 819084"/>
                <a:gd name="connsiteX0" fmla="*/ 1495552 w 1495552"/>
                <a:gd name="connsiteY0" fmla="*/ 818907 h 819084"/>
                <a:gd name="connsiteX1" fmla="*/ 979787 w 1495552"/>
                <a:gd name="connsiteY1" fmla="*/ 715106 h 819084"/>
                <a:gd name="connsiteX2" fmla="*/ 637861 w 1495552"/>
                <a:gd name="connsiteY2" fmla="*/ 552816 h 819084"/>
                <a:gd name="connsiteX3" fmla="*/ 352867 w 1495552"/>
                <a:gd name="connsiteY3" fmla="*/ 352059 h 819084"/>
                <a:gd name="connsiteX4" fmla="*/ 0 w 1495552"/>
                <a:gd name="connsiteY4" fmla="*/ 0 h 819084"/>
                <a:gd name="connsiteX0" fmla="*/ 1495552 w 1495552"/>
                <a:gd name="connsiteY0" fmla="*/ 818907 h 819084"/>
                <a:gd name="connsiteX1" fmla="*/ 979787 w 1495552"/>
                <a:gd name="connsiteY1" fmla="*/ 715106 h 819084"/>
                <a:gd name="connsiteX2" fmla="*/ 637861 w 1495552"/>
                <a:gd name="connsiteY2" fmla="*/ 552816 h 819084"/>
                <a:gd name="connsiteX3" fmla="*/ 352867 w 1495552"/>
                <a:gd name="connsiteY3" fmla="*/ 352059 h 819084"/>
                <a:gd name="connsiteX4" fmla="*/ 0 w 1495552"/>
                <a:gd name="connsiteY4" fmla="*/ 0 h 819084"/>
                <a:gd name="connsiteX0" fmla="*/ 1495552 w 1495552"/>
                <a:gd name="connsiteY0" fmla="*/ 919082 h 919159"/>
                <a:gd name="connsiteX1" fmla="*/ 979787 w 1495552"/>
                <a:gd name="connsiteY1" fmla="*/ 715106 h 919159"/>
                <a:gd name="connsiteX2" fmla="*/ 637861 w 1495552"/>
                <a:gd name="connsiteY2" fmla="*/ 552816 h 919159"/>
                <a:gd name="connsiteX3" fmla="*/ 352867 w 1495552"/>
                <a:gd name="connsiteY3" fmla="*/ 352059 h 919159"/>
                <a:gd name="connsiteX4" fmla="*/ 0 w 1495552"/>
                <a:gd name="connsiteY4" fmla="*/ 0 h 919159"/>
                <a:gd name="connsiteX0" fmla="*/ 1495552 w 1495552"/>
                <a:gd name="connsiteY0" fmla="*/ 919082 h 919208"/>
                <a:gd name="connsiteX1" fmla="*/ 1026409 w 1495552"/>
                <a:gd name="connsiteY1" fmla="*/ 770758 h 919208"/>
                <a:gd name="connsiteX2" fmla="*/ 637861 w 1495552"/>
                <a:gd name="connsiteY2" fmla="*/ 552816 h 919208"/>
                <a:gd name="connsiteX3" fmla="*/ 352867 w 1495552"/>
                <a:gd name="connsiteY3" fmla="*/ 352059 h 919208"/>
                <a:gd name="connsiteX4" fmla="*/ 0 w 1495552"/>
                <a:gd name="connsiteY4" fmla="*/ 0 h 919208"/>
                <a:gd name="connsiteX0" fmla="*/ 1495552 w 1495552"/>
                <a:gd name="connsiteY0" fmla="*/ 919082 h 919208"/>
                <a:gd name="connsiteX1" fmla="*/ 1026409 w 1495552"/>
                <a:gd name="connsiteY1" fmla="*/ 770758 h 919208"/>
                <a:gd name="connsiteX2" fmla="*/ 637861 w 1495552"/>
                <a:gd name="connsiteY2" fmla="*/ 552816 h 919208"/>
                <a:gd name="connsiteX3" fmla="*/ 352866 w 1495552"/>
                <a:gd name="connsiteY3" fmla="*/ 352059 h 919208"/>
                <a:gd name="connsiteX4" fmla="*/ 0 w 1495552"/>
                <a:gd name="connsiteY4" fmla="*/ 0 h 919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552" h="919208">
                  <a:moveTo>
                    <a:pt x="1495552" y="919082"/>
                  </a:moveTo>
                  <a:cubicBezTo>
                    <a:pt x="1401889" y="923051"/>
                    <a:pt x="1169358" y="831802"/>
                    <a:pt x="1026409" y="770758"/>
                  </a:cubicBezTo>
                  <a:cubicBezTo>
                    <a:pt x="883460" y="709714"/>
                    <a:pt x="750118" y="622599"/>
                    <a:pt x="637861" y="552816"/>
                  </a:cubicBezTo>
                  <a:cubicBezTo>
                    <a:pt x="525604" y="483033"/>
                    <a:pt x="459176" y="444195"/>
                    <a:pt x="352866" y="352059"/>
                  </a:cubicBezTo>
                  <a:cubicBezTo>
                    <a:pt x="246556" y="259923"/>
                    <a:pt x="124658" y="170964"/>
                    <a:pt x="0" y="0"/>
                  </a:cubicBezTo>
                </a:path>
              </a:pathLst>
            </a:custGeom>
            <a:noFill/>
            <a:ln w="63500">
              <a:solidFill>
                <a:schemeClr val="accent5">
                  <a:alpha val="50000"/>
                </a:schemeClr>
              </a:solidFill>
              <a:prstDash val="sysDot"/>
              <a:headEnd type="triangle" w="med" len="sm"/>
              <a:tailEnd type="non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UD デジタル 教科書体 NK-R" panose="02020400000000000000" pitchFamily="18" charset="-128"/>
                <a:ea typeface="UD デジタル 教科書体 NK-R" panose="02020400000000000000" pitchFamily="18" charset="-128"/>
              </a:endParaRPr>
            </a:p>
          </p:txBody>
        </p:sp>
        <p:sp>
          <p:nvSpPr>
            <p:cNvPr id="284" name="正方形/長方形 283"/>
            <p:cNvSpPr/>
            <p:nvPr/>
          </p:nvSpPr>
          <p:spPr>
            <a:xfrm>
              <a:off x="8181459" y="9517428"/>
              <a:ext cx="949522" cy="176113"/>
            </a:xfrm>
            <a:prstGeom prst="rect">
              <a:avLst/>
            </a:prstGeom>
          </p:spPr>
          <p:txBody>
            <a:bodyPr wrap="square">
              <a:noAutofit/>
            </a:bodyPr>
            <a:lstStyle/>
            <a:p>
              <a:pPr algn="ctr"/>
              <a:r>
                <a:rPr lang="en-US" altLang="ja-JP" sz="8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en-US" sz="8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堺駅・堺旧港</a:t>
              </a:r>
              <a:r>
                <a:rPr lang="en-US" altLang="ja-JP" sz="8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endParaRPr lang="ja-JP" altLang="en-US" sz="800" dirty="0">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endParaRPr>
            </a:p>
          </p:txBody>
        </p:sp>
        <p:sp>
          <p:nvSpPr>
            <p:cNvPr id="285" name="フリーフォーム 284"/>
            <p:cNvSpPr/>
            <p:nvPr/>
          </p:nvSpPr>
          <p:spPr>
            <a:xfrm rot="15837404">
              <a:off x="6701039" y="9504141"/>
              <a:ext cx="1022189" cy="213800"/>
            </a:xfrm>
            <a:custGeom>
              <a:avLst/>
              <a:gdLst>
                <a:gd name="connsiteX0" fmla="*/ 1019175 w 1019175"/>
                <a:gd name="connsiteY0" fmla="*/ 1276350 h 1278835"/>
                <a:gd name="connsiteX1" fmla="*/ 723900 w 1019175"/>
                <a:gd name="connsiteY1" fmla="*/ 1247775 h 1278835"/>
                <a:gd name="connsiteX2" fmla="*/ 371475 w 1019175"/>
                <a:gd name="connsiteY2" fmla="*/ 1057275 h 1278835"/>
                <a:gd name="connsiteX3" fmla="*/ 180975 w 1019175"/>
                <a:gd name="connsiteY3" fmla="*/ 800100 h 1278835"/>
                <a:gd name="connsiteX4" fmla="*/ 38100 w 1019175"/>
                <a:gd name="connsiteY4" fmla="*/ 476250 h 1278835"/>
                <a:gd name="connsiteX5" fmla="*/ 0 w 1019175"/>
                <a:gd name="connsiteY5" fmla="*/ 0 h 1278835"/>
                <a:gd name="connsiteX0" fmla="*/ 1019175 w 1019175"/>
                <a:gd name="connsiteY0" fmla="*/ 1276350 h 1278835"/>
                <a:gd name="connsiteX1" fmla="*/ 723900 w 1019175"/>
                <a:gd name="connsiteY1" fmla="*/ 1247775 h 1278835"/>
                <a:gd name="connsiteX2" fmla="*/ 371475 w 1019175"/>
                <a:gd name="connsiteY2" fmla="*/ 1057275 h 1278835"/>
                <a:gd name="connsiteX3" fmla="*/ 180975 w 1019175"/>
                <a:gd name="connsiteY3" fmla="*/ 800100 h 1278835"/>
                <a:gd name="connsiteX4" fmla="*/ 38100 w 1019175"/>
                <a:gd name="connsiteY4" fmla="*/ 476250 h 1278835"/>
                <a:gd name="connsiteX5" fmla="*/ 0 w 1019175"/>
                <a:gd name="connsiteY5" fmla="*/ 0 h 1278835"/>
                <a:gd name="connsiteX0" fmla="*/ 1019175 w 1019175"/>
                <a:gd name="connsiteY0" fmla="*/ 1276350 h 1276669"/>
                <a:gd name="connsiteX1" fmla="*/ 608405 w 1019175"/>
                <a:gd name="connsiteY1" fmla="*/ 1210162 h 1276669"/>
                <a:gd name="connsiteX2" fmla="*/ 371475 w 1019175"/>
                <a:gd name="connsiteY2" fmla="*/ 1057275 h 1276669"/>
                <a:gd name="connsiteX3" fmla="*/ 180975 w 1019175"/>
                <a:gd name="connsiteY3" fmla="*/ 800100 h 1276669"/>
                <a:gd name="connsiteX4" fmla="*/ 38100 w 1019175"/>
                <a:gd name="connsiteY4" fmla="*/ 476250 h 1276669"/>
                <a:gd name="connsiteX5" fmla="*/ 0 w 1019175"/>
                <a:gd name="connsiteY5" fmla="*/ 0 h 1276669"/>
                <a:gd name="connsiteX0" fmla="*/ 1019175 w 1019175"/>
                <a:gd name="connsiteY0" fmla="*/ 1276350 h 1276750"/>
                <a:gd name="connsiteX1" fmla="*/ 608405 w 1019175"/>
                <a:gd name="connsiteY1" fmla="*/ 1210162 h 1276750"/>
                <a:gd name="connsiteX2" fmla="*/ 371475 w 1019175"/>
                <a:gd name="connsiteY2" fmla="*/ 1010260 h 1276750"/>
                <a:gd name="connsiteX3" fmla="*/ 180975 w 1019175"/>
                <a:gd name="connsiteY3" fmla="*/ 800100 h 1276750"/>
                <a:gd name="connsiteX4" fmla="*/ 38100 w 1019175"/>
                <a:gd name="connsiteY4" fmla="*/ 476250 h 1276750"/>
                <a:gd name="connsiteX5" fmla="*/ 0 w 1019175"/>
                <a:gd name="connsiteY5" fmla="*/ 0 h 1276750"/>
                <a:gd name="connsiteX0" fmla="*/ 1019175 w 1019175"/>
                <a:gd name="connsiteY0" fmla="*/ 1276350 h 1276488"/>
                <a:gd name="connsiteX1" fmla="*/ 608405 w 1019175"/>
                <a:gd name="connsiteY1" fmla="*/ 1153743 h 1276488"/>
                <a:gd name="connsiteX2" fmla="*/ 371475 w 1019175"/>
                <a:gd name="connsiteY2" fmla="*/ 1010260 h 1276488"/>
                <a:gd name="connsiteX3" fmla="*/ 180975 w 1019175"/>
                <a:gd name="connsiteY3" fmla="*/ 800100 h 1276488"/>
                <a:gd name="connsiteX4" fmla="*/ 38100 w 1019175"/>
                <a:gd name="connsiteY4" fmla="*/ 476250 h 1276488"/>
                <a:gd name="connsiteX5" fmla="*/ 0 w 1019175"/>
                <a:gd name="connsiteY5" fmla="*/ 0 h 1276488"/>
                <a:gd name="connsiteX0" fmla="*/ 1019175 w 1019175"/>
                <a:gd name="connsiteY0" fmla="*/ 1276350 h 1276447"/>
                <a:gd name="connsiteX1" fmla="*/ 618905 w 1019175"/>
                <a:gd name="connsiteY1" fmla="*/ 1116131 h 1276447"/>
                <a:gd name="connsiteX2" fmla="*/ 371475 w 1019175"/>
                <a:gd name="connsiteY2" fmla="*/ 1010260 h 1276447"/>
                <a:gd name="connsiteX3" fmla="*/ 180975 w 1019175"/>
                <a:gd name="connsiteY3" fmla="*/ 800100 h 1276447"/>
                <a:gd name="connsiteX4" fmla="*/ 38100 w 1019175"/>
                <a:gd name="connsiteY4" fmla="*/ 476250 h 1276447"/>
                <a:gd name="connsiteX5" fmla="*/ 0 w 1019175"/>
                <a:gd name="connsiteY5" fmla="*/ 0 h 1276447"/>
                <a:gd name="connsiteX0" fmla="*/ 1019175 w 1019175"/>
                <a:gd name="connsiteY0" fmla="*/ 1191722 h 1191947"/>
                <a:gd name="connsiteX1" fmla="*/ 618905 w 1019175"/>
                <a:gd name="connsiteY1" fmla="*/ 1116131 h 1191947"/>
                <a:gd name="connsiteX2" fmla="*/ 371475 w 1019175"/>
                <a:gd name="connsiteY2" fmla="*/ 1010260 h 1191947"/>
                <a:gd name="connsiteX3" fmla="*/ 180975 w 1019175"/>
                <a:gd name="connsiteY3" fmla="*/ 800100 h 1191947"/>
                <a:gd name="connsiteX4" fmla="*/ 38100 w 1019175"/>
                <a:gd name="connsiteY4" fmla="*/ 476250 h 1191947"/>
                <a:gd name="connsiteX5" fmla="*/ 0 w 1019175"/>
                <a:gd name="connsiteY5" fmla="*/ 0 h 1191947"/>
                <a:gd name="connsiteX0" fmla="*/ 977177 w 977177"/>
                <a:gd name="connsiteY0" fmla="*/ 1191722 h 1191947"/>
                <a:gd name="connsiteX1" fmla="*/ 618905 w 977177"/>
                <a:gd name="connsiteY1" fmla="*/ 1116131 h 1191947"/>
                <a:gd name="connsiteX2" fmla="*/ 371475 w 977177"/>
                <a:gd name="connsiteY2" fmla="*/ 1010260 h 1191947"/>
                <a:gd name="connsiteX3" fmla="*/ 180975 w 977177"/>
                <a:gd name="connsiteY3" fmla="*/ 800100 h 1191947"/>
                <a:gd name="connsiteX4" fmla="*/ 38100 w 977177"/>
                <a:gd name="connsiteY4" fmla="*/ 476250 h 1191947"/>
                <a:gd name="connsiteX5" fmla="*/ 0 w 977177"/>
                <a:gd name="connsiteY5" fmla="*/ 0 h 1191947"/>
                <a:gd name="connsiteX0" fmla="*/ 1197667 w 1197667"/>
                <a:gd name="connsiteY0" fmla="*/ 1107093 h 1122110"/>
                <a:gd name="connsiteX1" fmla="*/ 618905 w 1197667"/>
                <a:gd name="connsiteY1" fmla="*/ 1116131 h 1122110"/>
                <a:gd name="connsiteX2" fmla="*/ 371475 w 1197667"/>
                <a:gd name="connsiteY2" fmla="*/ 1010260 h 1122110"/>
                <a:gd name="connsiteX3" fmla="*/ 180975 w 1197667"/>
                <a:gd name="connsiteY3" fmla="*/ 800100 h 1122110"/>
                <a:gd name="connsiteX4" fmla="*/ 38100 w 1197667"/>
                <a:gd name="connsiteY4" fmla="*/ 476250 h 1122110"/>
                <a:gd name="connsiteX5" fmla="*/ 0 w 1197667"/>
                <a:gd name="connsiteY5" fmla="*/ 0 h 1122110"/>
                <a:gd name="connsiteX0" fmla="*/ 1197667 w 1197667"/>
                <a:gd name="connsiteY0" fmla="*/ 1107093 h 1107502"/>
                <a:gd name="connsiteX1" fmla="*/ 765898 w 1197667"/>
                <a:gd name="connsiteY1" fmla="*/ 1069115 h 1107502"/>
                <a:gd name="connsiteX2" fmla="*/ 371475 w 1197667"/>
                <a:gd name="connsiteY2" fmla="*/ 1010260 h 1107502"/>
                <a:gd name="connsiteX3" fmla="*/ 180975 w 1197667"/>
                <a:gd name="connsiteY3" fmla="*/ 800100 h 1107502"/>
                <a:gd name="connsiteX4" fmla="*/ 38100 w 1197667"/>
                <a:gd name="connsiteY4" fmla="*/ 476250 h 1107502"/>
                <a:gd name="connsiteX5" fmla="*/ 0 w 1197667"/>
                <a:gd name="connsiteY5" fmla="*/ 0 h 1107502"/>
                <a:gd name="connsiteX0" fmla="*/ 1239665 w 1239665"/>
                <a:gd name="connsiteY0" fmla="*/ 1125900 h 1126165"/>
                <a:gd name="connsiteX1" fmla="*/ 765898 w 1239665"/>
                <a:gd name="connsiteY1" fmla="*/ 1069115 h 1126165"/>
                <a:gd name="connsiteX2" fmla="*/ 371475 w 1239665"/>
                <a:gd name="connsiteY2" fmla="*/ 1010260 h 1126165"/>
                <a:gd name="connsiteX3" fmla="*/ 180975 w 1239665"/>
                <a:gd name="connsiteY3" fmla="*/ 800100 h 1126165"/>
                <a:gd name="connsiteX4" fmla="*/ 38100 w 1239665"/>
                <a:gd name="connsiteY4" fmla="*/ 476250 h 1126165"/>
                <a:gd name="connsiteX5" fmla="*/ 0 w 1239665"/>
                <a:gd name="connsiteY5" fmla="*/ 0 h 1126165"/>
                <a:gd name="connsiteX0" fmla="*/ 1239665 w 1239665"/>
                <a:gd name="connsiteY0" fmla="*/ 1125900 h 1126087"/>
                <a:gd name="connsiteX1" fmla="*/ 765898 w 1239665"/>
                <a:gd name="connsiteY1" fmla="*/ 1050309 h 1126087"/>
                <a:gd name="connsiteX2" fmla="*/ 371475 w 1239665"/>
                <a:gd name="connsiteY2" fmla="*/ 1010260 h 1126087"/>
                <a:gd name="connsiteX3" fmla="*/ 180975 w 1239665"/>
                <a:gd name="connsiteY3" fmla="*/ 800100 h 1126087"/>
                <a:gd name="connsiteX4" fmla="*/ 38100 w 1239665"/>
                <a:gd name="connsiteY4" fmla="*/ 476250 h 1126087"/>
                <a:gd name="connsiteX5" fmla="*/ 0 w 1239665"/>
                <a:gd name="connsiteY5" fmla="*/ 0 h 1126087"/>
                <a:gd name="connsiteX0" fmla="*/ 1239665 w 1239665"/>
                <a:gd name="connsiteY0" fmla="*/ 1125900 h 1126108"/>
                <a:gd name="connsiteX1" fmla="*/ 765898 w 1239665"/>
                <a:gd name="connsiteY1" fmla="*/ 1050309 h 1126108"/>
                <a:gd name="connsiteX2" fmla="*/ 371475 w 1239665"/>
                <a:gd name="connsiteY2" fmla="*/ 972648 h 1126108"/>
                <a:gd name="connsiteX3" fmla="*/ 180975 w 1239665"/>
                <a:gd name="connsiteY3" fmla="*/ 800100 h 1126108"/>
                <a:gd name="connsiteX4" fmla="*/ 38100 w 1239665"/>
                <a:gd name="connsiteY4" fmla="*/ 476250 h 1126108"/>
                <a:gd name="connsiteX5" fmla="*/ 0 w 1239665"/>
                <a:gd name="connsiteY5" fmla="*/ 0 h 1126108"/>
                <a:gd name="connsiteX0" fmla="*/ 1239665 w 1239665"/>
                <a:gd name="connsiteY0" fmla="*/ 1125900 h 1126107"/>
                <a:gd name="connsiteX1" fmla="*/ 765898 w 1239665"/>
                <a:gd name="connsiteY1" fmla="*/ 1050309 h 1126107"/>
                <a:gd name="connsiteX2" fmla="*/ 371475 w 1239665"/>
                <a:gd name="connsiteY2" fmla="*/ 972648 h 1126107"/>
                <a:gd name="connsiteX3" fmla="*/ 180975 w 1239665"/>
                <a:gd name="connsiteY3" fmla="*/ 762487 h 1126107"/>
                <a:gd name="connsiteX4" fmla="*/ 38100 w 1239665"/>
                <a:gd name="connsiteY4" fmla="*/ 476250 h 1126107"/>
                <a:gd name="connsiteX5" fmla="*/ 0 w 1239665"/>
                <a:gd name="connsiteY5" fmla="*/ 0 h 1126107"/>
                <a:gd name="connsiteX0" fmla="*/ 1239665 w 1239665"/>
                <a:gd name="connsiteY0" fmla="*/ 1125900 h 1126107"/>
                <a:gd name="connsiteX1" fmla="*/ 765898 w 1239665"/>
                <a:gd name="connsiteY1" fmla="*/ 1050309 h 1126107"/>
                <a:gd name="connsiteX2" fmla="*/ 371475 w 1239665"/>
                <a:gd name="connsiteY2" fmla="*/ 972648 h 1126107"/>
                <a:gd name="connsiteX3" fmla="*/ 180975 w 1239665"/>
                <a:gd name="connsiteY3" fmla="*/ 762487 h 1126107"/>
                <a:gd name="connsiteX4" fmla="*/ 69598 w 1239665"/>
                <a:gd name="connsiteY4" fmla="*/ 448041 h 1126107"/>
                <a:gd name="connsiteX5" fmla="*/ 0 w 1239665"/>
                <a:gd name="connsiteY5" fmla="*/ 0 h 1126107"/>
                <a:gd name="connsiteX0" fmla="*/ 1239665 w 1239665"/>
                <a:gd name="connsiteY0" fmla="*/ 1125900 h 1126107"/>
                <a:gd name="connsiteX1" fmla="*/ 765898 w 1239665"/>
                <a:gd name="connsiteY1" fmla="*/ 1050309 h 1126107"/>
                <a:gd name="connsiteX2" fmla="*/ 371475 w 1239665"/>
                <a:gd name="connsiteY2" fmla="*/ 972648 h 1126107"/>
                <a:gd name="connsiteX3" fmla="*/ 180975 w 1239665"/>
                <a:gd name="connsiteY3" fmla="*/ 762487 h 1126107"/>
                <a:gd name="connsiteX4" fmla="*/ 69598 w 1239665"/>
                <a:gd name="connsiteY4" fmla="*/ 448041 h 1126107"/>
                <a:gd name="connsiteX5" fmla="*/ 0 w 1239665"/>
                <a:gd name="connsiteY5" fmla="*/ 0 h 1126107"/>
                <a:gd name="connsiteX0" fmla="*/ 1239665 w 1239665"/>
                <a:gd name="connsiteY0" fmla="*/ 1125900 h 1126107"/>
                <a:gd name="connsiteX1" fmla="*/ 765898 w 1239665"/>
                <a:gd name="connsiteY1" fmla="*/ 1050309 h 1126107"/>
                <a:gd name="connsiteX2" fmla="*/ 371475 w 1239665"/>
                <a:gd name="connsiteY2" fmla="*/ 972648 h 1126107"/>
                <a:gd name="connsiteX3" fmla="*/ 180975 w 1239665"/>
                <a:gd name="connsiteY3" fmla="*/ 762487 h 1126107"/>
                <a:gd name="connsiteX4" fmla="*/ 69598 w 1239665"/>
                <a:gd name="connsiteY4" fmla="*/ 448041 h 1126107"/>
                <a:gd name="connsiteX5" fmla="*/ 0 w 1239665"/>
                <a:gd name="connsiteY5" fmla="*/ 0 h 1126107"/>
                <a:gd name="connsiteX0" fmla="*/ 1239665 w 1239665"/>
                <a:gd name="connsiteY0" fmla="*/ 1125900 h 1126208"/>
                <a:gd name="connsiteX1" fmla="*/ 765898 w 1239665"/>
                <a:gd name="connsiteY1" fmla="*/ 1069115 h 1126208"/>
                <a:gd name="connsiteX2" fmla="*/ 371475 w 1239665"/>
                <a:gd name="connsiteY2" fmla="*/ 972648 h 1126208"/>
                <a:gd name="connsiteX3" fmla="*/ 180975 w 1239665"/>
                <a:gd name="connsiteY3" fmla="*/ 762487 h 1126208"/>
                <a:gd name="connsiteX4" fmla="*/ 69598 w 1239665"/>
                <a:gd name="connsiteY4" fmla="*/ 448041 h 1126208"/>
                <a:gd name="connsiteX5" fmla="*/ 0 w 1239665"/>
                <a:gd name="connsiteY5" fmla="*/ 0 h 1126208"/>
                <a:gd name="connsiteX0" fmla="*/ 1239665 w 1239665"/>
                <a:gd name="connsiteY0" fmla="*/ 1125900 h 1126208"/>
                <a:gd name="connsiteX1" fmla="*/ 765898 w 1239665"/>
                <a:gd name="connsiteY1" fmla="*/ 1069115 h 1126208"/>
                <a:gd name="connsiteX2" fmla="*/ 371475 w 1239665"/>
                <a:gd name="connsiteY2" fmla="*/ 972648 h 1126208"/>
                <a:gd name="connsiteX3" fmla="*/ 180975 w 1239665"/>
                <a:gd name="connsiteY3" fmla="*/ 762487 h 1126208"/>
                <a:gd name="connsiteX4" fmla="*/ 69598 w 1239665"/>
                <a:gd name="connsiteY4" fmla="*/ 448041 h 1126208"/>
                <a:gd name="connsiteX5" fmla="*/ 0 w 1239665"/>
                <a:gd name="connsiteY5" fmla="*/ 0 h 1126208"/>
                <a:gd name="connsiteX0" fmla="*/ 1239665 w 1239665"/>
                <a:gd name="connsiteY0" fmla="*/ 1125900 h 1126208"/>
                <a:gd name="connsiteX1" fmla="*/ 765898 w 1239665"/>
                <a:gd name="connsiteY1" fmla="*/ 1069115 h 1126208"/>
                <a:gd name="connsiteX2" fmla="*/ 371475 w 1239665"/>
                <a:gd name="connsiteY2" fmla="*/ 972648 h 1126208"/>
                <a:gd name="connsiteX3" fmla="*/ 180975 w 1239665"/>
                <a:gd name="connsiteY3" fmla="*/ 762487 h 1126208"/>
                <a:gd name="connsiteX4" fmla="*/ 69598 w 1239665"/>
                <a:gd name="connsiteY4" fmla="*/ 448041 h 1126208"/>
                <a:gd name="connsiteX5" fmla="*/ 0 w 1239665"/>
                <a:gd name="connsiteY5" fmla="*/ 0 h 1126208"/>
                <a:gd name="connsiteX0" fmla="*/ 1262793 w 1262793"/>
                <a:gd name="connsiteY0" fmla="*/ 944181 h 944489"/>
                <a:gd name="connsiteX1" fmla="*/ 789026 w 1262793"/>
                <a:gd name="connsiteY1" fmla="*/ 887396 h 944489"/>
                <a:gd name="connsiteX2" fmla="*/ 394603 w 1262793"/>
                <a:gd name="connsiteY2" fmla="*/ 790929 h 944489"/>
                <a:gd name="connsiteX3" fmla="*/ 204103 w 1262793"/>
                <a:gd name="connsiteY3" fmla="*/ 580768 h 944489"/>
                <a:gd name="connsiteX4" fmla="*/ 92726 w 1262793"/>
                <a:gd name="connsiteY4" fmla="*/ 266322 h 944489"/>
                <a:gd name="connsiteX5" fmla="*/ 0 w 1262793"/>
                <a:gd name="connsiteY5" fmla="*/ 1 h 944489"/>
                <a:gd name="connsiteX0" fmla="*/ 1262793 w 1262793"/>
                <a:gd name="connsiteY0" fmla="*/ 944181 h 944489"/>
                <a:gd name="connsiteX1" fmla="*/ 789026 w 1262793"/>
                <a:gd name="connsiteY1" fmla="*/ 887396 h 944489"/>
                <a:gd name="connsiteX2" fmla="*/ 394603 w 1262793"/>
                <a:gd name="connsiteY2" fmla="*/ 790929 h 944489"/>
                <a:gd name="connsiteX3" fmla="*/ 204103 w 1262793"/>
                <a:gd name="connsiteY3" fmla="*/ 580768 h 944489"/>
                <a:gd name="connsiteX4" fmla="*/ 92726 w 1262793"/>
                <a:gd name="connsiteY4" fmla="*/ 266322 h 944489"/>
                <a:gd name="connsiteX5" fmla="*/ 0 w 1262793"/>
                <a:gd name="connsiteY5" fmla="*/ 1 h 944489"/>
                <a:gd name="connsiteX0" fmla="*/ 1262793 w 1262793"/>
                <a:gd name="connsiteY0" fmla="*/ 944181 h 944489"/>
                <a:gd name="connsiteX1" fmla="*/ 789026 w 1262793"/>
                <a:gd name="connsiteY1" fmla="*/ 887396 h 944489"/>
                <a:gd name="connsiteX2" fmla="*/ 394603 w 1262793"/>
                <a:gd name="connsiteY2" fmla="*/ 790929 h 944489"/>
                <a:gd name="connsiteX3" fmla="*/ 204103 w 1262793"/>
                <a:gd name="connsiteY3" fmla="*/ 580768 h 944489"/>
                <a:gd name="connsiteX4" fmla="*/ 92726 w 1262793"/>
                <a:gd name="connsiteY4" fmla="*/ 266322 h 944489"/>
                <a:gd name="connsiteX5" fmla="*/ 0 w 1262793"/>
                <a:gd name="connsiteY5" fmla="*/ 1 h 944489"/>
                <a:gd name="connsiteX0" fmla="*/ 1262793 w 1262793"/>
                <a:gd name="connsiteY0" fmla="*/ 944181 h 944489"/>
                <a:gd name="connsiteX1" fmla="*/ 789026 w 1262793"/>
                <a:gd name="connsiteY1" fmla="*/ 887396 h 944489"/>
                <a:gd name="connsiteX2" fmla="*/ 394603 w 1262793"/>
                <a:gd name="connsiteY2" fmla="*/ 790929 h 944489"/>
                <a:gd name="connsiteX3" fmla="*/ 204103 w 1262793"/>
                <a:gd name="connsiteY3" fmla="*/ 580768 h 944489"/>
                <a:gd name="connsiteX4" fmla="*/ 0 w 1262793"/>
                <a:gd name="connsiteY4" fmla="*/ 1 h 944489"/>
                <a:gd name="connsiteX0" fmla="*/ 1262793 w 1262793"/>
                <a:gd name="connsiteY0" fmla="*/ 944181 h 944489"/>
                <a:gd name="connsiteX1" fmla="*/ 789026 w 1262793"/>
                <a:gd name="connsiteY1" fmla="*/ 887396 h 944489"/>
                <a:gd name="connsiteX2" fmla="*/ 394603 w 1262793"/>
                <a:gd name="connsiteY2" fmla="*/ 790929 h 944489"/>
                <a:gd name="connsiteX3" fmla="*/ 205961 w 1262793"/>
                <a:gd name="connsiteY3" fmla="*/ 517980 h 944489"/>
                <a:gd name="connsiteX4" fmla="*/ 0 w 1262793"/>
                <a:gd name="connsiteY4" fmla="*/ 1 h 944489"/>
                <a:gd name="connsiteX0" fmla="*/ 1262793 w 1262793"/>
                <a:gd name="connsiteY0" fmla="*/ 944181 h 944599"/>
                <a:gd name="connsiteX1" fmla="*/ 789026 w 1262793"/>
                <a:gd name="connsiteY1" fmla="*/ 887396 h 944599"/>
                <a:gd name="connsiteX2" fmla="*/ 396461 w 1262793"/>
                <a:gd name="connsiteY2" fmla="*/ 728139 h 944599"/>
                <a:gd name="connsiteX3" fmla="*/ 205961 w 1262793"/>
                <a:gd name="connsiteY3" fmla="*/ 517980 h 944599"/>
                <a:gd name="connsiteX4" fmla="*/ 0 w 1262793"/>
                <a:gd name="connsiteY4" fmla="*/ 1 h 944599"/>
                <a:gd name="connsiteX0" fmla="*/ 1262793 w 1262793"/>
                <a:gd name="connsiteY0" fmla="*/ 944181 h 944599"/>
                <a:gd name="connsiteX1" fmla="*/ 789026 w 1262793"/>
                <a:gd name="connsiteY1" fmla="*/ 887396 h 944599"/>
                <a:gd name="connsiteX2" fmla="*/ 396461 w 1262793"/>
                <a:gd name="connsiteY2" fmla="*/ 728139 h 944599"/>
                <a:gd name="connsiteX3" fmla="*/ 207201 w 1262793"/>
                <a:gd name="connsiteY3" fmla="*/ 476123 h 944599"/>
                <a:gd name="connsiteX4" fmla="*/ 0 w 1262793"/>
                <a:gd name="connsiteY4" fmla="*/ 1 h 944599"/>
                <a:gd name="connsiteX0" fmla="*/ 1262793 w 1262793"/>
                <a:gd name="connsiteY0" fmla="*/ 944181 h 944811"/>
                <a:gd name="connsiteX1" fmla="*/ 789026 w 1262793"/>
                <a:gd name="connsiteY1" fmla="*/ 887396 h 944811"/>
                <a:gd name="connsiteX2" fmla="*/ 398319 w 1262793"/>
                <a:gd name="connsiteY2" fmla="*/ 665355 h 944811"/>
                <a:gd name="connsiteX3" fmla="*/ 207201 w 1262793"/>
                <a:gd name="connsiteY3" fmla="*/ 476123 h 944811"/>
                <a:gd name="connsiteX4" fmla="*/ 0 w 1262793"/>
                <a:gd name="connsiteY4" fmla="*/ 1 h 944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2793" h="944811">
                  <a:moveTo>
                    <a:pt x="1262793" y="944181"/>
                  </a:moveTo>
                  <a:cubicBezTo>
                    <a:pt x="1169130" y="948150"/>
                    <a:pt x="933105" y="933867"/>
                    <a:pt x="789026" y="887396"/>
                  </a:cubicBezTo>
                  <a:cubicBezTo>
                    <a:pt x="644947" y="840925"/>
                    <a:pt x="495290" y="733900"/>
                    <a:pt x="398319" y="665355"/>
                  </a:cubicBezTo>
                  <a:cubicBezTo>
                    <a:pt x="301348" y="596810"/>
                    <a:pt x="273588" y="587015"/>
                    <a:pt x="207201" y="476123"/>
                  </a:cubicBezTo>
                  <a:cubicBezTo>
                    <a:pt x="140815" y="365231"/>
                    <a:pt x="42521" y="120994"/>
                    <a:pt x="0" y="1"/>
                  </a:cubicBezTo>
                </a:path>
              </a:pathLst>
            </a:custGeom>
            <a:noFill/>
            <a:ln w="63500">
              <a:solidFill>
                <a:schemeClr val="accent5">
                  <a:alpha val="50000"/>
                </a:schemeClr>
              </a:solidFill>
              <a:prstDash val="sysDot"/>
              <a:headEnd type="none" w="med"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UD デジタル 教科書体 NK-R" panose="02020400000000000000" pitchFamily="18" charset="-128"/>
                <a:ea typeface="UD デジタル 教科書体 NK-R" panose="02020400000000000000" pitchFamily="18" charset="-128"/>
              </a:endParaRPr>
            </a:p>
          </p:txBody>
        </p:sp>
        <p:sp>
          <p:nvSpPr>
            <p:cNvPr id="286" name="フリーフォーム 285"/>
            <p:cNvSpPr/>
            <p:nvPr/>
          </p:nvSpPr>
          <p:spPr>
            <a:xfrm rot="2933523">
              <a:off x="7372249" y="8395325"/>
              <a:ext cx="109284" cy="473527"/>
            </a:xfrm>
            <a:custGeom>
              <a:avLst/>
              <a:gdLst>
                <a:gd name="connsiteX0" fmla="*/ 1019175 w 1019175"/>
                <a:gd name="connsiteY0" fmla="*/ 1276350 h 1278835"/>
                <a:gd name="connsiteX1" fmla="*/ 723900 w 1019175"/>
                <a:gd name="connsiteY1" fmla="*/ 1247775 h 1278835"/>
                <a:gd name="connsiteX2" fmla="*/ 371475 w 1019175"/>
                <a:gd name="connsiteY2" fmla="*/ 1057275 h 1278835"/>
                <a:gd name="connsiteX3" fmla="*/ 180975 w 1019175"/>
                <a:gd name="connsiteY3" fmla="*/ 800100 h 1278835"/>
                <a:gd name="connsiteX4" fmla="*/ 38100 w 1019175"/>
                <a:gd name="connsiteY4" fmla="*/ 476250 h 1278835"/>
                <a:gd name="connsiteX5" fmla="*/ 0 w 1019175"/>
                <a:gd name="connsiteY5" fmla="*/ 0 h 1278835"/>
                <a:gd name="connsiteX0" fmla="*/ 1019175 w 1019175"/>
                <a:gd name="connsiteY0" fmla="*/ 1276350 h 1278835"/>
                <a:gd name="connsiteX1" fmla="*/ 723900 w 1019175"/>
                <a:gd name="connsiteY1" fmla="*/ 1247775 h 1278835"/>
                <a:gd name="connsiteX2" fmla="*/ 371475 w 1019175"/>
                <a:gd name="connsiteY2" fmla="*/ 1057275 h 1278835"/>
                <a:gd name="connsiteX3" fmla="*/ 180975 w 1019175"/>
                <a:gd name="connsiteY3" fmla="*/ 800100 h 1278835"/>
                <a:gd name="connsiteX4" fmla="*/ 38100 w 1019175"/>
                <a:gd name="connsiteY4" fmla="*/ 476250 h 1278835"/>
                <a:gd name="connsiteX5" fmla="*/ 0 w 1019175"/>
                <a:gd name="connsiteY5" fmla="*/ 0 h 1278835"/>
                <a:gd name="connsiteX0" fmla="*/ 1019175 w 1019175"/>
                <a:gd name="connsiteY0" fmla="*/ 1276350 h 1276669"/>
                <a:gd name="connsiteX1" fmla="*/ 608405 w 1019175"/>
                <a:gd name="connsiteY1" fmla="*/ 1210162 h 1276669"/>
                <a:gd name="connsiteX2" fmla="*/ 371475 w 1019175"/>
                <a:gd name="connsiteY2" fmla="*/ 1057275 h 1276669"/>
                <a:gd name="connsiteX3" fmla="*/ 180975 w 1019175"/>
                <a:gd name="connsiteY3" fmla="*/ 800100 h 1276669"/>
                <a:gd name="connsiteX4" fmla="*/ 38100 w 1019175"/>
                <a:gd name="connsiteY4" fmla="*/ 476250 h 1276669"/>
                <a:gd name="connsiteX5" fmla="*/ 0 w 1019175"/>
                <a:gd name="connsiteY5" fmla="*/ 0 h 1276669"/>
                <a:gd name="connsiteX0" fmla="*/ 1019175 w 1019175"/>
                <a:gd name="connsiteY0" fmla="*/ 1276350 h 1276750"/>
                <a:gd name="connsiteX1" fmla="*/ 608405 w 1019175"/>
                <a:gd name="connsiteY1" fmla="*/ 1210162 h 1276750"/>
                <a:gd name="connsiteX2" fmla="*/ 371475 w 1019175"/>
                <a:gd name="connsiteY2" fmla="*/ 1010260 h 1276750"/>
                <a:gd name="connsiteX3" fmla="*/ 180975 w 1019175"/>
                <a:gd name="connsiteY3" fmla="*/ 800100 h 1276750"/>
                <a:gd name="connsiteX4" fmla="*/ 38100 w 1019175"/>
                <a:gd name="connsiteY4" fmla="*/ 476250 h 1276750"/>
                <a:gd name="connsiteX5" fmla="*/ 0 w 1019175"/>
                <a:gd name="connsiteY5" fmla="*/ 0 h 1276750"/>
                <a:gd name="connsiteX0" fmla="*/ 1019175 w 1019175"/>
                <a:gd name="connsiteY0" fmla="*/ 1276350 h 1276488"/>
                <a:gd name="connsiteX1" fmla="*/ 608405 w 1019175"/>
                <a:gd name="connsiteY1" fmla="*/ 1153743 h 1276488"/>
                <a:gd name="connsiteX2" fmla="*/ 371475 w 1019175"/>
                <a:gd name="connsiteY2" fmla="*/ 1010260 h 1276488"/>
                <a:gd name="connsiteX3" fmla="*/ 180975 w 1019175"/>
                <a:gd name="connsiteY3" fmla="*/ 800100 h 1276488"/>
                <a:gd name="connsiteX4" fmla="*/ 38100 w 1019175"/>
                <a:gd name="connsiteY4" fmla="*/ 476250 h 1276488"/>
                <a:gd name="connsiteX5" fmla="*/ 0 w 1019175"/>
                <a:gd name="connsiteY5" fmla="*/ 0 h 1276488"/>
                <a:gd name="connsiteX0" fmla="*/ 1019175 w 1019175"/>
                <a:gd name="connsiteY0" fmla="*/ 1276350 h 1276447"/>
                <a:gd name="connsiteX1" fmla="*/ 618905 w 1019175"/>
                <a:gd name="connsiteY1" fmla="*/ 1116131 h 1276447"/>
                <a:gd name="connsiteX2" fmla="*/ 371475 w 1019175"/>
                <a:gd name="connsiteY2" fmla="*/ 1010260 h 1276447"/>
                <a:gd name="connsiteX3" fmla="*/ 180975 w 1019175"/>
                <a:gd name="connsiteY3" fmla="*/ 800100 h 1276447"/>
                <a:gd name="connsiteX4" fmla="*/ 38100 w 1019175"/>
                <a:gd name="connsiteY4" fmla="*/ 476250 h 1276447"/>
                <a:gd name="connsiteX5" fmla="*/ 0 w 1019175"/>
                <a:gd name="connsiteY5" fmla="*/ 0 h 1276447"/>
                <a:gd name="connsiteX0" fmla="*/ 1019175 w 1019175"/>
                <a:gd name="connsiteY0" fmla="*/ 1191722 h 1191947"/>
                <a:gd name="connsiteX1" fmla="*/ 618905 w 1019175"/>
                <a:gd name="connsiteY1" fmla="*/ 1116131 h 1191947"/>
                <a:gd name="connsiteX2" fmla="*/ 371475 w 1019175"/>
                <a:gd name="connsiteY2" fmla="*/ 1010260 h 1191947"/>
                <a:gd name="connsiteX3" fmla="*/ 180975 w 1019175"/>
                <a:gd name="connsiteY3" fmla="*/ 800100 h 1191947"/>
                <a:gd name="connsiteX4" fmla="*/ 38100 w 1019175"/>
                <a:gd name="connsiteY4" fmla="*/ 476250 h 1191947"/>
                <a:gd name="connsiteX5" fmla="*/ 0 w 1019175"/>
                <a:gd name="connsiteY5" fmla="*/ 0 h 1191947"/>
                <a:gd name="connsiteX0" fmla="*/ 977177 w 977177"/>
                <a:gd name="connsiteY0" fmla="*/ 1191722 h 1191947"/>
                <a:gd name="connsiteX1" fmla="*/ 618905 w 977177"/>
                <a:gd name="connsiteY1" fmla="*/ 1116131 h 1191947"/>
                <a:gd name="connsiteX2" fmla="*/ 371475 w 977177"/>
                <a:gd name="connsiteY2" fmla="*/ 1010260 h 1191947"/>
                <a:gd name="connsiteX3" fmla="*/ 180975 w 977177"/>
                <a:gd name="connsiteY3" fmla="*/ 800100 h 1191947"/>
                <a:gd name="connsiteX4" fmla="*/ 38100 w 977177"/>
                <a:gd name="connsiteY4" fmla="*/ 476250 h 1191947"/>
                <a:gd name="connsiteX5" fmla="*/ 0 w 977177"/>
                <a:gd name="connsiteY5" fmla="*/ 0 h 1191947"/>
                <a:gd name="connsiteX0" fmla="*/ 1197667 w 1197667"/>
                <a:gd name="connsiteY0" fmla="*/ 1107093 h 1122110"/>
                <a:gd name="connsiteX1" fmla="*/ 618905 w 1197667"/>
                <a:gd name="connsiteY1" fmla="*/ 1116131 h 1122110"/>
                <a:gd name="connsiteX2" fmla="*/ 371475 w 1197667"/>
                <a:gd name="connsiteY2" fmla="*/ 1010260 h 1122110"/>
                <a:gd name="connsiteX3" fmla="*/ 180975 w 1197667"/>
                <a:gd name="connsiteY3" fmla="*/ 800100 h 1122110"/>
                <a:gd name="connsiteX4" fmla="*/ 38100 w 1197667"/>
                <a:gd name="connsiteY4" fmla="*/ 476250 h 1122110"/>
                <a:gd name="connsiteX5" fmla="*/ 0 w 1197667"/>
                <a:gd name="connsiteY5" fmla="*/ 0 h 1122110"/>
                <a:gd name="connsiteX0" fmla="*/ 1197667 w 1197667"/>
                <a:gd name="connsiteY0" fmla="*/ 1107093 h 1107502"/>
                <a:gd name="connsiteX1" fmla="*/ 765898 w 1197667"/>
                <a:gd name="connsiteY1" fmla="*/ 1069115 h 1107502"/>
                <a:gd name="connsiteX2" fmla="*/ 371475 w 1197667"/>
                <a:gd name="connsiteY2" fmla="*/ 1010260 h 1107502"/>
                <a:gd name="connsiteX3" fmla="*/ 180975 w 1197667"/>
                <a:gd name="connsiteY3" fmla="*/ 800100 h 1107502"/>
                <a:gd name="connsiteX4" fmla="*/ 38100 w 1197667"/>
                <a:gd name="connsiteY4" fmla="*/ 476250 h 1107502"/>
                <a:gd name="connsiteX5" fmla="*/ 0 w 1197667"/>
                <a:gd name="connsiteY5" fmla="*/ 0 h 1107502"/>
                <a:gd name="connsiteX0" fmla="*/ 1239665 w 1239665"/>
                <a:gd name="connsiteY0" fmla="*/ 1125900 h 1126165"/>
                <a:gd name="connsiteX1" fmla="*/ 765898 w 1239665"/>
                <a:gd name="connsiteY1" fmla="*/ 1069115 h 1126165"/>
                <a:gd name="connsiteX2" fmla="*/ 371475 w 1239665"/>
                <a:gd name="connsiteY2" fmla="*/ 1010260 h 1126165"/>
                <a:gd name="connsiteX3" fmla="*/ 180975 w 1239665"/>
                <a:gd name="connsiteY3" fmla="*/ 800100 h 1126165"/>
                <a:gd name="connsiteX4" fmla="*/ 38100 w 1239665"/>
                <a:gd name="connsiteY4" fmla="*/ 476250 h 1126165"/>
                <a:gd name="connsiteX5" fmla="*/ 0 w 1239665"/>
                <a:gd name="connsiteY5" fmla="*/ 0 h 1126165"/>
                <a:gd name="connsiteX0" fmla="*/ 1239665 w 1239665"/>
                <a:gd name="connsiteY0" fmla="*/ 1125900 h 1126087"/>
                <a:gd name="connsiteX1" fmla="*/ 765898 w 1239665"/>
                <a:gd name="connsiteY1" fmla="*/ 1050309 h 1126087"/>
                <a:gd name="connsiteX2" fmla="*/ 371475 w 1239665"/>
                <a:gd name="connsiteY2" fmla="*/ 1010260 h 1126087"/>
                <a:gd name="connsiteX3" fmla="*/ 180975 w 1239665"/>
                <a:gd name="connsiteY3" fmla="*/ 800100 h 1126087"/>
                <a:gd name="connsiteX4" fmla="*/ 38100 w 1239665"/>
                <a:gd name="connsiteY4" fmla="*/ 476250 h 1126087"/>
                <a:gd name="connsiteX5" fmla="*/ 0 w 1239665"/>
                <a:gd name="connsiteY5" fmla="*/ 0 h 1126087"/>
                <a:gd name="connsiteX0" fmla="*/ 1239665 w 1239665"/>
                <a:gd name="connsiteY0" fmla="*/ 1125900 h 1126108"/>
                <a:gd name="connsiteX1" fmla="*/ 765898 w 1239665"/>
                <a:gd name="connsiteY1" fmla="*/ 1050309 h 1126108"/>
                <a:gd name="connsiteX2" fmla="*/ 371475 w 1239665"/>
                <a:gd name="connsiteY2" fmla="*/ 972648 h 1126108"/>
                <a:gd name="connsiteX3" fmla="*/ 180975 w 1239665"/>
                <a:gd name="connsiteY3" fmla="*/ 800100 h 1126108"/>
                <a:gd name="connsiteX4" fmla="*/ 38100 w 1239665"/>
                <a:gd name="connsiteY4" fmla="*/ 476250 h 1126108"/>
                <a:gd name="connsiteX5" fmla="*/ 0 w 1239665"/>
                <a:gd name="connsiteY5" fmla="*/ 0 h 1126108"/>
                <a:gd name="connsiteX0" fmla="*/ 1239665 w 1239665"/>
                <a:gd name="connsiteY0" fmla="*/ 1125900 h 1126107"/>
                <a:gd name="connsiteX1" fmla="*/ 765898 w 1239665"/>
                <a:gd name="connsiteY1" fmla="*/ 1050309 h 1126107"/>
                <a:gd name="connsiteX2" fmla="*/ 371475 w 1239665"/>
                <a:gd name="connsiteY2" fmla="*/ 972648 h 1126107"/>
                <a:gd name="connsiteX3" fmla="*/ 180975 w 1239665"/>
                <a:gd name="connsiteY3" fmla="*/ 762487 h 1126107"/>
                <a:gd name="connsiteX4" fmla="*/ 38100 w 1239665"/>
                <a:gd name="connsiteY4" fmla="*/ 476250 h 1126107"/>
                <a:gd name="connsiteX5" fmla="*/ 0 w 1239665"/>
                <a:gd name="connsiteY5" fmla="*/ 0 h 1126107"/>
                <a:gd name="connsiteX0" fmla="*/ 1239665 w 1239665"/>
                <a:gd name="connsiteY0" fmla="*/ 1125900 h 1126107"/>
                <a:gd name="connsiteX1" fmla="*/ 765898 w 1239665"/>
                <a:gd name="connsiteY1" fmla="*/ 1050309 h 1126107"/>
                <a:gd name="connsiteX2" fmla="*/ 371475 w 1239665"/>
                <a:gd name="connsiteY2" fmla="*/ 972648 h 1126107"/>
                <a:gd name="connsiteX3" fmla="*/ 180975 w 1239665"/>
                <a:gd name="connsiteY3" fmla="*/ 762487 h 1126107"/>
                <a:gd name="connsiteX4" fmla="*/ 69598 w 1239665"/>
                <a:gd name="connsiteY4" fmla="*/ 448041 h 1126107"/>
                <a:gd name="connsiteX5" fmla="*/ 0 w 1239665"/>
                <a:gd name="connsiteY5" fmla="*/ 0 h 1126107"/>
                <a:gd name="connsiteX0" fmla="*/ 1239665 w 1239665"/>
                <a:gd name="connsiteY0" fmla="*/ 1125900 h 1126107"/>
                <a:gd name="connsiteX1" fmla="*/ 765898 w 1239665"/>
                <a:gd name="connsiteY1" fmla="*/ 1050309 h 1126107"/>
                <a:gd name="connsiteX2" fmla="*/ 371475 w 1239665"/>
                <a:gd name="connsiteY2" fmla="*/ 972648 h 1126107"/>
                <a:gd name="connsiteX3" fmla="*/ 180975 w 1239665"/>
                <a:gd name="connsiteY3" fmla="*/ 762487 h 1126107"/>
                <a:gd name="connsiteX4" fmla="*/ 69598 w 1239665"/>
                <a:gd name="connsiteY4" fmla="*/ 448041 h 1126107"/>
                <a:gd name="connsiteX5" fmla="*/ 0 w 1239665"/>
                <a:gd name="connsiteY5" fmla="*/ 0 h 1126107"/>
                <a:gd name="connsiteX0" fmla="*/ 1239665 w 1239665"/>
                <a:gd name="connsiteY0" fmla="*/ 1125900 h 1126107"/>
                <a:gd name="connsiteX1" fmla="*/ 765898 w 1239665"/>
                <a:gd name="connsiteY1" fmla="*/ 1050309 h 1126107"/>
                <a:gd name="connsiteX2" fmla="*/ 371475 w 1239665"/>
                <a:gd name="connsiteY2" fmla="*/ 972648 h 1126107"/>
                <a:gd name="connsiteX3" fmla="*/ 180975 w 1239665"/>
                <a:gd name="connsiteY3" fmla="*/ 762487 h 1126107"/>
                <a:gd name="connsiteX4" fmla="*/ 69598 w 1239665"/>
                <a:gd name="connsiteY4" fmla="*/ 448041 h 1126107"/>
                <a:gd name="connsiteX5" fmla="*/ 0 w 1239665"/>
                <a:gd name="connsiteY5" fmla="*/ 0 h 1126107"/>
                <a:gd name="connsiteX0" fmla="*/ 1239665 w 1239665"/>
                <a:gd name="connsiteY0" fmla="*/ 1125900 h 1126208"/>
                <a:gd name="connsiteX1" fmla="*/ 765898 w 1239665"/>
                <a:gd name="connsiteY1" fmla="*/ 1069115 h 1126208"/>
                <a:gd name="connsiteX2" fmla="*/ 371475 w 1239665"/>
                <a:gd name="connsiteY2" fmla="*/ 972648 h 1126208"/>
                <a:gd name="connsiteX3" fmla="*/ 180975 w 1239665"/>
                <a:gd name="connsiteY3" fmla="*/ 762487 h 1126208"/>
                <a:gd name="connsiteX4" fmla="*/ 69598 w 1239665"/>
                <a:gd name="connsiteY4" fmla="*/ 448041 h 1126208"/>
                <a:gd name="connsiteX5" fmla="*/ 0 w 1239665"/>
                <a:gd name="connsiteY5" fmla="*/ 0 h 1126208"/>
                <a:gd name="connsiteX0" fmla="*/ 1239665 w 1239665"/>
                <a:gd name="connsiteY0" fmla="*/ 1125900 h 1126208"/>
                <a:gd name="connsiteX1" fmla="*/ 765898 w 1239665"/>
                <a:gd name="connsiteY1" fmla="*/ 1069115 h 1126208"/>
                <a:gd name="connsiteX2" fmla="*/ 371475 w 1239665"/>
                <a:gd name="connsiteY2" fmla="*/ 972648 h 1126208"/>
                <a:gd name="connsiteX3" fmla="*/ 180975 w 1239665"/>
                <a:gd name="connsiteY3" fmla="*/ 762487 h 1126208"/>
                <a:gd name="connsiteX4" fmla="*/ 69598 w 1239665"/>
                <a:gd name="connsiteY4" fmla="*/ 448041 h 1126208"/>
                <a:gd name="connsiteX5" fmla="*/ 0 w 1239665"/>
                <a:gd name="connsiteY5" fmla="*/ 0 h 1126208"/>
                <a:gd name="connsiteX0" fmla="*/ 1239665 w 1239665"/>
                <a:gd name="connsiteY0" fmla="*/ 1125900 h 1126208"/>
                <a:gd name="connsiteX1" fmla="*/ 765898 w 1239665"/>
                <a:gd name="connsiteY1" fmla="*/ 1069115 h 1126208"/>
                <a:gd name="connsiteX2" fmla="*/ 371475 w 1239665"/>
                <a:gd name="connsiteY2" fmla="*/ 972648 h 1126208"/>
                <a:gd name="connsiteX3" fmla="*/ 180975 w 1239665"/>
                <a:gd name="connsiteY3" fmla="*/ 762487 h 1126208"/>
                <a:gd name="connsiteX4" fmla="*/ 69598 w 1239665"/>
                <a:gd name="connsiteY4" fmla="*/ 448041 h 1126208"/>
                <a:gd name="connsiteX5" fmla="*/ 0 w 1239665"/>
                <a:gd name="connsiteY5" fmla="*/ 0 h 1126208"/>
                <a:gd name="connsiteX0" fmla="*/ 3431780 w 3431782"/>
                <a:gd name="connsiteY0" fmla="*/ 1590142 h 1590169"/>
                <a:gd name="connsiteX1" fmla="*/ 765898 w 3431782"/>
                <a:gd name="connsiteY1" fmla="*/ 1069115 h 1590169"/>
                <a:gd name="connsiteX2" fmla="*/ 371475 w 3431782"/>
                <a:gd name="connsiteY2" fmla="*/ 972648 h 1590169"/>
                <a:gd name="connsiteX3" fmla="*/ 180975 w 3431782"/>
                <a:gd name="connsiteY3" fmla="*/ 762487 h 1590169"/>
                <a:gd name="connsiteX4" fmla="*/ 69598 w 3431782"/>
                <a:gd name="connsiteY4" fmla="*/ 448041 h 1590169"/>
                <a:gd name="connsiteX5" fmla="*/ 0 w 3431782"/>
                <a:gd name="connsiteY5" fmla="*/ 0 h 1590169"/>
                <a:gd name="connsiteX0" fmla="*/ 3431780 w 3431782"/>
                <a:gd name="connsiteY0" fmla="*/ 1590142 h 1590177"/>
                <a:gd name="connsiteX1" fmla="*/ 1433833 w 3431782"/>
                <a:gd name="connsiteY1" fmla="*/ 1155812 h 1590177"/>
                <a:gd name="connsiteX2" fmla="*/ 371475 w 3431782"/>
                <a:gd name="connsiteY2" fmla="*/ 972648 h 1590177"/>
                <a:gd name="connsiteX3" fmla="*/ 180975 w 3431782"/>
                <a:gd name="connsiteY3" fmla="*/ 762487 h 1590177"/>
                <a:gd name="connsiteX4" fmla="*/ 69598 w 3431782"/>
                <a:gd name="connsiteY4" fmla="*/ 448041 h 1590177"/>
                <a:gd name="connsiteX5" fmla="*/ 0 w 3431782"/>
                <a:gd name="connsiteY5" fmla="*/ 0 h 1590177"/>
                <a:gd name="connsiteX0" fmla="*/ 3431780 w 3431782"/>
                <a:gd name="connsiteY0" fmla="*/ 1590142 h 1590177"/>
                <a:gd name="connsiteX1" fmla="*/ 1433833 w 3431782"/>
                <a:gd name="connsiteY1" fmla="*/ 1155812 h 1590177"/>
                <a:gd name="connsiteX2" fmla="*/ 427172 w 3431782"/>
                <a:gd name="connsiteY2" fmla="*/ 936644 h 1590177"/>
                <a:gd name="connsiteX3" fmla="*/ 180975 w 3431782"/>
                <a:gd name="connsiteY3" fmla="*/ 762487 h 1590177"/>
                <a:gd name="connsiteX4" fmla="*/ 69598 w 3431782"/>
                <a:gd name="connsiteY4" fmla="*/ 448041 h 1590177"/>
                <a:gd name="connsiteX5" fmla="*/ 0 w 3431782"/>
                <a:gd name="connsiteY5" fmla="*/ 0 h 1590177"/>
                <a:gd name="connsiteX0" fmla="*/ 3431780 w 3431782"/>
                <a:gd name="connsiteY0" fmla="*/ 1590142 h 1590177"/>
                <a:gd name="connsiteX1" fmla="*/ 1433833 w 3431782"/>
                <a:gd name="connsiteY1" fmla="*/ 1155812 h 1590177"/>
                <a:gd name="connsiteX2" fmla="*/ 427172 w 3431782"/>
                <a:gd name="connsiteY2" fmla="*/ 936644 h 1590177"/>
                <a:gd name="connsiteX3" fmla="*/ 152405 w 3431782"/>
                <a:gd name="connsiteY3" fmla="*/ 692075 h 1590177"/>
                <a:gd name="connsiteX4" fmla="*/ 69598 w 3431782"/>
                <a:gd name="connsiteY4" fmla="*/ 448041 h 1590177"/>
                <a:gd name="connsiteX5" fmla="*/ 0 w 3431782"/>
                <a:gd name="connsiteY5" fmla="*/ 0 h 1590177"/>
                <a:gd name="connsiteX0" fmla="*/ 3460462 w 3460464"/>
                <a:gd name="connsiteY0" fmla="*/ 1590142 h 1590177"/>
                <a:gd name="connsiteX1" fmla="*/ 1462515 w 3460464"/>
                <a:gd name="connsiteY1" fmla="*/ 1155812 h 1590177"/>
                <a:gd name="connsiteX2" fmla="*/ 455854 w 3460464"/>
                <a:gd name="connsiteY2" fmla="*/ 936644 h 1590177"/>
                <a:gd name="connsiteX3" fmla="*/ 181087 w 3460464"/>
                <a:gd name="connsiteY3" fmla="*/ 692075 h 1590177"/>
                <a:gd name="connsiteX4" fmla="*/ 9245 w 3460464"/>
                <a:gd name="connsiteY4" fmla="*/ 401902 h 1590177"/>
                <a:gd name="connsiteX5" fmla="*/ 28682 w 3460464"/>
                <a:gd name="connsiteY5" fmla="*/ 0 h 1590177"/>
                <a:gd name="connsiteX0" fmla="*/ 3707801 w 3707794"/>
                <a:gd name="connsiteY0" fmla="*/ 1593219 h 1593255"/>
                <a:gd name="connsiteX1" fmla="*/ 1462531 w 3707794"/>
                <a:gd name="connsiteY1" fmla="*/ 1155812 h 1593255"/>
                <a:gd name="connsiteX2" fmla="*/ 455870 w 3707794"/>
                <a:gd name="connsiteY2" fmla="*/ 936644 h 1593255"/>
                <a:gd name="connsiteX3" fmla="*/ 181103 w 3707794"/>
                <a:gd name="connsiteY3" fmla="*/ 692075 h 1593255"/>
                <a:gd name="connsiteX4" fmla="*/ 9261 w 3707794"/>
                <a:gd name="connsiteY4" fmla="*/ 401902 h 1593255"/>
                <a:gd name="connsiteX5" fmla="*/ 28698 w 3707794"/>
                <a:gd name="connsiteY5" fmla="*/ 0 h 1593255"/>
                <a:gd name="connsiteX0" fmla="*/ 3707801 w 3707794"/>
                <a:gd name="connsiteY0" fmla="*/ 1593219 h 1593255"/>
                <a:gd name="connsiteX1" fmla="*/ 1462531 w 3707794"/>
                <a:gd name="connsiteY1" fmla="*/ 1155812 h 1593255"/>
                <a:gd name="connsiteX2" fmla="*/ 455870 w 3707794"/>
                <a:gd name="connsiteY2" fmla="*/ 936644 h 1593255"/>
                <a:gd name="connsiteX3" fmla="*/ 181103 w 3707794"/>
                <a:gd name="connsiteY3" fmla="*/ 692075 h 1593255"/>
                <a:gd name="connsiteX4" fmla="*/ 9261 w 3707794"/>
                <a:gd name="connsiteY4" fmla="*/ 401902 h 1593255"/>
                <a:gd name="connsiteX5" fmla="*/ 28698 w 3707794"/>
                <a:gd name="connsiteY5" fmla="*/ 0 h 1593255"/>
                <a:gd name="connsiteX0" fmla="*/ 3707801 w 3707794"/>
                <a:gd name="connsiteY0" fmla="*/ 1593219 h 1593260"/>
                <a:gd name="connsiteX1" fmla="*/ 1621543 w 3707794"/>
                <a:gd name="connsiteY1" fmla="*/ 1201156 h 1593260"/>
                <a:gd name="connsiteX2" fmla="*/ 455870 w 3707794"/>
                <a:gd name="connsiteY2" fmla="*/ 936644 h 1593260"/>
                <a:gd name="connsiteX3" fmla="*/ 181103 w 3707794"/>
                <a:gd name="connsiteY3" fmla="*/ 692075 h 1593260"/>
                <a:gd name="connsiteX4" fmla="*/ 9261 w 3707794"/>
                <a:gd name="connsiteY4" fmla="*/ 401902 h 1593260"/>
                <a:gd name="connsiteX5" fmla="*/ 28698 w 3707794"/>
                <a:gd name="connsiteY5" fmla="*/ 0 h 1593260"/>
                <a:gd name="connsiteX0" fmla="*/ 3707801 w 3707794"/>
                <a:gd name="connsiteY0" fmla="*/ 1593219 h 1593273"/>
                <a:gd name="connsiteX1" fmla="*/ 1621543 w 3707794"/>
                <a:gd name="connsiteY1" fmla="*/ 1201156 h 1593273"/>
                <a:gd name="connsiteX2" fmla="*/ 455870 w 3707794"/>
                <a:gd name="connsiteY2" fmla="*/ 936644 h 1593273"/>
                <a:gd name="connsiteX3" fmla="*/ 181103 w 3707794"/>
                <a:gd name="connsiteY3" fmla="*/ 692075 h 1593273"/>
                <a:gd name="connsiteX4" fmla="*/ 9261 w 3707794"/>
                <a:gd name="connsiteY4" fmla="*/ 401902 h 1593273"/>
                <a:gd name="connsiteX5" fmla="*/ 28698 w 3707794"/>
                <a:gd name="connsiteY5" fmla="*/ 0 h 1593273"/>
                <a:gd name="connsiteX0" fmla="*/ 2498315 w 2498311"/>
                <a:gd name="connsiteY0" fmla="*/ 1471441 h 1471504"/>
                <a:gd name="connsiteX1" fmla="*/ 1621543 w 2498311"/>
                <a:gd name="connsiteY1" fmla="*/ 1201156 h 1471504"/>
                <a:gd name="connsiteX2" fmla="*/ 455870 w 2498311"/>
                <a:gd name="connsiteY2" fmla="*/ 936644 h 1471504"/>
                <a:gd name="connsiteX3" fmla="*/ 181103 w 2498311"/>
                <a:gd name="connsiteY3" fmla="*/ 692075 h 1471504"/>
                <a:gd name="connsiteX4" fmla="*/ 9261 w 2498311"/>
                <a:gd name="connsiteY4" fmla="*/ 401902 h 1471504"/>
                <a:gd name="connsiteX5" fmla="*/ 28698 w 2498311"/>
                <a:gd name="connsiteY5" fmla="*/ 0 h 1471504"/>
                <a:gd name="connsiteX0" fmla="*/ 3544738 w 3544746"/>
                <a:gd name="connsiteY0" fmla="*/ 1624553 h 1624589"/>
                <a:gd name="connsiteX1" fmla="*/ 1621543 w 3544746"/>
                <a:gd name="connsiteY1" fmla="*/ 1201156 h 1624589"/>
                <a:gd name="connsiteX2" fmla="*/ 455870 w 3544746"/>
                <a:gd name="connsiteY2" fmla="*/ 936644 h 1624589"/>
                <a:gd name="connsiteX3" fmla="*/ 181103 w 3544746"/>
                <a:gd name="connsiteY3" fmla="*/ 692075 h 1624589"/>
                <a:gd name="connsiteX4" fmla="*/ 9261 w 3544746"/>
                <a:gd name="connsiteY4" fmla="*/ 401902 h 1624589"/>
                <a:gd name="connsiteX5" fmla="*/ 28698 w 3544746"/>
                <a:gd name="connsiteY5" fmla="*/ 0 h 1624589"/>
                <a:gd name="connsiteX0" fmla="*/ 3544738 w 3544730"/>
                <a:gd name="connsiteY0" fmla="*/ 1624553 h 1624589"/>
                <a:gd name="connsiteX1" fmla="*/ 1621543 w 3544730"/>
                <a:gd name="connsiteY1" fmla="*/ 1201156 h 1624589"/>
                <a:gd name="connsiteX2" fmla="*/ 455870 w 3544730"/>
                <a:gd name="connsiteY2" fmla="*/ 936644 h 1624589"/>
                <a:gd name="connsiteX3" fmla="*/ 181103 w 3544730"/>
                <a:gd name="connsiteY3" fmla="*/ 692075 h 1624589"/>
                <a:gd name="connsiteX4" fmla="*/ 9261 w 3544730"/>
                <a:gd name="connsiteY4" fmla="*/ 401902 h 1624589"/>
                <a:gd name="connsiteX5" fmla="*/ 28698 w 3544730"/>
                <a:gd name="connsiteY5" fmla="*/ 0 h 1624589"/>
                <a:gd name="connsiteX0" fmla="*/ 3544738 w 3544746"/>
                <a:gd name="connsiteY0" fmla="*/ 1624553 h 1624552"/>
                <a:gd name="connsiteX1" fmla="*/ 1621543 w 3544746"/>
                <a:gd name="connsiteY1" fmla="*/ 1201156 h 1624552"/>
                <a:gd name="connsiteX2" fmla="*/ 455870 w 3544746"/>
                <a:gd name="connsiteY2" fmla="*/ 936644 h 1624552"/>
                <a:gd name="connsiteX3" fmla="*/ 181103 w 3544746"/>
                <a:gd name="connsiteY3" fmla="*/ 692075 h 1624552"/>
                <a:gd name="connsiteX4" fmla="*/ 9261 w 3544746"/>
                <a:gd name="connsiteY4" fmla="*/ 401902 h 1624552"/>
                <a:gd name="connsiteX5" fmla="*/ 28698 w 3544746"/>
                <a:gd name="connsiteY5" fmla="*/ 0 h 1624552"/>
                <a:gd name="connsiteX0" fmla="*/ 3544738 w 3544730"/>
                <a:gd name="connsiteY0" fmla="*/ 1624553 h 1624552"/>
                <a:gd name="connsiteX1" fmla="*/ 1621543 w 3544730"/>
                <a:gd name="connsiteY1" fmla="*/ 1201156 h 1624552"/>
                <a:gd name="connsiteX2" fmla="*/ 455870 w 3544730"/>
                <a:gd name="connsiteY2" fmla="*/ 936644 h 1624552"/>
                <a:gd name="connsiteX3" fmla="*/ 181103 w 3544730"/>
                <a:gd name="connsiteY3" fmla="*/ 692075 h 1624552"/>
                <a:gd name="connsiteX4" fmla="*/ 9261 w 3544730"/>
                <a:gd name="connsiteY4" fmla="*/ 401902 h 1624552"/>
                <a:gd name="connsiteX5" fmla="*/ 28698 w 3544730"/>
                <a:gd name="connsiteY5" fmla="*/ 0 h 1624552"/>
                <a:gd name="connsiteX0" fmla="*/ 3709373 w 3709372"/>
                <a:gd name="connsiteY0" fmla="*/ 1640359 h 1640358"/>
                <a:gd name="connsiteX1" fmla="*/ 1621543 w 3709372"/>
                <a:gd name="connsiteY1" fmla="*/ 1201156 h 1640358"/>
                <a:gd name="connsiteX2" fmla="*/ 455870 w 3709372"/>
                <a:gd name="connsiteY2" fmla="*/ 936644 h 1640358"/>
                <a:gd name="connsiteX3" fmla="*/ 181103 w 3709372"/>
                <a:gd name="connsiteY3" fmla="*/ 692075 h 1640358"/>
                <a:gd name="connsiteX4" fmla="*/ 9261 w 3709372"/>
                <a:gd name="connsiteY4" fmla="*/ 401902 h 1640358"/>
                <a:gd name="connsiteX5" fmla="*/ 28698 w 3709372"/>
                <a:gd name="connsiteY5" fmla="*/ 0 h 1640358"/>
                <a:gd name="connsiteX0" fmla="*/ 3709373 w 3709372"/>
                <a:gd name="connsiteY0" fmla="*/ 1640359 h 1640358"/>
                <a:gd name="connsiteX1" fmla="*/ 1474817 w 3709372"/>
                <a:gd name="connsiteY1" fmla="*/ 1229356 h 1640358"/>
                <a:gd name="connsiteX2" fmla="*/ 455870 w 3709372"/>
                <a:gd name="connsiteY2" fmla="*/ 936644 h 1640358"/>
                <a:gd name="connsiteX3" fmla="*/ 181103 w 3709372"/>
                <a:gd name="connsiteY3" fmla="*/ 692075 h 1640358"/>
                <a:gd name="connsiteX4" fmla="*/ 9261 w 3709372"/>
                <a:gd name="connsiteY4" fmla="*/ 401902 h 1640358"/>
                <a:gd name="connsiteX5" fmla="*/ 28698 w 3709372"/>
                <a:gd name="connsiteY5" fmla="*/ 0 h 1640358"/>
                <a:gd name="connsiteX0" fmla="*/ 3709373 w 3709372"/>
                <a:gd name="connsiteY0" fmla="*/ 1640359 h 1640358"/>
                <a:gd name="connsiteX1" fmla="*/ 1474817 w 3709372"/>
                <a:gd name="connsiteY1" fmla="*/ 1229356 h 1640358"/>
                <a:gd name="connsiteX2" fmla="*/ 455870 w 3709372"/>
                <a:gd name="connsiteY2" fmla="*/ 936644 h 1640358"/>
                <a:gd name="connsiteX3" fmla="*/ 181103 w 3709372"/>
                <a:gd name="connsiteY3" fmla="*/ 692075 h 1640358"/>
                <a:gd name="connsiteX4" fmla="*/ 9261 w 3709372"/>
                <a:gd name="connsiteY4" fmla="*/ 401902 h 1640358"/>
                <a:gd name="connsiteX5" fmla="*/ 28698 w 3709372"/>
                <a:gd name="connsiteY5" fmla="*/ 0 h 1640358"/>
                <a:gd name="connsiteX0" fmla="*/ 3709373 w 3709372"/>
                <a:gd name="connsiteY0" fmla="*/ 1640359 h 1640358"/>
                <a:gd name="connsiteX1" fmla="*/ 1474817 w 3709372"/>
                <a:gd name="connsiteY1" fmla="*/ 1229356 h 1640358"/>
                <a:gd name="connsiteX2" fmla="*/ 455870 w 3709372"/>
                <a:gd name="connsiteY2" fmla="*/ 936644 h 1640358"/>
                <a:gd name="connsiteX3" fmla="*/ 181103 w 3709372"/>
                <a:gd name="connsiteY3" fmla="*/ 692075 h 1640358"/>
                <a:gd name="connsiteX4" fmla="*/ 9261 w 3709372"/>
                <a:gd name="connsiteY4" fmla="*/ 401902 h 1640358"/>
                <a:gd name="connsiteX5" fmla="*/ 28698 w 3709372"/>
                <a:gd name="connsiteY5" fmla="*/ 0 h 1640358"/>
                <a:gd name="connsiteX0" fmla="*/ 1474817 w 1474810"/>
                <a:gd name="connsiteY0" fmla="*/ 1229356 h 1229355"/>
                <a:gd name="connsiteX1" fmla="*/ 455870 w 1474810"/>
                <a:gd name="connsiteY1" fmla="*/ 936644 h 1229355"/>
                <a:gd name="connsiteX2" fmla="*/ 181103 w 1474810"/>
                <a:gd name="connsiteY2" fmla="*/ 692075 h 1229355"/>
                <a:gd name="connsiteX3" fmla="*/ 9261 w 1474810"/>
                <a:gd name="connsiteY3" fmla="*/ 401902 h 1229355"/>
                <a:gd name="connsiteX4" fmla="*/ 28698 w 1474810"/>
                <a:gd name="connsiteY4" fmla="*/ 0 h 1229355"/>
                <a:gd name="connsiteX0" fmla="*/ 1707247 w 1707252"/>
                <a:gd name="connsiteY0" fmla="*/ 1442151 h 1442151"/>
                <a:gd name="connsiteX1" fmla="*/ 455870 w 1707252"/>
                <a:gd name="connsiteY1" fmla="*/ 936644 h 1442151"/>
                <a:gd name="connsiteX2" fmla="*/ 181103 w 1707252"/>
                <a:gd name="connsiteY2" fmla="*/ 692075 h 1442151"/>
                <a:gd name="connsiteX3" fmla="*/ 9261 w 1707252"/>
                <a:gd name="connsiteY3" fmla="*/ 401902 h 1442151"/>
                <a:gd name="connsiteX4" fmla="*/ 28698 w 1707252"/>
                <a:gd name="connsiteY4" fmla="*/ 0 h 1442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7252" h="1442151">
                  <a:moveTo>
                    <a:pt x="1707247" y="1442151"/>
                  </a:moveTo>
                  <a:cubicBezTo>
                    <a:pt x="950953" y="1252152"/>
                    <a:pt x="710227" y="1061657"/>
                    <a:pt x="455870" y="936644"/>
                  </a:cubicBezTo>
                  <a:cubicBezTo>
                    <a:pt x="201513" y="811631"/>
                    <a:pt x="255538" y="781199"/>
                    <a:pt x="181103" y="692075"/>
                  </a:cubicBezTo>
                  <a:cubicBezTo>
                    <a:pt x="106668" y="602951"/>
                    <a:pt x="39423" y="535252"/>
                    <a:pt x="9261" y="401902"/>
                  </a:cubicBezTo>
                  <a:cubicBezTo>
                    <a:pt x="-20901" y="268552"/>
                    <a:pt x="32667" y="171450"/>
                    <a:pt x="28698" y="0"/>
                  </a:cubicBezTo>
                </a:path>
              </a:pathLst>
            </a:custGeom>
            <a:noFill/>
            <a:ln w="63500">
              <a:solidFill>
                <a:schemeClr val="accent5">
                  <a:alpha val="50000"/>
                </a:schemeClr>
              </a:solidFill>
              <a:prstDash val="sysDot"/>
              <a:headEnd type="none" w="med"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UD デジタル 教科書体 NK-R" panose="02020400000000000000" pitchFamily="18" charset="-128"/>
                <a:ea typeface="UD デジタル 教科書体 NK-R" panose="02020400000000000000" pitchFamily="18" charset="-128"/>
              </a:endParaRPr>
            </a:p>
          </p:txBody>
        </p:sp>
        <p:sp>
          <p:nvSpPr>
            <p:cNvPr id="287" name="正方形/長方形 286"/>
            <p:cNvSpPr/>
            <p:nvPr/>
          </p:nvSpPr>
          <p:spPr>
            <a:xfrm>
              <a:off x="6798426" y="10066734"/>
              <a:ext cx="865301" cy="188109"/>
            </a:xfrm>
            <a:prstGeom prst="rect">
              <a:avLst/>
            </a:prstGeom>
          </p:spPr>
          <p:txBody>
            <a:bodyPr wrap="square">
              <a:noAutofit/>
            </a:bodyPr>
            <a:lstStyle/>
            <a:p>
              <a:pPr algn="ctr"/>
              <a:r>
                <a:rPr lang="ja-JP" altLang="en-US" sz="8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関西国際空港</a:t>
              </a:r>
              <a:endParaRPr lang="ja-JP" altLang="en-US" sz="800" dirty="0">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endParaRPr>
            </a:p>
          </p:txBody>
        </p:sp>
        <p:sp>
          <p:nvSpPr>
            <p:cNvPr id="288" name="テキスト ボックス 96"/>
            <p:cNvSpPr txBox="1"/>
            <p:nvPr/>
          </p:nvSpPr>
          <p:spPr>
            <a:xfrm>
              <a:off x="8199152" y="9782005"/>
              <a:ext cx="333166" cy="158301"/>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7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堺旧港</a:t>
              </a:r>
              <a:endParaRPr lang="en-US" altLang="ja-JP" sz="7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289" name="テキスト ボックス 96"/>
            <p:cNvSpPr txBox="1"/>
            <p:nvPr/>
          </p:nvSpPr>
          <p:spPr>
            <a:xfrm>
              <a:off x="8627191" y="9765442"/>
              <a:ext cx="333166" cy="158301"/>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700" b="1"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環濠</a:t>
              </a:r>
              <a:endParaRPr lang="en-US" altLang="ja-JP" sz="700" b="1"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290" name="フリーフォーム 289"/>
            <p:cNvSpPr/>
            <p:nvPr/>
          </p:nvSpPr>
          <p:spPr>
            <a:xfrm>
              <a:off x="7321128" y="9148736"/>
              <a:ext cx="635872" cy="202755"/>
            </a:xfrm>
            <a:custGeom>
              <a:avLst/>
              <a:gdLst>
                <a:gd name="connsiteX0" fmla="*/ 1019175 w 1019175"/>
                <a:gd name="connsiteY0" fmla="*/ 1276350 h 1278835"/>
                <a:gd name="connsiteX1" fmla="*/ 723900 w 1019175"/>
                <a:gd name="connsiteY1" fmla="*/ 1247775 h 1278835"/>
                <a:gd name="connsiteX2" fmla="*/ 371475 w 1019175"/>
                <a:gd name="connsiteY2" fmla="*/ 1057275 h 1278835"/>
                <a:gd name="connsiteX3" fmla="*/ 180975 w 1019175"/>
                <a:gd name="connsiteY3" fmla="*/ 800100 h 1278835"/>
                <a:gd name="connsiteX4" fmla="*/ 38100 w 1019175"/>
                <a:gd name="connsiteY4" fmla="*/ 476250 h 1278835"/>
                <a:gd name="connsiteX5" fmla="*/ 0 w 1019175"/>
                <a:gd name="connsiteY5" fmla="*/ 0 h 1278835"/>
                <a:gd name="connsiteX0" fmla="*/ 1019175 w 1019175"/>
                <a:gd name="connsiteY0" fmla="*/ 1276350 h 1278835"/>
                <a:gd name="connsiteX1" fmla="*/ 723900 w 1019175"/>
                <a:gd name="connsiteY1" fmla="*/ 1247775 h 1278835"/>
                <a:gd name="connsiteX2" fmla="*/ 371475 w 1019175"/>
                <a:gd name="connsiteY2" fmla="*/ 1057275 h 1278835"/>
                <a:gd name="connsiteX3" fmla="*/ 180975 w 1019175"/>
                <a:gd name="connsiteY3" fmla="*/ 800100 h 1278835"/>
                <a:gd name="connsiteX4" fmla="*/ 38100 w 1019175"/>
                <a:gd name="connsiteY4" fmla="*/ 476250 h 1278835"/>
                <a:gd name="connsiteX5" fmla="*/ 0 w 1019175"/>
                <a:gd name="connsiteY5" fmla="*/ 0 h 1278835"/>
                <a:gd name="connsiteX0" fmla="*/ 1019175 w 1019175"/>
                <a:gd name="connsiteY0" fmla="*/ 1276350 h 1276669"/>
                <a:gd name="connsiteX1" fmla="*/ 608405 w 1019175"/>
                <a:gd name="connsiteY1" fmla="*/ 1210162 h 1276669"/>
                <a:gd name="connsiteX2" fmla="*/ 371475 w 1019175"/>
                <a:gd name="connsiteY2" fmla="*/ 1057275 h 1276669"/>
                <a:gd name="connsiteX3" fmla="*/ 180975 w 1019175"/>
                <a:gd name="connsiteY3" fmla="*/ 800100 h 1276669"/>
                <a:gd name="connsiteX4" fmla="*/ 38100 w 1019175"/>
                <a:gd name="connsiteY4" fmla="*/ 476250 h 1276669"/>
                <a:gd name="connsiteX5" fmla="*/ 0 w 1019175"/>
                <a:gd name="connsiteY5" fmla="*/ 0 h 1276669"/>
                <a:gd name="connsiteX0" fmla="*/ 1019175 w 1019175"/>
                <a:gd name="connsiteY0" fmla="*/ 1276350 h 1276750"/>
                <a:gd name="connsiteX1" fmla="*/ 608405 w 1019175"/>
                <a:gd name="connsiteY1" fmla="*/ 1210162 h 1276750"/>
                <a:gd name="connsiteX2" fmla="*/ 371475 w 1019175"/>
                <a:gd name="connsiteY2" fmla="*/ 1010260 h 1276750"/>
                <a:gd name="connsiteX3" fmla="*/ 180975 w 1019175"/>
                <a:gd name="connsiteY3" fmla="*/ 800100 h 1276750"/>
                <a:gd name="connsiteX4" fmla="*/ 38100 w 1019175"/>
                <a:gd name="connsiteY4" fmla="*/ 476250 h 1276750"/>
                <a:gd name="connsiteX5" fmla="*/ 0 w 1019175"/>
                <a:gd name="connsiteY5" fmla="*/ 0 h 1276750"/>
                <a:gd name="connsiteX0" fmla="*/ 1019175 w 1019175"/>
                <a:gd name="connsiteY0" fmla="*/ 1276350 h 1276488"/>
                <a:gd name="connsiteX1" fmla="*/ 608405 w 1019175"/>
                <a:gd name="connsiteY1" fmla="*/ 1153743 h 1276488"/>
                <a:gd name="connsiteX2" fmla="*/ 371475 w 1019175"/>
                <a:gd name="connsiteY2" fmla="*/ 1010260 h 1276488"/>
                <a:gd name="connsiteX3" fmla="*/ 180975 w 1019175"/>
                <a:gd name="connsiteY3" fmla="*/ 800100 h 1276488"/>
                <a:gd name="connsiteX4" fmla="*/ 38100 w 1019175"/>
                <a:gd name="connsiteY4" fmla="*/ 476250 h 1276488"/>
                <a:gd name="connsiteX5" fmla="*/ 0 w 1019175"/>
                <a:gd name="connsiteY5" fmla="*/ 0 h 1276488"/>
                <a:gd name="connsiteX0" fmla="*/ 1019175 w 1019175"/>
                <a:gd name="connsiteY0" fmla="*/ 1276350 h 1276447"/>
                <a:gd name="connsiteX1" fmla="*/ 618905 w 1019175"/>
                <a:gd name="connsiteY1" fmla="*/ 1116131 h 1276447"/>
                <a:gd name="connsiteX2" fmla="*/ 371475 w 1019175"/>
                <a:gd name="connsiteY2" fmla="*/ 1010260 h 1276447"/>
                <a:gd name="connsiteX3" fmla="*/ 180975 w 1019175"/>
                <a:gd name="connsiteY3" fmla="*/ 800100 h 1276447"/>
                <a:gd name="connsiteX4" fmla="*/ 38100 w 1019175"/>
                <a:gd name="connsiteY4" fmla="*/ 476250 h 1276447"/>
                <a:gd name="connsiteX5" fmla="*/ 0 w 1019175"/>
                <a:gd name="connsiteY5" fmla="*/ 0 h 1276447"/>
                <a:gd name="connsiteX0" fmla="*/ 1019175 w 1019175"/>
                <a:gd name="connsiteY0" fmla="*/ 1191722 h 1191947"/>
                <a:gd name="connsiteX1" fmla="*/ 618905 w 1019175"/>
                <a:gd name="connsiteY1" fmla="*/ 1116131 h 1191947"/>
                <a:gd name="connsiteX2" fmla="*/ 371475 w 1019175"/>
                <a:gd name="connsiteY2" fmla="*/ 1010260 h 1191947"/>
                <a:gd name="connsiteX3" fmla="*/ 180975 w 1019175"/>
                <a:gd name="connsiteY3" fmla="*/ 800100 h 1191947"/>
                <a:gd name="connsiteX4" fmla="*/ 38100 w 1019175"/>
                <a:gd name="connsiteY4" fmla="*/ 476250 h 1191947"/>
                <a:gd name="connsiteX5" fmla="*/ 0 w 1019175"/>
                <a:gd name="connsiteY5" fmla="*/ 0 h 1191947"/>
                <a:gd name="connsiteX0" fmla="*/ 977177 w 977177"/>
                <a:gd name="connsiteY0" fmla="*/ 1191722 h 1191947"/>
                <a:gd name="connsiteX1" fmla="*/ 618905 w 977177"/>
                <a:gd name="connsiteY1" fmla="*/ 1116131 h 1191947"/>
                <a:gd name="connsiteX2" fmla="*/ 371475 w 977177"/>
                <a:gd name="connsiteY2" fmla="*/ 1010260 h 1191947"/>
                <a:gd name="connsiteX3" fmla="*/ 180975 w 977177"/>
                <a:gd name="connsiteY3" fmla="*/ 800100 h 1191947"/>
                <a:gd name="connsiteX4" fmla="*/ 38100 w 977177"/>
                <a:gd name="connsiteY4" fmla="*/ 476250 h 1191947"/>
                <a:gd name="connsiteX5" fmla="*/ 0 w 977177"/>
                <a:gd name="connsiteY5" fmla="*/ 0 h 1191947"/>
                <a:gd name="connsiteX0" fmla="*/ 1197667 w 1197667"/>
                <a:gd name="connsiteY0" fmla="*/ 1107093 h 1122110"/>
                <a:gd name="connsiteX1" fmla="*/ 618905 w 1197667"/>
                <a:gd name="connsiteY1" fmla="*/ 1116131 h 1122110"/>
                <a:gd name="connsiteX2" fmla="*/ 371475 w 1197667"/>
                <a:gd name="connsiteY2" fmla="*/ 1010260 h 1122110"/>
                <a:gd name="connsiteX3" fmla="*/ 180975 w 1197667"/>
                <a:gd name="connsiteY3" fmla="*/ 800100 h 1122110"/>
                <a:gd name="connsiteX4" fmla="*/ 38100 w 1197667"/>
                <a:gd name="connsiteY4" fmla="*/ 476250 h 1122110"/>
                <a:gd name="connsiteX5" fmla="*/ 0 w 1197667"/>
                <a:gd name="connsiteY5" fmla="*/ 0 h 1122110"/>
                <a:gd name="connsiteX0" fmla="*/ 1197667 w 1197667"/>
                <a:gd name="connsiteY0" fmla="*/ 1107093 h 1107502"/>
                <a:gd name="connsiteX1" fmla="*/ 765898 w 1197667"/>
                <a:gd name="connsiteY1" fmla="*/ 1069115 h 1107502"/>
                <a:gd name="connsiteX2" fmla="*/ 371475 w 1197667"/>
                <a:gd name="connsiteY2" fmla="*/ 1010260 h 1107502"/>
                <a:gd name="connsiteX3" fmla="*/ 180975 w 1197667"/>
                <a:gd name="connsiteY3" fmla="*/ 800100 h 1107502"/>
                <a:gd name="connsiteX4" fmla="*/ 38100 w 1197667"/>
                <a:gd name="connsiteY4" fmla="*/ 476250 h 1107502"/>
                <a:gd name="connsiteX5" fmla="*/ 0 w 1197667"/>
                <a:gd name="connsiteY5" fmla="*/ 0 h 1107502"/>
                <a:gd name="connsiteX0" fmla="*/ 1239665 w 1239665"/>
                <a:gd name="connsiteY0" fmla="*/ 1125900 h 1126165"/>
                <a:gd name="connsiteX1" fmla="*/ 765898 w 1239665"/>
                <a:gd name="connsiteY1" fmla="*/ 1069115 h 1126165"/>
                <a:gd name="connsiteX2" fmla="*/ 371475 w 1239665"/>
                <a:gd name="connsiteY2" fmla="*/ 1010260 h 1126165"/>
                <a:gd name="connsiteX3" fmla="*/ 180975 w 1239665"/>
                <a:gd name="connsiteY3" fmla="*/ 800100 h 1126165"/>
                <a:gd name="connsiteX4" fmla="*/ 38100 w 1239665"/>
                <a:gd name="connsiteY4" fmla="*/ 476250 h 1126165"/>
                <a:gd name="connsiteX5" fmla="*/ 0 w 1239665"/>
                <a:gd name="connsiteY5" fmla="*/ 0 h 1126165"/>
                <a:gd name="connsiteX0" fmla="*/ 1239665 w 1239665"/>
                <a:gd name="connsiteY0" fmla="*/ 1125900 h 1126087"/>
                <a:gd name="connsiteX1" fmla="*/ 765898 w 1239665"/>
                <a:gd name="connsiteY1" fmla="*/ 1050309 h 1126087"/>
                <a:gd name="connsiteX2" fmla="*/ 371475 w 1239665"/>
                <a:gd name="connsiteY2" fmla="*/ 1010260 h 1126087"/>
                <a:gd name="connsiteX3" fmla="*/ 180975 w 1239665"/>
                <a:gd name="connsiteY3" fmla="*/ 800100 h 1126087"/>
                <a:gd name="connsiteX4" fmla="*/ 38100 w 1239665"/>
                <a:gd name="connsiteY4" fmla="*/ 476250 h 1126087"/>
                <a:gd name="connsiteX5" fmla="*/ 0 w 1239665"/>
                <a:gd name="connsiteY5" fmla="*/ 0 h 1126087"/>
                <a:gd name="connsiteX0" fmla="*/ 1239665 w 1239665"/>
                <a:gd name="connsiteY0" fmla="*/ 1125900 h 1126108"/>
                <a:gd name="connsiteX1" fmla="*/ 765898 w 1239665"/>
                <a:gd name="connsiteY1" fmla="*/ 1050309 h 1126108"/>
                <a:gd name="connsiteX2" fmla="*/ 371475 w 1239665"/>
                <a:gd name="connsiteY2" fmla="*/ 972648 h 1126108"/>
                <a:gd name="connsiteX3" fmla="*/ 180975 w 1239665"/>
                <a:gd name="connsiteY3" fmla="*/ 800100 h 1126108"/>
                <a:gd name="connsiteX4" fmla="*/ 38100 w 1239665"/>
                <a:gd name="connsiteY4" fmla="*/ 476250 h 1126108"/>
                <a:gd name="connsiteX5" fmla="*/ 0 w 1239665"/>
                <a:gd name="connsiteY5" fmla="*/ 0 h 1126108"/>
                <a:gd name="connsiteX0" fmla="*/ 1239665 w 1239665"/>
                <a:gd name="connsiteY0" fmla="*/ 1125900 h 1126107"/>
                <a:gd name="connsiteX1" fmla="*/ 765898 w 1239665"/>
                <a:gd name="connsiteY1" fmla="*/ 1050309 h 1126107"/>
                <a:gd name="connsiteX2" fmla="*/ 371475 w 1239665"/>
                <a:gd name="connsiteY2" fmla="*/ 972648 h 1126107"/>
                <a:gd name="connsiteX3" fmla="*/ 180975 w 1239665"/>
                <a:gd name="connsiteY3" fmla="*/ 762487 h 1126107"/>
                <a:gd name="connsiteX4" fmla="*/ 38100 w 1239665"/>
                <a:gd name="connsiteY4" fmla="*/ 476250 h 1126107"/>
                <a:gd name="connsiteX5" fmla="*/ 0 w 1239665"/>
                <a:gd name="connsiteY5" fmla="*/ 0 h 1126107"/>
                <a:gd name="connsiteX0" fmla="*/ 1239665 w 1239665"/>
                <a:gd name="connsiteY0" fmla="*/ 1125900 h 1126107"/>
                <a:gd name="connsiteX1" fmla="*/ 765898 w 1239665"/>
                <a:gd name="connsiteY1" fmla="*/ 1050309 h 1126107"/>
                <a:gd name="connsiteX2" fmla="*/ 371475 w 1239665"/>
                <a:gd name="connsiteY2" fmla="*/ 972648 h 1126107"/>
                <a:gd name="connsiteX3" fmla="*/ 180975 w 1239665"/>
                <a:gd name="connsiteY3" fmla="*/ 762487 h 1126107"/>
                <a:gd name="connsiteX4" fmla="*/ 69598 w 1239665"/>
                <a:gd name="connsiteY4" fmla="*/ 448041 h 1126107"/>
                <a:gd name="connsiteX5" fmla="*/ 0 w 1239665"/>
                <a:gd name="connsiteY5" fmla="*/ 0 h 1126107"/>
                <a:gd name="connsiteX0" fmla="*/ 1239665 w 1239665"/>
                <a:gd name="connsiteY0" fmla="*/ 1125900 h 1126107"/>
                <a:gd name="connsiteX1" fmla="*/ 765898 w 1239665"/>
                <a:gd name="connsiteY1" fmla="*/ 1050309 h 1126107"/>
                <a:gd name="connsiteX2" fmla="*/ 371475 w 1239665"/>
                <a:gd name="connsiteY2" fmla="*/ 972648 h 1126107"/>
                <a:gd name="connsiteX3" fmla="*/ 180975 w 1239665"/>
                <a:gd name="connsiteY3" fmla="*/ 762487 h 1126107"/>
                <a:gd name="connsiteX4" fmla="*/ 69598 w 1239665"/>
                <a:gd name="connsiteY4" fmla="*/ 448041 h 1126107"/>
                <a:gd name="connsiteX5" fmla="*/ 0 w 1239665"/>
                <a:gd name="connsiteY5" fmla="*/ 0 h 1126107"/>
                <a:gd name="connsiteX0" fmla="*/ 1239665 w 1239665"/>
                <a:gd name="connsiteY0" fmla="*/ 1125900 h 1126107"/>
                <a:gd name="connsiteX1" fmla="*/ 765898 w 1239665"/>
                <a:gd name="connsiteY1" fmla="*/ 1050309 h 1126107"/>
                <a:gd name="connsiteX2" fmla="*/ 371475 w 1239665"/>
                <a:gd name="connsiteY2" fmla="*/ 972648 h 1126107"/>
                <a:gd name="connsiteX3" fmla="*/ 180975 w 1239665"/>
                <a:gd name="connsiteY3" fmla="*/ 762487 h 1126107"/>
                <a:gd name="connsiteX4" fmla="*/ 69598 w 1239665"/>
                <a:gd name="connsiteY4" fmla="*/ 448041 h 1126107"/>
                <a:gd name="connsiteX5" fmla="*/ 0 w 1239665"/>
                <a:gd name="connsiteY5" fmla="*/ 0 h 1126107"/>
                <a:gd name="connsiteX0" fmla="*/ 1239665 w 1239665"/>
                <a:gd name="connsiteY0" fmla="*/ 1125900 h 1126208"/>
                <a:gd name="connsiteX1" fmla="*/ 765898 w 1239665"/>
                <a:gd name="connsiteY1" fmla="*/ 1069115 h 1126208"/>
                <a:gd name="connsiteX2" fmla="*/ 371475 w 1239665"/>
                <a:gd name="connsiteY2" fmla="*/ 972648 h 1126208"/>
                <a:gd name="connsiteX3" fmla="*/ 180975 w 1239665"/>
                <a:gd name="connsiteY3" fmla="*/ 762487 h 1126208"/>
                <a:gd name="connsiteX4" fmla="*/ 69598 w 1239665"/>
                <a:gd name="connsiteY4" fmla="*/ 448041 h 1126208"/>
                <a:gd name="connsiteX5" fmla="*/ 0 w 1239665"/>
                <a:gd name="connsiteY5" fmla="*/ 0 h 1126208"/>
                <a:gd name="connsiteX0" fmla="*/ 1239665 w 1239665"/>
                <a:gd name="connsiteY0" fmla="*/ 1125900 h 1126208"/>
                <a:gd name="connsiteX1" fmla="*/ 765898 w 1239665"/>
                <a:gd name="connsiteY1" fmla="*/ 1069115 h 1126208"/>
                <a:gd name="connsiteX2" fmla="*/ 371475 w 1239665"/>
                <a:gd name="connsiteY2" fmla="*/ 972648 h 1126208"/>
                <a:gd name="connsiteX3" fmla="*/ 180975 w 1239665"/>
                <a:gd name="connsiteY3" fmla="*/ 762487 h 1126208"/>
                <a:gd name="connsiteX4" fmla="*/ 69598 w 1239665"/>
                <a:gd name="connsiteY4" fmla="*/ 448041 h 1126208"/>
                <a:gd name="connsiteX5" fmla="*/ 0 w 1239665"/>
                <a:gd name="connsiteY5" fmla="*/ 0 h 1126208"/>
                <a:gd name="connsiteX0" fmla="*/ 1239665 w 1239665"/>
                <a:gd name="connsiteY0" fmla="*/ 1125900 h 1126208"/>
                <a:gd name="connsiteX1" fmla="*/ 765898 w 1239665"/>
                <a:gd name="connsiteY1" fmla="*/ 1069115 h 1126208"/>
                <a:gd name="connsiteX2" fmla="*/ 371475 w 1239665"/>
                <a:gd name="connsiteY2" fmla="*/ 972648 h 1126208"/>
                <a:gd name="connsiteX3" fmla="*/ 180975 w 1239665"/>
                <a:gd name="connsiteY3" fmla="*/ 762487 h 1126208"/>
                <a:gd name="connsiteX4" fmla="*/ 69598 w 1239665"/>
                <a:gd name="connsiteY4" fmla="*/ 448041 h 1126208"/>
                <a:gd name="connsiteX5" fmla="*/ 0 w 1239665"/>
                <a:gd name="connsiteY5" fmla="*/ 0 h 1126208"/>
                <a:gd name="connsiteX0" fmla="*/ 1170067 w 1170067"/>
                <a:gd name="connsiteY0" fmla="*/ 677859 h 678167"/>
                <a:gd name="connsiteX1" fmla="*/ 696300 w 1170067"/>
                <a:gd name="connsiteY1" fmla="*/ 621074 h 678167"/>
                <a:gd name="connsiteX2" fmla="*/ 301877 w 1170067"/>
                <a:gd name="connsiteY2" fmla="*/ 524607 h 678167"/>
                <a:gd name="connsiteX3" fmla="*/ 111377 w 1170067"/>
                <a:gd name="connsiteY3" fmla="*/ 314446 h 678167"/>
                <a:gd name="connsiteX4" fmla="*/ 0 w 1170067"/>
                <a:gd name="connsiteY4" fmla="*/ 0 h 678167"/>
                <a:gd name="connsiteX0" fmla="*/ 1058689 w 1058689"/>
                <a:gd name="connsiteY0" fmla="*/ 363413 h 363721"/>
                <a:gd name="connsiteX1" fmla="*/ 584922 w 1058689"/>
                <a:gd name="connsiteY1" fmla="*/ 306628 h 363721"/>
                <a:gd name="connsiteX2" fmla="*/ 190499 w 1058689"/>
                <a:gd name="connsiteY2" fmla="*/ 210161 h 363721"/>
                <a:gd name="connsiteX3" fmla="*/ -1 w 1058689"/>
                <a:gd name="connsiteY3" fmla="*/ 0 h 363721"/>
              </a:gdLst>
              <a:ahLst/>
              <a:cxnLst>
                <a:cxn ang="0">
                  <a:pos x="connsiteX0" y="connsiteY0"/>
                </a:cxn>
                <a:cxn ang="0">
                  <a:pos x="connsiteX1" y="connsiteY1"/>
                </a:cxn>
                <a:cxn ang="0">
                  <a:pos x="connsiteX2" y="connsiteY2"/>
                </a:cxn>
                <a:cxn ang="0">
                  <a:pos x="connsiteX3" y="connsiteY3"/>
                </a:cxn>
              </a:cxnLst>
              <a:rect l="l" t="t" r="r" b="b"/>
              <a:pathLst>
                <a:path w="1058689" h="363721">
                  <a:moveTo>
                    <a:pt x="1058689" y="363413"/>
                  </a:moveTo>
                  <a:cubicBezTo>
                    <a:pt x="965026" y="367382"/>
                    <a:pt x="729620" y="332170"/>
                    <a:pt x="584922" y="306628"/>
                  </a:cubicBezTo>
                  <a:cubicBezTo>
                    <a:pt x="440224" y="281086"/>
                    <a:pt x="287986" y="261266"/>
                    <a:pt x="190499" y="210161"/>
                  </a:cubicBezTo>
                  <a:cubicBezTo>
                    <a:pt x="93012" y="159056"/>
                    <a:pt x="71310" y="106241"/>
                    <a:pt x="-1" y="0"/>
                  </a:cubicBezTo>
                </a:path>
              </a:pathLst>
            </a:custGeom>
            <a:noFill/>
            <a:ln w="63500">
              <a:solidFill>
                <a:schemeClr val="accent5">
                  <a:alpha val="50000"/>
                </a:schemeClr>
              </a:solidFill>
              <a:prstDash val="sysDot"/>
              <a:headEnd type="triangle" w="med" len="sm"/>
              <a:tailEnd type="non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UD デジタル 教科書体 NK-R" panose="02020400000000000000" pitchFamily="18" charset="-128"/>
                <a:ea typeface="UD デジタル 教科書体 NK-R" panose="02020400000000000000" pitchFamily="18" charset="-128"/>
              </a:endParaRPr>
            </a:p>
          </p:txBody>
        </p:sp>
      </p:grpSp>
      <p:sp>
        <p:nvSpPr>
          <p:cNvPr id="131" name="正方形/長方形 130"/>
          <p:cNvSpPr/>
          <p:nvPr/>
        </p:nvSpPr>
        <p:spPr>
          <a:xfrm rot="16576104">
            <a:off x="2756410" y="6166975"/>
            <a:ext cx="934665" cy="318661"/>
          </a:xfrm>
          <a:prstGeom prst="rect">
            <a:avLst/>
          </a:prstGeom>
        </p:spPr>
        <p:txBody>
          <a:bodyPr wrap="square">
            <a:spAutoFit/>
          </a:bodyPr>
          <a:lstStyle/>
          <a:p>
            <a:pPr algn="ctr"/>
            <a:r>
              <a:rPr kumimoji="1" lang="ja-JP" altLang="en-US" sz="700" b="1" dirty="0">
                <a:latin typeface="UD デジタル 教科書体 NK-R" panose="02020400000000000000" pitchFamily="18" charset="-128"/>
                <a:ea typeface="UD デジタル 教科書体 NK-R" panose="02020400000000000000" pitchFamily="18" charset="-128"/>
              </a:rPr>
              <a:t>内航フェリー</a:t>
            </a:r>
            <a:endParaRPr kumimoji="1" lang="en-US" altLang="ja-JP" sz="700" b="1" dirty="0">
              <a:latin typeface="UD デジタル 教科書体 NK-R" panose="02020400000000000000" pitchFamily="18" charset="-128"/>
              <a:ea typeface="UD デジタル 教科書体 NK-R" panose="02020400000000000000" pitchFamily="18" charset="-128"/>
            </a:endParaRPr>
          </a:p>
          <a:p>
            <a:pPr algn="ctr"/>
            <a:r>
              <a:rPr kumimoji="1" lang="ja-JP" altLang="en-US" sz="700" b="1" dirty="0">
                <a:latin typeface="UD デジタル 教科書体 NK-R" panose="02020400000000000000" pitchFamily="18" charset="-128"/>
                <a:ea typeface="UD デジタル 教科書体 NK-R" panose="02020400000000000000" pitchFamily="18" charset="-128"/>
              </a:rPr>
              <a:t>（南九州方面）</a:t>
            </a:r>
            <a:endParaRPr kumimoji="1" lang="en-US" altLang="ja-JP" sz="700" b="1" dirty="0">
              <a:latin typeface="UD デジタル 教科書体 NK-R" panose="02020400000000000000" pitchFamily="18" charset="-128"/>
              <a:ea typeface="UD デジタル 教科書体 NK-R" panose="02020400000000000000" pitchFamily="18" charset="-128"/>
            </a:endParaRPr>
          </a:p>
        </p:txBody>
      </p:sp>
      <p:sp>
        <p:nvSpPr>
          <p:cNvPr id="132" name="テキスト ボックス 131"/>
          <p:cNvSpPr txBox="1"/>
          <p:nvPr/>
        </p:nvSpPr>
        <p:spPr>
          <a:xfrm>
            <a:off x="1090784" y="8690456"/>
            <a:ext cx="756000" cy="184666"/>
          </a:xfrm>
          <a:prstGeom prst="rect">
            <a:avLst/>
          </a:prstGeom>
          <a:noFill/>
          <a:ln>
            <a:noFill/>
          </a:ln>
        </p:spPr>
        <p:txBody>
          <a:bodyPr wrap="square" rtlCol="0">
            <a:spAutoFit/>
          </a:bodyPr>
          <a:lstStyle/>
          <a:p>
            <a:r>
              <a:rPr lang="ja-JP" altLang="en-US" sz="6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出典：国土交通省</a:t>
            </a:r>
            <a:endParaRPr lang="en-US" altLang="ja-JP" sz="6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136" name="テキスト ボックス 96"/>
          <p:cNvSpPr txBox="1"/>
          <p:nvPr/>
        </p:nvSpPr>
        <p:spPr>
          <a:xfrm>
            <a:off x="6294638" y="7535076"/>
            <a:ext cx="432000" cy="302955"/>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700" b="1"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大阪城</a:t>
            </a:r>
            <a:endParaRPr lang="en-US" altLang="ja-JP" sz="700" b="1"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r>
              <a:rPr lang="ja-JP" altLang="en-US" sz="700" b="1" dirty="0">
                <a:solidFill>
                  <a:srgbClr val="FF0000"/>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　</a:t>
            </a:r>
            <a:endParaRPr lang="en-US" altLang="ja-JP" sz="700" b="1" dirty="0">
              <a:solidFill>
                <a:srgbClr val="FF0000"/>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Tree>
    <p:extLst>
      <p:ext uri="{BB962C8B-B14F-4D97-AF65-F5344CB8AC3E}">
        <p14:creationId xmlns:p14="http://schemas.microsoft.com/office/powerpoint/2010/main" val="366390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角丸四角形 89"/>
          <p:cNvSpPr/>
          <p:nvPr/>
        </p:nvSpPr>
        <p:spPr>
          <a:xfrm flipH="1">
            <a:off x="-1930400" y="735571"/>
            <a:ext cx="8605664" cy="936000"/>
          </a:xfrm>
          <a:prstGeom prst="roundRect">
            <a:avLst>
              <a:gd name="adj" fmla="val 1031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solidFill>
                <a:schemeClr val="tx1"/>
              </a:solidFill>
            </a:endParaRPr>
          </a:p>
        </p:txBody>
      </p:sp>
      <p:sp>
        <p:nvSpPr>
          <p:cNvPr id="54" name="タイトル 53"/>
          <p:cNvSpPr>
            <a:spLocks noGrp="1"/>
          </p:cNvSpPr>
          <p:nvPr>
            <p:ph type="ctrTitle"/>
          </p:nvPr>
        </p:nvSpPr>
        <p:spPr>
          <a:xfrm>
            <a:off x="0" y="193763"/>
            <a:ext cx="6768000" cy="432000"/>
          </a:xfrm>
        </p:spPr>
        <p:txBody>
          <a:bodyPr/>
          <a:lstStyle/>
          <a:p>
            <a:pPr algn="l"/>
            <a:r>
              <a:rPr lang="ja-JP" altLang="en-US" dirty="0"/>
              <a:t>“広げる”取組み</a:t>
            </a:r>
            <a:endParaRPr kumimoji="1" lang="ja-JP" altLang="en-US" dirty="0"/>
          </a:p>
        </p:txBody>
      </p:sp>
      <p:sp>
        <p:nvSpPr>
          <p:cNvPr id="55" name="正方形/長方形 54"/>
          <p:cNvSpPr/>
          <p:nvPr/>
        </p:nvSpPr>
        <p:spPr>
          <a:xfrm>
            <a:off x="4556437" y="7074723"/>
            <a:ext cx="2065442" cy="600164"/>
          </a:xfrm>
          <a:prstGeom prst="rect">
            <a:avLst/>
          </a:prstGeom>
        </p:spPr>
        <p:txBody>
          <a:bodyPr wrap="square">
            <a:spAutoFit/>
          </a:bodyPr>
          <a:lstStyle/>
          <a:p>
            <a:pPr algn="just"/>
            <a:r>
              <a:rPr lang="ja-JP" altLang="en-US"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ビワイチ、アワイチ、太平洋岸</a:t>
            </a:r>
            <a:endParaRPr lang="en-US" altLang="ja-JP"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just"/>
            <a:r>
              <a:rPr lang="ja-JP" altLang="en-US"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自転車道等と連携した</a:t>
            </a:r>
            <a:endParaRPr lang="en-US" altLang="ja-JP"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just"/>
            <a:r>
              <a:rPr lang="ja-JP" altLang="en-US"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広域サイクルルートの形成</a:t>
            </a:r>
          </a:p>
        </p:txBody>
      </p:sp>
      <p:sp>
        <p:nvSpPr>
          <p:cNvPr id="56" name="正方形/長方形 55"/>
          <p:cNvSpPr/>
          <p:nvPr/>
        </p:nvSpPr>
        <p:spPr>
          <a:xfrm>
            <a:off x="3040784" y="8020516"/>
            <a:ext cx="1840394" cy="600164"/>
          </a:xfrm>
          <a:prstGeom prst="rect">
            <a:avLst/>
          </a:prstGeom>
        </p:spPr>
        <p:txBody>
          <a:bodyPr wrap="square">
            <a:spAutoFit/>
          </a:bodyPr>
          <a:lstStyle/>
          <a:p>
            <a:pPr algn="just"/>
            <a:r>
              <a:rPr lang="ja-JP" altLang="en-US"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内陸部と夢洲を結ぶ</a:t>
            </a:r>
            <a:endParaRPr lang="en-US" altLang="ja-JP"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just"/>
            <a:r>
              <a:rPr lang="ja-JP" altLang="en-US"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サイクルルートの整備</a:t>
            </a:r>
            <a:endParaRPr lang="en-US" altLang="ja-JP"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just"/>
            <a:r>
              <a:rPr lang="ja-JP" altLang="en-US"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（淀川・大和川沿川等）</a:t>
            </a:r>
            <a:endParaRPr lang="en-US" altLang="ja-JP"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92" name="正方形/長方形 91"/>
          <p:cNvSpPr/>
          <p:nvPr/>
        </p:nvSpPr>
        <p:spPr>
          <a:xfrm>
            <a:off x="4614994" y="9010383"/>
            <a:ext cx="2016247" cy="430887"/>
          </a:xfrm>
          <a:prstGeom prst="rect">
            <a:avLst/>
          </a:prstGeom>
        </p:spPr>
        <p:txBody>
          <a:bodyPr wrap="square">
            <a:spAutoFit/>
          </a:bodyPr>
          <a:lstStyle/>
          <a:p>
            <a:pPr algn="just"/>
            <a:r>
              <a:rPr lang="ja-JP" altLang="en-US"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エリア内の回遊性向上に資するシェアサイクルの導入</a:t>
            </a:r>
            <a:endParaRPr lang="en-US" altLang="ja-JP"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93" name="正方形/長方形 92"/>
          <p:cNvSpPr/>
          <p:nvPr/>
        </p:nvSpPr>
        <p:spPr>
          <a:xfrm>
            <a:off x="4604319" y="9451819"/>
            <a:ext cx="2212241" cy="430887"/>
          </a:xfrm>
          <a:prstGeom prst="rect">
            <a:avLst/>
          </a:prstGeom>
        </p:spPr>
        <p:txBody>
          <a:bodyPr wrap="square">
            <a:spAutoFit/>
          </a:bodyPr>
          <a:lstStyle/>
          <a:p>
            <a:r>
              <a:rPr lang="ja-JP" altLang="en-US"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誘客イベントやサイクル走行会の実施など、まちの周遊魅力の向上</a:t>
            </a:r>
            <a:endParaRPr lang="ja-JP" altLang="en-US" sz="1100" dirty="0"/>
          </a:p>
        </p:txBody>
      </p:sp>
      <p:pic>
        <p:nvPicPr>
          <p:cNvPr id="94" name="Picture 2" descr="\\G0000sv0ns501\d11450$\doc\■事業企画G\05）舟運・街道を活かしたまちづくり\01）淀川・京街道の取組把握・連携\100 景観（淀川沿川の景観形成事業）\2 事業\100_景観発掘コンテスト\7 応募作品\郵送応募作品\img06536-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99" t="2519" r="2572" b="2718"/>
          <a:stretch/>
        </p:blipFill>
        <p:spPr bwMode="auto">
          <a:xfrm rot="16200000">
            <a:off x="5369535" y="7629008"/>
            <a:ext cx="1044000" cy="1478504"/>
          </a:xfrm>
          <a:prstGeom prst="rect">
            <a:avLst/>
          </a:prstGeom>
          <a:noFill/>
          <a:extLst>
            <a:ext uri="{909E8E84-426E-40DD-AFC4-6F175D3DCCD1}">
              <a14:hiddenFill xmlns:a14="http://schemas.microsoft.com/office/drawing/2010/main">
                <a:solidFill>
                  <a:srgbClr val="FFFFFF"/>
                </a:solidFill>
              </a14:hiddenFill>
            </a:ext>
          </a:extLst>
        </p:spPr>
      </p:pic>
      <p:sp>
        <p:nvSpPr>
          <p:cNvPr id="97" name="スライド番号プレースホルダー 52"/>
          <p:cNvSpPr>
            <a:spLocks noGrp="1"/>
          </p:cNvSpPr>
          <p:nvPr>
            <p:ph type="sldNum" sz="quarter" idx="12"/>
          </p:nvPr>
        </p:nvSpPr>
        <p:spPr>
          <a:xfrm>
            <a:off x="5135394" y="9682308"/>
            <a:ext cx="1539121" cy="374783"/>
          </a:xfrm>
        </p:spPr>
        <p:txBody>
          <a:bodyPr/>
          <a:lstStyle/>
          <a:p>
            <a:r>
              <a:rPr kumimoji="1" lang="en-US" altLang="ja-JP" dirty="0"/>
              <a:t>10</a:t>
            </a:r>
            <a:endParaRPr kumimoji="1" lang="ja-JP" altLang="en-US" dirty="0"/>
          </a:p>
        </p:txBody>
      </p:sp>
      <p:grpSp>
        <p:nvGrpSpPr>
          <p:cNvPr id="102" name="グループ化 101"/>
          <p:cNvGrpSpPr/>
          <p:nvPr/>
        </p:nvGrpSpPr>
        <p:grpSpPr>
          <a:xfrm>
            <a:off x="209550" y="6831317"/>
            <a:ext cx="2754027" cy="3356675"/>
            <a:chOff x="7017505" y="6466244"/>
            <a:chExt cx="2798419" cy="3410781"/>
          </a:xfrm>
        </p:grpSpPr>
        <p:pic>
          <p:nvPicPr>
            <p:cNvPr id="103" name="図 102"/>
            <p:cNvPicPr>
              <a:picLocks noChangeAspect="1"/>
            </p:cNvPicPr>
            <p:nvPr/>
          </p:nvPicPr>
          <p:blipFill rotWithShape="1">
            <a:blip r:embed="rId3" cstate="print">
              <a:extLst>
                <a:ext uri="{28A0092B-C50C-407E-A947-70E740481C1C}">
                  <a14:useLocalDpi xmlns:a14="http://schemas.microsoft.com/office/drawing/2010/main" val="0"/>
                </a:ext>
              </a:extLst>
            </a:blip>
            <a:srcRect l="14759" t="8045" r="7256" b="4897"/>
            <a:stretch/>
          </p:blipFill>
          <p:spPr>
            <a:xfrm>
              <a:off x="7035784" y="6466244"/>
              <a:ext cx="2619376" cy="3271876"/>
            </a:xfrm>
            <a:prstGeom prst="rect">
              <a:avLst/>
            </a:prstGeom>
          </p:spPr>
        </p:pic>
        <p:sp>
          <p:nvSpPr>
            <p:cNvPr id="104" name="正方形/長方形 103"/>
            <p:cNvSpPr/>
            <p:nvPr/>
          </p:nvSpPr>
          <p:spPr>
            <a:xfrm>
              <a:off x="7858832" y="9036338"/>
              <a:ext cx="576077" cy="155033"/>
            </a:xfrm>
            <a:prstGeom prst="rect">
              <a:avLst/>
            </a:prstGeom>
          </p:spPr>
          <p:txBody>
            <a:bodyPr wrap="square" anchor="ctr">
              <a:noAutofit/>
            </a:bodyPr>
            <a:lstStyle/>
            <a:p>
              <a:r>
                <a:rPr lang="en-US" altLang="ja-JP" sz="800" dirty="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en-US" sz="800" dirty="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堺浜</a:t>
              </a:r>
              <a:r>
                <a:rPr lang="en-US" altLang="ja-JP" sz="800" dirty="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endParaRPr lang="ja-JP" altLang="en-US" sz="800" dirty="0">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endParaRPr>
            </a:p>
          </p:txBody>
        </p:sp>
        <p:sp>
          <p:nvSpPr>
            <p:cNvPr id="105" name="フリーフォーム 104"/>
            <p:cNvSpPr/>
            <p:nvPr/>
          </p:nvSpPr>
          <p:spPr>
            <a:xfrm rot="16200000">
              <a:off x="8993013" y="6673177"/>
              <a:ext cx="761156" cy="537850"/>
            </a:xfrm>
            <a:custGeom>
              <a:avLst/>
              <a:gdLst>
                <a:gd name="connsiteX0" fmla="*/ 4686300 w 4686300"/>
                <a:gd name="connsiteY0" fmla="*/ 50800 h 1822450"/>
                <a:gd name="connsiteX1" fmla="*/ 4610100 w 4686300"/>
                <a:gd name="connsiteY1" fmla="*/ 38100 h 1822450"/>
                <a:gd name="connsiteX2" fmla="*/ 4483100 w 4686300"/>
                <a:gd name="connsiteY2" fmla="*/ 12700 h 1822450"/>
                <a:gd name="connsiteX3" fmla="*/ 4273550 w 4686300"/>
                <a:gd name="connsiteY3" fmla="*/ 0 h 1822450"/>
                <a:gd name="connsiteX4" fmla="*/ 4121150 w 4686300"/>
                <a:gd name="connsiteY4" fmla="*/ 25400 h 1822450"/>
                <a:gd name="connsiteX5" fmla="*/ 3854450 w 4686300"/>
                <a:gd name="connsiteY5" fmla="*/ 133350 h 1822450"/>
                <a:gd name="connsiteX6" fmla="*/ 2743200 w 4686300"/>
                <a:gd name="connsiteY6" fmla="*/ 596900 h 1822450"/>
                <a:gd name="connsiteX7" fmla="*/ 2635250 w 4686300"/>
                <a:gd name="connsiteY7" fmla="*/ 647700 h 1822450"/>
                <a:gd name="connsiteX8" fmla="*/ 2533650 w 4686300"/>
                <a:gd name="connsiteY8" fmla="*/ 717550 h 1822450"/>
                <a:gd name="connsiteX9" fmla="*/ 2082800 w 4686300"/>
                <a:gd name="connsiteY9" fmla="*/ 1244600 h 1822450"/>
                <a:gd name="connsiteX10" fmla="*/ 2019300 w 4686300"/>
                <a:gd name="connsiteY10" fmla="*/ 1276350 h 1822450"/>
                <a:gd name="connsiteX11" fmla="*/ 1257300 w 4686300"/>
                <a:gd name="connsiteY11" fmla="*/ 1447800 h 1822450"/>
                <a:gd name="connsiteX12" fmla="*/ 0 w 4686300"/>
                <a:gd name="connsiteY12" fmla="*/ 1822450 h 1822450"/>
                <a:gd name="connsiteX0" fmla="*/ 4686300 w 4686300"/>
                <a:gd name="connsiteY0" fmla="*/ 50800 h 1822450"/>
                <a:gd name="connsiteX1" fmla="*/ 4610100 w 4686300"/>
                <a:gd name="connsiteY1" fmla="*/ 38100 h 1822450"/>
                <a:gd name="connsiteX2" fmla="*/ 4483100 w 4686300"/>
                <a:gd name="connsiteY2" fmla="*/ 12700 h 1822450"/>
                <a:gd name="connsiteX3" fmla="*/ 4273550 w 4686300"/>
                <a:gd name="connsiteY3" fmla="*/ 0 h 1822450"/>
                <a:gd name="connsiteX4" fmla="*/ 4121150 w 4686300"/>
                <a:gd name="connsiteY4" fmla="*/ 25400 h 1822450"/>
                <a:gd name="connsiteX5" fmla="*/ 3854450 w 4686300"/>
                <a:gd name="connsiteY5" fmla="*/ 133350 h 1822450"/>
                <a:gd name="connsiteX6" fmla="*/ 2743200 w 4686300"/>
                <a:gd name="connsiteY6" fmla="*/ 596900 h 1822450"/>
                <a:gd name="connsiteX7" fmla="*/ 2635250 w 4686300"/>
                <a:gd name="connsiteY7" fmla="*/ 647700 h 1822450"/>
                <a:gd name="connsiteX8" fmla="*/ 2533650 w 4686300"/>
                <a:gd name="connsiteY8" fmla="*/ 717550 h 1822450"/>
                <a:gd name="connsiteX9" fmla="*/ 2082800 w 4686300"/>
                <a:gd name="connsiteY9" fmla="*/ 1244600 h 1822450"/>
                <a:gd name="connsiteX10" fmla="*/ 2019300 w 4686300"/>
                <a:gd name="connsiteY10" fmla="*/ 1276350 h 1822450"/>
                <a:gd name="connsiteX11" fmla="*/ 1257300 w 4686300"/>
                <a:gd name="connsiteY11" fmla="*/ 1447800 h 1822450"/>
                <a:gd name="connsiteX12" fmla="*/ 0 w 4686300"/>
                <a:gd name="connsiteY12" fmla="*/ 1822450 h 1822450"/>
                <a:gd name="connsiteX0" fmla="*/ 4686300 w 4686300"/>
                <a:gd name="connsiteY0" fmla="*/ 50800 h 2264210"/>
                <a:gd name="connsiteX1" fmla="*/ 4610100 w 4686300"/>
                <a:gd name="connsiteY1" fmla="*/ 38100 h 2264210"/>
                <a:gd name="connsiteX2" fmla="*/ 4483100 w 4686300"/>
                <a:gd name="connsiteY2" fmla="*/ 12700 h 2264210"/>
                <a:gd name="connsiteX3" fmla="*/ 4273550 w 4686300"/>
                <a:gd name="connsiteY3" fmla="*/ 0 h 2264210"/>
                <a:gd name="connsiteX4" fmla="*/ 4121150 w 4686300"/>
                <a:gd name="connsiteY4" fmla="*/ 25400 h 2264210"/>
                <a:gd name="connsiteX5" fmla="*/ 3854450 w 4686300"/>
                <a:gd name="connsiteY5" fmla="*/ 133350 h 2264210"/>
                <a:gd name="connsiteX6" fmla="*/ 2743200 w 4686300"/>
                <a:gd name="connsiteY6" fmla="*/ 596900 h 2264210"/>
                <a:gd name="connsiteX7" fmla="*/ 2635250 w 4686300"/>
                <a:gd name="connsiteY7" fmla="*/ 647700 h 2264210"/>
                <a:gd name="connsiteX8" fmla="*/ 2533650 w 4686300"/>
                <a:gd name="connsiteY8" fmla="*/ 717550 h 2264210"/>
                <a:gd name="connsiteX9" fmla="*/ 2082800 w 4686300"/>
                <a:gd name="connsiteY9" fmla="*/ 1244600 h 2264210"/>
                <a:gd name="connsiteX10" fmla="*/ 2019300 w 4686300"/>
                <a:gd name="connsiteY10" fmla="*/ 1276350 h 2264210"/>
                <a:gd name="connsiteX11" fmla="*/ 1310681 w 4686300"/>
                <a:gd name="connsiteY11" fmla="*/ 2264210 h 2264210"/>
                <a:gd name="connsiteX12" fmla="*/ 0 w 4686300"/>
                <a:gd name="connsiteY12" fmla="*/ 1822450 h 2264210"/>
                <a:gd name="connsiteX0" fmla="*/ 4686300 w 4686300"/>
                <a:gd name="connsiteY0" fmla="*/ 50800 h 2614725"/>
                <a:gd name="connsiteX1" fmla="*/ 4610100 w 4686300"/>
                <a:gd name="connsiteY1" fmla="*/ 38100 h 2614725"/>
                <a:gd name="connsiteX2" fmla="*/ 4483100 w 4686300"/>
                <a:gd name="connsiteY2" fmla="*/ 12700 h 2614725"/>
                <a:gd name="connsiteX3" fmla="*/ 4273550 w 4686300"/>
                <a:gd name="connsiteY3" fmla="*/ 0 h 2614725"/>
                <a:gd name="connsiteX4" fmla="*/ 4121150 w 4686300"/>
                <a:gd name="connsiteY4" fmla="*/ 25400 h 2614725"/>
                <a:gd name="connsiteX5" fmla="*/ 3854450 w 4686300"/>
                <a:gd name="connsiteY5" fmla="*/ 133350 h 2614725"/>
                <a:gd name="connsiteX6" fmla="*/ 2743200 w 4686300"/>
                <a:gd name="connsiteY6" fmla="*/ 596900 h 2614725"/>
                <a:gd name="connsiteX7" fmla="*/ 2635250 w 4686300"/>
                <a:gd name="connsiteY7" fmla="*/ 647700 h 2614725"/>
                <a:gd name="connsiteX8" fmla="*/ 2533650 w 4686300"/>
                <a:gd name="connsiteY8" fmla="*/ 717550 h 2614725"/>
                <a:gd name="connsiteX9" fmla="*/ 2082800 w 4686300"/>
                <a:gd name="connsiteY9" fmla="*/ 1244600 h 2614725"/>
                <a:gd name="connsiteX10" fmla="*/ 1979264 w 4686300"/>
                <a:gd name="connsiteY10" fmla="*/ 2614725 h 2614725"/>
                <a:gd name="connsiteX11" fmla="*/ 1310681 w 4686300"/>
                <a:gd name="connsiteY11" fmla="*/ 2264210 h 2614725"/>
                <a:gd name="connsiteX12" fmla="*/ 0 w 4686300"/>
                <a:gd name="connsiteY12" fmla="*/ 1822450 h 2614725"/>
                <a:gd name="connsiteX0" fmla="*/ 4686300 w 4686300"/>
                <a:gd name="connsiteY0" fmla="*/ 50800 h 2944337"/>
                <a:gd name="connsiteX1" fmla="*/ 4610100 w 4686300"/>
                <a:gd name="connsiteY1" fmla="*/ 38100 h 2944337"/>
                <a:gd name="connsiteX2" fmla="*/ 4483100 w 4686300"/>
                <a:gd name="connsiteY2" fmla="*/ 12700 h 2944337"/>
                <a:gd name="connsiteX3" fmla="*/ 4273550 w 4686300"/>
                <a:gd name="connsiteY3" fmla="*/ 0 h 2944337"/>
                <a:gd name="connsiteX4" fmla="*/ 4121150 w 4686300"/>
                <a:gd name="connsiteY4" fmla="*/ 25400 h 2944337"/>
                <a:gd name="connsiteX5" fmla="*/ 3854450 w 4686300"/>
                <a:gd name="connsiteY5" fmla="*/ 133350 h 2944337"/>
                <a:gd name="connsiteX6" fmla="*/ 2743200 w 4686300"/>
                <a:gd name="connsiteY6" fmla="*/ 596900 h 2944337"/>
                <a:gd name="connsiteX7" fmla="*/ 2635250 w 4686300"/>
                <a:gd name="connsiteY7" fmla="*/ 647700 h 2944337"/>
                <a:gd name="connsiteX8" fmla="*/ 2533650 w 4686300"/>
                <a:gd name="connsiteY8" fmla="*/ 717550 h 2944337"/>
                <a:gd name="connsiteX9" fmla="*/ 2616604 w 4686300"/>
                <a:gd name="connsiteY9" fmla="*/ 2944337 h 2944337"/>
                <a:gd name="connsiteX10" fmla="*/ 1979264 w 4686300"/>
                <a:gd name="connsiteY10" fmla="*/ 2614725 h 2944337"/>
                <a:gd name="connsiteX11" fmla="*/ 1310681 w 4686300"/>
                <a:gd name="connsiteY11" fmla="*/ 2264210 h 2944337"/>
                <a:gd name="connsiteX12" fmla="*/ 0 w 4686300"/>
                <a:gd name="connsiteY12" fmla="*/ 1822450 h 2944337"/>
                <a:gd name="connsiteX0" fmla="*/ 4686300 w 4686300"/>
                <a:gd name="connsiteY0" fmla="*/ 50800 h 3702128"/>
                <a:gd name="connsiteX1" fmla="*/ 4610100 w 4686300"/>
                <a:gd name="connsiteY1" fmla="*/ 38100 h 3702128"/>
                <a:gd name="connsiteX2" fmla="*/ 4483100 w 4686300"/>
                <a:gd name="connsiteY2" fmla="*/ 12700 h 3702128"/>
                <a:gd name="connsiteX3" fmla="*/ 4273550 w 4686300"/>
                <a:gd name="connsiteY3" fmla="*/ 0 h 3702128"/>
                <a:gd name="connsiteX4" fmla="*/ 4121150 w 4686300"/>
                <a:gd name="connsiteY4" fmla="*/ 25400 h 3702128"/>
                <a:gd name="connsiteX5" fmla="*/ 3854450 w 4686300"/>
                <a:gd name="connsiteY5" fmla="*/ 133350 h 3702128"/>
                <a:gd name="connsiteX6" fmla="*/ 2743200 w 4686300"/>
                <a:gd name="connsiteY6" fmla="*/ 596900 h 3702128"/>
                <a:gd name="connsiteX7" fmla="*/ 2635250 w 4686300"/>
                <a:gd name="connsiteY7" fmla="*/ 647700 h 3702128"/>
                <a:gd name="connsiteX8" fmla="*/ 3401081 w 4686300"/>
                <a:gd name="connsiteY8" fmla="*/ 3702128 h 3702128"/>
                <a:gd name="connsiteX9" fmla="*/ 2616604 w 4686300"/>
                <a:gd name="connsiteY9" fmla="*/ 2944337 h 3702128"/>
                <a:gd name="connsiteX10" fmla="*/ 1979264 w 4686300"/>
                <a:gd name="connsiteY10" fmla="*/ 2614725 h 3702128"/>
                <a:gd name="connsiteX11" fmla="*/ 1310681 w 4686300"/>
                <a:gd name="connsiteY11" fmla="*/ 2264210 h 3702128"/>
                <a:gd name="connsiteX12" fmla="*/ 0 w 4686300"/>
                <a:gd name="connsiteY12" fmla="*/ 1822450 h 3702128"/>
                <a:gd name="connsiteX0" fmla="*/ 4686300 w 5104094"/>
                <a:gd name="connsiteY0" fmla="*/ 50800 h 4167627"/>
                <a:gd name="connsiteX1" fmla="*/ 4610100 w 5104094"/>
                <a:gd name="connsiteY1" fmla="*/ 38100 h 4167627"/>
                <a:gd name="connsiteX2" fmla="*/ 4483100 w 5104094"/>
                <a:gd name="connsiteY2" fmla="*/ 12700 h 4167627"/>
                <a:gd name="connsiteX3" fmla="*/ 4273550 w 5104094"/>
                <a:gd name="connsiteY3" fmla="*/ 0 h 4167627"/>
                <a:gd name="connsiteX4" fmla="*/ 4121150 w 5104094"/>
                <a:gd name="connsiteY4" fmla="*/ 25400 h 4167627"/>
                <a:gd name="connsiteX5" fmla="*/ 3854450 w 5104094"/>
                <a:gd name="connsiteY5" fmla="*/ 133350 h 4167627"/>
                <a:gd name="connsiteX6" fmla="*/ 2743200 w 5104094"/>
                <a:gd name="connsiteY6" fmla="*/ 596900 h 4167627"/>
                <a:gd name="connsiteX7" fmla="*/ 5104094 w 5104094"/>
                <a:gd name="connsiteY7" fmla="*/ 4167627 h 4167627"/>
                <a:gd name="connsiteX8" fmla="*/ 3401081 w 5104094"/>
                <a:gd name="connsiteY8" fmla="*/ 3702128 h 4167627"/>
                <a:gd name="connsiteX9" fmla="*/ 2616604 w 5104094"/>
                <a:gd name="connsiteY9" fmla="*/ 2944337 h 4167627"/>
                <a:gd name="connsiteX10" fmla="*/ 1979264 w 5104094"/>
                <a:gd name="connsiteY10" fmla="*/ 2614725 h 4167627"/>
                <a:gd name="connsiteX11" fmla="*/ 1310681 w 5104094"/>
                <a:gd name="connsiteY11" fmla="*/ 2264210 h 4167627"/>
                <a:gd name="connsiteX12" fmla="*/ 0 w 5104094"/>
                <a:gd name="connsiteY12" fmla="*/ 1822450 h 4167627"/>
                <a:gd name="connsiteX0" fmla="*/ 4686300 w 5932679"/>
                <a:gd name="connsiteY0" fmla="*/ 50800 h 4371118"/>
                <a:gd name="connsiteX1" fmla="*/ 4610100 w 5932679"/>
                <a:gd name="connsiteY1" fmla="*/ 38100 h 4371118"/>
                <a:gd name="connsiteX2" fmla="*/ 4483100 w 5932679"/>
                <a:gd name="connsiteY2" fmla="*/ 12700 h 4371118"/>
                <a:gd name="connsiteX3" fmla="*/ 4273550 w 5932679"/>
                <a:gd name="connsiteY3" fmla="*/ 0 h 4371118"/>
                <a:gd name="connsiteX4" fmla="*/ 4121150 w 5932679"/>
                <a:gd name="connsiteY4" fmla="*/ 25400 h 4371118"/>
                <a:gd name="connsiteX5" fmla="*/ 3854450 w 5932679"/>
                <a:gd name="connsiteY5" fmla="*/ 133350 h 4371118"/>
                <a:gd name="connsiteX6" fmla="*/ 5932679 w 5932679"/>
                <a:gd name="connsiteY6" fmla="*/ 4371118 h 4371118"/>
                <a:gd name="connsiteX7" fmla="*/ 5104094 w 5932679"/>
                <a:gd name="connsiteY7" fmla="*/ 4167627 h 4371118"/>
                <a:gd name="connsiteX8" fmla="*/ 3401081 w 5932679"/>
                <a:gd name="connsiteY8" fmla="*/ 3702128 h 4371118"/>
                <a:gd name="connsiteX9" fmla="*/ 2616604 w 5932679"/>
                <a:gd name="connsiteY9" fmla="*/ 2944337 h 4371118"/>
                <a:gd name="connsiteX10" fmla="*/ 1979264 w 5932679"/>
                <a:gd name="connsiteY10" fmla="*/ 2614725 h 4371118"/>
                <a:gd name="connsiteX11" fmla="*/ 1310681 w 5932679"/>
                <a:gd name="connsiteY11" fmla="*/ 2264210 h 4371118"/>
                <a:gd name="connsiteX12" fmla="*/ 0 w 5932679"/>
                <a:gd name="connsiteY12" fmla="*/ 1822450 h 4371118"/>
                <a:gd name="connsiteX0" fmla="*/ 4686300 w 5932679"/>
                <a:gd name="connsiteY0" fmla="*/ 50800 h 4371118"/>
                <a:gd name="connsiteX1" fmla="*/ 4483100 w 5932679"/>
                <a:gd name="connsiteY1" fmla="*/ 12700 h 4371118"/>
                <a:gd name="connsiteX2" fmla="*/ 4273550 w 5932679"/>
                <a:gd name="connsiteY2" fmla="*/ 0 h 4371118"/>
                <a:gd name="connsiteX3" fmla="*/ 4121150 w 5932679"/>
                <a:gd name="connsiteY3" fmla="*/ 25400 h 4371118"/>
                <a:gd name="connsiteX4" fmla="*/ 3854450 w 5932679"/>
                <a:gd name="connsiteY4" fmla="*/ 133350 h 4371118"/>
                <a:gd name="connsiteX5" fmla="*/ 5932679 w 5932679"/>
                <a:gd name="connsiteY5" fmla="*/ 4371118 h 4371118"/>
                <a:gd name="connsiteX6" fmla="*/ 5104094 w 5932679"/>
                <a:gd name="connsiteY6" fmla="*/ 4167627 h 4371118"/>
                <a:gd name="connsiteX7" fmla="*/ 3401081 w 5932679"/>
                <a:gd name="connsiteY7" fmla="*/ 3702128 h 4371118"/>
                <a:gd name="connsiteX8" fmla="*/ 2616604 w 5932679"/>
                <a:gd name="connsiteY8" fmla="*/ 2944337 h 4371118"/>
                <a:gd name="connsiteX9" fmla="*/ 1979264 w 5932679"/>
                <a:gd name="connsiteY9" fmla="*/ 2614725 h 4371118"/>
                <a:gd name="connsiteX10" fmla="*/ 1310681 w 5932679"/>
                <a:gd name="connsiteY10" fmla="*/ 2264210 h 4371118"/>
                <a:gd name="connsiteX11" fmla="*/ 0 w 5932679"/>
                <a:gd name="connsiteY11" fmla="*/ 1822450 h 4371118"/>
                <a:gd name="connsiteX0" fmla="*/ 4483100 w 5932679"/>
                <a:gd name="connsiteY0" fmla="*/ 12700 h 4371118"/>
                <a:gd name="connsiteX1" fmla="*/ 4273550 w 5932679"/>
                <a:gd name="connsiteY1" fmla="*/ 0 h 4371118"/>
                <a:gd name="connsiteX2" fmla="*/ 4121150 w 5932679"/>
                <a:gd name="connsiteY2" fmla="*/ 25400 h 4371118"/>
                <a:gd name="connsiteX3" fmla="*/ 3854450 w 5932679"/>
                <a:gd name="connsiteY3" fmla="*/ 133350 h 4371118"/>
                <a:gd name="connsiteX4" fmla="*/ 5932679 w 5932679"/>
                <a:gd name="connsiteY4" fmla="*/ 4371118 h 4371118"/>
                <a:gd name="connsiteX5" fmla="*/ 5104094 w 5932679"/>
                <a:gd name="connsiteY5" fmla="*/ 4167627 h 4371118"/>
                <a:gd name="connsiteX6" fmla="*/ 3401081 w 5932679"/>
                <a:gd name="connsiteY6" fmla="*/ 3702128 h 4371118"/>
                <a:gd name="connsiteX7" fmla="*/ 2616604 w 5932679"/>
                <a:gd name="connsiteY7" fmla="*/ 2944337 h 4371118"/>
                <a:gd name="connsiteX8" fmla="*/ 1979264 w 5932679"/>
                <a:gd name="connsiteY8" fmla="*/ 2614725 h 4371118"/>
                <a:gd name="connsiteX9" fmla="*/ 1310681 w 5932679"/>
                <a:gd name="connsiteY9" fmla="*/ 2264210 h 4371118"/>
                <a:gd name="connsiteX10" fmla="*/ 0 w 5932679"/>
                <a:gd name="connsiteY10" fmla="*/ 1822450 h 4371118"/>
                <a:gd name="connsiteX0" fmla="*/ 4273550 w 5932679"/>
                <a:gd name="connsiteY0" fmla="*/ 0 h 4371118"/>
                <a:gd name="connsiteX1" fmla="*/ 4121150 w 5932679"/>
                <a:gd name="connsiteY1" fmla="*/ 25400 h 4371118"/>
                <a:gd name="connsiteX2" fmla="*/ 3854450 w 5932679"/>
                <a:gd name="connsiteY2" fmla="*/ 133350 h 4371118"/>
                <a:gd name="connsiteX3" fmla="*/ 5932679 w 5932679"/>
                <a:gd name="connsiteY3" fmla="*/ 4371118 h 4371118"/>
                <a:gd name="connsiteX4" fmla="*/ 5104094 w 5932679"/>
                <a:gd name="connsiteY4" fmla="*/ 4167627 h 4371118"/>
                <a:gd name="connsiteX5" fmla="*/ 3401081 w 5932679"/>
                <a:gd name="connsiteY5" fmla="*/ 3702128 h 4371118"/>
                <a:gd name="connsiteX6" fmla="*/ 2616604 w 5932679"/>
                <a:gd name="connsiteY6" fmla="*/ 2944337 h 4371118"/>
                <a:gd name="connsiteX7" fmla="*/ 1979264 w 5932679"/>
                <a:gd name="connsiteY7" fmla="*/ 2614725 h 4371118"/>
                <a:gd name="connsiteX8" fmla="*/ 1310681 w 5932679"/>
                <a:gd name="connsiteY8" fmla="*/ 2264210 h 4371118"/>
                <a:gd name="connsiteX9" fmla="*/ 0 w 5932679"/>
                <a:gd name="connsiteY9" fmla="*/ 1822450 h 4371118"/>
                <a:gd name="connsiteX0" fmla="*/ 4121150 w 5932679"/>
                <a:gd name="connsiteY0" fmla="*/ 0 h 4345718"/>
                <a:gd name="connsiteX1" fmla="*/ 3854450 w 5932679"/>
                <a:gd name="connsiteY1" fmla="*/ 107950 h 4345718"/>
                <a:gd name="connsiteX2" fmla="*/ 5932679 w 5932679"/>
                <a:gd name="connsiteY2" fmla="*/ 4345718 h 4345718"/>
                <a:gd name="connsiteX3" fmla="*/ 5104094 w 5932679"/>
                <a:gd name="connsiteY3" fmla="*/ 4142227 h 4345718"/>
                <a:gd name="connsiteX4" fmla="*/ 3401081 w 5932679"/>
                <a:gd name="connsiteY4" fmla="*/ 3676728 h 4345718"/>
                <a:gd name="connsiteX5" fmla="*/ 2616604 w 5932679"/>
                <a:gd name="connsiteY5" fmla="*/ 2918937 h 4345718"/>
                <a:gd name="connsiteX6" fmla="*/ 1979264 w 5932679"/>
                <a:gd name="connsiteY6" fmla="*/ 2589325 h 4345718"/>
                <a:gd name="connsiteX7" fmla="*/ 1310681 w 5932679"/>
                <a:gd name="connsiteY7" fmla="*/ 2238810 h 4345718"/>
                <a:gd name="connsiteX8" fmla="*/ 0 w 5932679"/>
                <a:gd name="connsiteY8" fmla="*/ 1797050 h 4345718"/>
                <a:gd name="connsiteX0" fmla="*/ 3854450 w 5932679"/>
                <a:gd name="connsiteY0" fmla="*/ 0 h 4237768"/>
                <a:gd name="connsiteX1" fmla="*/ 5932679 w 5932679"/>
                <a:gd name="connsiteY1" fmla="*/ 4237768 h 4237768"/>
                <a:gd name="connsiteX2" fmla="*/ 5104094 w 5932679"/>
                <a:gd name="connsiteY2" fmla="*/ 4034277 h 4237768"/>
                <a:gd name="connsiteX3" fmla="*/ 3401081 w 5932679"/>
                <a:gd name="connsiteY3" fmla="*/ 3568778 h 4237768"/>
                <a:gd name="connsiteX4" fmla="*/ 2616604 w 5932679"/>
                <a:gd name="connsiteY4" fmla="*/ 2810987 h 4237768"/>
                <a:gd name="connsiteX5" fmla="*/ 1979264 w 5932679"/>
                <a:gd name="connsiteY5" fmla="*/ 2481375 h 4237768"/>
                <a:gd name="connsiteX6" fmla="*/ 1310681 w 5932679"/>
                <a:gd name="connsiteY6" fmla="*/ 2130860 h 4237768"/>
                <a:gd name="connsiteX7" fmla="*/ 0 w 5932679"/>
                <a:gd name="connsiteY7" fmla="*/ 1689100 h 4237768"/>
                <a:gd name="connsiteX0" fmla="*/ 5932679 w 5932679"/>
                <a:gd name="connsiteY0" fmla="*/ 2548668 h 2548668"/>
                <a:gd name="connsiteX1" fmla="*/ 5104094 w 5932679"/>
                <a:gd name="connsiteY1" fmla="*/ 2345177 h 2548668"/>
                <a:gd name="connsiteX2" fmla="*/ 3401081 w 5932679"/>
                <a:gd name="connsiteY2" fmla="*/ 1879678 h 2548668"/>
                <a:gd name="connsiteX3" fmla="*/ 2616604 w 5932679"/>
                <a:gd name="connsiteY3" fmla="*/ 1121887 h 2548668"/>
                <a:gd name="connsiteX4" fmla="*/ 1979264 w 5932679"/>
                <a:gd name="connsiteY4" fmla="*/ 792275 h 2548668"/>
                <a:gd name="connsiteX5" fmla="*/ 1310681 w 5932679"/>
                <a:gd name="connsiteY5" fmla="*/ 441760 h 2548668"/>
                <a:gd name="connsiteX6" fmla="*/ 0 w 5932679"/>
                <a:gd name="connsiteY6" fmla="*/ 0 h 2548668"/>
                <a:gd name="connsiteX0" fmla="*/ 6026095 w 6026095"/>
                <a:gd name="connsiteY0" fmla="*/ 2562052 h 2562052"/>
                <a:gd name="connsiteX1" fmla="*/ 5197510 w 6026095"/>
                <a:gd name="connsiteY1" fmla="*/ 2358561 h 2562052"/>
                <a:gd name="connsiteX2" fmla="*/ 3494497 w 6026095"/>
                <a:gd name="connsiteY2" fmla="*/ 1893062 h 2562052"/>
                <a:gd name="connsiteX3" fmla="*/ 2710020 w 6026095"/>
                <a:gd name="connsiteY3" fmla="*/ 1135271 h 2562052"/>
                <a:gd name="connsiteX4" fmla="*/ 2072680 w 6026095"/>
                <a:gd name="connsiteY4" fmla="*/ 805659 h 2562052"/>
                <a:gd name="connsiteX5" fmla="*/ 1404097 w 6026095"/>
                <a:gd name="connsiteY5" fmla="*/ 455144 h 2562052"/>
                <a:gd name="connsiteX6" fmla="*/ 0 w 6026095"/>
                <a:gd name="connsiteY6" fmla="*/ 0 h 2562052"/>
                <a:gd name="connsiteX0" fmla="*/ 5197510 w 5197510"/>
                <a:gd name="connsiteY0" fmla="*/ 2358561 h 2358561"/>
                <a:gd name="connsiteX1" fmla="*/ 3494497 w 5197510"/>
                <a:gd name="connsiteY1" fmla="*/ 1893062 h 2358561"/>
                <a:gd name="connsiteX2" fmla="*/ 2710020 w 5197510"/>
                <a:gd name="connsiteY2" fmla="*/ 1135271 h 2358561"/>
                <a:gd name="connsiteX3" fmla="*/ 2072680 w 5197510"/>
                <a:gd name="connsiteY3" fmla="*/ 805659 h 2358561"/>
                <a:gd name="connsiteX4" fmla="*/ 1404097 w 5197510"/>
                <a:gd name="connsiteY4" fmla="*/ 455144 h 2358561"/>
                <a:gd name="connsiteX5" fmla="*/ 0 w 5197510"/>
                <a:gd name="connsiteY5" fmla="*/ 0 h 2358561"/>
                <a:gd name="connsiteX0" fmla="*/ 3494497 w 3494497"/>
                <a:gd name="connsiteY0" fmla="*/ 1893062 h 1893062"/>
                <a:gd name="connsiteX1" fmla="*/ 2710020 w 3494497"/>
                <a:gd name="connsiteY1" fmla="*/ 1135271 h 1893062"/>
                <a:gd name="connsiteX2" fmla="*/ 2072680 w 3494497"/>
                <a:gd name="connsiteY2" fmla="*/ 805659 h 1893062"/>
                <a:gd name="connsiteX3" fmla="*/ 1404097 w 3494497"/>
                <a:gd name="connsiteY3" fmla="*/ 455144 h 1893062"/>
                <a:gd name="connsiteX4" fmla="*/ 0 w 3494497"/>
                <a:gd name="connsiteY4" fmla="*/ 0 h 1893062"/>
                <a:gd name="connsiteX0" fmla="*/ 3646298 w 3646298"/>
                <a:gd name="connsiteY0" fmla="*/ 1764243 h 1764243"/>
                <a:gd name="connsiteX1" fmla="*/ 2710020 w 3646298"/>
                <a:gd name="connsiteY1" fmla="*/ 1135271 h 1764243"/>
                <a:gd name="connsiteX2" fmla="*/ 2072680 w 3646298"/>
                <a:gd name="connsiteY2" fmla="*/ 805659 h 1764243"/>
                <a:gd name="connsiteX3" fmla="*/ 1404097 w 3646298"/>
                <a:gd name="connsiteY3" fmla="*/ 455144 h 1764243"/>
                <a:gd name="connsiteX4" fmla="*/ 0 w 3646298"/>
                <a:gd name="connsiteY4" fmla="*/ 0 h 1764243"/>
                <a:gd name="connsiteX0" fmla="*/ 3599590 w 3599590"/>
                <a:gd name="connsiteY0" fmla="*/ 1309099 h 1309099"/>
                <a:gd name="connsiteX1" fmla="*/ 2663312 w 3599590"/>
                <a:gd name="connsiteY1" fmla="*/ 680127 h 1309099"/>
                <a:gd name="connsiteX2" fmla="*/ 2025972 w 3599590"/>
                <a:gd name="connsiteY2" fmla="*/ 350515 h 1309099"/>
                <a:gd name="connsiteX3" fmla="*/ 1357389 w 3599590"/>
                <a:gd name="connsiteY3" fmla="*/ 0 h 1309099"/>
                <a:gd name="connsiteX4" fmla="*/ 0 w 3599590"/>
                <a:gd name="connsiteY4" fmla="*/ 1055547 h 1309099"/>
                <a:gd name="connsiteX0" fmla="*/ 3599590 w 3599590"/>
                <a:gd name="connsiteY0" fmla="*/ 958584 h 1054778"/>
                <a:gd name="connsiteX1" fmla="*/ 2663312 w 3599590"/>
                <a:gd name="connsiteY1" fmla="*/ 329612 h 1054778"/>
                <a:gd name="connsiteX2" fmla="*/ 2025972 w 3599590"/>
                <a:gd name="connsiteY2" fmla="*/ 0 h 1054778"/>
                <a:gd name="connsiteX3" fmla="*/ 1193911 w 3599590"/>
                <a:gd name="connsiteY3" fmla="*/ 1054778 h 1054778"/>
                <a:gd name="connsiteX4" fmla="*/ 0 w 3599590"/>
                <a:gd name="connsiteY4" fmla="*/ 705032 h 1054778"/>
                <a:gd name="connsiteX0" fmla="*/ 3599590 w 3599590"/>
                <a:gd name="connsiteY0" fmla="*/ 628972 h 946863"/>
                <a:gd name="connsiteX1" fmla="*/ 2663312 w 3599590"/>
                <a:gd name="connsiteY1" fmla="*/ 0 h 946863"/>
                <a:gd name="connsiteX2" fmla="*/ 2212804 w 3599590"/>
                <a:gd name="connsiteY2" fmla="*/ 946862 h 946863"/>
                <a:gd name="connsiteX3" fmla="*/ 1193911 w 3599590"/>
                <a:gd name="connsiteY3" fmla="*/ 725166 h 946863"/>
                <a:gd name="connsiteX4" fmla="*/ 0 w 3599590"/>
                <a:gd name="connsiteY4" fmla="*/ 375420 h 946863"/>
                <a:gd name="connsiteX0" fmla="*/ 3599590 w 3599590"/>
                <a:gd name="connsiteY0" fmla="*/ 253552 h 571442"/>
                <a:gd name="connsiteX1" fmla="*/ 2686666 w 3599590"/>
                <a:gd name="connsiteY1" fmla="*/ 561442 h 571442"/>
                <a:gd name="connsiteX2" fmla="*/ 2212804 w 3599590"/>
                <a:gd name="connsiteY2" fmla="*/ 571442 h 571442"/>
                <a:gd name="connsiteX3" fmla="*/ 1193911 w 3599590"/>
                <a:gd name="connsiteY3" fmla="*/ 349746 h 571442"/>
                <a:gd name="connsiteX4" fmla="*/ 0 w 3599590"/>
                <a:gd name="connsiteY4" fmla="*/ 0 h 571442"/>
                <a:gd name="connsiteX0" fmla="*/ 3599590 w 3599590"/>
                <a:gd name="connsiteY0" fmla="*/ 675815 h 993705"/>
                <a:gd name="connsiteX1" fmla="*/ 2733374 w 3599590"/>
                <a:gd name="connsiteY1" fmla="*/ 0 h 993705"/>
                <a:gd name="connsiteX2" fmla="*/ 2212804 w 3599590"/>
                <a:gd name="connsiteY2" fmla="*/ 993705 h 993705"/>
                <a:gd name="connsiteX3" fmla="*/ 1193911 w 3599590"/>
                <a:gd name="connsiteY3" fmla="*/ 772009 h 993705"/>
                <a:gd name="connsiteX4" fmla="*/ 0 w 3599590"/>
                <a:gd name="connsiteY4" fmla="*/ 422263 h 993705"/>
                <a:gd name="connsiteX0" fmla="*/ 3599590 w 3599590"/>
                <a:gd name="connsiteY0" fmla="*/ 1157668 h 1253861"/>
                <a:gd name="connsiteX1" fmla="*/ 2733374 w 3599590"/>
                <a:gd name="connsiteY1" fmla="*/ 481853 h 1253861"/>
                <a:gd name="connsiteX2" fmla="*/ 1792434 w 3599590"/>
                <a:gd name="connsiteY2" fmla="*/ 0 h 1253861"/>
                <a:gd name="connsiteX3" fmla="*/ 1193911 w 3599590"/>
                <a:gd name="connsiteY3" fmla="*/ 1253862 h 1253861"/>
                <a:gd name="connsiteX4" fmla="*/ 0 w 3599590"/>
                <a:gd name="connsiteY4" fmla="*/ 904116 h 1253861"/>
                <a:gd name="connsiteX0" fmla="*/ 3599590 w 3599590"/>
                <a:gd name="connsiteY0" fmla="*/ 1473049 h 1473049"/>
                <a:gd name="connsiteX1" fmla="*/ 2733374 w 3599590"/>
                <a:gd name="connsiteY1" fmla="*/ 797234 h 1473049"/>
                <a:gd name="connsiteX2" fmla="*/ 1792434 w 3599590"/>
                <a:gd name="connsiteY2" fmla="*/ 315381 h 1473049"/>
                <a:gd name="connsiteX3" fmla="*/ 913664 w 3599590"/>
                <a:gd name="connsiteY3" fmla="*/ 0 h 1473049"/>
                <a:gd name="connsiteX4" fmla="*/ 0 w 3599590"/>
                <a:gd name="connsiteY4" fmla="*/ 1219497 h 1473049"/>
                <a:gd name="connsiteX0" fmla="*/ 3786421 w 3786421"/>
                <a:gd name="connsiteY0" fmla="*/ 2349780 h 2349780"/>
                <a:gd name="connsiteX1" fmla="*/ 2920205 w 3786421"/>
                <a:gd name="connsiteY1" fmla="*/ 1673965 h 2349780"/>
                <a:gd name="connsiteX2" fmla="*/ 1979265 w 3786421"/>
                <a:gd name="connsiteY2" fmla="*/ 1192112 h 2349780"/>
                <a:gd name="connsiteX3" fmla="*/ 1100495 w 3786421"/>
                <a:gd name="connsiteY3" fmla="*/ 876731 h 2349780"/>
                <a:gd name="connsiteX4" fmla="*/ 0 w 3786421"/>
                <a:gd name="connsiteY4" fmla="*/ 0 h 2349780"/>
                <a:gd name="connsiteX0" fmla="*/ 4556854 w 4556854"/>
                <a:gd name="connsiteY0" fmla="*/ 2349780 h 3386926"/>
                <a:gd name="connsiteX1" fmla="*/ 3690638 w 4556854"/>
                <a:gd name="connsiteY1" fmla="*/ 1673965 h 3386926"/>
                <a:gd name="connsiteX2" fmla="*/ 2749698 w 4556854"/>
                <a:gd name="connsiteY2" fmla="*/ 1192112 h 3386926"/>
                <a:gd name="connsiteX3" fmla="*/ 0 w 4556854"/>
                <a:gd name="connsiteY3" fmla="*/ 3386926 h 3386926"/>
                <a:gd name="connsiteX4" fmla="*/ 770433 w 4556854"/>
                <a:gd name="connsiteY4" fmla="*/ 0 h 3386926"/>
                <a:gd name="connsiteX0" fmla="*/ 4853117 w 4853117"/>
                <a:gd name="connsiteY0" fmla="*/ 2349780 h 3386926"/>
                <a:gd name="connsiteX1" fmla="*/ 3986901 w 4853117"/>
                <a:gd name="connsiteY1" fmla="*/ 1673965 h 3386926"/>
                <a:gd name="connsiteX2" fmla="*/ 0 w 4853117"/>
                <a:gd name="connsiteY2" fmla="*/ 2604096 h 3386926"/>
                <a:gd name="connsiteX3" fmla="*/ 296263 w 4853117"/>
                <a:gd name="connsiteY3" fmla="*/ 3386926 h 3386926"/>
                <a:gd name="connsiteX4" fmla="*/ 1066696 w 4853117"/>
                <a:gd name="connsiteY4" fmla="*/ 0 h 3386926"/>
                <a:gd name="connsiteX0" fmla="*/ 5258332 w 5258332"/>
                <a:gd name="connsiteY0" fmla="*/ 2349780 h 3619366"/>
                <a:gd name="connsiteX1" fmla="*/ 0 w 5258332"/>
                <a:gd name="connsiteY1" fmla="*/ 3619366 h 3619366"/>
                <a:gd name="connsiteX2" fmla="*/ 405215 w 5258332"/>
                <a:gd name="connsiteY2" fmla="*/ 2604096 h 3619366"/>
                <a:gd name="connsiteX3" fmla="*/ 701478 w 5258332"/>
                <a:gd name="connsiteY3" fmla="*/ 3386926 h 3619366"/>
                <a:gd name="connsiteX4" fmla="*/ 1471911 w 5258332"/>
                <a:gd name="connsiteY4" fmla="*/ 0 h 3619366"/>
                <a:gd name="connsiteX0" fmla="*/ 0 w 2180012"/>
                <a:gd name="connsiteY0" fmla="*/ 4169671 h 4169671"/>
                <a:gd name="connsiteX1" fmla="*/ 708101 w 2180012"/>
                <a:gd name="connsiteY1" fmla="*/ 3619366 h 4169671"/>
                <a:gd name="connsiteX2" fmla="*/ 1113316 w 2180012"/>
                <a:gd name="connsiteY2" fmla="*/ 2604096 h 4169671"/>
                <a:gd name="connsiteX3" fmla="*/ 1409579 w 2180012"/>
                <a:gd name="connsiteY3" fmla="*/ 3386926 h 4169671"/>
                <a:gd name="connsiteX4" fmla="*/ 2180012 w 2180012"/>
                <a:gd name="connsiteY4" fmla="*/ 0 h 4169671"/>
                <a:gd name="connsiteX0" fmla="*/ 0 w 2305501"/>
                <a:gd name="connsiteY0" fmla="*/ 4357936 h 4357936"/>
                <a:gd name="connsiteX1" fmla="*/ 833590 w 2305501"/>
                <a:gd name="connsiteY1" fmla="*/ 3619366 h 4357936"/>
                <a:gd name="connsiteX2" fmla="*/ 1238805 w 2305501"/>
                <a:gd name="connsiteY2" fmla="*/ 2604096 h 4357936"/>
                <a:gd name="connsiteX3" fmla="*/ 1535068 w 2305501"/>
                <a:gd name="connsiteY3" fmla="*/ 3386926 h 4357936"/>
                <a:gd name="connsiteX4" fmla="*/ 2305501 w 2305501"/>
                <a:gd name="connsiteY4" fmla="*/ 0 h 4357936"/>
                <a:gd name="connsiteX0" fmla="*/ 0 w 3594616"/>
                <a:gd name="connsiteY0" fmla="*/ 4671710 h 4671710"/>
                <a:gd name="connsiteX1" fmla="*/ 833590 w 3594616"/>
                <a:gd name="connsiteY1" fmla="*/ 3933140 h 4671710"/>
                <a:gd name="connsiteX2" fmla="*/ 1238805 w 3594616"/>
                <a:gd name="connsiteY2" fmla="*/ 2917870 h 4671710"/>
                <a:gd name="connsiteX3" fmla="*/ 1535068 w 3594616"/>
                <a:gd name="connsiteY3" fmla="*/ 3700700 h 4671710"/>
                <a:gd name="connsiteX4" fmla="*/ 3594616 w 3594616"/>
                <a:gd name="connsiteY4" fmla="*/ 0 h 4671710"/>
                <a:gd name="connsiteX0" fmla="*/ 0 w 1535068"/>
                <a:gd name="connsiteY0" fmla="*/ 5016862 h 5016862"/>
                <a:gd name="connsiteX1" fmla="*/ 833590 w 1535068"/>
                <a:gd name="connsiteY1" fmla="*/ 4278292 h 5016862"/>
                <a:gd name="connsiteX2" fmla="*/ 1238805 w 1535068"/>
                <a:gd name="connsiteY2" fmla="*/ 3263022 h 5016862"/>
                <a:gd name="connsiteX3" fmla="*/ 1535068 w 1535068"/>
                <a:gd name="connsiteY3" fmla="*/ 4045852 h 5016862"/>
                <a:gd name="connsiteX4" fmla="*/ 1506935 w 1535068"/>
                <a:gd name="connsiteY4" fmla="*/ 0 h 5016862"/>
                <a:gd name="connsiteX0" fmla="*/ 0 w 1535068"/>
                <a:gd name="connsiteY0" fmla="*/ 5016862 h 5016862"/>
                <a:gd name="connsiteX1" fmla="*/ 833590 w 1535068"/>
                <a:gd name="connsiteY1" fmla="*/ 4278292 h 5016862"/>
                <a:gd name="connsiteX2" fmla="*/ 1535068 w 1535068"/>
                <a:gd name="connsiteY2" fmla="*/ 4045852 h 5016862"/>
                <a:gd name="connsiteX3" fmla="*/ 1506935 w 1535068"/>
                <a:gd name="connsiteY3" fmla="*/ 0 h 5016862"/>
                <a:gd name="connsiteX0" fmla="*/ 0 w 1506935"/>
                <a:gd name="connsiteY0" fmla="*/ 5016862 h 5016862"/>
                <a:gd name="connsiteX1" fmla="*/ 833590 w 1506935"/>
                <a:gd name="connsiteY1" fmla="*/ 4278292 h 5016862"/>
                <a:gd name="connsiteX2" fmla="*/ 1204233 w 1506935"/>
                <a:gd name="connsiteY2" fmla="*/ 2728000 h 5016862"/>
                <a:gd name="connsiteX3" fmla="*/ 1506935 w 1506935"/>
                <a:gd name="connsiteY3" fmla="*/ 0 h 5016862"/>
                <a:gd name="connsiteX0" fmla="*/ 0 w 1506935"/>
                <a:gd name="connsiteY0" fmla="*/ 5016862 h 5016862"/>
                <a:gd name="connsiteX1" fmla="*/ 1084568 w 1506935"/>
                <a:gd name="connsiteY1" fmla="*/ 4121405 h 5016862"/>
                <a:gd name="connsiteX2" fmla="*/ 1204233 w 1506935"/>
                <a:gd name="connsiteY2" fmla="*/ 2728000 h 5016862"/>
                <a:gd name="connsiteX3" fmla="*/ 1506935 w 1506935"/>
                <a:gd name="connsiteY3" fmla="*/ 0 h 5016862"/>
                <a:gd name="connsiteX0" fmla="*/ 0 w 651328"/>
                <a:gd name="connsiteY0" fmla="*/ 5110994 h 5110994"/>
                <a:gd name="connsiteX1" fmla="*/ 228961 w 651328"/>
                <a:gd name="connsiteY1" fmla="*/ 4121405 h 5110994"/>
                <a:gd name="connsiteX2" fmla="*/ 348626 w 651328"/>
                <a:gd name="connsiteY2" fmla="*/ 2728000 h 5110994"/>
                <a:gd name="connsiteX3" fmla="*/ 651328 w 651328"/>
                <a:gd name="connsiteY3" fmla="*/ 0 h 5110994"/>
                <a:gd name="connsiteX0" fmla="*/ 0 w 651328"/>
                <a:gd name="connsiteY0" fmla="*/ 5110994 h 5110994"/>
                <a:gd name="connsiteX1" fmla="*/ 137014 w 651328"/>
                <a:gd name="connsiteY1" fmla="*/ 4073273 h 5110994"/>
                <a:gd name="connsiteX2" fmla="*/ 348626 w 651328"/>
                <a:gd name="connsiteY2" fmla="*/ 2728000 h 5110994"/>
                <a:gd name="connsiteX3" fmla="*/ 651328 w 651328"/>
                <a:gd name="connsiteY3" fmla="*/ 0 h 5110994"/>
                <a:gd name="connsiteX0" fmla="*/ 0 w 651328"/>
                <a:gd name="connsiteY0" fmla="*/ 5110994 h 5110994"/>
                <a:gd name="connsiteX1" fmla="*/ 137014 w 651328"/>
                <a:gd name="connsiteY1" fmla="*/ 4073273 h 5110994"/>
                <a:gd name="connsiteX2" fmla="*/ 275067 w 651328"/>
                <a:gd name="connsiteY2" fmla="*/ 2607660 h 5110994"/>
                <a:gd name="connsiteX3" fmla="*/ 651328 w 651328"/>
                <a:gd name="connsiteY3" fmla="*/ 0 h 5110994"/>
                <a:gd name="connsiteX0" fmla="*/ 0 w 605355"/>
                <a:gd name="connsiteY0" fmla="*/ 4653679 h 4653677"/>
                <a:gd name="connsiteX1" fmla="*/ 91041 w 605355"/>
                <a:gd name="connsiteY1" fmla="*/ 4073273 h 4653677"/>
                <a:gd name="connsiteX2" fmla="*/ 229094 w 605355"/>
                <a:gd name="connsiteY2" fmla="*/ 2607660 h 4653677"/>
                <a:gd name="connsiteX3" fmla="*/ 605355 w 605355"/>
                <a:gd name="connsiteY3" fmla="*/ 0 h 4653677"/>
                <a:gd name="connsiteX0" fmla="*/ 0 w 605355"/>
                <a:gd name="connsiteY0" fmla="*/ 4653679 h 4653681"/>
                <a:gd name="connsiteX1" fmla="*/ 118625 w 605355"/>
                <a:gd name="connsiteY1" fmla="*/ 3640030 h 4653681"/>
                <a:gd name="connsiteX2" fmla="*/ 229094 w 605355"/>
                <a:gd name="connsiteY2" fmla="*/ 2607660 h 4653681"/>
                <a:gd name="connsiteX3" fmla="*/ 605355 w 605355"/>
                <a:gd name="connsiteY3" fmla="*/ 0 h 4653681"/>
                <a:gd name="connsiteX0" fmla="*/ 0 w 605355"/>
                <a:gd name="connsiteY0" fmla="*/ 4653679 h 4653677"/>
                <a:gd name="connsiteX1" fmla="*/ 118625 w 605355"/>
                <a:gd name="connsiteY1" fmla="*/ 3640030 h 4653677"/>
                <a:gd name="connsiteX2" fmla="*/ 422181 w 605355"/>
                <a:gd name="connsiteY2" fmla="*/ 1524525 h 4653677"/>
                <a:gd name="connsiteX3" fmla="*/ 605355 w 605355"/>
                <a:gd name="connsiteY3" fmla="*/ 0 h 4653677"/>
                <a:gd name="connsiteX0" fmla="*/ 0 w 605355"/>
                <a:gd name="connsiteY0" fmla="*/ 4653679 h 4653681"/>
                <a:gd name="connsiteX1" fmla="*/ 265740 w 605355"/>
                <a:gd name="connsiteY1" fmla="*/ 2629114 h 4653681"/>
                <a:gd name="connsiteX2" fmla="*/ 422181 w 605355"/>
                <a:gd name="connsiteY2" fmla="*/ 1524525 h 4653681"/>
                <a:gd name="connsiteX3" fmla="*/ 605355 w 605355"/>
                <a:gd name="connsiteY3" fmla="*/ 0 h 4653681"/>
                <a:gd name="connsiteX0" fmla="*/ 0 w 605355"/>
                <a:gd name="connsiteY0" fmla="*/ 4461123 h 4461123"/>
                <a:gd name="connsiteX1" fmla="*/ 265740 w 605355"/>
                <a:gd name="connsiteY1" fmla="*/ 2629114 h 4461123"/>
                <a:gd name="connsiteX2" fmla="*/ 422181 w 605355"/>
                <a:gd name="connsiteY2" fmla="*/ 1524525 h 4461123"/>
                <a:gd name="connsiteX3" fmla="*/ 605355 w 605355"/>
                <a:gd name="connsiteY3" fmla="*/ 0 h 4461123"/>
                <a:gd name="connsiteX0" fmla="*/ 0 w 605355"/>
                <a:gd name="connsiteY0" fmla="*/ 4551494 h 4551494"/>
                <a:gd name="connsiteX1" fmla="*/ 265740 w 605355"/>
                <a:gd name="connsiteY1" fmla="*/ 2629114 h 4551494"/>
                <a:gd name="connsiteX2" fmla="*/ 422181 w 605355"/>
                <a:gd name="connsiteY2" fmla="*/ 1524525 h 4551494"/>
                <a:gd name="connsiteX3" fmla="*/ 605355 w 605355"/>
                <a:gd name="connsiteY3" fmla="*/ 0 h 4551494"/>
                <a:gd name="connsiteX0" fmla="*/ 0 w 806855"/>
                <a:gd name="connsiteY0" fmla="*/ 5088992 h 5088992"/>
                <a:gd name="connsiteX1" fmla="*/ 265740 w 806855"/>
                <a:gd name="connsiteY1" fmla="*/ 3166612 h 5088992"/>
                <a:gd name="connsiteX2" fmla="*/ 422181 w 806855"/>
                <a:gd name="connsiteY2" fmla="*/ 2062023 h 5088992"/>
                <a:gd name="connsiteX3" fmla="*/ 806855 w 806855"/>
                <a:gd name="connsiteY3" fmla="*/ 0 h 5088992"/>
                <a:gd name="connsiteX0" fmla="*/ 0 w 2303712"/>
                <a:gd name="connsiteY0" fmla="*/ 10233608 h 10233608"/>
                <a:gd name="connsiteX1" fmla="*/ 265740 w 2303712"/>
                <a:gd name="connsiteY1" fmla="*/ 8311228 h 10233608"/>
                <a:gd name="connsiteX2" fmla="*/ 422181 w 2303712"/>
                <a:gd name="connsiteY2" fmla="*/ 7206639 h 10233608"/>
                <a:gd name="connsiteX3" fmla="*/ 2303711 w 2303712"/>
                <a:gd name="connsiteY3" fmla="*/ -2 h 10233608"/>
                <a:gd name="connsiteX0" fmla="*/ 0 w 2303710"/>
                <a:gd name="connsiteY0" fmla="*/ 10233608 h 10233608"/>
                <a:gd name="connsiteX1" fmla="*/ 265740 w 2303710"/>
                <a:gd name="connsiteY1" fmla="*/ 8311228 h 10233608"/>
                <a:gd name="connsiteX2" fmla="*/ 422181 w 2303710"/>
                <a:gd name="connsiteY2" fmla="*/ 7206639 h 10233608"/>
                <a:gd name="connsiteX3" fmla="*/ 1818639 w 2303710"/>
                <a:gd name="connsiteY3" fmla="*/ 2803972 h 10233608"/>
                <a:gd name="connsiteX4" fmla="*/ 2303711 w 2303710"/>
                <a:gd name="connsiteY4" fmla="*/ -2 h 10233608"/>
                <a:gd name="connsiteX0" fmla="*/ 0 w 2303712"/>
                <a:gd name="connsiteY0" fmla="*/ 10233608 h 10233608"/>
                <a:gd name="connsiteX1" fmla="*/ 265740 w 2303712"/>
                <a:gd name="connsiteY1" fmla="*/ 8311228 h 10233608"/>
                <a:gd name="connsiteX2" fmla="*/ 422181 w 2303712"/>
                <a:gd name="connsiteY2" fmla="*/ 7206639 h 10233608"/>
                <a:gd name="connsiteX3" fmla="*/ 1818639 w 2303712"/>
                <a:gd name="connsiteY3" fmla="*/ 2803972 h 10233608"/>
                <a:gd name="connsiteX4" fmla="*/ 1943373 w 2303712"/>
                <a:gd name="connsiteY4" fmla="*/ 1524228 h 10233608"/>
                <a:gd name="connsiteX5" fmla="*/ 2303711 w 2303712"/>
                <a:gd name="connsiteY5" fmla="*/ -2 h 10233608"/>
                <a:gd name="connsiteX0" fmla="*/ 0 w 2303710"/>
                <a:gd name="connsiteY0" fmla="*/ 10233608 h 10233608"/>
                <a:gd name="connsiteX1" fmla="*/ 265740 w 2303710"/>
                <a:gd name="connsiteY1" fmla="*/ 8311228 h 10233608"/>
                <a:gd name="connsiteX2" fmla="*/ 422181 w 2303710"/>
                <a:gd name="connsiteY2" fmla="*/ 7206639 h 10233608"/>
                <a:gd name="connsiteX3" fmla="*/ 1665115 w 2303710"/>
                <a:gd name="connsiteY3" fmla="*/ 2931948 h 10233608"/>
                <a:gd name="connsiteX4" fmla="*/ 1943373 w 2303710"/>
                <a:gd name="connsiteY4" fmla="*/ 1524228 h 10233608"/>
                <a:gd name="connsiteX5" fmla="*/ 2303711 w 2303710"/>
                <a:gd name="connsiteY5" fmla="*/ -2 h 10233608"/>
                <a:gd name="connsiteX0" fmla="*/ 0 w 2303712"/>
                <a:gd name="connsiteY0" fmla="*/ 10233608 h 10233608"/>
                <a:gd name="connsiteX1" fmla="*/ 265740 w 2303712"/>
                <a:gd name="connsiteY1" fmla="*/ 8311228 h 10233608"/>
                <a:gd name="connsiteX2" fmla="*/ 422181 w 2303712"/>
                <a:gd name="connsiteY2" fmla="*/ 7206639 h 10233608"/>
                <a:gd name="connsiteX3" fmla="*/ 1185349 w 2303712"/>
                <a:gd name="connsiteY3" fmla="*/ 3597437 h 10233608"/>
                <a:gd name="connsiteX4" fmla="*/ 1665115 w 2303712"/>
                <a:gd name="connsiteY4" fmla="*/ 2931948 h 10233608"/>
                <a:gd name="connsiteX5" fmla="*/ 1943373 w 2303712"/>
                <a:gd name="connsiteY5" fmla="*/ 1524228 h 10233608"/>
                <a:gd name="connsiteX6" fmla="*/ 2303711 w 2303712"/>
                <a:gd name="connsiteY6" fmla="*/ -2 h 10233608"/>
                <a:gd name="connsiteX0" fmla="*/ 0 w 2303710"/>
                <a:gd name="connsiteY0" fmla="*/ 10233608 h 10233608"/>
                <a:gd name="connsiteX1" fmla="*/ 265740 w 2303710"/>
                <a:gd name="connsiteY1" fmla="*/ 8311228 h 10233608"/>
                <a:gd name="connsiteX2" fmla="*/ 422181 w 2303710"/>
                <a:gd name="connsiteY2" fmla="*/ 7206639 h 10233608"/>
                <a:gd name="connsiteX3" fmla="*/ 983853 w 2303710"/>
                <a:gd name="connsiteY3" fmla="*/ 4134921 h 10233608"/>
                <a:gd name="connsiteX4" fmla="*/ 1185349 w 2303710"/>
                <a:gd name="connsiteY4" fmla="*/ 3597437 h 10233608"/>
                <a:gd name="connsiteX5" fmla="*/ 1665115 w 2303710"/>
                <a:gd name="connsiteY5" fmla="*/ 2931948 h 10233608"/>
                <a:gd name="connsiteX6" fmla="*/ 1943373 w 2303710"/>
                <a:gd name="connsiteY6" fmla="*/ 1524228 h 10233608"/>
                <a:gd name="connsiteX7" fmla="*/ 2303711 w 2303710"/>
                <a:gd name="connsiteY7" fmla="*/ -2 h 10233608"/>
                <a:gd name="connsiteX0" fmla="*/ 0 w 2303712"/>
                <a:gd name="connsiteY0" fmla="*/ 10233608 h 10233608"/>
                <a:gd name="connsiteX1" fmla="*/ 422181 w 2303712"/>
                <a:gd name="connsiteY1" fmla="*/ 7206639 h 10233608"/>
                <a:gd name="connsiteX2" fmla="*/ 983853 w 2303712"/>
                <a:gd name="connsiteY2" fmla="*/ 4134921 h 10233608"/>
                <a:gd name="connsiteX3" fmla="*/ 1185349 w 2303712"/>
                <a:gd name="connsiteY3" fmla="*/ 3597437 h 10233608"/>
                <a:gd name="connsiteX4" fmla="*/ 1665115 w 2303712"/>
                <a:gd name="connsiteY4" fmla="*/ 2931948 h 10233608"/>
                <a:gd name="connsiteX5" fmla="*/ 1943373 w 2303712"/>
                <a:gd name="connsiteY5" fmla="*/ 1524228 h 10233608"/>
                <a:gd name="connsiteX6" fmla="*/ 2303711 w 2303712"/>
                <a:gd name="connsiteY6" fmla="*/ -2 h 10233608"/>
                <a:gd name="connsiteX0" fmla="*/ 0 w 1992825"/>
                <a:gd name="connsiteY0" fmla="*/ 8022186 h 8022186"/>
                <a:gd name="connsiteX1" fmla="*/ 111295 w 1992825"/>
                <a:gd name="connsiteY1" fmla="*/ 7206639 h 8022186"/>
                <a:gd name="connsiteX2" fmla="*/ 672967 w 1992825"/>
                <a:gd name="connsiteY2" fmla="*/ 4134921 h 8022186"/>
                <a:gd name="connsiteX3" fmla="*/ 874463 w 1992825"/>
                <a:gd name="connsiteY3" fmla="*/ 3597437 h 8022186"/>
                <a:gd name="connsiteX4" fmla="*/ 1354229 w 1992825"/>
                <a:gd name="connsiteY4" fmla="*/ 2931948 h 8022186"/>
                <a:gd name="connsiteX5" fmla="*/ 1632487 w 1992825"/>
                <a:gd name="connsiteY5" fmla="*/ 1524228 h 8022186"/>
                <a:gd name="connsiteX6" fmla="*/ 1992825 w 1992825"/>
                <a:gd name="connsiteY6" fmla="*/ -2 h 8022186"/>
                <a:gd name="connsiteX0" fmla="*/ 0 w 1992825"/>
                <a:gd name="connsiteY0" fmla="*/ 8022186 h 8022186"/>
                <a:gd name="connsiteX1" fmla="*/ 318552 w 1992825"/>
                <a:gd name="connsiteY1" fmla="*/ 6254509 h 8022186"/>
                <a:gd name="connsiteX2" fmla="*/ 672967 w 1992825"/>
                <a:gd name="connsiteY2" fmla="*/ 4134921 h 8022186"/>
                <a:gd name="connsiteX3" fmla="*/ 874463 w 1992825"/>
                <a:gd name="connsiteY3" fmla="*/ 3597437 h 8022186"/>
                <a:gd name="connsiteX4" fmla="*/ 1354229 w 1992825"/>
                <a:gd name="connsiteY4" fmla="*/ 2931948 h 8022186"/>
                <a:gd name="connsiteX5" fmla="*/ 1632487 w 1992825"/>
                <a:gd name="connsiteY5" fmla="*/ 1524228 h 8022186"/>
                <a:gd name="connsiteX6" fmla="*/ 1992825 w 1992825"/>
                <a:gd name="connsiteY6" fmla="*/ -2 h 8022186"/>
                <a:gd name="connsiteX0" fmla="*/ 0 w 1992825"/>
                <a:gd name="connsiteY0" fmla="*/ 8022186 h 8022186"/>
                <a:gd name="connsiteX1" fmla="*/ 318551 w 1992825"/>
                <a:gd name="connsiteY1" fmla="*/ 6193089 h 8022186"/>
                <a:gd name="connsiteX2" fmla="*/ 672967 w 1992825"/>
                <a:gd name="connsiteY2" fmla="*/ 4134921 h 8022186"/>
                <a:gd name="connsiteX3" fmla="*/ 874463 w 1992825"/>
                <a:gd name="connsiteY3" fmla="*/ 3597437 h 8022186"/>
                <a:gd name="connsiteX4" fmla="*/ 1354229 w 1992825"/>
                <a:gd name="connsiteY4" fmla="*/ 2931948 h 8022186"/>
                <a:gd name="connsiteX5" fmla="*/ 1632487 w 1992825"/>
                <a:gd name="connsiteY5" fmla="*/ 1524228 h 8022186"/>
                <a:gd name="connsiteX6" fmla="*/ 1992825 w 1992825"/>
                <a:gd name="connsiteY6" fmla="*/ -2 h 8022186"/>
                <a:gd name="connsiteX0" fmla="*/ 3673071 w 3673070"/>
                <a:gd name="connsiteY0" fmla="*/ 7305531 h 7305529"/>
                <a:gd name="connsiteX1" fmla="*/ 0 w 3673070"/>
                <a:gd name="connsiteY1" fmla="*/ 6193089 h 7305529"/>
                <a:gd name="connsiteX2" fmla="*/ 354416 w 3673070"/>
                <a:gd name="connsiteY2" fmla="*/ 4134921 h 7305529"/>
                <a:gd name="connsiteX3" fmla="*/ 555912 w 3673070"/>
                <a:gd name="connsiteY3" fmla="*/ 3597437 h 7305529"/>
                <a:gd name="connsiteX4" fmla="*/ 1035678 w 3673070"/>
                <a:gd name="connsiteY4" fmla="*/ 2931948 h 7305529"/>
                <a:gd name="connsiteX5" fmla="*/ 1313936 w 3673070"/>
                <a:gd name="connsiteY5" fmla="*/ 1524228 h 7305529"/>
                <a:gd name="connsiteX6" fmla="*/ 1674274 w 3673070"/>
                <a:gd name="connsiteY6" fmla="*/ -2 h 7305529"/>
                <a:gd name="connsiteX0" fmla="*/ 3673071 w 3681378"/>
                <a:gd name="connsiteY0" fmla="*/ 7305531 h 7305529"/>
                <a:gd name="connsiteX1" fmla="*/ 3609739 w 3681378"/>
                <a:gd name="connsiteY1" fmla="*/ 6108766 h 7305529"/>
                <a:gd name="connsiteX2" fmla="*/ 0 w 3681378"/>
                <a:gd name="connsiteY2" fmla="*/ 6193089 h 7305529"/>
                <a:gd name="connsiteX3" fmla="*/ 354416 w 3681378"/>
                <a:gd name="connsiteY3" fmla="*/ 4134921 h 7305529"/>
                <a:gd name="connsiteX4" fmla="*/ 555912 w 3681378"/>
                <a:gd name="connsiteY4" fmla="*/ 3597437 h 7305529"/>
                <a:gd name="connsiteX5" fmla="*/ 1035678 w 3681378"/>
                <a:gd name="connsiteY5" fmla="*/ 2931948 h 7305529"/>
                <a:gd name="connsiteX6" fmla="*/ 1313936 w 3681378"/>
                <a:gd name="connsiteY6" fmla="*/ 1524228 h 7305529"/>
                <a:gd name="connsiteX7" fmla="*/ 1674274 w 3681378"/>
                <a:gd name="connsiteY7" fmla="*/ -2 h 7305529"/>
                <a:gd name="connsiteX0" fmla="*/ 3673071 w 3673072"/>
                <a:gd name="connsiteY0" fmla="*/ 7305531 h 7305529"/>
                <a:gd name="connsiteX1" fmla="*/ 3609739 w 3673072"/>
                <a:gd name="connsiteY1" fmla="*/ 6108766 h 7305529"/>
                <a:gd name="connsiteX2" fmla="*/ 0 w 3673072"/>
                <a:gd name="connsiteY2" fmla="*/ 6193089 h 7305529"/>
                <a:gd name="connsiteX3" fmla="*/ 354416 w 3673072"/>
                <a:gd name="connsiteY3" fmla="*/ 4134921 h 7305529"/>
                <a:gd name="connsiteX4" fmla="*/ 555912 w 3673072"/>
                <a:gd name="connsiteY4" fmla="*/ 3597437 h 7305529"/>
                <a:gd name="connsiteX5" fmla="*/ 1035678 w 3673072"/>
                <a:gd name="connsiteY5" fmla="*/ 2931948 h 7305529"/>
                <a:gd name="connsiteX6" fmla="*/ 1313936 w 3673072"/>
                <a:gd name="connsiteY6" fmla="*/ 1524228 h 7305529"/>
                <a:gd name="connsiteX7" fmla="*/ 1674274 w 3673072"/>
                <a:gd name="connsiteY7" fmla="*/ -2 h 7305529"/>
                <a:gd name="connsiteX0" fmla="*/ 3673071 w 3673070"/>
                <a:gd name="connsiteY0" fmla="*/ 7305531 h 7305529"/>
                <a:gd name="connsiteX1" fmla="*/ 3609739 w 3673070"/>
                <a:gd name="connsiteY1" fmla="*/ 6108766 h 7305529"/>
                <a:gd name="connsiteX2" fmla="*/ 0 w 3673070"/>
                <a:gd name="connsiteY2" fmla="*/ 6193089 h 7305529"/>
                <a:gd name="connsiteX3" fmla="*/ 354416 w 3673070"/>
                <a:gd name="connsiteY3" fmla="*/ 4134921 h 7305529"/>
                <a:gd name="connsiteX4" fmla="*/ 555912 w 3673070"/>
                <a:gd name="connsiteY4" fmla="*/ 3597437 h 7305529"/>
                <a:gd name="connsiteX5" fmla="*/ 1035678 w 3673070"/>
                <a:gd name="connsiteY5" fmla="*/ 2931948 h 7305529"/>
                <a:gd name="connsiteX6" fmla="*/ 1313936 w 3673070"/>
                <a:gd name="connsiteY6" fmla="*/ 1524228 h 7305529"/>
                <a:gd name="connsiteX7" fmla="*/ 1674274 w 3673070"/>
                <a:gd name="connsiteY7" fmla="*/ -2 h 7305529"/>
                <a:gd name="connsiteX0" fmla="*/ 3673071 w 3673072"/>
                <a:gd name="connsiteY0" fmla="*/ 7305531 h 7305529"/>
                <a:gd name="connsiteX1" fmla="*/ 3609739 w 3673072"/>
                <a:gd name="connsiteY1" fmla="*/ 6108766 h 7305529"/>
                <a:gd name="connsiteX2" fmla="*/ 0 w 3673072"/>
                <a:gd name="connsiteY2" fmla="*/ 6193089 h 7305529"/>
                <a:gd name="connsiteX3" fmla="*/ 354416 w 3673072"/>
                <a:gd name="connsiteY3" fmla="*/ 4134921 h 7305529"/>
                <a:gd name="connsiteX4" fmla="*/ 555912 w 3673072"/>
                <a:gd name="connsiteY4" fmla="*/ 3597437 h 7305529"/>
                <a:gd name="connsiteX5" fmla="*/ 1035678 w 3673072"/>
                <a:gd name="connsiteY5" fmla="*/ 2931948 h 7305529"/>
                <a:gd name="connsiteX6" fmla="*/ 1313936 w 3673072"/>
                <a:gd name="connsiteY6" fmla="*/ 1524228 h 7305529"/>
                <a:gd name="connsiteX7" fmla="*/ 1674274 w 3673072"/>
                <a:gd name="connsiteY7" fmla="*/ -2 h 7305529"/>
                <a:gd name="connsiteX0" fmla="*/ 3673071 w 3685924"/>
                <a:gd name="connsiteY0" fmla="*/ 7305531 h 7305529"/>
                <a:gd name="connsiteX1" fmla="*/ 3609739 w 3685924"/>
                <a:gd name="connsiteY1" fmla="*/ 6108766 h 7305529"/>
                <a:gd name="connsiteX2" fmla="*/ 0 w 3685924"/>
                <a:gd name="connsiteY2" fmla="*/ 6193089 h 7305529"/>
                <a:gd name="connsiteX3" fmla="*/ 354416 w 3685924"/>
                <a:gd name="connsiteY3" fmla="*/ 4134921 h 7305529"/>
                <a:gd name="connsiteX4" fmla="*/ 555912 w 3685924"/>
                <a:gd name="connsiteY4" fmla="*/ 3597437 h 7305529"/>
                <a:gd name="connsiteX5" fmla="*/ 1035678 w 3685924"/>
                <a:gd name="connsiteY5" fmla="*/ 2931948 h 7305529"/>
                <a:gd name="connsiteX6" fmla="*/ 1313936 w 3685924"/>
                <a:gd name="connsiteY6" fmla="*/ 1524228 h 7305529"/>
                <a:gd name="connsiteX7" fmla="*/ 1674274 w 3685924"/>
                <a:gd name="connsiteY7"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0 w 3673071"/>
                <a:gd name="connsiteY3" fmla="*/ 6193089 h 7305529"/>
                <a:gd name="connsiteX4" fmla="*/ 354416 w 3673071"/>
                <a:gd name="connsiteY4" fmla="*/ 4134921 h 7305529"/>
                <a:gd name="connsiteX5" fmla="*/ 555912 w 3673071"/>
                <a:gd name="connsiteY5" fmla="*/ 3597437 h 7305529"/>
                <a:gd name="connsiteX6" fmla="*/ 1035678 w 3673071"/>
                <a:gd name="connsiteY6" fmla="*/ 2931948 h 7305529"/>
                <a:gd name="connsiteX7" fmla="*/ 1313936 w 3673071"/>
                <a:gd name="connsiteY7" fmla="*/ 1524228 h 7305529"/>
                <a:gd name="connsiteX8" fmla="*/ 1674274 w 3673071"/>
                <a:gd name="connsiteY8"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0 w 3673071"/>
                <a:gd name="connsiteY3" fmla="*/ 6193089 h 7305529"/>
                <a:gd name="connsiteX4" fmla="*/ 354416 w 3673071"/>
                <a:gd name="connsiteY4" fmla="*/ 4134921 h 7305529"/>
                <a:gd name="connsiteX5" fmla="*/ 555912 w 3673071"/>
                <a:gd name="connsiteY5" fmla="*/ 3597437 h 7305529"/>
                <a:gd name="connsiteX6" fmla="*/ 1035678 w 3673071"/>
                <a:gd name="connsiteY6" fmla="*/ 2931948 h 7305529"/>
                <a:gd name="connsiteX7" fmla="*/ 1313936 w 3673071"/>
                <a:gd name="connsiteY7" fmla="*/ 1524228 h 7305529"/>
                <a:gd name="connsiteX8" fmla="*/ 1674274 w 3673071"/>
                <a:gd name="connsiteY8"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0 w 3673071"/>
                <a:gd name="connsiteY3" fmla="*/ 6193089 h 7305529"/>
                <a:gd name="connsiteX4" fmla="*/ 354416 w 3673071"/>
                <a:gd name="connsiteY4" fmla="*/ 4134921 h 7305529"/>
                <a:gd name="connsiteX5" fmla="*/ 555912 w 3673071"/>
                <a:gd name="connsiteY5" fmla="*/ 3597437 h 7305529"/>
                <a:gd name="connsiteX6" fmla="*/ 1035678 w 3673071"/>
                <a:gd name="connsiteY6" fmla="*/ 2931948 h 7305529"/>
                <a:gd name="connsiteX7" fmla="*/ 1313936 w 3673071"/>
                <a:gd name="connsiteY7" fmla="*/ 1524228 h 7305529"/>
                <a:gd name="connsiteX8" fmla="*/ 1674274 w 3673071"/>
                <a:gd name="connsiteY8"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2938069 w 3673071"/>
                <a:gd name="connsiteY3" fmla="*/ 5494482 h 7305529"/>
                <a:gd name="connsiteX4" fmla="*/ 0 w 3673071"/>
                <a:gd name="connsiteY4" fmla="*/ 6193089 h 7305529"/>
                <a:gd name="connsiteX5" fmla="*/ 354416 w 3673071"/>
                <a:gd name="connsiteY5" fmla="*/ 4134921 h 7305529"/>
                <a:gd name="connsiteX6" fmla="*/ 555912 w 3673071"/>
                <a:gd name="connsiteY6" fmla="*/ 3597437 h 7305529"/>
                <a:gd name="connsiteX7" fmla="*/ 1035678 w 3673071"/>
                <a:gd name="connsiteY7" fmla="*/ 2931948 h 7305529"/>
                <a:gd name="connsiteX8" fmla="*/ 1313936 w 3673071"/>
                <a:gd name="connsiteY8" fmla="*/ 1524228 h 7305529"/>
                <a:gd name="connsiteX9" fmla="*/ 1674274 w 3673071"/>
                <a:gd name="connsiteY9"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2938069 w 3673071"/>
                <a:gd name="connsiteY3" fmla="*/ 5494482 h 7305529"/>
                <a:gd name="connsiteX4" fmla="*/ 0 w 3673071"/>
                <a:gd name="connsiteY4" fmla="*/ 6193089 h 7305529"/>
                <a:gd name="connsiteX5" fmla="*/ 354416 w 3673071"/>
                <a:gd name="connsiteY5" fmla="*/ 4134921 h 7305529"/>
                <a:gd name="connsiteX6" fmla="*/ 555912 w 3673071"/>
                <a:gd name="connsiteY6" fmla="*/ 3597437 h 7305529"/>
                <a:gd name="connsiteX7" fmla="*/ 1035678 w 3673071"/>
                <a:gd name="connsiteY7" fmla="*/ 2931948 h 7305529"/>
                <a:gd name="connsiteX8" fmla="*/ 1313936 w 3673071"/>
                <a:gd name="connsiteY8" fmla="*/ 1524228 h 7305529"/>
                <a:gd name="connsiteX9" fmla="*/ 1674274 w 3673071"/>
                <a:gd name="connsiteY9"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2938069 w 3673071"/>
                <a:gd name="connsiteY3" fmla="*/ 5494482 h 7305529"/>
                <a:gd name="connsiteX4" fmla="*/ 0 w 3673071"/>
                <a:gd name="connsiteY4" fmla="*/ 6193089 h 7305529"/>
                <a:gd name="connsiteX5" fmla="*/ 354416 w 3673071"/>
                <a:gd name="connsiteY5" fmla="*/ 4134921 h 7305529"/>
                <a:gd name="connsiteX6" fmla="*/ 555912 w 3673071"/>
                <a:gd name="connsiteY6" fmla="*/ 3597437 h 7305529"/>
                <a:gd name="connsiteX7" fmla="*/ 1035678 w 3673071"/>
                <a:gd name="connsiteY7" fmla="*/ 2931948 h 7305529"/>
                <a:gd name="connsiteX8" fmla="*/ 1313936 w 3673071"/>
                <a:gd name="connsiteY8" fmla="*/ 1524228 h 7305529"/>
                <a:gd name="connsiteX9" fmla="*/ 1674274 w 3673071"/>
                <a:gd name="connsiteY9"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2938069 w 3673071"/>
                <a:gd name="connsiteY3" fmla="*/ 5494482 h 7305529"/>
                <a:gd name="connsiteX4" fmla="*/ 0 w 3673071"/>
                <a:gd name="connsiteY4" fmla="*/ 6193089 h 7305529"/>
                <a:gd name="connsiteX5" fmla="*/ 354416 w 3673071"/>
                <a:gd name="connsiteY5" fmla="*/ 4134921 h 7305529"/>
                <a:gd name="connsiteX6" fmla="*/ 555912 w 3673071"/>
                <a:gd name="connsiteY6" fmla="*/ 3597437 h 7305529"/>
                <a:gd name="connsiteX7" fmla="*/ 1035678 w 3673071"/>
                <a:gd name="connsiteY7" fmla="*/ 2931948 h 7305529"/>
                <a:gd name="connsiteX8" fmla="*/ 1313936 w 3673071"/>
                <a:gd name="connsiteY8" fmla="*/ 1524228 h 7305529"/>
                <a:gd name="connsiteX9" fmla="*/ 1674274 w 3673071"/>
                <a:gd name="connsiteY9"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2938069 w 3673071"/>
                <a:gd name="connsiteY3" fmla="*/ 5494482 h 7305529"/>
                <a:gd name="connsiteX4" fmla="*/ 0 w 3673071"/>
                <a:gd name="connsiteY4" fmla="*/ 6193089 h 7305529"/>
                <a:gd name="connsiteX5" fmla="*/ 354416 w 3673071"/>
                <a:gd name="connsiteY5" fmla="*/ 4134921 h 7305529"/>
                <a:gd name="connsiteX6" fmla="*/ 555912 w 3673071"/>
                <a:gd name="connsiteY6" fmla="*/ 3597437 h 7305529"/>
                <a:gd name="connsiteX7" fmla="*/ 1035678 w 3673071"/>
                <a:gd name="connsiteY7" fmla="*/ 2931948 h 7305529"/>
                <a:gd name="connsiteX8" fmla="*/ 1313936 w 3673071"/>
                <a:gd name="connsiteY8" fmla="*/ 1524228 h 7305529"/>
                <a:gd name="connsiteX9" fmla="*/ 1674274 w 3673071"/>
                <a:gd name="connsiteY9"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2938069 w 3673071"/>
                <a:gd name="connsiteY3" fmla="*/ 5494482 h 7305529"/>
                <a:gd name="connsiteX4" fmla="*/ 2611831 w 3673071"/>
                <a:gd name="connsiteY4" fmla="*/ 5366506 h 7305529"/>
                <a:gd name="connsiteX5" fmla="*/ 0 w 3673071"/>
                <a:gd name="connsiteY5" fmla="*/ 6193089 h 7305529"/>
                <a:gd name="connsiteX6" fmla="*/ 354416 w 3673071"/>
                <a:gd name="connsiteY6" fmla="*/ 4134921 h 7305529"/>
                <a:gd name="connsiteX7" fmla="*/ 555912 w 3673071"/>
                <a:gd name="connsiteY7" fmla="*/ 3597437 h 7305529"/>
                <a:gd name="connsiteX8" fmla="*/ 1035678 w 3673071"/>
                <a:gd name="connsiteY8" fmla="*/ 2931948 h 7305529"/>
                <a:gd name="connsiteX9" fmla="*/ 1313936 w 3673071"/>
                <a:gd name="connsiteY9" fmla="*/ 1524228 h 7305529"/>
                <a:gd name="connsiteX10" fmla="*/ 1674274 w 3673071"/>
                <a:gd name="connsiteY10"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2938069 w 3673071"/>
                <a:gd name="connsiteY3" fmla="*/ 5494482 h 7305529"/>
                <a:gd name="connsiteX4" fmla="*/ 2611831 w 3673071"/>
                <a:gd name="connsiteY4" fmla="*/ 5366506 h 7305529"/>
                <a:gd name="connsiteX5" fmla="*/ 0 w 3673071"/>
                <a:gd name="connsiteY5" fmla="*/ 6193089 h 7305529"/>
                <a:gd name="connsiteX6" fmla="*/ 354416 w 3673071"/>
                <a:gd name="connsiteY6" fmla="*/ 4134921 h 7305529"/>
                <a:gd name="connsiteX7" fmla="*/ 555912 w 3673071"/>
                <a:gd name="connsiteY7" fmla="*/ 3597437 h 7305529"/>
                <a:gd name="connsiteX8" fmla="*/ 1035678 w 3673071"/>
                <a:gd name="connsiteY8" fmla="*/ 2931948 h 7305529"/>
                <a:gd name="connsiteX9" fmla="*/ 1313936 w 3673071"/>
                <a:gd name="connsiteY9" fmla="*/ 1524228 h 7305529"/>
                <a:gd name="connsiteX10" fmla="*/ 1674274 w 3673071"/>
                <a:gd name="connsiteY10"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2938069 w 3673071"/>
                <a:gd name="connsiteY3" fmla="*/ 5494482 h 7305529"/>
                <a:gd name="connsiteX4" fmla="*/ 2611831 w 3673071"/>
                <a:gd name="connsiteY4" fmla="*/ 5366506 h 7305529"/>
                <a:gd name="connsiteX5" fmla="*/ 0 w 3673071"/>
                <a:gd name="connsiteY5" fmla="*/ 6193089 h 7305529"/>
                <a:gd name="connsiteX6" fmla="*/ 354416 w 3673071"/>
                <a:gd name="connsiteY6" fmla="*/ 4134921 h 7305529"/>
                <a:gd name="connsiteX7" fmla="*/ 555912 w 3673071"/>
                <a:gd name="connsiteY7" fmla="*/ 3597437 h 7305529"/>
                <a:gd name="connsiteX8" fmla="*/ 1035678 w 3673071"/>
                <a:gd name="connsiteY8" fmla="*/ 2931948 h 7305529"/>
                <a:gd name="connsiteX9" fmla="*/ 1313936 w 3673071"/>
                <a:gd name="connsiteY9" fmla="*/ 1524228 h 7305529"/>
                <a:gd name="connsiteX10" fmla="*/ 1674274 w 3673071"/>
                <a:gd name="connsiteY10"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2938069 w 3673071"/>
                <a:gd name="connsiteY3" fmla="*/ 5494482 h 7305529"/>
                <a:gd name="connsiteX4" fmla="*/ 2611831 w 3673071"/>
                <a:gd name="connsiteY4" fmla="*/ 5366506 h 7305529"/>
                <a:gd name="connsiteX5" fmla="*/ 0 w 3673071"/>
                <a:gd name="connsiteY5" fmla="*/ 6193089 h 7305529"/>
                <a:gd name="connsiteX6" fmla="*/ 354416 w 3673071"/>
                <a:gd name="connsiteY6" fmla="*/ 4134921 h 7305529"/>
                <a:gd name="connsiteX7" fmla="*/ 555912 w 3673071"/>
                <a:gd name="connsiteY7" fmla="*/ 3597437 h 7305529"/>
                <a:gd name="connsiteX8" fmla="*/ 1035678 w 3673071"/>
                <a:gd name="connsiteY8" fmla="*/ 2931948 h 7305529"/>
                <a:gd name="connsiteX9" fmla="*/ 1313936 w 3673071"/>
                <a:gd name="connsiteY9" fmla="*/ 1524228 h 7305529"/>
                <a:gd name="connsiteX10" fmla="*/ 1674274 w 3673071"/>
                <a:gd name="connsiteY10"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2938069 w 3673071"/>
                <a:gd name="connsiteY3" fmla="*/ 5494482 h 7305529"/>
                <a:gd name="connsiteX4" fmla="*/ 2611831 w 3673071"/>
                <a:gd name="connsiteY4" fmla="*/ 5366506 h 7305529"/>
                <a:gd name="connsiteX5" fmla="*/ 0 w 3673071"/>
                <a:gd name="connsiteY5" fmla="*/ 6193089 h 7305529"/>
                <a:gd name="connsiteX6" fmla="*/ 354416 w 3673071"/>
                <a:gd name="connsiteY6" fmla="*/ 4134921 h 7305529"/>
                <a:gd name="connsiteX7" fmla="*/ 555912 w 3673071"/>
                <a:gd name="connsiteY7" fmla="*/ 3597437 h 7305529"/>
                <a:gd name="connsiteX8" fmla="*/ 1035678 w 3673071"/>
                <a:gd name="connsiteY8" fmla="*/ 2931948 h 7305529"/>
                <a:gd name="connsiteX9" fmla="*/ 1313936 w 3673071"/>
                <a:gd name="connsiteY9" fmla="*/ 1524228 h 7305529"/>
                <a:gd name="connsiteX10" fmla="*/ 1674274 w 3673071"/>
                <a:gd name="connsiteY10"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2938069 w 3673071"/>
                <a:gd name="connsiteY3" fmla="*/ 5494482 h 7305529"/>
                <a:gd name="connsiteX4" fmla="*/ 2611831 w 3673071"/>
                <a:gd name="connsiteY4" fmla="*/ 5366506 h 7305529"/>
                <a:gd name="connsiteX5" fmla="*/ 2458307 w 3673071"/>
                <a:gd name="connsiteY5" fmla="*/ 5238530 h 7305529"/>
                <a:gd name="connsiteX6" fmla="*/ 0 w 3673071"/>
                <a:gd name="connsiteY6" fmla="*/ 6193089 h 7305529"/>
                <a:gd name="connsiteX7" fmla="*/ 354416 w 3673071"/>
                <a:gd name="connsiteY7" fmla="*/ 4134921 h 7305529"/>
                <a:gd name="connsiteX8" fmla="*/ 555912 w 3673071"/>
                <a:gd name="connsiteY8" fmla="*/ 3597437 h 7305529"/>
                <a:gd name="connsiteX9" fmla="*/ 1035678 w 3673071"/>
                <a:gd name="connsiteY9" fmla="*/ 2931948 h 7305529"/>
                <a:gd name="connsiteX10" fmla="*/ 1313936 w 3673071"/>
                <a:gd name="connsiteY10" fmla="*/ 1524228 h 7305529"/>
                <a:gd name="connsiteX11" fmla="*/ 1674274 w 3673071"/>
                <a:gd name="connsiteY11"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2938069 w 3673071"/>
                <a:gd name="connsiteY3" fmla="*/ 5494482 h 7305529"/>
                <a:gd name="connsiteX4" fmla="*/ 2611831 w 3673071"/>
                <a:gd name="connsiteY4" fmla="*/ 5366506 h 7305529"/>
                <a:gd name="connsiteX5" fmla="*/ 2458307 w 3673071"/>
                <a:gd name="connsiteY5" fmla="*/ 5238530 h 7305529"/>
                <a:gd name="connsiteX6" fmla="*/ 0 w 3673071"/>
                <a:gd name="connsiteY6" fmla="*/ 6193089 h 7305529"/>
                <a:gd name="connsiteX7" fmla="*/ 354416 w 3673071"/>
                <a:gd name="connsiteY7" fmla="*/ 4134921 h 7305529"/>
                <a:gd name="connsiteX8" fmla="*/ 555912 w 3673071"/>
                <a:gd name="connsiteY8" fmla="*/ 3597437 h 7305529"/>
                <a:gd name="connsiteX9" fmla="*/ 1035678 w 3673071"/>
                <a:gd name="connsiteY9" fmla="*/ 2931948 h 7305529"/>
                <a:gd name="connsiteX10" fmla="*/ 1313936 w 3673071"/>
                <a:gd name="connsiteY10" fmla="*/ 1524228 h 7305529"/>
                <a:gd name="connsiteX11" fmla="*/ 1674274 w 3673071"/>
                <a:gd name="connsiteY11"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2938069 w 3673071"/>
                <a:gd name="connsiteY3" fmla="*/ 5494482 h 7305529"/>
                <a:gd name="connsiteX4" fmla="*/ 2611831 w 3673071"/>
                <a:gd name="connsiteY4" fmla="*/ 5366506 h 7305529"/>
                <a:gd name="connsiteX5" fmla="*/ 2458307 w 3673071"/>
                <a:gd name="connsiteY5" fmla="*/ 5238530 h 7305529"/>
                <a:gd name="connsiteX6" fmla="*/ 0 w 3673071"/>
                <a:gd name="connsiteY6" fmla="*/ 6193089 h 7305529"/>
                <a:gd name="connsiteX7" fmla="*/ 354416 w 3673071"/>
                <a:gd name="connsiteY7" fmla="*/ 4134921 h 7305529"/>
                <a:gd name="connsiteX8" fmla="*/ 555912 w 3673071"/>
                <a:gd name="connsiteY8" fmla="*/ 3597437 h 7305529"/>
                <a:gd name="connsiteX9" fmla="*/ 1035678 w 3673071"/>
                <a:gd name="connsiteY9" fmla="*/ 2931948 h 7305529"/>
                <a:gd name="connsiteX10" fmla="*/ 1313936 w 3673071"/>
                <a:gd name="connsiteY10" fmla="*/ 1524228 h 7305529"/>
                <a:gd name="connsiteX11" fmla="*/ 1674274 w 3673071"/>
                <a:gd name="connsiteY11"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2938069 w 3673071"/>
                <a:gd name="connsiteY3" fmla="*/ 5494482 h 7305529"/>
                <a:gd name="connsiteX4" fmla="*/ 2611831 w 3673071"/>
                <a:gd name="connsiteY4" fmla="*/ 5366506 h 7305529"/>
                <a:gd name="connsiteX5" fmla="*/ 2458307 w 3673071"/>
                <a:gd name="connsiteY5" fmla="*/ 5238530 h 7305529"/>
                <a:gd name="connsiteX6" fmla="*/ 0 w 3673071"/>
                <a:gd name="connsiteY6" fmla="*/ 6193089 h 7305529"/>
                <a:gd name="connsiteX7" fmla="*/ 354416 w 3673071"/>
                <a:gd name="connsiteY7" fmla="*/ 4134921 h 7305529"/>
                <a:gd name="connsiteX8" fmla="*/ 555912 w 3673071"/>
                <a:gd name="connsiteY8" fmla="*/ 3597437 h 7305529"/>
                <a:gd name="connsiteX9" fmla="*/ 1035678 w 3673071"/>
                <a:gd name="connsiteY9" fmla="*/ 2931948 h 7305529"/>
                <a:gd name="connsiteX10" fmla="*/ 1313936 w 3673071"/>
                <a:gd name="connsiteY10" fmla="*/ 1524228 h 7305529"/>
                <a:gd name="connsiteX11" fmla="*/ 1674274 w 3673071"/>
                <a:gd name="connsiteY11"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2938069 w 3673071"/>
                <a:gd name="connsiteY3" fmla="*/ 5494482 h 7305529"/>
                <a:gd name="connsiteX4" fmla="*/ 2659807 w 3673071"/>
                <a:gd name="connsiteY4" fmla="*/ 5443303 h 7305529"/>
                <a:gd name="connsiteX5" fmla="*/ 2458307 w 3673071"/>
                <a:gd name="connsiteY5" fmla="*/ 5238530 h 7305529"/>
                <a:gd name="connsiteX6" fmla="*/ 0 w 3673071"/>
                <a:gd name="connsiteY6" fmla="*/ 6193089 h 7305529"/>
                <a:gd name="connsiteX7" fmla="*/ 354416 w 3673071"/>
                <a:gd name="connsiteY7" fmla="*/ 4134921 h 7305529"/>
                <a:gd name="connsiteX8" fmla="*/ 555912 w 3673071"/>
                <a:gd name="connsiteY8" fmla="*/ 3597437 h 7305529"/>
                <a:gd name="connsiteX9" fmla="*/ 1035678 w 3673071"/>
                <a:gd name="connsiteY9" fmla="*/ 2931948 h 7305529"/>
                <a:gd name="connsiteX10" fmla="*/ 1313936 w 3673071"/>
                <a:gd name="connsiteY10" fmla="*/ 1524228 h 7305529"/>
                <a:gd name="connsiteX11" fmla="*/ 1674274 w 3673071"/>
                <a:gd name="connsiteY11"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2938069 w 3673071"/>
                <a:gd name="connsiteY3" fmla="*/ 5494482 h 7305529"/>
                <a:gd name="connsiteX4" fmla="*/ 2659807 w 3673071"/>
                <a:gd name="connsiteY4" fmla="*/ 5443303 h 7305529"/>
                <a:gd name="connsiteX5" fmla="*/ 2458307 w 3673071"/>
                <a:gd name="connsiteY5" fmla="*/ 5238530 h 7305529"/>
                <a:gd name="connsiteX6" fmla="*/ 2189640 w 3673071"/>
                <a:gd name="connsiteY6" fmla="*/ 5545672 h 7305529"/>
                <a:gd name="connsiteX7" fmla="*/ 0 w 3673071"/>
                <a:gd name="connsiteY7" fmla="*/ 6193089 h 7305529"/>
                <a:gd name="connsiteX8" fmla="*/ 354416 w 3673071"/>
                <a:gd name="connsiteY8" fmla="*/ 4134921 h 7305529"/>
                <a:gd name="connsiteX9" fmla="*/ 555912 w 3673071"/>
                <a:gd name="connsiteY9" fmla="*/ 3597437 h 7305529"/>
                <a:gd name="connsiteX10" fmla="*/ 1035678 w 3673071"/>
                <a:gd name="connsiteY10" fmla="*/ 2931948 h 7305529"/>
                <a:gd name="connsiteX11" fmla="*/ 1313936 w 3673071"/>
                <a:gd name="connsiteY11" fmla="*/ 1524228 h 7305529"/>
                <a:gd name="connsiteX12" fmla="*/ 1674274 w 3673071"/>
                <a:gd name="connsiteY12" fmla="*/ -2 h 7305529"/>
                <a:gd name="connsiteX0" fmla="*/ 3388479 w 3388479"/>
                <a:gd name="connsiteY0" fmla="*/ 7305531 h 7305529"/>
                <a:gd name="connsiteX1" fmla="*/ 3325147 w 3388479"/>
                <a:gd name="connsiteY1" fmla="*/ 6108766 h 7305529"/>
                <a:gd name="connsiteX2" fmla="*/ 2950929 w 3388479"/>
                <a:gd name="connsiteY2" fmla="*/ 5084959 h 7305529"/>
                <a:gd name="connsiteX3" fmla="*/ 2653477 w 3388479"/>
                <a:gd name="connsiteY3" fmla="*/ 5494482 h 7305529"/>
                <a:gd name="connsiteX4" fmla="*/ 2375215 w 3388479"/>
                <a:gd name="connsiteY4" fmla="*/ 5443303 h 7305529"/>
                <a:gd name="connsiteX5" fmla="*/ 2173715 w 3388479"/>
                <a:gd name="connsiteY5" fmla="*/ 5238530 h 7305529"/>
                <a:gd name="connsiteX6" fmla="*/ 1905048 w 3388479"/>
                <a:gd name="connsiteY6" fmla="*/ 5545672 h 7305529"/>
                <a:gd name="connsiteX7" fmla="*/ 1509717 w 3388479"/>
                <a:gd name="connsiteY7" fmla="*/ 5553222 h 7305529"/>
                <a:gd name="connsiteX8" fmla="*/ 69824 w 3388479"/>
                <a:gd name="connsiteY8" fmla="*/ 4134921 h 7305529"/>
                <a:gd name="connsiteX9" fmla="*/ 271320 w 3388479"/>
                <a:gd name="connsiteY9" fmla="*/ 3597437 h 7305529"/>
                <a:gd name="connsiteX10" fmla="*/ 751086 w 3388479"/>
                <a:gd name="connsiteY10" fmla="*/ 2931948 h 7305529"/>
                <a:gd name="connsiteX11" fmla="*/ 1029344 w 3388479"/>
                <a:gd name="connsiteY11" fmla="*/ 1524228 h 7305529"/>
                <a:gd name="connsiteX12" fmla="*/ 1389682 w 3388479"/>
                <a:gd name="connsiteY12" fmla="*/ -2 h 7305529"/>
                <a:gd name="connsiteX0" fmla="*/ 3388479 w 3388479"/>
                <a:gd name="connsiteY0" fmla="*/ 7305531 h 7305529"/>
                <a:gd name="connsiteX1" fmla="*/ 3325147 w 3388479"/>
                <a:gd name="connsiteY1" fmla="*/ 6108766 h 7305529"/>
                <a:gd name="connsiteX2" fmla="*/ 2950929 w 3388479"/>
                <a:gd name="connsiteY2" fmla="*/ 5084959 h 7305529"/>
                <a:gd name="connsiteX3" fmla="*/ 2653477 w 3388479"/>
                <a:gd name="connsiteY3" fmla="*/ 5494482 h 7305529"/>
                <a:gd name="connsiteX4" fmla="*/ 2375215 w 3388479"/>
                <a:gd name="connsiteY4" fmla="*/ 5443303 h 7305529"/>
                <a:gd name="connsiteX5" fmla="*/ 2173715 w 3388479"/>
                <a:gd name="connsiteY5" fmla="*/ 5238530 h 7305529"/>
                <a:gd name="connsiteX6" fmla="*/ 1905048 w 3388479"/>
                <a:gd name="connsiteY6" fmla="*/ 5545672 h 7305529"/>
                <a:gd name="connsiteX7" fmla="*/ 1509717 w 3388479"/>
                <a:gd name="connsiteY7" fmla="*/ 5553222 h 7305529"/>
                <a:gd name="connsiteX8" fmla="*/ 69824 w 3388479"/>
                <a:gd name="connsiteY8" fmla="*/ 4134921 h 7305529"/>
                <a:gd name="connsiteX9" fmla="*/ 271320 w 3388479"/>
                <a:gd name="connsiteY9" fmla="*/ 3597437 h 7305529"/>
                <a:gd name="connsiteX10" fmla="*/ 751086 w 3388479"/>
                <a:gd name="connsiteY10" fmla="*/ 2931948 h 7305529"/>
                <a:gd name="connsiteX11" fmla="*/ 1029344 w 3388479"/>
                <a:gd name="connsiteY11" fmla="*/ 1524228 h 7305529"/>
                <a:gd name="connsiteX12" fmla="*/ 1389682 w 3388479"/>
                <a:gd name="connsiteY12" fmla="*/ -2 h 7305529"/>
                <a:gd name="connsiteX0" fmla="*/ 3388479 w 3388479"/>
                <a:gd name="connsiteY0" fmla="*/ 7305531 h 7305529"/>
                <a:gd name="connsiteX1" fmla="*/ 3325147 w 3388479"/>
                <a:gd name="connsiteY1" fmla="*/ 6108766 h 7305529"/>
                <a:gd name="connsiteX2" fmla="*/ 2950929 w 3388479"/>
                <a:gd name="connsiteY2" fmla="*/ 5084959 h 7305529"/>
                <a:gd name="connsiteX3" fmla="*/ 2653477 w 3388479"/>
                <a:gd name="connsiteY3" fmla="*/ 5494482 h 7305529"/>
                <a:gd name="connsiteX4" fmla="*/ 2375215 w 3388479"/>
                <a:gd name="connsiteY4" fmla="*/ 5443303 h 7305529"/>
                <a:gd name="connsiteX5" fmla="*/ 2173715 w 3388479"/>
                <a:gd name="connsiteY5" fmla="*/ 5238530 h 7305529"/>
                <a:gd name="connsiteX6" fmla="*/ 1905048 w 3388479"/>
                <a:gd name="connsiteY6" fmla="*/ 5545672 h 7305529"/>
                <a:gd name="connsiteX7" fmla="*/ 1509717 w 3388479"/>
                <a:gd name="connsiteY7" fmla="*/ 5553222 h 7305529"/>
                <a:gd name="connsiteX8" fmla="*/ 69824 w 3388479"/>
                <a:gd name="connsiteY8" fmla="*/ 4134921 h 7305529"/>
                <a:gd name="connsiteX9" fmla="*/ 271320 w 3388479"/>
                <a:gd name="connsiteY9" fmla="*/ 3597437 h 7305529"/>
                <a:gd name="connsiteX10" fmla="*/ 751086 w 3388479"/>
                <a:gd name="connsiteY10" fmla="*/ 2931948 h 7305529"/>
                <a:gd name="connsiteX11" fmla="*/ 1029344 w 3388479"/>
                <a:gd name="connsiteY11" fmla="*/ 1524228 h 7305529"/>
                <a:gd name="connsiteX12" fmla="*/ 1389682 w 3388479"/>
                <a:gd name="connsiteY12" fmla="*/ -2 h 7305529"/>
                <a:gd name="connsiteX0" fmla="*/ 3388479 w 3388479"/>
                <a:gd name="connsiteY0" fmla="*/ 7305531 h 7305529"/>
                <a:gd name="connsiteX1" fmla="*/ 3325147 w 3388479"/>
                <a:gd name="connsiteY1" fmla="*/ 6108766 h 7305529"/>
                <a:gd name="connsiteX2" fmla="*/ 2950929 w 3388479"/>
                <a:gd name="connsiteY2" fmla="*/ 5084959 h 7305529"/>
                <a:gd name="connsiteX3" fmla="*/ 2653477 w 3388479"/>
                <a:gd name="connsiteY3" fmla="*/ 5494482 h 7305529"/>
                <a:gd name="connsiteX4" fmla="*/ 2375215 w 3388479"/>
                <a:gd name="connsiteY4" fmla="*/ 5443303 h 7305529"/>
                <a:gd name="connsiteX5" fmla="*/ 2173715 w 3388479"/>
                <a:gd name="connsiteY5" fmla="*/ 5238530 h 7305529"/>
                <a:gd name="connsiteX6" fmla="*/ 1905048 w 3388479"/>
                <a:gd name="connsiteY6" fmla="*/ 5545672 h 7305529"/>
                <a:gd name="connsiteX7" fmla="*/ 1509717 w 3388479"/>
                <a:gd name="connsiteY7" fmla="*/ 5553222 h 7305529"/>
                <a:gd name="connsiteX8" fmla="*/ 69824 w 3388479"/>
                <a:gd name="connsiteY8" fmla="*/ 4134921 h 7305529"/>
                <a:gd name="connsiteX9" fmla="*/ 271320 w 3388479"/>
                <a:gd name="connsiteY9" fmla="*/ 3597437 h 7305529"/>
                <a:gd name="connsiteX10" fmla="*/ 751086 w 3388479"/>
                <a:gd name="connsiteY10" fmla="*/ 2931948 h 7305529"/>
                <a:gd name="connsiteX11" fmla="*/ 1029344 w 3388479"/>
                <a:gd name="connsiteY11" fmla="*/ 1524228 h 7305529"/>
                <a:gd name="connsiteX12" fmla="*/ 1389682 w 3388479"/>
                <a:gd name="connsiteY12" fmla="*/ -2 h 7305529"/>
                <a:gd name="connsiteX0" fmla="*/ 3130100 w 3130100"/>
                <a:gd name="connsiteY0" fmla="*/ 7305531 h 7305529"/>
                <a:gd name="connsiteX1" fmla="*/ 3066768 w 3130100"/>
                <a:gd name="connsiteY1" fmla="*/ 6108766 h 7305529"/>
                <a:gd name="connsiteX2" fmla="*/ 2692550 w 3130100"/>
                <a:gd name="connsiteY2" fmla="*/ 5084959 h 7305529"/>
                <a:gd name="connsiteX3" fmla="*/ 2395098 w 3130100"/>
                <a:gd name="connsiteY3" fmla="*/ 5494482 h 7305529"/>
                <a:gd name="connsiteX4" fmla="*/ 2116836 w 3130100"/>
                <a:gd name="connsiteY4" fmla="*/ 5443303 h 7305529"/>
                <a:gd name="connsiteX5" fmla="*/ 1915336 w 3130100"/>
                <a:gd name="connsiteY5" fmla="*/ 5238530 h 7305529"/>
                <a:gd name="connsiteX6" fmla="*/ 1646669 w 3130100"/>
                <a:gd name="connsiteY6" fmla="*/ 5545672 h 7305529"/>
                <a:gd name="connsiteX7" fmla="*/ 1251338 w 3130100"/>
                <a:gd name="connsiteY7" fmla="*/ 5553222 h 7305529"/>
                <a:gd name="connsiteX8" fmla="*/ 1078017 w 3130100"/>
                <a:gd name="connsiteY8" fmla="*/ 4518848 h 7305529"/>
                <a:gd name="connsiteX9" fmla="*/ 12941 w 3130100"/>
                <a:gd name="connsiteY9" fmla="*/ 3597437 h 7305529"/>
                <a:gd name="connsiteX10" fmla="*/ 492707 w 3130100"/>
                <a:gd name="connsiteY10" fmla="*/ 2931948 h 7305529"/>
                <a:gd name="connsiteX11" fmla="*/ 770965 w 3130100"/>
                <a:gd name="connsiteY11" fmla="*/ 1524228 h 7305529"/>
                <a:gd name="connsiteX12" fmla="*/ 1131303 w 3130100"/>
                <a:gd name="connsiteY12" fmla="*/ -2 h 7305529"/>
                <a:gd name="connsiteX0" fmla="*/ 2646148 w 2646148"/>
                <a:gd name="connsiteY0" fmla="*/ 7305531 h 7305529"/>
                <a:gd name="connsiteX1" fmla="*/ 2582816 w 2646148"/>
                <a:gd name="connsiteY1" fmla="*/ 6108766 h 7305529"/>
                <a:gd name="connsiteX2" fmla="*/ 2208598 w 2646148"/>
                <a:gd name="connsiteY2" fmla="*/ 5084959 h 7305529"/>
                <a:gd name="connsiteX3" fmla="*/ 1911146 w 2646148"/>
                <a:gd name="connsiteY3" fmla="*/ 5494482 h 7305529"/>
                <a:gd name="connsiteX4" fmla="*/ 1632884 w 2646148"/>
                <a:gd name="connsiteY4" fmla="*/ 5443303 h 7305529"/>
                <a:gd name="connsiteX5" fmla="*/ 1431384 w 2646148"/>
                <a:gd name="connsiteY5" fmla="*/ 5238530 h 7305529"/>
                <a:gd name="connsiteX6" fmla="*/ 1162717 w 2646148"/>
                <a:gd name="connsiteY6" fmla="*/ 5545672 h 7305529"/>
                <a:gd name="connsiteX7" fmla="*/ 767386 w 2646148"/>
                <a:gd name="connsiteY7" fmla="*/ 5553222 h 7305529"/>
                <a:gd name="connsiteX8" fmla="*/ 594065 w 2646148"/>
                <a:gd name="connsiteY8" fmla="*/ 4518848 h 7305529"/>
                <a:gd name="connsiteX9" fmla="*/ 709203 w 2646148"/>
                <a:gd name="connsiteY9" fmla="*/ 4160532 h 7305529"/>
                <a:gd name="connsiteX10" fmla="*/ 8755 w 2646148"/>
                <a:gd name="connsiteY10" fmla="*/ 2931948 h 7305529"/>
                <a:gd name="connsiteX11" fmla="*/ 287013 w 2646148"/>
                <a:gd name="connsiteY11" fmla="*/ 1524228 h 7305529"/>
                <a:gd name="connsiteX12" fmla="*/ 647351 w 2646148"/>
                <a:gd name="connsiteY12" fmla="*/ -2 h 7305529"/>
                <a:gd name="connsiteX0" fmla="*/ 2364822 w 2364822"/>
                <a:gd name="connsiteY0" fmla="*/ 7305531 h 7305529"/>
                <a:gd name="connsiteX1" fmla="*/ 2301490 w 2364822"/>
                <a:gd name="connsiteY1" fmla="*/ 6108766 h 7305529"/>
                <a:gd name="connsiteX2" fmla="*/ 1927272 w 2364822"/>
                <a:gd name="connsiteY2" fmla="*/ 5084959 h 7305529"/>
                <a:gd name="connsiteX3" fmla="*/ 1629820 w 2364822"/>
                <a:gd name="connsiteY3" fmla="*/ 5494482 h 7305529"/>
                <a:gd name="connsiteX4" fmla="*/ 1351558 w 2364822"/>
                <a:gd name="connsiteY4" fmla="*/ 5443303 h 7305529"/>
                <a:gd name="connsiteX5" fmla="*/ 1150058 w 2364822"/>
                <a:gd name="connsiteY5" fmla="*/ 5238530 h 7305529"/>
                <a:gd name="connsiteX6" fmla="*/ 881391 w 2364822"/>
                <a:gd name="connsiteY6" fmla="*/ 5545672 h 7305529"/>
                <a:gd name="connsiteX7" fmla="*/ 486060 w 2364822"/>
                <a:gd name="connsiteY7" fmla="*/ 5553222 h 7305529"/>
                <a:gd name="connsiteX8" fmla="*/ 312739 w 2364822"/>
                <a:gd name="connsiteY8" fmla="*/ 4518848 h 7305529"/>
                <a:gd name="connsiteX9" fmla="*/ 427877 w 2364822"/>
                <a:gd name="connsiteY9" fmla="*/ 4160532 h 7305529"/>
                <a:gd name="connsiteX10" fmla="*/ 466262 w 2364822"/>
                <a:gd name="connsiteY10" fmla="*/ 3597433 h 7305529"/>
                <a:gd name="connsiteX11" fmla="*/ 5687 w 2364822"/>
                <a:gd name="connsiteY11" fmla="*/ 1524228 h 7305529"/>
                <a:gd name="connsiteX12" fmla="*/ 366025 w 2364822"/>
                <a:gd name="connsiteY12" fmla="*/ -2 h 7305529"/>
                <a:gd name="connsiteX0" fmla="*/ 2364820 w 2364820"/>
                <a:gd name="connsiteY0" fmla="*/ 7305531 h 7305529"/>
                <a:gd name="connsiteX1" fmla="*/ 2301488 w 2364820"/>
                <a:gd name="connsiteY1" fmla="*/ 6108766 h 7305529"/>
                <a:gd name="connsiteX2" fmla="*/ 1927270 w 2364820"/>
                <a:gd name="connsiteY2" fmla="*/ 5084959 h 7305529"/>
                <a:gd name="connsiteX3" fmla="*/ 1629818 w 2364820"/>
                <a:gd name="connsiteY3" fmla="*/ 5494482 h 7305529"/>
                <a:gd name="connsiteX4" fmla="*/ 1351556 w 2364820"/>
                <a:gd name="connsiteY4" fmla="*/ 5443303 h 7305529"/>
                <a:gd name="connsiteX5" fmla="*/ 1150056 w 2364820"/>
                <a:gd name="connsiteY5" fmla="*/ 5238530 h 7305529"/>
                <a:gd name="connsiteX6" fmla="*/ 881389 w 2364820"/>
                <a:gd name="connsiteY6" fmla="*/ 5545672 h 7305529"/>
                <a:gd name="connsiteX7" fmla="*/ 486058 w 2364820"/>
                <a:gd name="connsiteY7" fmla="*/ 5553222 h 7305529"/>
                <a:gd name="connsiteX8" fmla="*/ 312737 w 2364820"/>
                <a:gd name="connsiteY8" fmla="*/ 4518848 h 7305529"/>
                <a:gd name="connsiteX9" fmla="*/ 456660 w 2364820"/>
                <a:gd name="connsiteY9" fmla="*/ 4186137 h 7305529"/>
                <a:gd name="connsiteX10" fmla="*/ 466260 w 2364820"/>
                <a:gd name="connsiteY10" fmla="*/ 3597433 h 7305529"/>
                <a:gd name="connsiteX11" fmla="*/ 5685 w 2364820"/>
                <a:gd name="connsiteY11" fmla="*/ 1524228 h 7305529"/>
                <a:gd name="connsiteX12" fmla="*/ 366023 w 2364820"/>
                <a:gd name="connsiteY12" fmla="*/ -2 h 7305529"/>
                <a:gd name="connsiteX0" fmla="*/ 2364820 w 2364820"/>
                <a:gd name="connsiteY0" fmla="*/ 7305531 h 7305529"/>
                <a:gd name="connsiteX1" fmla="*/ 2301488 w 2364820"/>
                <a:gd name="connsiteY1" fmla="*/ 6108766 h 7305529"/>
                <a:gd name="connsiteX2" fmla="*/ 1927270 w 2364820"/>
                <a:gd name="connsiteY2" fmla="*/ 5084959 h 7305529"/>
                <a:gd name="connsiteX3" fmla="*/ 1629818 w 2364820"/>
                <a:gd name="connsiteY3" fmla="*/ 5494482 h 7305529"/>
                <a:gd name="connsiteX4" fmla="*/ 1351556 w 2364820"/>
                <a:gd name="connsiteY4" fmla="*/ 5443303 h 7305529"/>
                <a:gd name="connsiteX5" fmla="*/ 1150056 w 2364820"/>
                <a:gd name="connsiteY5" fmla="*/ 5238530 h 7305529"/>
                <a:gd name="connsiteX6" fmla="*/ 881389 w 2364820"/>
                <a:gd name="connsiteY6" fmla="*/ 5545672 h 7305529"/>
                <a:gd name="connsiteX7" fmla="*/ 486058 w 2364820"/>
                <a:gd name="connsiteY7" fmla="*/ 5553222 h 7305529"/>
                <a:gd name="connsiteX8" fmla="*/ 394296 w 2364820"/>
                <a:gd name="connsiteY8" fmla="*/ 4685217 h 7305529"/>
                <a:gd name="connsiteX9" fmla="*/ 456660 w 2364820"/>
                <a:gd name="connsiteY9" fmla="*/ 4186137 h 7305529"/>
                <a:gd name="connsiteX10" fmla="*/ 466260 w 2364820"/>
                <a:gd name="connsiteY10" fmla="*/ 3597433 h 7305529"/>
                <a:gd name="connsiteX11" fmla="*/ 5685 w 2364820"/>
                <a:gd name="connsiteY11" fmla="*/ 1524228 h 7305529"/>
                <a:gd name="connsiteX12" fmla="*/ 366023 w 2364820"/>
                <a:gd name="connsiteY12" fmla="*/ -2 h 7305529"/>
                <a:gd name="connsiteX0" fmla="*/ 2364820 w 2364820"/>
                <a:gd name="connsiteY0" fmla="*/ 7305531 h 7305529"/>
                <a:gd name="connsiteX1" fmla="*/ 2301488 w 2364820"/>
                <a:gd name="connsiteY1" fmla="*/ 6108766 h 7305529"/>
                <a:gd name="connsiteX2" fmla="*/ 1927270 w 2364820"/>
                <a:gd name="connsiteY2" fmla="*/ 5084959 h 7305529"/>
                <a:gd name="connsiteX3" fmla="*/ 1629818 w 2364820"/>
                <a:gd name="connsiteY3" fmla="*/ 5494482 h 7305529"/>
                <a:gd name="connsiteX4" fmla="*/ 1351556 w 2364820"/>
                <a:gd name="connsiteY4" fmla="*/ 5443303 h 7305529"/>
                <a:gd name="connsiteX5" fmla="*/ 1150056 w 2364820"/>
                <a:gd name="connsiteY5" fmla="*/ 5238530 h 7305529"/>
                <a:gd name="connsiteX6" fmla="*/ 881389 w 2364820"/>
                <a:gd name="connsiteY6" fmla="*/ 5545672 h 7305529"/>
                <a:gd name="connsiteX7" fmla="*/ 486058 w 2364820"/>
                <a:gd name="connsiteY7" fmla="*/ 5553222 h 7305529"/>
                <a:gd name="connsiteX8" fmla="*/ 394296 w 2364820"/>
                <a:gd name="connsiteY8" fmla="*/ 4685217 h 7305529"/>
                <a:gd name="connsiteX9" fmla="*/ 456660 w 2364820"/>
                <a:gd name="connsiteY9" fmla="*/ 4186137 h 7305529"/>
                <a:gd name="connsiteX10" fmla="*/ 466260 w 2364820"/>
                <a:gd name="connsiteY10" fmla="*/ 3597433 h 7305529"/>
                <a:gd name="connsiteX11" fmla="*/ 5685 w 2364820"/>
                <a:gd name="connsiteY11" fmla="*/ 1524228 h 7305529"/>
                <a:gd name="connsiteX12" fmla="*/ 366023 w 2364820"/>
                <a:gd name="connsiteY12" fmla="*/ -2 h 7305529"/>
                <a:gd name="connsiteX0" fmla="*/ 2364820 w 2364820"/>
                <a:gd name="connsiteY0" fmla="*/ 7305531 h 7305529"/>
                <a:gd name="connsiteX1" fmla="*/ 2301488 w 2364820"/>
                <a:gd name="connsiteY1" fmla="*/ 6108766 h 7305529"/>
                <a:gd name="connsiteX2" fmla="*/ 1927270 w 2364820"/>
                <a:gd name="connsiteY2" fmla="*/ 5084959 h 7305529"/>
                <a:gd name="connsiteX3" fmla="*/ 1629818 w 2364820"/>
                <a:gd name="connsiteY3" fmla="*/ 5494482 h 7305529"/>
                <a:gd name="connsiteX4" fmla="*/ 1351556 w 2364820"/>
                <a:gd name="connsiteY4" fmla="*/ 5443303 h 7305529"/>
                <a:gd name="connsiteX5" fmla="*/ 1150056 w 2364820"/>
                <a:gd name="connsiteY5" fmla="*/ 5238530 h 7305529"/>
                <a:gd name="connsiteX6" fmla="*/ 881389 w 2364820"/>
                <a:gd name="connsiteY6" fmla="*/ 5545672 h 7305529"/>
                <a:gd name="connsiteX7" fmla="*/ 486058 w 2364820"/>
                <a:gd name="connsiteY7" fmla="*/ 5553222 h 7305529"/>
                <a:gd name="connsiteX8" fmla="*/ 394296 w 2364820"/>
                <a:gd name="connsiteY8" fmla="*/ 4685217 h 7305529"/>
                <a:gd name="connsiteX9" fmla="*/ 456660 w 2364820"/>
                <a:gd name="connsiteY9" fmla="*/ 4186137 h 7305529"/>
                <a:gd name="connsiteX10" fmla="*/ 466260 w 2364820"/>
                <a:gd name="connsiteY10" fmla="*/ 3597433 h 7305529"/>
                <a:gd name="connsiteX11" fmla="*/ 5685 w 2364820"/>
                <a:gd name="connsiteY11" fmla="*/ 1524228 h 7305529"/>
                <a:gd name="connsiteX12" fmla="*/ 366023 w 2364820"/>
                <a:gd name="connsiteY12" fmla="*/ -2 h 7305529"/>
                <a:gd name="connsiteX0" fmla="*/ 2364820 w 2364820"/>
                <a:gd name="connsiteY0" fmla="*/ 7305531 h 7305529"/>
                <a:gd name="connsiteX1" fmla="*/ 2301488 w 2364820"/>
                <a:gd name="connsiteY1" fmla="*/ 6108766 h 7305529"/>
                <a:gd name="connsiteX2" fmla="*/ 1927270 w 2364820"/>
                <a:gd name="connsiteY2" fmla="*/ 5084959 h 7305529"/>
                <a:gd name="connsiteX3" fmla="*/ 1629818 w 2364820"/>
                <a:gd name="connsiteY3" fmla="*/ 5494482 h 7305529"/>
                <a:gd name="connsiteX4" fmla="*/ 1351556 w 2364820"/>
                <a:gd name="connsiteY4" fmla="*/ 5443303 h 7305529"/>
                <a:gd name="connsiteX5" fmla="*/ 1150056 w 2364820"/>
                <a:gd name="connsiteY5" fmla="*/ 5238530 h 7305529"/>
                <a:gd name="connsiteX6" fmla="*/ 881389 w 2364820"/>
                <a:gd name="connsiteY6" fmla="*/ 5545672 h 7305529"/>
                <a:gd name="connsiteX7" fmla="*/ 486058 w 2364820"/>
                <a:gd name="connsiteY7" fmla="*/ 5553222 h 7305529"/>
                <a:gd name="connsiteX8" fmla="*/ 394296 w 2364820"/>
                <a:gd name="connsiteY8" fmla="*/ 4685217 h 7305529"/>
                <a:gd name="connsiteX9" fmla="*/ 456660 w 2364820"/>
                <a:gd name="connsiteY9" fmla="*/ 4186137 h 7305529"/>
                <a:gd name="connsiteX10" fmla="*/ 466260 w 2364820"/>
                <a:gd name="connsiteY10" fmla="*/ 3597433 h 7305529"/>
                <a:gd name="connsiteX11" fmla="*/ 5685 w 2364820"/>
                <a:gd name="connsiteY11" fmla="*/ 1524228 h 7305529"/>
                <a:gd name="connsiteX12" fmla="*/ 366023 w 2364820"/>
                <a:gd name="connsiteY12" fmla="*/ -2 h 7305529"/>
                <a:gd name="connsiteX0" fmla="*/ 2366790 w 2366790"/>
                <a:gd name="connsiteY0" fmla="*/ 7305531 h 7305529"/>
                <a:gd name="connsiteX1" fmla="*/ 2303458 w 2366790"/>
                <a:gd name="connsiteY1" fmla="*/ 6108766 h 7305529"/>
                <a:gd name="connsiteX2" fmla="*/ 1929240 w 2366790"/>
                <a:gd name="connsiteY2" fmla="*/ 5084959 h 7305529"/>
                <a:gd name="connsiteX3" fmla="*/ 1631788 w 2366790"/>
                <a:gd name="connsiteY3" fmla="*/ 5494482 h 7305529"/>
                <a:gd name="connsiteX4" fmla="*/ 1353526 w 2366790"/>
                <a:gd name="connsiteY4" fmla="*/ 5443303 h 7305529"/>
                <a:gd name="connsiteX5" fmla="*/ 1152026 w 2366790"/>
                <a:gd name="connsiteY5" fmla="*/ 5238530 h 7305529"/>
                <a:gd name="connsiteX6" fmla="*/ 883359 w 2366790"/>
                <a:gd name="connsiteY6" fmla="*/ 5545672 h 7305529"/>
                <a:gd name="connsiteX7" fmla="*/ 488028 w 2366790"/>
                <a:gd name="connsiteY7" fmla="*/ 5553222 h 7305529"/>
                <a:gd name="connsiteX8" fmla="*/ 396266 w 2366790"/>
                <a:gd name="connsiteY8" fmla="*/ 4685217 h 7305529"/>
                <a:gd name="connsiteX9" fmla="*/ 458630 w 2366790"/>
                <a:gd name="connsiteY9" fmla="*/ 4186137 h 7305529"/>
                <a:gd name="connsiteX10" fmla="*/ 468230 w 2366790"/>
                <a:gd name="connsiteY10" fmla="*/ 3597433 h 7305529"/>
                <a:gd name="connsiteX11" fmla="*/ 7655 w 2366790"/>
                <a:gd name="connsiteY11" fmla="*/ 1524228 h 7305529"/>
                <a:gd name="connsiteX12" fmla="*/ 367993 w 2366790"/>
                <a:gd name="connsiteY12" fmla="*/ -2 h 7305529"/>
                <a:gd name="connsiteX0" fmla="*/ 2005071 w 2005071"/>
                <a:gd name="connsiteY0" fmla="*/ 7305531 h 7305529"/>
                <a:gd name="connsiteX1" fmla="*/ 1941739 w 2005071"/>
                <a:gd name="connsiteY1" fmla="*/ 6108766 h 7305529"/>
                <a:gd name="connsiteX2" fmla="*/ 1567521 w 2005071"/>
                <a:gd name="connsiteY2" fmla="*/ 5084959 h 7305529"/>
                <a:gd name="connsiteX3" fmla="*/ 1270069 w 2005071"/>
                <a:gd name="connsiteY3" fmla="*/ 5494482 h 7305529"/>
                <a:gd name="connsiteX4" fmla="*/ 991807 w 2005071"/>
                <a:gd name="connsiteY4" fmla="*/ 5443303 h 7305529"/>
                <a:gd name="connsiteX5" fmla="*/ 790307 w 2005071"/>
                <a:gd name="connsiteY5" fmla="*/ 5238530 h 7305529"/>
                <a:gd name="connsiteX6" fmla="*/ 521640 w 2005071"/>
                <a:gd name="connsiteY6" fmla="*/ 5545672 h 7305529"/>
                <a:gd name="connsiteX7" fmla="*/ 126309 w 2005071"/>
                <a:gd name="connsiteY7" fmla="*/ 5553222 h 7305529"/>
                <a:gd name="connsiteX8" fmla="*/ 34547 w 2005071"/>
                <a:gd name="connsiteY8" fmla="*/ 4685217 h 7305529"/>
                <a:gd name="connsiteX9" fmla="*/ 96911 w 2005071"/>
                <a:gd name="connsiteY9" fmla="*/ 4186137 h 7305529"/>
                <a:gd name="connsiteX10" fmla="*/ 106511 w 2005071"/>
                <a:gd name="connsiteY10" fmla="*/ 3597433 h 7305529"/>
                <a:gd name="connsiteX11" fmla="*/ 72924 w 2005071"/>
                <a:gd name="connsiteY11" fmla="*/ 3251900 h 7305529"/>
                <a:gd name="connsiteX12" fmla="*/ 6274 w 2005071"/>
                <a:gd name="connsiteY12" fmla="*/ -2 h 7305529"/>
                <a:gd name="connsiteX0" fmla="*/ 2005071 w 2005071"/>
                <a:gd name="connsiteY0" fmla="*/ 7305531 h 7305529"/>
                <a:gd name="connsiteX1" fmla="*/ 1941739 w 2005071"/>
                <a:gd name="connsiteY1" fmla="*/ 6108766 h 7305529"/>
                <a:gd name="connsiteX2" fmla="*/ 1567521 w 2005071"/>
                <a:gd name="connsiteY2" fmla="*/ 5084959 h 7305529"/>
                <a:gd name="connsiteX3" fmla="*/ 1270069 w 2005071"/>
                <a:gd name="connsiteY3" fmla="*/ 5494482 h 7305529"/>
                <a:gd name="connsiteX4" fmla="*/ 991807 w 2005071"/>
                <a:gd name="connsiteY4" fmla="*/ 5443303 h 7305529"/>
                <a:gd name="connsiteX5" fmla="*/ 790307 w 2005071"/>
                <a:gd name="connsiteY5" fmla="*/ 5238530 h 7305529"/>
                <a:gd name="connsiteX6" fmla="*/ 521640 w 2005071"/>
                <a:gd name="connsiteY6" fmla="*/ 5545672 h 7305529"/>
                <a:gd name="connsiteX7" fmla="*/ 126309 w 2005071"/>
                <a:gd name="connsiteY7" fmla="*/ 5553222 h 7305529"/>
                <a:gd name="connsiteX8" fmla="*/ 34547 w 2005071"/>
                <a:gd name="connsiteY8" fmla="*/ 4685217 h 7305529"/>
                <a:gd name="connsiteX9" fmla="*/ 96911 w 2005071"/>
                <a:gd name="connsiteY9" fmla="*/ 4186137 h 7305529"/>
                <a:gd name="connsiteX10" fmla="*/ 106511 w 2005071"/>
                <a:gd name="connsiteY10" fmla="*/ 3597433 h 7305529"/>
                <a:gd name="connsiteX11" fmla="*/ 72924 w 2005071"/>
                <a:gd name="connsiteY11" fmla="*/ 3251900 h 7305529"/>
                <a:gd name="connsiteX12" fmla="*/ 6274 w 2005071"/>
                <a:gd name="connsiteY12" fmla="*/ -2 h 7305529"/>
                <a:gd name="connsiteX0" fmla="*/ 1998797 w 1998797"/>
                <a:gd name="connsiteY0" fmla="*/ 7305531 h 7305529"/>
                <a:gd name="connsiteX1" fmla="*/ 1935465 w 1998797"/>
                <a:gd name="connsiteY1" fmla="*/ 6108766 h 7305529"/>
                <a:gd name="connsiteX2" fmla="*/ 1561247 w 1998797"/>
                <a:gd name="connsiteY2" fmla="*/ 5084959 h 7305529"/>
                <a:gd name="connsiteX3" fmla="*/ 1263795 w 1998797"/>
                <a:gd name="connsiteY3" fmla="*/ 5494482 h 7305529"/>
                <a:gd name="connsiteX4" fmla="*/ 985533 w 1998797"/>
                <a:gd name="connsiteY4" fmla="*/ 5443303 h 7305529"/>
                <a:gd name="connsiteX5" fmla="*/ 784033 w 1998797"/>
                <a:gd name="connsiteY5" fmla="*/ 5238530 h 7305529"/>
                <a:gd name="connsiteX6" fmla="*/ 515366 w 1998797"/>
                <a:gd name="connsiteY6" fmla="*/ 5545672 h 7305529"/>
                <a:gd name="connsiteX7" fmla="*/ 120035 w 1998797"/>
                <a:gd name="connsiteY7" fmla="*/ 5553222 h 7305529"/>
                <a:gd name="connsiteX8" fmla="*/ 28273 w 1998797"/>
                <a:gd name="connsiteY8" fmla="*/ 4685217 h 7305529"/>
                <a:gd name="connsiteX9" fmla="*/ 90637 w 1998797"/>
                <a:gd name="connsiteY9" fmla="*/ 4186137 h 7305529"/>
                <a:gd name="connsiteX10" fmla="*/ 100237 w 1998797"/>
                <a:gd name="connsiteY10" fmla="*/ 3597433 h 7305529"/>
                <a:gd name="connsiteX11" fmla="*/ 0 w 1998797"/>
                <a:gd name="connsiteY11" fmla="*/ -2 h 7305529"/>
                <a:gd name="connsiteX0" fmla="*/ 1970525 w 1970525"/>
                <a:gd name="connsiteY0" fmla="*/ 4618031 h 4618029"/>
                <a:gd name="connsiteX1" fmla="*/ 1907193 w 1970525"/>
                <a:gd name="connsiteY1" fmla="*/ 3421266 h 4618029"/>
                <a:gd name="connsiteX2" fmla="*/ 1532975 w 1970525"/>
                <a:gd name="connsiteY2" fmla="*/ 2397459 h 4618029"/>
                <a:gd name="connsiteX3" fmla="*/ 1235523 w 1970525"/>
                <a:gd name="connsiteY3" fmla="*/ 2806982 h 4618029"/>
                <a:gd name="connsiteX4" fmla="*/ 957261 w 1970525"/>
                <a:gd name="connsiteY4" fmla="*/ 2755803 h 4618029"/>
                <a:gd name="connsiteX5" fmla="*/ 755761 w 1970525"/>
                <a:gd name="connsiteY5" fmla="*/ 2551030 h 4618029"/>
                <a:gd name="connsiteX6" fmla="*/ 487094 w 1970525"/>
                <a:gd name="connsiteY6" fmla="*/ 2858172 h 4618029"/>
                <a:gd name="connsiteX7" fmla="*/ 91763 w 1970525"/>
                <a:gd name="connsiteY7" fmla="*/ 2865722 h 4618029"/>
                <a:gd name="connsiteX8" fmla="*/ 1 w 1970525"/>
                <a:gd name="connsiteY8" fmla="*/ 1997717 h 4618029"/>
                <a:gd name="connsiteX9" fmla="*/ 62365 w 1970525"/>
                <a:gd name="connsiteY9" fmla="*/ 1498637 h 4618029"/>
                <a:gd name="connsiteX10" fmla="*/ 71965 w 1970525"/>
                <a:gd name="connsiteY10" fmla="*/ 909933 h 4618029"/>
                <a:gd name="connsiteX11" fmla="*/ 38894 w 1970525"/>
                <a:gd name="connsiteY11" fmla="*/ 2 h 4618029"/>
                <a:gd name="connsiteX0" fmla="*/ 1970525 w 1970525"/>
                <a:gd name="connsiteY0" fmla="*/ 3708097 h 3708095"/>
                <a:gd name="connsiteX1" fmla="*/ 1907193 w 1970525"/>
                <a:gd name="connsiteY1" fmla="*/ 2511332 h 3708095"/>
                <a:gd name="connsiteX2" fmla="*/ 1532975 w 1970525"/>
                <a:gd name="connsiteY2" fmla="*/ 1487525 h 3708095"/>
                <a:gd name="connsiteX3" fmla="*/ 1235523 w 1970525"/>
                <a:gd name="connsiteY3" fmla="*/ 1897048 h 3708095"/>
                <a:gd name="connsiteX4" fmla="*/ 957261 w 1970525"/>
                <a:gd name="connsiteY4" fmla="*/ 1845869 h 3708095"/>
                <a:gd name="connsiteX5" fmla="*/ 755761 w 1970525"/>
                <a:gd name="connsiteY5" fmla="*/ 1641096 h 3708095"/>
                <a:gd name="connsiteX6" fmla="*/ 487094 w 1970525"/>
                <a:gd name="connsiteY6" fmla="*/ 1948238 h 3708095"/>
                <a:gd name="connsiteX7" fmla="*/ 91763 w 1970525"/>
                <a:gd name="connsiteY7" fmla="*/ 1955788 h 3708095"/>
                <a:gd name="connsiteX8" fmla="*/ 1 w 1970525"/>
                <a:gd name="connsiteY8" fmla="*/ 1087783 h 3708095"/>
                <a:gd name="connsiteX9" fmla="*/ 62365 w 1970525"/>
                <a:gd name="connsiteY9" fmla="*/ 588703 h 3708095"/>
                <a:gd name="connsiteX10" fmla="*/ 71965 w 1970525"/>
                <a:gd name="connsiteY10" fmla="*/ -1 h 3708095"/>
                <a:gd name="connsiteX0" fmla="*/ 1970525 w 1970525"/>
                <a:gd name="connsiteY0" fmla="*/ 3669704 h 3669702"/>
                <a:gd name="connsiteX1" fmla="*/ 1907193 w 1970525"/>
                <a:gd name="connsiteY1" fmla="*/ 2472939 h 3669702"/>
                <a:gd name="connsiteX2" fmla="*/ 1532975 w 1970525"/>
                <a:gd name="connsiteY2" fmla="*/ 1449132 h 3669702"/>
                <a:gd name="connsiteX3" fmla="*/ 1235523 w 1970525"/>
                <a:gd name="connsiteY3" fmla="*/ 1858655 h 3669702"/>
                <a:gd name="connsiteX4" fmla="*/ 957261 w 1970525"/>
                <a:gd name="connsiteY4" fmla="*/ 1807476 h 3669702"/>
                <a:gd name="connsiteX5" fmla="*/ 755761 w 1970525"/>
                <a:gd name="connsiteY5" fmla="*/ 1602703 h 3669702"/>
                <a:gd name="connsiteX6" fmla="*/ 487094 w 1970525"/>
                <a:gd name="connsiteY6" fmla="*/ 1909845 h 3669702"/>
                <a:gd name="connsiteX7" fmla="*/ 91763 w 1970525"/>
                <a:gd name="connsiteY7" fmla="*/ 1917395 h 3669702"/>
                <a:gd name="connsiteX8" fmla="*/ 1 w 1970525"/>
                <a:gd name="connsiteY8" fmla="*/ 1049390 h 3669702"/>
                <a:gd name="connsiteX9" fmla="*/ 62365 w 1970525"/>
                <a:gd name="connsiteY9" fmla="*/ 550310 h 3669702"/>
                <a:gd name="connsiteX10" fmla="*/ 81560 w 1970525"/>
                <a:gd name="connsiteY10" fmla="*/ 0 h 3669702"/>
                <a:gd name="connsiteX0" fmla="*/ 1946859 w 1946859"/>
                <a:gd name="connsiteY0" fmla="*/ 3669704 h 3669702"/>
                <a:gd name="connsiteX1" fmla="*/ 1883527 w 1946859"/>
                <a:gd name="connsiteY1" fmla="*/ 2472939 h 3669702"/>
                <a:gd name="connsiteX2" fmla="*/ 1509309 w 1946859"/>
                <a:gd name="connsiteY2" fmla="*/ 1449132 h 3669702"/>
                <a:gd name="connsiteX3" fmla="*/ 1211857 w 1946859"/>
                <a:gd name="connsiteY3" fmla="*/ 1858655 h 3669702"/>
                <a:gd name="connsiteX4" fmla="*/ 933595 w 1946859"/>
                <a:gd name="connsiteY4" fmla="*/ 1807476 h 3669702"/>
                <a:gd name="connsiteX5" fmla="*/ 732095 w 1946859"/>
                <a:gd name="connsiteY5" fmla="*/ 1602703 h 3669702"/>
                <a:gd name="connsiteX6" fmla="*/ 463428 w 1946859"/>
                <a:gd name="connsiteY6" fmla="*/ 1909845 h 3669702"/>
                <a:gd name="connsiteX7" fmla="*/ 68097 w 1946859"/>
                <a:gd name="connsiteY7" fmla="*/ 1917395 h 3669702"/>
                <a:gd name="connsiteX8" fmla="*/ 323 w 1946859"/>
                <a:gd name="connsiteY8" fmla="*/ 1113388 h 3669702"/>
                <a:gd name="connsiteX9" fmla="*/ 38699 w 1946859"/>
                <a:gd name="connsiteY9" fmla="*/ 550310 h 3669702"/>
                <a:gd name="connsiteX10" fmla="*/ 57894 w 1946859"/>
                <a:gd name="connsiteY10" fmla="*/ 0 h 3669702"/>
                <a:gd name="connsiteX0" fmla="*/ 1946888 w 1946888"/>
                <a:gd name="connsiteY0" fmla="*/ 3669704 h 3669702"/>
                <a:gd name="connsiteX1" fmla="*/ 1883556 w 1946888"/>
                <a:gd name="connsiteY1" fmla="*/ 2472939 h 3669702"/>
                <a:gd name="connsiteX2" fmla="*/ 1509338 w 1946888"/>
                <a:gd name="connsiteY2" fmla="*/ 1449132 h 3669702"/>
                <a:gd name="connsiteX3" fmla="*/ 1211886 w 1946888"/>
                <a:gd name="connsiteY3" fmla="*/ 1858655 h 3669702"/>
                <a:gd name="connsiteX4" fmla="*/ 933624 w 1946888"/>
                <a:gd name="connsiteY4" fmla="*/ 1807476 h 3669702"/>
                <a:gd name="connsiteX5" fmla="*/ 732124 w 1946888"/>
                <a:gd name="connsiteY5" fmla="*/ 1602703 h 3669702"/>
                <a:gd name="connsiteX6" fmla="*/ 463457 w 1946888"/>
                <a:gd name="connsiteY6" fmla="*/ 1909845 h 3669702"/>
                <a:gd name="connsiteX7" fmla="*/ 63328 w 1946888"/>
                <a:gd name="connsiteY7" fmla="*/ 1853419 h 3669702"/>
                <a:gd name="connsiteX8" fmla="*/ 352 w 1946888"/>
                <a:gd name="connsiteY8" fmla="*/ 1113388 h 3669702"/>
                <a:gd name="connsiteX9" fmla="*/ 38728 w 1946888"/>
                <a:gd name="connsiteY9" fmla="*/ 550310 h 3669702"/>
                <a:gd name="connsiteX10" fmla="*/ 57923 w 1946888"/>
                <a:gd name="connsiteY10" fmla="*/ 0 h 3669702"/>
                <a:gd name="connsiteX0" fmla="*/ 1946888 w 1946888"/>
                <a:gd name="connsiteY0" fmla="*/ 3669704 h 3669702"/>
                <a:gd name="connsiteX1" fmla="*/ 1883556 w 1946888"/>
                <a:gd name="connsiteY1" fmla="*/ 2472939 h 3669702"/>
                <a:gd name="connsiteX2" fmla="*/ 1509338 w 1946888"/>
                <a:gd name="connsiteY2" fmla="*/ 1449132 h 3669702"/>
                <a:gd name="connsiteX3" fmla="*/ 1211886 w 1946888"/>
                <a:gd name="connsiteY3" fmla="*/ 1858655 h 3669702"/>
                <a:gd name="connsiteX4" fmla="*/ 933624 w 1946888"/>
                <a:gd name="connsiteY4" fmla="*/ 1807476 h 3669702"/>
                <a:gd name="connsiteX5" fmla="*/ 732124 w 1946888"/>
                <a:gd name="connsiteY5" fmla="*/ 1602703 h 3669702"/>
                <a:gd name="connsiteX6" fmla="*/ 444267 w 1946888"/>
                <a:gd name="connsiteY6" fmla="*/ 1909847 h 3669702"/>
                <a:gd name="connsiteX7" fmla="*/ 63328 w 1946888"/>
                <a:gd name="connsiteY7" fmla="*/ 1853419 h 3669702"/>
                <a:gd name="connsiteX8" fmla="*/ 352 w 1946888"/>
                <a:gd name="connsiteY8" fmla="*/ 1113388 h 3669702"/>
                <a:gd name="connsiteX9" fmla="*/ 38728 w 1946888"/>
                <a:gd name="connsiteY9" fmla="*/ 550310 h 3669702"/>
                <a:gd name="connsiteX10" fmla="*/ 57923 w 1946888"/>
                <a:gd name="connsiteY10" fmla="*/ 0 h 3669702"/>
                <a:gd name="connsiteX0" fmla="*/ 1946888 w 1946888"/>
                <a:gd name="connsiteY0" fmla="*/ 3669704 h 3669702"/>
                <a:gd name="connsiteX1" fmla="*/ 1883556 w 1946888"/>
                <a:gd name="connsiteY1" fmla="*/ 2472939 h 3669702"/>
                <a:gd name="connsiteX2" fmla="*/ 1509338 w 1946888"/>
                <a:gd name="connsiteY2" fmla="*/ 1449132 h 3669702"/>
                <a:gd name="connsiteX3" fmla="*/ 1211886 w 1946888"/>
                <a:gd name="connsiteY3" fmla="*/ 1858655 h 3669702"/>
                <a:gd name="connsiteX4" fmla="*/ 933624 w 1946888"/>
                <a:gd name="connsiteY4" fmla="*/ 1807476 h 3669702"/>
                <a:gd name="connsiteX5" fmla="*/ 732124 w 1946888"/>
                <a:gd name="connsiteY5" fmla="*/ 1602703 h 3669702"/>
                <a:gd name="connsiteX6" fmla="*/ 444267 w 1946888"/>
                <a:gd name="connsiteY6" fmla="*/ 1909847 h 3669702"/>
                <a:gd name="connsiteX7" fmla="*/ 63328 w 1946888"/>
                <a:gd name="connsiteY7" fmla="*/ 1853419 h 3669702"/>
                <a:gd name="connsiteX8" fmla="*/ 352 w 1946888"/>
                <a:gd name="connsiteY8" fmla="*/ 1113388 h 3669702"/>
                <a:gd name="connsiteX9" fmla="*/ 38728 w 1946888"/>
                <a:gd name="connsiteY9" fmla="*/ 550310 h 3669702"/>
                <a:gd name="connsiteX10" fmla="*/ 57923 w 1946888"/>
                <a:gd name="connsiteY10" fmla="*/ 0 h 3669702"/>
                <a:gd name="connsiteX0" fmla="*/ 1946888 w 1946888"/>
                <a:gd name="connsiteY0" fmla="*/ 3669704 h 3669702"/>
                <a:gd name="connsiteX1" fmla="*/ 1883556 w 1946888"/>
                <a:gd name="connsiteY1" fmla="*/ 2472939 h 3669702"/>
                <a:gd name="connsiteX2" fmla="*/ 1509338 w 1946888"/>
                <a:gd name="connsiteY2" fmla="*/ 1449132 h 3669702"/>
                <a:gd name="connsiteX3" fmla="*/ 1211886 w 1946888"/>
                <a:gd name="connsiteY3" fmla="*/ 1858655 h 3669702"/>
                <a:gd name="connsiteX4" fmla="*/ 933624 w 1946888"/>
                <a:gd name="connsiteY4" fmla="*/ 1807476 h 3669702"/>
                <a:gd name="connsiteX5" fmla="*/ 732124 w 1946888"/>
                <a:gd name="connsiteY5" fmla="*/ 1602703 h 3669702"/>
                <a:gd name="connsiteX6" fmla="*/ 444267 w 1946888"/>
                <a:gd name="connsiteY6" fmla="*/ 1909847 h 3669702"/>
                <a:gd name="connsiteX7" fmla="*/ 63328 w 1946888"/>
                <a:gd name="connsiteY7" fmla="*/ 1853419 h 3669702"/>
                <a:gd name="connsiteX8" fmla="*/ 352 w 1946888"/>
                <a:gd name="connsiteY8" fmla="*/ 1113388 h 3669702"/>
                <a:gd name="connsiteX9" fmla="*/ 38728 w 1946888"/>
                <a:gd name="connsiteY9" fmla="*/ 550310 h 3669702"/>
                <a:gd name="connsiteX10" fmla="*/ 57923 w 1946888"/>
                <a:gd name="connsiteY10" fmla="*/ 0 h 3669702"/>
                <a:gd name="connsiteX0" fmla="*/ 1946888 w 1946888"/>
                <a:gd name="connsiteY0" fmla="*/ 3669704 h 3669702"/>
                <a:gd name="connsiteX1" fmla="*/ 1883556 w 1946888"/>
                <a:gd name="connsiteY1" fmla="*/ 2472939 h 3669702"/>
                <a:gd name="connsiteX2" fmla="*/ 1509338 w 1946888"/>
                <a:gd name="connsiteY2" fmla="*/ 1449132 h 3669702"/>
                <a:gd name="connsiteX3" fmla="*/ 1211886 w 1946888"/>
                <a:gd name="connsiteY3" fmla="*/ 1858655 h 3669702"/>
                <a:gd name="connsiteX4" fmla="*/ 933624 w 1946888"/>
                <a:gd name="connsiteY4" fmla="*/ 1807476 h 3669702"/>
                <a:gd name="connsiteX5" fmla="*/ 732124 w 1946888"/>
                <a:gd name="connsiteY5" fmla="*/ 1602703 h 3669702"/>
                <a:gd name="connsiteX6" fmla="*/ 444267 w 1946888"/>
                <a:gd name="connsiteY6" fmla="*/ 1909847 h 3669702"/>
                <a:gd name="connsiteX7" fmla="*/ 63328 w 1946888"/>
                <a:gd name="connsiteY7" fmla="*/ 1853419 h 3669702"/>
                <a:gd name="connsiteX8" fmla="*/ 352 w 1946888"/>
                <a:gd name="connsiteY8" fmla="*/ 1113388 h 3669702"/>
                <a:gd name="connsiteX9" fmla="*/ 38728 w 1946888"/>
                <a:gd name="connsiteY9" fmla="*/ 550310 h 3669702"/>
                <a:gd name="connsiteX10" fmla="*/ 57923 w 1946888"/>
                <a:gd name="connsiteY10" fmla="*/ 0 h 3669702"/>
                <a:gd name="connsiteX0" fmla="*/ 1946888 w 1946888"/>
                <a:gd name="connsiteY0" fmla="*/ 3669704 h 3669702"/>
                <a:gd name="connsiteX1" fmla="*/ 1883556 w 1946888"/>
                <a:gd name="connsiteY1" fmla="*/ 2472939 h 3669702"/>
                <a:gd name="connsiteX2" fmla="*/ 1509338 w 1946888"/>
                <a:gd name="connsiteY2" fmla="*/ 1449132 h 3669702"/>
                <a:gd name="connsiteX3" fmla="*/ 1211886 w 1946888"/>
                <a:gd name="connsiteY3" fmla="*/ 1858655 h 3669702"/>
                <a:gd name="connsiteX4" fmla="*/ 933624 w 1946888"/>
                <a:gd name="connsiteY4" fmla="*/ 1807476 h 3669702"/>
                <a:gd name="connsiteX5" fmla="*/ 732124 w 1946888"/>
                <a:gd name="connsiteY5" fmla="*/ 1602703 h 3669702"/>
                <a:gd name="connsiteX6" fmla="*/ 444267 w 1946888"/>
                <a:gd name="connsiteY6" fmla="*/ 1909847 h 3669702"/>
                <a:gd name="connsiteX7" fmla="*/ 63328 w 1946888"/>
                <a:gd name="connsiteY7" fmla="*/ 1853419 h 3669702"/>
                <a:gd name="connsiteX8" fmla="*/ 352 w 1946888"/>
                <a:gd name="connsiteY8" fmla="*/ 1113388 h 3669702"/>
                <a:gd name="connsiteX9" fmla="*/ 38728 w 1946888"/>
                <a:gd name="connsiteY9" fmla="*/ 550310 h 3669702"/>
                <a:gd name="connsiteX10" fmla="*/ 57923 w 1946888"/>
                <a:gd name="connsiteY10" fmla="*/ 0 h 3669702"/>
                <a:gd name="connsiteX0" fmla="*/ 1946888 w 1946888"/>
                <a:gd name="connsiteY0" fmla="*/ 3669704 h 3669702"/>
                <a:gd name="connsiteX1" fmla="*/ 1883556 w 1946888"/>
                <a:gd name="connsiteY1" fmla="*/ 2472939 h 3669702"/>
                <a:gd name="connsiteX2" fmla="*/ 1509338 w 1946888"/>
                <a:gd name="connsiteY2" fmla="*/ 1449132 h 3669702"/>
                <a:gd name="connsiteX3" fmla="*/ 1211886 w 1946888"/>
                <a:gd name="connsiteY3" fmla="*/ 1858655 h 3669702"/>
                <a:gd name="connsiteX4" fmla="*/ 933624 w 1946888"/>
                <a:gd name="connsiteY4" fmla="*/ 1807476 h 3669702"/>
                <a:gd name="connsiteX5" fmla="*/ 746517 w 1946888"/>
                <a:gd name="connsiteY5" fmla="*/ 1551515 h 3669702"/>
                <a:gd name="connsiteX6" fmla="*/ 444267 w 1946888"/>
                <a:gd name="connsiteY6" fmla="*/ 1909847 h 3669702"/>
                <a:gd name="connsiteX7" fmla="*/ 63328 w 1946888"/>
                <a:gd name="connsiteY7" fmla="*/ 1853419 h 3669702"/>
                <a:gd name="connsiteX8" fmla="*/ 352 w 1946888"/>
                <a:gd name="connsiteY8" fmla="*/ 1113388 h 3669702"/>
                <a:gd name="connsiteX9" fmla="*/ 38728 w 1946888"/>
                <a:gd name="connsiteY9" fmla="*/ 550310 h 3669702"/>
                <a:gd name="connsiteX10" fmla="*/ 57923 w 1946888"/>
                <a:gd name="connsiteY10" fmla="*/ 0 h 3669702"/>
                <a:gd name="connsiteX0" fmla="*/ 1946888 w 1946888"/>
                <a:gd name="connsiteY0" fmla="*/ 3669704 h 3669702"/>
                <a:gd name="connsiteX1" fmla="*/ 1883556 w 1946888"/>
                <a:gd name="connsiteY1" fmla="*/ 2472939 h 3669702"/>
                <a:gd name="connsiteX2" fmla="*/ 1509338 w 1946888"/>
                <a:gd name="connsiteY2" fmla="*/ 1449132 h 3669702"/>
                <a:gd name="connsiteX3" fmla="*/ 1211886 w 1946888"/>
                <a:gd name="connsiteY3" fmla="*/ 1858655 h 3669702"/>
                <a:gd name="connsiteX4" fmla="*/ 933624 w 1946888"/>
                <a:gd name="connsiteY4" fmla="*/ 1807476 h 3669702"/>
                <a:gd name="connsiteX5" fmla="*/ 746517 w 1946888"/>
                <a:gd name="connsiteY5" fmla="*/ 1551515 h 3669702"/>
                <a:gd name="connsiteX6" fmla="*/ 444267 w 1946888"/>
                <a:gd name="connsiteY6" fmla="*/ 1909847 h 3669702"/>
                <a:gd name="connsiteX7" fmla="*/ 242764 w 1946888"/>
                <a:gd name="connsiteY7" fmla="*/ 2063398 h 3669702"/>
                <a:gd name="connsiteX8" fmla="*/ 63328 w 1946888"/>
                <a:gd name="connsiteY8" fmla="*/ 1853419 h 3669702"/>
                <a:gd name="connsiteX9" fmla="*/ 352 w 1946888"/>
                <a:gd name="connsiteY9" fmla="*/ 1113388 h 3669702"/>
                <a:gd name="connsiteX10" fmla="*/ 38728 w 1946888"/>
                <a:gd name="connsiteY10" fmla="*/ 550310 h 3669702"/>
                <a:gd name="connsiteX11" fmla="*/ 57923 w 1946888"/>
                <a:gd name="connsiteY11" fmla="*/ 0 h 3669702"/>
                <a:gd name="connsiteX0" fmla="*/ 1946888 w 1946888"/>
                <a:gd name="connsiteY0" fmla="*/ 3669704 h 3669702"/>
                <a:gd name="connsiteX1" fmla="*/ 1883556 w 1946888"/>
                <a:gd name="connsiteY1" fmla="*/ 2472939 h 3669702"/>
                <a:gd name="connsiteX2" fmla="*/ 1509338 w 1946888"/>
                <a:gd name="connsiteY2" fmla="*/ 1449132 h 3669702"/>
                <a:gd name="connsiteX3" fmla="*/ 1211886 w 1946888"/>
                <a:gd name="connsiteY3" fmla="*/ 1858655 h 3669702"/>
                <a:gd name="connsiteX4" fmla="*/ 933625 w 1946888"/>
                <a:gd name="connsiteY4" fmla="*/ 1769081 h 3669702"/>
                <a:gd name="connsiteX5" fmla="*/ 746517 w 1946888"/>
                <a:gd name="connsiteY5" fmla="*/ 1551515 h 3669702"/>
                <a:gd name="connsiteX6" fmla="*/ 444267 w 1946888"/>
                <a:gd name="connsiteY6" fmla="*/ 1909847 h 3669702"/>
                <a:gd name="connsiteX7" fmla="*/ 242764 w 1946888"/>
                <a:gd name="connsiteY7" fmla="*/ 2063398 h 3669702"/>
                <a:gd name="connsiteX8" fmla="*/ 63328 w 1946888"/>
                <a:gd name="connsiteY8" fmla="*/ 1853419 h 3669702"/>
                <a:gd name="connsiteX9" fmla="*/ 352 w 1946888"/>
                <a:gd name="connsiteY9" fmla="*/ 1113388 h 3669702"/>
                <a:gd name="connsiteX10" fmla="*/ 38728 w 1946888"/>
                <a:gd name="connsiteY10" fmla="*/ 550310 h 3669702"/>
                <a:gd name="connsiteX11" fmla="*/ 57923 w 1946888"/>
                <a:gd name="connsiteY11" fmla="*/ 0 h 3669702"/>
                <a:gd name="connsiteX0" fmla="*/ 1946888 w 1946888"/>
                <a:gd name="connsiteY0" fmla="*/ 3669704 h 3669702"/>
                <a:gd name="connsiteX1" fmla="*/ 1883556 w 1946888"/>
                <a:gd name="connsiteY1" fmla="*/ 2472939 h 3669702"/>
                <a:gd name="connsiteX2" fmla="*/ 1509338 w 1946888"/>
                <a:gd name="connsiteY2" fmla="*/ 1449132 h 3669702"/>
                <a:gd name="connsiteX3" fmla="*/ 1211886 w 1946888"/>
                <a:gd name="connsiteY3" fmla="*/ 1858655 h 3669702"/>
                <a:gd name="connsiteX4" fmla="*/ 933625 w 1946888"/>
                <a:gd name="connsiteY4" fmla="*/ 1769081 h 3669702"/>
                <a:gd name="connsiteX5" fmla="*/ 746517 w 1946888"/>
                <a:gd name="connsiteY5" fmla="*/ 1551515 h 3669702"/>
                <a:gd name="connsiteX6" fmla="*/ 444267 w 1946888"/>
                <a:gd name="connsiteY6" fmla="*/ 1909847 h 3669702"/>
                <a:gd name="connsiteX7" fmla="*/ 242764 w 1946888"/>
                <a:gd name="connsiteY7" fmla="*/ 2063398 h 3669702"/>
                <a:gd name="connsiteX8" fmla="*/ 63328 w 1946888"/>
                <a:gd name="connsiteY8" fmla="*/ 1853419 h 3669702"/>
                <a:gd name="connsiteX9" fmla="*/ 352 w 1946888"/>
                <a:gd name="connsiteY9" fmla="*/ 1113388 h 3669702"/>
                <a:gd name="connsiteX10" fmla="*/ 38728 w 1946888"/>
                <a:gd name="connsiteY10" fmla="*/ 550310 h 3669702"/>
                <a:gd name="connsiteX11" fmla="*/ 57923 w 1946888"/>
                <a:gd name="connsiteY11" fmla="*/ 0 h 3669702"/>
                <a:gd name="connsiteX0" fmla="*/ 1946888 w 1946888"/>
                <a:gd name="connsiteY0" fmla="*/ 3669704 h 3669702"/>
                <a:gd name="connsiteX1" fmla="*/ 1883556 w 1946888"/>
                <a:gd name="connsiteY1" fmla="*/ 2472939 h 3669702"/>
                <a:gd name="connsiteX2" fmla="*/ 1509338 w 1946888"/>
                <a:gd name="connsiteY2" fmla="*/ 1449132 h 3669702"/>
                <a:gd name="connsiteX3" fmla="*/ 1202291 w 1946888"/>
                <a:gd name="connsiteY3" fmla="*/ 1845859 h 3669702"/>
                <a:gd name="connsiteX4" fmla="*/ 933625 w 1946888"/>
                <a:gd name="connsiteY4" fmla="*/ 1769081 h 3669702"/>
                <a:gd name="connsiteX5" fmla="*/ 746517 w 1946888"/>
                <a:gd name="connsiteY5" fmla="*/ 1551515 h 3669702"/>
                <a:gd name="connsiteX6" fmla="*/ 444267 w 1946888"/>
                <a:gd name="connsiteY6" fmla="*/ 1909847 h 3669702"/>
                <a:gd name="connsiteX7" fmla="*/ 242764 w 1946888"/>
                <a:gd name="connsiteY7" fmla="*/ 2063398 h 3669702"/>
                <a:gd name="connsiteX8" fmla="*/ 63328 w 1946888"/>
                <a:gd name="connsiteY8" fmla="*/ 1853419 h 3669702"/>
                <a:gd name="connsiteX9" fmla="*/ 352 w 1946888"/>
                <a:gd name="connsiteY9" fmla="*/ 1113388 h 3669702"/>
                <a:gd name="connsiteX10" fmla="*/ 38728 w 1946888"/>
                <a:gd name="connsiteY10" fmla="*/ 550310 h 3669702"/>
                <a:gd name="connsiteX11" fmla="*/ 57923 w 1946888"/>
                <a:gd name="connsiteY11" fmla="*/ 0 h 366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46888" h="3669702">
                  <a:moveTo>
                    <a:pt x="1946888" y="3669704"/>
                  </a:moveTo>
                  <a:cubicBezTo>
                    <a:pt x="1880998" y="3202524"/>
                    <a:pt x="1956481" y="2843034"/>
                    <a:pt x="1883556" y="2472939"/>
                  </a:cubicBezTo>
                  <a:cubicBezTo>
                    <a:pt x="1810631" y="2102844"/>
                    <a:pt x="1629279" y="1598439"/>
                    <a:pt x="1509338" y="1449132"/>
                  </a:cubicBezTo>
                  <a:cubicBezTo>
                    <a:pt x="1389397" y="1299825"/>
                    <a:pt x="1298243" y="1792534"/>
                    <a:pt x="1202291" y="1845859"/>
                  </a:cubicBezTo>
                  <a:cubicBezTo>
                    <a:pt x="1106339" y="1899184"/>
                    <a:pt x="1009587" y="1818138"/>
                    <a:pt x="933625" y="1769081"/>
                  </a:cubicBezTo>
                  <a:cubicBezTo>
                    <a:pt x="857663" y="1720024"/>
                    <a:pt x="828077" y="1528054"/>
                    <a:pt x="746517" y="1551515"/>
                  </a:cubicBezTo>
                  <a:cubicBezTo>
                    <a:pt x="664957" y="1574976"/>
                    <a:pt x="528226" y="1824533"/>
                    <a:pt x="444267" y="1909847"/>
                  </a:cubicBezTo>
                  <a:cubicBezTo>
                    <a:pt x="360308" y="1995161"/>
                    <a:pt x="306254" y="2072803"/>
                    <a:pt x="242764" y="2063398"/>
                  </a:cubicBezTo>
                  <a:cubicBezTo>
                    <a:pt x="179274" y="2053993"/>
                    <a:pt x="103730" y="2011754"/>
                    <a:pt x="63328" y="1853419"/>
                  </a:cubicBezTo>
                  <a:cubicBezTo>
                    <a:pt x="22926" y="1695084"/>
                    <a:pt x="4452" y="1330573"/>
                    <a:pt x="352" y="1113388"/>
                  </a:cubicBezTo>
                  <a:cubicBezTo>
                    <a:pt x="-3748" y="896203"/>
                    <a:pt x="29133" y="735875"/>
                    <a:pt x="38728" y="550310"/>
                  </a:cubicBezTo>
                  <a:cubicBezTo>
                    <a:pt x="48323" y="364745"/>
                    <a:pt x="25941" y="452181"/>
                    <a:pt x="57923" y="0"/>
                  </a:cubicBezTo>
                </a:path>
              </a:pathLst>
            </a:custGeom>
            <a:noFill/>
            <a:ln w="63500" cap="rnd" cmpd="dbl">
              <a:solidFill>
                <a:schemeClr val="accent2">
                  <a:lumMod val="75000"/>
                </a:schemeClr>
              </a:solidFill>
              <a:prstDash val="solid"/>
              <a:headEnd type="triangle" w="med" len="sm"/>
              <a:tailEnd type="triangle" w="med" len="sm"/>
            </a:ln>
            <a:effectLst>
              <a:glow rad="381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18">
                <a:latin typeface="UD デジタル 教科書体 NK-R" panose="02020400000000000000" pitchFamily="18" charset="-128"/>
                <a:ea typeface="UD デジタル 教科書体 NK-R" panose="02020400000000000000" pitchFamily="18" charset="-128"/>
              </a:endParaRPr>
            </a:p>
          </p:txBody>
        </p:sp>
        <p:grpSp>
          <p:nvGrpSpPr>
            <p:cNvPr id="106" name="グループ化 105"/>
            <p:cNvGrpSpPr/>
            <p:nvPr/>
          </p:nvGrpSpPr>
          <p:grpSpPr>
            <a:xfrm>
              <a:off x="8343607" y="9097897"/>
              <a:ext cx="399109" cy="650527"/>
              <a:chOff x="8533482" y="4895010"/>
              <a:chExt cx="765358" cy="1247497"/>
            </a:xfrm>
          </p:grpSpPr>
          <p:sp>
            <p:nvSpPr>
              <p:cNvPr id="122" name="フリーフォーム 121"/>
              <p:cNvSpPr/>
              <p:nvPr/>
            </p:nvSpPr>
            <p:spPr>
              <a:xfrm rot="16200000">
                <a:off x="8292412" y="5136080"/>
                <a:ext cx="1247497" cy="765358"/>
              </a:xfrm>
              <a:custGeom>
                <a:avLst/>
                <a:gdLst>
                  <a:gd name="connsiteX0" fmla="*/ 4686300 w 4686300"/>
                  <a:gd name="connsiteY0" fmla="*/ 50800 h 1822450"/>
                  <a:gd name="connsiteX1" fmla="*/ 4610100 w 4686300"/>
                  <a:gd name="connsiteY1" fmla="*/ 38100 h 1822450"/>
                  <a:gd name="connsiteX2" fmla="*/ 4483100 w 4686300"/>
                  <a:gd name="connsiteY2" fmla="*/ 12700 h 1822450"/>
                  <a:gd name="connsiteX3" fmla="*/ 4273550 w 4686300"/>
                  <a:gd name="connsiteY3" fmla="*/ 0 h 1822450"/>
                  <a:gd name="connsiteX4" fmla="*/ 4121150 w 4686300"/>
                  <a:gd name="connsiteY4" fmla="*/ 25400 h 1822450"/>
                  <a:gd name="connsiteX5" fmla="*/ 3854450 w 4686300"/>
                  <a:gd name="connsiteY5" fmla="*/ 133350 h 1822450"/>
                  <a:gd name="connsiteX6" fmla="*/ 2743200 w 4686300"/>
                  <a:gd name="connsiteY6" fmla="*/ 596900 h 1822450"/>
                  <a:gd name="connsiteX7" fmla="*/ 2635250 w 4686300"/>
                  <a:gd name="connsiteY7" fmla="*/ 647700 h 1822450"/>
                  <a:gd name="connsiteX8" fmla="*/ 2533650 w 4686300"/>
                  <a:gd name="connsiteY8" fmla="*/ 717550 h 1822450"/>
                  <a:gd name="connsiteX9" fmla="*/ 2082800 w 4686300"/>
                  <a:gd name="connsiteY9" fmla="*/ 1244600 h 1822450"/>
                  <a:gd name="connsiteX10" fmla="*/ 2019300 w 4686300"/>
                  <a:gd name="connsiteY10" fmla="*/ 1276350 h 1822450"/>
                  <a:gd name="connsiteX11" fmla="*/ 1257300 w 4686300"/>
                  <a:gd name="connsiteY11" fmla="*/ 1447800 h 1822450"/>
                  <a:gd name="connsiteX12" fmla="*/ 0 w 4686300"/>
                  <a:gd name="connsiteY12" fmla="*/ 1822450 h 1822450"/>
                  <a:gd name="connsiteX0" fmla="*/ 4686300 w 4686300"/>
                  <a:gd name="connsiteY0" fmla="*/ 50800 h 1822450"/>
                  <a:gd name="connsiteX1" fmla="*/ 4610100 w 4686300"/>
                  <a:gd name="connsiteY1" fmla="*/ 38100 h 1822450"/>
                  <a:gd name="connsiteX2" fmla="*/ 4483100 w 4686300"/>
                  <a:gd name="connsiteY2" fmla="*/ 12700 h 1822450"/>
                  <a:gd name="connsiteX3" fmla="*/ 4273550 w 4686300"/>
                  <a:gd name="connsiteY3" fmla="*/ 0 h 1822450"/>
                  <a:gd name="connsiteX4" fmla="*/ 4121150 w 4686300"/>
                  <a:gd name="connsiteY4" fmla="*/ 25400 h 1822450"/>
                  <a:gd name="connsiteX5" fmla="*/ 3854450 w 4686300"/>
                  <a:gd name="connsiteY5" fmla="*/ 133350 h 1822450"/>
                  <a:gd name="connsiteX6" fmla="*/ 2743200 w 4686300"/>
                  <a:gd name="connsiteY6" fmla="*/ 596900 h 1822450"/>
                  <a:gd name="connsiteX7" fmla="*/ 2635250 w 4686300"/>
                  <a:gd name="connsiteY7" fmla="*/ 647700 h 1822450"/>
                  <a:gd name="connsiteX8" fmla="*/ 2533650 w 4686300"/>
                  <a:gd name="connsiteY8" fmla="*/ 717550 h 1822450"/>
                  <a:gd name="connsiteX9" fmla="*/ 2082800 w 4686300"/>
                  <a:gd name="connsiteY9" fmla="*/ 1244600 h 1822450"/>
                  <a:gd name="connsiteX10" fmla="*/ 2019300 w 4686300"/>
                  <a:gd name="connsiteY10" fmla="*/ 1276350 h 1822450"/>
                  <a:gd name="connsiteX11" fmla="*/ 1257300 w 4686300"/>
                  <a:gd name="connsiteY11" fmla="*/ 1447800 h 1822450"/>
                  <a:gd name="connsiteX12" fmla="*/ 0 w 4686300"/>
                  <a:gd name="connsiteY12" fmla="*/ 1822450 h 1822450"/>
                  <a:gd name="connsiteX0" fmla="*/ 4686300 w 4686300"/>
                  <a:gd name="connsiteY0" fmla="*/ 50800 h 2264210"/>
                  <a:gd name="connsiteX1" fmla="*/ 4610100 w 4686300"/>
                  <a:gd name="connsiteY1" fmla="*/ 38100 h 2264210"/>
                  <a:gd name="connsiteX2" fmla="*/ 4483100 w 4686300"/>
                  <a:gd name="connsiteY2" fmla="*/ 12700 h 2264210"/>
                  <a:gd name="connsiteX3" fmla="*/ 4273550 w 4686300"/>
                  <a:gd name="connsiteY3" fmla="*/ 0 h 2264210"/>
                  <a:gd name="connsiteX4" fmla="*/ 4121150 w 4686300"/>
                  <a:gd name="connsiteY4" fmla="*/ 25400 h 2264210"/>
                  <a:gd name="connsiteX5" fmla="*/ 3854450 w 4686300"/>
                  <a:gd name="connsiteY5" fmla="*/ 133350 h 2264210"/>
                  <a:gd name="connsiteX6" fmla="*/ 2743200 w 4686300"/>
                  <a:gd name="connsiteY6" fmla="*/ 596900 h 2264210"/>
                  <a:gd name="connsiteX7" fmla="*/ 2635250 w 4686300"/>
                  <a:gd name="connsiteY7" fmla="*/ 647700 h 2264210"/>
                  <a:gd name="connsiteX8" fmla="*/ 2533650 w 4686300"/>
                  <a:gd name="connsiteY8" fmla="*/ 717550 h 2264210"/>
                  <a:gd name="connsiteX9" fmla="*/ 2082800 w 4686300"/>
                  <a:gd name="connsiteY9" fmla="*/ 1244600 h 2264210"/>
                  <a:gd name="connsiteX10" fmla="*/ 2019300 w 4686300"/>
                  <a:gd name="connsiteY10" fmla="*/ 1276350 h 2264210"/>
                  <a:gd name="connsiteX11" fmla="*/ 1310681 w 4686300"/>
                  <a:gd name="connsiteY11" fmla="*/ 2264210 h 2264210"/>
                  <a:gd name="connsiteX12" fmla="*/ 0 w 4686300"/>
                  <a:gd name="connsiteY12" fmla="*/ 1822450 h 2264210"/>
                  <a:gd name="connsiteX0" fmla="*/ 4686300 w 4686300"/>
                  <a:gd name="connsiteY0" fmla="*/ 50800 h 2614725"/>
                  <a:gd name="connsiteX1" fmla="*/ 4610100 w 4686300"/>
                  <a:gd name="connsiteY1" fmla="*/ 38100 h 2614725"/>
                  <a:gd name="connsiteX2" fmla="*/ 4483100 w 4686300"/>
                  <a:gd name="connsiteY2" fmla="*/ 12700 h 2614725"/>
                  <a:gd name="connsiteX3" fmla="*/ 4273550 w 4686300"/>
                  <a:gd name="connsiteY3" fmla="*/ 0 h 2614725"/>
                  <a:gd name="connsiteX4" fmla="*/ 4121150 w 4686300"/>
                  <a:gd name="connsiteY4" fmla="*/ 25400 h 2614725"/>
                  <a:gd name="connsiteX5" fmla="*/ 3854450 w 4686300"/>
                  <a:gd name="connsiteY5" fmla="*/ 133350 h 2614725"/>
                  <a:gd name="connsiteX6" fmla="*/ 2743200 w 4686300"/>
                  <a:gd name="connsiteY6" fmla="*/ 596900 h 2614725"/>
                  <a:gd name="connsiteX7" fmla="*/ 2635250 w 4686300"/>
                  <a:gd name="connsiteY7" fmla="*/ 647700 h 2614725"/>
                  <a:gd name="connsiteX8" fmla="*/ 2533650 w 4686300"/>
                  <a:gd name="connsiteY8" fmla="*/ 717550 h 2614725"/>
                  <a:gd name="connsiteX9" fmla="*/ 2082800 w 4686300"/>
                  <a:gd name="connsiteY9" fmla="*/ 1244600 h 2614725"/>
                  <a:gd name="connsiteX10" fmla="*/ 1979264 w 4686300"/>
                  <a:gd name="connsiteY10" fmla="*/ 2614725 h 2614725"/>
                  <a:gd name="connsiteX11" fmla="*/ 1310681 w 4686300"/>
                  <a:gd name="connsiteY11" fmla="*/ 2264210 h 2614725"/>
                  <a:gd name="connsiteX12" fmla="*/ 0 w 4686300"/>
                  <a:gd name="connsiteY12" fmla="*/ 1822450 h 2614725"/>
                  <a:gd name="connsiteX0" fmla="*/ 4686300 w 4686300"/>
                  <a:gd name="connsiteY0" fmla="*/ 50800 h 2944337"/>
                  <a:gd name="connsiteX1" fmla="*/ 4610100 w 4686300"/>
                  <a:gd name="connsiteY1" fmla="*/ 38100 h 2944337"/>
                  <a:gd name="connsiteX2" fmla="*/ 4483100 w 4686300"/>
                  <a:gd name="connsiteY2" fmla="*/ 12700 h 2944337"/>
                  <a:gd name="connsiteX3" fmla="*/ 4273550 w 4686300"/>
                  <a:gd name="connsiteY3" fmla="*/ 0 h 2944337"/>
                  <a:gd name="connsiteX4" fmla="*/ 4121150 w 4686300"/>
                  <a:gd name="connsiteY4" fmla="*/ 25400 h 2944337"/>
                  <a:gd name="connsiteX5" fmla="*/ 3854450 w 4686300"/>
                  <a:gd name="connsiteY5" fmla="*/ 133350 h 2944337"/>
                  <a:gd name="connsiteX6" fmla="*/ 2743200 w 4686300"/>
                  <a:gd name="connsiteY6" fmla="*/ 596900 h 2944337"/>
                  <a:gd name="connsiteX7" fmla="*/ 2635250 w 4686300"/>
                  <a:gd name="connsiteY7" fmla="*/ 647700 h 2944337"/>
                  <a:gd name="connsiteX8" fmla="*/ 2533650 w 4686300"/>
                  <a:gd name="connsiteY8" fmla="*/ 717550 h 2944337"/>
                  <a:gd name="connsiteX9" fmla="*/ 2616604 w 4686300"/>
                  <a:gd name="connsiteY9" fmla="*/ 2944337 h 2944337"/>
                  <a:gd name="connsiteX10" fmla="*/ 1979264 w 4686300"/>
                  <a:gd name="connsiteY10" fmla="*/ 2614725 h 2944337"/>
                  <a:gd name="connsiteX11" fmla="*/ 1310681 w 4686300"/>
                  <a:gd name="connsiteY11" fmla="*/ 2264210 h 2944337"/>
                  <a:gd name="connsiteX12" fmla="*/ 0 w 4686300"/>
                  <a:gd name="connsiteY12" fmla="*/ 1822450 h 2944337"/>
                  <a:gd name="connsiteX0" fmla="*/ 4686300 w 4686300"/>
                  <a:gd name="connsiteY0" fmla="*/ 50800 h 3702128"/>
                  <a:gd name="connsiteX1" fmla="*/ 4610100 w 4686300"/>
                  <a:gd name="connsiteY1" fmla="*/ 38100 h 3702128"/>
                  <a:gd name="connsiteX2" fmla="*/ 4483100 w 4686300"/>
                  <a:gd name="connsiteY2" fmla="*/ 12700 h 3702128"/>
                  <a:gd name="connsiteX3" fmla="*/ 4273550 w 4686300"/>
                  <a:gd name="connsiteY3" fmla="*/ 0 h 3702128"/>
                  <a:gd name="connsiteX4" fmla="*/ 4121150 w 4686300"/>
                  <a:gd name="connsiteY4" fmla="*/ 25400 h 3702128"/>
                  <a:gd name="connsiteX5" fmla="*/ 3854450 w 4686300"/>
                  <a:gd name="connsiteY5" fmla="*/ 133350 h 3702128"/>
                  <a:gd name="connsiteX6" fmla="*/ 2743200 w 4686300"/>
                  <a:gd name="connsiteY6" fmla="*/ 596900 h 3702128"/>
                  <a:gd name="connsiteX7" fmla="*/ 2635250 w 4686300"/>
                  <a:gd name="connsiteY7" fmla="*/ 647700 h 3702128"/>
                  <a:gd name="connsiteX8" fmla="*/ 3401081 w 4686300"/>
                  <a:gd name="connsiteY8" fmla="*/ 3702128 h 3702128"/>
                  <a:gd name="connsiteX9" fmla="*/ 2616604 w 4686300"/>
                  <a:gd name="connsiteY9" fmla="*/ 2944337 h 3702128"/>
                  <a:gd name="connsiteX10" fmla="*/ 1979264 w 4686300"/>
                  <a:gd name="connsiteY10" fmla="*/ 2614725 h 3702128"/>
                  <a:gd name="connsiteX11" fmla="*/ 1310681 w 4686300"/>
                  <a:gd name="connsiteY11" fmla="*/ 2264210 h 3702128"/>
                  <a:gd name="connsiteX12" fmla="*/ 0 w 4686300"/>
                  <a:gd name="connsiteY12" fmla="*/ 1822450 h 3702128"/>
                  <a:gd name="connsiteX0" fmla="*/ 4686300 w 5104094"/>
                  <a:gd name="connsiteY0" fmla="*/ 50800 h 4167627"/>
                  <a:gd name="connsiteX1" fmla="*/ 4610100 w 5104094"/>
                  <a:gd name="connsiteY1" fmla="*/ 38100 h 4167627"/>
                  <a:gd name="connsiteX2" fmla="*/ 4483100 w 5104094"/>
                  <a:gd name="connsiteY2" fmla="*/ 12700 h 4167627"/>
                  <a:gd name="connsiteX3" fmla="*/ 4273550 w 5104094"/>
                  <a:gd name="connsiteY3" fmla="*/ 0 h 4167627"/>
                  <a:gd name="connsiteX4" fmla="*/ 4121150 w 5104094"/>
                  <a:gd name="connsiteY4" fmla="*/ 25400 h 4167627"/>
                  <a:gd name="connsiteX5" fmla="*/ 3854450 w 5104094"/>
                  <a:gd name="connsiteY5" fmla="*/ 133350 h 4167627"/>
                  <a:gd name="connsiteX6" fmla="*/ 2743200 w 5104094"/>
                  <a:gd name="connsiteY6" fmla="*/ 596900 h 4167627"/>
                  <a:gd name="connsiteX7" fmla="*/ 5104094 w 5104094"/>
                  <a:gd name="connsiteY7" fmla="*/ 4167627 h 4167627"/>
                  <a:gd name="connsiteX8" fmla="*/ 3401081 w 5104094"/>
                  <a:gd name="connsiteY8" fmla="*/ 3702128 h 4167627"/>
                  <a:gd name="connsiteX9" fmla="*/ 2616604 w 5104094"/>
                  <a:gd name="connsiteY9" fmla="*/ 2944337 h 4167627"/>
                  <a:gd name="connsiteX10" fmla="*/ 1979264 w 5104094"/>
                  <a:gd name="connsiteY10" fmla="*/ 2614725 h 4167627"/>
                  <a:gd name="connsiteX11" fmla="*/ 1310681 w 5104094"/>
                  <a:gd name="connsiteY11" fmla="*/ 2264210 h 4167627"/>
                  <a:gd name="connsiteX12" fmla="*/ 0 w 5104094"/>
                  <a:gd name="connsiteY12" fmla="*/ 1822450 h 4167627"/>
                  <a:gd name="connsiteX0" fmla="*/ 4686300 w 5932679"/>
                  <a:gd name="connsiteY0" fmla="*/ 50800 h 4371118"/>
                  <a:gd name="connsiteX1" fmla="*/ 4610100 w 5932679"/>
                  <a:gd name="connsiteY1" fmla="*/ 38100 h 4371118"/>
                  <a:gd name="connsiteX2" fmla="*/ 4483100 w 5932679"/>
                  <a:gd name="connsiteY2" fmla="*/ 12700 h 4371118"/>
                  <a:gd name="connsiteX3" fmla="*/ 4273550 w 5932679"/>
                  <a:gd name="connsiteY3" fmla="*/ 0 h 4371118"/>
                  <a:gd name="connsiteX4" fmla="*/ 4121150 w 5932679"/>
                  <a:gd name="connsiteY4" fmla="*/ 25400 h 4371118"/>
                  <a:gd name="connsiteX5" fmla="*/ 3854450 w 5932679"/>
                  <a:gd name="connsiteY5" fmla="*/ 133350 h 4371118"/>
                  <a:gd name="connsiteX6" fmla="*/ 5932679 w 5932679"/>
                  <a:gd name="connsiteY6" fmla="*/ 4371118 h 4371118"/>
                  <a:gd name="connsiteX7" fmla="*/ 5104094 w 5932679"/>
                  <a:gd name="connsiteY7" fmla="*/ 4167627 h 4371118"/>
                  <a:gd name="connsiteX8" fmla="*/ 3401081 w 5932679"/>
                  <a:gd name="connsiteY8" fmla="*/ 3702128 h 4371118"/>
                  <a:gd name="connsiteX9" fmla="*/ 2616604 w 5932679"/>
                  <a:gd name="connsiteY9" fmla="*/ 2944337 h 4371118"/>
                  <a:gd name="connsiteX10" fmla="*/ 1979264 w 5932679"/>
                  <a:gd name="connsiteY10" fmla="*/ 2614725 h 4371118"/>
                  <a:gd name="connsiteX11" fmla="*/ 1310681 w 5932679"/>
                  <a:gd name="connsiteY11" fmla="*/ 2264210 h 4371118"/>
                  <a:gd name="connsiteX12" fmla="*/ 0 w 5932679"/>
                  <a:gd name="connsiteY12" fmla="*/ 1822450 h 4371118"/>
                  <a:gd name="connsiteX0" fmla="*/ 4686300 w 5932679"/>
                  <a:gd name="connsiteY0" fmla="*/ 50800 h 4371118"/>
                  <a:gd name="connsiteX1" fmla="*/ 4483100 w 5932679"/>
                  <a:gd name="connsiteY1" fmla="*/ 12700 h 4371118"/>
                  <a:gd name="connsiteX2" fmla="*/ 4273550 w 5932679"/>
                  <a:gd name="connsiteY2" fmla="*/ 0 h 4371118"/>
                  <a:gd name="connsiteX3" fmla="*/ 4121150 w 5932679"/>
                  <a:gd name="connsiteY3" fmla="*/ 25400 h 4371118"/>
                  <a:gd name="connsiteX4" fmla="*/ 3854450 w 5932679"/>
                  <a:gd name="connsiteY4" fmla="*/ 133350 h 4371118"/>
                  <a:gd name="connsiteX5" fmla="*/ 5932679 w 5932679"/>
                  <a:gd name="connsiteY5" fmla="*/ 4371118 h 4371118"/>
                  <a:gd name="connsiteX6" fmla="*/ 5104094 w 5932679"/>
                  <a:gd name="connsiteY6" fmla="*/ 4167627 h 4371118"/>
                  <a:gd name="connsiteX7" fmla="*/ 3401081 w 5932679"/>
                  <a:gd name="connsiteY7" fmla="*/ 3702128 h 4371118"/>
                  <a:gd name="connsiteX8" fmla="*/ 2616604 w 5932679"/>
                  <a:gd name="connsiteY8" fmla="*/ 2944337 h 4371118"/>
                  <a:gd name="connsiteX9" fmla="*/ 1979264 w 5932679"/>
                  <a:gd name="connsiteY9" fmla="*/ 2614725 h 4371118"/>
                  <a:gd name="connsiteX10" fmla="*/ 1310681 w 5932679"/>
                  <a:gd name="connsiteY10" fmla="*/ 2264210 h 4371118"/>
                  <a:gd name="connsiteX11" fmla="*/ 0 w 5932679"/>
                  <a:gd name="connsiteY11" fmla="*/ 1822450 h 4371118"/>
                  <a:gd name="connsiteX0" fmla="*/ 4483100 w 5932679"/>
                  <a:gd name="connsiteY0" fmla="*/ 12700 h 4371118"/>
                  <a:gd name="connsiteX1" fmla="*/ 4273550 w 5932679"/>
                  <a:gd name="connsiteY1" fmla="*/ 0 h 4371118"/>
                  <a:gd name="connsiteX2" fmla="*/ 4121150 w 5932679"/>
                  <a:gd name="connsiteY2" fmla="*/ 25400 h 4371118"/>
                  <a:gd name="connsiteX3" fmla="*/ 3854450 w 5932679"/>
                  <a:gd name="connsiteY3" fmla="*/ 133350 h 4371118"/>
                  <a:gd name="connsiteX4" fmla="*/ 5932679 w 5932679"/>
                  <a:gd name="connsiteY4" fmla="*/ 4371118 h 4371118"/>
                  <a:gd name="connsiteX5" fmla="*/ 5104094 w 5932679"/>
                  <a:gd name="connsiteY5" fmla="*/ 4167627 h 4371118"/>
                  <a:gd name="connsiteX6" fmla="*/ 3401081 w 5932679"/>
                  <a:gd name="connsiteY6" fmla="*/ 3702128 h 4371118"/>
                  <a:gd name="connsiteX7" fmla="*/ 2616604 w 5932679"/>
                  <a:gd name="connsiteY7" fmla="*/ 2944337 h 4371118"/>
                  <a:gd name="connsiteX8" fmla="*/ 1979264 w 5932679"/>
                  <a:gd name="connsiteY8" fmla="*/ 2614725 h 4371118"/>
                  <a:gd name="connsiteX9" fmla="*/ 1310681 w 5932679"/>
                  <a:gd name="connsiteY9" fmla="*/ 2264210 h 4371118"/>
                  <a:gd name="connsiteX10" fmla="*/ 0 w 5932679"/>
                  <a:gd name="connsiteY10" fmla="*/ 1822450 h 4371118"/>
                  <a:gd name="connsiteX0" fmla="*/ 4273550 w 5932679"/>
                  <a:gd name="connsiteY0" fmla="*/ 0 h 4371118"/>
                  <a:gd name="connsiteX1" fmla="*/ 4121150 w 5932679"/>
                  <a:gd name="connsiteY1" fmla="*/ 25400 h 4371118"/>
                  <a:gd name="connsiteX2" fmla="*/ 3854450 w 5932679"/>
                  <a:gd name="connsiteY2" fmla="*/ 133350 h 4371118"/>
                  <a:gd name="connsiteX3" fmla="*/ 5932679 w 5932679"/>
                  <a:gd name="connsiteY3" fmla="*/ 4371118 h 4371118"/>
                  <a:gd name="connsiteX4" fmla="*/ 5104094 w 5932679"/>
                  <a:gd name="connsiteY4" fmla="*/ 4167627 h 4371118"/>
                  <a:gd name="connsiteX5" fmla="*/ 3401081 w 5932679"/>
                  <a:gd name="connsiteY5" fmla="*/ 3702128 h 4371118"/>
                  <a:gd name="connsiteX6" fmla="*/ 2616604 w 5932679"/>
                  <a:gd name="connsiteY6" fmla="*/ 2944337 h 4371118"/>
                  <a:gd name="connsiteX7" fmla="*/ 1979264 w 5932679"/>
                  <a:gd name="connsiteY7" fmla="*/ 2614725 h 4371118"/>
                  <a:gd name="connsiteX8" fmla="*/ 1310681 w 5932679"/>
                  <a:gd name="connsiteY8" fmla="*/ 2264210 h 4371118"/>
                  <a:gd name="connsiteX9" fmla="*/ 0 w 5932679"/>
                  <a:gd name="connsiteY9" fmla="*/ 1822450 h 4371118"/>
                  <a:gd name="connsiteX0" fmla="*/ 4121150 w 5932679"/>
                  <a:gd name="connsiteY0" fmla="*/ 0 h 4345718"/>
                  <a:gd name="connsiteX1" fmla="*/ 3854450 w 5932679"/>
                  <a:gd name="connsiteY1" fmla="*/ 107950 h 4345718"/>
                  <a:gd name="connsiteX2" fmla="*/ 5932679 w 5932679"/>
                  <a:gd name="connsiteY2" fmla="*/ 4345718 h 4345718"/>
                  <a:gd name="connsiteX3" fmla="*/ 5104094 w 5932679"/>
                  <a:gd name="connsiteY3" fmla="*/ 4142227 h 4345718"/>
                  <a:gd name="connsiteX4" fmla="*/ 3401081 w 5932679"/>
                  <a:gd name="connsiteY4" fmla="*/ 3676728 h 4345718"/>
                  <a:gd name="connsiteX5" fmla="*/ 2616604 w 5932679"/>
                  <a:gd name="connsiteY5" fmla="*/ 2918937 h 4345718"/>
                  <a:gd name="connsiteX6" fmla="*/ 1979264 w 5932679"/>
                  <a:gd name="connsiteY6" fmla="*/ 2589325 h 4345718"/>
                  <a:gd name="connsiteX7" fmla="*/ 1310681 w 5932679"/>
                  <a:gd name="connsiteY7" fmla="*/ 2238810 h 4345718"/>
                  <a:gd name="connsiteX8" fmla="*/ 0 w 5932679"/>
                  <a:gd name="connsiteY8" fmla="*/ 1797050 h 4345718"/>
                  <a:gd name="connsiteX0" fmla="*/ 3854450 w 5932679"/>
                  <a:gd name="connsiteY0" fmla="*/ 0 h 4237768"/>
                  <a:gd name="connsiteX1" fmla="*/ 5932679 w 5932679"/>
                  <a:gd name="connsiteY1" fmla="*/ 4237768 h 4237768"/>
                  <a:gd name="connsiteX2" fmla="*/ 5104094 w 5932679"/>
                  <a:gd name="connsiteY2" fmla="*/ 4034277 h 4237768"/>
                  <a:gd name="connsiteX3" fmla="*/ 3401081 w 5932679"/>
                  <a:gd name="connsiteY3" fmla="*/ 3568778 h 4237768"/>
                  <a:gd name="connsiteX4" fmla="*/ 2616604 w 5932679"/>
                  <a:gd name="connsiteY4" fmla="*/ 2810987 h 4237768"/>
                  <a:gd name="connsiteX5" fmla="*/ 1979264 w 5932679"/>
                  <a:gd name="connsiteY5" fmla="*/ 2481375 h 4237768"/>
                  <a:gd name="connsiteX6" fmla="*/ 1310681 w 5932679"/>
                  <a:gd name="connsiteY6" fmla="*/ 2130860 h 4237768"/>
                  <a:gd name="connsiteX7" fmla="*/ 0 w 5932679"/>
                  <a:gd name="connsiteY7" fmla="*/ 1689100 h 4237768"/>
                  <a:gd name="connsiteX0" fmla="*/ 5932679 w 5932679"/>
                  <a:gd name="connsiteY0" fmla="*/ 2548668 h 2548668"/>
                  <a:gd name="connsiteX1" fmla="*/ 5104094 w 5932679"/>
                  <a:gd name="connsiteY1" fmla="*/ 2345177 h 2548668"/>
                  <a:gd name="connsiteX2" fmla="*/ 3401081 w 5932679"/>
                  <a:gd name="connsiteY2" fmla="*/ 1879678 h 2548668"/>
                  <a:gd name="connsiteX3" fmla="*/ 2616604 w 5932679"/>
                  <a:gd name="connsiteY3" fmla="*/ 1121887 h 2548668"/>
                  <a:gd name="connsiteX4" fmla="*/ 1979264 w 5932679"/>
                  <a:gd name="connsiteY4" fmla="*/ 792275 h 2548668"/>
                  <a:gd name="connsiteX5" fmla="*/ 1310681 w 5932679"/>
                  <a:gd name="connsiteY5" fmla="*/ 441760 h 2548668"/>
                  <a:gd name="connsiteX6" fmla="*/ 0 w 5932679"/>
                  <a:gd name="connsiteY6" fmla="*/ 0 h 2548668"/>
                  <a:gd name="connsiteX0" fmla="*/ 6026095 w 6026095"/>
                  <a:gd name="connsiteY0" fmla="*/ 2562052 h 2562052"/>
                  <a:gd name="connsiteX1" fmla="*/ 5197510 w 6026095"/>
                  <a:gd name="connsiteY1" fmla="*/ 2358561 h 2562052"/>
                  <a:gd name="connsiteX2" fmla="*/ 3494497 w 6026095"/>
                  <a:gd name="connsiteY2" fmla="*/ 1893062 h 2562052"/>
                  <a:gd name="connsiteX3" fmla="*/ 2710020 w 6026095"/>
                  <a:gd name="connsiteY3" fmla="*/ 1135271 h 2562052"/>
                  <a:gd name="connsiteX4" fmla="*/ 2072680 w 6026095"/>
                  <a:gd name="connsiteY4" fmla="*/ 805659 h 2562052"/>
                  <a:gd name="connsiteX5" fmla="*/ 1404097 w 6026095"/>
                  <a:gd name="connsiteY5" fmla="*/ 455144 h 2562052"/>
                  <a:gd name="connsiteX6" fmla="*/ 0 w 6026095"/>
                  <a:gd name="connsiteY6" fmla="*/ 0 h 2562052"/>
                  <a:gd name="connsiteX0" fmla="*/ 5197510 w 5197510"/>
                  <a:gd name="connsiteY0" fmla="*/ 2358561 h 2358561"/>
                  <a:gd name="connsiteX1" fmla="*/ 3494497 w 5197510"/>
                  <a:gd name="connsiteY1" fmla="*/ 1893062 h 2358561"/>
                  <a:gd name="connsiteX2" fmla="*/ 2710020 w 5197510"/>
                  <a:gd name="connsiteY2" fmla="*/ 1135271 h 2358561"/>
                  <a:gd name="connsiteX3" fmla="*/ 2072680 w 5197510"/>
                  <a:gd name="connsiteY3" fmla="*/ 805659 h 2358561"/>
                  <a:gd name="connsiteX4" fmla="*/ 1404097 w 5197510"/>
                  <a:gd name="connsiteY4" fmla="*/ 455144 h 2358561"/>
                  <a:gd name="connsiteX5" fmla="*/ 0 w 5197510"/>
                  <a:gd name="connsiteY5" fmla="*/ 0 h 2358561"/>
                  <a:gd name="connsiteX0" fmla="*/ 3494497 w 3494497"/>
                  <a:gd name="connsiteY0" fmla="*/ 1893062 h 1893062"/>
                  <a:gd name="connsiteX1" fmla="*/ 2710020 w 3494497"/>
                  <a:gd name="connsiteY1" fmla="*/ 1135271 h 1893062"/>
                  <a:gd name="connsiteX2" fmla="*/ 2072680 w 3494497"/>
                  <a:gd name="connsiteY2" fmla="*/ 805659 h 1893062"/>
                  <a:gd name="connsiteX3" fmla="*/ 1404097 w 3494497"/>
                  <a:gd name="connsiteY3" fmla="*/ 455144 h 1893062"/>
                  <a:gd name="connsiteX4" fmla="*/ 0 w 3494497"/>
                  <a:gd name="connsiteY4" fmla="*/ 0 h 1893062"/>
                  <a:gd name="connsiteX0" fmla="*/ 3646298 w 3646298"/>
                  <a:gd name="connsiteY0" fmla="*/ 1764243 h 1764243"/>
                  <a:gd name="connsiteX1" fmla="*/ 2710020 w 3646298"/>
                  <a:gd name="connsiteY1" fmla="*/ 1135271 h 1764243"/>
                  <a:gd name="connsiteX2" fmla="*/ 2072680 w 3646298"/>
                  <a:gd name="connsiteY2" fmla="*/ 805659 h 1764243"/>
                  <a:gd name="connsiteX3" fmla="*/ 1404097 w 3646298"/>
                  <a:gd name="connsiteY3" fmla="*/ 455144 h 1764243"/>
                  <a:gd name="connsiteX4" fmla="*/ 0 w 3646298"/>
                  <a:gd name="connsiteY4" fmla="*/ 0 h 1764243"/>
                  <a:gd name="connsiteX0" fmla="*/ 3599590 w 3599590"/>
                  <a:gd name="connsiteY0" fmla="*/ 1309099 h 1309099"/>
                  <a:gd name="connsiteX1" fmla="*/ 2663312 w 3599590"/>
                  <a:gd name="connsiteY1" fmla="*/ 680127 h 1309099"/>
                  <a:gd name="connsiteX2" fmla="*/ 2025972 w 3599590"/>
                  <a:gd name="connsiteY2" fmla="*/ 350515 h 1309099"/>
                  <a:gd name="connsiteX3" fmla="*/ 1357389 w 3599590"/>
                  <a:gd name="connsiteY3" fmla="*/ 0 h 1309099"/>
                  <a:gd name="connsiteX4" fmla="*/ 0 w 3599590"/>
                  <a:gd name="connsiteY4" fmla="*/ 1055547 h 1309099"/>
                  <a:gd name="connsiteX0" fmla="*/ 3599590 w 3599590"/>
                  <a:gd name="connsiteY0" fmla="*/ 958584 h 1054778"/>
                  <a:gd name="connsiteX1" fmla="*/ 2663312 w 3599590"/>
                  <a:gd name="connsiteY1" fmla="*/ 329612 h 1054778"/>
                  <a:gd name="connsiteX2" fmla="*/ 2025972 w 3599590"/>
                  <a:gd name="connsiteY2" fmla="*/ 0 h 1054778"/>
                  <a:gd name="connsiteX3" fmla="*/ 1193911 w 3599590"/>
                  <a:gd name="connsiteY3" fmla="*/ 1054778 h 1054778"/>
                  <a:gd name="connsiteX4" fmla="*/ 0 w 3599590"/>
                  <a:gd name="connsiteY4" fmla="*/ 705032 h 1054778"/>
                  <a:gd name="connsiteX0" fmla="*/ 3599590 w 3599590"/>
                  <a:gd name="connsiteY0" fmla="*/ 628972 h 946863"/>
                  <a:gd name="connsiteX1" fmla="*/ 2663312 w 3599590"/>
                  <a:gd name="connsiteY1" fmla="*/ 0 h 946863"/>
                  <a:gd name="connsiteX2" fmla="*/ 2212804 w 3599590"/>
                  <a:gd name="connsiteY2" fmla="*/ 946862 h 946863"/>
                  <a:gd name="connsiteX3" fmla="*/ 1193911 w 3599590"/>
                  <a:gd name="connsiteY3" fmla="*/ 725166 h 946863"/>
                  <a:gd name="connsiteX4" fmla="*/ 0 w 3599590"/>
                  <a:gd name="connsiteY4" fmla="*/ 375420 h 946863"/>
                  <a:gd name="connsiteX0" fmla="*/ 3599590 w 3599590"/>
                  <a:gd name="connsiteY0" fmla="*/ 253552 h 571442"/>
                  <a:gd name="connsiteX1" fmla="*/ 2686666 w 3599590"/>
                  <a:gd name="connsiteY1" fmla="*/ 561442 h 571442"/>
                  <a:gd name="connsiteX2" fmla="*/ 2212804 w 3599590"/>
                  <a:gd name="connsiteY2" fmla="*/ 571442 h 571442"/>
                  <a:gd name="connsiteX3" fmla="*/ 1193911 w 3599590"/>
                  <a:gd name="connsiteY3" fmla="*/ 349746 h 571442"/>
                  <a:gd name="connsiteX4" fmla="*/ 0 w 3599590"/>
                  <a:gd name="connsiteY4" fmla="*/ 0 h 571442"/>
                  <a:gd name="connsiteX0" fmla="*/ 3599590 w 3599590"/>
                  <a:gd name="connsiteY0" fmla="*/ 675815 h 993705"/>
                  <a:gd name="connsiteX1" fmla="*/ 2733374 w 3599590"/>
                  <a:gd name="connsiteY1" fmla="*/ 0 h 993705"/>
                  <a:gd name="connsiteX2" fmla="*/ 2212804 w 3599590"/>
                  <a:gd name="connsiteY2" fmla="*/ 993705 h 993705"/>
                  <a:gd name="connsiteX3" fmla="*/ 1193911 w 3599590"/>
                  <a:gd name="connsiteY3" fmla="*/ 772009 h 993705"/>
                  <a:gd name="connsiteX4" fmla="*/ 0 w 3599590"/>
                  <a:gd name="connsiteY4" fmla="*/ 422263 h 993705"/>
                  <a:gd name="connsiteX0" fmla="*/ 3599590 w 3599590"/>
                  <a:gd name="connsiteY0" fmla="*/ 1157668 h 1253861"/>
                  <a:gd name="connsiteX1" fmla="*/ 2733374 w 3599590"/>
                  <a:gd name="connsiteY1" fmla="*/ 481853 h 1253861"/>
                  <a:gd name="connsiteX2" fmla="*/ 1792434 w 3599590"/>
                  <a:gd name="connsiteY2" fmla="*/ 0 h 1253861"/>
                  <a:gd name="connsiteX3" fmla="*/ 1193911 w 3599590"/>
                  <a:gd name="connsiteY3" fmla="*/ 1253862 h 1253861"/>
                  <a:gd name="connsiteX4" fmla="*/ 0 w 3599590"/>
                  <a:gd name="connsiteY4" fmla="*/ 904116 h 1253861"/>
                  <a:gd name="connsiteX0" fmla="*/ 3599590 w 3599590"/>
                  <a:gd name="connsiteY0" fmla="*/ 1473049 h 1473049"/>
                  <a:gd name="connsiteX1" fmla="*/ 2733374 w 3599590"/>
                  <a:gd name="connsiteY1" fmla="*/ 797234 h 1473049"/>
                  <a:gd name="connsiteX2" fmla="*/ 1792434 w 3599590"/>
                  <a:gd name="connsiteY2" fmla="*/ 315381 h 1473049"/>
                  <a:gd name="connsiteX3" fmla="*/ 913664 w 3599590"/>
                  <a:gd name="connsiteY3" fmla="*/ 0 h 1473049"/>
                  <a:gd name="connsiteX4" fmla="*/ 0 w 3599590"/>
                  <a:gd name="connsiteY4" fmla="*/ 1219497 h 1473049"/>
                  <a:gd name="connsiteX0" fmla="*/ 3786421 w 3786421"/>
                  <a:gd name="connsiteY0" fmla="*/ 2349780 h 2349780"/>
                  <a:gd name="connsiteX1" fmla="*/ 2920205 w 3786421"/>
                  <a:gd name="connsiteY1" fmla="*/ 1673965 h 2349780"/>
                  <a:gd name="connsiteX2" fmla="*/ 1979265 w 3786421"/>
                  <a:gd name="connsiteY2" fmla="*/ 1192112 h 2349780"/>
                  <a:gd name="connsiteX3" fmla="*/ 1100495 w 3786421"/>
                  <a:gd name="connsiteY3" fmla="*/ 876731 h 2349780"/>
                  <a:gd name="connsiteX4" fmla="*/ 0 w 3786421"/>
                  <a:gd name="connsiteY4" fmla="*/ 0 h 2349780"/>
                  <a:gd name="connsiteX0" fmla="*/ 2685926 w 2685926"/>
                  <a:gd name="connsiteY0" fmla="*/ 1473049 h 1473049"/>
                  <a:gd name="connsiteX1" fmla="*/ 1819710 w 2685926"/>
                  <a:gd name="connsiteY1" fmla="*/ 797234 h 1473049"/>
                  <a:gd name="connsiteX2" fmla="*/ 878770 w 2685926"/>
                  <a:gd name="connsiteY2" fmla="*/ 315381 h 1473049"/>
                  <a:gd name="connsiteX3" fmla="*/ 0 w 2685926"/>
                  <a:gd name="connsiteY3" fmla="*/ 0 h 1473049"/>
                  <a:gd name="connsiteX0" fmla="*/ 2704748 w 2704749"/>
                  <a:gd name="connsiteY0" fmla="*/ 1437119 h 1437118"/>
                  <a:gd name="connsiteX1" fmla="*/ 1819710 w 2704749"/>
                  <a:gd name="connsiteY1" fmla="*/ 797234 h 1437118"/>
                  <a:gd name="connsiteX2" fmla="*/ 878770 w 2704749"/>
                  <a:gd name="connsiteY2" fmla="*/ 315381 h 1437118"/>
                  <a:gd name="connsiteX3" fmla="*/ 0 w 2704749"/>
                  <a:gd name="connsiteY3" fmla="*/ 0 h 1437118"/>
                  <a:gd name="connsiteX0" fmla="*/ 2704748 w 2704748"/>
                  <a:gd name="connsiteY0" fmla="*/ 1437119 h 1437119"/>
                  <a:gd name="connsiteX1" fmla="*/ 1565603 w 2704748"/>
                  <a:gd name="connsiteY1" fmla="*/ 1161061 h 1437119"/>
                  <a:gd name="connsiteX2" fmla="*/ 878770 w 2704748"/>
                  <a:gd name="connsiteY2" fmla="*/ 315381 h 1437119"/>
                  <a:gd name="connsiteX3" fmla="*/ 0 w 2704748"/>
                  <a:gd name="connsiteY3" fmla="*/ 0 h 1437119"/>
                  <a:gd name="connsiteX0" fmla="*/ 2704748 w 2704748"/>
                  <a:gd name="connsiteY0" fmla="*/ 1437119 h 1437119"/>
                  <a:gd name="connsiteX1" fmla="*/ 1847944 w 2704748"/>
                  <a:gd name="connsiteY1" fmla="*/ 797236 h 1437119"/>
                  <a:gd name="connsiteX2" fmla="*/ 878770 w 2704748"/>
                  <a:gd name="connsiteY2" fmla="*/ 315381 h 1437119"/>
                  <a:gd name="connsiteX3" fmla="*/ 0 w 2704748"/>
                  <a:gd name="connsiteY3" fmla="*/ 0 h 1437119"/>
                  <a:gd name="connsiteX0" fmla="*/ 2704748 w 2704748"/>
                  <a:gd name="connsiteY0" fmla="*/ 1437119 h 1437119"/>
                  <a:gd name="connsiteX1" fmla="*/ 1847944 w 2704748"/>
                  <a:gd name="connsiteY1" fmla="*/ 797236 h 1437119"/>
                  <a:gd name="connsiteX2" fmla="*/ 878770 w 2704748"/>
                  <a:gd name="connsiteY2" fmla="*/ 315381 h 1437119"/>
                  <a:gd name="connsiteX3" fmla="*/ 0 w 2704748"/>
                  <a:gd name="connsiteY3" fmla="*/ 0 h 1437119"/>
                  <a:gd name="connsiteX0" fmla="*/ 2704748 w 2704748"/>
                  <a:gd name="connsiteY0" fmla="*/ 1437119 h 1437119"/>
                  <a:gd name="connsiteX1" fmla="*/ 1847944 w 2704748"/>
                  <a:gd name="connsiteY1" fmla="*/ 797236 h 1437119"/>
                  <a:gd name="connsiteX2" fmla="*/ 784655 w 2704748"/>
                  <a:gd name="connsiteY2" fmla="*/ 670223 h 1437119"/>
                  <a:gd name="connsiteX3" fmla="*/ 0 w 2704748"/>
                  <a:gd name="connsiteY3" fmla="*/ 0 h 1437119"/>
                  <a:gd name="connsiteX0" fmla="*/ 2704748 w 2704748"/>
                  <a:gd name="connsiteY0" fmla="*/ 1437119 h 1437119"/>
                  <a:gd name="connsiteX1" fmla="*/ 1847944 w 2704748"/>
                  <a:gd name="connsiteY1" fmla="*/ 797236 h 1437119"/>
                  <a:gd name="connsiteX2" fmla="*/ 883473 w 2704748"/>
                  <a:gd name="connsiteY2" fmla="*/ 315386 h 1437119"/>
                  <a:gd name="connsiteX3" fmla="*/ 0 w 2704748"/>
                  <a:gd name="connsiteY3" fmla="*/ 0 h 1437119"/>
                  <a:gd name="connsiteX0" fmla="*/ 2704748 w 2704748"/>
                  <a:gd name="connsiteY0" fmla="*/ 1437119 h 1437119"/>
                  <a:gd name="connsiteX1" fmla="*/ 1847944 w 2704748"/>
                  <a:gd name="connsiteY1" fmla="*/ 797236 h 1437119"/>
                  <a:gd name="connsiteX2" fmla="*/ 883473 w 2704748"/>
                  <a:gd name="connsiteY2" fmla="*/ 315386 h 1437119"/>
                  <a:gd name="connsiteX3" fmla="*/ 0 w 2704748"/>
                  <a:gd name="connsiteY3" fmla="*/ 0 h 1437119"/>
                  <a:gd name="connsiteX0" fmla="*/ 2700042 w 2700042"/>
                  <a:gd name="connsiteY0" fmla="*/ 1158631 h 1158631"/>
                  <a:gd name="connsiteX1" fmla="*/ 1843238 w 2700042"/>
                  <a:gd name="connsiteY1" fmla="*/ 518748 h 1158631"/>
                  <a:gd name="connsiteX2" fmla="*/ 878767 w 2700042"/>
                  <a:gd name="connsiteY2" fmla="*/ 36898 h 1158631"/>
                  <a:gd name="connsiteX3" fmla="*/ -1 w 2700042"/>
                  <a:gd name="connsiteY3" fmla="*/ 0 h 1158631"/>
                  <a:gd name="connsiteX0" fmla="*/ 2572992 w 2572992"/>
                  <a:gd name="connsiteY0" fmla="*/ 1419146 h 1419146"/>
                  <a:gd name="connsiteX1" fmla="*/ 1716188 w 2572992"/>
                  <a:gd name="connsiteY1" fmla="*/ 779263 h 1419146"/>
                  <a:gd name="connsiteX2" fmla="*/ 751717 w 2572992"/>
                  <a:gd name="connsiteY2" fmla="*/ 297413 h 1419146"/>
                  <a:gd name="connsiteX3" fmla="*/ 1 w 2572992"/>
                  <a:gd name="connsiteY3" fmla="*/ 1 h 1419146"/>
                  <a:gd name="connsiteX0" fmla="*/ 2803569 w 2803569"/>
                  <a:gd name="connsiteY0" fmla="*/ 1495503 h 1495503"/>
                  <a:gd name="connsiteX1" fmla="*/ 1946765 w 2803569"/>
                  <a:gd name="connsiteY1" fmla="*/ 855620 h 1495503"/>
                  <a:gd name="connsiteX2" fmla="*/ 982294 w 2803569"/>
                  <a:gd name="connsiteY2" fmla="*/ 373770 h 1495503"/>
                  <a:gd name="connsiteX3" fmla="*/ 0 w 2803569"/>
                  <a:gd name="connsiteY3" fmla="*/ 0 h 1495503"/>
                  <a:gd name="connsiteX0" fmla="*/ 2535345 w 2535345"/>
                  <a:gd name="connsiteY0" fmla="*/ 1374228 h 1374228"/>
                  <a:gd name="connsiteX1" fmla="*/ 1678541 w 2535345"/>
                  <a:gd name="connsiteY1" fmla="*/ 734345 h 1374228"/>
                  <a:gd name="connsiteX2" fmla="*/ 714070 w 2535345"/>
                  <a:gd name="connsiteY2" fmla="*/ 252495 h 1374228"/>
                  <a:gd name="connsiteX3" fmla="*/ 0 w 2535345"/>
                  <a:gd name="connsiteY3" fmla="*/ 0 h 1374228"/>
                  <a:gd name="connsiteX0" fmla="*/ 2535345 w 2535345"/>
                  <a:gd name="connsiteY0" fmla="*/ 1374228 h 1374228"/>
                  <a:gd name="connsiteX1" fmla="*/ 1678541 w 2535345"/>
                  <a:gd name="connsiteY1" fmla="*/ 734345 h 1374228"/>
                  <a:gd name="connsiteX2" fmla="*/ 558976 w 2535345"/>
                  <a:gd name="connsiteY2" fmla="*/ 215485 h 1374228"/>
                  <a:gd name="connsiteX3" fmla="*/ 0 w 2535345"/>
                  <a:gd name="connsiteY3" fmla="*/ 0 h 1374228"/>
                  <a:gd name="connsiteX0" fmla="*/ 1976370 w 1976370"/>
                  <a:gd name="connsiteY0" fmla="*/ 1158742 h 1158742"/>
                  <a:gd name="connsiteX1" fmla="*/ 1119566 w 1976370"/>
                  <a:gd name="connsiteY1" fmla="*/ 518859 h 1158742"/>
                  <a:gd name="connsiteX2" fmla="*/ 1 w 1976370"/>
                  <a:gd name="connsiteY2" fmla="*/ -1 h 1158742"/>
                  <a:gd name="connsiteX0" fmla="*/ 2008354 w 2008355"/>
                  <a:gd name="connsiteY0" fmla="*/ 1174010 h 1174009"/>
                  <a:gd name="connsiteX1" fmla="*/ 1119564 w 2008355"/>
                  <a:gd name="connsiteY1" fmla="*/ 518861 h 1174009"/>
                  <a:gd name="connsiteX2" fmla="*/ -1 w 2008355"/>
                  <a:gd name="connsiteY2" fmla="*/ 1 h 1174009"/>
                  <a:gd name="connsiteX0" fmla="*/ 2336214 w 2336213"/>
                  <a:gd name="connsiteY0" fmla="*/ 1280864 h 1280864"/>
                  <a:gd name="connsiteX1" fmla="*/ 1447424 w 2336213"/>
                  <a:gd name="connsiteY1" fmla="*/ 625715 h 1280864"/>
                  <a:gd name="connsiteX2" fmla="*/ 0 w 2336213"/>
                  <a:gd name="connsiteY2" fmla="*/ 0 h 1280864"/>
                  <a:gd name="connsiteX0" fmla="*/ 2336214 w 2336215"/>
                  <a:gd name="connsiteY0" fmla="*/ 1280864 h 1280864"/>
                  <a:gd name="connsiteX1" fmla="*/ 1447424 w 2336215"/>
                  <a:gd name="connsiteY1" fmla="*/ 625715 h 1280864"/>
                  <a:gd name="connsiteX2" fmla="*/ 0 w 2336215"/>
                  <a:gd name="connsiteY2" fmla="*/ 0 h 1280864"/>
                  <a:gd name="connsiteX0" fmla="*/ 2119639 w 2119640"/>
                  <a:gd name="connsiteY0" fmla="*/ 1203342 h 1203342"/>
                  <a:gd name="connsiteX1" fmla="*/ 1230849 w 2119640"/>
                  <a:gd name="connsiteY1" fmla="*/ 548193 h 1203342"/>
                  <a:gd name="connsiteX2" fmla="*/ 0 w 2119640"/>
                  <a:gd name="connsiteY2" fmla="*/ 0 h 1203342"/>
                  <a:gd name="connsiteX0" fmla="*/ 1848920 w 1848921"/>
                  <a:gd name="connsiteY0" fmla="*/ 1082753 h 1082753"/>
                  <a:gd name="connsiteX1" fmla="*/ 960130 w 1848921"/>
                  <a:gd name="connsiteY1" fmla="*/ 427604 h 1082753"/>
                  <a:gd name="connsiteX2" fmla="*/ 0 w 1848921"/>
                  <a:gd name="connsiteY2" fmla="*/ 0 h 1082753"/>
                </a:gdLst>
                <a:ahLst/>
                <a:cxnLst>
                  <a:cxn ang="0">
                    <a:pos x="connsiteX0" y="connsiteY0"/>
                  </a:cxn>
                  <a:cxn ang="0">
                    <a:pos x="connsiteX1" y="connsiteY1"/>
                  </a:cxn>
                  <a:cxn ang="0">
                    <a:pos x="connsiteX2" y="connsiteY2"/>
                  </a:cxn>
                </a:cxnLst>
                <a:rect l="l" t="t" r="r" b="b"/>
                <a:pathLst>
                  <a:path w="1848921" h="1082753">
                    <a:moveTo>
                      <a:pt x="1848920" y="1082753"/>
                    </a:moveTo>
                    <a:lnTo>
                      <a:pt x="960130" y="427604"/>
                    </a:lnTo>
                    <a:cubicBezTo>
                      <a:pt x="707656" y="249021"/>
                      <a:pt x="363040" y="150291"/>
                      <a:pt x="0" y="0"/>
                    </a:cubicBezTo>
                  </a:path>
                </a:pathLst>
              </a:custGeom>
              <a:noFill/>
              <a:ln w="63500" cmpd="dbl">
                <a:solidFill>
                  <a:schemeClr val="accent2">
                    <a:lumMod val="75000"/>
                  </a:schemeClr>
                </a:solidFill>
                <a:tailEnd type="none"/>
              </a:ln>
              <a:effectLst>
                <a:glow rad="381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18">
                  <a:latin typeface="UD デジタル 教科書体 NK-R" panose="02020400000000000000" pitchFamily="18" charset="-128"/>
                  <a:ea typeface="UD デジタル 教科書体 NK-R" panose="02020400000000000000" pitchFamily="18" charset="-128"/>
                </a:endParaRPr>
              </a:p>
            </p:txBody>
          </p:sp>
          <p:sp>
            <p:nvSpPr>
              <p:cNvPr id="123" name="フリーフォーム 122"/>
              <p:cNvSpPr/>
              <p:nvPr/>
            </p:nvSpPr>
            <p:spPr>
              <a:xfrm rot="16200000">
                <a:off x="8827281" y="5675721"/>
                <a:ext cx="358488" cy="573541"/>
              </a:xfrm>
              <a:custGeom>
                <a:avLst/>
                <a:gdLst>
                  <a:gd name="connsiteX0" fmla="*/ 4686300 w 4686300"/>
                  <a:gd name="connsiteY0" fmla="*/ 50800 h 1822450"/>
                  <a:gd name="connsiteX1" fmla="*/ 4610100 w 4686300"/>
                  <a:gd name="connsiteY1" fmla="*/ 38100 h 1822450"/>
                  <a:gd name="connsiteX2" fmla="*/ 4483100 w 4686300"/>
                  <a:gd name="connsiteY2" fmla="*/ 12700 h 1822450"/>
                  <a:gd name="connsiteX3" fmla="*/ 4273550 w 4686300"/>
                  <a:gd name="connsiteY3" fmla="*/ 0 h 1822450"/>
                  <a:gd name="connsiteX4" fmla="*/ 4121150 w 4686300"/>
                  <a:gd name="connsiteY4" fmla="*/ 25400 h 1822450"/>
                  <a:gd name="connsiteX5" fmla="*/ 3854450 w 4686300"/>
                  <a:gd name="connsiteY5" fmla="*/ 133350 h 1822450"/>
                  <a:gd name="connsiteX6" fmla="*/ 2743200 w 4686300"/>
                  <a:gd name="connsiteY6" fmla="*/ 596900 h 1822450"/>
                  <a:gd name="connsiteX7" fmla="*/ 2635250 w 4686300"/>
                  <a:gd name="connsiteY7" fmla="*/ 647700 h 1822450"/>
                  <a:gd name="connsiteX8" fmla="*/ 2533650 w 4686300"/>
                  <a:gd name="connsiteY8" fmla="*/ 717550 h 1822450"/>
                  <a:gd name="connsiteX9" fmla="*/ 2082800 w 4686300"/>
                  <a:gd name="connsiteY9" fmla="*/ 1244600 h 1822450"/>
                  <a:gd name="connsiteX10" fmla="*/ 2019300 w 4686300"/>
                  <a:gd name="connsiteY10" fmla="*/ 1276350 h 1822450"/>
                  <a:gd name="connsiteX11" fmla="*/ 1257300 w 4686300"/>
                  <a:gd name="connsiteY11" fmla="*/ 1447800 h 1822450"/>
                  <a:gd name="connsiteX12" fmla="*/ 0 w 4686300"/>
                  <a:gd name="connsiteY12" fmla="*/ 1822450 h 1822450"/>
                  <a:gd name="connsiteX0" fmla="*/ 4686300 w 4686300"/>
                  <a:gd name="connsiteY0" fmla="*/ 50800 h 1822450"/>
                  <a:gd name="connsiteX1" fmla="*/ 4610100 w 4686300"/>
                  <a:gd name="connsiteY1" fmla="*/ 38100 h 1822450"/>
                  <a:gd name="connsiteX2" fmla="*/ 4483100 w 4686300"/>
                  <a:gd name="connsiteY2" fmla="*/ 12700 h 1822450"/>
                  <a:gd name="connsiteX3" fmla="*/ 4273550 w 4686300"/>
                  <a:gd name="connsiteY3" fmla="*/ 0 h 1822450"/>
                  <a:gd name="connsiteX4" fmla="*/ 4121150 w 4686300"/>
                  <a:gd name="connsiteY4" fmla="*/ 25400 h 1822450"/>
                  <a:gd name="connsiteX5" fmla="*/ 3854450 w 4686300"/>
                  <a:gd name="connsiteY5" fmla="*/ 133350 h 1822450"/>
                  <a:gd name="connsiteX6" fmla="*/ 2743200 w 4686300"/>
                  <a:gd name="connsiteY6" fmla="*/ 596900 h 1822450"/>
                  <a:gd name="connsiteX7" fmla="*/ 2635250 w 4686300"/>
                  <a:gd name="connsiteY7" fmla="*/ 647700 h 1822450"/>
                  <a:gd name="connsiteX8" fmla="*/ 2533650 w 4686300"/>
                  <a:gd name="connsiteY8" fmla="*/ 717550 h 1822450"/>
                  <a:gd name="connsiteX9" fmla="*/ 2082800 w 4686300"/>
                  <a:gd name="connsiteY9" fmla="*/ 1244600 h 1822450"/>
                  <a:gd name="connsiteX10" fmla="*/ 2019300 w 4686300"/>
                  <a:gd name="connsiteY10" fmla="*/ 1276350 h 1822450"/>
                  <a:gd name="connsiteX11" fmla="*/ 1257300 w 4686300"/>
                  <a:gd name="connsiteY11" fmla="*/ 1447800 h 1822450"/>
                  <a:gd name="connsiteX12" fmla="*/ 0 w 4686300"/>
                  <a:gd name="connsiteY12" fmla="*/ 1822450 h 1822450"/>
                  <a:gd name="connsiteX0" fmla="*/ 4686300 w 4686300"/>
                  <a:gd name="connsiteY0" fmla="*/ 50800 h 2264210"/>
                  <a:gd name="connsiteX1" fmla="*/ 4610100 w 4686300"/>
                  <a:gd name="connsiteY1" fmla="*/ 38100 h 2264210"/>
                  <a:gd name="connsiteX2" fmla="*/ 4483100 w 4686300"/>
                  <a:gd name="connsiteY2" fmla="*/ 12700 h 2264210"/>
                  <a:gd name="connsiteX3" fmla="*/ 4273550 w 4686300"/>
                  <a:gd name="connsiteY3" fmla="*/ 0 h 2264210"/>
                  <a:gd name="connsiteX4" fmla="*/ 4121150 w 4686300"/>
                  <a:gd name="connsiteY4" fmla="*/ 25400 h 2264210"/>
                  <a:gd name="connsiteX5" fmla="*/ 3854450 w 4686300"/>
                  <a:gd name="connsiteY5" fmla="*/ 133350 h 2264210"/>
                  <a:gd name="connsiteX6" fmla="*/ 2743200 w 4686300"/>
                  <a:gd name="connsiteY6" fmla="*/ 596900 h 2264210"/>
                  <a:gd name="connsiteX7" fmla="*/ 2635250 w 4686300"/>
                  <a:gd name="connsiteY7" fmla="*/ 647700 h 2264210"/>
                  <a:gd name="connsiteX8" fmla="*/ 2533650 w 4686300"/>
                  <a:gd name="connsiteY8" fmla="*/ 717550 h 2264210"/>
                  <a:gd name="connsiteX9" fmla="*/ 2082800 w 4686300"/>
                  <a:gd name="connsiteY9" fmla="*/ 1244600 h 2264210"/>
                  <a:gd name="connsiteX10" fmla="*/ 2019300 w 4686300"/>
                  <a:gd name="connsiteY10" fmla="*/ 1276350 h 2264210"/>
                  <a:gd name="connsiteX11" fmla="*/ 1310681 w 4686300"/>
                  <a:gd name="connsiteY11" fmla="*/ 2264210 h 2264210"/>
                  <a:gd name="connsiteX12" fmla="*/ 0 w 4686300"/>
                  <a:gd name="connsiteY12" fmla="*/ 1822450 h 2264210"/>
                  <a:gd name="connsiteX0" fmla="*/ 4686300 w 4686300"/>
                  <a:gd name="connsiteY0" fmla="*/ 50800 h 2614725"/>
                  <a:gd name="connsiteX1" fmla="*/ 4610100 w 4686300"/>
                  <a:gd name="connsiteY1" fmla="*/ 38100 h 2614725"/>
                  <a:gd name="connsiteX2" fmla="*/ 4483100 w 4686300"/>
                  <a:gd name="connsiteY2" fmla="*/ 12700 h 2614725"/>
                  <a:gd name="connsiteX3" fmla="*/ 4273550 w 4686300"/>
                  <a:gd name="connsiteY3" fmla="*/ 0 h 2614725"/>
                  <a:gd name="connsiteX4" fmla="*/ 4121150 w 4686300"/>
                  <a:gd name="connsiteY4" fmla="*/ 25400 h 2614725"/>
                  <a:gd name="connsiteX5" fmla="*/ 3854450 w 4686300"/>
                  <a:gd name="connsiteY5" fmla="*/ 133350 h 2614725"/>
                  <a:gd name="connsiteX6" fmla="*/ 2743200 w 4686300"/>
                  <a:gd name="connsiteY6" fmla="*/ 596900 h 2614725"/>
                  <a:gd name="connsiteX7" fmla="*/ 2635250 w 4686300"/>
                  <a:gd name="connsiteY7" fmla="*/ 647700 h 2614725"/>
                  <a:gd name="connsiteX8" fmla="*/ 2533650 w 4686300"/>
                  <a:gd name="connsiteY8" fmla="*/ 717550 h 2614725"/>
                  <a:gd name="connsiteX9" fmla="*/ 2082800 w 4686300"/>
                  <a:gd name="connsiteY9" fmla="*/ 1244600 h 2614725"/>
                  <a:gd name="connsiteX10" fmla="*/ 1979264 w 4686300"/>
                  <a:gd name="connsiteY10" fmla="*/ 2614725 h 2614725"/>
                  <a:gd name="connsiteX11" fmla="*/ 1310681 w 4686300"/>
                  <a:gd name="connsiteY11" fmla="*/ 2264210 h 2614725"/>
                  <a:gd name="connsiteX12" fmla="*/ 0 w 4686300"/>
                  <a:gd name="connsiteY12" fmla="*/ 1822450 h 2614725"/>
                  <a:gd name="connsiteX0" fmla="*/ 4686300 w 4686300"/>
                  <a:gd name="connsiteY0" fmla="*/ 50800 h 2944337"/>
                  <a:gd name="connsiteX1" fmla="*/ 4610100 w 4686300"/>
                  <a:gd name="connsiteY1" fmla="*/ 38100 h 2944337"/>
                  <a:gd name="connsiteX2" fmla="*/ 4483100 w 4686300"/>
                  <a:gd name="connsiteY2" fmla="*/ 12700 h 2944337"/>
                  <a:gd name="connsiteX3" fmla="*/ 4273550 w 4686300"/>
                  <a:gd name="connsiteY3" fmla="*/ 0 h 2944337"/>
                  <a:gd name="connsiteX4" fmla="*/ 4121150 w 4686300"/>
                  <a:gd name="connsiteY4" fmla="*/ 25400 h 2944337"/>
                  <a:gd name="connsiteX5" fmla="*/ 3854450 w 4686300"/>
                  <a:gd name="connsiteY5" fmla="*/ 133350 h 2944337"/>
                  <a:gd name="connsiteX6" fmla="*/ 2743200 w 4686300"/>
                  <a:gd name="connsiteY6" fmla="*/ 596900 h 2944337"/>
                  <a:gd name="connsiteX7" fmla="*/ 2635250 w 4686300"/>
                  <a:gd name="connsiteY7" fmla="*/ 647700 h 2944337"/>
                  <a:gd name="connsiteX8" fmla="*/ 2533650 w 4686300"/>
                  <a:gd name="connsiteY8" fmla="*/ 717550 h 2944337"/>
                  <a:gd name="connsiteX9" fmla="*/ 2616604 w 4686300"/>
                  <a:gd name="connsiteY9" fmla="*/ 2944337 h 2944337"/>
                  <a:gd name="connsiteX10" fmla="*/ 1979264 w 4686300"/>
                  <a:gd name="connsiteY10" fmla="*/ 2614725 h 2944337"/>
                  <a:gd name="connsiteX11" fmla="*/ 1310681 w 4686300"/>
                  <a:gd name="connsiteY11" fmla="*/ 2264210 h 2944337"/>
                  <a:gd name="connsiteX12" fmla="*/ 0 w 4686300"/>
                  <a:gd name="connsiteY12" fmla="*/ 1822450 h 2944337"/>
                  <a:gd name="connsiteX0" fmla="*/ 4686300 w 4686300"/>
                  <a:gd name="connsiteY0" fmla="*/ 50800 h 3702128"/>
                  <a:gd name="connsiteX1" fmla="*/ 4610100 w 4686300"/>
                  <a:gd name="connsiteY1" fmla="*/ 38100 h 3702128"/>
                  <a:gd name="connsiteX2" fmla="*/ 4483100 w 4686300"/>
                  <a:gd name="connsiteY2" fmla="*/ 12700 h 3702128"/>
                  <a:gd name="connsiteX3" fmla="*/ 4273550 w 4686300"/>
                  <a:gd name="connsiteY3" fmla="*/ 0 h 3702128"/>
                  <a:gd name="connsiteX4" fmla="*/ 4121150 w 4686300"/>
                  <a:gd name="connsiteY4" fmla="*/ 25400 h 3702128"/>
                  <a:gd name="connsiteX5" fmla="*/ 3854450 w 4686300"/>
                  <a:gd name="connsiteY5" fmla="*/ 133350 h 3702128"/>
                  <a:gd name="connsiteX6" fmla="*/ 2743200 w 4686300"/>
                  <a:gd name="connsiteY6" fmla="*/ 596900 h 3702128"/>
                  <a:gd name="connsiteX7" fmla="*/ 2635250 w 4686300"/>
                  <a:gd name="connsiteY7" fmla="*/ 647700 h 3702128"/>
                  <a:gd name="connsiteX8" fmla="*/ 3401081 w 4686300"/>
                  <a:gd name="connsiteY8" fmla="*/ 3702128 h 3702128"/>
                  <a:gd name="connsiteX9" fmla="*/ 2616604 w 4686300"/>
                  <a:gd name="connsiteY9" fmla="*/ 2944337 h 3702128"/>
                  <a:gd name="connsiteX10" fmla="*/ 1979264 w 4686300"/>
                  <a:gd name="connsiteY10" fmla="*/ 2614725 h 3702128"/>
                  <a:gd name="connsiteX11" fmla="*/ 1310681 w 4686300"/>
                  <a:gd name="connsiteY11" fmla="*/ 2264210 h 3702128"/>
                  <a:gd name="connsiteX12" fmla="*/ 0 w 4686300"/>
                  <a:gd name="connsiteY12" fmla="*/ 1822450 h 3702128"/>
                  <a:gd name="connsiteX0" fmla="*/ 4686300 w 5104094"/>
                  <a:gd name="connsiteY0" fmla="*/ 50800 h 4167627"/>
                  <a:gd name="connsiteX1" fmla="*/ 4610100 w 5104094"/>
                  <a:gd name="connsiteY1" fmla="*/ 38100 h 4167627"/>
                  <a:gd name="connsiteX2" fmla="*/ 4483100 w 5104094"/>
                  <a:gd name="connsiteY2" fmla="*/ 12700 h 4167627"/>
                  <a:gd name="connsiteX3" fmla="*/ 4273550 w 5104094"/>
                  <a:gd name="connsiteY3" fmla="*/ 0 h 4167627"/>
                  <a:gd name="connsiteX4" fmla="*/ 4121150 w 5104094"/>
                  <a:gd name="connsiteY4" fmla="*/ 25400 h 4167627"/>
                  <a:gd name="connsiteX5" fmla="*/ 3854450 w 5104094"/>
                  <a:gd name="connsiteY5" fmla="*/ 133350 h 4167627"/>
                  <a:gd name="connsiteX6" fmla="*/ 2743200 w 5104094"/>
                  <a:gd name="connsiteY6" fmla="*/ 596900 h 4167627"/>
                  <a:gd name="connsiteX7" fmla="*/ 5104094 w 5104094"/>
                  <a:gd name="connsiteY7" fmla="*/ 4167627 h 4167627"/>
                  <a:gd name="connsiteX8" fmla="*/ 3401081 w 5104094"/>
                  <a:gd name="connsiteY8" fmla="*/ 3702128 h 4167627"/>
                  <a:gd name="connsiteX9" fmla="*/ 2616604 w 5104094"/>
                  <a:gd name="connsiteY9" fmla="*/ 2944337 h 4167627"/>
                  <a:gd name="connsiteX10" fmla="*/ 1979264 w 5104094"/>
                  <a:gd name="connsiteY10" fmla="*/ 2614725 h 4167627"/>
                  <a:gd name="connsiteX11" fmla="*/ 1310681 w 5104094"/>
                  <a:gd name="connsiteY11" fmla="*/ 2264210 h 4167627"/>
                  <a:gd name="connsiteX12" fmla="*/ 0 w 5104094"/>
                  <a:gd name="connsiteY12" fmla="*/ 1822450 h 4167627"/>
                  <a:gd name="connsiteX0" fmla="*/ 4686300 w 5932679"/>
                  <a:gd name="connsiteY0" fmla="*/ 50800 h 4371118"/>
                  <a:gd name="connsiteX1" fmla="*/ 4610100 w 5932679"/>
                  <a:gd name="connsiteY1" fmla="*/ 38100 h 4371118"/>
                  <a:gd name="connsiteX2" fmla="*/ 4483100 w 5932679"/>
                  <a:gd name="connsiteY2" fmla="*/ 12700 h 4371118"/>
                  <a:gd name="connsiteX3" fmla="*/ 4273550 w 5932679"/>
                  <a:gd name="connsiteY3" fmla="*/ 0 h 4371118"/>
                  <a:gd name="connsiteX4" fmla="*/ 4121150 w 5932679"/>
                  <a:gd name="connsiteY4" fmla="*/ 25400 h 4371118"/>
                  <a:gd name="connsiteX5" fmla="*/ 3854450 w 5932679"/>
                  <a:gd name="connsiteY5" fmla="*/ 133350 h 4371118"/>
                  <a:gd name="connsiteX6" fmla="*/ 5932679 w 5932679"/>
                  <a:gd name="connsiteY6" fmla="*/ 4371118 h 4371118"/>
                  <a:gd name="connsiteX7" fmla="*/ 5104094 w 5932679"/>
                  <a:gd name="connsiteY7" fmla="*/ 4167627 h 4371118"/>
                  <a:gd name="connsiteX8" fmla="*/ 3401081 w 5932679"/>
                  <a:gd name="connsiteY8" fmla="*/ 3702128 h 4371118"/>
                  <a:gd name="connsiteX9" fmla="*/ 2616604 w 5932679"/>
                  <a:gd name="connsiteY9" fmla="*/ 2944337 h 4371118"/>
                  <a:gd name="connsiteX10" fmla="*/ 1979264 w 5932679"/>
                  <a:gd name="connsiteY10" fmla="*/ 2614725 h 4371118"/>
                  <a:gd name="connsiteX11" fmla="*/ 1310681 w 5932679"/>
                  <a:gd name="connsiteY11" fmla="*/ 2264210 h 4371118"/>
                  <a:gd name="connsiteX12" fmla="*/ 0 w 5932679"/>
                  <a:gd name="connsiteY12" fmla="*/ 1822450 h 4371118"/>
                  <a:gd name="connsiteX0" fmla="*/ 4686300 w 5932679"/>
                  <a:gd name="connsiteY0" fmla="*/ 50800 h 4371118"/>
                  <a:gd name="connsiteX1" fmla="*/ 4483100 w 5932679"/>
                  <a:gd name="connsiteY1" fmla="*/ 12700 h 4371118"/>
                  <a:gd name="connsiteX2" fmla="*/ 4273550 w 5932679"/>
                  <a:gd name="connsiteY2" fmla="*/ 0 h 4371118"/>
                  <a:gd name="connsiteX3" fmla="*/ 4121150 w 5932679"/>
                  <a:gd name="connsiteY3" fmla="*/ 25400 h 4371118"/>
                  <a:gd name="connsiteX4" fmla="*/ 3854450 w 5932679"/>
                  <a:gd name="connsiteY4" fmla="*/ 133350 h 4371118"/>
                  <a:gd name="connsiteX5" fmla="*/ 5932679 w 5932679"/>
                  <a:gd name="connsiteY5" fmla="*/ 4371118 h 4371118"/>
                  <a:gd name="connsiteX6" fmla="*/ 5104094 w 5932679"/>
                  <a:gd name="connsiteY6" fmla="*/ 4167627 h 4371118"/>
                  <a:gd name="connsiteX7" fmla="*/ 3401081 w 5932679"/>
                  <a:gd name="connsiteY7" fmla="*/ 3702128 h 4371118"/>
                  <a:gd name="connsiteX8" fmla="*/ 2616604 w 5932679"/>
                  <a:gd name="connsiteY8" fmla="*/ 2944337 h 4371118"/>
                  <a:gd name="connsiteX9" fmla="*/ 1979264 w 5932679"/>
                  <a:gd name="connsiteY9" fmla="*/ 2614725 h 4371118"/>
                  <a:gd name="connsiteX10" fmla="*/ 1310681 w 5932679"/>
                  <a:gd name="connsiteY10" fmla="*/ 2264210 h 4371118"/>
                  <a:gd name="connsiteX11" fmla="*/ 0 w 5932679"/>
                  <a:gd name="connsiteY11" fmla="*/ 1822450 h 4371118"/>
                  <a:gd name="connsiteX0" fmla="*/ 4483100 w 5932679"/>
                  <a:gd name="connsiteY0" fmla="*/ 12700 h 4371118"/>
                  <a:gd name="connsiteX1" fmla="*/ 4273550 w 5932679"/>
                  <a:gd name="connsiteY1" fmla="*/ 0 h 4371118"/>
                  <a:gd name="connsiteX2" fmla="*/ 4121150 w 5932679"/>
                  <a:gd name="connsiteY2" fmla="*/ 25400 h 4371118"/>
                  <a:gd name="connsiteX3" fmla="*/ 3854450 w 5932679"/>
                  <a:gd name="connsiteY3" fmla="*/ 133350 h 4371118"/>
                  <a:gd name="connsiteX4" fmla="*/ 5932679 w 5932679"/>
                  <a:gd name="connsiteY4" fmla="*/ 4371118 h 4371118"/>
                  <a:gd name="connsiteX5" fmla="*/ 5104094 w 5932679"/>
                  <a:gd name="connsiteY5" fmla="*/ 4167627 h 4371118"/>
                  <a:gd name="connsiteX6" fmla="*/ 3401081 w 5932679"/>
                  <a:gd name="connsiteY6" fmla="*/ 3702128 h 4371118"/>
                  <a:gd name="connsiteX7" fmla="*/ 2616604 w 5932679"/>
                  <a:gd name="connsiteY7" fmla="*/ 2944337 h 4371118"/>
                  <a:gd name="connsiteX8" fmla="*/ 1979264 w 5932679"/>
                  <a:gd name="connsiteY8" fmla="*/ 2614725 h 4371118"/>
                  <a:gd name="connsiteX9" fmla="*/ 1310681 w 5932679"/>
                  <a:gd name="connsiteY9" fmla="*/ 2264210 h 4371118"/>
                  <a:gd name="connsiteX10" fmla="*/ 0 w 5932679"/>
                  <a:gd name="connsiteY10" fmla="*/ 1822450 h 4371118"/>
                  <a:gd name="connsiteX0" fmla="*/ 4273550 w 5932679"/>
                  <a:gd name="connsiteY0" fmla="*/ 0 h 4371118"/>
                  <a:gd name="connsiteX1" fmla="*/ 4121150 w 5932679"/>
                  <a:gd name="connsiteY1" fmla="*/ 25400 h 4371118"/>
                  <a:gd name="connsiteX2" fmla="*/ 3854450 w 5932679"/>
                  <a:gd name="connsiteY2" fmla="*/ 133350 h 4371118"/>
                  <a:gd name="connsiteX3" fmla="*/ 5932679 w 5932679"/>
                  <a:gd name="connsiteY3" fmla="*/ 4371118 h 4371118"/>
                  <a:gd name="connsiteX4" fmla="*/ 5104094 w 5932679"/>
                  <a:gd name="connsiteY4" fmla="*/ 4167627 h 4371118"/>
                  <a:gd name="connsiteX5" fmla="*/ 3401081 w 5932679"/>
                  <a:gd name="connsiteY5" fmla="*/ 3702128 h 4371118"/>
                  <a:gd name="connsiteX6" fmla="*/ 2616604 w 5932679"/>
                  <a:gd name="connsiteY6" fmla="*/ 2944337 h 4371118"/>
                  <a:gd name="connsiteX7" fmla="*/ 1979264 w 5932679"/>
                  <a:gd name="connsiteY7" fmla="*/ 2614725 h 4371118"/>
                  <a:gd name="connsiteX8" fmla="*/ 1310681 w 5932679"/>
                  <a:gd name="connsiteY8" fmla="*/ 2264210 h 4371118"/>
                  <a:gd name="connsiteX9" fmla="*/ 0 w 5932679"/>
                  <a:gd name="connsiteY9" fmla="*/ 1822450 h 4371118"/>
                  <a:gd name="connsiteX0" fmla="*/ 4121150 w 5932679"/>
                  <a:gd name="connsiteY0" fmla="*/ 0 h 4345718"/>
                  <a:gd name="connsiteX1" fmla="*/ 3854450 w 5932679"/>
                  <a:gd name="connsiteY1" fmla="*/ 107950 h 4345718"/>
                  <a:gd name="connsiteX2" fmla="*/ 5932679 w 5932679"/>
                  <a:gd name="connsiteY2" fmla="*/ 4345718 h 4345718"/>
                  <a:gd name="connsiteX3" fmla="*/ 5104094 w 5932679"/>
                  <a:gd name="connsiteY3" fmla="*/ 4142227 h 4345718"/>
                  <a:gd name="connsiteX4" fmla="*/ 3401081 w 5932679"/>
                  <a:gd name="connsiteY4" fmla="*/ 3676728 h 4345718"/>
                  <a:gd name="connsiteX5" fmla="*/ 2616604 w 5932679"/>
                  <a:gd name="connsiteY5" fmla="*/ 2918937 h 4345718"/>
                  <a:gd name="connsiteX6" fmla="*/ 1979264 w 5932679"/>
                  <a:gd name="connsiteY6" fmla="*/ 2589325 h 4345718"/>
                  <a:gd name="connsiteX7" fmla="*/ 1310681 w 5932679"/>
                  <a:gd name="connsiteY7" fmla="*/ 2238810 h 4345718"/>
                  <a:gd name="connsiteX8" fmla="*/ 0 w 5932679"/>
                  <a:gd name="connsiteY8" fmla="*/ 1797050 h 4345718"/>
                  <a:gd name="connsiteX0" fmla="*/ 3854450 w 5932679"/>
                  <a:gd name="connsiteY0" fmla="*/ 0 h 4237768"/>
                  <a:gd name="connsiteX1" fmla="*/ 5932679 w 5932679"/>
                  <a:gd name="connsiteY1" fmla="*/ 4237768 h 4237768"/>
                  <a:gd name="connsiteX2" fmla="*/ 5104094 w 5932679"/>
                  <a:gd name="connsiteY2" fmla="*/ 4034277 h 4237768"/>
                  <a:gd name="connsiteX3" fmla="*/ 3401081 w 5932679"/>
                  <a:gd name="connsiteY3" fmla="*/ 3568778 h 4237768"/>
                  <a:gd name="connsiteX4" fmla="*/ 2616604 w 5932679"/>
                  <a:gd name="connsiteY4" fmla="*/ 2810987 h 4237768"/>
                  <a:gd name="connsiteX5" fmla="*/ 1979264 w 5932679"/>
                  <a:gd name="connsiteY5" fmla="*/ 2481375 h 4237768"/>
                  <a:gd name="connsiteX6" fmla="*/ 1310681 w 5932679"/>
                  <a:gd name="connsiteY6" fmla="*/ 2130860 h 4237768"/>
                  <a:gd name="connsiteX7" fmla="*/ 0 w 5932679"/>
                  <a:gd name="connsiteY7" fmla="*/ 1689100 h 4237768"/>
                  <a:gd name="connsiteX0" fmla="*/ 5932679 w 5932679"/>
                  <a:gd name="connsiteY0" fmla="*/ 2548668 h 2548668"/>
                  <a:gd name="connsiteX1" fmla="*/ 5104094 w 5932679"/>
                  <a:gd name="connsiteY1" fmla="*/ 2345177 h 2548668"/>
                  <a:gd name="connsiteX2" fmla="*/ 3401081 w 5932679"/>
                  <a:gd name="connsiteY2" fmla="*/ 1879678 h 2548668"/>
                  <a:gd name="connsiteX3" fmla="*/ 2616604 w 5932679"/>
                  <a:gd name="connsiteY3" fmla="*/ 1121887 h 2548668"/>
                  <a:gd name="connsiteX4" fmla="*/ 1979264 w 5932679"/>
                  <a:gd name="connsiteY4" fmla="*/ 792275 h 2548668"/>
                  <a:gd name="connsiteX5" fmla="*/ 1310681 w 5932679"/>
                  <a:gd name="connsiteY5" fmla="*/ 441760 h 2548668"/>
                  <a:gd name="connsiteX6" fmla="*/ 0 w 5932679"/>
                  <a:gd name="connsiteY6" fmla="*/ 0 h 2548668"/>
                  <a:gd name="connsiteX0" fmla="*/ 6026095 w 6026095"/>
                  <a:gd name="connsiteY0" fmla="*/ 2562052 h 2562052"/>
                  <a:gd name="connsiteX1" fmla="*/ 5197510 w 6026095"/>
                  <a:gd name="connsiteY1" fmla="*/ 2358561 h 2562052"/>
                  <a:gd name="connsiteX2" fmla="*/ 3494497 w 6026095"/>
                  <a:gd name="connsiteY2" fmla="*/ 1893062 h 2562052"/>
                  <a:gd name="connsiteX3" fmla="*/ 2710020 w 6026095"/>
                  <a:gd name="connsiteY3" fmla="*/ 1135271 h 2562052"/>
                  <a:gd name="connsiteX4" fmla="*/ 2072680 w 6026095"/>
                  <a:gd name="connsiteY4" fmla="*/ 805659 h 2562052"/>
                  <a:gd name="connsiteX5" fmla="*/ 1404097 w 6026095"/>
                  <a:gd name="connsiteY5" fmla="*/ 455144 h 2562052"/>
                  <a:gd name="connsiteX6" fmla="*/ 0 w 6026095"/>
                  <a:gd name="connsiteY6" fmla="*/ 0 h 2562052"/>
                  <a:gd name="connsiteX0" fmla="*/ 5197510 w 5197510"/>
                  <a:gd name="connsiteY0" fmla="*/ 2358561 h 2358561"/>
                  <a:gd name="connsiteX1" fmla="*/ 3494497 w 5197510"/>
                  <a:gd name="connsiteY1" fmla="*/ 1893062 h 2358561"/>
                  <a:gd name="connsiteX2" fmla="*/ 2710020 w 5197510"/>
                  <a:gd name="connsiteY2" fmla="*/ 1135271 h 2358561"/>
                  <a:gd name="connsiteX3" fmla="*/ 2072680 w 5197510"/>
                  <a:gd name="connsiteY3" fmla="*/ 805659 h 2358561"/>
                  <a:gd name="connsiteX4" fmla="*/ 1404097 w 5197510"/>
                  <a:gd name="connsiteY4" fmla="*/ 455144 h 2358561"/>
                  <a:gd name="connsiteX5" fmla="*/ 0 w 5197510"/>
                  <a:gd name="connsiteY5" fmla="*/ 0 h 2358561"/>
                  <a:gd name="connsiteX0" fmla="*/ 3494497 w 3494497"/>
                  <a:gd name="connsiteY0" fmla="*/ 1893062 h 1893062"/>
                  <a:gd name="connsiteX1" fmla="*/ 2710020 w 3494497"/>
                  <a:gd name="connsiteY1" fmla="*/ 1135271 h 1893062"/>
                  <a:gd name="connsiteX2" fmla="*/ 2072680 w 3494497"/>
                  <a:gd name="connsiteY2" fmla="*/ 805659 h 1893062"/>
                  <a:gd name="connsiteX3" fmla="*/ 1404097 w 3494497"/>
                  <a:gd name="connsiteY3" fmla="*/ 455144 h 1893062"/>
                  <a:gd name="connsiteX4" fmla="*/ 0 w 3494497"/>
                  <a:gd name="connsiteY4" fmla="*/ 0 h 1893062"/>
                  <a:gd name="connsiteX0" fmla="*/ 3646298 w 3646298"/>
                  <a:gd name="connsiteY0" fmla="*/ 1764243 h 1764243"/>
                  <a:gd name="connsiteX1" fmla="*/ 2710020 w 3646298"/>
                  <a:gd name="connsiteY1" fmla="*/ 1135271 h 1764243"/>
                  <a:gd name="connsiteX2" fmla="*/ 2072680 w 3646298"/>
                  <a:gd name="connsiteY2" fmla="*/ 805659 h 1764243"/>
                  <a:gd name="connsiteX3" fmla="*/ 1404097 w 3646298"/>
                  <a:gd name="connsiteY3" fmla="*/ 455144 h 1764243"/>
                  <a:gd name="connsiteX4" fmla="*/ 0 w 3646298"/>
                  <a:gd name="connsiteY4" fmla="*/ 0 h 1764243"/>
                  <a:gd name="connsiteX0" fmla="*/ 3599590 w 3599590"/>
                  <a:gd name="connsiteY0" fmla="*/ 1309099 h 1309099"/>
                  <a:gd name="connsiteX1" fmla="*/ 2663312 w 3599590"/>
                  <a:gd name="connsiteY1" fmla="*/ 680127 h 1309099"/>
                  <a:gd name="connsiteX2" fmla="*/ 2025972 w 3599590"/>
                  <a:gd name="connsiteY2" fmla="*/ 350515 h 1309099"/>
                  <a:gd name="connsiteX3" fmla="*/ 1357389 w 3599590"/>
                  <a:gd name="connsiteY3" fmla="*/ 0 h 1309099"/>
                  <a:gd name="connsiteX4" fmla="*/ 0 w 3599590"/>
                  <a:gd name="connsiteY4" fmla="*/ 1055547 h 1309099"/>
                  <a:gd name="connsiteX0" fmla="*/ 3599590 w 3599590"/>
                  <a:gd name="connsiteY0" fmla="*/ 958584 h 1054778"/>
                  <a:gd name="connsiteX1" fmla="*/ 2663312 w 3599590"/>
                  <a:gd name="connsiteY1" fmla="*/ 329612 h 1054778"/>
                  <a:gd name="connsiteX2" fmla="*/ 2025972 w 3599590"/>
                  <a:gd name="connsiteY2" fmla="*/ 0 h 1054778"/>
                  <a:gd name="connsiteX3" fmla="*/ 1193911 w 3599590"/>
                  <a:gd name="connsiteY3" fmla="*/ 1054778 h 1054778"/>
                  <a:gd name="connsiteX4" fmla="*/ 0 w 3599590"/>
                  <a:gd name="connsiteY4" fmla="*/ 705032 h 1054778"/>
                  <a:gd name="connsiteX0" fmla="*/ 3599590 w 3599590"/>
                  <a:gd name="connsiteY0" fmla="*/ 628972 h 946863"/>
                  <a:gd name="connsiteX1" fmla="*/ 2663312 w 3599590"/>
                  <a:gd name="connsiteY1" fmla="*/ 0 h 946863"/>
                  <a:gd name="connsiteX2" fmla="*/ 2212804 w 3599590"/>
                  <a:gd name="connsiteY2" fmla="*/ 946862 h 946863"/>
                  <a:gd name="connsiteX3" fmla="*/ 1193911 w 3599590"/>
                  <a:gd name="connsiteY3" fmla="*/ 725166 h 946863"/>
                  <a:gd name="connsiteX4" fmla="*/ 0 w 3599590"/>
                  <a:gd name="connsiteY4" fmla="*/ 375420 h 946863"/>
                  <a:gd name="connsiteX0" fmla="*/ 3599590 w 3599590"/>
                  <a:gd name="connsiteY0" fmla="*/ 253552 h 571442"/>
                  <a:gd name="connsiteX1" fmla="*/ 2686666 w 3599590"/>
                  <a:gd name="connsiteY1" fmla="*/ 561442 h 571442"/>
                  <a:gd name="connsiteX2" fmla="*/ 2212804 w 3599590"/>
                  <a:gd name="connsiteY2" fmla="*/ 571442 h 571442"/>
                  <a:gd name="connsiteX3" fmla="*/ 1193911 w 3599590"/>
                  <a:gd name="connsiteY3" fmla="*/ 349746 h 571442"/>
                  <a:gd name="connsiteX4" fmla="*/ 0 w 3599590"/>
                  <a:gd name="connsiteY4" fmla="*/ 0 h 571442"/>
                  <a:gd name="connsiteX0" fmla="*/ 3599590 w 3599590"/>
                  <a:gd name="connsiteY0" fmla="*/ 675815 h 993705"/>
                  <a:gd name="connsiteX1" fmla="*/ 2733374 w 3599590"/>
                  <a:gd name="connsiteY1" fmla="*/ 0 h 993705"/>
                  <a:gd name="connsiteX2" fmla="*/ 2212804 w 3599590"/>
                  <a:gd name="connsiteY2" fmla="*/ 993705 h 993705"/>
                  <a:gd name="connsiteX3" fmla="*/ 1193911 w 3599590"/>
                  <a:gd name="connsiteY3" fmla="*/ 772009 h 993705"/>
                  <a:gd name="connsiteX4" fmla="*/ 0 w 3599590"/>
                  <a:gd name="connsiteY4" fmla="*/ 422263 h 993705"/>
                  <a:gd name="connsiteX0" fmla="*/ 3599590 w 3599590"/>
                  <a:gd name="connsiteY0" fmla="*/ 1157668 h 1253861"/>
                  <a:gd name="connsiteX1" fmla="*/ 2733374 w 3599590"/>
                  <a:gd name="connsiteY1" fmla="*/ 481853 h 1253861"/>
                  <a:gd name="connsiteX2" fmla="*/ 1792434 w 3599590"/>
                  <a:gd name="connsiteY2" fmla="*/ 0 h 1253861"/>
                  <a:gd name="connsiteX3" fmla="*/ 1193911 w 3599590"/>
                  <a:gd name="connsiteY3" fmla="*/ 1253862 h 1253861"/>
                  <a:gd name="connsiteX4" fmla="*/ 0 w 3599590"/>
                  <a:gd name="connsiteY4" fmla="*/ 904116 h 1253861"/>
                  <a:gd name="connsiteX0" fmla="*/ 3599590 w 3599590"/>
                  <a:gd name="connsiteY0" fmla="*/ 1473049 h 1473049"/>
                  <a:gd name="connsiteX1" fmla="*/ 2733374 w 3599590"/>
                  <a:gd name="connsiteY1" fmla="*/ 797234 h 1473049"/>
                  <a:gd name="connsiteX2" fmla="*/ 1792434 w 3599590"/>
                  <a:gd name="connsiteY2" fmla="*/ 315381 h 1473049"/>
                  <a:gd name="connsiteX3" fmla="*/ 913664 w 3599590"/>
                  <a:gd name="connsiteY3" fmla="*/ 0 h 1473049"/>
                  <a:gd name="connsiteX4" fmla="*/ 0 w 3599590"/>
                  <a:gd name="connsiteY4" fmla="*/ 1219497 h 1473049"/>
                  <a:gd name="connsiteX0" fmla="*/ 3786421 w 3786421"/>
                  <a:gd name="connsiteY0" fmla="*/ 2349780 h 2349780"/>
                  <a:gd name="connsiteX1" fmla="*/ 2920205 w 3786421"/>
                  <a:gd name="connsiteY1" fmla="*/ 1673965 h 2349780"/>
                  <a:gd name="connsiteX2" fmla="*/ 1979265 w 3786421"/>
                  <a:gd name="connsiteY2" fmla="*/ 1192112 h 2349780"/>
                  <a:gd name="connsiteX3" fmla="*/ 1100495 w 3786421"/>
                  <a:gd name="connsiteY3" fmla="*/ 876731 h 2349780"/>
                  <a:gd name="connsiteX4" fmla="*/ 0 w 3786421"/>
                  <a:gd name="connsiteY4" fmla="*/ 0 h 2349780"/>
                  <a:gd name="connsiteX0" fmla="*/ 4556854 w 4556854"/>
                  <a:gd name="connsiteY0" fmla="*/ 2349780 h 3386926"/>
                  <a:gd name="connsiteX1" fmla="*/ 3690638 w 4556854"/>
                  <a:gd name="connsiteY1" fmla="*/ 1673965 h 3386926"/>
                  <a:gd name="connsiteX2" fmla="*/ 2749698 w 4556854"/>
                  <a:gd name="connsiteY2" fmla="*/ 1192112 h 3386926"/>
                  <a:gd name="connsiteX3" fmla="*/ 0 w 4556854"/>
                  <a:gd name="connsiteY3" fmla="*/ 3386926 h 3386926"/>
                  <a:gd name="connsiteX4" fmla="*/ 770433 w 4556854"/>
                  <a:gd name="connsiteY4" fmla="*/ 0 h 3386926"/>
                  <a:gd name="connsiteX0" fmla="*/ 4853117 w 4853117"/>
                  <a:gd name="connsiteY0" fmla="*/ 2349780 h 3386926"/>
                  <a:gd name="connsiteX1" fmla="*/ 3986901 w 4853117"/>
                  <a:gd name="connsiteY1" fmla="*/ 1673965 h 3386926"/>
                  <a:gd name="connsiteX2" fmla="*/ 0 w 4853117"/>
                  <a:gd name="connsiteY2" fmla="*/ 2604096 h 3386926"/>
                  <a:gd name="connsiteX3" fmla="*/ 296263 w 4853117"/>
                  <a:gd name="connsiteY3" fmla="*/ 3386926 h 3386926"/>
                  <a:gd name="connsiteX4" fmla="*/ 1066696 w 4853117"/>
                  <a:gd name="connsiteY4" fmla="*/ 0 h 3386926"/>
                  <a:gd name="connsiteX0" fmla="*/ 5258332 w 5258332"/>
                  <a:gd name="connsiteY0" fmla="*/ 2349780 h 3619366"/>
                  <a:gd name="connsiteX1" fmla="*/ 0 w 5258332"/>
                  <a:gd name="connsiteY1" fmla="*/ 3619366 h 3619366"/>
                  <a:gd name="connsiteX2" fmla="*/ 405215 w 5258332"/>
                  <a:gd name="connsiteY2" fmla="*/ 2604096 h 3619366"/>
                  <a:gd name="connsiteX3" fmla="*/ 701478 w 5258332"/>
                  <a:gd name="connsiteY3" fmla="*/ 3386926 h 3619366"/>
                  <a:gd name="connsiteX4" fmla="*/ 1471911 w 5258332"/>
                  <a:gd name="connsiteY4" fmla="*/ 0 h 3619366"/>
                  <a:gd name="connsiteX0" fmla="*/ 0 w 2180012"/>
                  <a:gd name="connsiteY0" fmla="*/ 4169671 h 4169671"/>
                  <a:gd name="connsiteX1" fmla="*/ 708101 w 2180012"/>
                  <a:gd name="connsiteY1" fmla="*/ 3619366 h 4169671"/>
                  <a:gd name="connsiteX2" fmla="*/ 1113316 w 2180012"/>
                  <a:gd name="connsiteY2" fmla="*/ 2604096 h 4169671"/>
                  <a:gd name="connsiteX3" fmla="*/ 1409579 w 2180012"/>
                  <a:gd name="connsiteY3" fmla="*/ 3386926 h 4169671"/>
                  <a:gd name="connsiteX4" fmla="*/ 2180012 w 2180012"/>
                  <a:gd name="connsiteY4" fmla="*/ 0 h 4169671"/>
                  <a:gd name="connsiteX0" fmla="*/ 0 w 2305501"/>
                  <a:gd name="connsiteY0" fmla="*/ 4357936 h 4357936"/>
                  <a:gd name="connsiteX1" fmla="*/ 833590 w 2305501"/>
                  <a:gd name="connsiteY1" fmla="*/ 3619366 h 4357936"/>
                  <a:gd name="connsiteX2" fmla="*/ 1238805 w 2305501"/>
                  <a:gd name="connsiteY2" fmla="*/ 2604096 h 4357936"/>
                  <a:gd name="connsiteX3" fmla="*/ 1535068 w 2305501"/>
                  <a:gd name="connsiteY3" fmla="*/ 3386926 h 4357936"/>
                  <a:gd name="connsiteX4" fmla="*/ 2305501 w 2305501"/>
                  <a:gd name="connsiteY4" fmla="*/ 0 h 4357936"/>
                  <a:gd name="connsiteX0" fmla="*/ 0 w 1471911"/>
                  <a:gd name="connsiteY0" fmla="*/ 3619366 h 3619367"/>
                  <a:gd name="connsiteX1" fmla="*/ 405215 w 1471911"/>
                  <a:gd name="connsiteY1" fmla="*/ 2604096 h 3619367"/>
                  <a:gd name="connsiteX2" fmla="*/ 701478 w 1471911"/>
                  <a:gd name="connsiteY2" fmla="*/ 3386926 h 3619367"/>
                  <a:gd name="connsiteX3" fmla="*/ 1471911 w 1471911"/>
                  <a:gd name="connsiteY3" fmla="*/ 0 h 3619367"/>
                  <a:gd name="connsiteX0" fmla="*/ 0 w 1471911"/>
                  <a:gd name="connsiteY0" fmla="*/ 3619366 h 3619367"/>
                  <a:gd name="connsiteX1" fmla="*/ 405215 w 1471911"/>
                  <a:gd name="connsiteY1" fmla="*/ 2604096 h 3619367"/>
                  <a:gd name="connsiteX2" fmla="*/ 701478 w 1471911"/>
                  <a:gd name="connsiteY2" fmla="*/ 3386926 h 3619367"/>
                  <a:gd name="connsiteX3" fmla="*/ 1137572 w 1471911"/>
                  <a:gd name="connsiteY3" fmla="*/ 574743 h 3619367"/>
                  <a:gd name="connsiteX4" fmla="*/ 1471911 w 1471911"/>
                  <a:gd name="connsiteY4" fmla="*/ 0 h 3619367"/>
                  <a:gd name="connsiteX0" fmla="*/ 0 w 1471911"/>
                  <a:gd name="connsiteY0" fmla="*/ 3619366 h 3619367"/>
                  <a:gd name="connsiteX1" fmla="*/ 405215 w 1471911"/>
                  <a:gd name="connsiteY1" fmla="*/ 2604096 h 3619367"/>
                  <a:gd name="connsiteX2" fmla="*/ 701478 w 1471911"/>
                  <a:gd name="connsiteY2" fmla="*/ 3386926 h 3619367"/>
                  <a:gd name="connsiteX3" fmla="*/ 1293881 w 1471911"/>
                  <a:gd name="connsiteY3" fmla="*/ 683056 h 3619367"/>
                  <a:gd name="connsiteX4" fmla="*/ 1471911 w 1471911"/>
                  <a:gd name="connsiteY4" fmla="*/ 0 h 3619367"/>
                  <a:gd name="connsiteX0" fmla="*/ 0 w 1471911"/>
                  <a:gd name="connsiteY0" fmla="*/ 3619366 h 3619367"/>
                  <a:gd name="connsiteX1" fmla="*/ 405215 w 1471911"/>
                  <a:gd name="connsiteY1" fmla="*/ 2604096 h 3619367"/>
                  <a:gd name="connsiteX2" fmla="*/ 701478 w 1471911"/>
                  <a:gd name="connsiteY2" fmla="*/ 3386926 h 3619367"/>
                  <a:gd name="connsiteX3" fmla="*/ 1293881 w 1471911"/>
                  <a:gd name="connsiteY3" fmla="*/ 683056 h 3619367"/>
                  <a:gd name="connsiteX4" fmla="*/ 1471911 w 1471911"/>
                  <a:gd name="connsiteY4" fmla="*/ 0 h 3619367"/>
                  <a:gd name="connsiteX0" fmla="*/ 0 w 1471911"/>
                  <a:gd name="connsiteY0" fmla="*/ 3619366 h 3619367"/>
                  <a:gd name="connsiteX1" fmla="*/ 405215 w 1471911"/>
                  <a:gd name="connsiteY1" fmla="*/ 2604096 h 3619367"/>
                  <a:gd name="connsiteX2" fmla="*/ 637116 w 1471911"/>
                  <a:gd name="connsiteY2" fmla="*/ 2544486 h 3619367"/>
                  <a:gd name="connsiteX3" fmla="*/ 1293881 w 1471911"/>
                  <a:gd name="connsiteY3" fmla="*/ 683056 h 3619367"/>
                  <a:gd name="connsiteX4" fmla="*/ 1471911 w 1471911"/>
                  <a:gd name="connsiteY4" fmla="*/ 0 h 3619367"/>
                  <a:gd name="connsiteX0" fmla="*/ 0 w 1471911"/>
                  <a:gd name="connsiteY0" fmla="*/ 3619366 h 3619367"/>
                  <a:gd name="connsiteX1" fmla="*/ 405215 w 1471911"/>
                  <a:gd name="connsiteY1" fmla="*/ 2604096 h 3619367"/>
                  <a:gd name="connsiteX2" fmla="*/ 825606 w 1471911"/>
                  <a:gd name="connsiteY2" fmla="*/ 2845357 h 3619367"/>
                  <a:gd name="connsiteX3" fmla="*/ 1293881 w 1471911"/>
                  <a:gd name="connsiteY3" fmla="*/ 683056 h 3619367"/>
                  <a:gd name="connsiteX4" fmla="*/ 1471911 w 1471911"/>
                  <a:gd name="connsiteY4" fmla="*/ 0 h 3619367"/>
                  <a:gd name="connsiteX0" fmla="*/ 0 w 1471911"/>
                  <a:gd name="connsiteY0" fmla="*/ 3619366 h 3619367"/>
                  <a:gd name="connsiteX1" fmla="*/ 405215 w 1471911"/>
                  <a:gd name="connsiteY1" fmla="*/ 2604096 h 3619367"/>
                  <a:gd name="connsiteX2" fmla="*/ 677839 w 1471911"/>
                  <a:gd name="connsiteY2" fmla="*/ 3234445 h 3619367"/>
                  <a:gd name="connsiteX3" fmla="*/ 825606 w 1471911"/>
                  <a:gd name="connsiteY3" fmla="*/ 2845357 h 3619367"/>
                  <a:gd name="connsiteX4" fmla="*/ 1293881 w 1471911"/>
                  <a:gd name="connsiteY4" fmla="*/ 683056 h 3619367"/>
                  <a:gd name="connsiteX5" fmla="*/ 1471911 w 1471911"/>
                  <a:gd name="connsiteY5" fmla="*/ 0 h 3619367"/>
                  <a:gd name="connsiteX0" fmla="*/ 0 w 1471911"/>
                  <a:gd name="connsiteY0" fmla="*/ 3619366 h 3619367"/>
                  <a:gd name="connsiteX1" fmla="*/ 428202 w 1471911"/>
                  <a:gd name="connsiteY1" fmla="*/ 2592061 h 3619367"/>
                  <a:gd name="connsiteX2" fmla="*/ 677839 w 1471911"/>
                  <a:gd name="connsiteY2" fmla="*/ 3234445 h 3619367"/>
                  <a:gd name="connsiteX3" fmla="*/ 825606 w 1471911"/>
                  <a:gd name="connsiteY3" fmla="*/ 2845357 h 3619367"/>
                  <a:gd name="connsiteX4" fmla="*/ 1293881 w 1471911"/>
                  <a:gd name="connsiteY4" fmla="*/ 683056 h 3619367"/>
                  <a:gd name="connsiteX5" fmla="*/ 1471911 w 1471911"/>
                  <a:gd name="connsiteY5" fmla="*/ 0 h 3619367"/>
                  <a:gd name="connsiteX0" fmla="*/ 0 w 1471911"/>
                  <a:gd name="connsiteY0" fmla="*/ 3619366 h 3619367"/>
                  <a:gd name="connsiteX1" fmla="*/ 405215 w 1471911"/>
                  <a:gd name="connsiteY1" fmla="*/ 2495782 h 3619367"/>
                  <a:gd name="connsiteX2" fmla="*/ 677839 w 1471911"/>
                  <a:gd name="connsiteY2" fmla="*/ 3234445 h 3619367"/>
                  <a:gd name="connsiteX3" fmla="*/ 825606 w 1471911"/>
                  <a:gd name="connsiteY3" fmla="*/ 2845357 h 3619367"/>
                  <a:gd name="connsiteX4" fmla="*/ 1293881 w 1471911"/>
                  <a:gd name="connsiteY4" fmla="*/ 683056 h 3619367"/>
                  <a:gd name="connsiteX5" fmla="*/ 1471911 w 1471911"/>
                  <a:gd name="connsiteY5" fmla="*/ 0 h 3619367"/>
                  <a:gd name="connsiteX0" fmla="*/ 0 w 1513287"/>
                  <a:gd name="connsiteY0" fmla="*/ 2885241 h 3234445"/>
                  <a:gd name="connsiteX1" fmla="*/ 446591 w 1513287"/>
                  <a:gd name="connsiteY1" fmla="*/ 2495782 h 3234445"/>
                  <a:gd name="connsiteX2" fmla="*/ 719215 w 1513287"/>
                  <a:gd name="connsiteY2" fmla="*/ 3234445 h 3234445"/>
                  <a:gd name="connsiteX3" fmla="*/ 866982 w 1513287"/>
                  <a:gd name="connsiteY3" fmla="*/ 2845357 h 3234445"/>
                  <a:gd name="connsiteX4" fmla="*/ 1335257 w 1513287"/>
                  <a:gd name="connsiteY4" fmla="*/ 683056 h 3234445"/>
                  <a:gd name="connsiteX5" fmla="*/ 1513287 w 1513287"/>
                  <a:gd name="connsiteY5" fmla="*/ 0 h 3234445"/>
                  <a:gd name="connsiteX0" fmla="*/ 0 w 1513287"/>
                  <a:gd name="connsiteY0" fmla="*/ 2885241 h 3234445"/>
                  <a:gd name="connsiteX1" fmla="*/ 195121 w 1513287"/>
                  <a:gd name="connsiteY1" fmla="*/ 2777121 h 3234445"/>
                  <a:gd name="connsiteX2" fmla="*/ 446591 w 1513287"/>
                  <a:gd name="connsiteY2" fmla="*/ 2495782 h 3234445"/>
                  <a:gd name="connsiteX3" fmla="*/ 719215 w 1513287"/>
                  <a:gd name="connsiteY3" fmla="*/ 3234445 h 3234445"/>
                  <a:gd name="connsiteX4" fmla="*/ 866982 w 1513287"/>
                  <a:gd name="connsiteY4" fmla="*/ 2845357 h 3234445"/>
                  <a:gd name="connsiteX5" fmla="*/ 1335257 w 1513287"/>
                  <a:gd name="connsiteY5" fmla="*/ 683056 h 3234445"/>
                  <a:gd name="connsiteX6" fmla="*/ 1513287 w 1513287"/>
                  <a:gd name="connsiteY6" fmla="*/ 0 h 3234445"/>
                  <a:gd name="connsiteX0" fmla="*/ 0 w 1513287"/>
                  <a:gd name="connsiteY0" fmla="*/ 2885241 h 3234445"/>
                  <a:gd name="connsiteX1" fmla="*/ 250289 w 1513287"/>
                  <a:gd name="connsiteY1" fmla="*/ 2704912 h 3234445"/>
                  <a:gd name="connsiteX2" fmla="*/ 446591 w 1513287"/>
                  <a:gd name="connsiteY2" fmla="*/ 2495782 h 3234445"/>
                  <a:gd name="connsiteX3" fmla="*/ 719215 w 1513287"/>
                  <a:gd name="connsiteY3" fmla="*/ 3234445 h 3234445"/>
                  <a:gd name="connsiteX4" fmla="*/ 866982 w 1513287"/>
                  <a:gd name="connsiteY4" fmla="*/ 2845357 h 3234445"/>
                  <a:gd name="connsiteX5" fmla="*/ 1335257 w 1513287"/>
                  <a:gd name="connsiteY5" fmla="*/ 683056 h 3234445"/>
                  <a:gd name="connsiteX6" fmla="*/ 1513287 w 1513287"/>
                  <a:gd name="connsiteY6" fmla="*/ 0 h 3234445"/>
                  <a:gd name="connsiteX0" fmla="*/ 0 w 1527079"/>
                  <a:gd name="connsiteY0" fmla="*/ 3294426 h 3294426"/>
                  <a:gd name="connsiteX1" fmla="*/ 264081 w 1527079"/>
                  <a:gd name="connsiteY1" fmla="*/ 2704912 h 3294426"/>
                  <a:gd name="connsiteX2" fmla="*/ 460383 w 1527079"/>
                  <a:gd name="connsiteY2" fmla="*/ 2495782 h 3294426"/>
                  <a:gd name="connsiteX3" fmla="*/ 733007 w 1527079"/>
                  <a:gd name="connsiteY3" fmla="*/ 3234445 h 3294426"/>
                  <a:gd name="connsiteX4" fmla="*/ 880774 w 1527079"/>
                  <a:gd name="connsiteY4" fmla="*/ 2845357 h 3294426"/>
                  <a:gd name="connsiteX5" fmla="*/ 1349049 w 1527079"/>
                  <a:gd name="connsiteY5" fmla="*/ 683056 h 3294426"/>
                  <a:gd name="connsiteX6" fmla="*/ 1527079 w 1527079"/>
                  <a:gd name="connsiteY6" fmla="*/ 0 h 3294426"/>
                  <a:gd name="connsiteX0" fmla="*/ 0 w 1527079"/>
                  <a:gd name="connsiteY0" fmla="*/ 3294426 h 3294426"/>
                  <a:gd name="connsiteX1" fmla="*/ 204316 w 1527079"/>
                  <a:gd name="connsiteY1" fmla="*/ 3053936 h 3294426"/>
                  <a:gd name="connsiteX2" fmla="*/ 264081 w 1527079"/>
                  <a:gd name="connsiteY2" fmla="*/ 2704912 h 3294426"/>
                  <a:gd name="connsiteX3" fmla="*/ 460383 w 1527079"/>
                  <a:gd name="connsiteY3" fmla="*/ 2495782 h 3294426"/>
                  <a:gd name="connsiteX4" fmla="*/ 733007 w 1527079"/>
                  <a:gd name="connsiteY4" fmla="*/ 3234445 h 3294426"/>
                  <a:gd name="connsiteX5" fmla="*/ 880774 w 1527079"/>
                  <a:gd name="connsiteY5" fmla="*/ 2845357 h 3294426"/>
                  <a:gd name="connsiteX6" fmla="*/ 1349049 w 1527079"/>
                  <a:gd name="connsiteY6" fmla="*/ 683056 h 3294426"/>
                  <a:gd name="connsiteX7" fmla="*/ 1527079 w 1527079"/>
                  <a:gd name="connsiteY7" fmla="*/ 0 h 3294426"/>
                  <a:gd name="connsiteX0" fmla="*/ 0 w 1527079"/>
                  <a:gd name="connsiteY0" fmla="*/ 3294426 h 3294426"/>
                  <a:gd name="connsiteX1" fmla="*/ 204316 w 1527079"/>
                  <a:gd name="connsiteY1" fmla="*/ 3053936 h 3294426"/>
                  <a:gd name="connsiteX2" fmla="*/ 291664 w 1527079"/>
                  <a:gd name="connsiteY2" fmla="*/ 2680851 h 3294426"/>
                  <a:gd name="connsiteX3" fmla="*/ 460383 w 1527079"/>
                  <a:gd name="connsiteY3" fmla="*/ 2495782 h 3294426"/>
                  <a:gd name="connsiteX4" fmla="*/ 733007 w 1527079"/>
                  <a:gd name="connsiteY4" fmla="*/ 3234445 h 3294426"/>
                  <a:gd name="connsiteX5" fmla="*/ 880774 w 1527079"/>
                  <a:gd name="connsiteY5" fmla="*/ 2845357 h 3294426"/>
                  <a:gd name="connsiteX6" fmla="*/ 1349049 w 1527079"/>
                  <a:gd name="connsiteY6" fmla="*/ 683056 h 3294426"/>
                  <a:gd name="connsiteX7" fmla="*/ 1527079 w 1527079"/>
                  <a:gd name="connsiteY7" fmla="*/ 0 h 3294426"/>
                  <a:gd name="connsiteX0" fmla="*/ 1 w 1322764"/>
                  <a:gd name="connsiteY0" fmla="*/ 3053936 h 3234445"/>
                  <a:gd name="connsiteX1" fmla="*/ 87349 w 1322764"/>
                  <a:gd name="connsiteY1" fmla="*/ 2680851 h 3234445"/>
                  <a:gd name="connsiteX2" fmla="*/ 256068 w 1322764"/>
                  <a:gd name="connsiteY2" fmla="*/ 2495782 h 3234445"/>
                  <a:gd name="connsiteX3" fmla="*/ 528692 w 1322764"/>
                  <a:gd name="connsiteY3" fmla="*/ 3234445 h 3234445"/>
                  <a:gd name="connsiteX4" fmla="*/ 676459 w 1322764"/>
                  <a:gd name="connsiteY4" fmla="*/ 2845357 h 3234445"/>
                  <a:gd name="connsiteX5" fmla="*/ 1144734 w 1322764"/>
                  <a:gd name="connsiteY5" fmla="*/ 683056 h 3234445"/>
                  <a:gd name="connsiteX6" fmla="*/ 1322764 w 1322764"/>
                  <a:gd name="connsiteY6" fmla="*/ 0 h 3234445"/>
                  <a:gd name="connsiteX0" fmla="*/ -1 w 1322762"/>
                  <a:gd name="connsiteY0" fmla="*/ 3053936 h 3234445"/>
                  <a:gd name="connsiteX1" fmla="*/ 87347 w 1322762"/>
                  <a:gd name="connsiteY1" fmla="*/ 2680851 h 3234445"/>
                  <a:gd name="connsiteX2" fmla="*/ 528690 w 1322762"/>
                  <a:gd name="connsiteY2" fmla="*/ 3234445 h 3234445"/>
                  <a:gd name="connsiteX3" fmla="*/ 676457 w 1322762"/>
                  <a:gd name="connsiteY3" fmla="*/ 2845357 h 3234445"/>
                  <a:gd name="connsiteX4" fmla="*/ 1144732 w 1322762"/>
                  <a:gd name="connsiteY4" fmla="*/ 683056 h 3234445"/>
                  <a:gd name="connsiteX5" fmla="*/ 1322762 w 1322762"/>
                  <a:gd name="connsiteY5" fmla="*/ 0 h 3234445"/>
                  <a:gd name="connsiteX0" fmla="*/ 1 w 1322764"/>
                  <a:gd name="connsiteY0" fmla="*/ 3053936 h 3238927"/>
                  <a:gd name="connsiteX1" fmla="*/ 528692 w 1322764"/>
                  <a:gd name="connsiteY1" fmla="*/ 3234445 h 3238927"/>
                  <a:gd name="connsiteX2" fmla="*/ 676459 w 1322764"/>
                  <a:gd name="connsiteY2" fmla="*/ 2845357 h 3238927"/>
                  <a:gd name="connsiteX3" fmla="*/ 1144734 w 1322764"/>
                  <a:gd name="connsiteY3" fmla="*/ 683056 h 3238927"/>
                  <a:gd name="connsiteX4" fmla="*/ 1322764 w 1322764"/>
                  <a:gd name="connsiteY4" fmla="*/ 0 h 3238927"/>
                  <a:gd name="connsiteX0" fmla="*/ 1 w 794073"/>
                  <a:gd name="connsiteY0" fmla="*/ 3234445 h 3234445"/>
                  <a:gd name="connsiteX1" fmla="*/ 147768 w 794073"/>
                  <a:gd name="connsiteY1" fmla="*/ 2845357 h 3234445"/>
                  <a:gd name="connsiteX2" fmla="*/ 616043 w 794073"/>
                  <a:gd name="connsiteY2" fmla="*/ 683056 h 3234445"/>
                  <a:gd name="connsiteX3" fmla="*/ 794073 w 794073"/>
                  <a:gd name="connsiteY3" fmla="*/ 0 h 3234445"/>
                  <a:gd name="connsiteX0" fmla="*/ -1 w 755010"/>
                  <a:gd name="connsiteY0" fmla="*/ 3070835 h 3070835"/>
                  <a:gd name="connsiteX1" fmla="*/ 147766 w 755010"/>
                  <a:gd name="connsiteY1" fmla="*/ 2681747 h 3070835"/>
                  <a:gd name="connsiteX2" fmla="*/ 616041 w 755010"/>
                  <a:gd name="connsiteY2" fmla="*/ 519446 h 3070835"/>
                  <a:gd name="connsiteX3" fmla="*/ 755010 w 755010"/>
                  <a:gd name="connsiteY3" fmla="*/ 0 h 3070835"/>
                  <a:gd name="connsiteX0" fmla="*/ -1 w 715336"/>
                  <a:gd name="connsiteY0" fmla="*/ 3001617 h 3001620"/>
                  <a:gd name="connsiteX1" fmla="*/ 108092 w 715336"/>
                  <a:gd name="connsiteY1" fmla="*/ 2681747 h 3001620"/>
                  <a:gd name="connsiteX2" fmla="*/ 576367 w 715336"/>
                  <a:gd name="connsiteY2" fmla="*/ 519446 h 3001620"/>
                  <a:gd name="connsiteX3" fmla="*/ 715336 w 715336"/>
                  <a:gd name="connsiteY3" fmla="*/ 0 h 3001620"/>
                  <a:gd name="connsiteX0" fmla="*/ 1 w 607245"/>
                  <a:gd name="connsiteY0" fmla="*/ 2681747 h 2681744"/>
                  <a:gd name="connsiteX1" fmla="*/ 468276 w 607245"/>
                  <a:gd name="connsiteY1" fmla="*/ 519446 h 2681744"/>
                  <a:gd name="connsiteX2" fmla="*/ 607245 w 607245"/>
                  <a:gd name="connsiteY2" fmla="*/ 0 h 2681744"/>
                  <a:gd name="connsiteX0" fmla="*/ 0 w 519083"/>
                  <a:gd name="connsiteY0" fmla="*/ 2174010 h 2174010"/>
                  <a:gd name="connsiteX1" fmla="*/ 380114 w 519083"/>
                  <a:gd name="connsiteY1" fmla="*/ 519446 h 2174010"/>
                  <a:gd name="connsiteX2" fmla="*/ 519083 w 519083"/>
                  <a:gd name="connsiteY2" fmla="*/ 0 h 2174010"/>
                </a:gdLst>
                <a:ahLst/>
                <a:cxnLst>
                  <a:cxn ang="0">
                    <a:pos x="connsiteX0" y="connsiteY0"/>
                  </a:cxn>
                  <a:cxn ang="0">
                    <a:pos x="connsiteX1" y="connsiteY1"/>
                  </a:cxn>
                  <a:cxn ang="0">
                    <a:pos x="connsiteX2" y="connsiteY2"/>
                  </a:cxn>
                </a:cxnLst>
                <a:rect l="l" t="t" r="r" b="b"/>
                <a:pathLst>
                  <a:path w="519083" h="2174010">
                    <a:moveTo>
                      <a:pt x="0" y="2174010"/>
                    </a:moveTo>
                    <a:cubicBezTo>
                      <a:pt x="194403" y="1320860"/>
                      <a:pt x="158127" y="1360559"/>
                      <a:pt x="380114" y="519446"/>
                    </a:cubicBezTo>
                    <a:cubicBezTo>
                      <a:pt x="439457" y="291761"/>
                      <a:pt x="459740" y="227685"/>
                      <a:pt x="519083" y="0"/>
                    </a:cubicBezTo>
                  </a:path>
                </a:pathLst>
              </a:custGeom>
              <a:noFill/>
              <a:ln w="63500" cmpd="dbl">
                <a:solidFill>
                  <a:schemeClr val="accent2">
                    <a:lumMod val="75000"/>
                  </a:schemeClr>
                </a:solidFill>
                <a:tailEnd type="none"/>
              </a:ln>
              <a:effectLst>
                <a:glow rad="381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18">
                  <a:latin typeface="UD デジタル 教科書体 NK-R" panose="02020400000000000000" pitchFamily="18" charset="-128"/>
                  <a:ea typeface="UD デジタル 教科書体 NK-R" panose="02020400000000000000" pitchFamily="18" charset="-128"/>
                </a:endParaRPr>
              </a:p>
            </p:txBody>
          </p:sp>
        </p:grpSp>
        <p:sp>
          <p:nvSpPr>
            <p:cNvPr id="107" name="テキスト ボックス 96"/>
            <p:cNvSpPr txBox="1">
              <a:spLocks noChangeAspect="1"/>
            </p:cNvSpPr>
            <p:nvPr/>
          </p:nvSpPr>
          <p:spPr>
            <a:xfrm>
              <a:off x="9032261" y="6884903"/>
              <a:ext cx="783663" cy="346234"/>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8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北大阪</a:t>
              </a:r>
              <a:endParaRPr lang="en-US" altLang="ja-JP" sz="8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r>
                <a:rPr lang="ja-JP" altLang="en-US" sz="8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サイクルライン</a:t>
              </a:r>
              <a:endParaRPr lang="en-US" altLang="ja-JP" sz="8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108" name="正方形/長方形 107"/>
            <p:cNvSpPr/>
            <p:nvPr/>
          </p:nvSpPr>
          <p:spPr>
            <a:xfrm>
              <a:off x="7017505" y="8261451"/>
              <a:ext cx="536053" cy="195602"/>
            </a:xfrm>
            <a:prstGeom prst="rect">
              <a:avLst/>
            </a:prstGeom>
          </p:spPr>
          <p:txBody>
            <a:bodyPr wrap="square">
              <a:noAutofit/>
            </a:bodyPr>
            <a:lstStyle/>
            <a:p>
              <a:pPr algn="ctr"/>
              <a:r>
                <a:rPr lang="en-US" altLang="ja-JP" sz="800" dirty="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en-US" sz="800" dirty="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夢洲</a:t>
              </a:r>
              <a:r>
                <a:rPr lang="en-US" altLang="ja-JP" sz="800" dirty="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p>
          </p:txBody>
        </p:sp>
        <p:sp>
          <p:nvSpPr>
            <p:cNvPr id="109" name="フリーフォーム 108"/>
            <p:cNvSpPr>
              <a:spLocks noChangeAspect="1"/>
            </p:cNvSpPr>
            <p:nvPr/>
          </p:nvSpPr>
          <p:spPr>
            <a:xfrm rot="16260000">
              <a:off x="7550201" y="6514907"/>
              <a:ext cx="1466704" cy="1952316"/>
            </a:xfrm>
            <a:custGeom>
              <a:avLst/>
              <a:gdLst>
                <a:gd name="connsiteX0" fmla="*/ 4686300 w 4686300"/>
                <a:gd name="connsiteY0" fmla="*/ 50800 h 1822450"/>
                <a:gd name="connsiteX1" fmla="*/ 4610100 w 4686300"/>
                <a:gd name="connsiteY1" fmla="*/ 38100 h 1822450"/>
                <a:gd name="connsiteX2" fmla="*/ 4483100 w 4686300"/>
                <a:gd name="connsiteY2" fmla="*/ 12700 h 1822450"/>
                <a:gd name="connsiteX3" fmla="*/ 4273550 w 4686300"/>
                <a:gd name="connsiteY3" fmla="*/ 0 h 1822450"/>
                <a:gd name="connsiteX4" fmla="*/ 4121150 w 4686300"/>
                <a:gd name="connsiteY4" fmla="*/ 25400 h 1822450"/>
                <a:gd name="connsiteX5" fmla="*/ 3854450 w 4686300"/>
                <a:gd name="connsiteY5" fmla="*/ 133350 h 1822450"/>
                <a:gd name="connsiteX6" fmla="*/ 2743200 w 4686300"/>
                <a:gd name="connsiteY6" fmla="*/ 596900 h 1822450"/>
                <a:gd name="connsiteX7" fmla="*/ 2635250 w 4686300"/>
                <a:gd name="connsiteY7" fmla="*/ 647700 h 1822450"/>
                <a:gd name="connsiteX8" fmla="*/ 2533650 w 4686300"/>
                <a:gd name="connsiteY8" fmla="*/ 717550 h 1822450"/>
                <a:gd name="connsiteX9" fmla="*/ 2082800 w 4686300"/>
                <a:gd name="connsiteY9" fmla="*/ 1244600 h 1822450"/>
                <a:gd name="connsiteX10" fmla="*/ 2019300 w 4686300"/>
                <a:gd name="connsiteY10" fmla="*/ 1276350 h 1822450"/>
                <a:gd name="connsiteX11" fmla="*/ 1257300 w 4686300"/>
                <a:gd name="connsiteY11" fmla="*/ 1447800 h 1822450"/>
                <a:gd name="connsiteX12" fmla="*/ 0 w 4686300"/>
                <a:gd name="connsiteY12" fmla="*/ 1822450 h 1822450"/>
                <a:gd name="connsiteX0" fmla="*/ 4686300 w 4686300"/>
                <a:gd name="connsiteY0" fmla="*/ 50800 h 1822450"/>
                <a:gd name="connsiteX1" fmla="*/ 4610100 w 4686300"/>
                <a:gd name="connsiteY1" fmla="*/ 38100 h 1822450"/>
                <a:gd name="connsiteX2" fmla="*/ 4483100 w 4686300"/>
                <a:gd name="connsiteY2" fmla="*/ 12700 h 1822450"/>
                <a:gd name="connsiteX3" fmla="*/ 4273550 w 4686300"/>
                <a:gd name="connsiteY3" fmla="*/ 0 h 1822450"/>
                <a:gd name="connsiteX4" fmla="*/ 4121150 w 4686300"/>
                <a:gd name="connsiteY4" fmla="*/ 25400 h 1822450"/>
                <a:gd name="connsiteX5" fmla="*/ 3854450 w 4686300"/>
                <a:gd name="connsiteY5" fmla="*/ 133350 h 1822450"/>
                <a:gd name="connsiteX6" fmla="*/ 2743200 w 4686300"/>
                <a:gd name="connsiteY6" fmla="*/ 596900 h 1822450"/>
                <a:gd name="connsiteX7" fmla="*/ 2635250 w 4686300"/>
                <a:gd name="connsiteY7" fmla="*/ 647700 h 1822450"/>
                <a:gd name="connsiteX8" fmla="*/ 2533650 w 4686300"/>
                <a:gd name="connsiteY8" fmla="*/ 717550 h 1822450"/>
                <a:gd name="connsiteX9" fmla="*/ 2082800 w 4686300"/>
                <a:gd name="connsiteY9" fmla="*/ 1244600 h 1822450"/>
                <a:gd name="connsiteX10" fmla="*/ 2019300 w 4686300"/>
                <a:gd name="connsiteY10" fmla="*/ 1276350 h 1822450"/>
                <a:gd name="connsiteX11" fmla="*/ 1257300 w 4686300"/>
                <a:gd name="connsiteY11" fmla="*/ 1447800 h 1822450"/>
                <a:gd name="connsiteX12" fmla="*/ 0 w 4686300"/>
                <a:gd name="connsiteY12" fmla="*/ 1822450 h 1822450"/>
                <a:gd name="connsiteX0" fmla="*/ 4686300 w 4686300"/>
                <a:gd name="connsiteY0" fmla="*/ 50800 h 2264210"/>
                <a:gd name="connsiteX1" fmla="*/ 4610100 w 4686300"/>
                <a:gd name="connsiteY1" fmla="*/ 38100 h 2264210"/>
                <a:gd name="connsiteX2" fmla="*/ 4483100 w 4686300"/>
                <a:gd name="connsiteY2" fmla="*/ 12700 h 2264210"/>
                <a:gd name="connsiteX3" fmla="*/ 4273550 w 4686300"/>
                <a:gd name="connsiteY3" fmla="*/ 0 h 2264210"/>
                <a:gd name="connsiteX4" fmla="*/ 4121150 w 4686300"/>
                <a:gd name="connsiteY4" fmla="*/ 25400 h 2264210"/>
                <a:gd name="connsiteX5" fmla="*/ 3854450 w 4686300"/>
                <a:gd name="connsiteY5" fmla="*/ 133350 h 2264210"/>
                <a:gd name="connsiteX6" fmla="*/ 2743200 w 4686300"/>
                <a:gd name="connsiteY6" fmla="*/ 596900 h 2264210"/>
                <a:gd name="connsiteX7" fmla="*/ 2635250 w 4686300"/>
                <a:gd name="connsiteY7" fmla="*/ 647700 h 2264210"/>
                <a:gd name="connsiteX8" fmla="*/ 2533650 w 4686300"/>
                <a:gd name="connsiteY8" fmla="*/ 717550 h 2264210"/>
                <a:gd name="connsiteX9" fmla="*/ 2082800 w 4686300"/>
                <a:gd name="connsiteY9" fmla="*/ 1244600 h 2264210"/>
                <a:gd name="connsiteX10" fmla="*/ 2019300 w 4686300"/>
                <a:gd name="connsiteY10" fmla="*/ 1276350 h 2264210"/>
                <a:gd name="connsiteX11" fmla="*/ 1310681 w 4686300"/>
                <a:gd name="connsiteY11" fmla="*/ 2264210 h 2264210"/>
                <a:gd name="connsiteX12" fmla="*/ 0 w 4686300"/>
                <a:gd name="connsiteY12" fmla="*/ 1822450 h 2264210"/>
                <a:gd name="connsiteX0" fmla="*/ 4686300 w 4686300"/>
                <a:gd name="connsiteY0" fmla="*/ 50800 h 2614725"/>
                <a:gd name="connsiteX1" fmla="*/ 4610100 w 4686300"/>
                <a:gd name="connsiteY1" fmla="*/ 38100 h 2614725"/>
                <a:gd name="connsiteX2" fmla="*/ 4483100 w 4686300"/>
                <a:gd name="connsiteY2" fmla="*/ 12700 h 2614725"/>
                <a:gd name="connsiteX3" fmla="*/ 4273550 w 4686300"/>
                <a:gd name="connsiteY3" fmla="*/ 0 h 2614725"/>
                <a:gd name="connsiteX4" fmla="*/ 4121150 w 4686300"/>
                <a:gd name="connsiteY4" fmla="*/ 25400 h 2614725"/>
                <a:gd name="connsiteX5" fmla="*/ 3854450 w 4686300"/>
                <a:gd name="connsiteY5" fmla="*/ 133350 h 2614725"/>
                <a:gd name="connsiteX6" fmla="*/ 2743200 w 4686300"/>
                <a:gd name="connsiteY6" fmla="*/ 596900 h 2614725"/>
                <a:gd name="connsiteX7" fmla="*/ 2635250 w 4686300"/>
                <a:gd name="connsiteY7" fmla="*/ 647700 h 2614725"/>
                <a:gd name="connsiteX8" fmla="*/ 2533650 w 4686300"/>
                <a:gd name="connsiteY8" fmla="*/ 717550 h 2614725"/>
                <a:gd name="connsiteX9" fmla="*/ 2082800 w 4686300"/>
                <a:gd name="connsiteY9" fmla="*/ 1244600 h 2614725"/>
                <a:gd name="connsiteX10" fmla="*/ 1979264 w 4686300"/>
                <a:gd name="connsiteY10" fmla="*/ 2614725 h 2614725"/>
                <a:gd name="connsiteX11" fmla="*/ 1310681 w 4686300"/>
                <a:gd name="connsiteY11" fmla="*/ 2264210 h 2614725"/>
                <a:gd name="connsiteX12" fmla="*/ 0 w 4686300"/>
                <a:gd name="connsiteY12" fmla="*/ 1822450 h 2614725"/>
                <a:gd name="connsiteX0" fmla="*/ 4686300 w 4686300"/>
                <a:gd name="connsiteY0" fmla="*/ 50800 h 2944337"/>
                <a:gd name="connsiteX1" fmla="*/ 4610100 w 4686300"/>
                <a:gd name="connsiteY1" fmla="*/ 38100 h 2944337"/>
                <a:gd name="connsiteX2" fmla="*/ 4483100 w 4686300"/>
                <a:gd name="connsiteY2" fmla="*/ 12700 h 2944337"/>
                <a:gd name="connsiteX3" fmla="*/ 4273550 w 4686300"/>
                <a:gd name="connsiteY3" fmla="*/ 0 h 2944337"/>
                <a:gd name="connsiteX4" fmla="*/ 4121150 w 4686300"/>
                <a:gd name="connsiteY4" fmla="*/ 25400 h 2944337"/>
                <a:gd name="connsiteX5" fmla="*/ 3854450 w 4686300"/>
                <a:gd name="connsiteY5" fmla="*/ 133350 h 2944337"/>
                <a:gd name="connsiteX6" fmla="*/ 2743200 w 4686300"/>
                <a:gd name="connsiteY6" fmla="*/ 596900 h 2944337"/>
                <a:gd name="connsiteX7" fmla="*/ 2635250 w 4686300"/>
                <a:gd name="connsiteY7" fmla="*/ 647700 h 2944337"/>
                <a:gd name="connsiteX8" fmla="*/ 2533650 w 4686300"/>
                <a:gd name="connsiteY8" fmla="*/ 717550 h 2944337"/>
                <a:gd name="connsiteX9" fmla="*/ 2616604 w 4686300"/>
                <a:gd name="connsiteY9" fmla="*/ 2944337 h 2944337"/>
                <a:gd name="connsiteX10" fmla="*/ 1979264 w 4686300"/>
                <a:gd name="connsiteY10" fmla="*/ 2614725 h 2944337"/>
                <a:gd name="connsiteX11" fmla="*/ 1310681 w 4686300"/>
                <a:gd name="connsiteY11" fmla="*/ 2264210 h 2944337"/>
                <a:gd name="connsiteX12" fmla="*/ 0 w 4686300"/>
                <a:gd name="connsiteY12" fmla="*/ 1822450 h 2944337"/>
                <a:gd name="connsiteX0" fmla="*/ 4686300 w 4686300"/>
                <a:gd name="connsiteY0" fmla="*/ 50800 h 3702128"/>
                <a:gd name="connsiteX1" fmla="*/ 4610100 w 4686300"/>
                <a:gd name="connsiteY1" fmla="*/ 38100 h 3702128"/>
                <a:gd name="connsiteX2" fmla="*/ 4483100 w 4686300"/>
                <a:gd name="connsiteY2" fmla="*/ 12700 h 3702128"/>
                <a:gd name="connsiteX3" fmla="*/ 4273550 w 4686300"/>
                <a:gd name="connsiteY3" fmla="*/ 0 h 3702128"/>
                <a:gd name="connsiteX4" fmla="*/ 4121150 w 4686300"/>
                <a:gd name="connsiteY4" fmla="*/ 25400 h 3702128"/>
                <a:gd name="connsiteX5" fmla="*/ 3854450 w 4686300"/>
                <a:gd name="connsiteY5" fmla="*/ 133350 h 3702128"/>
                <a:gd name="connsiteX6" fmla="*/ 2743200 w 4686300"/>
                <a:gd name="connsiteY6" fmla="*/ 596900 h 3702128"/>
                <a:gd name="connsiteX7" fmla="*/ 2635250 w 4686300"/>
                <a:gd name="connsiteY7" fmla="*/ 647700 h 3702128"/>
                <a:gd name="connsiteX8" fmla="*/ 3401081 w 4686300"/>
                <a:gd name="connsiteY8" fmla="*/ 3702128 h 3702128"/>
                <a:gd name="connsiteX9" fmla="*/ 2616604 w 4686300"/>
                <a:gd name="connsiteY9" fmla="*/ 2944337 h 3702128"/>
                <a:gd name="connsiteX10" fmla="*/ 1979264 w 4686300"/>
                <a:gd name="connsiteY10" fmla="*/ 2614725 h 3702128"/>
                <a:gd name="connsiteX11" fmla="*/ 1310681 w 4686300"/>
                <a:gd name="connsiteY11" fmla="*/ 2264210 h 3702128"/>
                <a:gd name="connsiteX12" fmla="*/ 0 w 4686300"/>
                <a:gd name="connsiteY12" fmla="*/ 1822450 h 3702128"/>
                <a:gd name="connsiteX0" fmla="*/ 4686300 w 5104094"/>
                <a:gd name="connsiteY0" fmla="*/ 50800 h 4167627"/>
                <a:gd name="connsiteX1" fmla="*/ 4610100 w 5104094"/>
                <a:gd name="connsiteY1" fmla="*/ 38100 h 4167627"/>
                <a:gd name="connsiteX2" fmla="*/ 4483100 w 5104094"/>
                <a:gd name="connsiteY2" fmla="*/ 12700 h 4167627"/>
                <a:gd name="connsiteX3" fmla="*/ 4273550 w 5104094"/>
                <a:gd name="connsiteY3" fmla="*/ 0 h 4167627"/>
                <a:gd name="connsiteX4" fmla="*/ 4121150 w 5104094"/>
                <a:gd name="connsiteY4" fmla="*/ 25400 h 4167627"/>
                <a:gd name="connsiteX5" fmla="*/ 3854450 w 5104094"/>
                <a:gd name="connsiteY5" fmla="*/ 133350 h 4167627"/>
                <a:gd name="connsiteX6" fmla="*/ 2743200 w 5104094"/>
                <a:gd name="connsiteY6" fmla="*/ 596900 h 4167627"/>
                <a:gd name="connsiteX7" fmla="*/ 5104094 w 5104094"/>
                <a:gd name="connsiteY7" fmla="*/ 4167627 h 4167627"/>
                <a:gd name="connsiteX8" fmla="*/ 3401081 w 5104094"/>
                <a:gd name="connsiteY8" fmla="*/ 3702128 h 4167627"/>
                <a:gd name="connsiteX9" fmla="*/ 2616604 w 5104094"/>
                <a:gd name="connsiteY9" fmla="*/ 2944337 h 4167627"/>
                <a:gd name="connsiteX10" fmla="*/ 1979264 w 5104094"/>
                <a:gd name="connsiteY10" fmla="*/ 2614725 h 4167627"/>
                <a:gd name="connsiteX11" fmla="*/ 1310681 w 5104094"/>
                <a:gd name="connsiteY11" fmla="*/ 2264210 h 4167627"/>
                <a:gd name="connsiteX12" fmla="*/ 0 w 5104094"/>
                <a:gd name="connsiteY12" fmla="*/ 1822450 h 4167627"/>
                <a:gd name="connsiteX0" fmla="*/ 4686300 w 5932679"/>
                <a:gd name="connsiteY0" fmla="*/ 50800 h 4371118"/>
                <a:gd name="connsiteX1" fmla="*/ 4610100 w 5932679"/>
                <a:gd name="connsiteY1" fmla="*/ 38100 h 4371118"/>
                <a:gd name="connsiteX2" fmla="*/ 4483100 w 5932679"/>
                <a:gd name="connsiteY2" fmla="*/ 12700 h 4371118"/>
                <a:gd name="connsiteX3" fmla="*/ 4273550 w 5932679"/>
                <a:gd name="connsiteY3" fmla="*/ 0 h 4371118"/>
                <a:gd name="connsiteX4" fmla="*/ 4121150 w 5932679"/>
                <a:gd name="connsiteY4" fmla="*/ 25400 h 4371118"/>
                <a:gd name="connsiteX5" fmla="*/ 3854450 w 5932679"/>
                <a:gd name="connsiteY5" fmla="*/ 133350 h 4371118"/>
                <a:gd name="connsiteX6" fmla="*/ 5932679 w 5932679"/>
                <a:gd name="connsiteY6" fmla="*/ 4371118 h 4371118"/>
                <a:gd name="connsiteX7" fmla="*/ 5104094 w 5932679"/>
                <a:gd name="connsiteY7" fmla="*/ 4167627 h 4371118"/>
                <a:gd name="connsiteX8" fmla="*/ 3401081 w 5932679"/>
                <a:gd name="connsiteY8" fmla="*/ 3702128 h 4371118"/>
                <a:gd name="connsiteX9" fmla="*/ 2616604 w 5932679"/>
                <a:gd name="connsiteY9" fmla="*/ 2944337 h 4371118"/>
                <a:gd name="connsiteX10" fmla="*/ 1979264 w 5932679"/>
                <a:gd name="connsiteY10" fmla="*/ 2614725 h 4371118"/>
                <a:gd name="connsiteX11" fmla="*/ 1310681 w 5932679"/>
                <a:gd name="connsiteY11" fmla="*/ 2264210 h 4371118"/>
                <a:gd name="connsiteX12" fmla="*/ 0 w 5932679"/>
                <a:gd name="connsiteY12" fmla="*/ 1822450 h 4371118"/>
                <a:gd name="connsiteX0" fmla="*/ 4686300 w 5932679"/>
                <a:gd name="connsiteY0" fmla="*/ 50800 h 4371118"/>
                <a:gd name="connsiteX1" fmla="*/ 4483100 w 5932679"/>
                <a:gd name="connsiteY1" fmla="*/ 12700 h 4371118"/>
                <a:gd name="connsiteX2" fmla="*/ 4273550 w 5932679"/>
                <a:gd name="connsiteY2" fmla="*/ 0 h 4371118"/>
                <a:gd name="connsiteX3" fmla="*/ 4121150 w 5932679"/>
                <a:gd name="connsiteY3" fmla="*/ 25400 h 4371118"/>
                <a:gd name="connsiteX4" fmla="*/ 3854450 w 5932679"/>
                <a:gd name="connsiteY4" fmla="*/ 133350 h 4371118"/>
                <a:gd name="connsiteX5" fmla="*/ 5932679 w 5932679"/>
                <a:gd name="connsiteY5" fmla="*/ 4371118 h 4371118"/>
                <a:gd name="connsiteX6" fmla="*/ 5104094 w 5932679"/>
                <a:gd name="connsiteY6" fmla="*/ 4167627 h 4371118"/>
                <a:gd name="connsiteX7" fmla="*/ 3401081 w 5932679"/>
                <a:gd name="connsiteY7" fmla="*/ 3702128 h 4371118"/>
                <a:gd name="connsiteX8" fmla="*/ 2616604 w 5932679"/>
                <a:gd name="connsiteY8" fmla="*/ 2944337 h 4371118"/>
                <a:gd name="connsiteX9" fmla="*/ 1979264 w 5932679"/>
                <a:gd name="connsiteY9" fmla="*/ 2614725 h 4371118"/>
                <a:gd name="connsiteX10" fmla="*/ 1310681 w 5932679"/>
                <a:gd name="connsiteY10" fmla="*/ 2264210 h 4371118"/>
                <a:gd name="connsiteX11" fmla="*/ 0 w 5932679"/>
                <a:gd name="connsiteY11" fmla="*/ 1822450 h 4371118"/>
                <a:gd name="connsiteX0" fmla="*/ 4483100 w 5932679"/>
                <a:gd name="connsiteY0" fmla="*/ 12700 h 4371118"/>
                <a:gd name="connsiteX1" fmla="*/ 4273550 w 5932679"/>
                <a:gd name="connsiteY1" fmla="*/ 0 h 4371118"/>
                <a:gd name="connsiteX2" fmla="*/ 4121150 w 5932679"/>
                <a:gd name="connsiteY2" fmla="*/ 25400 h 4371118"/>
                <a:gd name="connsiteX3" fmla="*/ 3854450 w 5932679"/>
                <a:gd name="connsiteY3" fmla="*/ 133350 h 4371118"/>
                <a:gd name="connsiteX4" fmla="*/ 5932679 w 5932679"/>
                <a:gd name="connsiteY4" fmla="*/ 4371118 h 4371118"/>
                <a:gd name="connsiteX5" fmla="*/ 5104094 w 5932679"/>
                <a:gd name="connsiteY5" fmla="*/ 4167627 h 4371118"/>
                <a:gd name="connsiteX6" fmla="*/ 3401081 w 5932679"/>
                <a:gd name="connsiteY6" fmla="*/ 3702128 h 4371118"/>
                <a:gd name="connsiteX7" fmla="*/ 2616604 w 5932679"/>
                <a:gd name="connsiteY7" fmla="*/ 2944337 h 4371118"/>
                <a:gd name="connsiteX8" fmla="*/ 1979264 w 5932679"/>
                <a:gd name="connsiteY8" fmla="*/ 2614725 h 4371118"/>
                <a:gd name="connsiteX9" fmla="*/ 1310681 w 5932679"/>
                <a:gd name="connsiteY9" fmla="*/ 2264210 h 4371118"/>
                <a:gd name="connsiteX10" fmla="*/ 0 w 5932679"/>
                <a:gd name="connsiteY10" fmla="*/ 1822450 h 4371118"/>
                <a:gd name="connsiteX0" fmla="*/ 4273550 w 5932679"/>
                <a:gd name="connsiteY0" fmla="*/ 0 h 4371118"/>
                <a:gd name="connsiteX1" fmla="*/ 4121150 w 5932679"/>
                <a:gd name="connsiteY1" fmla="*/ 25400 h 4371118"/>
                <a:gd name="connsiteX2" fmla="*/ 3854450 w 5932679"/>
                <a:gd name="connsiteY2" fmla="*/ 133350 h 4371118"/>
                <a:gd name="connsiteX3" fmla="*/ 5932679 w 5932679"/>
                <a:gd name="connsiteY3" fmla="*/ 4371118 h 4371118"/>
                <a:gd name="connsiteX4" fmla="*/ 5104094 w 5932679"/>
                <a:gd name="connsiteY4" fmla="*/ 4167627 h 4371118"/>
                <a:gd name="connsiteX5" fmla="*/ 3401081 w 5932679"/>
                <a:gd name="connsiteY5" fmla="*/ 3702128 h 4371118"/>
                <a:gd name="connsiteX6" fmla="*/ 2616604 w 5932679"/>
                <a:gd name="connsiteY6" fmla="*/ 2944337 h 4371118"/>
                <a:gd name="connsiteX7" fmla="*/ 1979264 w 5932679"/>
                <a:gd name="connsiteY7" fmla="*/ 2614725 h 4371118"/>
                <a:gd name="connsiteX8" fmla="*/ 1310681 w 5932679"/>
                <a:gd name="connsiteY8" fmla="*/ 2264210 h 4371118"/>
                <a:gd name="connsiteX9" fmla="*/ 0 w 5932679"/>
                <a:gd name="connsiteY9" fmla="*/ 1822450 h 4371118"/>
                <a:gd name="connsiteX0" fmla="*/ 4121150 w 5932679"/>
                <a:gd name="connsiteY0" fmla="*/ 0 h 4345718"/>
                <a:gd name="connsiteX1" fmla="*/ 3854450 w 5932679"/>
                <a:gd name="connsiteY1" fmla="*/ 107950 h 4345718"/>
                <a:gd name="connsiteX2" fmla="*/ 5932679 w 5932679"/>
                <a:gd name="connsiteY2" fmla="*/ 4345718 h 4345718"/>
                <a:gd name="connsiteX3" fmla="*/ 5104094 w 5932679"/>
                <a:gd name="connsiteY3" fmla="*/ 4142227 h 4345718"/>
                <a:gd name="connsiteX4" fmla="*/ 3401081 w 5932679"/>
                <a:gd name="connsiteY4" fmla="*/ 3676728 h 4345718"/>
                <a:gd name="connsiteX5" fmla="*/ 2616604 w 5932679"/>
                <a:gd name="connsiteY5" fmla="*/ 2918937 h 4345718"/>
                <a:gd name="connsiteX6" fmla="*/ 1979264 w 5932679"/>
                <a:gd name="connsiteY6" fmla="*/ 2589325 h 4345718"/>
                <a:gd name="connsiteX7" fmla="*/ 1310681 w 5932679"/>
                <a:gd name="connsiteY7" fmla="*/ 2238810 h 4345718"/>
                <a:gd name="connsiteX8" fmla="*/ 0 w 5932679"/>
                <a:gd name="connsiteY8" fmla="*/ 1797050 h 4345718"/>
                <a:gd name="connsiteX0" fmla="*/ 3854450 w 5932679"/>
                <a:gd name="connsiteY0" fmla="*/ 0 h 4237768"/>
                <a:gd name="connsiteX1" fmla="*/ 5932679 w 5932679"/>
                <a:gd name="connsiteY1" fmla="*/ 4237768 h 4237768"/>
                <a:gd name="connsiteX2" fmla="*/ 5104094 w 5932679"/>
                <a:gd name="connsiteY2" fmla="*/ 4034277 h 4237768"/>
                <a:gd name="connsiteX3" fmla="*/ 3401081 w 5932679"/>
                <a:gd name="connsiteY3" fmla="*/ 3568778 h 4237768"/>
                <a:gd name="connsiteX4" fmla="*/ 2616604 w 5932679"/>
                <a:gd name="connsiteY4" fmla="*/ 2810987 h 4237768"/>
                <a:gd name="connsiteX5" fmla="*/ 1979264 w 5932679"/>
                <a:gd name="connsiteY5" fmla="*/ 2481375 h 4237768"/>
                <a:gd name="connsiteX6" fmla="*/ 1310681 w 5932679"/>
                <a:gd name="connsiteY6" fmla="*/ 2130860 h 4237768"/>
                <a:gd name="connsiteX7" fmla="*/ 0 w 5932679"/>
                <a:gd name="connsiteY7" fmla="*/ 1689100 h 4237768"/>
                <a:gd name="connsiteX0" fmla="*/ 5932679 w 5932679"/>
                <a:gd name="connsiteY0" fmla="*/ 2548668 h 2548668"/>
                <a:gd name="connsiteX1" fmla="*/ 5104094 w 5932679"/>
                <a:gd name="connsiteY1" fmla="*/ 2345177 h 2548668"/>
                <a:gd name="connsiteX2" fmla="*/ 3401081 w 5932679"/>
                <a:gd name="connsiteY2" fmla="*/ 1879678 h 2548668"/>
                <a:gd name="connsiteX3" fmla="*/ 2616604 w 5932679"/>
                <a:gd name="connsiteY3" fmla="*/ 1121887 h 2548668"/>
                <a:gd name="connsiteX4" fmla="*/ 1979264 w 5932679"/>
                <a:gd name="connsiteY4" fmla="*/ 792275 h 2548668"/>
                <a:gd name="connsiteX5" fmla="*/ 1310681 w 5932679"/>
                <a:gd name="connsiteY5" fmla="*/ 441760 h 2548668"/>
                <a:gd name="connsiteX6" fmla="*/ 0 w 5932679"/>
                <a:gd name="connsiteY6" fmla="*/ 0 h 2548668"/>
                <a:gd name="connsiteX0" fmla="*/ 6026095 w 6026095"/>
                <a:gd name="connsiteY0" fmla="*/ 2562052 h 2562052"/>
                <a:gd name="connsiteX1" fmla="*/ 5197510 w 6026095"/>
                <a:gd name="connsiteY1" fmla="*/ 2358561 h 2562052"/>
                <a:gd name="connsiteX2" fmla="*/ 3494497 w 6026095"/>
                <a:gd name="connsiteY2" fmla="*/ 1893062 h 2562052"/>
                <a:gd name="connsiteX3" fmla="*/ 2710020 w 6026095"/>
                <a:gd name="connsiteY3" fmla="*/ 1135271 h 2562052"/>
                <a:gd name="connsiteX4" fmla="*/ 2072680 w 6026095"/>
                <a:gd name="connsiteY4" fmla="*/ 805659 h 2562052"/>
                <a:gd name="connsiteX5" fmla="*/ 1404097 w 6026095"/>
                <a:gd name="connsiteY5" fmla="*/ 455144 h 2562052"/>
                <a:gd name="connsiteX6" fmla="*/ 0 w 6026095"/>
                <a:gd name="connsiteY6" fmla="*/ 0 h 2562052"/>
                <a:gd name="connsiteX0" fmla="*/ 5197510 w 5197510"/>
                <a:gd name="connsiteY0" fmla="*/ 2358561 h 2358561"/>
                <a:gd name="connsiteX1" fmla="*/ 3494497 w 5197510"/>
                <a:gd name="connsiteY1" fmla="*/ 1893062 h 2358561"/>
                <a:gd name="connsiteX2" fmla="*/ 2710020 w 5197510"/>
                <a:gd name="connsiteY2" fmla="*/ 1135271 h 2358561"/>
                <a:gd name="connsiteX3" fmla="*/ 2072680 w 5197510"/>
                <a:gd name="connsiteY3" fmla="*/ 805659 h 2358561"/>
                <a:gd name="connsiteX4" fmla="*/ 1404097 w 5197510"/>
                <a:gd name="connsiteY4" fmla="*/ 455144 h 2358561"/>
                <a:gd name="connsiteX5" fmla="*/ 0 w 5197510"/>
                <a:gd name="connsiteY5" fmla="*/ 0 h 2358561"/>
                <a:gd name="connsiteX0" fmla="*/ 3494497 w 3494497"/>
                <a:gd name="connsiteY0" fmla="*/ 1893062 h 1893062"/>
                <a:gd name="connsiteX1" fmla="*/ 2710020 w 3494497"/>
                <a:gd name="connsiteY1" fmla="*/ 1135271 h 1893062"/>
                <a:gd name="connsiteX2" fmla="*/ 2072680 w 3494497"/>
                <a:gd name="connsiteY2" fmla="*/ 805659 h 1893062"/>
                <a:gd name="connsiteX3" fmla="*/ 1404097 w 3494497"/>
                <a:gd name="connsiteY3" fmla="*/ 455144 h 1893062"/>
                <a:gd name="connsiteX4" fmla="*/ 0 w 3494497"/>
                <a:gd name="connsiteY4" fmla="*/ 0 h 1893062"/>
                <a:gd name="connsiteX0" fmla="*/ 3646298 w 3646298"/>
                <a:gd name="connsiteY0" fmla="*/ 1764243 h 1764243"/>
                <a:gd name="connsiteX1" fmla="*/ 2710020 w 3646298"/>
                <a:gd name="connsiteY1" fmla="*/ 1135271 h 1764243"/>
                <a:gd name="connsiteX2" fmla="*/ 2072680 w 3646298"/>
                <a:gd name="connsiteY2" fmla="*/ 805659 h 1764243"/>
                <a:gd name="connsiteX3" fmla="*/ 1404097 w 3646298"/>
                <a:gd name="connsiteY3" fmla="*/ 455144 h 1764243"/>
                <a:gd name="connsiteX4" fmla="*/ 0 w 3646298"/>
                <a:gd name="connsiteY4" fmla="*/ 0 h 1764243"/>
                <a:gd name="connsiteX0" fmla="*/ 3599590 w 3599590"/>
                <a:gd name="connsiteY0" fmla="*/ 1309099 h 1309099"/>
                <a:gd name="connsiteX1" fmla="*/ 2663312 w 3599590"/>
                <a:gd name="connsiteY1" fmla="*/ 680127 h 1309099"/>
                <a:gd name="connsiteX2" fmla="*/ 2025972 w 3599590"/>
                <a:gd name="connsiteY2" fmla="*/ 350515 h 1309099"/>
                <a:gd name="connsiteX3" fmla="*/ 1357389 w 3599590"/>
                <a:gd name="connsiteY3" fmla="*/ 0 h 1309099"/>
                <a:gd name="connsiteX4" fmla="*/ 0 w 3599590"/>
                <a:gd name="connsiteY4" fmla="*/ 1055547 h 1309099"/>
                <a:gd name="connsiteX0" fmla="*/ 3599590 w 3599590"/>
                <a:gd name="connsiteY0" fmla="*/ 958584 h 1054778"/>
                <a:gd name="connsiteX1" fmla="*/ 2663312 w 3599590"/>
                <a:gd name="connsiteY1" fmla="*/ 329612 h 1054778"/>
                <a:gd name="connsiteX2" fmla="*/ 2025972 w 3599590"/>
                <a:gd name="connsiteY2" fmla="*/ 0 h 1054778"/>
                <a:gd name="connsiteX3" fmla="*/ 1193911 w 3599590"/>
                <a:gd name="connsiteY3" fmla="*/ 1054778 h 1054778"/>
                <a:gd name="connsiteX4" fmla="*/ 0 w 3599590"/>
                <a:gd name="connsiteY4" fmla="*/ 705032 h 1054778"/>
                <a:gd name="connsiteX0" fmla="*/ 3599590 w 3599590"/>
                <a:gd name="connsiteY0" fmla="*/ 628972 h 946863"/>
                <a:gd name="connsiteX1" fmla="*/ 2663312 w 3599590"/>
                <a:gd name="connsiteY1" fmla="*/ 0 h 946863"/>
                <a:gd name="connsiteX2" fmla="*/ 2212804 w 3599590"/>
                <a:gd name="connsiteY2" fmla="*/ 946862 h 946863"/>
                <a:gd name="connsiteX3" fmla="*/ 1193911 w 3599590"/>
                <a:gd name="connsiteY3" fmla="*/ 725166 h 946863"/>
                <a:gd name="connsiteX4" fmla="*/ 0 w 3599590"/>
                <a:gd name="connsiteY4" fmla="*/ 375420 h 946863"/>
                <a:gd name="connsiteX0" fmla="*/ 3599590 w 3599590"/>
                <a:gd name="connsiteY0" fmla="*/ 253552 h 571442"/>
                <a:gd name="connsiteX1" fmla="*/ 2686666 w 3599590"/>
                <a:gd name="connsiteY1" fmla="*/ 561442 h 571442"/>
                <a:gd name="connsiteX2" fmla="*/ 2212804 w 3599590"/>
                <a:gd name="connsiteY2" fmla="*/ 571442 h 571442"/>
                <a:gd name="connsiteX3" fmla="*/ 1193911 w 3599590"/>
                <a:gd name="connsiteY3" fmla="*/ 349746 h 571442"/>
                <a:gd name="connsiteX4" fmla="*/ 0 w 3599590"/>
                <a:gd name="connsiteY4" fmla="*/ 0 h 571442"/>
                <a:gd name="connsiteX0" fmla="*/ 3599590 w 3599590"/>
                <a:gd name="connsiteY0" fmla="*/ 675815 h 993705"/>
                <a:gd name="connsiteX1" fmla="*/ 2733374 w 3599590"/>
                <a:gd name="connsiteY1" fmla="*/ 0 h 993705"/>
                <a:gd name="connsiteX2" fmla="*/ 2212804 w 3599590"/>
                <a:gd name="connsiteY2" fmla="*/ 993705 h 993705"/>
                <a:gd name="connsiteX3" fmla="*/ 1193911 w 3599590"/>
                <a:gd name="connsiteY3" fmla="*/ 772009 h 993705"/>
                <a:gd name="connsiteX4" fmla="*/ 0 w 3599590"/>
                <a:gd name="connsiteY4" fmla="*/ 422263 h 993705"/>
                <a:gd name="connsiteX0" fmla="*/ 3599590 w 3599590"/>
                <a:gd name="connsiteY0" fmla="*/ 1157668 h 1253861"/>
                <a:gd name="connsiteX1" fmla="*/ 2733374 w 3599590"/>
                <a:gd name="connsiteY1" fmla="*/ 481853 h 1253861"/>
                <a:gd name="connsiteX2" fmla="*/ 1792434 w 3599590"/>
                <a:gd name="connsiteY2" fmla="*/ 0 h 1253861"/>
                <a:gd name="connsiteX3" fmla="*/ 1193911 w 3599590"/>
                <a:gd name="connsiteY3" fmla="*/ 1253862 h 1253861"/>
                <a:gd name="connsiteX4" fmla="*/ 0 w 3599590"/>
                <a:gd name="connsiteY4" fmla="*/ 904116 h 1253861"/>
                <a:gd name="connsiteX0" fmla="*/ 3599590 w 3599590"/>
                <a:gd name="connsiteY0" fmla="*/ 1473049 h 1473049"/>
                <a:gd name="connsiteX1" fmla="*/ 2733374 w 3599590"/>
                <a:gd name="connsiteY1" fmla="*/ 797234 h 1473049"/>
                <a:gd name="connsiteX2" fmla="*/ 1792434 w 3599590"/>
                <a:gd name="connsiteY2" fmla="*/ 315381 h 1473049"/>
                <a:gd name="connsiteX3" fmla="*/ 913664 w 3599590"/>
                <a:gd name="connsiteY3" fmla="*/ 0 h 1473049"/>
                <a:gd name="connsiteX4" fmla="*/ 0 w 3599590"/>
                <a:gd name="connsiteY4" fmla="*/ 1219497 h 1473049"/>
                <a:gd name="connsiteX0" fmla="*/ 3786421 w 3786421"/>
                <a:gd name="connsiteY0" fmla="*/ 2349780 h 2349780"/>
                <a:gd name="connsiteX1" fmla="*/ 2920205 w 3786421"/>
                <a:gd name="connsiteY1" fmla="*/ 1673965 h 2349780"/>
                <a:gd name="connsiteX2" fmla="*/ 1979265 w 3786421"/>
                <a:gd name="connsiteY2" fmla="*/ 1192112 h 2349780"/>
                <a:gd name="connsiteX3" fmla="*/ 1100495 w 3786421"/>
                <a:gd name="connsiteY3" fmla="*/ 876731 h 2349780"/>
                <a:gd name="connsiteX4" fmla="*/ 0 w 3786421"/>
                <a:gd name="connsiteY4" fmla="*/ 0 h 2349780"/>
                <a:gd name="connsiteX0" fmla="*/ 2707946 w 3653255"/>
                <a:gd name="connsiteY0" fmla="*/ 3755073 h 3755073"/>
                <a:gd name="connsiteX1" fmla="*/ 1841730 w 3653255"/>
                <a:gd name="connsiteY1" fmla="*/ 3079258 h 3755073"/>
                <a:gd name="connsiteX2" fmla="*/ 900790 w 3653255"/>
                <a:gd name="connsiteY2" fmla="*/ 2597405 h 3755073"/>
                <a:gd name="connsiteX3" fmla="*/ 22020 w 3653255"/>
                <a:gd name="connsiteY3" fmla="*/ 2282024 h 3755073"/>
                <a:gd name="connsiteX4" fmla="*/ 3631234 w 3653255"/>
                <a:gd name="connsiteY4" fmla="*/ 0 h 3755073"/>
                <a:gd name="connsiteX0" fmla="*/ 1807156 w 2849560"/>
                <a:gd name="connsiteY0" fmla="*/ 3755073 h 3755073"/>
                <a:gd name="connsiteX1" fmla="*/ 940940 w 2849560"/>
                <a:gd name="connsiteY1" fmla="*/ 3079258 h 3755073"/>
                <a:gd name="connsiteX2" fmla="*/ 0 w 2849560"/>
                <a:gd name="connsiteY2" fmla="*/ 2597405 h 3755073"/>
                <a:gd name="connsiteX3" fmla="*/ 2831910 w 2849560"/>
                <a:gd name="connsiteY3" fmla="*/ 161073 h 3755073"/>
                <a:gd name="connsiteX4" fmla="*/ 2730444 w 2849560"/>
                <a:gd name="connsiteY4" fmla="*/ 0 h 3755073"/>
                <a:gd name="connsiteX0" fmla="*/ 1807156 w 2831910"/>
                <a:gd name="connsiteY0" fmla="*/ 3781097 h 3781097"/>
                <a:gd name="connsiteX1" fmla="*/ 940940 w 2831910"/>
                <a:gd name="connsiteY1" fmla="*/ 3105282 h 3781097"/>
                <a:gd name="connsiteX2" fmla="*/ 0 w 2831910"/>
                <a:gd name="connsiteY2" fmla="*/ 2623429 h 3781097"/>
                <a:gd name="connsiteX3" fmla="*/ 2831910 w 2831910"/>
                <a:gd name="connsiteY3" fmla="*/ 187097 h 3781097"/>
                <a:gd name="connsiteX4" fmla="*/ 2678546 w 2831910"/>
                <a:gd name="connsiteY4" fmla="*/ 0 h 3781097"/>
                <a:gd name="connsiteX0" fmla="*/ 1807156 w 2831910"/>
                <a:gd name="connsiteY0" fmla="*/ 3682092 h 3682092"/>
                <a:gd name="connsiteX1" fmla="*/ 940940 w 2831910"/>
                <a:gd name="connsiteY1" fmla="*/ 3006277 h 3682092"/>
                <a:gd name="connsiteX2" fmla="*/ 0 w 2831910"/>
                <a:gd name="connsiteY2" fmla="*/ 2524424 h 3682092"/>
                <a:gd name="connsiteX3" fmla="*/ 2831910 w 2831910"/>
                <a:gd name="connsiteY3" fmla="*/ 88092 h 3682092"/>
                <a:gd name="connsiteX4" fmla="*/ 2539071 w 2831910"/>
                <a:gd name="connsiteY4" fmla="*/ 57139 h 3682092"/>
                <a:gd name="connsiteX0" fmla="*/ 1807156 w 2773525"/>
                <a:gd name="connsiteY0" fmla="*/ 3840201 h 3840201"/>
                <a:gd name="connsiteX1" fmla="*/ 940940 w 2773525"/>
                <a:gd name="connsiteY1" fmla="*/ 3164386 h 3840201"/>
                <a:gd name="connsiteX2" fmla="*/ 0 w 2773525"/>
                <a:gd name="connsiteY2" fmla="*/ 2682533 h 3840201"/>
                <a:gd name="connsiteX3" fmla="*/ 2773525 w 2773525"/>
                <a:gd name="connsiteY3" fmla="*/ 70539 h 3840201"/>
                <a:gd name="connsiteX4" fmla="*/ 2539071 w 2773525"/>
                <a:gd name="connsiteY4" fmla="*/ 215248 h 3840201"/>
                <a:gd name="connsiteX0" fmla="*/ 1807156 w 2963330"/>
                <a:gd name="connsiteY0" fmla="*/ 3842518 h 3842518"/>
                <a:gd name="connsiteX1" fmla="*/ 940940 w 2963330"/>
                <a:gd name="connsiteY1" fmla="*/ 3166703 h 3842518"/>
                <a:gd name="connsiteX2" fmla="*/ 0 w 2963330"/>
                <a:gd name="connsiteY2" fmla="*/ 2684850 h 3842518"/>
                <a:gd name="connsiteX3" fmla="*/ 2773525 w 2963330"/>
                <a:gd name="connsiteY3" fmla="*/ 72856 h 3842518"/>
                <a:gd name="connsiteX4" fmla="*/ 2539071 w 2963330"/>
                <a:gd name="connsiteY4" fmla="*/ 217565 h 3842518"/>
                <a:gd name="connsiteX0" fmla="*/ 1807156 w 2972648"/>
                <a:gd name="connsiteY0" fmla="*/ 4064827 h 4064827"/>
                <a:gd name="connsiteX1" fmla="*/ 940940 w 2972648"/>
                <a:gd name="connsiteY1" fmla="*/ 3389012 h 4064827"/>
                <a:gd name="connsiteX2" fmla="*/ 0 w 2972648"/>
                <a:gd name="connsiteY2" fmla="*/ 2907159 h 4064827"/>
                <a:gd name="connsiteX3" fmla="*/ 2786499 w 2972648"/>
                <a:gd name="connsiteY3" fmla="*/ 57696 h 4064827"/>
                <a:gd name="connsiteX4" fmla="*/ 2539071 w 2972648"/>
                <a:gd name="connsiteY4" fmla="*/ 439874 h 4064827"/>
                <a:gd name="connsiteX0" fmla="*/ 1807156 w 3043031"/>
                <a:gd name="connsiteY0" fmla="*/ 4327599 h 4327599"/>
                <a:gd name="connsiteX1" fmla="*/ 940940 w 3043031"/>
                <a:gd name="connsiteY1" fmla="*/ 3651784 h 4327599"/>
                <a:gd name="connsiteX2" fmla="*/ 0 w 3043031"/>
                <a:gd name="connsiteY2" fmla="*/ 3169931 h 4327599"/>
                <a:gd name="connsiteX3" fmla="*/ 2786499 w 3043031"/>
                <a:gd name="connsiteY3" fmla="*/ 320468 h 4327599"/>
                <a:gd name="connsiteX4" fmla="*/ 2736931 w 3043031"/>
                <a:gd name="connsiteY4" fmla="*/ 0 h 4327599"/>
                <a:gd name="connsiteX0" fmla="*/ 1807156 w 3032405"/>
                <a:gd name="connsiteY0" fmla="*/ 4327599 h 4327599"/>
                <a:gd name="connsiteX1" fmla="*/ 940940 w 3032405"/>
                <a:gd name="connsiteY1" fmla="*/ 3651784 h 4327599"/>
                <a:gd name="connsiteX2" fmla="*/ 0 w 3032405"/>
                <a:gd name="connsiteY2" fmla="*/ 3169931 h 4327599"/>
                <a:gd name="connsiteX3" fmla="*/ 2767038 w 3032405"/>
                <a:gd name="connsiteY3" fmla="*/ 502636 h 4327599"/>
                <a:gd name="connsiteX4" fmla="*/ 2736931 w 3032405"/>
                <a:gd name="connsiteY4" fmla="*/ 0 h 4327599"/>
                <a:gd name="connsiteX0" fmla="*/ 1807156 w 2972195"/>
                <a:gd name="connsiteY0" fmla="*/ 4327599 h 4327599"/>
                <a:gd name="connsiteX1" fmla="*/ 940940 w 2972195"/>
                <a:gd name="connsiteY1" fmla="*/ 3651784 h 4327599"/>
                <a:gd name="connsiteX2" fmla="*/ 0 w 2972195"/>
                <a:gd name="connsiteY2" fmla="*/ 3169931 h 4327599"/>
                <a:gd name="connsiteX3" fmla="*/ 2767038 w 2972195"/>
                <a:gd name="connsiteY3" fmla="*/ 502636 h 4327599"/>
                <a:gd name="connsiteX4" fmla="*/ 2736931 w 2972195"/>
                <a:gd name="connsiteY4" fmla="*/ 0 h 4327599"/>
                <a:gd name="connsiteX0" fmla="*/ 1807156 w 2899077"/>
                <a:gd name="connsiteY0" fmla="*/ 4327599 h 4327599"/>
                <a:gd name="connsiteX1" fmla="*/ 940940 w 2899077"/>
                <a:gd name="connsiteY1" fmla="*/ 3651784 h 4327599"/>
                <a:gd name="connsiteX2" fmla="*/ 0 w 2899077"/>
                <a:gd name="connsiteY2" fmla="*/ 3169931 h 4327599"/>
                <a:gd name="connsiteX3" fmla="*/ 2546473 w 2899077"/>
                <a:gd name="connsiteY3" fmla="*/ 694563 h 4327599"/>
                <a:gd name="connsiteX4" fmla="*/ 2736931 w 2899077"/>
                <a:gd name="connsiteY4" fmla="*/ 0 h 4327599"/>
                <a:gd name="connsiteX0" fmla="*/ 1807156 w 2777037"/>
                <a:gd name="connsiteY0" fmla="*/ 4327599 h 4327599"/>
                <a:gd name="connsiteX1" fmla="*/ 940940 w 2777037"/>
                <a:gd name="connsiteY1" fmla="*/ 3651784 h 4327599"/>
                <a:gd name="connsiteX2" fmla="*/ 0 w 2777037"/>
                <a:gd name="connsiteY2" fmla="*/ 3169931 h 4327599"/>
                <a:gd name="connsiteX3" fmla="*/ 2546473 w 2777037"/>
                <a:gd name="connsiteY3" fmla="*/ 694563 h 4327599"/>
                <a:gd name="connsiteX4" fmla="*/ 2679398 w 2777037"/>
                <a:gd name="connsiteY4" fmla="*/ 493303 h 4327599"/>
                <a:gd name="connsiteX5" fmla="*/ 2736931 w 2777037"/>
                <a:gd name="connsiteY5" fmla="*/ 0 h 4327599"/>
                <a:gd name="connsiteX0" fmla="*/ 1807156 w 2894886"/>
                <a:gd name="connsiteY0" fmla="*/ 4327599 h 4327599"/>
                <a:gd name="connsiteX1" fmla="*/ 940940 w 2894886"/>
                <a:gd name="connsiteY1" fmla="*/ 3651784 h 4327599"/>
                <a:gd name="connsiteX2" fmla="*/ 0 w 2894886"/>
                <a:gd name="connsiteY2" fmla="*/ 3169931 h 4327599"/>
                <a:gd name="connsiteX3" fmla="*/ 2546473 w 2894886"/>
                <a:gd name="connsiteY3" fmla="*/ 694563 h 4327599"/>
                <a:gd name="connsiteX4" fmla="*/ 2893476 w 2894886"/>
                <a:gd name="connsiteY4" fmla="*/ 369690 h 4327599"/>
                <a:gd name="connsiteX5" fmla="*/ 2679398 w 2894886"/>
                <a:gd name="connsiteY5" fmla="*/ 493303 h 4327599"/>
                <a:gd name="connsiteX6" fmla="*/ 2736931 w 2894886"/>
                <a:gd name="connsiteY6" fmla="*/ 0 h 4327599"/>
                <a:gd name="connsiteX0" fmla="*/ 1807156 w 2896029"/>
                <a:gd name="connsiteY0" fmla="*/ 4327599 h 4327599"/>
                <a:gd name="connsiteX1" fmla="*/ 940940 w 2896029"/>
                <a:gd name="connsiteY1" fmla="*/ 3651784 h 4327599"/>
                <a:gd name="connsiteX2" fmla="*/ 0 w 2896029"/>
                <a:gd name="connsiteY2" fmla="*/ 3169931 h 4327599"/>
                <a:gd name="connsiteX3" fmla="*/ 2546473 w 2896029"/>
                <a:gd name="connsiteY3" fmla="*/ 694563 h 4327599"/>
                <a:gd name="connsiteX4" fmla="*/ 2893476 w 2896029"/>
                <a:gd name="connsiteY4" fmla="*/ 369690 h 4327599"/>
                <a:gd name="connsiteX5" fmla="*/ 2796168 w 2896029"/>
                <a:gd name="connsiteY5" fmla="*/ 252582 h 4327599"/>
                <a:gd name="connsiteX6" fmla="*/ 2736931 w 2896029"/>
                <a:gd name="connsiteY6" fmla="*/ 0 h 4327599"/>
                <a:gd name="connsiteX0" fmla="*/ 1807156 w 2802387"/>
                <a:gd name="connsiteY0" fmla="*/ 4327599 h 4327599"/>
                <a:gd name="connsiteX1" fmla="*/ 940940 w 2802387"/>
                <a:gd name="connsiteY1" fmla="*/ 3651784 h 4327599"/>
                <a:gd name="connsiteX2" fmla="*/ 0 w 2802387"/>
                <a:gd name="connsiteY2" fmla="*/ 3169931 h 4327599"/>
                <a:gd name="connsiteX3" fmla="*/ 2546473 w 2802387"/>
                <a:gd name="connsiteY3" fmla="*/ 694563 h 4327599"/>
                <a:gd name="connsiteX4" fmla="*/ 2672911 w 2802387"/>
                <a:gd name="connsiteY4" fmla="*/ 506315 h 4327599"/>
                <a:gd name="connsiteX5" fmla="*/ 2796168 w 2802387"/>
                <a:gd name="connsiteY5" fmla="*/ 252582 h 4327599"/>
                <a:gd name="connsiteX6" fmla="*/ 2736931 w 2802387"/>
                <a:gd name="connsiteY6" fmla="*/ 0 h 4327599"/>
                <a:gd name="connsiteX0" fmla="*/ 1807156 w 2802387"/>
                <a:gd name="connsiteY0" fmla="*/ 4327599 h 4327599"/>
                <a:gd name="connsiteX1" fmla="*/ 940940 w 2802387"/>
                <a:gd name="connsiteY1" fmla="*/ 3651784 h 4327599"/>
                <a:gd name="connsiteX2" fmla="*/ 0 w 2802387"/>
                <a:gd name="connsiteY2" fmla="*/ 3169931 h 4327599"/>
                <a:gd name="connsiteX3" fmla="*/ 2546473 w 2802387"/>
                <a:gd name="connsiteY3" fmla="*/ 694563 h 4327599"/>
                <a:gd name="connsiteX4" fmla="*/ 2575603 w 2802387"/>
                <a:gd name="connsiteY4" fmla="*/ 516074 h 4327599"/>
                <a:gd name="connsiteX5" fmla="*/ 2796168 w 2802387"/>
                <a:gd name="connsiteY5" fmla="*/ 252582 h 4327599"/>
                <a:gd name="connsiteX6" fmla="*/ 2736931 w 2802387"/>
                <a:gd name="connsiteY6" fmla="*/ 0 h 4327599"/>
                <a:gd name="connsiteX0" fmla="*/ 1807156 w 2814279"/>
                <a:gd name="connsiteY0" fmla="*/ 4327599 h 4327599"/>
                <a:gd name="connsiteX1" fmla="*/ 940940 w 2814279"/>
                <a:gd name="connsiteY1" fmla="*/ 3651784 h 4327599"/>
                <a:gd name="connsiteX2" fmla="*/ 0 w 2814279"/>
                <a:gd name="connsiteY2" fmla="*/ 3169931 h 4327599"/>
                <a:gd name="connsiteX3" fmla="*/ 2546473 w 2814279"/>
                <a:gd name="connsiteY3" fmla="*/ 694563 h 4327599"/>
                <a:gd name="connsiteX4" fmla="*/ 2741026 w 2814279"/>
                <a:gd name="connsiteY4" fmla="*/ 457520 h 4327599"/>
                <a:gd name="connsiteX5" fmla="*/ 2575603 w 2814279"/>
                <a:gd name="connsiteY5" fmla="*/ 516074 h 4327599"/>
                <a:gd name="connsiteX6" fmla="*/ 2796168 w 2814279"/>
                <a:gd name="connsiteY6" fmla="*/ 252582 h 4327599"/>
                <a:gd name="connsiteX7" fmla="*/ 2736931 w 2814279"/>
                <a:gd name="connsiteY7" fmla="*/ 0 h 4327599"/>
                <a:gd name="connsiteX0" fmla="*/ 1807156 w 2802387"/>
                <a:gd name="connsiteY0" fmla="*/ 4327599 h 4327599"/>
                <a:gd name="connsiteX1" fmla="*/ 940940 w 2802387"/>
                <a:gd name="connsiteY1" fmla="*/ 3651784 h 4327599"/>
                <a:gd name="connsiteX2" fmla="*/ 0 w 2802387"/>
                <a:gd name="connsiteY2" fmla="*/ 3169931 h 4327599"/>
                <a:gd name="connsiteX3" fmla="*/ 2546473 w 2802387"/>
                <a:gd name="connsiteY3" fmla="*/ 694563 h 4327599"/>
                <a:gd name="connsiteX4" fmla="*/ 2588576 w 2802387"/>
                <a:gd name="connsiteY4" fmla="*/ 564869 h 4327599"/>
                <a:gd name="connsiteX5" fmla="*/ 2575603 w 2802387"/>
                <a:gd name="connsiteY5" fmla="*/ 516074 h 4327599"/>
                <a:gd name="connsiteX6" fmla="*/ 2796168 w 2802387"/>
                <a:gd name="connsiteY6" fmla="*/ 252582 h 4327599"/>
                <a:gd name="connsiteX7" fmla="*/ 2736931 w 2802387"/>
                <a:gd name="connsiteY7" fmla="*/ 0 h 4327599"/>
                <a:gd name="connsiteX0" fmla="*/ 1807156 w 2818550"/>
                <a:gd name="connsiteY0" fmla="*/ 4327599 h 4327599"/>
                <a:gd name="connsiteX1" fmla="*/ 940940 w 2818550"/>
                <a:gd name="connsiteY1" fmla="*/ 3651784 h 4327599"/>
                <a:gd name="connsiteX2" fmla="*/ 0 w 2818550"/>
                <a:gd name="connsiteY2" fmla="*/ 3169931 h 4327599"/>
                <a:gd name="connsiteX3" fmla="*/ 2546473 w 2818550"/>
                <a:gd name="connsiteY3" fmla="*/ 694563 h 4327599"/>
                <a:gd name="connsiteX4" fmla="*/ 2750757 w 2818550"/>
                <a:gd name="connsiteY4" fmla="*/ 473785 h 4327599"/>
                <a:gd name="connsiteX5" fmla="*/ 2588576 w 2818550"/>
                <a:gd name="connsiteY5" fmla="*/ 564869 h 4327599"/>
                <a:gd name="connsiteX6" fmla="*/ 2575603 w 2818550"/>
                <a:gd name="connsiteY6" fmla="*/ 516074 h 4327599"/>
                <a:gd name="connsiteX7" fmla="*/ 2796168 w 2818550"/>
                <a:gd name="connsiteY7" fmla="*/ 252582 h 4327599"/>
                <a:gd name="connsiteX8" fmla="*/ 2736931 w 2818550"/>
                <a:gd name="connsiteY8" fmla="*/ 0 h 4327599"/>
                <a:gd name="connsiteX0" fmla="*/ 1807156 w 2818550"/>
                <a:gd name="connsiteY0" fmla="*/ 4327599 h 4327599"/>
                <a:gd name="connsiteX1" fmla="*/ 940940 w 2818550"/>
                <a:gd name="connsiteY1" fmla="*/ 3651784 h 4327599"/>
                <a:gd name="connsiteX2" fmla="*/ 0 w 2818550"/>
                <a:gd name="connsiteY2" fmla="*/ 3169931 h 4327599"/>
                <a:gd name="connsiteX3" fmla="*/ 2546473 w 2818550"/>
                <a:gd name="connsiteY3" fmla="*/ 694563 h 4327599"/>
                <a:gd name="connsiteX4" fmla="*/ 2750757 w 2818550"/>
                <a:gd name="connsiteY4" fmla="*/ 473785 h 4327599"/>
                <a:gd name="connsiteX5" fmla="*/ 2588576 w 2818550"/>
                <a:gd name="connsiteY5" fmla="*/ 564869 h 4327599"/>
                <a:gd name="connsiteX6" fmla="*/ 2575603 w 2818550"/>
                <a:gd name="connsiteY6" fmla="*/ 516074 h 4327599"/>
                <a:gd name="connsiteX7" fmla="*/ 2796168 w 2818550"/>
                <a:gd name="connsiteY7" fmla="*/ 252582 h 4327599"/>
                <a:gd name="connsiteX8" fmla="*/ 2736931 w 2818550"/>
                <a:gd name="connsiteY8" fmla="*/ 0 h 4327599"/>
                <a:gd name="connsiteX0" fmla="*/ 1807156 w 2802387"/>
                <a:gd name="connsiteY0" fmla="*/ 4327599 h 4327599"/>
                <a:gd name="connsiteX1" fmla="*/ 940940 w 2802387"/>
                <a:gd name="connsiteY1" fmla="*/ 3651784 h 4327599"/>
                <a:gd name="connsiteX2" fmla="*/ 0 w 2802387"/>
                <a:gd name="connsiteY2" fmla="*/ 3169931 h 4327599"/>
                <a:gd name="connsiteX3" fmla="*/ 2546473 w 2802387"/>
                <a:gd name="connsiteY3" fmla="*/ 694563 h 4327599"/>
                <a:gd name="connsiteX4" fmla="*/ 2750757 w 2802387"/>
                <a:gd name="connsiteY4" fmla="*/ 473785 h 4327599"/>
                <a:gd name="connsiteX5" fmla="*/ 2588576 w 2802387"/>
                <a:gd name="connsiteY5" fmla="*/ 564869 h 4327599"/>
                <a:gd name="connsiteX6" fmla="*/ 2575603 w 2802387"/>
                <a:gd name="connsiteY6" fmla="*/ 516074 h 4327599"/>
                <a:gd name="connsiteX7" fmla="*/ 2796168 w 2802387"/>
                <a:gd name="connsiteY7" fmla="*/ 252582 h 4327599"/>
                <a:gd name="connsiteX8" fmla="*/ 2736931 w 2802387"/>
                <a:gd name="connsiteY8" fmla="*/ 0 h 4327599"/>
                <a:gd name="connsiteX0" fmla="*/ 1807156 w 2802387"/>
                <a:gd name="connsiteY0" fmla="*/ 4327599 h 4327599"/>
                <a:gd name="connsiteX1" fmla="*/ 940940 w 2802387"/>
                <a:gd name="connsiteY1" fmla="*/ 3651784 h 4327599"/>
                <a:gd name="connsiteX2" fmla="*/ 0 w 2802387"/>
                <a:gd name="connsiteY2" fmla="*/ 3169931 h 4327599"/>
                <a:gd name="connsiteX3" fmla="*/ 2546473 w 2802387"/>
                <a:gd name="connsiteY3" fmla="*/ 694563 h 4327599"/>
                <a:gd name="connsiteX4" fmla="*/ 2601551 w 2802387"/>
                <a:gd name="connsiteY4" fmla="*/ 603905 h 4327599"/>
                <a:gd name="connsiteX5" fmla="*/ 2588576 w 2802387"/>
                <a:gd name="connsiteY5" fmla="*/ 564869 h 4327599"/>
                <a:gd name="connsiteX6" fmla="*/ 2575603 w 2802387"/>
                <a:gd name="connsiteY6" fmla="*/ 516074 h 4327599"/>
                <a:gd name="connsiteX7" fmla="*/ 2796168 w 2802387"/>
                <a:gd name="connsiteY7" fmla="*/ 252582 h 4327599"/>
                <a:gd name="connsiteX8" fmla="*/ 2736931 w 2802387"/>
                <a:gd name="connsiteY8" fmla="*/ 0 h 4327599"/>
                <a:gd name="connsiteX0" fmla="*/ 1807156 w 2736931"/>
                <a:gd name="connsiteY0" fmla="*/ 4327599 h 4327599"/>
                <a:gd name="connsiteX1" fmla="*/ 940940 w 2736931"/>
                <a:gd name="connsiteY1" fmla="*/ 3651784 h 4327599"/>
                <a:gd name="connsiteX2" fmla="*/ 0 w 2736931"/>
                <a:gd name="connsiteY2" fmla="*/ 3169931 h 4327599"/>
                <a:gd name="connsiteX3" fmla="*/ 2546473 w 2736931"/>
                <a:gd name="connsiteY3" fmla="*/ 694563 h 4327599"/>
                <a:gd name="connsiteX4" fmla="*/ 2601551 w 2736931"/>
                <a:gd name="connsiteY4" fmla="*/ 603905 h 4327599"/>
                <a:gd name="connsiteX5" fmla="*/ 2588576 w 2736931"/>
                <a:gd name="connsiteY5" fmla="*/ 564869 h 4327599"/>
                <a:gd name="connsiteX6" fmla="*/ 2575603 w 2736931"/>
                <a:gd name="connsiteY6" fmla="*/ 516074 h 4327599"/>
                <a:gd name="connsiteX7" fmla="*/ 2656694 w 2736931"/>
                <a:gd name="connsiteY7" fmla="*/ 415231 h 4327599"/>
                <a:gd name="connsiteX8" fmla="*/ 2736931 w 2736931"/>
                <a:gd name="connsiteY8" fmla="*/ 0 h 4327599"/>
                <a:gd name="connsiteX0" fmla="*/ 1807156 w 2736931"/>
                <a:gd name="connsiteY0" fmla="*/ 4327599 h 4327599"/>
                <a:gd name="connsiteX1" fmla="*/ 940940 w 2736931"/>
                <a:gd name="connsiteY1" fmla="*/ 3651784 h 4327599"/>
                <a:gd name="connsiteX2" fmla="*/ 0 w 2736931"/>
                <a:gd name="connsiteY2" fmla="*/ 3169931 h 4327599"/>
                <a:gd name="connsiteX3" fmla="*/ 2546473 w 2736931"/>
                <a:gd name="connsiteY3" fmla="*/ 694563 h 4327599"/>
                <a:gd name="connsiteX4" fmla="*/ 2601551 w 2736931"/>
                <a:gd name="connsiteY4" fmla="*/ 603905 h 4327599"/>
                <a:gd name="connsiteX5" fmla="*/ 2588576 w 2736931"/>
                <a:gd name="connsiteY5" fmla="*/ 564869 h 4327599"/>
                <a:gd name="connsiteX6" fmla="*/ 2575603 w 2736931"/>
                <a:gd name="connsiteY6" fmla="*/ 516074 h 4327599"/>
                <a:gd name="connsiteX7" fmla="*/ 2656694 w 2736931"/>
                <a:gd name="connsiteY7" fmla="*/ 415231 h 4327599"/>
                <a:gd name="connsiteX8" fmla="*/ 2736931 w 2736931"/>
                <a:gd name="connsiteY8" fmla="*/ 0 h 4327599"/>
                <a:gd name="connsiteX0" fmla="*/ 1807156 w 2736931"/>
                <a:gd name="connsiteY0" fmla="*/ 4327599 h 4327599"/>
                <a:gd name="connsiteX1" fmla="*/ 940940 w 2736931"/>
                <a:gd name="connsiteY1" fmla="*/ 3651784 h 4327599"/>
                <a:gd name="connsiteX2" fmla="*/ 0 w 2736931"/>
                <a:gd name="connsiteY2" fmla="*/ 3169931 h 4327599"/>
                <a:gd name="connsiteX3" fmla="*/ 2546473 w 2736931"/>
                <a:gd name="connsiteY3" fmla="*/ 694563 h 4327599"/>
                <a:gd name="connsiteX4" fmla="*/ 2601551 w 2736931"/>
                <a:gd name="connsiteY4" fmla="*/ 603905 h 4327599"/>
                <a:gd name="connsiteX5" fmla="*/ 2575603 w 2736931"/>
                <a:gd name="connsiteY5" fmla="*/ 516074 h 4327599"/>
                <a:gd name="connsiteX6" fmla="*/ 2656694 w 2736931"/>
                <a:gd name="connsiteY6" fmla="*/ 415231 h 4327599"/>
                <a:gd name="connsiteX7" fmla="*/ 2736931 w 2736931"/>
                <a:gd name="connsiteY7" fmla="*/ 0 h 4327599"/>
                <a:gd name="connsiteX0" fmla="*/ 1807156 w 2658902"/>
                <a:gd name="connsiteY0" fmla="*/ 4467478 h 4467478"/>
                <a:gd name="connsiteX1" fmla="*/ 940940 w 2658902"/>
                <a:gd name="connsiteY1" fmla="*/ 3791663 h 4467478"/>
                <a:gd name="connsiteX2" fmla="*/ 0 w 2658902"/>
                <a:gd name="connsiteY2" fmla="*/ 3309810 h 4467478"/>
                <a:gd name="connsiteX3" fmla="*/ 2546473 w 2658902"/>
                <a:gd name="connsiteY3" fmla="*/ 834442 h 4467478"/>
                <a:gd name="connsiteX4" fmla="*/ 2601551 w 2658902"/>
                <a:gd name="connsiteY4" fmla="*/ 743784 h 4467478"/>
                <a:gd name="connsiteX5" fmla="*/ 2575603 w 2658902"/>
                <a:gd name="connsiteY5" fmla="*/ 655953 h 4467478"/>
                <a:gd name="connsiteX6" fmla="*/ 2656694 w 2658902"/>
                <a:gd name="connsiteY6" fmla="*/ 555110 h 4467478"/>
                <a:gd name="connsiteX7" fmla="*/ 2376891 w 2658902"/>
                <a:gd name="connsiteY7" fmla="*/ 0 h 4467478"/>
                <a:gd name="connsiteX0" fmla="*/ 1807156 w 2656694"/>
                <a:gd name="connsiteY0" fmla="*/ 4467478 h 4467478"/>
                <a:gd name="connsiteX1" fmla="*/ 940940 w 2656694"/>
                <a:gd name="connsiteY1" fmla="*/ 3791663 h 4467478"/>
                <a:gd name="connsiteX2" fmla="*/ 0 w 2656694"/>
                <a:gd name="connsiteY2" fmla="*/ 3309810 h 4467478"/>
                <a:gd name="connsiteX3" fmla="*/ 2546473 w 2656694"/>
                <a:gd name="connsiteY3" fmla="*/ 834442 h 4467478"/>
                <a:gd name="connsiteX4" fmla="*/ 2601551 w 2656694"/>
                <a:gd name="connsiteY4" fmla="*/ 743784 h 4467478"/>
                <a:gd name="connsiteX5" fmla="*/ 2575603 w 2656694"/>
                <a:gd name="connsiteY5" fmla="*/ 655953 h 4467478"/>
                <a:gd name="connsiteX6" fmla="*/ 2656694 w 2656694"/>
                <a:gd name="connsiteY6" fmla="*/ 555110 h 4467478"/>
                <a:gd name="connsiteX7" fmla="*/ 2376891 w 2656694"/>
                <a:gd name="connsiteY7" fmla="*/ 0 h 4467478"/>
                <a:gd name="connsiteX0" fmla="*/ 1807156 w 2656694"/>
                <a:gd name="connsiteY0" fmla="*/ 4467478 h 4467478"/>
                <a:gd name="connsiteX1" fmla="*/ 940940 w 2656694"/>
                <a:gd name="connsiteY1" fmla="*/ 3791663 h 4467478"/>
                <a:gd name="connsiteX2" fmla="*/ 0 w 2656694"/>
                <a:gd name="connsiteY2" fmla="*/ 3309810 h 4467478"/>
                <a:gd name="connsiteX3" fmla="*/ 2546473 w 2656694"/>
                <a:gd name="connsiteY3" fmla="*/ 834442 h 4467478"/>
                <a:gd name="connsiteX4" fmla="*/ 2601551 w 2656694"/>
                <a:gd name="connsiteY4" fmla="*/ 743784 h 4467478"/>
                <a:gd name="connsiteX5" fmla="*/ 2575603 w 2656694"/>
                <a:gd name="connsiteY5" fmla="*/ 655953 h 4467478"/>
                <a:gd name="connsiteX6" fmla="*/ 2656694 w 2656694"/>
                <a:gd name="connsiteY6" fmla="*/ 555110 h 4467478"/>
                <a:gd name="connsiteX7" fmla="*/ 2429642 w 2656694"/>
                <a:gd name="connsiteY7" fmla="*/ 119210 h 4467478"/>
                <a:gd name="connsiteX8" fmla="*/ 2376891 w 2656694"/>
                <a:gd name="connsiteY8" fmla="*/ 0 h 4467478"/>
                <a:gd name="connsiteX0" fmla="*/ 1807156 w 2656694"/>
                <a:gd name="connsiteY0" fmla="*/ 4360129 h 4360129"/>
                <a:gd name="connsiteX1" fmla="*/ 940940 w 2656694"/>
                <a:gd name="connsiteY1" fmla="*/ 3684314 h 4360129"/>
                <a:gd name="connsiteX2" fmla="*/ 0 w 2656694"/>
                <a:gd name="connsiteY2" fmla="*/ 3202461 h 4360129"/>
                <a:gd name="connsiteX3" fmla="*/ 2546473 w 2656694"/>
                <a:gd name="connsiteY3" fmla="*/ 727093 h 4360129"/>
                <a:gd name="connsiteX4" fmla="*/ 2601551 w 2656694"/>
                <a:gd name="connsiteY4" fmla="*/ 636435 h 4360129"/>
                <a:gd name="connsiteX5" fmla="*/ 2575603 w 2656694"/>
                <a:gd name="connsiteY5" fmla="*/ 548604 h 4360129"/>
                <a:gd name="connsiteX6" fmla="*/ 2656694 w 2656694"/>
                <a:gd name="connsiteY6" fmla="*/ 447761 h 4360129"/>
                <a:gd name="connsiteX7" fmla="*/ 2429642 w 2656694"/>
                <a:gd name="connsiteY7" fmla="*/ 11861 h 4360129"/>
                <a:gd name="connsiteX8" fmla="*/ 2331481 w 2656694"/>
                <a:gd name="connsiteY8" fmla="*/ 0 h 4360129"/>
                <a:gd name="connsiteX0" fmla="*/ 1807156 w 2656694"/>
                <a:gd name="connsiteY0" fmla="*/ 4348268 h 4348268"/>
                <a:gd name="connsiteX1" fmla="*/ 940940 w 2656694"/>
                <a:gd name="connsiteY1" fmla="*/ 3672453 h 4348268"/>
                <a:gd name="connsiteX2" fmla="*/ 0 w 2656694"/>
                <a:gd name="connsiteY2" fmla="*/ 3190600 h 4348268"/>
                <a:gd name="connsiteX3" fmla="*/ 2546473 w 2656694"/>
                <a:gd name="connsiteY3" fmla="*/ 715232 h 4348268"/>
                <a:gd name="connsiteX4" fmla="*/ 2601551 w 2656694"/>
                <a:gd name="connsiteY4" fmla="*/ 624574 h 4348268"/>
                <a:gd name="connsiteX5" fmla="*/ 2575603 w 2656694"/>
                <a:gd name="connsiteY5" fmla="*/ 536743 h 4348268"/>
                <a:gd name="connsiteX6" fmla="*/ 2656694 w 2656694"/>
                <a:gd name="connsiteY6" fmla="*/ 435900 h 4348268"/>
                <a:gd name="connsiteX7" fmla="*/ 2429642 w 2656694"/>
                <a:gd name="connsiteY7" fmla="*/ 0 h 4348268"/>
                <a:gd name="connsiteX8" fmla="*/ 2175788 w 2656694"/>
                <a:gd name="connsiteY8" fmla="*/ 27175 h 4348268"/>
                <a:gd name="connsiteX0" fmla="*/ 1807156 w 2656694"/>
                <a:gd name="connsiteY0" fmla="*/ 4348268 h 4348268"/>
                <a:gd name="connsiteX1" fmla="*/ 940940 w 2656694"/>
                <a:gd name="connsiteY1" fmla="*/ 3672453 h 4348268"/>
                <a:gd name="connsiteX2" fmla="*/ 0 w 2656694"/>
                <a:gd name="connsiteY2" fmla="*/ 3190600 h 4348268"/>
                <a:gd name="connsiteX3" fmla="*/ 2546473 w 2656694"/>
                <a:gd name="connsiteY3" fmla="*/ 715232 h 4348268"/>
                <a:gd name="connsiteX4" fmla="*/ 2601551 w 2656694"/>
                <a:gd name="connsiteY4" fmla="*/ 624574 h 4348268"/>
                <a:gd name="connsiteX5" fmla="*/ 2575603 w 2656694"/>
                <a:gd name="connsiteY5" fmla="*/ 536743 h 4348268"/>
                <a:gd name="connsiteX6" fmla="*/ 2656694 w 2656694"/>
                <a:gd name="connsiteY6" fmla="*/ 435900 h 4348268"/>
                <a:gd name="connsiteX7" fmla="*/ 2429642 w 2656694"/>
                <a:gd name="connsiteY7" fmla="*/ 0 h 4348268"/>
                <a:gd name="connsiteX8" fmla="*/ 2335577 w 2656694"/>
                <a:gd name="connsiteY8" fmla="*/ 3252 h 4348268"/>
                <a:gd name="connsiteX9" fmla="*/ 2175788 w 2656694"/>
                <a:gd name="connsiteY9" fmla="*/ 27175 h 4348268"/>
                <a:gd name="connsiteX0" fmla="*/ 1807156 w 2656694"/>
                <a:gd name="connsiteY0" fmla="*/ 4348268 h 4348268"/>
                <a:gd name="connsiteX1" fmla="*/ 940940 w 2656694"/>
                <a:gd name="connsiteY1" fmla="*/ 3672453 h 4348268"/>
                <a:gd name="connsiteX2" fmla="*/ 0 w 2656694"/>
                <a:gd name="connsiteY2" fmla="*/ 3190600 h 4348268"/>
                <a:gd name="connsiteX3" fmla="*/ 2546473 w 2656694"/>
                <a:gd name="connsiteY3" fmla="*/ 715232 h 4348268"/>
                <a:gd name="connsiteX4" fmla="*/ 2601551 w 2656694"/>
                <a:gd name="connsiteY4" fmla="*/ 624574 h 4348268"/>
                <a:gd name="connsiteX5" fmla="*/ 2575603 w 2656694"/>
                <a:gd name="connsiteY5" fmla="*/ 536743 h 4348268"/>
                <a:gd name="connsiteX6" fmla="*/ 2656694 w 2656694"/>
                <a:gd name="connsiteY6" fmla="*/ 435900 h 4348268"/>
                <a:gd name="connsiteX7" fmla="*/ 2429642 w 2656694"/>
                <a:gd name="connsiteY7" fmla="*/ 0 h 4348268"/>
                <a:gd name="connsiteX8" fmla="*/ 2335577 w 2656694"/>
                <a:gd name="connsiteY8" fmla="*/ 3252 h 4348268"/>
                <a:gd name="connsiteX9" fmla="*/ 2282827 w 2656694"/>
                <a:gd name="connsiteY9" fmla="*/ 212595 h 4348268"/>
                <a:gd name="connsiteX0" fmla="*/ 1807156 w 2656694"/>
                <a:gd name="connsiteY0" fmla="*/ 4348268 h 4348268"/>
                <a:gd name="connsiteX1" fmla="*/ 940940 w 2656694"/>
                <a:gd name="connsiteY1" fmla="*/ 3672453 h 4348268"/>
                <a:gd name="connsiteX2" fmla="*/ 0 w 2656694"/>
                <a:gd name="connsiteY2" fmla="*/ 3190600 h 4348268"/>
                <a:gd name="connsiteX3" fmla="*/ 2546473 w 2656694"/>
                <a:gd name="connsiteY3" fmla="*/ 715232 h 4348268"/>
                <a:gd name="connsiteX4" fmla="*/ 2601551 w 2656694"/>
                <a:gd name="connsiteY4" fmla="*/ 624574 h 4348268"/>
                <a:gd name="connsiteX5" fmla="*/ 2575603 w 2656694"/>
                <a:gd name="connsiteY5" fmla="*/ 536743 h 4348268"/>
                <a:gd name="connsiteX6" fmla="*/ 2656694 w 2656694"/>
                <a:gd name="connsiteY6" fmla="*/ 435900 h 4348268"/>
                <a:gd name="connsiteX7" fmla="*/ 2429642 w 2656694"/>
                <a:gd name="connsiteY7" fmla="*/ 0 h 4348268"/>
                <a:gd name="connsiteX8" fmla="*/ 2335577 w 2656694"/>
                <a:gd name="connsiteY8" fmla="*/ 3252 h 4348268"/>
                <a:gd name="connsiteX9" fmla="*/ 2306385 w 2656694"/>
                <a:gd name="connsiteY9" fmla="*/ 100842 h 4348268"/>
                <a:gd name="connsiteX10" fmla="*/ 2282827 w 2656694"/>
                <a:gd name="connsiteY10" fmla="*/ 212595 h 4348268"/>
                <a:gd name="connsiteX0" fmla="*/ 1807156 w 2656694"/>
                <a:gd name="connsiteY0" fmla="*/ 4348268 h 4348268"/>
                <a:gd name="connsiteX1" fmla="*/ 940940 w 2656694"/>
                <a:gd name="connsiteY1" fmla="*/ 3672453 h 4348268"/>
                <a:gd name="connsiteX2" fmla="*/ 0 w 2656694"/>
                <a:gd name="connsiteY2" fmla="*/ 3190600 h 4348268"/>
                <a:gd name="connsiteX3" fmla="*/ 2546473 w 2656694"/>
                <a:gd name="connsiteY3" fmla="*/ 715232 h 4348268"/>
                <a:gd name="connsiteX4" fmla="*/ 2601551 w 2656694"/>
                <a:gd name="connsiteY4" fmla="*/ 624574 h 4348268"/>
                <a:gd name="connsiteX5" fmla="*/ 2575603 w 2656694"/>
                <a:gd name="connsiteY5" fmla="*/ 536743 h 4348268"/>
                <a:gd name="connsiteX6" fmla="*/ 2656694 w 2656694"/>
                <a:gd name="connsiteY6" fmla="*/ 435900 h 4348268"/>
                <a:gd name="connsiteX7" fmla="*/ 2429642 w 2656694"/>
                <a:gd name="connsiteY7" fmla="*/ 0 h 4348268"/>
                <a:gd name="connsiteX8" fmla="*/ 2335577 w 2656694"/>
                <a:gd name="connsiteY8" fmla="*/ 3252 h 4348268"/>
                <a:gd name="connsiteX9" fmla="*/ 2306385 w 2656694"/>
                <a:gd name="connsiteY9" fmla="*/ 100842 h 4348268"/>
                <a:gd name="connsiteX10" fmla="*/ 2250392 w 2656694"/>
                <a:gd name="connsiteY10" fmla="*/ 293920 h 4348268"/>
                <a:gd name="connsiteX0" fmla="*/ 1807156 w 2656694"/>
                <a:gd name="connsiteY0" fmla="*/ 4348268 h 4348268"/>
                <a:gd name="connsiteX1" fmla="*/ 940940 w 2656694"/>
                <a:gd name="connsiteY1" fmla="*/ 3672453 h 4348268"/>
                <a:gd name="connsiteX2" fmla="*/ 0 w 2656694"/>
                <a:gd name="connsiteY2" fmla="*/ 3190600 h 4348268"/>
                <a:gd name="connsiteX3" fmla="*/ 2546473 w 2656694"/>
                <a:gd name="connsiteY3" fmla="*/ 715232 h 4348268"/>
                <a:gd name="connsiteX4" fmla="*/ 2601551 w 2656694"/>
                <a:gd name="connsiteY4" fmla="*/ 624574 h 4348268"/>
                <a:gd name="connsiteX5" fmla="*/ 2575603 w 2656694"/>
                <a:gd name="connsiteY5" fmla="*/ 536743 h 4348268"/>
                <a:gd name="connsiteX6" fmla="*/ 2656694 w 2656694"/>
                <a:gd name="connsiteY6" fmla="*/ 435900 h 4348268"/>
                <a:gd name="connsiteX7" fmla="*/ 2429642 w 2656694"/>
                <a:gd name="connsiteY7" fmla="*/ 0 h 4348268"/>
                <a:gd name="connsiteX8" fmla="*/ 2335577 w 2656694"/>
                <a:gd name="connsiteY8" fmla="*/ 3252 h 4348268"/>
                <a:gd name="connsiteX9" fmla="*/ 2306385 w 2656694"/>
                <a:gd name="connsiteY9" fmla="*/ 100842 h 4348268"/>
                <a:gd name="connsiteX10" fmla="*/ 2277192 w 2656694"/>
                <a:gd name="connsiteY10" fmla="*/ 201685 h 4348268"/>
                <a:gd name="connsiteX11" fmla="*/ 2250392 w 2656694"/>
                <a:gd name="connsiteY11" fmla="*/ 293920 h 4348268"/>
                <a:gd name="connsiteX0" fmla="*/ 1807156 w 2656694"/>
                <a:gd name="connsiteY0" fmla="*/ 4348268 h 4348268"/>
                <a:gd name="connsiteX1" fmla="*/ 940940 w 2656694"/>
                <a:gd name="connsiteY1" fmla="*/ 3672453 h 4348268"/>
                <a:gd name="connsiteX2" fmla="*/ 0 w 2656694"/>
                <a:gd name="connsiteY2" fmla="*/ 3190600 h 4348268"/>
                <a:gd name="connsiteX3" fmla="*/ 2546473 w 2656694"/>
                <a:gd name="connsiteY3" fmla="*/ 715232 h 4348268"/>
                <a:gd name="connsiteX4" fmla="*/ 2601551 w 2656694"/>
                <a:gd name="connsiteY4" fmla="*/ 624574 h 4348268"/>
                <a:gd name="connsiteX5" fmla="*/ 2575603 w 2656694"/>
                <a:gd name="connsiteY5" fmla="*/ 536743 h 4348268"/>
                <a:gd name="connsiteX6" fmla="*/ 2656694 w 2656694"/>
                <a:gd name="connsiteY6" fmla="*/ 435900 h 4348268"/>
                <a:gd name="connsiteX7" fmla="*/ 2429642 w 2656694"/>
                <a:gd name="connsiteY7" fmla="*/ 0 h 4348268"/>
                <a:gd name="connsiteX8" fmla="*/ 2335577 w 2656694"/>
                <a:gd name="connsiteY8" fmla="*/ 3252 h 4348268"/>
                <a:gd name="connsiteX9" fmla="*/ 2306385 w 2656694"/>
                <a:gd name="connsiteY9" fmla="*/ 100842 h 4348268"/>
                <a:gd name="connsiteX10" fmla="*/ 2277192 w 2656694"/>
                <a:gd name="connsiteY10" fmla="*/ 201685 h 4348268"/>
                <a:gd name="connsiteX11" fmla="*/ 2254487 w 2656694"/>
                <a:gd name="connsiteY11" fmla="*/ 253732 h 4348268"/>
                <a:gd name="connsiteX12" fmla="*/ 2250392 w 2656694"/>
                <a:gd name="connsiteY12" fmla="*/ 293920 h 4348268"/>
                <a:gd name="connsiteX0" fmla="*/ 1807156 w 2656694"/>
                <a:gd name="connsiteY0" fmla="*/ 4348268 h 4348268"/>
                <a:gd name="connsiteX1" fmla="*/ 940940 w 2656694"/>
                <a:gd name="connsiteY1" fmla="*/ 3672453 h 4348268"/>
                <a:gd name="connsiteX2" fmla="*/ 0 w 2656694"/>
                <a:gd name="connsiteY2" fmla="*/ 3190600 h 4348268"/>
                <a:gd name="connsiteX3" fmla="*/ 2546473 w 2656694"/>
                <a:gd name="connsiteY3" fmla="*/ 715232 h 4348268"/>
                <a:gd name="connsiteX4" fmla="*/ 2601551 w 2656694"/>
                <a:gd name="connsiteY4" fmla="*/ 624574 h 4348268"/>
                <a:gd name="connsiteX5" fmla="*/ 2575603 w 2656694"/>
                <a:gd name="connsiteY5" fmla="*/ 536743 h 4348268"/>
                <a:gd name="connsiteX6" fmla="*/ 2656694 w 2656694"/>
                <a:gd name="connsiteY6" fmla="*/ 435900 h 4348268"/>
                <a:gd name="connsiteX7" fmla="*/ 2429642 w 2656694"/>
                <a:gd name="connsiteY7" fmla="*/ 0 h 4348268"/>
                <a:gd name="connsiteX8" fmla="*/ 2335577 w 2656694"/>
                <a:gd name="connsiteY8" fmla="*/ 3252 h 4348268"/>
                <a:gd name="connsiteX9" fmla="*/ 2306385 w 2656694"/>
                <a:gd name="connsiteY9" fmla="*/ 100842 h 4348268"/>
                <a:gd name="connsiteX10" fmla="*/ 2277192 w 2656694"/>
                <a:gd name="connsiteY10" fmla="*/ 201685 h 4348268"/>
                <a:gd name="connsiteX11" fmla="*/ 2254487 w 2656694"/>
                <a:gd name="connsiteY11" fmla="*/ 253732 h 4348268"/>
                <a:gd name="connsiteX12" fmla="*/ 2312021 w 2656694"/>
                <a:gd name="connsiteY12" fmla="*/ 482594 h 4348268"/>
                <a:gd name="connsiteX0" fmla="*/ 1807156 w 2656694"/>
                <a:gd name="connsiteY0" fmla="*/ 4348268 h 4348268"/>
                <a:gd name="connsiteX1" fmla="*/ 940940 w 2656694"/>
                <a:gd name="connsiteY1" fmla="*/ 3672453 h 4348268"/>
                <a:gd name="connsiteX2" fmla="*/ 0 w 2656694"/>
                <a:gd name="connsiteY2" fmla="*/ 3190600 h 4348268"/>
                <a:gd name="connsiteX3" fmla="*/ 2546473 w 2656694"/>
                <a:gd name="connsiteY3" fmla="*/ 715232 h 4348268"/>
                <a:gd name="connsiteX4" fmla="*/ 2601551 w 2656694"/>
                <a:gd name="connsiteY4" fmla="*/ 624574 h 4348268"/>
                <a:gd name="connsiteX5" fmla="*/ 2575603 w 2656694"/>
                <a:gd name="connsiteY5" fmla="*/ 536743 h 4348268"/>
                <a:gd name="connsiteX6" fmla="*/ 2656694 w 2656694"/>
                <a:gd name="connsiteY6" fmla="*/ 435900 h 4348268"/>
                <a:gd name="connsiteX7" fmla="*/ 2429642 w 2656694"/>
                <a:gd name="connsiteY7" fmla="*/ 0 h 4348268"/>
                <a:gd name="connsiteX8" fmla="*/ 2335577 w 2656694"/>
                <a:gd name="connsiteY8" fmla="*/ 3252 h 4348268"/>
                <a:gd name="connsiteX9" fmla="*/ 2306385 w 2656694"/>
                <a:gd name="connsiteY9" fmla="*/ 100842 h 4348268"/>
                <a:gd name="connsiteX10" fmla="*/ 2277192 w 2656694"/>
                <a:gd name="connsiteY10" fmla="*/ 201685 h 4348268"/>
                <a:gd name="connsiteX11" fmla="*/ 2280436 w 2656694"/>
                <a:gd name="connsiteY11" fmla="*/ 279756 h 4348268"/>
                <a:gd name="connsiteX12" fmla="*/ 2312021 w 2656694"/>
                <a:gd name="connsiteY12" fmla="*/ 482594 h 4348268"/>
                <a:gd name="connsiteX0" fmla="*/ 1807156 w 2656694"/>
                <a:gd name="connsiteY0" fmla="*/ 4348268 h 4348268"/>
                <a:gd name="connsiteX1" fmla="*/ 940940 w 2656694"/>
                <a:gd name="connsiteY1" fmla="*/ 3672453 h 4348268"/>
                <a:gd name="connsiteX2" fmla="*/ 0 w 2656694"/>
                <a:gd name="connsiteY2" fmla="*/ 3190600 h 4348268"/>
                <a:gd name="connsiteX3" fmla="*/ 2546473 w 2656694"/>
                <a:gd name="connsiteY3" fmla="*/ 715232 h 4348268"/>
                <a:gd name="connsiteX4" fmla="*/ 2601551 w 2656694"/>
                <a:gd name="connsiteY4" fmla="*/ 624574 h 4348268"/>
                <a:gd name="connsiteX5" fmla="*/ 2575603 w 2656694"/>
                <a:gd name="connsiteY5" fmla="*/ 536743 h 4348268"/>
                <a:gd name="connsiteX6" fmla="*/ 2656694 w 2656694"/>
                <a:gd name="connsiteY6" fmla="*/ 435900 h 4348268"/>
                <a:gd name="connsiteX7" fmla="*/ 2429642 w 2656694"/>
                <a:gd name="connsiteY7" fmla="*/ 0 h 4348268"/>
                <a:gd name="connsiteX8" fmla="*/ 2335577 w 2656694"/>
                <a:gd name="connsiteY8" fmla="*/ 3252 h 4348268"/>
                <a:gd name="connsiteX9" fmla="*/ 2306385 w 2656694"/>
                <a:gd name="connsiteY9" fmla="*/ 100842 h 4348268"/>
                <a:gd name="connsiteX10" fmla="*/ 2286923 w 2656694"/>
                <a:gd name="connsiteY10" fmla="*/ 201685 h 4348268"/>
                <a:gd name="connsiteX11" fmla="*/ 2280436 w 2656694"/>
                <a:gd name="connsiteY11" fmla="*/ 279756 h 4348268"/>
                <a:gd name="connsiteX12" fmla="*/ 2312021 w 2656694"/>
                <a:gd name="connsiteY12" fmla="*/ 482594 h 4348268"/>
                <a:gd name="connsiteX0" fmla="*/ 1807156 w 2656694"/>
                <a:gd name="connsiteY0" fmla="*/ 4348268 h 4348268"/>
                <a:gd name="connsiteX1" fmla="*/ 940940 w 2656694"/>
                <a:gd name="connsiteY1" fmla="*/ 3672453 h 4348268"/>
                <a:gd name="connsiteX2" fmla="*/ 0 w 2656694"/>
                <a:gd name="connsiteY2" fmla="*/ 3190600 h 4348268"/>
                <a:gd name="connsiteX3" fmla="*/ 2546473 w 2656694"/>
                <a:gd name="connsiteY3" fmla="*/ 715232 h 4348268"/>
                <a:gd name="connsiteX4" fmla="*/ 2601551 w 2656694"/>
                <a:gd name="connsiteY4" fmla="*/ 624574 h 4348268"/>
                <a:gd name="connsiteX5" fmla="*/ 2575603 w 2656694"/>
                <a:gd name="connsiteY5" fmla="*/ 536743 h 4348268"/>
                <a:gd name="connsiteX6" fmla="*/ 2656694 w 2656694"/>
                <a:gd name="connsiteY6" fmla="*/ 435900 h 4348268"/>
                <a:gd name="connsiteX7" fmla="*/ 2429642 w 2656694"/>
                <a:gd name="connsiteY7" fmla="*/ 0 h 4348268"/>
                <a:gd name="connsiteX8" fmla="*/ 2335577 w 2656694"/>
                <a:gd name="connsiteY8" fmla="*/ 3252 h 4348268"/>
                <a:gd name="connsiteX9" fmla="*/ 2306385 w 2656694"/>
                <a:gd name="connsiteY9" fmla="*/ 100842 h 4348268"/>
                <a:gd name="connsiteX10" fmla="*/ 2286923 w 2656694"/>
                <a:gd name="connsiteY10" fmla="*/ 201685 h 4348268"/>
                <a:gd name="connsiteX11" fmla="*/ 2280436 w 2656694"/>
                <a:gd name="connsiteY11" fmla="*/ 279756 h 4348268"/>
                <a:gd name="connsiteX12" fmla="*/ 2312021 w 2656694"/>
                <a:gd name="connsiteY12" fmla="*/ 502112 h 4348268"/>
                <a:gd name="connsiteX0" fmla="*/ 1807156 w 2656694"/>
                <a:gd name="connsiteY0" fmla="*/ 4348268 h 4348268"/>
                <a:gd name="connsiteX1" fmla="*/ 940940 w 2656694"/>
                <a:gd name="connsiteY1" fmla="*/ 3672453 h 4348268"/>
                <a:gd name="connsiteX2" fmla="*/ 0 w 2656694"/>
                <a:gd name="connsiteY2" fmla="*/ 3190600 h 4348268"/>
                <a:gd name="connsiteX3" fmla="*/ 2546473 w 2656694"/>
                <a:gd name="connsiteY3" fmla="*/ 715232 h 4348268"/>
                <a:gd name="connsiteX4" fmla="*/ 2601551 w 2656694"/>
                <a:gd name="connsiteY4" fmla="*/ 624574 h 4348268"/>
                <a:gd name="connsiteX5" fmla="*/ 2575603 w 2656694"/>
                <a:gd name="connsiteY5" fmla="*/ 536743 h 4348268"/>
                <a:gd name="connsiteX6" fmla="*/ 2656694 w 2656694"/>
                <a:gd name="connsiteY6" fmla="*/ 435900 h 4348268"/>
                <a:gd name="connsiteX7" fmla="*/ 2429642 w 2656694"/>
                <a:gd name="connsiteY7" fmla="*/ 0 h 4348268"/>
                <a:gd name="connsiteX8" fmla="*/ 2335577 w 2656694"/>
                <a:gd name="connsiteY8" fmla="*/ 3252 h 4348268"/>
                <a:gd name="connsiteX9" fmla="*/ 2306385 w 2656694"/>
                <a:gd name="connsiteY9" fmla="*/ 100842 h 4348268"/>
                <a:gd name="connsiteX10" fmla="*/ 2286923 w 2656694"/>
                <a:gd name="connsiteY10" fmla="*/ 201685 h 4348268"/>
                <a:gd name="connsiteX11" fmla="*/ 2280436 w 2656694"/>
                <a:gd name="connsiteY11" fmla="*/ 279756 h 4348268"/>
                <a:gd name="connsiteX12" fmla="*/ 2286923 w 2656694"/>
                <a:gd name="connsiteY12" fmla="*/ 374093 h 4348268"/>
                <a:gd name="connsiteX13" fmla="*/ 2312021 w 2656694"/>
                <a:gd name="connsiteY13" fmla="*/ 502112 h 4348268"/>
                <a:gd name="connsiteX0" fmla="*/ 1807156 w 2656694"/>
                <a:gd name="connsiteY0" fmla="*/ 4348268 h 4348268"/>
                <a:gd name="connsiteX1" fmla="*/ 940940 w 2656694"/>
                <a:gd name="connsiteY1" fmla="*/ 3672453 h 4348268"/>
                <a:gd name="connsiteX2" fmla="*/ 0 w 2656694"/>
                <a:gd name="connsiteY2" fmla="*/ 3190600 h 4348268"/>
                <a:gd name="connsiteX3" fmla="*/ 2546473 w 2656694"/>
                <a:gd name="connsiteY3" fmla="*/ 715232 h 4348268"/>
                <a:gd name="connsiteX4" fmla="*/ 2601551 w 2656694"/>
                <a:gd name="connsiteY4" fmla="*/ 624574 h 4348268"/>
                <a:gd name="connsiteX5" fmla="*/ 2575603 w 2656694"/>
                <a:gd name="connsiteY5" fmla="*/ 536743 h 4348268"/>
                <a:gd name="connsiteX6" fmla="*/ 2656694 w 2656694"/>
                <a:gd name="connsiteY6" fmla="*/ 435900 h 4348268"/>
                <a:gd name="connsiteX7" fmla="*/ 2429642 w 2656694"/>
                <a:gd name="connsiteY7" fmla="*/ 0 h 4348268"/>
                <a:gd name="connsiteX8" fmla="*/ 2335577 w 2656694"/>
                <a:gd name="connsiteY8" fmla="*/ 3252 h 4348268"/>
                <a:gd name="connsiteX9" fmla="*/ 2306385 w 2656694"/>
                <a:gd name="connsiteY9" fmla="*/ 100842 h 4348268"/>
                <a:gd name="connsiteX10" fmla="*/ 2286923 w 2656694"/>
                <a:gd name="connsiteY10" fmla="*/ 201685 h 4348268"/>
                <a:gd name="connsiteX11" fmla="*/ 2280436 w 2656694"/>
                <a:gd name="connsiteY11" fmla="*/ 279756 h 4348268"/>
                <a:gd name="connsiteX12" fmla="*/ 2286923 w 2656694"/>
                <a:gd name="connsiteY12" fmla="*/ 374093 h 4348268"/>
                <a:gd name="connsiteX13" fmla="*/ 2273098 w 2656694"/>
                <a:gd name="connsiteY13" fmla="*/ 550907 h 4348268"/>
                <a:gd name="connsiteX0" fmla="*/ 1807156 w 2656694"/>
                <a:gd name="connsiteY0" fmla="*/ 4348268 h 4348268"/>
                <a:gd name="connsiteX1" fmla="*/ 940940 w 2656694"/>
                <a:gd name="connsiteY1" fmla="*/ 3672453 h 4348268"/>
                <a:gd name="connsiteX2" fmla="*/ 0 w 2656694"/>
                <a:gd name="connsiteY2" fmla="*/ 3190600 h 4348268"/>
                <a:gd name="connsiteX3" fmla="*/ 2546473 w 2656694"/>
                <a:gd name="connsiteY3" fmla="*/ 715232 h 4348268"/>
                <a:gd name="connsiteX4" fmla="*/ 2601551 w 2656694"/>
                <a:gd name="connsiteY4" fmla="*/ 624574 h 4348268"/>
                <a:gd name="connsiteX5" fmla="*/ 2575603 w 2656694"/>
                <a:gd name="connsiteY5" fmla="*/ 536743 h 4348268"/>
                <a:gd name="connsiteX6" fmla="*/ 2656694 w 2656694"/>
                <a:gd name="connsiteY6" fmla="*/ 435900 h 4348268"/>
                <a:gd name="connsiteX7" fmla="*/ 2429642 w 2656694"/>
                <a:gd name="connsiteY7" fmla="*/ 0 h 4348268"/>
                <a:gd name="connsiteX8" fmla="*/ 2335577 w 2656694"/>
                <a:gd name="connsiteY8" fmla="*/ 3252 h 4348268"/>
                <a:gd name="connsiteX9" fmla="*/ 2306385 w 2656694"/>
                <a:gd name="connsiteY9" fmla="*/ 100842 h 4348268"/>
                <a:gd name="connsiteX10" fmla="*/ 2286923 w 2656694"/>
                <a:gd name="connsiteY10" fmla="*/ 201685 h 4348268"/>
                <a:gd name="connsiteX11" fmla="*/ 2280436 w 2656694"/>
                <a:gd name="connsiteY11" fmla="*/ 279756 h 4348268"/>
                <a:gd name="connsiteX12" fmla="*/ 2296654 w 2656694"/>
                <a:gd name="connsiteY12" fmla="*/ 370840 h 4348268"/>
                <a:gd name="connsiteX13" fmla="*/ 2273098 w 2656694"/>
                <a:gd name="connsiteY13" fmla="*/ 550907 h 4348268"/>
                <a:gd name="connsiteX0" fmla="*/ 1807156 w 2656694"/>
                <a:gd name="connsiteY0" fmla="*/ 4348268 h 4348268"/>
                <a:gd name="connsiteX1" fmla="*/ 940940 w 2656694"/>
                <a:gd name="connsiteY1" fmla="*/ 3672453 h 4348268"/>
                <a:gd name="connsiteX2" fmla="*/ 0 w 2656694"/>
                <a:gd name="connsiteY2" fmla="*/ 3190600 h 4348268"/>
                <a:gd name="connsiteX3" fmla="*/ 2546473 w 2656694"/>
                <a:gd name="connsiteY3" fmla="*/ 715232 h 4348268"/>
                <a:gd name="connsiteX4" fmla="*/ 2601551 w 2656694"/>
                <a:gd name="connsiteY4" fmla="*/ 624574 h 4348268"/>
                <a:gd name="connsiteX5" fmla="*/ 2575603 w 2656694"/>
                <a:gd name="connsiteY5" fmla="*/ 536743 h 4348268"/>
                <a:gd name="connsiteX6" fmla="*/ 2656694 w 2656694"/>
                <a:gd name="connsiteY6" fmla="*/ 435900 h 4348268"/>
                <a:gd name="connsiteX7" fmla="*/ 2429642 w 2656694"/>
                <a:gd name="connsiteY7" fmla="*/ 0 h 4348268"/>
                <a:gd name="connsiteX8" fmla="*/ 2248000 w 2656694"/>
                <a:gd name="connsiteY8" fmla="*/ 6505 h 4348268"/>
                <a:gd name="connsiteX9" fmla="*/ 2306385 w 2656694"/>
                <a:gd name="connsiteY9" fmla="*/ 100842 h 4348268"/>
                <a:gd name="connsiteX10" fmla="*/ 2286923 w 2656694"/>
                <a:gd name="connsiteY10" fmla="*/ 201685 h 4348268"/>
                <a:gd name="connsiteX11" fmla="*/ 2280436 w 2656694"/>
                <a:gd name="connsiteY11" fmla="*/ 279756 h 4348268"/>
                <a:gd name="connsiteX12" fmla="*/ 2296654 w 2656694"/>
                <a:gd name="connsiteY12" fmla="*/ 370840 h 4348268"/>
                <a:gd name="connsiteX13" fmla="*/ 2273098 w 2656694"/>
                <a:gd name="connsiteY13" fmla="*/ 550907 h 4348268"/>
                <a:gd name="connsiteX0" fmla="*/ 1807156 w 2656694"/>
                <a:gd name="connsiteY0" fmla="*/ 4348268 h 4348268"/>
                <a:gd name="connsiteX1" fmla="*/ 940940 w 2656694"/>
                <a:gd name="connsiteY1" fmla="*/ 3672453 h 4348268"/>
                <a:gd name="connsiteX2" fmla="*/ 0 w 2656694"/>
                <a:gd name="connsiteY2" fmla="*/ 3190600 h 4348268"/>
                <a:gd name="connsiteX3" fmla="*/ 2546473 w 2656694"/>
                <a:gd name="connsiteY3" fmla="*/ 715232 h 4348268"/>
                <a:gd name="connsiteX4" fmla="*/ 2601551 w 2656694"/>
                <a:gd name="connsiteY4" fmla="*/ 624574 h 4348268"/>
                <a:gd name="connsiteX5" fmla="*/ 2575603 w 2656694"/>
                <a:gd name="connsiteY5" fmla="*/ 536743 h 4348268"/>
                <a:gd name="connsiteX6" fmla="*/ 2656694 w 2656694"/>
                <a:gd name="connsiteY6" fmla="*/ 435900 h 4348268"/>
                <a:gd name="connsiteX7" fmla="*/ 2429642 w 2656694"/>
                <a:gd name="connsiteY7" fmla="*/ 0 h 4348268"/>
                <a:gd name="connsiteX8" fmla="*/ 2248000 w 2656694"/>
                <a:gd name="connsiteY8" fmla="*/ 6505 h 4348268"/>
                <a:gd name="connsiteX9" fmla="*/ 2205833 w 2656694"/>
                <a:gd name="connsiteY9" fmla="*/ 201685 h 4348268"/>
                <a:gd name="connsiteX10" fmla="*/ 2286923 w 2656694"/>
                <a:gd name="connsiteY10" fmla="*/ 201685 h 4348268"/>
                <a:gd name="connsiteX11" fmla="*/ 2280436 w 2656694"/>
                <a:gd name="connsiteY11" fmla="*/ 279756 h 4348268"/>
                <a:gd name="connsiteX12" fmla="*/ 2296654 w 2656694"/>
                <a:gd name="connsiteY12" fmla="*/ 370840 h 4348268"/>
                <a:gd name="connsiteX13" fmla="*/ 2273098 w 2656694"/>
                <a:gd name="connsiteY13" fmla="*/ 550907 h 4348268"/>
                <a:gd name="connsiteX0" fmla="*/ 1807156 w 2656694"/>
                <a:gd name="connsiteY0" fmla="*/ 4348268 h 4348268"/>
                <a:gd name="connsiteX1" fmla="*/ 940940 w 2656694"/>
                <a:gd name="connsiteY1" fmla="*/ 3672453 h 4348268"/>
                <a:gd name="connsiteX2" fmla="*/ 0 w 2656694"/>
                <a:gd name="connsiteY2" fmla="*/ 3190600 h 4348268"/>
                <a:gd name="connsiteX3" fmla="*/ 2546473 w 2656694"/>
                <a:gd name="connsiteY3" fmla="*/ 715232 h 4348268"/>
                <a:gd name="connsiteX4" fmla="*/ 2601551 w 2656694"/>
                <a:gd name="connsiteY4" fmla="*/ 624574 h 4348268"/>
                <a:gd name="connsiteX5" fmla="*/ 2575603 w 2656694"/>
                <a:gd name="connsiteY5" fmla="*/ 536743 h 4348268"/>
                <a:gd name="connsiteX6" fmla="*/ 2656694 w 2656694"/>
                <a:gd name="connsiteY6" fmla="*/ 435900 h 4348268"/>
                <a:gd name="connsiteX7" fmla="*/ 2429642 w 2656694"/>
                <a:gd name="connsiteY7" fmla="*/ 0 h 4348268"/>
                <a:gd name="connsiteX8" fmla="*/ 2248000 w 2656694"/>
                <a:gd name="connsiteY8" fmla="*/ 6505 h 4348268"/>
                <a:gd name="connsiteX9" fmla="*/ 2205833 w 2656694"/>
                <a:gd name="connsiteY9" fmla="*/ 201685 h 4348268"/>
                <a:gd name="connsiteX10" fmla="*/ 2131230 w 2656694"/>
                <a:gd name="connsiteY10" fmla="*/ 601803 h 4348268"/>
                <a:gd name="connsiteX11" fmla="*/ 2280436 w 2656694"/>
                <a:gd name="connsiteY11" fmla="*/ 279756 h 4348268"/>
                <a:gd name="connsiteX12" fmla="*/ 2296654 w 2656694"/>
                <a:gd name="connsiteY12" fmla="*/ 370840 h 4348268"/>
                <a:gd name="connsiteX13" fmla="*/ 2273098 w 2656694"/>
                <a:gd name="connsiteY13" fmla="*/ 550907 h 4348268"/>
                <a:gd name="connsiteX0" fmla="*/ 1807156 w 2656694"/>
                <a:gd name="connsiteY0" fmla="*/ 4348268 h 4348268"/>
                <a:gd name="connsiteX1" fmla="*/ 940940 w 2656694"/>
                <a:gd name="connsiteY1" fmla="*/ 3672453 h 4348268"/>
                <a:gd name="connsiteX2" fmla="*/ 0 w 2656694"/>
                <a:gd name="connsiteY2" fmla="*/ 3190600 h 4348268"/>
                <a:gd name="connsiteX3" fmla="*/ 2546473 w 2656694"/>
                <a:gd name="connsiteY3" fmla="*/ 715232 h 4348268"/>
                <a:gd name="connsiteX4" fmla="*/ 2601551 w 2656694"/>
                <a:gd name="connsiteY4" fmla="*/ 624574 h 4348268"/>
                <a:gd name="connsiteX5" fmla="*/ 2575603 w 2656694"/>
                <a:gd name="connsiteY5" fmla="*/ 536743 h 4348268"/>
                <a:gd name="connsiteX6" fmla="*/ 2656694 w 2656694"/>
                <a:gd name="connsiteY6" fmla="*/ 435900 h 4348268"/>
                <a:gd name="connsiteX7" fmla="*/ 2429642 w 2656694"/>
                <a:gd name="connsiteY7" fmla="*/ 0 h 4348268"/>
                <a:gd name="connsiteX8" fmla="*/ 2248000 w 2656694"/>
                <a:gd name="connsiteY8" fmla="*/ 6505 h 4348268"/>
                <a:gd name="connsiteX9" fmla="*/ 2205833 w 2656694"/>
                <a:gd name="connsiteY9" fmla="*/ 201685 h 4348268"/>
                <a:gd name="connsiteX10" fmla="*/ 2131230 w 2656694"/>
                <a:gd name="connsiteY10" fmla="*/ 601803 h 4348268"/>
                <a:gd name="connsiteX11" fmla="*/ 2225295 w 2656694"/>
                <a:gd name="connsiteY11" fmla="*/ 644092 h 4348268"/>
                <a:gd name="connsiteX12" fmla="*/ 2296654 w 2656694"/>
                <a:gd name="connsiteY12" fmla="*/ 370840 h 4348268"/>
                <a:gd name="connsiteX13" fmla="*/ 2273098 w 2656694"/>
                <a:gd name="connsiteY13" fmla="*/ 550907 h 4348268"/>
                <a:gd name="connsiteX0" fmla="*/ 1807156 w 2656694"/>
                <a:gd name="connsiteY0" fmla="*/ 4348268 h 4348268"/>
                <a:gd name="connsiteX1" fmla="*/ 940940 w 2656694"/>
                <a:gd name="connsiteY1" fmla="*/ 3672453 h 4348268"/>
                <a:gd name="connsiteX2" fmla="*/ 0 w 2656694"/>
                <a:gd name="connsiteY2" fmla="*/ 3190600 h 4348268"/>
                <a:gd name="connsiteX3" fmla="*/ 2546473 w 2656694"/>
                <a:gd name="connsiteY3" fmla="*/ 715232 h 4348268"/>
                <a:gd name="connsiteX4" fmla="*/ 2601551 w 2656694"/>
                <a:gd name="connsiteY4" fmla="*/ 624574 h 4348268"/>
                <a:gd name="connsiteX5" fmla="*/ 2575603 w 2656694"/>
                <a:gd name="connsiteY5" fmla="*/ 536743 h 4348268"/>
                <a:gd name="connsiteX6" fmla="*/ 2656694 w 2656694"/>
                <a:gd name="connsiteY6" fmla="*/ 435900 h 4348268"/>
                <a:gd name="connsiteX7" fmla="*/ 2429642 w 2656694"/>
                <a:gd name="connsiteY7" fmla="*/ 0 h 4348268"/>
                <a:gd name="connsiteX8" fmla="*/ 2248000 w 2656694"/>
                <a:gd name="connsiteY8" fmla="*/ 6505 h 4348268"/>
                <a:gd name="connsiteX9" fmla="*/ 2205833 w 2656694"/>
                <a:gd name="connsiteY9" fmla="*/ 201685 h 4348268"/>
                <a:gd name="connsiteX10" fmla="*/ 2131230 w 2656694"/>
                <a:gd name="connsiteY10" fmla="*/ 601803 h 4348268"/>
                <a:gd name="connsiteX11" fmla="*/ 2225295 w 2656694"/>
                <a:gd name="connsiteY11" fmla="*/ 644092 h 4348268"/>
                <a:gd name="connsiteX12" fmla="*/ 2439373 w 2656694"/>
                <a:gd name="connsiteY12" fmla="*/ 709151 h 4348268"/>
                <a:gd name="connsiteX13" fmla="*/ 2273098 w 2656694"/>
                <a:gd name="connsiteY13" fmla="*/ 550907 h 4348268"/>
                <a:gd name="connsiteX0" fmla="*/ 1807156 w 2656694"/>
                <a:gd name="connsiteY0" fmla="*/ 4348268 h 4348268"/>
                <a:gd name="connsiteX1" fmla="*/ 940940 w 2656694"/>
                <a:gd name="connsiteY1" fmla="*/ 3672453 h 4348268"/>
                <a:gd name="connsiteX2" fmla="*/ 0 w 2656694"/>
                <a:gd name="connsiteY2" fmla="*/ 3190600 h 4348268"/>
                <a:gd name="connsiteX3" fmla="*/ 2546473 w 2656694"/>
                <a:gd name="connsiteY3" fmla="*/ 715232 h 4348268"/>
                <a:gd name="connsiteX4" fmla="*/ 2601551 w 2656694"/>
                <a:gd name="connsiteY4" fmla="*/ 624574 h 4348268"/>
                <a:gd name="connsiteX5" fmla="*/ 2575603 w 2656694"/>
                <a:gd name="connsiteY5" fmla="*/ 536743 h 4348268"/>
                <a:gd name="connsiteX6" fmla="*/ 2656694 w 2656694"/>
                <a:gd name="connsiteY6" fmla="*/ 435900 h 4348268"/>
                <a:gd name="connsiteX7" fmla="*/ 2429642 w 2656694"/>
                <a:gd name="connsiteY7" fmla="*/ 0 h 4348268"/>
                <a:gd name="connsiteX8" fmla="*/ 2248000 w 2656694"/>
                <a:gd name="connsiteY8" fmla="*/ 6505 h 4348268"/>
                <a:gd name="connsiteX9" fmla="*/ 2205833 w 2656694"/>
                <a:gd name="connsiteY9" fmla="*/ 201685 h 4348268"/>
                <a:gd name="connsiteX10" fmla="*/ 2131230 w 2656694"/>
                <a:gd name="connsiteY10" fmla="*/ 601803 h 4348268"/>
                <a:gd name="connsiteX11" fmla="*/ 2225295 w 2656694"/>
                <a:gd name="connsiteY11" fmla="*/ 644092 h 4348268"/>
                <a:gd name="connsiteX12" fmla="*/ 2439373 w 2656694"/>
                <a:gd name="connsiteY12" fmla="*/ 709151 h 4348268"/>
                <a:gd name="connsiteX13" fmla="*/ 2409329 w 2656694"/>
                <a:gd name="connsiteY13" fmla="*/ 1435722 h 4348268"/>
                <a:gd name="connsiteX0" fmla="*/ 1807156 w 2656694"/>
                <a:gd name="connsiteY0" fmla="*/ 4348268 h 4348268"/>
                <a:gd name="connsiteX1" fmla="*/ 940940 w 2656694"/>
                <a:gd name="connsiteY1" fmla="*/ 3672453 h 4348268"/>
                <a:gd name="connsiteX2" fmla="*/ 0 w 2656694"/>
                <a:gd name="connsiteY2" fmla="*/ 3190600 h 4348268"/>
                <a:gd name="connsiteX3" fmla="*/ 2546473 w 2656694"/>
                <a:gd name="connsiteY3" fmla="*/ 715232 h 4348268"/>
                <a:gd name="connsiteX4" fmla="*/ 2601551 w 2656694"/>
                <a:gd name="connsiteY4" fmla="*/ 624574 h 4348268"/>
                <a:gd name="connsiteX5" fmla="*/ 2575603 w 2656694"/>
                <a:gd name="connsiteY5" fmla="*/ 536743 h 4348268"/>
                <a:gd name="connsiteX6" fmla="*/ 2656694 w 2656694"/>
                <a:gd name="connsiteY6" fmla="*/ 435900 h 4348268"/>
                <a:gd name="connsiteX7" fmla="*/ 2429642 w 2656694"/>
                <a:gd name="connsiteY7" fmla="*/ 0 h 4348268"/>
                <a:gd name="connsiteX8" fmla="*/ 2244756 w 2656694"/>
                <a:gd name="connsiteY8" fmla="*/ 26023 h 4348268"/>
                <a:gd name="connsiteX9" fmla="*/ 2205833 w 2656694"/>
                <a:gd name="connsiteY9" fmla="*/ 201685 h 4348268"/>
                <a:gd name="connsiteX10" fmla="*/ 2131230 w 2656694"/>
                <a:gd name="connsiteY10" fmla="*/ 601803 h 4348268"/>
                <a:gd name="connsiteX11" fmla="*/ 2225295 w 2656694"/>
                <a:gd name="connsiteY11" fmla="*/ 644092 h 4348268"/>
                <a:gd name="connsiteX12" fmla="*/ 2439373 w 2656694"/>
                <a:gd name="connsiteY12" fmla="*/ 709151 h 4348268"/>
                <a:gd name="connsiteX13" fmla="*/ 2409329 w 2656694"/>
                <a:gd name="connsiteY13" fmla="*/ 1435722 h 4348268"/>
                <a:gd name="connsiteX0" fmla="*/ 1807156 w 2656694"/>
                <a:gd name="connsiteY0" fmla="*/ 4322245 h 4322245"/>
                <a:gd name="connsiteX1" fmla="*/ 940940 w 2656694"/>
                <a:gd name="connsiteY1" fmla="*/ 3646430 h 4322245"/>
                <a:gd name="connsiteX2" fmla="*/ 0 w 2656694"/>
                <a:gd name="connsiteY2" fmla="*/ 3164577 h 4322245"/>
                <a:gd name="connsiteX3" fmla="*/ 2546473 w 2656694"/>
                <a:gd name="connsiteY3" fmla="*/ 689209 h 4322245"/>
                <a:gd name="connsiteX4" fmla="*/ 2601551 w 2656694"/>
                <a:gd name="connsiteY4" fmla="*/ 598551 h 4322245"/>
                <a:gd name="connsiteX5" fmla="*/ 2575603 w 2656694"/>
                <a:gd name="connsiteY5" fmla="*/ 510720 h 4322245"/>
                <a:gd name="connsiteX6" fmla="*/ 2656694 w 2656694"/>
                <a:gd name="connsiteY6" fmla="*/ 409877 h 4322245"/>
                <a:gd name="connsiteX7" fmla="*/ 2432885 w 2656694"/>
                <a:gd name="connsiteY7" fmla="*/ 42290 h 4322245"/>
                <a:gd name="connsiteX8" fmla="*/ 2244756 w 2656694"/>
                <a:gd name="connsiteY8" fmla="*/ 0 h 4322245"/>
                <a:gd name="connsiteX9" fmla="*/ 2205833 w 2656694"/>
                <a:gd name="connsiteY9" fmla="*/ 175662 h 4322245"/>
                <a:gd name="connsiteX10" fmla="*/ 2131230 w 2656694"/>
                <a:gd name="connsiteY10" fmla="*/ 575780 h 4322245"/>
                <a:gd name="connsiteX11" fmla="*/ 2225295 w 2656694"/>
                <a:gd name="connsiteY11" fmla="*/ 618069 h 4322245"/>
                <a:gd name="connsiteX12" fmla="*/ 2439373 w 2656694"/>
                <a:gd name="connsiteY12" fmla="*/ 683128 h 4322245"/>
                <a:gd name="connsiteX13" fmla="*/ 2409329 w 2656694"/>
                <a:gd name="connsiteY13" fmla="*/ 1409699 h 4322245"/>
                <a:gd name="connsiteX0" fmla="*/ 1807156 w 2656694"/>
                <a:gd name="connsiteY0" fmla="*/ 4283209 h 4283209"/>
                <a:gd name="connsiteX1" fmla="*/ 940940 w 2656694"/>
                <a:gd name="connsiteY1" fmla="*/ 3607394 h 4283209"/>
                <a:gd name="connsiteX2" fmla="*/ 0 w 2656694"/>
                <a:gd name="connsiteY2" fmla="*/ 3125541 h 4283209"/>
                <a:gd name="connsiteX3" fmla="*/ 2546473 w 2656694"/>
                <a:gd name="connsiteY3" fmla="*/ 650173 h 4283209"/>
                <a:gd name="connsiteX4" fmla="*/ 2601551 w 2656694"/>
                <a:gd name="connsiteY4" fmla="*/ 559515 h 4283209"/>
                <a:gd name="connsiteX5" fmla="*/ 2575603 w 2656694"/>
                <a:gd name="connsiteY5" fmla="*/ 471684 h 4283209"/>
                <a:gd name="connsiteX6" fmla="*/ 2656694 w 2656694"/>
                <a:gd name="connsiteY6" fmla="*/ 370841 h 4283209"/>
                <a:gd name="connsiteX7" fmla="*/ 2432885 w 2656694"/>
                <a:gd name="connsiteY7" fmla="*/ 3254 h 4283209"/>
                <a:gd name="connsiteX8" fmla="*/ 2231782 w 2656694"/>
                <a:gd name="connsiteY8" fmla="*/ 0 h 4283209"/>
                <a:gd name="connsiteX9" fmla="*/ 2205833 w 2656694"/>
                <a:gd name="connsiteY9" fmla="*/ 136626 h 4283209"/>
                <a:gd name="connsiteX10" fmla="*/ 2131230 w 2656694"/>
                <a:gd name="connsiteY10" fmla="*/ 536744 h 4283209"/>
                <a:gd name="connsiteX11" fmla="*/ 2225295 w 2656694"/>
                <a:gd name="connsiteY11" fmla="*/ 579033 h 4283209"/>
                <a:gd name="connsiteX12" fmla="*/ 2439373 w 2656694"/>
                <a:gd name="connsiteY12" fmla="*/ 644092 h 4283209"/>
                <a:gd name="connsiteX13" fmla="*/ 2409329 w 2656694"/>
                <a:gd name="connsiteY13" fmla="*/ 1370663 h 428320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09329 w 2656694"/>
                <a:gd name="connsiteY13" fmla="*/ 1403193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02842 w 2656694"/>
                <a:gd name="connsiteY13" fmla="*/ 1510541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402842 w 2656694"/>
                <a:gd name="connsiteY14" fmla="*/ 1510541 h 4315739"/>
                <a:gd name="connsiteX0" fmla="*/ 1807156 w 2701253"/>
                <a:gd name="connsiteY0" fmla="*/ 4315739 h 4315739"/>
                <a:gd name="connsiteX1" fmla="*/ 940940 w 2701253"/>
                <a:gd name="connsiteY1" fmla="*/ 3639924 h 4315739"/>
                <a:gd name="connsiteX2" fmla="*/ 0 w 2701253"/>
                <a:gd name="connsiteY2" fmla="*/ 3158071 h 4315739"/>
                <a:gd name="connsiteX3" fmla="*/ 2546473 w 2701253"/>
                <a:gd name="connsiteY3" fmla="*/ 682703 h 4315739"/>
                <a:gd name="connsiteX4" fmla="*/ 2601551 w 2701253"/>
                <a:gd name="connsiteY4" fmla="*/ 592045 h 4315739"/>
                <a:gd name="connsiteX5" fmla="*/ 2575603 w 2701253"/>
                <a:gd name="connsiteY5" fmla="*/ 504214 h 4315739"/>
                <a:gd name="connsiteX6" fmla="*/ 2656694 w 2701253"/>
                <a:gd name="connsiteY6" fmla="*/ 403371 h 4315739"/>
                <a:gd name="connsiteX7" fmla="*/ 2432885 w 2701253"/>
                <a:gd name="connsiteY7" fmla="*/ 35784 h 4315739"/>
                <a:gd name="connsiteX8" fmla="*/ 2241513 w 2701253"/>
                <a:gd name="connsiteY8" fmla="*/ 0 h 4315739"/>
                <a:gd name="connsiteX9" fmla="*/ 2205833 w 2701253"/>
                <a:gd name="connsiteY9" fmla="*/ 169156 h 4315739"/>
                <a:gd name="connsiteX10" fmla="*/ 2131230 w 2701253"/>
                <a:gd name="connsiteY10" fmla="*/ 569274 h 4315739"/>
                <a:gd name="connsiteX11" fmla="*/ 2225295 w 2701253"/>
                <a:gd name="connsiteY11" fmla="*/ 611563 h 4315739"/>
                <a:gd name="connsiteX12" fmla="*/ 2439373 w 2701253"/>
                <a:gd name="connsiteY12" fmla="*/ 676622 h 4315739"/>
                <a:gd name="connsiteX13" fmla="*/ 2416667 w 2701253"/>
                <a:gd name="connsiteY13" fmla="*/ 1336979 h 4315739"/>
                <a:gd name="connsiteX14" fmla="*/ 2701253 w 2701253"/>
                <a:gd name="connsiteY14" fmla="*/ 2047285 h 4315739"/>
                <a:gd name="connsiteX0" fmla="*/ 1807156 w 2701253"/>
                <a:gd name="connsiteY0" fmla="*/ 4315739 h 4315739"/>
                <a:gd name="connsiteX1" fmla="*/ 940940 w 2701253"/>
                <a:gd name="connsiteY1" fmla="*/ 3639924 h 4315739"/>
                <a:gd name="connsiteX2" fmla="*/ 0 w 2701253"/>
                <a:gd name="connsiteY2" fmla="*/ 3158071 h 4315739"/>
                <a:gd name="connsiteX3" fmla="*/ 2546473 w 2701253"/>
                <a:gd name="connsiteY3" fmla="*/ 682703 h 4315739"/>
                <a:gd name="connsiteX4" fmla="*/ 2601551 w 2701253"/>
                <a:gd name="connsiteY4" fmla="*/ 592045 h 4315739"/>
                <a:gd name="connsiteX5" fmla="*/ 2575603 w 2701253"/>
                <a:gd name="connsiteY5" fmla="*/ 504214 h 4315739"/>
                <a:gd name="connsiteX6" fmla="*/ 2656694 w 2701253"/>
                <a:gd name="connsiteY6" fmla="*/ 403371 h 4315739"/>
                <a:gd name="connsiteX7" fmla="*/ 2432885 w 2701253"/>
                <a:gd name="connsiteY7" fmla="*/ 35784 h 4315739"/>
                <a:gd name="connsiteX8" fmla="*/ 2241513 w 2701253"/>
                <a:gd name="connsiteY8" fmla="*/ 0 h 4315739"/>
                <a:gd name="connsiteX9" fmla="*/ 2205833 w 2701253"/>
                <a:gd name="connsiteY9" fmla="*/ 169156 h 4315739"/>
                <a:gd name="connsiteX10" fmla="*/ 2131230 w 2701253"/>
                <a:gd name="connsiteY10" fmla="*/ 569274 h 4315739"/>
                <a:gd name="connsiteX11" fmla="*/ 2225295 w 2701253"/>
                <a:gd name="connsiteY11" fmla="*/ 611563 h 4315739"/>
                <a:gd name="connsiteX12" fmla="*/ 2439373 w 2701253"/>
                <a:gd name="connsiteY12" fmla="*/ 676622 h 4315739"/>
                <a:gd name="connsiteX13" fmla="*/ 2416667 w 2701253"/>
                <a:gd name="connsiteY13" fmla="*/ 1336979 h 4315739"/>
                <a:gd name="connsiteX14" fmla="*/ 2559385 w 2701253"/>
                <a:gd name="connsiteY14" fmla="*/ 1681796 h 4315739"/>
                <a:gd name="connsiteX15" fmla="*/ 2701253 w 2701253"/>
                <a:gd name="connsiteY15" fmla="*/ 2047285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185520 w 2656694"/>
                <a:gd name="connsiteY15" fmla="*/ 1842347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185520 w 2656694"/>
                <a:gd name="connsiteY16" fmla="*/ 1842347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146597 w 2656694"/>
                <a:gd name="connsiteY16" fmla="*/ 1917165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1955225 w 2656694"/>
                <a:gd name="connsiteY16" fmla="*/ 1969213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137717 w 2656694"/>
                <a:gd name="connsiteY16" fmla="*/ 1880229 h 4315739"/>
                <a:gd name="connsiteX17" fmla="*/ 1955225 w 2656694"/>
                <a:gd name="connsiteY17" fmla="*/ 1969213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55225 w 2656694"/>
                <a:gd name="connsiteY17" fmla="*/ 1969213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861160 w 2656694"/>
                <a:gd name="connsiteY17" fmla="*/ 1998490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61160 w 2656694"/>
                <a:gd name="connsiteY18" fmla="*/ 1998490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61160 w 2656694"/>
                <a:gd name="connsiteY19" fmla="*/ 1998490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799532 w 2656694"/>
                <a:gd name="connsiteY19" fmla="*/ 2164393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799532 w 2656694"/>
                <a:gd name="connsiteY19" fmla="*/ 2164393 h 4315739"/>
                <a:gd name="connsiteX20" fmla="*/ 1832819 w 2656694"/>
                <a:gd name="connsiteY20" fmla="*/ 2091673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660057 w 2656694"/>
                <a:gd name="connsiteY19" fmla="*/ 2167646 h 4315739"/>
                <a:gd name="connsiteX20" fmla="*/ 1832819 w 2656694"/>
                <a:gd name="connsiteY20" fmla="*/ 2091673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660057 w 2656694"/>
                <a:gd name="connsiteY19" fmla="*/ 2167646 h 4315739"/>
                <a:gd name="connsiteX20" fmla="*/ 1680369 w 2656694"/>
                <a:gd name="connsiteY20" fmla="*/ 2303118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80369 w 2656694"/>
                <a:gd name="connsiteY20" fmla="*/ 2303118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583061 w 2656694"/>
                <a:gd name="connsiteY20" fmla="*/ 2199022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583061 w 2656694"/>
                <a:gd name="connsiteY20" fmla="*/ 2199022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583061 w 2656694"/>
                <a:gd name="connsiteY21" fmla="*/ 2199022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85201 w 2656694"/>
                <a:gd name="connsiteY21" fmla="*/ 2729260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26817 w 2656694"/>
                <a:gd name="connsiteY21" fmla="*/ 2830103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1326817 w 2656694"/>
                <a:gd name="connsiteY22" fmla="*/ 2830103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1005700 w 2656694"/>
                <a:gd name="connsiteY22" fmla="*/ 2739019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1018674 w 2656694"/>
                <a:gd name="connsiteY22" fmla="*/ 2992752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1167880 w 2656694"/>
                <a:gd name="connsiteY22" fmla="*/ 2875645 h 4315739"/>
                <a:gd name="connsiteX23" fmla="*/ 1018674 w 2656694"/>
                <a:gd name="connsiteY23" fmla="*/ 2992752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76507 w 2656694"/>
                <a:gd name="connsiteY22" fmla="*/ 2739019 h 4315739"/>
                <a:gd name="connsiteX23" fmla="*/ 1018674 w 2656694"/>
                <a:gd name="connsiteY23" fmla="*/ 2992752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76507 w 2656694"/>
                <a:gd name="connsiteY22" fmla="*/ 2739019 h 4315739"/>
                <a:gd name="connsiteX23" fmla="*/ 1021918 w 2656694"/>
                <a:gd name="connsiteY23" fmla="*/ 3142390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76507 w 2656694"/>
                <a:gd name="connsiteY22" fmla="*/ 2739019 h 4315739"/>
                <a:gd name="connsiteX23" fmla="*/ 1021918 w 2656694"/>
                <a:gd name="connsiteY23" fmla="*/ 3142390 h 4315739"/>
                <a:gd name="connsiteX24" fmla="*/ 1005700 w 2656694"/>
                <a:gd name="connsiteY24" fmla="*/ 2992752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76507 w 2656694"/>
                <a:gd name="connsiteY22" fmla="*/ 2739019 h 4315739"/>
                <a:gd name="connsiteX23" fmla="*/ 1284650 w 2656694"/>
                <a:gd name="connsiteY23" fmla="*/ 3048053 h 4315739"/>
                <a:gd name="connsiteX24" fmla="*/ 1005700 w 2656694"/>
                <a:gd name="connsiteY24" fmla="*/ 2992752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76507 w 2656694"/>
                <a:gd name="connsiteY22" fmla="*/ 2739019 h 4315739"/>
                <a:gd name="connsiteX23" fmla="*/ 1284650 w 2656694"/>
                <a:gd name="connsiteY23" fmla="*/ 3048053 h 4315739"/>
                <a:gd name="connsiteX24" fmla="*/ 1005700 w 2656694"/>
                <a:gd name="connsiteY24" fmla="*/ 2992752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76507 w 2656694"/>
                <a:gd name="connsiteY22" fmla="*/ 2739019 h 4315739"/>
                <a:gd name="connsiteX23" fmla="*/ 1284650 w 2656694"/>
                <a:gd name="connsiteY23" fmla="*/ 3048053 h 4315739"/>
                <a:gd name="connsiteX24" fmla="*/ 1080303 w 2656694"/>
                <a:gd name="connsiteY24" fmla="*/ 3197691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76507 w 2656694"/>
                <a:gd name="connsiteY22" fmla="*/ 2739019 h 4315739"/>
                <a:gd name="connsiteX23" fmla="*/ 1008944 w 2656694"/>
                <a:gd name="connsiteY23" fmla="*/ 3009017 h 4315739"/>
                <a:gd name="connsiteX24" fmla="*/ 1080303 w 2656694"/>
                <a:gd name="connsiteY24" fmla="*/ 3197691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76507 w 2656694"/>
                <a:gd name="connsiteY22" fmla="*/ 2739019 h 4315739"/>
                <a:gd name="connsiteX23" fmla="*/ 1008944 w 2656694"/>
                <a:gd name="connsiteY23" fmla="*/ 3009017 h 4315739"/>
                <a:gd name="connsiteX24" fmla="*/ 1349522 w 2656694"/>
                <a:gd name="connsiteY24" fmla="*/ 2950464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349522 w 2656694"/>
                <a:gd name="connsiteY24" fmla="*/ 2950464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349522 w 2656694"/>
                <a:gd name="connsiteY25" fmla="*/ 2950464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323573 w 2656694"/>
                <a:gd name="connsiteY25" fmla="*/ 3168415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323573 w 2656694"/>
                <a:gd name="connsiteY26" fmla="*/ 3168415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508458 w 2656694"/>
                <a:gd name="connsiteY26" fmla="*/ 3161909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508458 w 2656694"/>
                <a:gd name="connsiteY26" fmla="*/ 3161909 h 4315739"/>
                <a:gd name="connsiteX27" fmla="*/ 1424125 w 2656694"/>
                <a:gd name="connsiteY27" fmla="*/ 3135884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638203 w 2656694"/>
                <a:gd name="connsiteY26" fmla="*/ 3061066 h 4315739"/>
                <a:gd name="connsiteX27" fmla="*/ 1424125 w 2656694"/>
                <a:gd name="connsiteY27" fmla="*/ 3135884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638203 w 2656694"/>
                <a:gd name="connsiteY26" fmla="*/ 3061066 h 4315739"/>
                <a:gd name="connsiteX27" fmla="*/ 1589549 w 2656694"/>
                <a:gd name="connsiteY27" fmla="*/ 3262751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430613 w 2656694"/>
                <a:gd name="connsiteY26" fmla="*/ 3135885 h 4315739"/>
                <a:gd name="connsiteX27" fmla="*/ 1589549 w 2656694"/>
                <a:gd name="connsiteY27" fmla="*/ 3262751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430613 w 2656694"/>
                <a:gd name="connsiteY26" fmla="*/ 3135885 h 4315739"/>
                <a:gd name="connsiteX27" fmla="*/ 1589549 w 2656694"/>
                <a:gd name="connsiteY27" fmla="*/ 3262751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430613 w 2656694"/>
                <a:gd name="connsiteY26" fmla="*/ 3135885 h 4315739"/>
                <a:gd name="connsiteX27" fmla="*/ 1505216 w 2656694"/>
                <a:gd name="connsiteY27" fmla="*/ 3392871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430613 w 2656694"/>
                <a:gd name="connsiteY26" fmla="*/ 3135885 h 4315739"/>
                <a:gd name="connsiteX27" fmla="*/ 1463048 w 2656694"/>
                <a:gd name="connsiteY27" fmla="*/ 3246486 h 4315739"/>
                <a:gd name="connsiteX28" fmla="*/ 1505216 w 2656694"/>
                <a:gd name="connsiteY28" fmla="*/ 3392871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430613 w 2656694"/>
                <a:gd name="connsiteY26" fmla="*/ 3135885 h 4315739"/>
                <a:gd name="connsiteX27" fmla="*/ 1463048 w 2656694"/>
                <a:gd name="connsiteY27" fmla="*/ 3246486 h 4315739"/>
                <a:gd name="connsiteX28" fmla="*/ 1806871 w 2656694"/>
                <a:gd name="connsiteY28" fmla="*/ 3483955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430613 w 2656694"/>
                <a:gd name="connsiteY26" fmla="*/ 3135885 h 4315739"/>
                <a:gd name="connsiteX27" fmla="*/ 1463048 w 2656694"/>
                <a:gd name="connsiteY27" fmla="*/ 3246486 h 4315739"/>
                <a:gd name="connsiteX28" fmla="*/ 2137718 w 2656694"/>
                <a:gd name="connsiteY28" fmla="*/ 3584798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430613 w 2656694"/>
                <a:gd name="connsiteY26" fmla="*/ 3135885 h 4315739"/>
                <a:gd name="connsiteX27" fmla="*/ 1463048 w 2656694"/>
                <a:gd name="connsiteY27" fmla="*/ 3246486 h 4315739"/>
                <a:gd name="connsiteX28" fmla="*/ 1754972 w 2656694"/>
                <a:gd name="connsiteY28" fmla="*/ 3389618 h 4315739"/>
                <a:gd name="connsiteX29" fmla="*/ 2137718 w 2656694"/>
                <a:gd name="connsiteY29" fmla="*/ 3584798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430613 w 2656694"/>
                <a:gd name="connsiteY26" fmla="*/ 3135885 h 4315739"/>
                <a:gd name="connsiteX27" fmla="*/ 1463048 w 2656694"/>
                <a:gd name="connsiteY27" fmla="*/ 3246486 h 4315739"/>
                <a:gd name="connsiteX28" fmla="*/ 1722536 w 2656694"/>
                <a:gd name="connsiteY28" fmla="*/ 3415643 h 4315739"/>
                <a:gd name="connsiteX29" fmla="*/ 2137718 w 2656694"/>
                <a:gd name="connsiteY29" fmla="*/ 3584798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430613 w 2656694"/>
                <a:gd name="connsiteY26" fmla="*/ 3135885 h 4315739"/>
                <a:gd name="connsiteX27" fmla="*/ 1463048 w 2656694"/>
                <a:gd name="connsiteY27" fmla="*/ 3246486 h 4315739"/>
                <a:gd name="connsiteX28" fmla="*/ 1722536 w 2656694"/>
                <a:gd name="connsiteY28" fmla="*/ 3415643 h 4315739"/>
                <a:gd name="connsiteX29" fmla="*/ 2338822 w 2656694"/>
                <a:gd name="connsiteY29" fmla="*/ 3633593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430613 w 2656694"/>
                <a:gd name="connsiteY26" fmla="*/ 3135885 h 4315739"/>
                <a:gd name="connsiteX27" fmla="*/ 1463048 w 2656694"/>
                <a:gd name="connsiteY27" fmla="*/ 3246486 h 4315739"/>
                <a:gd name="connsiteX28" fmla="*/ 1722536 w 2656694"/>
                <a:gd name="connsiteY28" fmla="*/ 3415643 h 4315739"/>
                <a:gd name="connsiteX29" fmla="*/ 2290167 w 2656694"/>
                <a:gd name="connsiteY29" fmla="*/ 3614074 h 4315739"/>
                <a:gd name="connsiteX30" fmla="*/ 2338822 w 2656694"/>
                <a:gd name="connsiteY30" fmla="*/ 3633593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430613 w 2656694"/>
                <a:gd name="connsiteY26" fmla="*/ 3135885 h 4315739"/>
                <a:gd name="connsiteX27" fmla="*/ 1463048 w 2656694"/>
                <a:gd name="connsiteY27" fmla="*/ 3246486 h 4315739"/>
                <a:gd name="connsiteX28" fmla="*/ 1722536 w 2656694"/>
                <a:gd name="connsiteY28" fmla="*/ 3415643 h 4315739"/>
                <a:gd name="connsiteX29" fmla="*/ 2290167 w 2656694"/>
                <a:gd name="connsiteY29" fmla="*/ 3614074 h 4315739"/>
                <a:gd name="connsiteX30" fmla="*/ 2413425 w 2656694"/>
                <a:gd name="connsiteY30" fmla="*/ 3701906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430613 w 2656694"/>
                <a:gd name="connsiteY26" fmla="*/ 3135885 h 4315739"/>
                <a:gd name="connsiteX27" fmla="*/ 1463048 w 2656694"/>
                <a:gd name="connsiteY27" fmla="*/ 3246486 h 4315739"/>
                <a:gd name="connsiteX28" fmla="*/ 1722536 w 2656694"/>
                <a:gd name="connsiteY28" fmla="*/ 3415643 h 4315739"/>
                <a:gd name="connsiteX29" fmla="*/ 2290167 w 2656694"/>
                <a:gd name="connsiteY29" fmla="*/ 3614074 h 4315739"/>
                <a:gd name="connsiteX30" fmla="*/ 2345308 w 2656694"/>
                <a:gd name="connsiteY30" fmla="*/ 3653110 h 4315739"/>
                <a:gd name="connsiteX31" fmla="*/ 2413425 w 2656694"/>
                <a:gd name="connsiteY31" fmla="*/ 3701906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430613 w 2656694"/>
                <a:gd name="connsiteY26" fmla="*/ 3135885 h 4315739"/>
                <a:gd name="connsiteX27" fmla="*/ 1463048 w 2656694"/>
                <a:gd name="connsiteY27" fmla="*/ 3246486 h 4315739"/>
                <a:gd name="connsiteX28" fmla="*/ 1722536 w 2656694"/>
                <a:gd name="connsiteY28" fmla="*/ 3415643 h 4315739"/>
                <a:gd name="connsiteX29" fmla="*/ 2290167 w 2656694"/>
                <a:gd name="connsiteY29" fmla="*/ 3614074 h 4315739"/>
                <a:gd name="connsiteX30" fmla="*/ 2345308 w 2656694"/>
                <a:gd name="connsiteY30" fmla="*/ 3653110 h 4315739"/>
                <a:gd name="connsiteX31" fmla="*/ 2432886 w 2656694"/>
                <a:gd name="connsiteY31" fmla="*/ 3832026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430613 w 2656694"/>
                <a:gd name="connsiteY26" fmla="*/ 3135885 h 4315739"/>
                <a:gd name="connsiteX27" fmla="*/ 1463048 w 2656694"/>
                <a:gd name="connsiteY27" fmla="*/ 3246486 h 4315739"/>
                <a:gd name="connsiteX28" fmla="*/ 1722536 w 2656694"/>
                <a:gd name="connsiteY28" fmla="*/ 3415643 h 4315739"/>
                <a:gd name="connsiteX29" fmla="*/ 2290167 w 2656694"/>
                <a:gd name="connsiteY29" fmla="*/ 3614074 h 4315739"/>
                <a:gd name="connsiteX30" fmla="*/ 2345308 w 2656694"/>
                <a:gd name="connsiteY30" fmla="*/ 3653110 h 4315739"/>
                <a:gd name="connsiteX31" fmla="*/ 2380988 w 2656694"/>
                <a:gd name="connsiteY31" fmla="*/ 3731182 h 4315739"/>
                <a:gd name="connsiteX32" fmla="*/ 2432886 w 2656694"/>
                <a:gd name="connsiteY32" fmla="*/ 3832026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430613 w 2656694"/>
                <a:gd name="connsiteY26" fmla="*/ 3135885 h 4315739"/>
                <a:gd name="connsiteX27" fmla="*/ 1463048 w 2656694"/>
                <a:gd name="connsiteY27" fmla="*/ 3246486 h 4315739"/>
                <a:gd name="connsiteX28" fmla="*/ 1722536 w 2656694"/>
                <a:gd name="connsiteY28" fmla="*/ 3415643 h 4315739"/>
                <a:gd name="connsiteX29" fmla="*/ 2290167 w 2656694"/>
                <a:gd name="connsiteY29" fmla="*/ 3614074 h 4315739"/>
                <a:gd name="connsiteX30" fmla="*/ 2345308 w 2656694"/>
                <a:gd name="connsiteY30" fmla="*/ 3653110 h 4315739"/>
                <a:gd name="connsiteX31" fmla="*/ 2413424 w 2656694"/>
                <a:gd name="connsiteY31" fmla="*/ 3721423 h 4315739"/>
                <a:gd name="connsiteX32" fmla="*/ 2432886 w 2656694"/>
                <a:gd name="connsiteY32" fmla="*/ 3832026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430613 w 2656694"/>
                <a:gd name="connsiteY26" fmla="*/ 3135885 h 4315739"/>
                <a:gd name="connsiteX27" fmla="*/ 1463048 w 2656694"/>
                <a:gd name="connsiteY27" fmla="*/ 3246486 h 4315739"/>
                <a:gd name="connsiteX28" fmla="*/ 1722536 w 2656694"/>
                <a:gd name="connsiteY28" fmla="*/ 3415643 h 4315739"/>
                <a:gd name="connsiteX29" fmla="*/ 2290167 w 2656694"/>
                <a:gd name="connsiteY29" fmla="*/ 3614074 h 4315739"/>
                <a:gd name="connsiteX30" fmla="*/ 2345308 w 2656694"/>
                <a:gd name="connsiteY30" fmla="*/ 3653110 h 4315739"/>
                <a:gd name="connsiteX31" fmla="*/ 2413424 w 2656694"/>
                <a:gd name="connsiteY31" fmla="*/ 3721423 h 4315739"/>
                <a:gd name="connsiteX32" fmla="*/ 2439374 w 2656694"/>
                <a:gd name="connsiteY32" fmla="*/ 3890579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430613 w 2656694"/>
                <a:gd name="connsiteY26" fmla="*/ 3135885 h 4315739"/>
                <a:gd name="connsiteX27" fmla="*/ 1463048 w 2656694"/>
                <a:gd name="connsiteY27" fmla="*/ 3246486 h 4315739"/>
                <a:gd name="connsiteX28" fmla="*/ 1722536 w 2656694"/>
                <a:gd name="connsiteY28" fmla="*/ 3415643 h 4315739"/>
                <a:gd name="connsiteX29" fmla="*/ 2290167 w 2656694"/>
                <a:gd name="connsiteY29" fmla="*/ 3614074 h 4315739"/>
                <a:gd name="connsiteX30" fmla="*/ 2345308 w 2656694"/>
                <a:gd name="connsiteY30" fmla="*/ 3653110 h 4315739"/>
                <a:gd name="connsiteX31" fmla="*/ 2413424 w 2656694"/>
                <a:gd name="connsiteY31" fmla="*/ 3721423 h 4315739"/>
                <a:gd name="connsiteX32" fmla="*/ 2429642 w 2656694"/>
                <a:gd name="connsiteY32" fmla="*/ 3851543 h 4315739"/>
                <a:gd name="connsiteX33" fmla="*/ 2439374 w 2656694"/>
                <a:gd name="connsiteY33" fmla="*/ 3890579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430613 w 2656694"/>
                <a:gd name="connsiteY26" fmla="*/ 3135885 h 4315739"/>
                <a:gd name="connsiteX27" fmla="*/ 1463048 w 2656694"/>
                <a:gd name="connsiteY27" fmla="*/ 3246486 h 4315739"/>
                <a:gd name="connsiteX28" fmla="*/ 1722536 w 2656694"/>
                <a:gd name="connsiteY28" fmla="*/ 3415643 h 4315739"/>
                <a:gd name="connsiteX29" fmla="*/ 2290167 w 2656694"/>
                <a:gd name="connsiteY29" fmla="*/ 3614074 h 4315739"/>
                <a:gd name="connsiteX30" fmla="*/ 2345308 w 2656694"/>
                <a:gd name="connsiteY30" fmla="*/ 3653110 h 4315739"/>
                <a:gd name="connsiteX31" fmla="*/ 2413424 w 2656694"/>
                <a:gd name="connsiteY31" fmla="*/ 3721423 h 4315739"/>
                <a:gd name="connsiteX32" fmla="*/ 2429642 w 2656694"/>
                <a:gd name="connsiteY32" fmla="*/ 3851543 h 4315739"/>
                <a:gd name="connsiteX33" fmla="*/ 2595068 w 2656694"/>
                <a:gd name="connsiteY33" fmla="*/ 3545762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430613 w 2656694"/>
                <a:gd name="connsiteY26" fmla="*/ 3135885 h 4315739"/>
                <a:gd name="connsiteX27" fmla="*/ 1463048 w 2656694"/>
                <a:gd name="connsiteY27" fmla="*/ 3246486 h 4315739"/>
                <a:gd name="connsiteX28" fmla="*/ 1722536 w 2656694"/>
                <a:gd name="connsiteY28" fmla="*/ 3415643 h 4315739"/>
                <a:gd name="connsiteX29" fmla="*/ 2290167 w 2656694"/>
                <a:gd name="connsiteY29" fmla="*/ 3614074 h 4315739"/>
                <a:gd name="connsiteX30" fmla="*/ 2345308 w 2656694"/>
                <a:gd name="connsiteY30" fmla="*/ 3653110 h 4315739"/>
                <a:gd name="connsiteX31" fmla="*/ 2413424 w 2656694"/>
                <a:gd name="connsiteY31" fmla="*/ 3721423 h 4315739"/>
                <a:gd name="connsiteX32" fmla="*/ 2429642 w 2656694"/>
                <a:gd name="connsiteY32" fmla="*/ 3851543 h 4315739"/>
                <a:gd name="connsiteX33" fmla="*/ 2546411 w 2656694"/>
                <a:gd name="connsiteY33" fmla="*/ 3617327 h 4315739"/>
                <a:gd name="connsiteX34" fmla="*/ 2595068 w 2656694"/>
                <a:gd name="connsiteY34" fmla="*/ 3545762 h 4315739"/>
                <a:gd name="connsiteX0" fmla="*/ 1807156 w 2828608"/>
                <a:gd name="connsiteY0" fmla="*/ 4315739 h 4315739"/>
                <a:gd name="connsiteX1" fmla="*/ 940940 w 2828608"/>
                <a:gd name="connsiteY1" fmla="*/ 3639924 h 4315739"/>
                <a:gd name="connsiteX2" fmla="*/ 0 w 2828608"/>
                <a:gd name="connsiteY2" fmla="*/ 3158071 h 4315739"/>
                <a:gd name="connsiteX3" fmla="*/ 2546473 w 2828608"/>
                <a:gd name="connsiteY3" fmla="*/ 682703 h 4315739"/>
                <a:gd name="connsiteX4" fmla="*/ 2601551 w 2828608"/>
                <a:gd name="connsiteY4" fmla="*/ 592045 h 4315739"/>
                <a:gd name="connsiteX5" fmla="*/ 2575603 w 2828608"/>
                <a:gd name="connsiteY5" fmla="*/ 504214 h 4315739"/>
                <a:gd name="connsiteX6" fmla="*/ 2656694 w 2828608"/>
                <a:gd name="connsiteY6" fmla="*/ 403371 h 4315739"/>
                <a:gd name="connsiteX7" fmla="*/ 2432885 w 2828608"/>
                <a:gd name="connsiteY7" fmla="*/ 35784 h 4315739"/>
                <a:gd name="connsiteX8" fmla="*/ 2241513 w 2828608"/>
                <a:gd name="connsiteY8" fmla="*/ 0 h 4315739"/>
                <a:gd name="connsiteX9" fmla="*/ 2205833 w 2828608"/>
                <a:gd name="connsiteY9" fmla="*/ 169156 h 4315739"/>
                <a:gd name="connsiteX10" fmla="*/ 2131230 w 2828608"/>
                <a:gd name="connsiteY10" fmla="*/ 569274 h 4315739"/>
                <a:gd name="connsiteX11" fmla="*/ 2225295 w 2828608"/>
                <a:gd name="connsiteY11" fmla="*/ 611563 h 4315739"/>
                <a:gd name="connsiteX12" fmla="*/ 2439373 w 2828608"/>
                <a:gd name="connsiteY12" fmla="*/ 676622 h 4315739"/>
                <a:gd name="connsiteX13" fmla="*/ 2416667 w 2828608"/>
                <a:gd name="connsiteY13" fmla="*/ 1336979 h 4315739"/>
                <a:gd name="connsiteX14" fmla="*/ 2559385 w 2828608"/>
                <a:gd name="connsiteY14" fmla="*/ 1681796 h 4315739"/>
                <a:gd name="connsiteX15" fmla="*/ 2257731 w 2828608"/>
                <a:gd name="connsiteY15" fmla="*/ 1818422 h 4315739"/>
                <a:gd name="connsiteX16" fmla="*/ 2095551 w 2828608"/>
                <a:gd name="connsiteY16" fmla="*/ 1899747 h 4315739"/>
                <a:gd name="connsiteX17" fmla="*/ 1972294 w 2828608"/>
                <a:gd name="connsiteY17" fmla="*/ 1948542 h 4315739"/>
                <a:gd name="connsiteX18" fmla="*/ 1897691 w 2828608"/>
                <a:gd name="connsiteY18" fmla="*/ 1974566 h 4315739"/>
                <a:gd name="connsiteX19" fmla="*/ 1818993 w 2828608"/>
                <a:gd name="connsiteY19" fmla="*/ 2105839 h 4315739"/>
                <a:gd name="connsiteX20" fmla="*/ 1673882 w 2828608"/>
                <a:gd name="connsiteY20" fmla="*/ 2156733 h 4315739"/>
                <a:gd name="connsiteX21" fmla="*/ 1391689 w 2828608"/>
                <a:gd name="connsiteY21" fmla="*/ 2696730 h 4315739"/>
                <a:gd name="connsiteX22" fmla="*/ 982995 w 2828608"/>
                <a:gd name="connsiteY22" fmla="*/ 2755284 h 4315739"/>
                <a:gd name="connsiteX23" fmla="*/ 1008944 w 2828608"/>
                <a:gd name="connsiteY23" fmla="*/ 3009017 h 4315739"/>
                <a:gd name="connsiteX24" fmla="*/ 1180854 w 2828608"/>
                <a:gd name="connsiteY24" fmla="*/ 2976487 h 4315739"/>
                <a:gd name="connsiteX25" fmla="*/ 1255457 w 2828608"/>
                <a:gd name="connsiteY25" fmla="*/ 3077330 h 4315739"/>
                <a:gd name="connsiteX26" fmla="*/ 1430613 w 2828608"/>
                <a:gd name="connsiteY26" fmla="*/ 3135885 h 4315739"/>
                <a:gd name="connsiteX27" fmla="*/ 1463048 w 2828608"/>
                <a:gd name="connsiteY27" fmla="*/ 3246486 h 4315739"/>
                <a:gd name="connsiteX28" fmla="*/ 1722536 w 2828608"/>
                <a:gd name="connsiteY28" fmla="*/ 3415643 h 4315739"/>
                <a:gd name="connsiteX29" fmla="*/ 2290167 w 2828608"/>
                <a:gd name="connsiteY29" fmla="*/ 3614074 h 4315739"/>
                <a:gd name="connsiteX30" fmla="*/ 2345308 w 2828608"/>
                <a:gd name="connsiteY30" fmla="*/ 3653110 h 4315739"/>
                <a:gd name="connsiteX31" fmla="*/ 2413424 w 2828608"/>
                <a:gd name="connsiteY31" fmla="*/ 3721423 h 4315739"/>
                <a:gd name="connsiteX32" fmla="*/ 2429642 w 2828608"/>
                <a:gd name="connsiteY32" fmla="*/ 3851543 h 4315739"/>
                <a:gd name="connsiteX33" fmla="*/ 2546411 w 2828608"/>
                <a:gd name="connsiteY33" fmla="*/ 3617327 h 4315739"/>
                <a:gd name="connsiteX34" fmla="*/ 2828608 w 2828608"/>
                <a:gd name="connsiteY34" fmla="*/ 3340824 h 4315739"/>
                <a:gd name="connsiteX0" fmla="*/ 1807156 w 2828608"/>
                <a:gd name="connsiteY0" fmla="*/ 4315739 h 4315739"/>
                <a:gd name="connsiteX1" fmla="*/ 940940 w 2828608"/>
                <a:gd name="connsiteY1" fmla="*/ 3639924 h 4315739"/>
                <a:gd name="connsiteX2" fmla="*/ 0 w 2828608"/>
                <a:gd name="connsiteY2" fmla="*/ 3158071 h 4315739"/>
                <a:gd name="connsiteX3" fmla="*/ 2546473 w 2828608"/>
                <a:gd name="connsiteY3" fmla="*/ 682703 h 4315739"/>
                <a:gd name="connsiteX4" fmla="*/ 2601551 w 2828608"/>
                <a:gd name="connsiteY4" fmla="*/ 592045 h 4315739"/>
                <a:gd name="connsiteX5" fmla="*/ 2575603 w 2828608"/>
                <a:gd name="connsiteY5" fmla="*/ 504214 h 4315739"/>
                <a:gd name="connsiteX6" fmla="*/ 2656694 w 2828608"/>
                <a:gd name="connsiteY6" fmla="*/ 403371 h 4315739"/>
                <a:gd name="connsiteX7" fmla="*/ 2432885 w 2828608"/>
                <a:gd name="connsiteY7" fmla="*/ 35784 h 4315739"/>
                <a:gd name="connsiteX8" fmla="*/ 2241513 w 2828608"/>
                <a:gd name="connsiteY8" fmla="*/ 0 h 4315739"/>
                <a:gd name="connsiteX9" fmla="*/ 2205833 w 2828608"/>
                <a:gd name="connsiteY9" fmla="*/ 169156 h 4315739"/>
                <a:gd name="connsiteX10" fmla="*/ 2131230 w 2828608"/>
                <a:gd name="connsiteY10" fmla="*/ 569274 h 4315739"/>
                <a:gd name="connsiteX11" fmla="*/ 2225295 w 2828608"/>
                <a:gd name="connsiteY11" fmla="*/ 611563 h 4315739"/>
                <a:gd name="connsiteX12" fmla="*/ 2439373 w 2828608"/>
                <a:gd name="connsiteY12" fmla="*/ 676622 h 4315739"/>
                <a:gd name="connsiteX13" fmla="*/ 2416667 w 2828608"/>
                <a:gd name="connsiteY13" fmla="*/ 1336979 h 4315739"/>
                <a:gd name="connsiteX14" fmla="*/ 2559385 w 2828608"/>
                <a:gd name="connsiteY14" fmla="*/ 1681796 h 4315739"/>
                <a:gd name="connsiteX15" fmla="*/ 2257731 w 2828608"/>
                <a:gd name="connsiteY15" fmla="*/ 1818422 h 4315739"/>
                <a:gd name="connsiteX16" fmla="*/ 2095551 w 2828608"/>
                <a:gd name="connsiteY16" fmla="*/ 1899747 h 4315739"/>
                <a:gd name="connsiteX17" fmla="*/ 1972294 w 2828608"/>
                <a:gd name="connsiteY17" fmla="*/ 1948542 h 4315739"/>
                <a:gd name="connsiteX18" fmla="*/ 1897691 w 2828608"/>
                <a:gd name="connsiteY18" fmla="*/ 1974566 h 4315739"/>
                <a:gd name="connsiteX19" fmla="*/ 1818993 w 2828608"/>
                <a:gd name="connsiteY19" fmla="*/ 2105839 h 4315739"/>
                <a:gd name="connsiteX20" fmla="*/ 1673882 w 2828608"/>
                <a:gd name="connsiteY20" fmla="*/ 2156733 h 4315739"/>
                <a:gd name="connsiteX21" fmla="*/ 1391689 w 2828608"/>
                <a:gd name="connsiteY21" fmla="*/ 2696730 h 4315739"/>
                <a:gd name="connsiteX22" fmla="*/ 982995 w 2828608"/>
                <a:gd name="connsiteY22" fmla="*/ 2755284 h 4315739"/>
                <a:gd name="connsiteX23" fmla="*/ 1008944 w 2828608"/>
                <a:gd name="connsiteY23" fmla="*/ 3009017 h 4315739"/>
                <a:gd name="connsiteX24" fmla="*/ 1180854 w 2828608"/>
                <a:gd name="connsiteY24" fmla="*/ 2976487 h 4315739"/>
                <a:gd name="connsiteX25" fmla="*/ 1255457 w 2828608"/>
                <a:gd name="connsiteY25" fmla="*/ 3077330 h 4315739"/>
                <a:gd name="connsiteX26" fmla="*/ 1430613 w 2828608"/>
                <a:gd name="connsiteY26" fmla="*/ 3135885 h 4315739"/>
                <a:gd name="connsiteX27" fmla="*/ 1463048 w 2828608"/>
                <a:gd name="connsiteY27" fmla="*/ 3246486 h 4315739"/>
                <a:gd name="connsiteX28" fmla="*/ 1722536 w 2828608"/>
                <a:gd name="connsiteY28" fmla="*/ 3415643 h 4315739"/>
                <a:gd name="connsiteX29" fmla="*/ 2290167 w 2828608"/>
                <a:gd name="connsiteY29" fmla="*/ 3614074 h 4315739"/>
                <a:gd name="connsiteX30" fmla="*/ 2345308 w 2828608"/>
                <a:gd name="connsiteY30" fmla="*/ 3653110 h 4315739"/>
                <a:gd name="connsiteX31" fmla="*/ 2413424 w 2828608"/>
                <a:gd name="connsiteY31" fmla="*/ 3721423 h 4315739"/>
                <a:gd name="connsiteX32" fmla="*/ 2429642 w 2828608"/>
                <a:gd name="connsiteY32" fmla="*/ 3851543 h 4315739"/>
                <a:gd name="connsiteX33" fmla="*/ 2552899 w 2828608"/>
                <a:gd name="connsiteY33" fmla="*/ 3643351 h 4315739"/>
                <a:gd name="connsiteX34" fmla="*/ 2828608 w 2828608"/>
                <a:gd name="connsiteY34" fmla="*/ 3340824 h 4315739"/>
                <a:gd name="connsiteX0" fmla="*/ 1807156 w 3039442"/>
                <a:gd name="connsiteY0" fmla="*/ 4315739 h 4315739"/>
                <a:gd name="connsiteX1" fmla="*/ 940940 w 3039442"/>
                <a:gd name="connsiteY1" fmla="*/ 3639924 h 4315739"/>
                <a:gd name="connsiteX2" fmla="*/ 0 w 3039442"/>
                <a:gd name="connsiteY2" fmla="*/ 3158071 h 4315739"/>
                <a:gd name="connsiteX3" fmla="*/ 2546473 w 3039442"/>
                <a:gd name="connsiteY3" fmla="*/ 682703 h 4315739"/>
                <a:gd name="connsiteX4" fmla="*/ 2601551 w 3039442"/>
                <a:gd name="connsiteY4" fmla="*/ 592045 h 4315739"/>
                <a:gd name="connsiteX5" fmla="*/ 2575603 w 3039442"/>
                <a:gd name="connsiteY5" fmla="*/ 504214 h 4315739"/>
                <a:gd name="connsiteX6" fmla="*/ 2656694 w 3039442"/>
                <a:gd name="connsiteY6" fmla="*/ 403371 h 4315739"/>
                <a:gd name="connsiteX7" fmla="*/ 2432885 w 3039442"/>
                <a:gd name="connsiteY7" fmla="*/ 35784 h 4315739"/>
                <a:gd name="connsiteX8" fmla="*/ 2241513 w 3039442"/>
                <a:gd name="connsiteY8" fmla="*/ 0 h 4315739"/>
                <a:gd name="connsiteX9" fmla="*/ 2205833 w 3039442"/>
                <a:gd name="connsiteY9" fmla="*/ 169156 h 4315739"/>
                <a:gd name="connsiteX10" fmla="*/ 2131230 w 3039442"/>
                <a:gd name="connsiteY10" fmla="*/ 569274 h 4315739"/>
                <a:gd name="connsiteX11" fmla="*/ 2225295 w 3039442"/>
                <a:gd name="connsiteY11" fmla="*/ 611563 h 4315739"/>
                <a:gd name="connsiteX12" fmla="*/ 2439373 w 3039442"/>
                <a:gd name="connsiteY12" fmla="*/ 676622 h 4315739"/>
                <a:gd name="connsiteX13" fmla="*/ 2416667 w 3039442"/>
                <a:gd name="connsiteY13" fmla="*/ 1336979 h 4315739"/>
                <a:gd name="connsiteX14" fmla="*/ 2559385 w 3039442"/>
                <a:gd name="connsiteY14" fmla="*/ 1681796 h 4315739"/>
                <a:gd name="connsiteX15" fmla="*/ 2257731 w 3039442"/>
                <a:gd name="connsiteY15" fmla="*/ 1818422 h 4315739"/>
                <a:gd name="connsiteX16" fmla="*/ 2095551 w 3039442"/>
                <a:gd name="connsiteY16" fmla="*/ 1899747 h 4315739"/>
                <a:gd name="connsiteX17" fmla="*/ 1972294 w 3039442"/>
                <a:gd name="connsiteY17" fmla="*/ 1948542 h 4315739"/>
                <a:gd name="connsiteX18" fmla="*/ 1897691 w 3039442"/>
                <a:gd name="connsiteY18" fmla="*/ 1974566 h 4315739"/>
                <a:gd name="connsiteX19" fmla="*/ 1818993 w 3039442"/>
                <a:gd name="connsiteY19" fmla="*/ 2105839 h 4315739"/>
                <a:gd name="connsiteX20" fmla="*/ 1673882 w 3039442"/>
                <a:gd name="connsiteY20" fmla="*/ 2156733 h 4315739"/>
                <a:gd name="connsiteX21" fmla="*/ 1391689 w 3039442"/>
                <a:gd name="connsiteY21" fmla="*/ 2696730 h 4315739"/>
                <a:gd name="connsiteX22" fmla="*/ 982995 w 3039442"/>
                <a:gd name="connsiteY22" fmla="*/ 2755284 h 4315739"/>
                <a:gd name="connsiteX23" fmla="*/ 1008944 w 3039442"/>
                <a:gd name="connsiteY23" fmla="*/ 3009017 h 4315739"/>
                <a:gd name="connsiteX24" fmla="*/ 1180854 w 3039442"/>
                <a:gd name="connsiteY24" fmla="*/ 2976487 h 4315739"/>
                <a:gd name="connsiteX25" fmla="*/ 1255457 w 3039442"/>
                <a:gd name="connsiteY25" fmla="*/ 3077330 h 4315739"/>
                <a:gd name="connsiteX26" fmla="*/ 1430613 w 3039442"/>
                <a:gd name="connsiteY26" fmla="*/ 3135885 h 4315739"/>
                <a:gd name="connsiteX27" fmla="*/ 1463048 w 3039442"/>
                <a:gd name="connsiteY27" fmla="*/ 3246486 h 4315739"/>
                <a:gd name="connsiteX28" fmla="*/ 1722536 w 3039442"/>
                <a:gd name="connsiteY28" fmla="*/ 3415643 h 4315739"/>
                <a:gd name="connsiteX29" fmla="*/ 2290167 w 3039442"/>
                <a:gd name="connsiteY29" fmla="*/ 3614074 h 4315739"/>
                <a:gd name="connsiteX30" fmla="*/ 2345308 w 3039442"/>
                <a:gd name="connsiteY30" fmla="*/ 3653110 h 4315739"/>
                <a:gd name="connsiteX31" fmla="*/ 2413424 w 3039442"/>
                <a:gd name="connsiteY31" fmla="*/ 3721423 h 4315739"/>
                <a:gd name="connsiteX32" fmla="*/ 2429642 w 3039442"/>
                <a:gd name="connsiteY32" fmla="*/ 3851543 h 4315739"/>
                <a:gd name="connsiteX33" fmla="*/ 2552899 w 3039442"/>
                <a:gd name="connsiteY33" fmla="*/ 3643351 h 4315739"/>
                <a:gd name="connsiteX34" fmla="*/ 3039442 w 3039442"/>
                <a:gd name="connsiteY34" fmla="*/ 3158656 h 4315739"/>
                <a:gd name="connsiteX0" fmla="*/ 1807156 w 3039442"/>
                <a:gd name="connsiteY0" fmla="*/ 4315739 h 4315739"/>
                <a:gd name="connsiteX1" fmla="*/ 940940 w 3039442"/>
                <a:gd name="connsiteY1" fmla="*/ 3639924 h 4315739"/>
                <a:gd name="connsiteX2" fmla="*/ 0 w 3039442"/>
                <a:gd name="connsiteY2" fmla="*/ 3158071 h 4315739"/>
                <a:gd name="connsiteX3" fmla="*/ 2546473 w 3039442"/>
                <a:gd name="connsiteY3" fmla="*/ 682703 h 4315739"/>
                <a:gd name="connsiteX4" fmla="*/ 2601551 w 3039442"/>
                <a:gd name="connsiteY4" fmla="*/ 592045 h 4315739"/>
                <a:gd name="connsiteX5" fmla="*/ 2575603 w 3039442"/>
                <a:gd name="connsiteY5" fmla="*/ 504214 h 4315739"/>
                <a:gd name="connsiteX6" fmla="*/ 2656694 w 3039442"/>
                <a:gd name="connsiteY6" fmla="*/ 403371 h 4315739"/>
                <a:gd name="connsiteX7" fmla="*/ 2432885 w 3039442"/>
                <a:gd name="connsiteY7" fmla="*/ 35784 h 4315739"/>
                <a:gd name="connsiteX8" fmla="*/ 2241513 w 3039442"/>
                <a:gd name="connsiteY8" fmla="*/ 0 h 4315739"/>
                <a:gd name="connsiteX9" fmla="*/ 2205833 w 3039442"/>
                <a:gd name="connsiteY9" fmla="*/ 169156 h 4315739"/>
                <a:gd name="connsiteX10" fmla="*/ 2131230 w 3039442"/>
                <a:gd name="connsiteY10" fmla="*/ 569274 h 4315739"/>
                <a:gd name="connsiteX11" fmla="*/ 2225295 w 3039442"/>
                <a:gd name="connsiteY11" fmla="*/ 611563 h 4315739"/>
                <a:gd name="connsiteX12" fmla="*/ 2439373 w 3039442"/>
                <a:gd name="connsiteY12" fmla="*/ 676622 h 4315739"/>
                <a:gd name="connsiteX13" fmla="*/ 2416667 w 3039442"/>
                <a:gd name="connsiteY13" fmla="*/ 1336979 h 4315739"/>
                <a:gd name="connsiteX14" fmla="*/ 2559385 w 3039442"/>
                <a:gd name="connsiteY14" fmla="*/ 1681796 h 4315739"/>
                <a:gd name="connsiteX15" fmla="*/ 2257731 w 3039442"/>
                <a:gd name="connsiteY15" fmla="*/ 1818422 h 4315739"/>
                <a:gd name="connsiteX16" fmla="*/ 2095551 w 3039442"/>
                <a:gd name="connsiteY16" fmla="*/ 1899747 h 4315739"/>
                <a:gd name="connsiteX17" fmla="*/ 1972294 w 3039442"/>
                <a:gd name="connsiteY17" fmla="*/ 1948542 h 4315739"/>
                <a:gd name="connsiteX18" fmla="*/ 1897691 w 3039442"/>
                <a:gd name="connsiteY18" fmla="*/ 1974566 h 4315739"/>
                <a:gd name="connsiteX19" fmla="*/ 1818993 w 3039442"/>
                <a:gd name="connsiteY19" fmla="*/ 2105839 h 4315739"/>
                <a:gd name="connsiteX20" fmla="*/ 1673882 w 3039442"/>
                <a:gd name="connsiteY20" fmla="*/ 2156733 h 4315739"/>
                <a:gd name="connsiteX21" fmla="*/ 1391689 w 3039442"/>
                <a:gd name="connsiteY21" fmla="*/ 2696730 h 4315739"/>
                <a:gd name="connsiteX22" fmla="*/ 982995 w 3039442"/>
                <a:gd name="connsiteY22" fmla="*/ 2755284 h 4315739"/>
                <a:gd name="connsiteX23" fmla="*/ 1008944 w 3039442"/>
                <a:gd name="connsiteY23" fmla="*/ 3009017 h 4315739"/>
                <a:gd name="connsiteX24" fmla="*/ 1180854 w 3039442"/>
                <a:gd name="connsiteY24" fmla="*/ 2976487 h 4315739"/>
                <a:gd name="connsiteX25" fmla="*/ 1255457 w 3039442"/>
                <a:gd name="connsiteY25" fmla="*/ 3077330 h 4315739"/>
                <a:gd name="connsiteX26" fmla="*/ 1430613 w 3039442"/>
                <a:gd name="connsiteY26" fmla="*/ 3135885 h 4315739"/>
                <a:gd name="connsiteX27" fmla="*/ 1463048 w 3039442"/>
                <a:gd name="connsiteY27" fmla="*/ 3246486 h 4315739"/>
                <a:gd name="connsiteX28" fmla="*/ 1722536 w 3039442"/>
                <a:gd name="connsiteY28" fmla="*/ 3415643 h 4315739"/>
                <a:gd name="connsiteX29" fmla="*/ 2290167 w 3039442"/>
                <a:gd name="connsiteY29" fmla="*/ 3614074 h 4315739"/>
                <a:gd name="connsiteX30" fmla="*/ 2345308 w 3039442"/>
                <a:gd name="connsiteY30" fmla="*/ 3653110 h 4315739"/>
                <a:gd name="connsiteX31" fmla="*/ 2413424 w 3039442"/>
                <a:gd name="connsiteY31" fmla="*/ 3721423 h 4315739"/>
                <a:gd name="connsiteX32" fmla="*/ 2429642 w 3039442"/>
                <a:gd name="connsiteY32" fmla="*/ 3851543 h 4315739"/>
                <a:gd name="connsiteX33" fmla="*/ 2552899 w 3039442"/>
                <a:gd name="connsiteY33" fmla="*/ 3643351 h 4315739"/>
                <a:gd name="connsiteX34" fmla="*/ 2916182 w 3039442"/>
                <a:gd name="connsiteY34" fmla="*/ 3282269 h 4315739"/>
                <a:gd name="connsiteX35" fmla="*/ 3039442 w 3039442"/>
                <a:gd name="connsiteY35" fmla="*/ 3158656 h 4315739"/>
                <a:gd name="connsiteX0" fmla="*/ 1807156 w 3039442"/>
                <a:gd name="connsiteY0" fmla="*/ 4315739 h 4315739"/>
                <a:gd name="connsiteX1" fmla="*/ 940940 w 3039442"/>
                <a:gd name="connsiteY1" fmla="*/ 3639924 h 4315739"/>
                <a:gd name="connsiteX2" fmla="*/ 0 w 3039442"/>
                <a:gd name="connsiteY2" fmla="*/ 3158071 h 4315739"/>
                <a:gd name="connsiteX3" fmla="*/ 2546473 w 3039442"/>
                <a:gd name="connsiteY3" fmla="*/ 682703 h 4315739"/>
                <a:gd name="connsiteX4" fmla="*/ 2601551 w 3039442"/>
                <a:gd name="connsiteY4" fmla="*/ 592045 h 4315739"/>
                <a:gd name="connsiteX5" fmla="*/ 2575603 w 3039442"/>
                <a:gd name="connsiteY5" fmla="*/ 504214 h 4315739"/>
                <a:gd name="connsiteX6" fmla="*/ 2656694 w 3039442"/>
                <a:gd name="connsiteY6" fmla="*/ 403371 h 4315739"/>
                <a:gd name="connsiteX7" fmla="*/ 2432885 w 3039442"/>
                <a:gd name="connsiteY7" fmla="*/ 35784 h 4315739"/>
                <a:gd name="connsiteX8" fmla="*/ 2241513 w 3039442"/>
                <a:gd name="connsiteY8" fmla="*/ 0 h 4315739"/>
                <a:gd name="connsiteX9" fmla="*/ 2205833 w 3039442"/>
                <a:gd name="connsiteY9" fmla="*/ 169156 h 4315739"/>
                <a:gd name="connsiteX10" fmla="*/ 2131230 w 3039442"/>
                <a:gd name="connsiteY10" fmla="*/ 569274 h 4315739"/>
                <a:gd name="connsiteX11" fmla="*/ 2225295 w 3039442"/>
                <a:gd name="connsiteY11" fmla="*/ 611563 h 4315739"/>
                <a:gd name="connsiteX12" fmla="*/ 2439373 w 3039442"/>
                <a:gd name="connsiteY12" fmla="*/ 676622 h 4315739"/>
                <a:gd name="connsiteX13" fmla="*/ 2416667 w 3039442"/>
                <a:gd name="connsiteY13" fmla="*/ 1336979 h 4315739"/>
                <a:gd name="connsiteX14" fmla="*/ 2559385 w 3039442"/>
                <a:gd name="connsiteY14" fmla="*/ 1681796 h 4315739"/>
                <a:gd name="connsiteX15" fmla="*/ 2257731 w 3039442"/>
                <a:gd name="connsiteY15" fmla="*/ 1818422 h 4315739"/>
                <a:gd name="connsiteX16" fmla="*/ 2095551 w 3039442"/>
                <a:gd name="connsiteY16" fmla="*/ 1899747 h 4315739"/>
                <a:gd name="connsiteX17" fmla="*/ 1972294 w 3039442"/>
                <a:gd name="connsiteY17" fmla="*/ 1948542 h 4315739"/>
                <a:gd name="connsiteX18" fmla="*/ 1897691 w 3039442"/>
                <a:gd name="connsiteY18" fmla="*/ 1974566 h 4315739"/>
                <a:gd name="connsiteX19" fmla="*/ 1818993 w 3039442"/>
                <a:gd name="connsiteY19" fmla="*/ 2105839 h 4315739"/>
                <a:gd name="connsiteX20" fmla="*/ 1673882 w 3039442"/>
                <a:gd name="connsiteY20" fmla="*/ 2156733 h 4315739"/>
                <a:gd name="connsiteX21" fmla="*/ 1391689 w 3039442"/>
                <a:gd name="connsiteY21" fmla="*/ 2696730 h 4315739"/>
                <a:gd name="connsiteX22" fmla="*/ 982995 w 3039442"/>
                <a:gd name="connsiteY22" fmla="*/ 2755284 h 4315739"/>
                <a:gd name="connsiteX23" fmla="*/ 1008944 w 3039442"/>
                <a:gd name="connsiteY23" fmla="*/ 3009017 h 4315739"/>
                <a:gd name="connsiteX24" fmla="*/ 1180854 w 3039442"/>
                <a:gd name="connsiteY24" fmla="*/ 2976487 h 4315739"/>
                <a:gd name="connsiteX25" fmla="*/ 1255457 w 3039442"/>
                <a:gd name="connsiteY25" fmla="*/ 3077330 h 4315739"/>
                <a:gd name="connsiteX26" fmla="*/ 1430613 w 3039442"/>
                <a:gd name="connsiteY26" fmla="*/ 3135885 h 4315739"/>
                <a:gd name="connsiteX27" fmla="*/ 1463048 w 3039442"/>
                <a:gd name="connsiteY27" fmla="*/ 3246486 h 4315739"/>
                <a:gd name="connsiteX28" fmla="*/ 1722536 w 3039442"/>
                <a:gd name="connsiteY28" fmla="*/ 3415643 h 4315739"/>
                <a:gd name="connsiteX29" fmla="*/ 2290167 w 3039442"/>
                <a:gd name="connsiteY29" fmla="*/ 3614074 h 4315739"/>
                <a:gd name="connsiteX30" fmla="*/ 2345308 w 3039442"/>
                <a:gd name="connsiteY30" fmla="*/ 3653110 h 4315739"/>
                <a:gd name="connsiteX31" fmla="*/ 2413424 w 3039442"/>
                <a:gd name="connsiteY31" fmla="*/ 3721423 h 4315739"/>
                <a:gd name="connsiteX32" fmla="*/ 2429642 w 3039442"/>
                <a:gd name="connsiteY32" fmla="*/ 3851543 h 4315739"/>
                <a:gd name="connsiteX33" fmla="*/ 2552899 w 3039442"/>
                <a:gd name="connsiteY33" fmla="*/ 3643351 h 4315739"/>
                <a:gd name="connsiteX34" fmla="*/ 2903208 w 3039442"/>
                <a:gd name="connsiteY34" fmla="*/ 3279016 h 4315739"/>
                <a:gd name="connsiteX35" fmla="*/ 3039442 w 3039442"/>
                <a:gd name="connsiteY35" fmla="*/ 3158656 h 4315739"/>
                <a:gd name="connsiteX0" fmla="*/ 1807156 w 3065391"/>
                <a:gd name="connsiteY0" fmla="*/ 4315739 h 4315739"/>
                <a:gd name="connsiteX1" fmla="*/ 940940 w 3065391"/>
                <a:gd name="connsiteY1" fmla="*/ 3639924 h 4315739"/>
                <a:gd name="connsiteX2" fmla="*/ 0 w 3065391"/>
                <a:gd name="connsiteY2" fmla="*/ 3158071 h 4315739"/>
                <a:gd name="connsiteX3" fmla="*/ 2546473 w 3065391"/>
                <a:gd name="connsiteY3" fmla="*/ 682703 h 4315739"/>
                <a:gd name="connsiteX4" fmla="*/ 2601551 w 3065391"/>
                <a:gd name="connsiteY4" fmla="*/ 592045 h 4315739"/>
                <a:gd name="connsiteX5" fmla="*/ 2575603 w 3065391"/>
                <a:gd name="connsiteY5" fmla="*/ 504214 h 4315739"/>
                <a:gd name="connsiteX6" fmla="*/ 2656694 w 3065391"/>
                <a:gd name="connsiteY6" fmla="*/ 403371 h 4315739"/>
                <a:gd name="connsiteX7" fmla="*/ 2432885 w 3065391"/>
                <a:gd name="connsiteY7" fmla="*/ 35784 h 4315739"/>
                <a:gd name="connsiteX8" fmla="*/ 2241513 w 3065391"/>
                <a:gd name="connsiteY8" fmla="*/ 0 h 4315739"/>
                <a:gd name="connsiteX9" fmla="*/ 2205833 w 3065391"/>
                <a:gd name="connsiteY9" fmla="*/ 169156 h 4315739"/>
                <a:gd name="connsiteX10" fmla="*/ 2131230 w 3065391"/>
                <a:gd name="connsiteY10" fmla="*/ 569274 h 4315739"/>
                <a:gd name="connsiteX11" fmla="*/ 2225295 w 3065391"/>
                <a:gd name="connsiteY11" fmla="*/ 611563 h 4315739"/>
                <a:gd name="connsiteX12" fmla="*/ 2439373 w 3065391"/>
                <a:gd name="connsiteY12" fmla="*/ 676622 h 4315739"/>
                <a:gd name="connsiteX13" fmla="*/ 2416667 w 3065391"/>
                <a:gd name="connsiteY13" fmla="*/ 1336979 h 4315739"/>
                <a:gd name="connsiteX14" fmla="*/ 2559385 w 3065391"/>
                <a:gd name="connsiteY14" fmla="*/ 1681796 h 4315739"/>
                <a:gd name="connsiteX15" fmla="*/ 2257731 w 3065391"/>
                <a:gd name="connsiteY15" fmla="*/ 1818422 h 4315739"/>
                <a:gd name="connsiteX16" fmla="*/ 2095551 w 3065391"/>
                <a:gd name="connsiteY16" fmla="*/ 1899747 h 4315739"/>
                <a:gd name="connsiteX17" fmla="*/ 1972294 w 3065391"/>
                <a:gd name="connsiteY17" fmla="*/ 1948542 h 4315739"/>
                <a:gd name="connsiteX18" fmla="*/ 1897691 w 3065391"/>
                <a:gd name="connsiteY18" fmla="*/ 1974566 h 4315739"/>
                <a:gd name="connsiteX19" fmla="*/ 1818993 w 3065391"/>
                <a:gd name="connsiteY19" fmla="*/ 2105839 h 4315739"/>
                <a:gd name="connsiteX20" fmla="*/ 1673882 w 3065391"/>
                <a:gd name="connsiteY20" fmla="*/ 2156733 h 4315739"/>
                <a:gd name="connsiteX21" fmla="*/ 1391689 w 3065391"/>
                <a:gd name="connsiteY21" fmla="*/ 2696730 h 4315739"/>
                <a:gd name="connsiteX22" fmla="*/ 982995 w 3065391"/>
                <a:gd name="connsiteY22" fmla="*/ 2755284 h 4315739"/>
                <a:gd name="connsiteX23" fmla="*/ 1008944 w 3065391"/>
                <a:gd name="connsiteY23" fmla="*/ 3009017 h 4315739"/>
                <a:gd name="connsiteX24" fmla="*/ 1180854 w 3065391"/>
                <a:gd name="connsiteY24" fmla="*/ 2976487 h 4315739"/>
                <a:gd name="connsiteX25" fmla="*/ 1255457 w 3065391"/>
                <a:gd name="connsiteY25" fmla="*/ 3077330 h 4315739"/>
                <a:gd name="connsiteX26" fmla="*/ 1430613 w 3065391"/>
                <a:gd name="connsiteY26" fmla="*/ 3135885 h 4315739"/>
                <a:gd name="connsiteX27" fmla="*/ 1463048 w 3065391"/>
                <a:gd name="connsiteY27" fmla="*/ 3246486 h 4315739"/>
                <a:gd name="connsiteX28" fmla="*/ 1722536 w 3065391"/>
                <a:gd name="connsiteY28" fmla="*/ 3415643 h 4315739"/>
                <a:gd name="connsiteX29" fmla="*/ 2290167 w 3065391"/>
                <a:gd name="connsiteY29" fmla="*/ 3614074 h 4315739"/>
                <a:gd name="connsiteX30" fmla="*/ 2345308 w 3065391"/>
                <a:gd name="connsiteY30" fmla="*/ 3653110 h 4315739"/>
                <a:gd name="connsiteX31" fmla="*/ 2413424 w 3065391"/>
                <a:gd name="connsiteY31" fmla="*/ 3721423 h 4315739"/>
                <a:gd name="connsiteX32" fmla="*/ 2429642 w 3065391"/>
                <a:gd name="connsiteY32" fmla="*/ 3851543 h 4315739"/>
                <a:gd name="connsiteX33" fmla="*/ 2552899 w 3065391"/>
                <a:gd name="connsiteY33" fmla="*/ 3643351 h 4315739"/>
                <a:gd name="connsiteX34" fmla="*/ 2903208 w 3065391"/>
                <a:gd name="connsiteY34" fmla="*/ 3279016 h 4315739"/>
                <a:gd name="connsiteX35" fmla="*/ 3065391 w 3065391"/>
                <a:gd name="connsiteY35" fmla="*/ 3178174 h 4315739"/>
                <a:gd name="connsiteX0" fmla="*/ 1807156 w 3065391"/>
                <a:gd name="connsiteY0" fmla="*/ 4315739 h 4315739"/>
                <a:gd name="connsiteX1" fmla="*/ 940940 w 3065391"/>
                <a:gd name="connsiteY1" fmla="*/ 3639924 h 4315739"/>
                <a:gd name="connsiteX2" fmla="*/ 0 w 3065391"/>
                <a:gd name="connsiteY2" fmla="*/ 3158071 h 4315739"/>
                <a:gd name="connsiteX3" fmla="*/ 2546473 w 3065391"/>
                <a:gd name="connsiteY3" fmla="*/ 682703 h 4315739"/>
                <a:gd name="connsiteX4" fmla="*/ 2601551 w 3065391"/>
                <a:gd name="connsiteY4" fmla="*/ 592045 h 4315739"/>
                <a:gd name="connsiteX5" fmla="*/ 2575603 w 3065391"/>
                <a:gd name="connsiteY5" fmla="*/ 504214 h 4315739"/>
                <a:gd name="connsiteX6" fmla="*/ 2656694 w 3065391"/>
                <a:gd name="connsiteY6" fmla="*/ 403371 h 4315739"/>
                <a:gd name="connsiteX7" fmla="*/ 2432885 w 3065391"/>
                <a:gd name="connsiteY7" fmla="*/ 35784 h 4315739"/>
                <a:gd name="connsiteX8" fmla="*/ 2241513 w 3065391"/>
                <a:gd name="connsiteY8" fmla="*/ 0 h 4315739"/>
                <a:gd name="connsiteX9" fmla="*/ 2205833 w 3065391"/>
                <a:gd name="connsiteY9" fmla="*/ 169156 h 4315739"/>
                <a:gd name="connsiteX10" fmla="*/ 2131230 w 3065391"/>
                <a:gd name="connsiteY10" fmla="*/ 569274 h 4315739"/>
                <a:gd name="connsiteX11" fmla="*/ 2225295 w 3065391"/>
                <a:gd name="connsiteY11" fmla="*/ 611563 h 4315739"/>
                <a:gd name="connsiteX12" fmla="*/ 2439373 w 3065391"/>
                <a:gd name="connsiteY12" fmla="*/ 676622 h 4315739"/>
                <a:gd name="connsiteX13" fmla="*/ 2416667 w 3065391"/>
                <a:gd name="connsiteY13" fmla="*/ 1336979 h 4315739"/>
                <a:gd name="connsiteX14" fmla="*/ 2559385 w 3065391"/>
                <a:gd name="connsiteY14" fmla="*/ 1681796 h 4315739"/>
                <a:gd name="connsiteX15" fmla="*/ 2257731 w 3065391"/>
                <a:gd name="connsiteY15" fmla="*/ 1818422 h 4315739"/>
                <a:gd name="connsiteX16" fmla="*/ 2095551 w 3065391"/>
                <a:gd name="connsiteY16" fmla="*/ 1899747 h 4315739"/>
                <a:gd name="connsiteX17" fmla="*/ 1972294 w 3065391"/>
                <a:gd name="connsiteY17" fmla="*/ 1948542 h 4315739"/>
                <a:gd name="connsiteX18" fmla="*/ 1897691 w 3065391"/>
                <a:gd name="connsiteY18" fmla="*/ 1974566 h 4315739"/>
                <a:gd name="connsiteX19" fmla="*/ 1818993 w 3065391"/>
                <a:gd name="connsiteY19" fmla="*/ 2105839 h 4315739"/>
                <a:gd name="connsiteX20" fmla="*/ 1673882 w 3065391"/>
                <a:gd name="connsiteY20" fmla="*/ 2156733 h 4315739"/>
                <a:gd name="connsiteX21" fmla="*/ 1391689 w 3065391"/>
                <a:gd name="connsiteY21" fmla="*/ 2696730 h 4315739"/>
                <a:gd name="connsiteX22" fmla="*/ 982995 w 3065391"/>
                <a:gd name="connsiteY22" fmla="*/ 2755284 h 4315739"/>
                <a:gd name="connsiteX23" fmla="*/ 1008944 w 3065391"/>
                <a:gd name="connsiteY23" fmla="*/ 3009017 h 4315739"/>
                <a:gd name="connsiteX24" fmla="*/ 1180854 w 3065391"/>
                <a:gd name="connsiteY24" fmla="*/ 2976487 h 4315739"/>
                <a:gd name="connsiteX25" fmla="*/ 1255457 w 3065391"/>
                <a:gd name="connsiteY25" fmla="*/ 3077330 h 4315739"/>
                <a:gd name="connsiteX26" fmla="*/ 1430613 w 3065391"/>
                <a:gd name="connsiteY26" fmla="*/ 3135885 h 4315739"/>
                <a:gd name="connsiteX27" fmla="*/ 1463048 w 3065391"/>
                <a:gd name="connsiteY27" fmla="*/ 3246486 h 4315739"/>
                <a:gd name="connsiteX28" fmla="*/ 1722536 w 3065391"/>
                <a:gd name="connsiteY28" fmla="*/ 3415643 h 4315739"/>
                <a:gd name="connsiteX29" fmla="*/ 2290167 w 3065391"/>
                <a:gd name="connsiteY29" fmla="*/ 3614074 h 4315739"/>
                <a:gd name="connsiteX30" fmla="*/ 2345308 w 3065391"/>
                <a:gd name="connsiteY30" fmla="*/ 3653110 h 4315739"/>
                <a:gd name="connsiteX31" fmla="*/ 2413424 w 3065391"/>
                <a:gd name="connsiteY31" fmla="*/ 3721423 h 4315739"/>
                <a:gd name="connsiteX32" fmla="*/ 2429642 w 3065391"/>
                <a:gd name="connsiteY32" fmla="*/ 3851543 h 4315739"/>
                <a:gd name="connsiteX33" fmla="*/ 2552899 w 3065391"/>
                <a:gd name="connsiteY33" fmla="*/ 3643351 h 4315739"/>
                <a:gd name="connsiteX34" fmla="*/ 2903208 w 3065391"/>
                <a:gd name="connsiteY34" fmla="*/ 3279016 h 4315739"/>
                <a:gd name="connsiteX35" fmla="*/ 2961593 w 3065391"/>
                <a:gd name="connsiteY35" fmla="*/ 3236727 h 4315739"/>
                <a:gd name="connsiteX36" fmla="*/ 3065391 w 3065391"/>
                <a:gd name="connsiteY36" fmla="*/ 3178174 h 4315739"/>
                <a:gd name="connsiteX0" fmla="*/ 1807156 w 3065391"/>
                <a:gd name="connsiteY0" fmla="*/ 4315739 h 4315739"/>
                <a:gd name="connsiteX1" fmla="*/ 940940 w 3065391"/>
                <a:gd name="connsiteY1" fmla="*/ 3639924 h 4315739"/>
                <a:gd name="connsiteX2" fmla="*/ 0 w 3065391"/>
                <a:gd name="connsiteY2" fmla="*/ 3158071 h 4315739"/>
                <a:gd name="connsiteX3" fmla="*/ 2546473 w 3065391"/>
                <a:gd name="connsiteY3" fmla="*/ 682703 h 4315739"/>
                <a:gd name="connsiteX4" fmla="*/ 2601551 w 3065391"/>
                <a:gd name="connsiteY4" fmla="*/ 592045 h 4315739"/>
                <a:gd name="connsiteX5" fmla="*/ 2575603 w 3065391"/>
                <a:gd name="connsiteY5" fmla="*/ 504214 h 4315739"/>
                <a:gd name="connsiteX6" fmla="*/ 2656694 w 3065391"/>
                <a:gd name="connsiteY6" fmla="*/ 403371 h 4315739"/>
                <a:gd name="connsiteX7" fmla="*/ 2432885 w 3065391"/>
                <a:gd name="connsiteY7" fmla="*/ 35784 h 4315739"/>
                <a:gd name="connsiteX8" fmla="*/ 2241513 w 3065391"/>
                <a:gd name="connsiteY8" fmla="*/ 0 h 4315739"/>
                <a:gd name="connsiteX9" fmla="*/ 2205833 w 3065391"/>
                <a:gd name="connsiteY9" fmla="*/ 169156 h 4315739"/>
                <a:gd name="connsiteX10" fmla="*/ 2131230 w 3065391"/>
                <a:gd name="connsiteY10" fmla="*/ 569274 h 4315739"/>
                <a:gd name="connsiteX11" fmla="*/ 2225295 w 3065391"/>
                <a:gd name="connsiteY11" fmla="*/ 611563 h 4315739"/>
                <a:gd name="connsiteX12" fmla="*/ 2439373 w 3065391"/>
                <a:gd name="connsiteY12" fmla="*/ 676622 h 4315739"/>
                <a:gd name="connsiteX13" fmla="*/ 2416667 w 3065391"/>
                <a:gd name="connsiteY13" fmla="*/ 1336979 h 4315739"/>
                <a:gd name="connsiteX14" fmla="*/ 2559385 w 3065391"/>
                <a:gd name="connsiteY14" fmla="*/ 1681796 h 4315739"/>
                <a:gd name="connsiteX15" fmla="*/ 2257731 w 3065391"/>
                <a:gd name="connsiteY15" fmla="*/ 1818422 h 4315739"/>
                <a:gd name="connsiteX16" fmla="*/ 2095551 w 3065391"/>
                <a:gd name="connsiteY16" fmla="*/ 1899747 h 4315739"/>
                <a:gd name="connsiteX17" fmla="*/ 1972294 w 3065391"/>
                <a:gd name="connsiteY17" fmla="*/ 1948542 h 4315739"/>
                <a:gd name="connsiteX18" fmla="*/ 1897691 w 3065391"/>
                <a:gd name="connsiteY18" fmla="*/ 1974566 h 4315739"/>
                <a:gd name="connsiteX19" fmla="*/ 1818993 w 3065391"/>
                <a:gd name="connsiteY19" fmla="*/ 2105839 h 4315739"/>
                <a:gd name="connsiteX20" fmla="*/ 1673882 w 3065391"/>
                <a:gd name="connsiteY20" fmla="*/ 2156733 h 4315739"/>
                <a:gd name="connsiteX21" fmla="*/ 1391689 w 3065391"/>
                <a:gd name="connsiteY21" fmla="*/ 2696730 h 4315739"/>
                <a:gd name="connsiteX22" fmla="*/ 982995 w 3065391"/>
                <a:gd name="connsiteY22" fmla="*/ 2755284 h 4315739"/>
                <a:gd name="connsiteX23" fmla="*/ 1008944 w 3065391"/>
                <a:gd name="connsiteY23" fmla="*/ 3009017 h 4315739"/>
                <a:gd name="connsiteX24" fmla="*/ 1180854 w 3065391"/>
                <a:gd name="connsiteY24" fmla="*/ 2976487 h 4315739"/>
                <a:gd name="connsiteX25" fmla="*/ 1255457 w 3065391"/>
                <a:gd name="connsiteY25" fmla="*/ 3077330 h 4315739"/>
                <a:gd name="connsiteX26" fmla="*/ 1430613 w 3065391"/>
                <a:gd name="connsiteY26" fmla="*/ 3135885 h 4315739"/>
                <a:gd name="connsiteX27" fmla="*/ 1463048 w 3065391"/>
                <a:gd name="connsiteY27" fmla="*/ 3246486 h 4315739"/>
                <a:gd name="connsiteX28" fmla="*/ 1722536 w 3065391"/>
                <a:gd name="connsiteY28" fmla="*/ 3415643 h 4315739"/>
                <a:gd name="connsiteX29" fmla="*/ 2290167 w 3065391"/>
                <a:gd name="connsiteY29" fmla="*/ 3614074 h 4315739"/>
                <a:gd name="connsiteX30" fmla="*/ 2345308 w 3065391"/>
                <a:gd name="connsiteY30" fmla="*/ 3653110 h 4315739"/>
                <a:gd name="connsiteX31" fmla="*/ 2413424 w 3065391"/>
                <a:gd name="connsiteY31" fmla="*/ 3721423 h 4315739"/>
                <a:gd name="connsiteX32" fmla="*/ 2429642 w 3065391"/>
                <a:gd name="connsiteY32" fmla="*/ 3851543 h 4315739"/>
                <a:gd name="connsiteX33" fmla="*/ 2552899 w 3065391"/>
                <a:gd name="connsiteY33" fmla="*/ 3643351 h 4315739"/>
                <a:gd name="connsiteX34" fmla="*/ 2903208 w 3065391"/>
                <a:gd name="connsiteY34" fmla="*/ 3279016 h 4315739"/>
                <a:gd name="connsiteX35" fmla="*/ 2961593 w 3065391"/>
                <a:gd name="connsiteY35" fmla="*/ 3226968 h 4315739"/>
                <a:gd name="connsiteX36" fmla="*/ 3065391 w 3065391"/>
                <a:gd name="connsiteY36" fmla="*/ 3178174 h 4315739"/>
                <a:gd name="connsiteX0" fmla="*/ 1807156 w 3088096"/>
                <a:gd name="connsiteY0" fmla="*/ 4315739 h 4315739"/>
                <a:gd name="connsiteX1" fmla="*/ 940940 w 3088096"/>
                <a:gd name="connsiteY1" fmla="*/ 3639924 h 4315739"/>
                <a:gd name="connsiteX2" fmla="*/ 0 w 3088096"/>
                <a:gd name="connsiteY2" fmla="*/ 3158071 h 4315739"/>
                <a:gd name="connsiteX3" fmla="*/ 2546473 w 3088096"/>
                <a:gd name="connsiteY3" fmla="*/ 682703 h 4315739"/>
                <a:gd name="connsiteX4" fmla="*/ 2601551 w 3088096"/>
                <a:gd name="connsiteY4" fmla="*/ 592045 h 4315739"/>
                <a:gd name="connsiteX5" fmla="*/ 2575603 w 3088096"/>
                <a:gd name="connsiteY5" fmla="*/ 504214 h 4315739"/>
                <a:gd name="connsiteX6" fmla="*/ 2656694 w 3088096"/>
                <a:gd name="connsiteY6" fmla="*/ 403371 h 4315739"/>
                <a:gd name="connsiteX7" fmla="*/ 2432885 w 3088096"/>
                <a:gd name="connsiteY7" fmla="*/ 35784 h 4315739"/>
                <a:gd name="connsiteX8" fmla="*/ 2241513 w 3088096"/>
                <a:gd name="connsiteY8" fmla="*/ 0 h 4315739"/>
                <a:gd name="connsiteX9" fmla="*/ 2205833 w 3088096"/>
                <a:gd name="connsiteY9" fmla="*/ 169156 h 4315739"/>
                <a:gd name="connsiteX10" fmla="*/ 2131230 w 3088096"/>
                <a:gd name="connsiteY10" fmla="*/ 569274 h 4315739"/>
                <a:gd name="connsiteX11" fmla="*/ 2225295 w 3088096"/>
                <a:gd name="connsiteY11" fmla="*/ 611563 h 4315739"/>
                <a:gd name="connsiteX12" fmla="*/ 2439373 w 3088096"/>
                <a:gd name="connsiteY12" fmla="*/ 676622 h 4315739"/>
                <a:gd name="connsiteX13" fmla="*/ 2416667 w 3088096"/>
                <a:gd name="connsiteY13" fmla="*/ 1336979 h 4315739"/>
                <a:gd name="connsiteX14" fmla="*/ 2559385 w 3088096"/>
                <a:gd name="connsiteY14" fmla="*/ 1681796 h 4315739"/>
                <a:gd name="connsiteX15" fmla="*/ 2257731 w 3088096"/>
                <a:gd name="connsiteY15" fmla="*/ 1818422 h 4315739"/>
                <a:gd name="connsiteX16" fmla="*/ 2095551 w 3088096"/>
                <a:gd name="connsiteY16" fmla="*/ 1899747 h 4315739"/>
                <a:gd name="connsiteX17" fmla="*/ 1972294 w 3088096"/>
                <a:gd name="connsiteY17" fmla="*/ 1948542 h 4315739"/>
                <a:gd name="connsiteX18" fmla="*/ 1897691 w 3088096"/>
                <a:gd name="connsiteY18" fmla="*/ 1974566 h 4315739"/>
                <a:gd name="connsiteX19" fmla="*/ 1818993 w 3088096"/>
                <a:gd name="connsiteY19" fmla="*/ 2105839 h 4315739"/>
                <a:gd name="connsiteX20" fmla="*/ 1673882 w 3088096"/>
                <a:gd name="connsiteY20" fmla="*/ 2156733 h 4315739"/>
                <a:gd name="connsiteX21" fmla="*/ 1391689 w 3088096"/>
                <a:gd name="connsiteY21" fmla="*/ 2696730 h 4315739"/>
                <a:gd name="connsiteX22" fmla="*/ 982995 w 3088096"/>
                <a:gd name="connsiteY22" fmla="*/ 2755284 h 4315739"/>
                <a:gd name="connsiteX23" fmla="*/ 1008944 w 3088096"/>
                <a:gd name="connsiteY23" fmla="*/ 3009017 h 4315739"/>
                <a:gd name="connsiteX24" fmla="*/ 1180854 w 3088096"/>
                <a:gd name="connsiteY24" fmla="*/ 2976487 h 4315739"/>
                <a:gd name="connsiteX25" fmla="*/ 1255457 w 3088096"/>
                <a:gd name="connsiteY25" fmla="*/ 3077330 h 4315739"/>
                <a:gd name="connsiteX26" fmla="*/ 1430613 w 3088096"/>
                <a:gd name="connsiteY26" fmla="*/ 3135885 h 4315739"/>
                <a:gd name="connsiteX27" fmla="*/ 1463048 w 3088096"/>
                <a:gd name="connsiteY27" fmla="*/ 3246486 h 4315739"/>
                <a:gd name="connsiteX28" fmla="*/ 1722536 w 3088096"/>
                <a:gd name="connsiteY28" fmla="*/ 3415643 h 4315739"/>
                <a:gd name="connsiteX29" fmla="*/ 2290167 w 3088096"/>
                <a:gd name="connsiteY29" fmla="*/ 3614074 h 4315739"/>
                <a:gd name="connsiteX30" fmla="*/ 2345308 w 3088096"/>
                <a:gd name="connsiteY30" fmla="*/ 3653110 h 4315739"/>
                <a:gd name="connsiteX31" fmla="*/ 2413424 w 3088096"/>
                <a:gd name="connsiteY31" fmla="*/ 3721423 h 4315739"/>
                <a:gd name="connsiteX32" fmla="*/ 2429642 w 3088096"/>
                <a:gd name="connsiteY32" fmla="*/ 3851543 h 4315739"/>
                <a:gd name="connsiteX33" fmla="*/ 2552899 w 3088096"/>
                <a:gd name="connsiteY33" fmla="*/ 3643351 h 4315739"/>
                <a:gd name="connsiteX34" fmla="*/ 2903208 w 3088096"/>
                <a:gd name="connsiteY34" fmla="*/ 3279016 h 4315739"/>
                <a:gd name="connsiteX35" fmla="*/ 2961593 w 3088096"/>
                <a:gd name="connsiteY35" fmla="*/ 3226968 h 4315739"/>
                <a:gd name="connsiteX36" fmla="*/ 3088096 w 3088096"/>
                <a:gd name="connsiteY36" fmla="*/ 3256246 h 4315739"/>
                <a:gd name="connsiteX0" fmla="*/ 1807156 w 3088096"/>
                <a:gd name="connsiteY0" fmla="*/ 4315739 h 4315739"/>
                <a:gd name="connsiteX1" fmla="*/ 940940 w 3088096"/>
                <a:gd name="connsiteY1" fmla="*/ 3639924 h 4315739"/>
                <a:gd name="connsiteX2" fmla="*/ 0 w 3088096"/>
                <a:gd name="connsiteY2" fmla="*/ 3158071 h 4315739"/>
                <a:gd name="connsiteX3" fmla="*/ 2546473 w 3088096"/>
                <a:gd name="connsiteY3" fmla="*/ 682703 h 4315739"/>
                <a:gd name="connsiteX4" fmla="*/ 2601551 w 3088096"/>
                <a:gd name="connsiteY4" fmla="*/ 592045 h 4315739"/>
                <a:gd name="connsiteX5" fmla="*/ 2575603 w 3088096"/>
                <a:gd name="connsiteY5" fmla="*/ 504214 h 4315739"/>
                <a:gd name="connsiteX6" fmla="*/ 2656694 w 3088096"/>
                <a:gd name="connsiteY6" fmla="*/ 403371 h 4315739"/>
                <a:gd name="connsiteX7" fmla="*/ 2432885 w 3088096"/>
                <a:gd name="connsiteY7" fmla="*/ 35784 h 4315739"/>
                <a:gd name="connsiteX8" fmla="*/ 2241513 w 3088096"/>
                <a:gd name="connsiteY8" fmla="*/ 0 h 4315739"/>
                <a:gd name="connsiteX9" fmla="*/ 2205833 w 3088096"/>
                <a:gd name="connsiteY9" fmla="*/ 169156 h 4315739"/>
                <a:gd name="connsiteX10" fmla="*/ 2131230 w 3088096"/>
                <a:gd name="connsiteY10" fmla="*/ 569274 h 4315739"/>
                <a:gd name="connsiteX11" fmla="*/ 2225295 w 3088096"/>
                <a:gd name="connsiteY11" fmla="*/ 611563 h 4315739"/>
                <a:gd name="connsiteX12" fmla="*/ 2439373 w 3088096"/>
                <a:gd name="connsiteY12" fmla="*/ 676622 h 4315739"/>
                <a:gd name="connsiteX13" fmla="*/ 2416667 w 3088096"/>
                <a:gd name="connsiteY13" fmla="*/ 1336979 h 4315739"/>
                <a:gd name="connsiteX14" fmla="*/ 2559385 w 3088096"/>
                <a:gd name="connsiteY14" fmla="*/ 1681796 h 4315739"/>
                <a:gd name="connsiteX15" fmla="*/ 2257731 w 3088096"/>
                <a:gd name="connsiteY15" fmla="*/ 1818422 h 4315739"/>
                <a:gd name="connsiteX16" fmla="*/ 2095551 w 3088096"/>
                <a:gd name="connsiteY16" fmla="*/ 1899747 h 4315739"/>
                <a:gd name="connsiteX17" fmla="*/ 1972294 w 3088096"/>
                <a:gd name="connsiteY17" fmla="*/ 1948542 h 4315739"/>
                <a:gd name="connsiteX18" fmla="*/ 1897691 w 3088096"/>
                <a:gd name="connsiteY18" fmla="*/ 1974566 h 4315739"/>
                <a:gd name="connsiteX19" fmla="*/ 1818993 w 3088096"/>
                <a:gd name="connsiteY19" fmla="*/ 2105839 h 4315739"/>
                <a:gd name="connsiteX20" fmla="*/ 1673882 w 3088096"/>
                <a:gd name="connsiteY20" fmla="*/ 2156733 h 4315739"/>
                <a:gd name="connsiteX21" fmla="*/ 1391689 w 3088096"/>
                <a:gd name="connsiteY21" fmla="*/ 2696730 h 4315739"/>
                <a:gd name="connsiteX22" fmla="*/ 982995 w 3088096"/>
                <a:gd name="connsiteY22" fmla="*/ 2755284 h 4315739"/>
                <a:gd name="connsiteX23" fmla="*/ 1008944 w 3088096"/>
                <a:gd name="connsiteY23" fmla="*/ 3009017 h 4315739"/>
                <a:gd name="connsiteX24" fmla="*/ 1180854 w 3088096"/>
                <a:gd name="connsiteY24" fmla="*/ 2976487 h 4315739"/>
                <a:gd name="connsiteX25" fmla="*/ 1255457 w 3088096"/>
                <a:gd name="connsiteY25" fmla="*/ 3077330 h 4315739"/>
                <a:gd name="connsiteX26" fmla="*/ 1430613 w 3088096"/>
                <a:gd name="connsiteY26" fmla="*/ 3135885 h 4315739"/>
                <a:gd name="connsiteX27" fmla="*/ 1463048 w 3088096"/>
                <a:gd name="connsiteY27" fmla="*/ 3246486 h 4315739"/>
                <a:gd name="connsiteX28" fmla="*/ 1722536 w 3088096"/>
                <a:gd name="connsiteY28" fmla="*/ 3415643 h 4315739"/>
                <a:gd name="connsiteX29" fmla="*/ 2290167 w 3088096"/>
                <a:gd name="connsiteY29" fmla="*/ 3614074 h 4315739"/>
                <a:gd name="connsiteX30" fmla="*/ 2345308 w 3088096"/>
                <a:gd name="connsiteY30" fmla="*/ 3653110 h 4315739"/>
                <a:gd name="connsiteX31" fmla="*/ 2413424 w 3088096"/>
                <a:gd name="connsiteY31" fmla="*/ 3721423 h 4315739"/>
                <a:gd name="connsiteX32" fmla="*/ 2429642 w 3088096"/>
                <a:gd name="connsiteY32" fmla="*/ 3851543 h 4315739"/>
                <a:gd name="connsiteX33" fmla="*/ 2552899 w 3088096"/>
                <a:gd name="connsiteY33" fmla="*/ 3643351 h 4315739"/>
                <a:gd name="connsiteX34" fmla="*/ 2903208 w 3088096"/>
                <a:gd name="connsiteY34" fmla="*/ 3279016 h 4315739"/>
                <a:gd name="connsiteX35" fmla="*/ 2961593 w 3088096"/>
                <a:gd name="connsiteY35" fmla="*/ 3226968 h 4315739"/>
                <a:gd name="connsiteX36" fmla="*/ 3016733 w 3088096"/>
                <a:gd name="connsiteY36" fmla="*/ 3233474 h 4315739"/>
                <a:gd name="connsiteX37" fmla="*/ 3088096 w 3088096"/>
                <a:gd name="connsiteY37" fmla="*/ 3256246 h 4315739"/>
                <a:gd name="connsiteX0" fmla="*/ 1807156 w 3149724"/>
                <a:gd name="connsiteY0" fmla="*/ 4315739 h 4315739"/>
                <a:gd name="connsiteX1" fmla="*/ 940940 w 3149724"/>
                <a:gd name="connsiteY1" fmla="*/ 3639924 h 4315739"/>
                <a:gd name="connsiteX2" fmla="*/ 0 w 3149724"/>
                <a:gd name="connsiteY2" fmla="*/ 3158071 h 4315739"/>
                <a:gd name="connsiteX3" fmla="*/ 2546473 w 3149724"/>
                <a:gd name="connsiteY3" fmla="*/ 682703 h 4315739"/>
                <a:gd name="connsiteX4" fmla="*/ 2601551 w 3149724"/>
                <a:gd name="connsiteY4" fmla="*/ 592045 h 4315739"/>
                <a:gd name="connsiteX5" fmla="*/ 2575603 w 3149724"/>
                <a:gd name="connsiteY5" fmla="*/ 504214 h 4315739"/>
                <a:gd name="connsiteX6" fmla="*/ 2656694 w 3149724"/>
                <a:gd name="connsiteY6" fmla="*/ 403371 h 4315739"/>
                <a:gd name="connsiteX7" fmla="*/ 2432885 w 3149724"/>
                <a:gd name="connsiteY7" fmla="*/ 35784 h 4315739"/>
                <a:gd name="connsiteX8" fmla="*/ 2241513 w 3149724"/>
                <a:gd name="connsiteY8" fmla="*/ 0 h 4315739"/>
                <a:gd name="connsiteX9" fmla="*/ 2205833 w 3149724"/>
                <a:gd name="connsiteY9" fmla="*/ 169156 h 4315739"/>
                <a:gd name="connsiteX10" fmla="*/ 2131230 w 3149724"/>
                <a:gd name="connsiteY10" fmla="*/ 569274 h 4315739"/>
                <a:gd name="connsiteX11" fmla="*/ 2225295 w 3149724"/>
                <a:gd name="connsiteY11" fmla="*/ 611563 h 4315739"/>
                <a:gd name="connsiteX12" fmla="*/ 2439373 w 3149724"/>
                <a:gd name="connsiteY12" fmla="*/ 676622 h 4315739"/>
                <a:gd name="connsiteX13" fmla="*/ 2416667 w 3149724"/>
                <a:gd name="connsiteY13" fmla="*/ 1336979 h 4315739"/>
                <a:gd name="connsiteX14" fmla="*/ 2559385 w 3149724"/>
                <a:gd name="connsiteY14" fmla="*/ 1681796 h 4315739"/>
                <a:gd name="connsiteX15" fmla="*/ 2257731 w 3149724"/>
                <a:gd name="connsiteY15" fmla="*/ 1818422 h 4315739"/>
                <a:gd name="connsiteX16" fmla="*/ 2095551 w 3149724"/>
                <a:gd name="connsiteY16" fmla="*/ 1899747 h 4315739"/>
                <a:gd name="connsiteX17" fmla="*/ 1972294 w 3149724"/>
                <a:gd name="connsiteY17" fmla="*/ 1948542 h 4315739"/>
                <a:gd name="connsiteX18" fmla="*/ 1897691 w 3149724"/>
                <a:gd name="connsiteY18" fmla="*/ 1974566 h 4315739"/>
                <a:gd name="connsiteX19" fmla="*/ 1818993 w 3149724"/>
                <a:gd name="connsiteY19" fmla="*/ 2105839 h 4315739"/>
                <a:gd name="connsiteX20" fmla="*/ 1673882 w 3149724"/>
                <a:gd name="connsiteY20" fmla="*/ 2156733 h 4315739"/>
                <a:gd name="connsiteX21" fmla="*/ 1391689 w 3149724"/>
                <a:gd name="connsiteY21" fmla="*/ 2696730 h 4315739"/>
                <a:gd name="connsiteX22" fmla="*/ 982995 w 3149724"/>
                <a:gd name="connsiteY22" fmla="*/ 2755284 h 4315739"/>
                <a:gd name="connsiteX23" fmla="*/ 1008944 w 3149724"/>
                <a:gd name="connsiteY23" fmla="*/ 3009017 h 4315739"/>
                <a:gd name="connsiteX24" fmla="*/ 1180854 w 3149724"/>
                <a:gd name="connsiteY24" fmla="*/ 2976487 h 4315739"/>
                <a:gd name="connsiteX25" fmla="*/ 1255457 w 3149724"/>
                <a:gd name="connsiteY25" fmla="*/ 3077330 h 4315739"/>
                <a:gd name="connsiteX26" fmla="*/ 1430613 w 3149724"/>
                <a:gd name="connsiteY26" fmla="*/ 3135885 h 4315739"/>
                <a:gd name="connsiteX27" fmla="*/ 1463048 w 3149724"/>
                <a:gd name="connsiteY27" fmla="*/ 3246486 h 4315739"/>
                <a:gd name="connsiteX28" fmla="*/ 1722536 w 3149724"/>
                <a:gd name="connsiteY28" fmla="*/ 3415643 h 4315739"/>
                <a:gd name="connsiteX29" fmla="*/ 2290167 w 3149724"/>
                <a:gd name="connsiteY29" fmla="*/ 3614074 h 4315739"/>
                <a:gd name="connsiteX30" fmla="*/ 2345308 w 3149724"/>
                <a:gd name="connsiteY30" fmla="*/ 3653110 h 4315739"/>
                <a:gd name="connsiteX31" fmla="*/ 2413424 w 3149724"/>
                <a:gd name="connsiteY31" fmla="*/ 3721423 h 4315739"/>
                <a:gd name="connsiteX32" fmla="*/ 2429642 w 3149724"/>
                <a:gd name="connsiteY32" fmla="*/ 3851543 h 4315739"/>
                <a:gd name="connsiteX33" fmla="*/ 2552899 w 3149724"/>
                <a:gd name="connsiteY33" fmla="*/ 3643351 h 4315739"/>
                <a:gd name="connsiteX34" fmla="*/ 2903208 w 3149724"/>
                <a:gd name="connsiteY34" fmla="*/ 3279016 h 4315739"/>
                <a:gd name="connsiteX35" fmla="*/ 2961593 w 3149724"/>
                <a:gd name="connsiteY35" fmla="*/ 3226968 h 4315739"/>
                <a:gd name="connsiteX36" fmla="*/ 3016733 w 3149724"/>
                <a:gd name="connsiteY36" fmla="*/ 3233474 h 4315739"/>
                <a:gd name="connsiteX37" fmla="*/ 3149724 w 3149724"/>
                <a:gd name="connsiteY37" fmla="*/ 3334318 h 4315739"/>
                <a:gd name="connsiteX0" fmla="*/ 1807156 w 3217840"/>
                <a:gd name="connsiteY0" fmla="*/ 4315739 h 4315739"/>
                <a:gd name="connsiteX1" fmla="*/ 940940 w 3217840"/>
                <a:gd name="connsiteY1" fmla="*/ 3639924 h 4315739"/>
                <a:gd name="connsiteX2" fmla="*/ 0 w 3217840"/>
                <a:gd name="connsiteY2" fmla="*/ 3158071 h 4315739"/>
                <a:gd name="connsiteX3" fmla="*/ 2546473 w 3217840"/>
                <a:gd name="connsiteY3" fmla="*/ 682703 h 4315739"/>
                <a:gd name="connsiteX4" fmla="*/ 2601551 w 3217840"/>
                <a:gd name="connsiteY4" fmla="*/ 592045 h 4315739"/>
                <a:gd name="connsiteX5" fmla="*/ 2575603 w 3217840"/>
                <a:gd name="connsiteY5" fmla="*/ 504214 h 4315739"/>
                <a:gd name="connsiteX6" fmla="*/ 2656694 w 3217840"/>
                <a:gd name="connsiteY6" fmla="*/ 403371 h 4315739"/>
                <a:gd name="connsiteX7" fmla="*/ 2432885 w 3217840"/>
                <a:gd name="connsiteY7" fmla="*/ 35784 h 4315739"/>
                <a:gd name="connsiteX8" fmla="*/ 2241513 w 3217840"/>
                <a:gd name="connsiteY8" fmla="*/ 0 h 4315739"/>
                <a:gd name="connsiteX9" fmla="*/ 2205833 w 3217840"/>
                <a:gd name="connsiteY9" fmla="*/ 169156 h 4315739"/>
                <a:gd name="connsiteX10" fmla="*/ 2131230 w 3217840"/>
                <a:gd name="connsiteY10" fmla="*/ 569274 h 4315739"/>
                <a:gd name="connsiteX11" fmla="*/ 2225295 w 3217840"/>
                <a:gd name="connsiteY11" fmla="*/ 611563 h 4315739"/>
                <a:gd name="connsiteX12" fmla="*/ 2439373 w 3217840"/>
                <a:gd name="connsiteY12" fmla="*/ 676622 h 4315739"/>
                <a:gd name="connsiteX13" fmla="*/ 2416667 w 3217840"/>
                <a:gd name="connsiteY13" fmla="*/ 1336979 h 4315739"/>
                <a:gd name="connsiteX14" fmla="*/ 2559385 w 3217840"/>
                <a:gd name="connsiteY14" fmla="*/ 1681796 h 4315739"/>
                <a:gd name="connsiteX15" fmla="*/ 2257731 w 3217840"/>
                <a:gd name="connsiteY15" fmla="*/ 1818422 h 4315739"/>
                <a:gd name="connsiteX16" fmla="*/ 2095551 w 3217840"/>
                <a:gd name="connsiteY16" fmla="*/ 1899747 h 4315739"/>
                <a:gd name="connsiteX17" fmla="*/ 1972294 w 3217840"/>
                <a:gd name="connsiteY17" fmla="*/ 1948542 h 4315739"/>
                <a:gd name="connsiteX18" fmla="*/ 1897691 w 3217840"/>
                <a:gd name="connsiteY18" fmla="*/ 1974566 h 4315739"/>
                <a:gd name="connsiteX19" fmla="*/ 1818993 w 3217840"/>
                <a:gd name="connsiteY19" fmla="*/ 2105839 h 4315739"/>
                <a:gd name="connsiteX20" fmla="*/ 1673882 w 3217840"/>
                <a:gd name="connsiteY20" fmla="*/ 2156733 h 4315739"/>
                <a:gd name="connsiteX21" fmla="*/ 1391689 w 3217840"/>
                <a:gd name="connsiteY21" fmla="*/ 2696730 h 4315739"/>
                <a:gd name="connsiteX22" fmla="*/ 982995 w 3217840"/>
                <a:gd name="connsiteY22" fmla="*/ 2755284 h 4315739"/>
                <a:gd name="connsiteX23" fmla="*/ 1008944 w 3217840"/>
                <a:gd name="connsiteY23" fmla="*/ 3009017 h 4315739"/>
                <a:gd name="connsiteX24" fmla="*/ 1180854 w 3217840"/>
                <a:gd name="connsiteY24" fmla="*/ 2976487 h 4315739"/>
                <a:gd name="connsiteX25" fmla="*/ 1255457 w 3217840"/>
                <a:gd name="connsiteY25" fmla="*/ 3077330 h 4315739"/>
                <a:gd name="connsiteX26" fmla="*/ 1430613 w 3217840"/>
                <a:gd name="connsiteY26" fmla="*/ 3135885 h 4315739"/>
                <a:gd name="connsiteX27" fmla="*/ 1463048 w 3217840"/>
                <a:gd name="connsiteY27" fmla="*/ 3246486 h 4315739"/>
                <a:gd name="connsiteX28" fmla="*/ 1722536 w 3217840"/>
                <a:gd name="connsiteY28" fmla="*/ 3415643 h 4315739"/>
                <a:gd name="connsiteX29" fmla="*/ 2290167 w 3217840"/>
                <a:gd name="connsiteY29" fmla="*/ 3614074 h 4315739"/>
                <a:gd name="connsiteX30" fmla="*/ 2345308 w 3217840"/>
                <a:gd name="connsiteY30" fmla="*/ 3653110 h 4315739"/>
                <a:gd name="connsiteX31" fmla="*/ 2413424 w 3217840"/>
                <a:gd name="connsiteY31" fmla="*/ 3721423 h 4315739"/>
                <a:gd name="connsiteX32" fmla="*/ 2429642 w 3217840"/>
                <a:gd name="connsiteY32" fmla="*/ 3851543 h 4315739"/>
                <a:gd name="connsiteX33" fmla="*/ 2552899 w 3217840"/>
                <a:gd name="connsiteY33" fmla="*/ 3643351 h 4315739"/>
                <a:gd name="connsiteX34" fmla="*/ 2903208 w 3217840"/>
                <a:gd name="connsiteY34" fmla="*/ 3279016 h 4315739"/>
                <a:gd name="connsiteX35" fmla="*/ 2961593 w 3217840"/>
                <a:gd name="connsiteY35" fmla="*/ 3226968 h 4315739"/>
                <a:gd name="connsiteX36" fmla="*/ 3016733 w 3217840"/>
                <a:gd name="connsiteY36" fmla="*/ 3233474 h 4315739"/>
                <a:gd name="connsiteX37" fmla="*/ 3217840 w 3217840"/>
                <a:gd name="connsiteY37" fmla="*/ 3418896 h 4315739"/>
                <a:gd name="connsiteX0" fmla="*/ 1807156 w 3217840"/>
                <a:gd name="connsiteY0" fmla="*/ 4315739 h 4315739"/>
                <a:gd name="connsiteX1" fmla="*/ 940940 w 3217840"/>
                <a:gd name="connsiteY1" fmla="*/ 3639924 h 4315739"/>
                <a:gd name="connsiteX2" fmla="*/ 0 w 3217840"/>
                <a:gd name="connsiteY2" fmla="*/ 3158071 h 4315739"/>
                <a:gd name="connsiteX3" fmla="*/ 2546473 w 3217840"/>
                <a:gd name="connsiteY3" fmla="*/ 682703 h 4315739"/>
                <a:gd name="connsiteX4" fmla="*/ 2601551 w 3217840"/>
                <a:gd name="connsiteY4" fmla="*/ 592045 h 4315739"/>
                <a:gd name="connsiteX5" fmla="*/ 2575603 w 3217840"/>
                <a:gd name="connsiteY5" fmla="*/ 504214 h 4315739"/>
                <a:gd name="connsiteX6" fmla="*/ 2656694 w 3217840"/>
                <a:gd name="connsiteY6" fmla="*/ 403371 h 4315739"/>
                <a:gd name="connsiteX7" fmla="*/ 2432885 w 3217840"/>
                <a:gd name="connsiteY7" fmla="*/ 35784 h 4315739"/>
                <a:gd name="connsiteX8" fmla="*/ 2241513 w 3217840"/>
                <a:gd name="connsiteY8" fmla="*/ 0 h 4315739"/>
                <a:gd name="connsiteX9" fmla="*/ 2205833 w 3217840"/>
                <a:gd name="connsiteY9" fmla="*/ 169156 h 4315739"/>
                <a:gd name="connsiteX10" fmla="*/ 2131230 w 3217840"/>
                <a:gd name="connsiteY10" fmla="*/ 569274 h 4315739"/>
                <a:gd name="connsiteX11" fmla="*/ 2225295 w 3217840"/>
                <a:gd name="connsiteY11" fmla="*/ 611563 h 4315739"/>
                <a:gd name="connsiteX12" fmla="*/ 2439373 w 3217840"/>
                <a:gd name="connsiteY12" fmla="*/ 676622 h 4315739"/>
                <a:gd name="connsiteX13" fmla="*/ 2416667 w 3217840"/>
                <a:gd name="connsiteY13" fmla="*/ 1336979 h 4315739"/>
                <a:gd name="connsiteX14" fmla="*/ 2559385 w 3217840"/>
                <a:gd name="connsiteY14" fmla="*/ 1681796 h 4315739"/>
                <a:gd name="connsiteX15" fmla="*/ 2257731 w 3217840"/>
                <a:gd name="connsiteY15" fmla="*/ 1818422 h 4315739"/>
                <a:gd name="connsiteX16" fmla="*/ 2095551 w 3217840"/>
                <a:gd name="connsiteY16" fmla="*/ 1899747 h 4315739"/>
                <a:gd name="connsiteX17" fmla="*/ 1972294 w 3217840"/>
                <a:gd name="connsiteY17" fmla="*/ 1948542 h 4315739"/>
                <a:gd name="connsiteX18" fmla="*/ 1897691 w 3217840"/>
                <a:gd name="connsiteY18" fmla="*/ 1974566 h 4315739"/>
                <a:gd name="connsiteX19" fmla="*/ 1818993 w 3217840"/>
                <a:gd name="connsiteY19" fmla="*/ 2105839 h 4315739"/>
                <a:gd name="connsiteX20" fmla="*/ 1673882 w 3217840"/>
                <a:gd name="connsiteY20" fmla="*/ 2156733 h 4315739"/>
                <a:gd name="connsiteX21" fmla="*/ 1391689 w 3217840"/>
                <a:gd name="connsiteY21" fmla="*/ 2696730 h 4315739"/>
                <a:gd name="connsiteX22" fmla="*/ 982995 w 3217840"/>
                <a:gd name="connsiteY22" fmla="*/ 2755284 h 4315739"/>
                <a:gd name="connsiteX23" fmla="*/ 1008944 w 3217840"/>
                <a:gd name="connsiteY23" fmla="*/ 3009017 h 4315739"/>
                <a:gd name="connsiteX24" fmla="*/ 1180854 w 3217840"/>
                <a:gd name="connsiteY24" fmla="*/ 2976487 h 4315739"/>
                <a:gd name="connsiteX25" fmla="*/ 1255457 w 3217840"/>
                <a:gd name="connsiteY25" fmla="*/ 3077330 h 4315739"/>
                <a:gd name="connsiteX26" fmla="*/ 1430613 w 3217840"/>
                <a:gd name="connsiteY26" fmla="*/ 3135885 h 4315739"/>
                <a:gd name="connsiteX27" fmla="*/ 1463048 w 3217840"/>
                <a:gd name="connsiteY27" fmla="*/ 3246486 h 4315739"/>
                <a:gd name="connsiteX28" fmla="*/ 1722536 w 3217840"/>
                <a:gd name="connsiteY28" fmla="*/ 3415643 h 4315739"/>
                <a:gd name="connsiteX29" fmla="*/ 2290167 w 3217840"/>
                <a:gd name="connsiteY29" fmla="*/ 3614074 h 4315739"/>
                <a:gd name="connsiteX30" fmla="*/ 2345308 w 3217840"/>
                <a:gd name="connsiteY30" fmla="*/ 3653110 h 4315739"/>
                <a:gd name="connsiteX31" fmla="*/ 2413424 w 3217840"/>
                <a:gd name="connsiteY31" fmla="*/ 3721423 h 4315739"/>
                <a:gd name="connsiteX32" fmla="*/ 2429642 w 3217840"/>
                <a:gd name="connsiteY32" fmla="*/ 3851543 h 4315739"/>
                <a:gd name="connsiteX33" fmla="*/ 2552899 w 3217840"/>
                <a:gd name="connsiteY33" fmla="*/ 3643351 h 4315739"/>
                <a:gd name="connsiteX34" fmla="*/ 2903208 w 3217840"/>
                <a:gd name="connsiteY34" fmla="*/ 3279016 h 4315739"/>
                <a:gd name="connsiteX35" fmla="*/ 2961593 w 3217840"/>
                <a:gd name="connsiteY35" fmla="*/ 3226968 h 4315739"/>
                <a:gd name="connsiteX36" fmla="*/ 3016733 w 3217840"/>
                <a:gd name="connsiteY36" fmla="*/ 3233474 h 4315739"/>
                <a:gd name="connsiteX37" fmla="*/ 3075116 w 3217840"/>
                <a:gd name="connsiteY37" fmla="*/ 3292028 h 4315739"/>
                <a:gd name="connsiteX38" fmla="*/ 3217840 w 3217840"/>
                <a:gd name="connsiteY38" fmla="*/ 3418896 h 4315739"/>
                <a:gd name="connsiteX0" fmla="*/ 1807156 w 3234058"/>
                <a:gd name="connsiteY0" fmla="*/ 4315739 h 4315739"/>
                <a:gd name="connsiteX1" fmla="*/ 940940 w 3234058"/>
                <a:gd name="connsiteY1" fmla="*/ 3639924 h 4315739"/>
                <a:gd name="connsiteX2" fmla="*/ 0 w 3234058"/>
                <a:gd name="connsiteY2" fmla="*/ 3158071 h 4315739"/>
                <a:gd name="connsiteX3" fmla="*/ 2546473 w 3234058"/>
                <a:gd name="connsiteY3" fmla="*/ 682703 h 4315739"/>
                <a:gd name="connsiteX4" fmla="*/ 2601551 w 3234058"/>
                <a:gd name="connsiteY4" fmla="*/ 592045 h 4315739"/>
                <a:gd name="connsiteX5" fmla="*/ 2575603 w 3234058"/>
                <a:gd name="connsiteY5" fmla="*/ 504214 h 4315739"/>
                <a:gd name="connsiteX6" fmla="*/ 2656694 w 3234058"/>
                <a:gd name="connsiteY6" fmla="*/ 403371 h 4315739"/>
                <a:gd name="connsiteX7" fmla="*/ 2432885 w 3234058"/>
                <a:gd name="connsiteY7" fmla="*/ 35784 h 4315739"/>
                <a:gd name="connsiteX8" fmla="*/ 2241513 w 3234058"/>
                <a:gd name="connsiteY8" fmla="*/ 0 h 4315739"/>
                <a:gd name="connsiteX9" fmla="*/ 2205833 w 3234058"/>
                <a:gd name="connsiteY9" fmla="*/ 169156 h 4315739"/>
                <a:gd name="connsiteX10" fmla="*/ 2131230 w 3234058"/>
                <a:gd name="connsiteY10" fmla="*/ 569274 h 4315739"/>
                <a:gd name="connsiteX11" fmla="*/ 2225295 w 3234058"/>
                <a:gd name="connsiteY11" fmla="*/ 611563 h 4315739"/>
                <a:gd name="connsiteX12" fmla="*/ 2439373 w 3234058"/>
                <a:gd name="connsiteY12" fmla="*/ 676622 h 4315739"/>
                <a:gd name="connsiteX13" fmla="*/ 2416667 w 3234058"/>
                <a:gd name="connsiteY13" fmla="*/ 1336979 h 4315739"/>
                <a:gd name="connsiteX14" fmla="*/ 2559385 w 3234058"/>
                <a:gd name="connsiteY14" fmla="*/ 1681796 h 4315739"/>
                <a:gd name="connsiteX15" fmla="*/ 2257731 w 3234058"/>
                <a:gd name="connsiteY15" fmla="*/ 1818422 h 4315739"/>
                <a:gd name="connsiteX16" fmla="*/ 2095551 w 3234058"/>
                <a:gd name="connsiteY16" fmla="*/ 1899747 h 4315739"/>
                <a:gd name="connsiteX17" fmla="*/ 1972294 w 3234058"/>
                <a:gd name="connsiteY17" fmla="*/ 1948542 h 4315739"/>
                <a:gd name="connsiteX18" fmla="*/ 1897691 w 3234058"/>
                <a:gd name="connsiteY18" fmla="*/ 1974566 h 4315739"/>
                <a:gd name="connsiteX19" fmla="*/ 1818993 w 3234058"/>
                <a:gd name="connsiteY19" fmla="*/ 2105839 h 4315739"/>
                <a:gd name="connsiteX20" fmla="*/ 1673882 w 3234058"/>
                <a:gd name="connsiteY20" fmla="*/ 2156733 h 4315739"/>
                <a:gd name="connsiteX21" fmla="*/ 1391689 w 3234058"/>
                <a:gd name="connsiteY21" fmla="*/ 2696730 h 4315739"/>
                <a:gd name="connsiteX22" fmla="*/ 982995 w 3234058"/>
                <a:gd name="connsiteY22" fmla="*/ 2755284 h 4315739"/>
                <a:gd name="connsiteX23" fmla="*/ 1008944 w 3234058"/>
                <a:gd name="connsiteY23" fmla="*/ 3009017 h 4315739"/>
                <a:gd name="connsiteX24" fmla="*/ 1180854 w 3234058"/>
                <a:gd name="connsiteY24" fmla="*/ 2976487 h 4315739"/>
                <a:gd name="connsiteX25" fmla="*/ 1255457 w 3234058"/>
                <a:gd name="connsiteY25" fmla="*/ 3077330 h 4315739"/>
                <a:gd name="connsiteX26" fmla="*/ 1430613 w 3234058"/>
                <a:gd name="connsiteY26" fmla="*/ 3135885 h 4315739"/>
                <a:gd name="connsiteX27" fmla="*/ 1463048 w 3234058"/>
                <a:gd name="connsiteY27" fmla="*/ 3246486 h 4315739"/>
                <a:gd name="connsiteX28" fmla="*/ 1722536 w 3234058"/>
                <a:gd name="connsiteY28" fmla="*/ 3415643 h 4315739"/>
                <a:gd name="connsiteX29" fmla="*/ 2290167 w 3234058"/>
                <a:gd name="connsiteY29" fmla="*/ 3614074 h 4315739"/>
                <a:gd name="connsiteX30" fmla="*/ 2345308 w 3234058"/>
                <a:gd name="connsiteY30" fmla="*/ 3653110 h 4315739"/>
                <a:gd name="connsiteX31" fmla="*/ 2413424 w 3234058"/>
                <a:gd name="connsiteY31" fmla="*/ 3721423 h 4315739"/>
                <a:gd name="connsiteX32" fmla="*/ 2429642 w 3234058"/>
                <a:gd name="connsiteY32" fmla="*/ 3851543 h 4315739"/>
                <a:gd name="connsiteX33" fmla="*/ 2552899 w 3234058"/>
                <a:gd name="connsiteY33" fmla="*/ 3643351 h 4315739"/>
                <a:gd name="connsiteX34" fmla="*/ 2903208 w 3234058"/>
                <a:gd name="connsiteY34" fmla="*/ 3279016 h 4315739"/>
                <a:gd name="connsiteX35" fmla="*/ 2961593 w 3234058"/>
                <a:gd name="connsiteY35" fmla="*/ 3226968 h 4315739"/>
                <a:gd name="connsiteX36" fmla="*/ 3016733 w 3234058"/>
                <a:gd name="connsiteY36" fmla="*/ 3233474 h 4315739"/>
                <a:gd name="connsiteX37" fmla="*/ 3075116 w 3234058"/>
                <a:gd name="connsiteY37" fmla="*/ 3292028 h 4315739"/>
                <a:gd name="connsiteX38" fmla="*/ 3234058 w 3234058"/>
                <a:gd name="connsiteY38" fmla="*/ 3770220 h 4315739"/>
                <a:gd name="connsiteX0" fmla="*/ 1807156 w 3234058"/>
                <a:gd name="connsiteY0" fmla="*/ 4315739 h 4315739"/>
                <a:gd name="connsiteX1" fmla="*/ 940940 w 3234058"/>
                <a:gd name="connsiteY1" fmla="*/ 3639924 h 4315739"/>
                <a:gd name="connsiteX2" fmla="*/ 0 w 3234058"/>
                <a:gd name="connsiteY2" fmla="*/ 3158071 h 4315739"/>
                <a:gd name="connsiteX3" fmla="*/ 2546473 w 3234058"/>
                <a:gd name="connsiteY3" fmla="*/ 682703 h 4315739"/>
                <a:gd name="connsiteX4" fmla="*/ 2601551 w 3234058"/>
                <a:gd name="connsiteY4" fmla="*/ 592045 h 4315739"/>
                <a:gd name="connsiteX5" fmla="*/ 2575603 w 3234058"/>
                <a:gd name="connsiteY5" fmla="*/ 504214 h 4315739"/>
                <a:gd name="connsiteX6" fmla="*/ 2656694 w 3234058"/>
                <a:gd name="connsiteY6" fmla="*/ 403371 h 4315739"/>
                <a:gd name="connsiteX7" fmla="*/ 2432885 w 3234058"/>
                <a:gd name="connsiteY7" fmla="*/ 35784 h 4315739"/>
                <a:gd name="connsiteX8" fmla="*/ 2241513 w 3234058"/>
                <a:gd name="connsiteY8" fmla="*/ 0 h 4315739"/>
                <a:gd name="connsiteX9" fmla="*/ 2205833 w 3234058"/>
                <a:gd name="connsiteY9" fmla="*/ 169156 h 4315739"/>
                <a:gd name="connsiteX10" fmla="*/ 2131230 w 3234058"/>
                <a:gd name="connsiteY10" fmla="*/ 569274 h 4315739"/>
                <a:gd name="connsiteX11" fmla="*/ 2225295 w 3234058"/>
                <a:gd name="connsiteY11" fmla="*/ 611563 h 4315739"/>
                <a:gd name="connsiteX12" fmla="*/ 2439373 w 3234058"/>
                <a:gd name="connsiteY12" fmla="*/ 676622 h 4315739"/>
                <a:gd name="connsiteX13" fmla="*/ 2416667 w 3234058"/>
                <a:gd name="connsiteY13" fmla="*/ 1336979 h 4315739"/>
                <a:gd name="connsiteX14" fmla="*/ 2559385 w 3234058"/>
                <a:gd name="connsiteY14" fmla="*/ 1681796 h 4315739"/>
                <a:gd name="connsiteX15" fmla="*/ 2257731 w 3234058"/>
                <a:gd name="connsiteY15" fmla="*/ 1818422 h 4315739"/>
                <a:gd name="connsiteX16" fmla="*/ 2095551 w 3234058"/>
                <a:gd name="connsiteY16" fmla="*/ 1899747 h 4315739"/>
                <a:gd name="connsiteX17" fmla="*/ 1972294 w 3234058"/>
                <a:gd name="connsiteY17" fmla="*/ 1948542 h 4315739"/>
                <a:gd name="connsiteX18" fmla="*/ 1897691 w 3234058"/>
                <a:gd name="connsiteY18" fmla="*/ 1974566 h 4315739"/>
                <a:gd name="connsiteX19" fmla="*/ 1818993 w 3234058"/>
                <a:gd name="connsiteY19" fmla="*/ 2105839 h 4315739"/>
                <a:gd name="connsiteX20" fmla="*/ 1673882 w 3234058"/>
                <a:gd name="connsiteY20" fmla="*/ 2156733 h 4315739"/>
                <a:gd name="connsiteX21" fmla="*/ 1391689 w 3234058"/>
                <a:gd name="connsiteY21" fmla="*/ 2696730 h 4315739"/>
                <a:gd name="connsiteX22" fmla="*/ 982995 w 3234058"/>
                <a:gd name="connsiteY22" fmla="*/ 2755284 h 4315739"/>
                <a:gd name="connsiteX23" fmla="*/ 1008944 w 3234058"/>
                <a:gd name="connsiteY23" fmla="*/ 3009017 h 4315739"/>
                <a:gd name="connsiteX24" fmla="*/ 1180854 w 3234058"/>
                <a:gd name="connsiteY24" fmla="*/ 2976487 h 4315739"/>
                <a:gd name="connsiteX25" fmla="*/ 1255457 w 3234058"/>
                <a:gd name="connsiteY25" fmla="*/ 3077330 h 4315739"/>
                <a:gd name="connsiteX26" fmla="*/ 1430613 w 3234058"/>
                <a:gd name="connsiteY26" fmla="*/ 3135885 h 4315739"/>
                <a:gd name="connsiteX27" fmla="*/ 1463048 w 3234058"/>
                <a:gd name="connsiteY27" fmla="*/ 3246486 h 4315739"/>
                <a:gd name="connsiteX28" fmla="*/ 1722536 w 3234058"/>
                <a:gd name="connsiteY28" fmla="*/ 3415643 h 4315739"/>
                <a:gd name="connsiteX29" fmla="*/ 2290167 w 3234058"/>
                <a:gd name="connsiteY29" fmla="*/ 3614074 h 4315739"/>
                <a:gd name="connsiteX30" fmla="*/ 2345308 w 3234058"/>
                <a:gd name="connsiteY30" fmla="*/ 3653110 h 4315739"/>
                <a:gd name="connsiteX31" fmla="*/ 2413424 w 3234058"/>
                <a:gd name="connsiteY31" fmla="*/ 3721423 h 4315739"/>
                <a:gd name="connsiteX32" fmla="*/ 2429642 w 3234058"/>
                <a:gd name="connsiteY32" fmla="*/ 3851543 h 4315739"/>
                <a:gd name="connsiteX33" fmla="*/ 2552899 w 3234058"/>
                <a:gd name="connsiteY33" fmla="*/ 3643351 h 4315739"/>
                <a:gd name="connsiteX34" fmla="*/ 2903208 w 3234058"/>
                <a:gd name="connsiteY34" fmla="*/ 3279016 h 4315739"/>
                <a:gd name="connsiteX35" fmla="*/ 2961593 w 3234058"/>
                <a:gd name="connsiteY35" fmla="*/ 3226968 h 4315739"/>
                <a:gd name="connsiteX36" fmla="*/ 3016733 w 3234058"/>
                <a:gd name="connsiteY36" fmla="*/ 3233474 h 4315739"/>
                <a:gd name="connsiteX37" fmla="*/ 3075116 w 3234058"/>
                <a:gd name="connsiteY37" fmla="*/ 3292028 h 4315739"/>
                <a:gd name="connsiteX38" fmla="*/ 3204860 w 3234058"/>
                <a:gd name="connsiteY38" fmla="*/ 3662869 h 4315739"/>
                <a:gd name="connsiteX39" fmla="*/ 3234058 w 3234058"/>
                <a:gd name="connsiteY39" fmla="*/ 3770220 h 4315739"/>
                <a:gd name="connsiteX0" fmla="*/ 1807156 w 3461110"/>
                <a:gd name="connsiteY0" fmla="*/ 4315739 h 4315739"/>
                <a:gd name="connsiteX1" fmla="*/ 940940 w 3461110"/>
                <a:gd name="connsiteY1" fmla="*/ 3639924 h 4315739"/>
                <a:gd name="connsiteX2" fmla="*/ 0 w 3461110"/>
                <a:gd name="connsiteY2" fmla="*/ 3158071 h 4315739"/>
                <a:gd name="connsiteX3" fmla="*/ 2546473 w 3461110"/>
                <a:gd name="connsiteY3" fmla="*/ 682703 h 4315739"/>
                <a:gd name="connsiteX4" fmla="*/ 2601551 w 3461110"/>
                <a:gd name="connsiteY4" fmla="*/ 592045 h 4315739"/>
                <a:gd name="connsiteX5" fmla="*/ 2575603 w 3461110"/>
                <a:gd name="connsiteY5" fmla="*/ 504214 h 4315739"/>
                <a:gd name="connsiteX6" fmla="*/ 2656694 w 3461110"/>
                <a:gd name="connsiteY6" fmla="*/ 403371 h 4315739"/>
                <a:gd name="connsiteX7" fmla="*/ 2432885 w 3461110"/>
                <a:gd name="connsiteY7" fmla="*/ 35784 h 4315739"/>
                <a:gd name="connsiteX8" fmla="*/ 2241513 w 3461110"/>
                <a:gd name="connsiteY8" fmla="*/ 0 h 4315739"/>
                <a:gd name="connsiteX9" fmla="*/ 2205833 w 3461110"/>
                <a:gd name="connsiteY9" fmla="*/ 169156 h 4315739"/>
                <a:gd name="connsiteX10" fmla="*/ 2131230 w 3461110"/>
                <a:gd name="connsiteY10" fmla="*/ 569274 h 4315739"/>
                <a:gd name="connsiteX11" fmla="*/ 2225295 w 3461110"/>
                <a:gd name="connsiteY11" fmla="*/ 611563 h 4315739"/>
                <a:gd name="connsiteX12" fmla="*/ 2439373 w 3461110"/>
                <a:gd name="connsiteY12" fmla="*/ 676622 h 4315739"/>
                <a:gd name="connsiteX13" fmla="*/ 2416667 w 3461110"/>
                <a:gd name="connsiteY13" fmla="*/ 1336979 h 4315739"/>
                <a:gd name="connsiteX14" fmla="*/ 2559385 w 3461110"/>
                <a:gd name="connsiteY14" fmla="*/ 1681796 h 4315739"/>
                <a:gd name="connsiteX15" fmla="*/ 2257731 w 3461110"/>
                <a:gd name="connsiteY15" fmla="*/ 1818422 h 4315739"/>
                <a:gd name="connsiteX16" fmla="*/ 2095551 w 3461110"/>
                <a:gd name="connsiteY16" fmla="*/ 1899747 h 4315739"/>
                <a:gd name="connsiteX17" fmla="*/ 1972294 w 3461110"/>
                <a:gd name="connsiteY17" fmla="*/ 1948542 h 4315739"/>
                <a:gd name="connsiteX18" fmla="*/ 1897691 w 3461110"/>
                <a:gd name="connsiteY18" fmla="*/ 1974566 h 4315739"/>
                <a:gd name="connsiteX19" fmla="*/ 1818993 w 3461110"/>
                <a:gd name="connsiteY19" fmla="*/ 2105839 h 4315739"/>
                <a:gd name="connsiteX20" fmla="*/ 1673882 w 3461110"/>
                <a:gd name="connsiteY20" fmla="*/ 2156733 h 4315739"/>
                <a:gd name="connsiteX21" fmla="*/ 1391689 w 3461110"/>
                <a:gd name="connsiteY21" fmla="*/ 2696730 h 4315739"/>
                <a:gd name="connsiteX22" fmla="*/ 982995 w 3461110"/>
                <a:gd name="connsiteY22" fmla="*/ 2755284 h 4315739"/>
                <a:gd name="connsiteX23" fmla="*/ 1008944 w 3461110"/>
                <a:gd name="connsiteY23" fmla="*/ 3009017 h 4315739"/>
                <a:gd name="connsiteX24" fmla="*/ 1180854 w 3461110"/>
                <a:gd name="connsiteY24" fmla="*/ 2976487 h 4315739"/>
                <a:gd name="connsiteX25" fmla="*/ 1255457 w 3461110"/>
                <a:gd name="connsiteY25" fmla="*/ 3077330 h 4315739"/>
                <a:gd name="connsiteX26" fmla="*/ 1430613 w 3461110"/>
                <a:gd name="connsiteY26" fmla="*/ 3135885 h 4315739"/>
                <a:gd name="connsiteX27" fmla="*/ 1463048 w 3461110"/>
                <a:gd name="connsiteY27" fmla="*/ 3246486 h 4315739"/>
                <a:gd name="connsiteX28" fmla="*/ 1722536 w 3461110"/>
                <a:gd name="connsiteY28" fmla="*/ 3415643 h 4315739"/>
                <a:gd name="connsiteX29" fmla="*/ 2290167 w 3461110"/>
                <a:gd name="connsiteY29" fmla="*/ 3614074 h 4315739"/>
                <a:gd name="connsiteX30" fmla="*/ 2345308 w 3461110"/>
                <a:gd name="connsiteY30" fmla="*/ 3653110 h 4315739"/>
                <a:gd name="connsiteX31" fmla="*/ 2413424 w 3461110"/>
                <a:gd name="connsiteY31" fmla="*/ 3721423 h 4315739"/>
                <a:gd name="connsiteX32" fmla="*/ 2429642 w 3461110"/>
                <a:gd name="connsiteY32" fmla="*/ 3851543 h 4315739"/>
                <a:gd name="connsiteX33" fmla="*/ 2552899 w 3461110"/>
                <a:gd name="connsiteY33" fmla="*/ 3643351 h 4315739"/>
                <a:gd name="connsiteX34" fmla="*/ 2903208 w 3461110"/>
                <a:gd name="connsiteY34" fmla="*/ 3279016 h 4315739"/>
                <a:gd name="connsiteX35" fmla="*/ 2961593 w 3461110"/>
                <a:gd name="connsiteY35" fmla="*/ 3226968 h 4315739"/>
                <a:gd name="connsiteX36" fmla="*/ 3016733 w 3461110"/>
                <a:gd name="connsiteY36" fmla="*/ 3233474 h 4315739"/>
                <a:gd name="connsiteX37" fmla="*/ 3075116 w 3461110"/>
                <a:gd name="connsiteY37" fmla="*/ 3292028 h 4315739"/>
                <a:gd name="connsiteX38" fmla="*/ 3204860 w 3461110"/>
                <a:gd name="connsiteY38" fmla="*/ 3662869 h 4315739"/>
                <a:gd name="connsiteX39" fmla="*/ 3461110 w 3461110"/>
                <a:gd name="connsiteY39" fmla="*/ 3825521 h 4315739"/>
                <a:gd name="connsiteX0" fmla="*/ 1807156 w 3461110"/>
                <a:gd name="connsiteY0" fmla="*/ 4315739 h 4315739"/>
                <a:gd name="connsiteX1" fmla="*/ 940940 w 3461110"/>
                <a:gd name="connsiteY1" fmla="*/ 3639924 h 4315739"/>
                <a:gd name="connsiteX2" fmla="*/ 0 w 3461110"/>
                <a:gd name="connsiteY2" fmla="*/ 3158071 h 4315739"/>
                <a:gd name="connsiteX3" fmla="*/ 2546473 w 3461110"/>
                <a:gd name="connsiteY3" fmla="*/ 682703 h 4315739"/>
                <a:gd name="connsiteX4" fmla="*/ 2601551 w 3461110"/>
                <a:gd name="connsiteY4" fmla="*/ 592045 h 4315739"/>
                <a:gd name="connsiteX5" fmla="*/ 2575603 w 3461110"/>
                <a:gd name="connsiteY5" fmla="*/ 504214 h 4315739"/>
                <a:gd name="connsiteX6" fmla="*/ 2656694 w 3461110"/>
                <a:gd name="connsiteY6" fmla="*/ 403371 h 4315739"/>
                <a:gd name="connsiteX7" fmla="*/ 2432885 w 3461110"/>
                <a:gd name="connsiteY7" fmla="*/ 35784 h 4315739"/>
                <a:gd name="connsiteX8" fmla="*/ 2241513 w 3461110"/>
                <a:gd name="connsiteY8" fmla="*/ 0 h 4315739"/>
                <a:gd name="connsiteX9" fmla="*/ 2205833 w 3461110"/>
                <a:gd name="connsiteY9" fmla="*/ 169156 h 4315739"/>
                <a:gd name="connsiteX10" fmla="*/ 2131230 w 3461110"/>
                <a:gd name="connsiteY10" fmla="*/ 569274 h 4315739"/>
                <a:gd name="connsiteX11" fmla="*/ 2225295 w 3461110"/>
                <a:gd name="connsiteY11" fmla="*/ 611563 h 4315739"/>
                <a:gd name="connsiteX12" fmla="*/ 2439373 w 3461110"/>
                <a:gd name="connsiteY12" fmla="*/ 676622 h 4315739"/>
                <a:gd name="connsiteX13" fmla="*/ 2416667 w 3461110"/>
                <a:gd name="connsiteY13" fmla="*/ 1336979 h 4315739"/>
                <a:gd name="connsiteX14" fmla="*/ 2559385 w 3461110"/>
                <a:gd name="connsiteY14" fmla="*/ 1681796 h 4315739"/>
                <a:gd name="connsiteX15" fmla="*/ 2257731 w 3461110"/>
                <a:gd name="connsiteY15" fmla="*/ 1818422 h 4315739"/>
                <a:gd name="connsiteX16" fmla="*/ 2095551 w 3461110"/>
                <a:gd name="connsiteY16" fmla="*/ 1899747 h 4315739"/>
                <a:gd name="connsiteX17" fmla="*/ 1972294 w 3461110"/>
                <a:gd name="connsiteY17" fmla="*/ 1948542 h 4315739"/>
                <a:gd name="connsiteX18" fmla="*/ 1897691 w 3461110"/>
                <a:gd name="connsiteY18" fmla="*/ 1974566 h 4315739"/>
                <a:gd name="connsiteX19" fmla="*/ 1818993 w 3461110"/>
                <a:gd name="connsiteY19" fmla="*/ 2105839 h 4315739"/>
                <a:gd name="connsiteX20" fmla="*/ 1673882 w 3461110"/>
                <a:gd name="connsiteY20" fmla="*/ 2156733 h 4315739"/>
                <a:gd name="connsiteX21" fmla="*/ 1391689 w 3461110"/>
                <a:gd name="connsiteY21" fmla="*/ 2696730 h 4315739"/>
                <a:gd name="connsiteX22" fmla="*/ 982995 w 3461110"/>
                <a:gd name="connsiteY22" fmla="*/ 2755284 h 4315739"/>
                <a:gd name="connsiteX23" fmla="*/ 1008944 w 3461110"/>
                <a:gd name="connsiteY23" fmla="*/ 3009017 h 4315739"/>
                <a:gd name="connsiteX24" fmla="*/ 1180854 w 3461110"/>
                <a:gd name="connsiteY24" fmla="*/ 2976487 h 4315739"/>
                <a:gd name="connsiteX25" fmla="*/ 1255457 w 3461110"/>
                <a:gd name="connsiteY25" fmla="*/ 3077330 h 4315739"/>
                <a:gd name="connsiteX26" fmla="*/ 1430613 w 3461110"/>
                <a:gd name="connsiteY26" fmla="*/ 3135885 h 4315739"/>
                <a:gd name="connsiteX27" fmla="*/ 1463048 w 3461110"/>
                <a:gd name="connsiteY27" fmla="*/ 3246486 h 4315739"/>
                <a:gd name="connsiteX28" fmla="*/ 1722536 w 3461110"/>
                <a:gd name="connsiteY28" fmla="*/ 3415643 h 4315739"/>
                <a:gd name="connsiteX29" fmla="*/ 2290167 w 3461110"/>
                <a:gd name="connsiteY29" fmla="*/ 3614074 h 4315739"/>
                <a:gd name="connsiteX30" fmla="*/ 2345308 w 3461110"/>
                <a:gd name="connsiteY30" fmla="*/ 3653110 h 4315739"/>
                <a:gd name="connsiteX31" fmla="*/ 2413424 w 3461110"/>
                <a:gd name="connsiteY31" fmla="*/ 3721423 h 4315739"/>
                <a:gd name="connsiteX32" fmla="*/ 2429642 w 3461110"/>
                <a:gd name="connsiteY32" fmla="*/ 3851543 h 4315739"/>
                <a:gd name="connsiteX33" fmla="*/ 2552899 w 3461110"/>
                <a:gd name="connsiteY33" fmla="*/ 3643351 h 4315739"/>
                <a:gd name="connsiteX34" fmla="*/ 2903208 w 3461110"/>
                <a:gd name="connsiteY34" fmla="*/ 3279016 h 4315739"/>
                <a:gd name="connsiteX35" fmla="*/ 2961593 w 3461110"/>
                <a:gd name="connsiteY35" fmla="*/ 3226968 h 4315739"/>
                <a:gd name="connsiteX36" fmla="*/ 3016733 w 3461110"/>
                <a:gd name="connsiteY36" fmla="*/ 3233474 h 4315739"/>
                <a:gd name="connsiteX37" fmla="*/ 3075116 w 3461110"/>
                <a:gd name="connsiteY37" fmla="*/ 3292028 h 4315739"/>
                <a:gd name="connsiteX38" fmla="*/ 3204860 w 3461110"/>
                <a:gd name="connsiteY38" fmla="*/ 3662869 h 4315739"/>
                <a:gd name="connsiteX39" fmla="*/ 3341092 w 3461110"/>
                <a:gd name="connsiteY39" fmla="*/ 3740941 h 4315739"/>
                <a:gd name="connsiteX40" fmla="*/ 3461110 w 3461110"/>
                <a:gd name="connsiteY40" fmla="*/ 3825521 h 4315739"/>
                <a:gd name="connsiteX0" fmla="*/ 1807156 w 3506520"/>
                <a:gd name="connsiteY0" fmla="*/ 4315739 h 4315739"/>
                <a:gd name="connsiteX1" fmla="*/ 940940 w 3506520"/>
                <a:gd name="connsiteY1" fmla="*/ 3639924 h 4315739"/>
                <a:gd name="connsiteX2" fmla="*/ 0 w 3506520"/>
                <a:gd name="connsiteY2" fmla="*/ 3158071 h 4315739"/>
                <a:gd name="connsiteX3" fmla="*/ 2546473 w 3506520"/>
                <a:gd name="connsiteY3" fmla="*/ 682703 h 4315739"/>
                <a:gd name="connsiteX4" fmla="*/ 2601551 w 3506520"/>
                <a:gd name="connsiteY4" fmla="*/ 592045 h 4315739"/>
                <a:gd name="connsiteX5" fmla="*/ 2575603 w 3506520"/>
                <a:gd name="connsiteY5" fmla="*/ 504214 h 4315739"/>
                <a:gd name="connsiteX6" fmla="*/ 2656694 w 3506520"/>
                <a:gd name="connsiteY6" fmla="*/ 403371 h 4315739"/>
                <a:gd name="connsiteX7" fmla="*/ 2432885 w 3506520"/>
                <a:gd name="connsiteY7" fmla="*/ 35784 h 4315739"/>
                <a:gd name="connsiteX8" fmla="*/ 2241513 w 3506520"/>
                <a:gd name="connsiteY8" fmla="*/ 0 h 4315739"/>
                <a:gd name="connsiteX9" fmla="*/ 2205833 w 3506520"/>
                <a:gd name="connsiteY9" fmla="*/ 169156 h 4315739"/>
                <a:gd name="connsiteX10" fmla="*/ 2131230 w 3506520"/>
                <a:gd name="connsiteY10" fmla="*/ 569274 h 4315739"/>
                <a:gd name="connsiteX11" fmla="*/ 2225295 w 3506520"/>
                <a:gd name="connsiteY11" fmla="*/ 611563 h 4315739"/>
                <a:gd name="connsiteX12" fmla="*/ 2439373 w 3506520"/>
                <a:gd name="connsiteY12" fmla="*/ 676622 h 4315739"/>
                <a:gd name="connsiteX13" fmla="*/ 2416667 w 3506520"/>
                <a:gd name="connsiteY13" fmla="*/ 1336979 h 4315739"/>
                <a:gd name="connsiteX14" fmla="*/ 2559385 w 3506520"/>
                <a:gd name="connsiteY14" fmla="*/ 1681796 h 4315739"/>
                <a:gd name="connsiteX15" fmla="*/ 2257731 w 3506520"/>
                <a:gd name="connsiteY15" fmla="*/ 1818422 h 4315739"/>
                <a:gd name="connsiteX16" fmla="*/ 2095551 w 3506520"/>
                <a:gd name="connsiteY16" fmla="*/ 1899747 h 4315739"/>
                <a:gd name="connsiteX17" fmla="*/ 1972294 w 3506520"/>
                <a:gd name="connsiteY17" fmla="*/ 1948542 h 4315739"/>
                <a:gd name="connsiteX18" fmla="*/ 1897691 w 3506520"/>
                <a:gd name="connsiteY18" fmla="*/ 1974566 h 4315739"/>
                <a:gd name="connsiteX19" fmla="*/ 1818993 w 3506520"/>
                <a:gd name="connsiteY19" fmla="*/ 2105839 h 4315739"/>
                <a:gd name="connsiteX20" fmla="*/ 1673882 w 3506520"/>
                <a:gd name="connsiteY20" fmla="*/ 2156733 h 4315739"/>
                <a:gd name="connsiteX21" fmla="*/ 1391689 w 3506520"/>
                <a:gd name="connsiteY21" fmla="*/ 2696730 h 4315739"/>
                <a:gd name="connsiteX22" fmla="*/ 982995 w 3506520"/>
                <a:gd name="connsiteY22" fmla="*/ 2755284 h 4315739"/>
                <a:gd name="connsiteX23" fmla="*/ 1008944 w 3506520"/>
                <a:gd name="connsiteY23" fmla="*/ 3009017 h 4315739"/>
                <a:gd name="connsiteX24" fmla="*/ 1180854 w 3506520"/>
                <a:gd name="connsiteY24" fmla="*/ 2976487 h 4315739"/>
                <a:gd name="connsiteX25" fmla="*/ 1255457 w 3506520"/>
                <a:gd name="connsiteY25" fmla="*/ 3077330 h 4315739"/>
                <a:gd name="connsiteX26" fmla="*/ 1430613 w 3506520"/>
                <a:gd name="connsiteY26" fmla="*/ 3135885 h 4315739"/>
                <a:gd name="connsiteX27" fmla="*/ 1463048 w 3506520"/>
                <a:gd name="connsiteY27" fmla="*/ 3246486 h 4315739"/>
                <a:gd name="connsiteX28" fmla="*/ 1722536 w 3506520"/>
                <a:gd name="connsiteY28" fmla="*/ 3415643 h 4315739"/>
                <a:gd name="connsiteX29" fmla="*/ 2290167 w 3506520"/>
                <a:gd name="connsiteY29" fmla="*/ 3614074 h 4315739"/>
                <a:gd name="connsiteX30" fmla="*/ 2345308 w 3506520"/>
                <a:gd name="connsiteY30" fmla="*/ 3653110 h 4315739"/>
                <a:gd name="connsiteX31" fmla="*/ 2413424 w 3506520"/>
                <a:gd name="connsiteY31" fmla="*/ 3721423 h 4315739"/>
                <a:gd name="connsiteX32" fmla="*/ 2429642 w 3506520"/>
                <a:gd name="connsiteY32" fmla="*/ 3851543 h 4315739"/>
                <a:gd name="connsiteX33" fmla="*/ 2552899 w 3506520"/>
                <a:gd name="connsiteY33" fmla="*/ 3643351 h 4315739"/>
                <a:gd name="connsiteX34" fmla="*/ 2903208 w 3506520"/>
                <a:gd name="connsiteY34" fmla="*/ 3279016 h 4315739"/>
                <a:gd name="connsiteX35" fmla="*/ 2961593 w 3506520"/>
                <a:gd name="connsiteY35" fmla="*/ 3226968 h 4315739"/>
                <a:gd name="connsiteX36" fmla="*/ 3016733 w 3506520"/>
                <a:gd name="connsiteY36" fmla="*/ 3233474 h 4315739"/>
                <a:gd name="connsiteX37" fmla="*/ 3075116 w 3506520"/>
                <a:gd name="connsiteY37" fmla="*/ 3292028 h 4315739"/>
                <a:gd name="connsiteX38" fmla="*/ 3204860 w 3506520"/>
                <a:gd name="connsiteY38" fmla="*/ 3662869 h 4315739"/>
                <a:gd name="connsiteX39" fmla="*/ 3341092 w 3506520"/>
                <a:gd name="connsiteY39" fmla="*/ 3740941 h 4315739"/>
                <a:gd name="connsiteX40" fmla="*/ 3506520 w 3506520"/>
                <a:gd name="connsiteY40" fmla="*/ 4141061 h 4315739"/>
                <a:gd name="connsiteX0" fmla="*/ 1807156 w 3714111"/>
                <a:gd name="connsiteY0" fmla="*/ 4315739 h 4315739"/>
                <a:gd name="connsiteX1" fmla="*/ 940940 w 3714111"/>
                <a:gd name="connsiteY1" fmla="*/ 3639924 h 4315739"/>
                <a:gd name="connsiteX2" fmla="*/ 0 w 3714111"/>
                <a:gd name="connsiteY2" fmla="*/ 3158071 h 4315739"/>
                <a:gd name="connsiteX3" fmla="*/ 2546473 w 3714111"/>
                <a:gd name="connsiteY3" fmla="*/ 682703 h 4315739"/>
                <a:gd name="connsiteX4" fmla="*/ 2601551 w 3714111"/>
                <a:gd name="connsiteY4" fmla="*/ 592045 h 4315739"/>
                <a:gd name="connsiteX5" fmla="*/ 2575603 w 3714111"/>
                <a:gd name="connsiteY5" fmla="*/ 504214 h 4315739"/>
                <a:gd name="connsiteX6" fmla="*/ 2656694 w 3714111"/>
                <a:gd name="connsiteY6" fmla="*/ 403371 h 4315739"/>
                <a:gd name="connsiteX7" fmla="*/ 2432885 w 3714111"/>
                <a:gd name="connsiteY7" fmla="*/ 35784 h 4315739"/>
                <a:gd name="connsiteX8" fmla="*/ 2241513 w 3714111"/>
                <a:gd name="connsiteY8" fmla="*/ 0 h 4315739"/>
                <a:gd name="connsiteX9" fmla="*/ 2205833 w 3714111"/>
                <a:gd name="connsiteY9" fmla="*/ 169156 h 4315739"/>
                <a:gd name="connsiteX10" fmla="*/ 2131230 w 3714111"/>
                <a:gd name="connsiteY10" fmla="*/ 569274 h 4315739"/>
                <a:gd name="connsiteX11" fmla="*/ 2225295 w 3714111"/>
                <a:gd name="connsiteY11" fmla="*/ 611563 h 4315739"/>
                <a:gd name="connsiteX12" fmla="*/ 2439373 w 3714111"/>
                <a:gd name="connsiteY12" fmla="*/ 676622 h 4315739"/>
                <a:gd name="connsiteX13" fmla="*/ 2416667 w 3714111"/>
                <a:gd name="connsiteY13" fmla="*/ 1336979 h 4315739"/>
                <a:gd name="connsiteX14" fmla="*/ 2559385 w 3714111"/>
                <a:gd name="connsiteY14" fmla="*/ 1681796 h 4315739"/>
                <a:gd name="connsiteX15" fmla="*/ 2257731 w 3714111"/>
                <a:gd name="connsiteY15" fmla="*/ 1818422 h 4315739"/>
                <a:gd name="connsiteX16" fmla="*/ 2095551 w 3714111"/>
                <a:gd name="connsiteY16" fmla="*/ 1899747 h 4315739"/>
                <a:gd name="connsiteX17" fmla="*/ 1972294 w 3714111"/>
                <a:gd name="connsiteY17" fmla="*/ 1948542 h 4315739"/>
                <a:gd name="connsiteX18" fmla="*/ 1897691 w 3714111"/>
                <a:gd name="connsiteY18" fmla="*/ 1974566 h 4315739"/>
                <a:gd name="connsiteX19" fmla="*/ 1818993 w 3714111"/>
                <a:gd name="connsiteY19" fmla="*/ 2105839 h 4315739"/>
                <a:gd name="connsiteX20" fmla="*/ 1673882 w 3714111"/>
                <a:gd name="connsiteY20" fmla="*/ 2156733 h 4315739"/>
                <a:gd name="connsiteX21" fmla="*/ 1391689 w 3714111"/>
                <a:gd name="connsiteY21" fmla="*/ 2696730 h 4315739"/>
                <a:gd name="connsiteX22" fmla="*/ 982995 w 3714111"/>
                <a:gd name="connsiteY22" fmla="*/ 2755284 h 4315739"/>
                <a:gd name="connsiteX23" fmla="*/ 1008944 w 3714111"/>
                <a:gd name="connsiteY23" fmla="*/ 3009017 h 4315739"/>
                <a:gd name="connsiteX24" fmla="*/ 1180854 w 3714111"/>
                <a:gd name="connsiteY24" fmla="*/ 2976487 h 4315739"/>
                <a:gd name="connsiteX25" fmla="*/ 1255457 w 3714111"/>
                <a:gd name="connsiteY25" fmla="*/ 3077330 h 4315739"/>
                <a:gd name="connsiteX26" fmla="*/ 1430613 w 3714111"/>
                <a:gd name="connsiteY26" fmla="*/ 3135885 h 4315739"/>
                <a:gd name="connsiteX27" fmla="*/ 1463048 w 3714111"/>
                <a:gd name="connsiteY27" fmla="*/ 3246486 h 4315739"/>
                <a:gd name="connsiteX28" fmla="*/ 1722536 w 3714111"/>
                <a:gd name="connsiteY28" fmla="*/ 3415643 h 4315739"/>
                <a:gd name="connsiteX29" fmla="*/ 2290167 w 3714111"/>
                <a:gd name="connsiteY29" fmla="*/ 3614074 h 4315739"/>
                <a:gd name="connsiteX30" fmla="*/ 2345308 w 3714111"/>
                <a:gd name="connsiteY30" fmla="*/ 3653110 h 4315739"/>
                <a:gd name="connsiteX31" fmla="*/ 2413424 w 3714111"/>
                <a:gd name="connsiteY31" fmla="*/ 3721423 h 4315739"/>
                <a:gd name="connsiteX32" fmla="*/ 2429642 w 3714111"/>
                <a:gd name="connsiteY32" fmla="*/ 3851543 h 4315739"/>
                <a:gd name="connsiteX33" fmla="*/ 2552899 w 3714111"/>
                <a:gd name="connsiteY33" fmla="*/ 3643351 h 4315739"/>
                <a:gd name="connsiteX34" fmla="*/ 2903208 w 3714111"/>
                <a:gd name="connsiteY34" fmla="*/ 3279016 h 4315739"/>
                <a:gd name="connsiteX35" fmla="*/ 2961593 w 3714111"/>
                <a:gd name="connsiteY35" fmla="*/ 3226968 h 4315739"/>
                <a:gd name="connsiteX36" fmla="*/ 3016733 w 3714111"/>
                <a:gd name="connsiteY36" fmla="*/ 3233474 h 4315739"/>
                <a:gd name="connsiteX37" fmla="*/ 3075116 w 3714111"/>
                <a:gd name="connsiteY37" fmla="*/ 3292028 h 4315739"/>
                <a:gd name="connsiteX38" fmla="*/ 3204860 w 3714111"/>
                <a:gd name="connsiteY38" fmla="*/ 3662869 h 4315739"/>
                <a:gd name="connsiteX39" fmla="*/ 3341092 w 3714111"/>
                <a:gd name="connsiteY39" fmla="*/ 3740941 h 4315739"/>
                <a:gd name="connsiteX40" fmla="*/ 3714111 w 3714111"/>
                <a:gd name="connsiteY40" fmla="*/ 4248410 h 4315739"/>
                <a:gd name="connsiteX0" fmla="*/ 1807156 w 3714111"/>
                <a:gd name="connsiteY0" fmla="*/ 4315739 h 4315739"/>
                <a:gd name="connsiteX1" fmla="*/ 940940 w 3714111"/>
                <a:gd name="connsiteY1" fmla="*/ 3639924 h 4315739"/>
                <a:gd name="connsiteX2" fmla="*/ 0 w 3714111"/>
                <a:gd name="connsiteY2" fmla="*/ 3158071 h 4315739"/>
                <a:gd name="connsiteX3" fmla="*/ 2546473 w 3714111"/>
                <a:gd name="connsiteY3" fmla="*/ 682703 h 4315739"/>
                <a:gd name="connsiteX4" fmla="*/ 2601551 w 3714111"/>
                <a:gd name="connsiteY4" fmla="*/ 592045 h 4315739"/>
                <a:gd name="connsiteX5" fmla="*/ 2575603 w 3714111"/>
                <a:gd name="connsiteY5" fmla="*/ 504214 h 4315739"/>
                <a:gd name="connsiteX6" fmla="*/ 2656694 w 3714111"/>
                <a:gd name="connsiteY6" fmla="*/ 403371 h 4315739"/>
                <a:gd name="connsiteX7" fmla="*/ 2432885 w 3714111"/>
                <a:gd name="connsiteY7" fmla="*/ 35784 h 4315739"/>
                <a:gd name="connsiteX8" fmla="*/ 2241513 w 3714111"/>
                <a:gd name="connsiteY8" fmla="*/ 0 h 4315739"/>
                <a:gd name="connsiteX9" fmla="*/ 2205833 w 3714111"/>
                <a:gd name="connsiteY9" fmla="*/ 169156 h 4315739"/>
                <a:gd name="connsiteX10" fmla="*/ 2131230 w 3714111"/>
                <a:gd name="connsiteY10" fmla="*/ 569274 h 4315739"/>
                <a:gd name="connsiteX11" fmla="*/ 2225295 w 3714111"/>
                <a:gd name="connsiteY11" fmla="*/ 611563 h 4315739"/>
                <a:gd name="connsiteX12" fmla="*/ 2439373 w 3714111"/>
                <a:gd name="connsiteY12" fmla="*/ 676622 h 4315739"/>
                <a:gd name="connsiteX13" fmla="*/ 2416667 w 3714111"/>
                <a:gd name="connsiteY13" fmla="*/ 1336979 h 4315739"/>
                <a:gd name="connsiteX14" fmla="*/ 2559385 w 3714111"/>
                <a:gd name="connsiteY14" fmla="*/ 1681796 h 4315739"/>
                <a:gd name="connsiteX15" fmla="*/ 2257731 w 3714111"/>
                <a:gd name="connsiteY15" fmla="*/ 1818422 h 4315739"/>
                <a:gd name="connsiteX16" fmla="*/ 2095551 w 3714111"/>
                <a:gd name="connsiteY16" fmla="*/ 1899747 h 4315739"/>
                <a:gd name="connsiteX17" fmla="*/ 1972294 w 3714111"/>
                <a:gd name="connsiteY17" fmla="*/ 1948542 h 4315739"/>
                <a:gd name="connsiteX18" fmla="*/ 1897691 w 3714111"/>
                <a:gd name="connsiteY18" fmla="*/ 1974566 h 4315739"/>
                <a:gd name="connsiteX19" fmla="*/ 1818993 w 3714111"/>
                <a:gd name="connsiteY19" fmla="*/ 2105839 h 4315739"/>
                <a:gd name="connsiteX20" fmla="*/ 1673882 w 3714111"/>
                <a:gd name="connsiteY20" fmla="*/ 2156733 h 4315739"/>
                <a:gd name="connsiteX21" fmla="*/ 1391689 w 3714111"/>
                <a:gd name="connsiteY21" fmla="*/ 2696730 h 4315739"/>
                <a:gd name="connsiteX22" fmla="*/ 982995 w 3714111"/>
                <a:gd name="connsiteY22" fmla="*/ 2755284 h 4315739"/>
                <a:gd name="connsiteX23" fmla="*/ 1008944 w 3714111"/>
                <a:gd name="connsiteY23" fmla="*/ 3009017 h 4315739"/>
                <a:gd name="connsiteX24" fmla="*/ 1180854 w 3714111"/>
                <a:gd name="connsiteY24" fmla="*/ 2976487 h 4315739"/>
                <a:gd name="connsiteX25" fmla="*/ 1255457 w 3714111"/>
                <a:gd name="connsiteY25" fmla="*/ 3077330 h 4315739"/>
                <a:gd name="connsiteX26" fmla="*/ 1430613 w 3714111"/>
                <a:gd name="connsiteY26" fmla="*/ 3135885 h 4315739"/>
                <a:gd name="connsiteX27" fmla="*/ 1463048 w 3714111"/>
                <a:gd name="connsiteY27" fmla="*/ 3246486 h 4315739"/>
                <a:gd name="connsiteX28" fmla="*/ 1722536 w 3714111"/>
                <a:gd name="connsiteY28" fmla="*/ 3415643 h 4315739"/>
                <a:gd name="connsiteX29" fmla="*/ 2290167 w 3714111"/>
                <a:gd name="connsiteY29" fmla="*/ 3614074 h 4315739"/>
                <a:gd name="connsiteX30" fmla="*/ 2345308 w 3714111"/>
                <a:gd name="connsiteY30" fmla="*/ 3653110 h 4315739"/>
                <a:gd name="connsiteX31" fmla="*/ 2413424 w 3714111"/>
                <a:gd name="connsiteY31" fmla="*/ 3721423 h 4315739"/>
                <a:gd name="connsiteX32" fmla="*/ 2429642 w 3714111"/>
                <a:gd name="connsiteY32" fmla="*/ 3851543 h 4315739"/>
                <a:gd name="connsiteX33" fmla="*/ 2552899 w 3714111"/>
                <a:gd name="connsiteY33" fmla="*/ 3643351 h 4315739"/>
                <a:gd name="connsiteX34" fmla="*/ 2903208 w 3714111"/>
                <a:gd name="connsiteY34" fmla="*/ 3279016 h 4315739"/>
                <a:gd name="connsiteX35" fmla="*/ 2961593 w 3714111"/>
                <a:gd name="connsiteY35" fmla="*/ 3226968 h 4315739"/>
                <a:gd name="connsiteX36" fmla="*/ 3016733 w 3714111"/>
                <a:gd name="connsiteY36" fmla="*/ 3233474 h 4315739"/>
                <a:gd name="connsiteX37" fmla="*/ 3075116 w 3714111"/>
                <a:gd name="connsiteY37" fmla="*/ 3292028 h 4315739"/>
                <a:gd name="connsiteX38" fmla="*/ 3204860 w 3714111"/>
                <a:gd name="connsiteY38" fmla="*/ 3662869 h 4315739"/>
                <a:gd name="connsiteX39" fmla="*/ 3341092 w 3714111"/>
                <a:gd name="connsiteY39" fmla="*/ 3740941 h 4315739"/>
                <a:gd name="connsiteX40" fmla="*/ 3545439 w 3714111"/>
                <a:gd name="connsiteY40" fmla="*/ 4023951 h 4315739"/>
                <a:gd name="connsiteX41" fmla="*/ 3714111 w 3714111"/>
                <a:gd name="connsiteY41" fmla="*/ 4248410 h 4315739"/>
                <a:gd name="connsiteX0" fmla="*/ 1807156 w 3714111"/>
                <a:gd name="connsiteY0" fmla="*/ 4315739 h 4315739"/>
                <a:gd name="connsiteX1" fmla="*/ 940940 w 3714111"/>
                <a:gd name="connsiteY1" fmla="*/ 3639924 h 4315739"/>
                <a:gd name="connsiteX2" fmla="*/ 0 w 3714111"/>
                <a:gd name="connsiteY2" fmla="*/ 3158071 h 4315739"/>
                <a:gd name="connsiteX3" fmla="*/ 2546473 w 3714111"/>
                <a:gd name="connsiteY3" fmla="*/ 682703 h 4315739"/>
                <a:gd name="connsiteX4" fmla="*/ 2601551 w 3714111"/>
                <a:gd name="connsiteY4" fmla="*/ 592045 h 4315739"/>
                <a:gd name="connsiteX5" fmla="*/ 2575603 w 3714111"/>
                <a:gd name="connsiteY5" fmla="*/ 504214 h 4315739"/>
                <a:gd name="connsiteX6" fmla="*/ 2656694 w 3714111"/>
                <a:gd name="connsiteY6" fmla="*/ 403371 h 4315739"/>
                <a:gd name="connsiteX7" fmla="*/ 2432885 w 3714111"/>
                <a:gd name="connsiteY7" fmla="*/ 35784 h 4315739"/>
                <a:gd name="connsiteX8" fmla="*/ 2241513 w 3714111"/>
                <a:gd name="connsiteY8" fmla="*/ 0 h 4315739"/>
                <a:gd name="connsiteX9" fmla="*/ 2205833 w 3714111"/>
                <a:gd name="connsiteY9" fmla="*/ 169156 h 4315739"/>
                <a:gd name="connsiteX10" fmla="*/ 2131230 w 3714111"/>
                <a:gd name="connsiteY10" fmla="*/ 569274 h 4315739"/>
                <a:gd name="connsiteX11" fmla="*/ 2225295 w 3714111"/>
                <a:gd name="connsiteY11" fmla="*/ 611563 h 4315739"/>
                <a:gd name="connsiteX12" fmla="*/ 2439373 w 3714111"/>
                <a:gd name="connsiteY12" fmla="*/ 676622 h 4315739"/>
                <a:gd name="connsiteX13" fmla="*/ 2416667 w 3714111"/>
                <a:gd name="connsiteY13" fmla="*/ 1336979 h 4315739"/>
                <a:gd name="connsiteX14" fmla="*/ 2559385 w 3714111"/>
                <a:gd name="connsiteY14" fmla="*/ 1681796 h 4315739"/>
                <a:gd name="connsiteX15" fmla="*/ 2257731 w 3714111"/>
                <a:gd name="connsiteY15" fmla="*/ 1818422 h 4315739"/>
                <a:gd name="connsiteX16" fmla="*/ 2095551 w 3714111"/>
                <a:gd name="connsiteY16" fmla="*/ 1899747 h 4315739"/>
                <a:gd name="connsiteX17" fmla="*/ 1972294 w 3714111"/>
                <a:gd name="connsiteY17" fmla="*/ 1948542 h 4315739"/>
                <a:gd name="connsiteX18" fmla="*/ 1897691 w 3714111"/>
                <a:gd name="connsiteY18" fmla="*/ 1974566 h 4315739"/>
                <a:gd name="connsiteX19" fmla="*/ 1818993 w 3714111"/>
                <a:gd name="connsiteY19" fmla="*/ 2105839 h 4315739"/>
                <a:gd name="connsiteX20" fmla="*/ 1673882 w 3714111"/>
                <a:gd name="connsiteY20" fmla="*/ 2156733 h 4315739"/>
                <a:gd name="connsiteX21" fmla="*/ 1391689 w 3714111"/>
                <a:gd name="connsiteY21" fmla="*/ 2696730 h 4315739"/>
                <a:gd name="connsiteX22" fmla="*/ 982995 w 3714111"/>
                <a:gd name="connsiteY22" fmla="*/ 2755284 h 4315739"/>
                <a:gd name="connsiteX23" fmla="*/ 1008944 w 3714111"/>
                <a:gd name="connsiteY23" fmla="*/ 3009017 h 4315739"/>
                <a:gd name="connsiteX24" fmla="*/ 1180854 w 3714111"/>
                <a:gd name="connsiteY24" fmla="*/ 2976487 h 4315739"/>
                <a:gd name="connsiteX25" fmla="*/ 1255457 w 3714111"/>
                <a:gd name="connsiteY25" fmla="*/ 3077330 h 4315739"/>
                <a:gd name="connsiteX26" fmla="*/ 1430613 w 3714111"/>
                <a:gd name="connsiteY26" fmla="*/ 3135885 h 4315739"/>
                <a:gd name="connsiteX27" fmla="*/ 1463048 w 3714111"/>
                <a:gd name="connsiteY27" fmla="*/ 3246486 h 4315739"/>
                <a:gd name="connsiteX28" fmla="*/ 1722536 w 3714111"/>
                <a:gd name="connsiteY28" fmla="*/ 3415643 h 4315739"/>
                <a:gd name="connsiteX29" fmla="*/ 2290167 w 3714111"/>
                <a:gd name="connsiteY29" fmla="*/ 3614074 h 4315739"/>
                <a:gd name="connsiteX30" fmla="*/ 2345308 w 3714111"/>
                <a:gd name="connsiteY30" fmla="*/ 3653110 h 4315739"/>
                <a:gd name="connsiteX31" fmla="*/ 2413424 w 3714111"/>
                <a:gd name="connsiteY31" fmla="*/ 3721423 h 4315739"/>
                <a:gd name="connsiteX32" fmla="*/ 2429642 w 3714111"/>
                <a:gd name="connsiteY32" fmla="*/ 3851543 h 4315739"/>
                <a:gd name="connsiteX33" fmla="*/ 2552899 w 3714111"/>
                <a:gd name="connsiteY33" fmla="*/ 3643351 h 4315739"/>
                <a:gd name="connsiteX34" fmla="*/ 2903208 w 3714111"/>
                <a:gd name="connsiteY34" fmla="*/ 3279016 h 4315739"/>
                <a:gd name="connsiteX35" fmla="*/ 2961593 w 3714111"/>
                <a:gd name="connsiteY35" fmla="*/ 3226968 h 4315739"/>
                <a:gd name="connsiteX36" fmla="*/ 3016733 w 3714111"/>
                <a:gd name="connsiteY36" fmla="*/ 3233474 h 4315739"/>
                <a:gd name="connsiteX37" fmla="*/ 3075116 w 3714111"/>
                <a:gd name="connsiteY37" fmla="*/ 3292028 h 4315739"/>
                <a:gd name="connsiteX38" fmla="*/ 3204860 w 3714111"/>
                <a:gd name="connsiteY38" fmla="*/ 3662869 h 4315739"/>
                <a:gd name="connsiteX39" fmla="*/ 3341092 w 3714111"/>
                <a:gd name="connsiteY39" fmla="*/ 3740941 h 4315739"/>
                <a:gd name="connsiteX40" fmla="*/ 3490298 w 3714111"/>
                <a:gd name="connsiteY40" fmla="*/ 4098770 h 4315739"/>
                <a:gd name="connsiteX41" fmla="*/ 3714111 w 3714111"/>
                <a:gd name="connsiteY41" fmla="*/ 4248410 h 4315739"/>
                <a:gd name="connsiteX0" fmla="*/ 1807156 w 3795201"/>
                <a:gd name="connsiteY0" fmla="*/ 4315739 h 4315739"/>
                <a:gd name="connsiteX1" fmla="*/ 940940 w 3795201"/>
                <a:gd name="connsiteY1" fmla="*/ 3639924 h 4315739"/>
                <a:gd name="connsiteX2" fmla="*/ 0 w 3795201"/>
                <a:gd name="connsiteY2" fmla="*/ 3158071 h 4315739"/>
                <a:gd name="connsiteX3" fmla="*/ 2546473 w 3795201"/>
                <a:gd name="connsiteY3" fmla="*/ 682703 h 4315739"/>
                <a:gd name="connsiteX4" fmla="*/ 2601551 w 3795201"/>
                <a:gd name="connsiteY4" fmla="*/ 592045 h 4315739"/>
                <a:gd name="connsiteX5" fmla="*/ 2575603 w 3795201"/>
                <a:gd name="connsiteY5" fmla="*/ 504214 h 4315739"/>
                <a:gd name="connsiteX6" fmla="*/ 2656694 w 3795201"/>
                <a:gd name="connsiteY6" fmla="*/ 403371 h 4315739"/>
                <a:gd name="connsiteX7" fmla="*/ 2432885 w 3795201"/>
                <a:gd name="connsiteY7" fmla="*/ 35784 h 4315739"/>
                <a:gd name="connsiteX8" fmla="*/ 2241513 w 3795201"/>
                <a:gd name="connsiteY8" fmla="*/ 0 h 4315739"/>
                <a:gd name="connsiteX9" fmla="*/ 2205833 w 3795201"/>
                <a:gd name="connsiteY9" fmla="*/ 169156 h 4315739"/>
                <a:gd name="connsiteX10" fmla="*/ 2131230 w 3795201"/>
                <a:gd name="connsiteY10" fmla="*/ 569274 h 4315739"/>
                <a:gd name="connsiteX11" fmla="*/ 2225295 w 3795201"/>
                <a:gd name="connsiteY11" fmla="*/ 611563 h 4315739"/>
                <a:gd name="connsiteX12" fmla="*/ 2439373 w 3795201"/>
                <a:gd name="connsiteY12" fmla="*/ 676622 h 4315739"/>
                <a:gd name="connsiteX13" fmla="*/ 2416667 w 3795201"/>
                <a:gd name="connsiteY13" fmla="*/ 1336979 h 4315739"/>
                <a:gd name="connsiteX14" fmla="*/ 2559385 w 3795201"/>
                <a:gd name="connsiteY14" fmla="*/ 1681796 h 4315739"/>
                <a:gd name="connsiteX15" fmla="*/ 2257731 w 3795201"/>
                <a:gd name="connsiteY15" fmla="*/ 1818422 h 4315739"/>
                <a:gd name="connsiteX16" fmla="*/ 2095551 w 3795201"/>
                <a:gd name="connsiteY16" fmla="*/ 1899747 h 4315739"/>
                <a:gd name="connsiteX17" fmla="*/ 1972294 w 3795201"/>
                <a:gd name="connsiteY17" fmla="*/ 1948542 h 4315739"/>
                <a:gd name="connsiteX18" fmla="*/ 1897691 w 3795201"/>
                <a:gd name="connsiteY18" fmla="*/ 1974566 h 4315739"/>
                <a:gd name="connsiteX19" fmla="*/ 1818993 w 3795201"/>
                <a:gd name="connsiteY19" fmla="*/ 2105839 h 4315739"/>
                <a:gd name="connsiteX20" fmla="*/ 1673882 w 3795201"/>
                <a:gd name="connsiteY20" fmla="*/ 2156733 h 4315739"/>
                <a:gd name="connsiteX21" fmla="*/ 1391689 w 3795201"/>
                <a:gd name="connsiteY21" fmla="*/ 2696730 h 4315739"/>
                <a:gd name="connsiteX22" fmla="*/ 982995 w 3795201"/>
                <a:gd name="connsiteY22" fmla="*/ 2755284 h 4315739"/>
                <a:gd name="connsiteX23" fmla="*/ 1008944 w 3795201"/>
                <a:gd name="connsiteY23" fmla="*/ 3009017 h 4315739"/>
                <a:gd name="connsiteX24" fmla="*/ 1180854 w 3795201"/>
                <a:gd name="connsiteY24" fmla="*/ 2976487 h 4315739"/>
                <a:gd name="connsiteX25" fmla="*/ 1255457 w 3795201"/>
                <a:gd name="connsiteY25" fmla="*/ 3077330 h 4315739"/>
                <a:gd name="connsiteX26" fmla="*/ 1430613 w 3795201"/>
                <a:gd name="connsiteY26" fmla="*/ 3135885 h 4315739"/>
                <a:gd name="connsiteX27" fmla="*/ 1463048 w 3795201"/>
                <a:gd name="connsiteY27" fmla="*/ 3246486 h 4315739"/>
                <a:gd name="connsiteX28" fmla="*/ 1722536 w 3795201"/>
                <a:gd name="connsiteY28" fmla="*/ 3415643 h 4315739"/>
                <a:gd name="connsiteX29" fmla="*/ 2290167 w 3795201"/>
                <a:gd name="connsiteY29" fmla="*/ 3614074 h 4315739"/>
                <a:gd name="connsiteX30" fmla="*/ 2345308 w 3795201"/>
                <a:gd name="connsiteY30" fmla="*/ 3653110 h 4315739"/>
                <a:gd name="connsiteX31" fmla="*/ 2413424 w 3795201"/>
                <a:gd name="connsiteY31" fmla="*/ 3721423 h 4315739"/>
                <a:gd name="connsiteX32" fmla="*/ 2429642 w 3795201"/>
                <a:gd name="connsiteY32" fmla="*/ 3851543 h 4315739"/>
                <a:gd name="connsiteX33" fmla="*/ 2552899 w 3795201"/>
                <a:gd name="connsiteY33" fmla="*/ 3643351 h 4315739"/>
                <a:gd name="connsiteX34" fmla="*/ 2903208 w 3795201"/>
                <a:gd name="connsiteY34" fmla="*/ 3279016 h 4315739"/>
                <a:gd name="connsiteX35" fmla="*/ 2961593 w 3795201"/>
                <a:gd name="connsiteY35" fmla="*/ 3226968 h 4315739"/>
                <a:gd name="connsiteX36" fmla="*/ 3016733 w 3795201"/>
                <a:gd name="connsiteY36" fmla="*/ 3233474 h 4315739"/>
                <a:gd name="connsiteX37" fmla="*/ 3075116 w 3795201"/>
                <a:gd name="connsiteY37" fmla="*/ 3292028 h 4315739"/>
                <a:gd name="connsiteX38" fmla="*/ 3204860 w 3795201"/>
                <a:gd name="connsiteY38" fmla="*/ 3662869 h 4315739"/>
                <a:gd name="connsiteX39" fmla="*/ 3341092 w 3795201"/>
                <a:gd name="connsiteY39" fmla="*/ 3740941 h 4315739"/>
                <a:gd name="connsiteX40" fmla="*/ 3490298 w 3795201"/>
                <a:gd name="connsiteY40" fmla="*/ 4098770 h 4315739"/>
                <a:gd name="connsiteX41" fmla="*/ 3795201 w 3795201"/>
                <a:gd name="connsiteY41" fmla="*/ 4293952 h 4315739"/>
                <a:gd name="connsiteX0" fmla="*/ 1807156 w 3921702"/>
                <a:gd name="connsiteY0" fmla="*/ 4315739 h 4378529"/>
                <a:gd name="connsiteX1" fmla="*/ 940940 w 3921702"/>
                <a:gd name="connsiteY1" fmla="*/ 3639924 h 4378529"/>
                <a:gd name="connsiteX2" fmla="*/ 0 w 3921702"/>
                <a:gd name="connsiteY2" fmla="*/ 3158071 h 4378529"/>
                <a:gd name="connsiteX3" fmla="*/ 2546473 w 3921702"/>
                <a:gd name="connsiteY3" fmla="*/ 682703 h 4378529"/>
                <a:gd name="connsiteX4" fmla="*/ 2601551 w 3921702"/>
                <a:gd name="connsiteY4" fmla="*/ 592045 h 4378529"/>
                <a:gd name="connsiteX5" fmla="*/ 2575603 w 3921702"/>
                <a:gd name="connsiteY5" fmla="*/ 504214 h 4378529"/>
                <a:gd name="connsiteX6" fmla="*/ 2656694 w 3921702"/>
                <a:gd name="connsiteY6" fmla="*/ 403371 h 4378529"/>
                <a:gd name="connsiteX7" fmla="*/ 2432885 w 3921702"/>
                <a:gd name="connsiteY7" fmla="*/ 35784 h 4378529"/>
                <a:gd name="connsiteX8" fmla="*/ 2241513 w 3921702"/>
                <a:gd name="connsiteY8" fmla="*/ 0 h 4378529"/>
                <a:gd name="connsiteX9" fmla="*/ 2205833 w 3921702"/>
                <a:gd name="connsiteY9" fmla="*/ 169156 h 4378529"/>
                <a:gd name="connsiteX10" fmla="*/ 2131230 w 3921702"/>
                <a:gd name="connsiteY10" fmla="*/ 569274 h 4378529"/>
                <a:gd name="connsiteX11" fmla="*/ 2225295 w 3921702"/>
                <a:gd name="connsiteY11" fmla="*/ 611563 h 4378529"/>
                <a:gd name="connsiteX12" fmla="*/ 2439373 w 3921702"/>
                <a:gd name="connsiteY12" fmla="*/ 676622 h 4378529"/>
                <a:gd name="connsiteX13" fmla="*/ 2416667 w 3921702"/>
                <a:gd name="connsiteY13" fmla="*/ 1336979 h 4378529"/>
                <a:gd name="connsiteX14" fmla="*/ 2559385 w 3921702"/>
                <a:gd name="connsiteY14" fmla="*/ 1681796 h 4378529"/>
                <a:gd name="connsiteX15" fmla="*/ 2257731 w 3921702"/>
                <a:gd name="connsiteY15" fmla="*/ 1818422 h 4378529"/>
                <a:gd name="connsiteX16" fmla="*/ 2095551 w 3921702"/>
                <a:gd name="connsiteY16" fmla="*/ 1899747 h 4378529"/>
                <a:gd name="connsiteX17" fmla="*/ 1972294 w 3921702"/>
                <a:gd name="connsiteY17" fmla="*/ 1948542 h 4378529"/>
                <a:gd name="connsiteX18" fmla="*/ 1897691 w 3921702"/>
                <a:gd name="connsiteY18" fmla="*/ 1974566 h 4378529"/>
                <a:gd name="connsiteX19" fmla="*/ 1818993 w 3921702"/>
                <a:gd name="connsiteY19" fmla="*/ 2105839 h 4378529"/>
                <a:gd name="connsiteX20" fmla="*/ 1673882 w 3921702"/>
                <a:gd name="connsiteY20" fmla="*/ 2156733 h 4378529"/>
                <a:gd name="connsiteX21" fmla="*/ 1391689 w 3921702"/>
                <a:gd name="connsiteY21" fmla="*/ 2696730 h 4378529"/>
                <a:gd name="connsiteX22" fmla="*/ 982995 w 3921702"/>
                <a:gd name="connsiteY22" fmla="*/ 2755284 h 4378529"/>
                <a:gd name="connsiteX23" fmla="*/ 1008944 w 3921702"/>
                <a:gd name="connsiteY23" fmla="*/ 3009017 h 4378529"/>
                <a:gd name="connsiteX24" fmla="*/ 1180854 w 3921702"/>
                <a:gd name="connsiteY24" fmla="*/ 2976487 h 4378529"/>
                <a:gd name="connsiteX25" fmla="*/ 1255457 w 3921702"/>
                <a:gd name="connsiteY25" fmla="*/ 3077330 h 4378529"/>
                <a:gd name="connsiteX26" fmla="*/ 1430613 w 3921702"/>
                <a:gd name="connsiteY26" fmla="*/ 3135885 h 4378529"/>
                <a:gd name="connsiteX27" fmla="*/ 1463048 w 3921702"/>
                <a:gd name="connsiteY27" fmla="*/ 3246486 h 4378529"/>
                <a:gd name="connsiteX28" fmla="*/ 1722536 w 3921702"/>
                <a:gd name="connsiteY28" fmla="*/ 3415643 h 4378529"/>
                <a:gd name="connsiteX29" fmla="*/ 2290167 w 3921702"/>
                <a:gd name="connsiteY29" fmla="*/ 3614074 h 4378529"/>
                <a:gd name="connsiteX30" fmla="*/ 2345308 w 3921702"/>
                <a:gd name="connsiteY30" fmla="*/ 3653110 h 4378529"/>
                <a:gd name="connsiteX31" fmla="*/ 2413424 w 3921702"/>
                <a:gd name="connsiteY31" fmla="*/ 3721423 h 4378529"/>
                <a:gd name="connsiteX32" fmla="*/ 2429642 w 3921702"/>
                <a:gd name="connsiteY32" fmla="*/ 3851543 h 4378529"/>
                <a:gd name="connsiteX33" fmla="*/ 2552899 w 3921702"/>
                <a:gd name="connsiteY33" fmla="*/ 3643351 h 4378529"/>
                <a:gd name="connsiteX34" fmla="*/ 2903208 w 3921702"/>
                <a:gd name="connsiteY34" fmla="*/ 3279016 h 4378529"/>
                <a:gd name="connsiteX35" fmla="*/ 2961593 w 3921702"/>
                <a:gd name="connsiteY35" fmla="*/ 3226968 h 4378529"/>
                <a:gd name="connsiteX36" fmla="*/ 3016733 w 3921702"/>
                <a:gd name="connsiteY36" fmla="*/ 3233474 h 4378529"/>
                <a:gd name="connsiteX37" fmla="*/ 3075116 w 3921702"/>
                <a:gd name="connsiteY37" fmla="*/ 3292028 h 4378529"/>
                <a:gd name="connsiteX38" fmla="*/ 3204860 w 3921702"/>
                <a:gd name="connsiteY38" fmla="*/ 3662869 h 4378529"/>
                <a:gd name="connsiteX39" fmla="*/ 3341092 w 3921702"/>
                <a:gd name="connsiteY39" fmla="*/ 3740941 h 4378529"/>
                <a:gd name="connsiteX40" fmla="*/ 3490298 w 3921702"/>
                <a:gd name="connsiteY40" fmla="*/ 4098770 h 4378529"/>
                <a:gd name="connsiteX41" fmla="*/ 3921702 w 3921702"/>
                <a:gd name="connsiteY41" fmla="*/ 4378529 h 4378529"/>
                <a:gd name="connsiteX0" fmla="*/ 1807156 w 3921702"/>
                <a:gd name="connsiteY0" fmla="*/ 4315739 h 4378529"/>
                <a:gd name="connsiteX1" fmla="*/ 940940 w 3921702"/>
                <a:gd name="connsiteY1" fmla="*/ 3639924 h 4378529"/>
                <a:gd name="connsiteX2" fmla="*/ 0 w 3921702"/>
                <a:gd name="connsiteY2" fmla="*/ 3158071 h 4378529"/>
                <a:gd name="connsiteX3" fmla="*/ 2546473 w 3921702"/>
                <a:gd name="connsiteY3" fmla="*/ 682703 h 4378529"/>
                <a:gd name="connsiteX4" fmla="*/ 2601551 w 3921702"/>
                <a:gd name="connsiteY4" fmla="*/ 592045 h 4378529"/>
                <a:gd name="connsiteX5" fmla="*/ 2575603 w 3921702"/>
                <a:gd name="connsiteY5" fmla="*/ 504214 h 4378529"/>
                <a:gd name="connsiteX6" fmla="*/ 2656694 w 3921702"/>
                <a:gd name="connsiteY6" fmla="*/ 403371 h 4378529"/>
                <a:gd name="connsiteX7" fmla="*/ 2432885 w 3921702"/>
                <a:gd name="connsiteY7" fmla="*/ 35784 h 4378529"/>
                <a:gd name="connsiteX8" fmla="*/ 2241513 w 3921702"/>
                <a:gd name="connsiteY8" fmla="*/ 0 h 4378529"/>
                <a:gd name="connsiteX9" fmla="*/ 2205833 w 3921702"/>
                <a:gd name="connsiteY9" fmla="*/ 169156 h 4378529"/>
                <a:gd name="connsiteX10" fmla="*/ 2131230 w 3921702"/>
                <a:gd name="connsiteY10" fmla="*/ 569274 h 4378529"/>
                <a:gd name="connsiteX11" fmla="*/ 2225295 w 3921702"/>
                <a:gd name="connsiteY11" fmla="*/ 611563 h 4378529"/>
                <a:gd name="connsiteX12" fmla="*/ 2439373 w 3921702"/>
                <a:gd name="connsiteY12" fmla="*/ 676622 h 4378529"/>
                <a:gd name="connsiteX13" fmla="*/ 2416667 w 3921702"/>
                <a:gd name="connsiteY13" fmla="*/ 1336979 h 4378529"/>
                <a:gd name="connsiteX14" fmla="*/ 2559385 w 3921702"/>
                <a:gd name="connsiteY14" fmla="*/ 1681796 h 4378529"/>
                <a:gd name="connsiteX15" fmla="*/ 2257731 w 3921702"/>
                <a:gd name="connsiteY15" fmla="*/ 1818422 h 4378529"/>
                <a:gd name="connsiteX16" fmla="*/ 2095551 w 3921702"/>
                <a:gd name="connsiteY16" fmla="*/ 1899747 h 4378529"/>
                <a:gd name="connsiteX17" fmla="*/ 1972294 w 3921702"/>
                <a:gd name="connsiteY17" fmla="*/ 1948542 h 4378529"/>
                <a:gd name="connsiteX18" fmla="*/ 1897691 w 3921702"/>
                <a:gd name="connsiteY18" fmla="*/ 1974566 h 4378529"/>
                <a:gd name="connsiteX19" fmla="*/ 1818993 w 3921702"/>
                <a:gd name="connsiteY19" fmla="*/ 2105839 h 4378529"/>
                <a:gd name="connsiteX20" fmla="*/ 1673882 w 3921702"/>
                <a:gd name="connsiteY20" fmla="*/ 2156733 h 4378529"/>
                <a:gd name="connsiteX21" fmla="*/ 1391689 w 3921702"/>
                <a:gd name="connsiteY21" fmla="*/ 2696730 h 4378529"/>
                <a:gd name="connsiteX22" fmla="*/ 982995 w 3921702"/>
                <a:gd name="connsiteY22" fmla="*/ 2755284 h 4378529"/>
                <a:gd name="connsiteX23" fmla="*/ 1008944 w 3921702"/>
                <a:gd name="connsiteY23" fmla="*/ 3009017 h 4378529"/>
                <a:gd name="connsiteX24" fmla="*/ 1180854 w 3921702"/>
                <a:gd name="connsiteY24" fmla="*/ 2976487 h 4378529"/>
                <a:gd name="connsiteX25" fmla="*/ 1255457 w 3921702"/>
                <a:gd name="connsiteY25" fmla="*/ 3077330 h 4378529"/>
                <a:gd name="connsiteX26" fmla="*/ 1430613 w 3921702"/>
                <a:gd name="connsiteY26" fmla="*/ 3135885 h 4378529"/>
                <a:gd name="connsiteX27" fmla="*/ 1463048 w 3921702"/>
                <a:gd name="connsiteY27" fmla="*/ 3246486 h 4378529"/>
                <a:gd name="connsiteX28" fmla="*/ 1722536 w 3921702"/>
                <a:gd name="connsiteY28" fmla="*/ 3415643 h 4378529"/>
                <a:gd name="connsiteX29" fmla="*/ 2290167 w 3921702"/>
                <a:gd name="connsiteY29" fmla="*/ 3614074 h 4378529"/>
                <a:gd name="connsiteX30" fmla="*/ 2345308 w 3921702"/>
                <a:gd name="connsiteY30" fmla="*/ 3653110 h 4378529"/>
                <a:gd name="connsiteX31" fmla="*/ 2413424 w 3921702"/>
                <a:gd name="connsiteY31" fmla="*/ 3721423 h 4378529"/>
                <a:gd name="connsiteX32" fmla="*/ 2429642 w 3921702"/>
                <a:gd name="connsiteY32" fmla="*/ 3851543 h 4378529"/>
                <a:gd name="connsiteX33" fmla="*/ 2552899 w 3921702"/>
                <a:gd name="connsiteY33" fmla="*/ 3643351 h 4378529"/>
                <a:gd name="connsiteX34" fmla="*/ 2903208 w 3921702"/>
                <a:gd name="connsiteY34" fmla="*/ 3279016 h 4378529"/>
                <a:gd name="connsiteX35" fmla="*/ 2961593 w 3921702"/>
                <a:gd name="connsiteY35" fmla="*/ 3226968 h 4378529"/>
                <a:gd name="connsiteX36" fmla="*/ 3016733 w 3921702"/>
                <a:gd name="connsiteY36" fmla="*/ 3233474 h 4378529"/>
                <a:gd name="connsiteX37" fmla="*/ 3075116 w 3921702"/>
                <a:gd name="connsiteY37" fmla="*/ 3292028 h 4378529"/>
                <a:gd name="connsiteX38" fmla="*/ 3204860 w 3921702"/>
                <a:gd name="connsiteY38" fmla="*/ 3662869 h 4378529"/>
                <a:gd name="connsiteX39" fmla="*/ 3341092 w 3921702"/>
                <a:gd name="connsiteY39" fmla="*/ 3740941 h 4378529"/>
                <a:gd name="connsiteX40" fmla="*/ 3490298 w 3921702"/>
                <a:gd name="connsiteY40" fmla="*/ 4098770 h 4378529"/>
                <a:gd name="connsiteX41" fmla="*/ 3834119 w 3921702"/>
                <a:gd name="connsiteY41" fmla="*/ 4316720 h 4378529"/>
                <a:gd name="connsiteX42" fmla="*/ 3921702 w 3921702"/>
                <a:gd name="connsiteY42" fmla="*/ 4378529 h 4378529"/>
                <a:gd name="connsiteX0" fmla="*/ 1807156 w 3963869"/>
                <a:gd name="connsiteY0" fmla="*/ 4315739 h 4492384"/>
                <a:gd name="connsiteX1" fmla="*/ 940940 w 3963869"/>
                <a:gd name="connsiteY1" fmla="*/ 3639924 h 4492384"/>
                <a:gd name="connsiteX2" fmla="*/ 0 w 3963869"/>
                <a:gd name="connsiteY2" fmla="*/ 3158071 h 4492384"/>
                <a:gd name="connsiteX3" fmla="*/ 2546473 w 3963869"/>
                <a:gd name="connsiteY3" fmla="*/ 682703 h 4492384"/>
                <a:gd name="connsiteX4" fmla="*/ 2601551 w 3963869"/>
                <a:gd name="connsiteY4" fmla="*/ 592045 h 4492384"/>
                <a:gd name="connsiteX5" fmla="*/ 2575603 w 3963869"/>
                <a:gd name="connsiteY5" fmla="*/ 504214 h 4492384"/>
                <a:gd name="connsiteX6" fmla="*/ 2656694 w 3963869"/>
                <a:gd name="connsiteY6" fmla="*/ 403371 h 4492384"/>
                <a:gd name="connsiteX7" fmla="*/ 2432885 w 3963869"/>
                <a:gd name="connsiteY7" fmla="*/ 35784 h 4492384"/>
                <a:gd name="connsiteX8" fmla="*/ 2241513 w 3963869"/>
                <a:gd name="connsiteY8" fmla="*/ 0 h 4492384"/>
                <a:gd name="connsiteX9" fmla="*/ 2205833 w 3963869"/>
                <a:gd name="connsiteY9" fmla="*/ 169156 h 4492384"/>
                <a:gd name="connsiteX10" fmla="*/ 2131230 w 3963869"/>
                <a:gd name="connsiteY10" fmla="*/ 569274 h 4492384"/>
                <a:gd name="connsiteX11" fmla="*/ 2225295 w 3963869"/>
                <a:gd name="connsiteY11" fmla="*/ 611563 h 4492384"/>
                <a:gd name="connsiteX12" fmla="*/ 2439373 w 3963869"/>
                <a:gd name="connsiteY12" fmla="*/ 676622 h 4492384"/>
                <a:gd name="connsiteX13" fmla="*/ 2416667 w 3963869"/>
                <a:gd name="connsiteY13" fmla="*/ 1336979 h 4492384"/>
                <a:gd name="connsiteX14" fmla="*/ 2559385 w 3963869"/>
                <a:gd name="connsiteY14" fmla="*/ 1681796 h 4492384"/>
                <a:gd name="connsiteX15" fmla="*/ 2257731 w 3963869"/>
                <a:gd name="connsiteY15" fmla="*/ 1818422 h 4492384"/>
                <a:gd name="connsiteX16" fmla="*/ 2095551 w 3963869"/>
                <a:gd name="connsiteY16" fmla="*/ 1899747 h 4492384"/>
                <a:gd name="connsiteX17" fmla="*/ 1972294 w 3963869"/>
                <a:gd name="connsiteY17" fmla="*/ 1948542 h 4492384"/>
                <a:gd name="connsiteX18" fmla="*/ 1897691 w 3963869"/>
                <a:gd name="connsiteY18" fmla="*/ 1974566 h 4492384"/>
                <a:gd name="connsiteX19" fmla="*/ 1818993 w 3963869"/>
                <a:gd name="connsiteY19" fmla="*/ 2105839 h 4492384"/>
                <a:gd name="connsiteX20" fmla="*/ 1673882 w 3963869"/>
                <a:gd name="connsiteY20" fmla="*/ 2156733 h 4492384"/>
                <a:gd name="connsiteX21" fmla="*/ 1391689 w 3963869"/>
                <a:gd name="connsiteY21" fmla="*/ 2696730 h 4492384"/>
                <a:gd name="connsiteX22" fmla="*/ 982995 w 3963869"/>
                <a:gd name="connsiteY22" fmla="*/ 2755284 h 4492384"/>
                <a:gd name="connsiteX23" fmla="*/ 1008944 w 3963869"/>
                <a:gd name="connsiteY23" fmla="*/ 3009017 h 4492384"/>
                <a:gd name="connsiteX24" fmla="*/ 1180854 w 3963869"/>
                <a:gd name="connsiteY24" fmla="*/ 2976487 h 4492384"/>
                <a:gd name="connsiteX25" fmla="*/ 1255457 w 3963869"/>
                <a:gd name="connsiteY25" fmla="*/ 3077330 h 4492384"/>
                <a:gd name="connsiteX26" fmla="*/ 1430613 w 3963869"/>
                <a:gd name="connsiteY26" fmla="*/ 3135885 h 4492384"/>
                <a:gd name="connsiteX27" fmla="*/ 1463048 w 3963869"/>
                <a:gd name="connsiteY27" fmla="*/ 3246486 h 4492384"/>
                <a:gd name="connsiteX28" fmla="*/ 1722536 w 3963869"/>
                <a:gd name="connsiteY28" fmla="*/ 3415643 h 4492384"/>
                <a:gd name="connsiteX29" fmla="*/ 2290167 w 3963869"/>
                <a:gd name="connsiteY29" fmla="*/ 3614074 h 4492384"/>
                <a:gd name="connsiteX30" fmla="*/ 2345308 w 3963869"/>
                <a:gd name="connsiteY30" fmla="*/ 3653110 h 4492384"/>
                <a:gd name="connsiteX31" fmla="*/ 2413424 w 3963869"/>
                <a:gd name="connsiteY31" fmla="*/ 3721423 h 4492384"/>
                <a:gd name="connsiteX32" fmla="*/ 2429642 w 3963869"/>
                <a:gd name="connsiteY32" fmla="*/ 3851543 h 4492384"/>
                <a:gd name="connsiteX33" fmla="*/ 2552899 w 3963869"/>
                <a:gd name="connsiteY33" fmla="*/ 3643351 h 4492384"/>
                <a:gd name="connsiteX34" fmla="*/ 2903208 w 3963869"/>
                <a:gd name="connsiteY34" fmla="*/ 3279016 h 4492384"/>
                <a:gd name="connsiteX35" fmla="*/ 2961593 w 3963869"/>
                <a:gd name="connsiteY35" fmla="*/ 3226968 h 4492384"/>
                <a:gd name="connsiteX36" fmla="*/ 3016733 w 3963869"/>
                <a:gd name="connsiteY36" fmla="*/ 3233474 h 4492384"/>
                <a:gd name="connsiteX37" fmla="*/ 3075116 w 3963869"/>
                <a:gd name="connsiteY37" fmla="*/ 3292028 h 4492384"/>
                <a:gd name="connsiteX38" fmla="*/ 3204860 w 3963869"/>
                <a:gd name="connsiteY38" fmla="*/ 3662869 h 4492384"/>
                <a:gd name="connsiteX39" fmla="*/ 3341092 w 3963869"/>
                <a:gd name="connsiteY39" fmla="*/ 3740941 h 4492384"/>
                <a:gd name="connsiteX40" fmla="*/ 3490298 w 3963869"/>
                <a:gd name="connsiteY40" fmla="*/ 4098770 h 4492384"/>
                <a:gd name="connsiteX41" fmla="*/ 3834119 w 3963869"/>
                <a:gd name="connsiteY41" fmla="*/ 4316720 h 4492384"/>
                <a:gd name="connsiteX42" fmla="*/ 3963869 w 3963869"/>
                <a:gd name="connsiteY42" fmla="*/ 4492384 h 4492384"/>
                <a:gd name="connsiteX0" fmla="*/ 1807156 w 4168216"/>
                <a:gd name="connsiteY0" fmla="*/ 4315739 h 4671299"/>
                <a:gd name="connsiteX1" fmla="*/ 940940 w 4168216"/>
                <a:gd name="connsiteY1" fmla="*/ 3639924 h 4671299"/>
                <a:gd name="connsiteX2" fmla="*/ 0 w 4168216"/>
                <a:gd name="connsiteY2" fmla="*/ 3158071 h 4671299"/>
                <a:gd name="connsiteX3" fmla="*/ 2546473 w 4168216"/>
                <a:gd name="connsiteY3" fmla="*/ 682703 h 4671299"/>
                <a:gd name="connsiteX4" fmla="*/ 2601551 w 4168216"/>
                <a:gd name="connsiteY4" fmla="*/ 592045 h 4671299"/>
                <a:gd name="connsiteX5" fmla="*/ 2575603 w 4168216"/>
                <a:gd name="connsiteY5" fmla="*/ 504214 h 4671299"/>
                <a:gd name="connsiteX6" fmla="*/ 2656694 w 4168216"/>
                <a:gd name="connsiteY6" fmla="*/ 403371 h 4671299"/>
                <a:gd name="connsiteX7" fmla="*/ 2432885 w 4168216"/>
                <a:gd name="connsiteY7" fmla="*/ 35784 h 4671299"/>
                <a:gd name="connsiteX8" fmla="*/ 2241513 w 4168216"/>
                <a:gd name="connsiteY8" fmla="*/ 0 h 4671299"/>
                <a:gd name="connsiteX9" fmla="*/ 2205833 w 4168216"/>
                <a:gd name="connsiteY9" fmla="*/ 169156 h 4671299"/>
                <a:gd name="connsiteX10" fmla="*/ 2131230 w 4168216"/>
                <a:gd name="connsiteY10" fmla="*/ 569274 h 4671299"/>
                <a:gd name="connsiteX11" fmla="*/ 2225295 w 4168216"/>
                <a:gd name="connsiteY11" fmla="*/ 611563 h 4671299"/>
                <a:gd name="connsiteX12" fmla="*/ 2439373 w 4168216"/>
                <a:gd name="connsiteY12" fmla="*/ 676622 h 4671299"/>
                <a:gd name="connsiteX13" fmla="*/ 2416667 w 4168216"/>
                <a:gd name="connsiteY13" fmla="*/ 1336979 h 4671299"/>
                <a:gd name="connsiteX14" fmla="*/ 2559385 w 4168216"/>
                <a:gd name="connsiteY14" fmla="*/ 1681796 h 4671299"/>
                <a:gd name="connsiteX15" fmla="*/ 2257731 w 4168216"/>
                <a:gd name="connsiteY15" fmla="*/ 1818422 h 4671299"/>
                <a:gd name="connsiteX16" fmla="*/ 2095551 w 4168216"/>
                <a:gd name="connsiteY16" fmla="*/ 1899747 h 4671299"/>
                <a:gd name="connsiteX17" fmla="*/ 1972294 w 4168216"/>
                <a:gd name="connsiteY17" fmla="*/ 1948542 h 4671299"/>
                <a:gd name="connsiteX18" fmla="*/ 1897691 w 4168216"/>
                <a:gd name="connsiteY18" fmla="*/ 1974566 h 4671299"/>
                <a:gd name="connsiteX19" fmla="*/ 1818993 w 4168216"/>
                <a:gd name="connsiteY19" fmla="*/ 2105839 h 4671299"/>
                <a:gd name="connsiteX20" fmla="*/ 1673882 w 4168216"/>
                <a:gd name="connsiteY20" fmla="*/ 2156733 h 4671299"/>
                <a:gd name="connsiteX21" fmla="*/ 1391689 w 4168216"/>
                <a:gd name="connsiteY21" fmla="*/ 2696730 h 4671299"/>
                <a:gd name="connsiteX22" fmla="*/ 982995 w 4168216"/>
                <a:gd name="connsiteY22" fmla="*/ 2755284 h 4671299"/>
                <a:gd name="connsiteX23" fmla="*/ 1008944 w 4168216"/>
                <a:gd name="connsiteY23" fmla="*/ 3009017 h 4671299"/>
                <a:gd name="connsiteX24" fmla="*/ 1180854 w 4168216"/>
                <a:gd name="connsiteY24" fmla="*/ 2976487 h 4671299"/>
                <a:gd name="connsiteX25" fmla="*/ 1255457 w 4168216"/>
                <a:gd name="connsiteY25" fmla="*/ 3077330 h 4671299"/>
                <a:gd name="connsiteX26" fmla="*/ 1430613 w 4168216"/>
                <a:gd name="connsiteY26" fmla="*/ 3135885 h 4671299"/>
                <a:gd name="connsiteX27" fmla="*/ 1463048 w 4168216"/>
                <a:gd name="connsiteY27" fmla="*/ 3246486 h 4671299"/>
                <a:gd name="connsiteX28" fmla="*/ 1722536 w 4168216"/>
                <a:gd name="connsiteY28" fmla="*/ 3415643 h 4671299"/>
                <a:gd name="connsiteX29" fmla="*/ 2290167 w 4168216"/>
                <a:gd name="connsiteY29" fmla="*/ 3614074 h 4671299"/>
                <a:gd name="connsiteX30" fmla="*/ 2345308 w 4168216"/>
                <a:gd name="connsiteY30" fmla="*/ 3653110 h 4671299"/>
                <a:gd name="connsiteX31" fmla="*/ 2413424 w 4168216"/>
                <a:gd name="connsiteY31" fmla="*/ 3721423 h 4671299"/>
                <a:gd name="connsiteX32" fmla="*/ 2429642 w 4168216"/>
                <a:gd name="connsiteY32" fmla="*/ 3851543 h 4671299"/>
                <a:gd name="connsiteX33" fmla="*/ 2552899 w 4168216"/>
                <a:gd name="connsiteY33" fmla="*/ 3643351 h 4671299"/>
                <a:gd name="connsiteX34" fmla="*/ 2903208 w 4168216"/>
                <a:gd name="connsiteY34" fmla="*/ 3279016 h 4671299"/>
                <a:gd name="connsiteX35" fmla="*/ 2961593 w 4168216"/>
                <a:gd name="connsiteY35" fmla="*/ 3226968 h 4671299"/>
                <a:gd name="connsiteX36" fmla="*/ 3016733 w 4168216"/>
                <a:gd name="connsiteY36" fmla="*/ 3233474 h 4671299"/>
                <a:gd name="connsiteX37" fmla="*/ 3075116 w 4168216"/>
                <a:gd name="connsiteY37" fmla="*/ 3292028 h 4671299"/>
                <a:gd name="connsiteX38" fmla="*/ 3204860 w 4168216"/>
                <a:gd name="connsiteY38" fmla="*/ 3662869 h 4671299"/>
                <a:gd name="connsiteX39" fmla="*/ 3341092 w 4168216"/>
                <a:gd name="connsiteY39" fmla="*/ 3740941 h 4671299"/>
                <a:gd name="connsiteX40" fmla="*/ 3490298 w 4168216"/>
                <a:gd name="connsiteY40" fmla="*/ 4098770 h 4671299"/>
                <a:gd name="connsiteX41" fmla="*/ 3834119 w 4168216"/>
                <a:gd name="connsiteY41" fmla="*/ 4316720 h 4671299"/>
                <a:gd name="connsiteX42" fmla="*/ 4168216 w 4168216"/>
                <a:gd name="connsiteY42" fmla="*/ 4671299 h 4671299"/>
                <a:gd name="connsiteX0" fmla="*/ 1807156 w 4168216"/>
                <a:gd name="connsiteY0" fmla="*/ 4315739 h 4671299"/>
                <a:gd name="connsiteX1" fmla="*/ 940940 w 4168216"/>
                <a:gd name="connsiteY1" fmla="*/ 3639924 h 4671299"/>
                <a:gd name="connsiteX2" fmla="*/ 0 w 4168216"/>
                <a:gd name="connsiteY2" fmla="*/ 3158071 h 4671299"/>
                <a:gd name="connsiteX3" fmla="*/ 2546473 w 4168216"/>
                <a:gd name="connsiteY3" fmla="*/ 682703 h 4671299"/>
                <a:gd name="connsiteX4" fmla="*/ 2601551 w 4168216"/>
                <a:gd name="connsiteY4" fmla="*/ 592045 h 4671299"/>
                <a:gd name="connsiteX5" fmla="*/ 2575603 w 4168216"/>
                <a:gd name="connsiteY5" fmla="*/ 504214 h 4671299"/>
                <a:gd name="connsiteX6" fmla="*/ 2656694 w 4168216"/>
                <a:gd name="connsiteY6" fmla="*/ 403371 h 4671299"/>
                <a:gd name="connsiteX7" fmla="*/ 2432885 w 4168216"/>
                <a:gd name="connsiteY7" fmla="*/ 35784 h 4671299"/>
                <a:gd name="connsiteX8" fmla="*/ 2241513 w 4168216"/>
                <a:gd name="connsiteY8" fmla="*/ 0 h 4671299"/>
                <a:gd name="connsiteX9" fmla="*/ 2205833 w 4168216"/>
                <a:gd name="connsiteY9" fmla="*/ 169156 h 4671299"/>
                <a:gd name="connsiteX10" fmla="*/ 2131230 w 4168216"/>
                <a:gd name="connsiteY10" fmla="*/ 569274 h 4671299"/>
                <a:gd name="connsiteX11" fmla="*/ 2225295 w 4168216"/>
                <a:gd name="connsiteY11" fmla="*/ 611563 h 4671299"/>
                <a:gd name="connsiteX12" fmla="*/ 2439373 w 4168216"/>
                <a:gd name="connsiteY12" fmla="*/ 676622 h 4671299"/>
                <a:gd name="connsiteX13" fmla="*/ 2416667 w 4168216"/>
                <a:gd name="connsiteY13" fmla="*/ 1336979 h 4671299"/>
                <a:gd name="connsiteX14" fmla="*/ 2559385 w 4168216"/>
                <a:gd name="connsiteY14" fmla="*/ 1681796 h 4671299"/>
                <a:gd name="connsiteX15" fmla="*/ 2257731 w 4168216"/>
                <a:gd name="connsiteY15" fmla="*/ 1818422 h 4671299"/>
                <a:gd name="connsiteX16" fmla="*/ 2095551 w 4168216"/>
                <a:gd name="connsiteY16" fmla="*/ 1899747 h 4671299"/>
                <a:gd name="connsiteX17" fmla="*/ 1972294 w 4168216"/>
                <a:gd name="connsiteY17" fmla="*/ 1948542 h 4671299"/>
                <a:gd name="connsiteX18" fmla="*/ 1897691 w 4168216"/>
                <a:gd name="connsiteY18" fmla="*/ 1974566 h 4671299"/>
                <a:gd name="connsiteX19" fmla="*/ 1818993 w 4168216"/>
                <a:gd name="connsiteY19" fmla="*/ 2105839 h 4671299"/>
                <a:gd name="connsiteX20" fmla="*/ 1673882 w 4168216"/>
                <a:gd name="connsiteY20" fmla="*/ 2156733 h 4671299"/>
                <a:gd name="connsiteX21" fmla="*/ 1391689 w 4168216"/>
                <a:gd name="connsiteY21" fmla="*/ 2696730 h 4671299"/>
                <a:gd name="connsiteX22" fmla="*/ 982995 w 4168216"/>
                <a:gd name="connsiteY22" fmla="*/ 2755284 h 4671299"/>
                <a:gd name="connsiteX23" fmla="*/ 1008944 w 4168216"/>
                <a:gd name="connsiteY23" fmla="*/ 3009017 h 4671299"/>
                <a:gd name="connsiteX24" fmla="*/ 1180854 w 4168216"/>
                <a:gd name="connsiteY24" fmla="*/ 2976487 h 4671299"/>
                <a:gd name="connsiteX25" fmla="*/ 1255457 w 4168216"/>
                <a:gd name="connsiteY25" fmla="*/ 3077330 h 4671299"/>
                <a:gd name="connsiteX26" fmla="*/ 1430613 w 4168216"/>
                <a:gd name="connsiteY26" fmla="*/ 3135885 h 4671299"/>
                <a:gd name="connsiteX27" fmla="*/ 1463048 w 4168216"/>
                <a:gd name="connsiteY27" fmla="*/ 3246486 h 4671299"/>
                <a:gd name="connsiteX28" fmla="*/ 1722536 w 4168216"/>
                <a:gd name="connsiteY28" fmla="*/ 3415643 h 4671299"/>
                <a:gd name="connsiteX29" fmla="*/ 2290167 w 4168216"/>
                <a:gd name="connsiteY29" fmla="*/ 3614074 h 4671299"/>
                <a:gd name="connsiteX30" fmla="*/ 2345308 w 4168216"/>
                <a:gd name="connsiteY30" fmla="*/ 3653110 h 4671299"/>
                <a:gd name="connsiteX31" fmla="*/ 2413424 w 4168216"/>
                <a:gd name="connsiteY31" fmla="*/ 3721423 h 4671299"/>
                <a:gd name="connsiteX32" fmla="*/ 2429642 w 4168216"/>
                <a:gd name="connsiteY32" fmla="*/ 3851543 h 4671299"/>
                <a:gd name="connsiteX33" fmla="*/ 2552899 w 4168216"/>
                <a:gd name="connsiteY33" fmla="*/ 3643351 h 4671299"/>
                <a:gd name="connsiteX34" fmla="*/ 2903208 w 4168216"/>
                <a:gd name="connsiteY34" fmla="*/ 3279016 h 4671299"/>
                <a:gd name="connsiteX35" fmla="*/ 2961593 w 4168216"/>
                <a:gd name="connsiteY35" fmla="*/ 3226968 h 4671299"/>
                <a:gd name="connsiteX36" fmla="*/ 3016733 w 4168216"/>
                <a:gd name="connsiteY36" fmla="*/ 3233474 h 4671299"/>
                <a:gd name="connsiteX37" fmla="*/ 3075116 w 4168216"/>
                <a:gd name="connsiteY37" fmla="*/ 3292028 h 4671299"/>
                <a:gd name="connsiteX38" fmla="*/ 3204860 w 4168216"/>
                <a:gd name="connsiteY38" fmla="*/ 3662869 h 4671299"/>
                <a:gd name="connsiteX39" fmla="*/ 3341092 w 4168216"/>
                <a:gd name="connsiteY39" fmla="*/ 3740941 h 4671299"/>
                <a:gd name="connsiteX40" fmla="*/ 3490298 w 4168216"/>
                <a:gd name="connsiteY40" fmla="*/ 4098770 h 4671299"/>
                <a:gd name="connsiteX41" fmla="*/ 3834119 w 4168216"/>
                <a:gd name="connsiteY41" fmla="*/ 4316720 h 4671299"/>
                <a:gd name="connsiteX42" fmla="*/ 4028734 w 4168216"/>
                <a:gd name="connsiteY42" fmla="*/ 4531417 h 4671299"/>
                <a:gd name="connsiteX43" fmla="*/ 4168216 w 4168216"/>
                <a:gd name="connsiteY43" fmla="*/ 4671299 h 4671299"/>
                <a:gd name="connsiteX0" fmla="*/ 1807156 w 4168216"/>
                <a:gd name="connsiteY0" fmla="*/ 4315739 h 4671299"/>
                <a:gd name="connsiteX1" fmla="*/ 940940 w 4168216"/>
                <a:gd name="connsiteY1" fmla="*/ 3639924 h 4671299"/>
                <a:gd name="connsiteX2" fmla="*/ 0 w 4168216"/>
                <a:gd name="connsiteY2" fmla="*/ 3158071 h 4671299"/>
                <a:gd name="connsiteX3" fmla="*/ 2546473 w 4168216"/>
                <a:gd name="connsiteY3" fmla="*/ 682703 h 4671299"/>
                <a:gd name="connsiteX4" fmla="*/ 2601551 w 4168216"/>
                <a:gd name="connsiteY4" fmla="*/ 592045 h 4671299"/>
                <a:gd name="connsiteX5" fmla="*/ 2575603 w 4168216"/>
                <a:gd name="connsiteY5" fmla="*/ 504214 h 4671299"/>
                <a:gd name="connsiteX6" fmla="*/ 2656694 w 4168216"/>
                <a:gd name="connsiteY6" fmla="*/ 403371 h 4671299"/>
                <a:gd name="connsiteX7" fmla="*/ 2432885 w 4168216"/>
                <a:gd name="connsiteY7" fmla="*/ 35784 h 4671299"/>
                <a:gd name="connsiteX8" fmla="*/ 2241513 w 4168216"/>
                <a:gd name="connsiteY8" fmla="*/ 0 h 4671299"/>
                <a:gd name="connsiteX9" fmla="*/ 2205833 w 4168216"/>
                <a:gd name="connsiteY9" fmla="*/ 169156 h 4671299"/>
                <a:gd name="connsiteX10" fmla="*/ 2131230 w 4168216"/>
                <a:gd name="connsiteY10" fmla="*/ 569274 h 4671299"/>
                <a:gd name="connsiteX11" fmla="*/ 2225295 w 4168216"/>
                <a:gd name="connsiteY11" fmla="*/ 611563 h 4671299"/>
                <a:gd name="connsiteX12" fmla="*/ 2439373 w 4168216"/>
                <a:gd name="connsiteY12" fmla="*/ 676622 h 4671299"/>
                <a:gd name="connsiteX13" fmla="*/ 2416667 w 4168216"/>
                <a:gd name="connsiteY13" fmla="*/ 1336979 h 4671299"/>
                <a:gd name="connsiteX14" fmla="*/ 2559385 w 4168216"/>
                <a:gd name="connsiteY14" fmla="*/ 1681796 h 4671299"/>
                <a:gd name="connsiteX15" fmla="*/ 2257731 w 4168216"/>
                <a:gd name="connsiteY15" fmla="*/ 1818422 h 4671299"/>
                <a:gd name="connsiteX16" fmla="*/ 2095551 w 4168216"/>
                <a:gd name="connsiteY16" fmla="*/ 1899747 h 4671299"/>
                <a:gd name="connsiteX17" fmla="*/ 1972294 w 4168216"/>
                <a:gd name="connsiteY17" fmla="*/ 1948542 h 4671299"/>
                <a:gd name="connsiteX18" fmla="*/ 1897691 w 4168216"/>
                <a:gd name="connsiteY18" fmla="*/ 1974566 h 4671299"/>
                <a:gd name="connsiteX19" fmla="*/ 1818993 w 4168216"/>
                <a:gd name="connsiteY19" fmla="*/ 2105839 h 4671299"/>
                <a:gd name="connsiteX20" fmla="*/ 1673882 w 4168216"/>
                <a:gd name="connsiteY20" fmla="*/ 2156733 h 4671299"/>
                <a:gd name="connsiteX21" fmla="*/ 1391689 w 4168216"/>
                <a:gd name="connsiteY21" fmla="*/ 2696730 h 4671299"/>
                <a:gd name="connsiteX22" fmla="*/ 982995 w 4168216"/>
                <a:gd name="connsiteY22" fmla="*/ 2755284 h 4671299"/>
                <a:gd name="connsiteX23" fmla="*/ 1008944 w 4168216"/>
                <a:gd name="connsiteY23" fmla="*/ 3009017 h 4671299"/>
                <a:gd name="connsiteX24" fmla="*/ 1180854 w 4168216"/>
                <a:gd name="connsiteY24" fmla="*/ 2976487 h 4671299"/>
                <a:gd name="connsiteX25" fmla="*/ 1255457 w 4168216"/>
                <a:gd name="connsiteY25" fmla="*/ 3077330 h 4671299"/>
                <a:gd name="connsiteX26" fmla="*/ 1430613 w 4168216"/>
                <a:gd name="connsiteY26" fmla="*/ 3135885 h 4671299"/>
                <a:gd name="connsiteX27" fmla="*/ 1463048 w 4168216"/>
                <a:gd name="connsiteY27" fmla="*/ 3246486 h 4671299"/>
                <a:gd name="connsiteX28" fmla="*/ 1722536 w 4168216"/>
                <a:gd name="connsiteY28" fmla="*/ 3415643 h 4671299"/>
                <a:gd name="connsiteX29" fmla="*/ 2290167 w 4168216"/>
                <a:gd name="connsiteY29" fmla="*/ 3614074 h 4671299"/>
                <a:gd name="connsiteX30" fmla="*/ 2345308 w 4168216"/>
                <a:gd name="connsiteY30" fmla="*/ 3653110 h 4671299"/>
                <a:gd name="connsiteX31" fmla="*/ 2413424 w 4168216"/>
                <a:gd name="connsiteY31" fmla="*/ 3721423 h 4671299"/>
                <a:gd name="connsiteX32" fmla="*/ 2429642 w 4168216"/>
                <a:gd name="connsiteY32" fmla="*/ 3851543 h 4671299"/>
                <a:gd name="connsiteX33" fmla="*/ 2552899 w 4168216"/>
                <a:gd name="connsiteY33" fmla="*/ 3643351 h 4671299"/>
                <a:gd name="connsiteX34" fmla="*/ 2903208 w 4168216"/>
                <a:gd name="connsiteY34" fmla="*/ 3279016 h 4671299"/>
                <a:gd name="connsiteX35" fmla="*/ 2961593 w 4168216"/>
                <a:gd name="connsiteY35" fmla="*/ 3226968 h 4671299"/>
                <a:gd name="connsiteX36" fmla="*/ 3016733 w 4168216"/>
                <a:gd name="connsiteY36" fmla="*/ 3233474 h 4671299"/>
                <a:gd name="connsiteX37" fmla="*/ 3075116 w 4168216"/>
                <a:gd name="connsiteY37" fmla="*/ 3292028 h 4671299"/>
                <a:gd name="connsiteX38" fmla="*/ 3204860 w 4168216"/>
                <a:gd name="connsiteY38" fmla="*/ 3662869 h 4671299"/>
                <a:gd name="connsiteX39" fmla="*/ 3341092 w 4168216"/>
                <a:gd name="connsiteY39" fmla="*/ 3740941 h 4671299"/>
                <a:gd name="connsiteX40" fmla="*/ 3490298 w 4168216"/>
                <a:gd name="connsiteY40" fmla="*/ 4098770 h 4671299"/>
                <a:gd name="connsiteX41" fmla="*/ 3834119 w 4168216"/>
                <a:gd name="connsiteY41" fmla="*/ 4316720 h 4671299"/>
                <a:gd name="connsiteX42" fmla="*/ 4015759 w 4168216"/>
                <a:gd name="connsiteY42" fmla="*/ 4534670 h 4671299"/>
                <a:gd name="connsiteX43" fmla="*/ 4168216 w 4168216"/>
                <a:gd name="connsiteY43" fmla="*/ 4671299 h 4671299"/>
                <a:gd name="connsiteX0" fmla="*/ 1807156 w 4220114"/>
                <a:gd name="connsiteY0" fmla="*/ 4315739 h 4707082"/>
                <a:gd name="connsiteX1" fmla="*/ 940940 w 4220114"/>
                <a:gd name="connsiteY1" fmla="*/ 3639924 h 4707082"/>
                <a:gd name="connsiteX2" fmla="*/ 0 w 4220114"/>
                <a:gd name="connsiteY2" fmla="*/ 3158071 h 4707082"/>
                <a:gd name="connsiteX3" fmla="*/ 2546473 w 4220114"/>
                <a:gd name="connsiteY3" fmla="*/ 682703 h 4707082"/>
                <a:gd name="connsiteX4" fmla="*/ 2601551 w 4220114"/>
                <a:gd name="connsiteY4" fmla="*/ 592045 h 4707082"/>
                <a:gd name="connsiteX5" fmla="*/ 2575603 w 4220114"/>
                <a:gd name="connsiteY5" fmla="*/ 504214 h 4707082"/>
                <a:gd name="connsiteX6" fmla="*/ 2656694 w 4220114"/>
                <a:gd name="connsiteY6" fmla="*/ 403371 h 4707082"/>
                <a:gd name="connsiteX7" fmla="*/ 2432885 w 4220114"/>
                <a:gd name="connsiteY7" fmla="*/ 35784 h 4707082"/>
                <a:gd name="connsiteX8" fmla="*/ 2241513 w 4220114"/>
                <a:gd name="connsiteY8" fmla="*/ 0 h 4707082"/>
                <a:gd name="connsiteX9" fmla="*/ 2205833 w 4220114"/>
                <a:gd name="connsiteY9" fmla="*/ 169156 h 4707082"/>
                <a:gd name="connsiteX10" fmla="*/ 2131230 w 4220114"/>
                <a:gd name="connsiteY10" fmla="*/ 569274 h 4707082"/>
                <a:gd name="connsiteX11" fmla="*/ 2225295 w 4220114"/>
                <a:gd name="connsiteY11" fmla="*/ 611563 h 4707082"/>
                <a:gd name="connsiteX12" fmla="*/ 2439373 w 4220114"/>
                <a:gd name="connsiteY12" fmla="*/ 676622 h 4707082"/>
                <a:gd name="connsiteX13" fmla="*/ 2416667 w 4220114"/>
                <a:gd name="connsiteY13" fmla="*/ 1336979 h 4707082"/>
                <a:gd name="connsiteX14" fmla="*/ 2559385 w 4220114"/>
                <a:gd name="connsiteY14" fmla="*/ 1681796 h 4707082"/>
                <a:gd name="connsiteX15" fmla="*/ 2257731 w 4220114"/>
                <a:gd name="connsiteY15" fmla="*/ 1818422 h 4707082"/>
                <a:gd name="connsiteX16" fmla="*/ 2095551 w 4220114"/>
                <a:gd name="connsiteY16" fmla="*/ 1899747 h 4707082"/>
                <a:gd name="connsiteX17" fmla="*/ 1972294 w 4220114"/>
                <a:gd name="connsiteY17" fmla="*/ 1948542 h 4707082"/>
                <a:gd name="connsiteX18" fmla="*/ 1897691 w 4220114"/>
                <a:gd name="connsiteY18" fmla="*/ 1974566 h 4707082"/>
                <a:gd name="connsiteX19" fmla="*/ 1818993 w 4220114"/>
                <a:gd name="connsiteY19" fmla="*/ 2105839 h 4707082"/>
                <a:gd name="connsiteX20" fmla="*/ 1673882 w 4220114"/>
                <a:gd name="connsiteY20" fmla="*/ 2156733 h 4707082"/>
                <a:gd name="connsiteX21" fmla="*/ 1391689 w 4220114"/>
                <a:gd name="connsiteY21" fmla="*/ 2696730 h 4707082"/>
                <a:gd name="connsiteX22" fmla="*/ 982995 w 4220114"/>
                <a:gd name="connsiteY22" fmla="*/ 2755284 h 4707082"/>
                <a:gd name="connsiteX23" fmla="*/ 1008944 w 4220114"/>
                <a:gd name="connsiteY23" fmla="*/ 3009017 h 4707082"/>
                <a:gd name="connsiteX24" fmla="*/ 1180854 w 4220114"/>
                <a:gd name="connsiteY24" fmla="*/ 2976487 h 4707082"/>
                <a:gd name="connsiteX25" fmla="*/ 1255457 w 4220114"/>
                <a:gd name="connsiteY25" fmla="*/ 3077330 h 4707082"/>
                <a:gd name="connsiteX26" fmla="*/ 1430613 w 4220114"/>
                <a:gd name="connsiteY26" fmla="*/ 3135885 h 4707082"/>
                <a:gd name="connsiteX27" fmla="*/ 1463048 w 4220114"/>
                <a:gd name="connsiteY27" fmla="*/ 3246486 h 4707082"/>
                <a:gd name="connsiteX28" fmla="*/ 1722536 w 4220114"/>
                <a:gd name="connsiteY28" fmla="*/ 3415643 h 4707082"/>
                <a:gd name="connsiteX29" fmla="*/ 2290167 w 4220114"/>
                <a:gd name="connsiteY29" fmla="*/ 3614074 h 4707082"/>
                <a:gd name="connsiteX30" fmla="*/ 2345308 w 4220114"/>
                <a:gd name="connsiteY30" fmla="*/ 3653110 h 4707082"/>
                <a:gd name="connsiteX31" fmla="*/ 2413424 w 4220114"/>
                <a:gd name="connsiteY31" fmla="*/ 3721423 h 4707082"/>
                <a:gd name="connsiteX32" fmla="*/ 2429642 w 4220114"/>
                <a:gd name="connsiteY32" fmla="*/ 3851543 h 4707082"/>
                <a:gd name="connsiteX33" fmla="*/ 2552899 w 4220114"/>
                <a:gd name="connsiteY33" fmla="*/ 3643351 h 4707082"/>
                <a:gd name="connsiteX34" fmla="*/ 2903208 w 4220114"/>
                <a:gd name="connsiteY34" fmla="*/ 3279016 h 4707082"/>
                <a:gd name="connsiteX35" fmla="*/ 2961593 w 4220114"/>
                <a:gd name="connsiteY35" fmla="*/ 3226968 h 4707082"/>
                <a:gd name="connsiteX36" fmla="*/ 3016733 w 4220114"/>
                <a:gd name="connsiteY36" fmla="*/ 3233474 h 4707082"/>
                <a:gd name="connsiteX37" fmla="*/ 3075116 w 4220114"/>
                <a:gd name="connsiteY37" fmla="*/ 3292028 h 4707082"/>
                <a:gd name="connsiteX38" fmla="*/ 3204860 w 4220114"/>
                <a:gd name="connsiteY38" fmla="*/ 3662869 h 4707082"/>
                <a:gd name="connsiteX39" fmla="*/ 3341092 w 4220114"/>
                <a:gd name="connsiteY39" fmla="*/ 3740941 h 4707082"/>
                <a:gd name="connsiteX40" fmla="*/ 3490298 w 4220114"/>
                <a:gd name="connsiteY40" fmla="*/ 4098770 h 4707082"/>
                <a:gd name="connsiteX41" fmla="*/ 3834119 w 4220114"/>
                <a:gd name="connsiteY41" fmla="*/ 4316720 h 4707082"/>
                <a:gd name="connsiteX42" fmla="*/ 4015759 w 4220114"/>
                <a:gd name="connsiteY42" fmla="*/ 4534670 h 4707082"/>
                <a:gd name="connsiteX43" fmla="*/ 4220114 w 4220114"/>
                <a:gd name="connsiteY43" fmla="*/ 4707082 h 4707082"/>
                <a:gd name="connsiteX0" fmla="*/ 1807156 w 4220114"/>
                <a:gd name="connsiteY0" fmla="*/ 4315739 h 4707082"/>
                <a:gd name="connsiteX1" fmla="*/ 940940 w 4220114"/>
                <a:gd name="connsiteY1" fmla="*/ 3639924 h 4707082"/>
                <a:gd name="connsiteX2" fmla="*/ 0 w 4220114"/>
                <a:gd name="connsiteY2" fmla="*/ 3158071 h 4707082"/>
                <a:gd name="connsiteX3" fmla="*/ 2546473 w 4220114"/>
                <a:gd name="connsiteY3" fmla="*/ 682703 h 4707082"/>
                <a:gd name="connsiteX4" fmla="*/ 2601551 w 4220114"/>
                <a:gd name="connsiteY4" fmla="*/ 592045 h 4707082"/>
                <a:gd name="connsiteX5" fmla="*/ 2575603 w 4220114"/>
                <a:gd name="connsiteY5" fmla="*/ 504214 h 4707082"/>
                <a:gd name="connsiteX6" fmla="*/ 2656694 w 4220114"/>
                <a:gd name="connsiteY6" fmla="*/ 403371 h 4707082"/>
                <a:gd name="connsiteX7" fmla="*/ 2432885 w 4220114"/>
                <a:gd name="connsiteY7" fmla="*/ 35784 h 4707082"/>
                <a:gd name="connsiteX8" fmla="*/ 2241513 w 4220114"/>
                <a:gd name="connsiteY8" fmla="*/ 0 h 4707082"/>
                <a:gd name="connsiteX9" fmla="*/ 2205833 w 4220114"/>
                <a:gd name="connsiteY9" fmla="*/ 169156 h 4707082"/>
                <a:gd name="connsiteX10" fmla="*/ 2131230 w 4220114"/>
                <a:gd name="connsiteY10" fmla="*/ 569274 h 4707082"/>
                <a:gd name="connsiteX11" fmla="*/ 2225295 w 4220114"/>
                <a:gd name="connsiteY11" fmla="*/ 611563 h 4707082"/>
                <a:gd name="connsiteX12" fmla="*/ 2439373 w 4220114"/>
                <a:gd name="connsiteY12" fmla="*/ 676622 h 4707082"/>
                <a:gd name="connsiteX13" fmla="*/ 2416667 w 4220114"/>
                <a:gd name="connsiteY13" fmla="*/ 1336979 h 4707082"/>
                <a:gd name="connsiteX14" fmla="*/ 2559385 w 4220114"/>
                <a:gd name="connsiteY14" fmla="*/ 1681796 h 4707082"/>
                <a:gd name="connsiteX15" fmla="*/ 2257731 w 4220114"/>
                <a:gd name="connsiteY15" fmla="*/ 1818422 h 4707082"/>
                <a:gd name="connsiteX16" fmla="*/ 2095551 w 4220114"/>
                <a:gd name="connsiteY16" fmla="*/ 1899747 h 4707082"/>
                <a:gd name="connsiteX17" fmla="*/ 1972294 w 4220114"/>
                <a:gd name="connsiteY17" fmla="*/ 1948542 h 4707082"/>
                <a:gd name="connsiteX18" fmla="*/ 1897691 w 4220114"/>
                <a:gd name="connsiteY18" fmla="*/ 1974566 h 4707082"/>
                <a:gd name="connsiteX19" fmla="*/ 1818993 w 4220114"/>
                <a:gd name="connsiteY19" fmla="*/ 2105839 h 4707082"/>
                <a:gd name="connsiteX20" fmla="*/ 1673882 w 4220114"/>
                <a:gd name="connsiteY20" fmla="*/ 2156733 h 4707082"/>
                <a:gd name="connsiteX21" fmla="*/ 1391689 w 4220114"/>
                <a:gd name="connsiteY21" fmla="*/ 2696730 h 4707082"/>
                <a:gd name="connsiteX22" fmla="*/ 982995 w 4220114"/>
                <a:gd name="connsiteY22" fmla="*/ 2755284 h 4707082"/>
                <a:gd name="connsiteX23" fmla="*/ 1008944 w 4220114"/>
                <a:gd name="connsiteY23" fmla="*/ 3009017 h 4707082"/>
                <a:gd name="connsiteX24" fmla="*/ 1180854 w 4220114"/>
                <a:gd name="connsiteY24" fmla="*/ 2976487 h 4707082"/>
                <a:gd name="connsiteX25" fmla="*/ 1255457 w 4220114"/>
                <a:gd name="connsiteY25" fmla="*/ 3077330 h 4707082"/>
                <a:gd name="connsiteX26" fmla="*/ 1430613 w 4220114"/>
                <a:gd name="connsiteY26" fmla="*/ 3135885 h 4707082"/>
                <a:gd name="connsiteX27" fmla="*/ 1463048 w 4220114"/>
                <a:gd name="connsiteY27" fmla="*/ 3246486 h 4707082"/>
                <a:gd name="connsiteX28" fmla="*/ 1722536 w 4220114"/>
                <a:gd name="connsiteY28" fmla="*/ 3415643 h 4707082"/>
                <a:gd name="connsiteX29" fmla="*/ 2290167 w 4220114"/>
                <a:gd name="connsiteY29" fmla="*/ 3614074 h 4707082"/>
                <a:gd name="connsiteX30" fmla="*/ 2345308 w 4220114"/>
                <a:gd name="connsiteY30" fmla="*/ 3653110 h 4707082"/>
                <a:gd name="connsiteX31" fmla="*/ 2413424 w 4220114"/>
                <a:gd name="connsiteY31" fmla="*/ 3721423 h 4707082"/>
                <a:gd name="connsiteX32" fmla="*/ 2429642 w 4220114"/>
                <a:gd name="connsiteY32" fmla="*/ 3851543 h 4707082"/>
                <a:gd name="connsiteX33" fmla="*/ 2552899 w 4220114"/>
                <a:gd name="connsiteY33" fmla="*/ 3643351 h 4707082"/>
                <a:gd name="connsiteX34" fmla="*/ 2903208 w 4220114"/>
                <a:gd name="connsiteY34" fmla="*/ 3279016 h 4707082"/>
                <a:gd name="connsiteX35" fmla="*/ 2961593 w 4220114"/>
                <a:gd name="connsiteY35" fmla="*/ 3226968 h 4707082"/>
                <a:gd name="connsiteX36" fmla="*/ 3016733 w 4220114"/>
                <a:gd name="connsiteY36" fmla="*/ 3233474 h 4707082"/>
                <a:gd name="connsiteX37" fmla="*/ 3075116 w 4220114"/>
                <a:gd name="connsiteY37" fmla="*/ 3292028 h 4707082"/>
                <a:gd name="connsiteX38" fmla="*/ 3204860 w 4220114"/>
                <a:gd name="connsiteY38" fmla="*/ 3662869 h 4707082"/>
                <a:gd name="connsiteX39" fmla="*/ 3341092 w 4220114"/>
                <a:gd name="connsiteY39" fmla="*/ 3740941 h 4707082"/>
                <a:gd name="connsiteX40" fmla="*/ 3490298 w 4220114"/>
                <a:gd name="connsiteY40" fmla="*/ 4098770 h 4707082"/>
                <a:gd name="connsiteX41" fmla="*/ 3834119 w 4220114"/>
                <a:gd name="connsiteY41" fmla="*/ 4316720 h 4707082"/>
                <a:gd name="connsiteX42" fmla="*/ 4015759 w 4220114"/>
                <a:gd name="connsiteY42" fmla="*/ 4534670 h 4707082"/>
                <a:gd name="connsiteX43" fmla="*/ 4190914 w 4220114"/>
                <a:gd name="connsiteY43" fmla="*/ 4681054 h 4707082"/>
                <a:gd name="connsiteX44" fmla="*/ 4220114 w 4220114"/>
                <a:gd name="connsiteY44" fmla="*/ 4707082 h 4707082"/>
                <a:gd name="connsiteX0" fmla="*/ 1807156 w 4220114"/>
                <a:gd name="connsiteY0" fmla="*/ 4315739 h 4707082"/>
                <a:gd name="connsiteX1" fmla="*/ 940940 w 4220114"/>
                <a:gd name="connsiteY1" fmla="*/ 3639924 h 4707082"/>
                <a:gd name="connsiteX2" fmla="*/ 0 w 4220114"/>
                <a:gd name="connsiteY2" fmla="*/ 3158071 h 4707082"/>
                <a:gd name="connsiteX3" fmla="*/ 2546473 w 4220114"/>
                <a:gd name="connsiteY3" fmla="*/ 682703 h 4707082"/>
                <a:gd name="connsiteX4" fmla="*/ 2601551 w 4220114"/>
                <a:gd name="connsiteY4" fmla="*/ 592045 h 4707082"/>
                <a:gd name="connsiteX5" fmla="*/ 2575603 w 4220114"/>
                <a:gd name="connsiteY5" fmla="*/ 504214 h 4707082"/>
                <a:gd name="connsiteX6" fmla="*/ 2656694 w 4220114"/>
                <a:gd name="connsiteY6" fmla="*/ 403371 h 4707082"/>
                <a:gd name="connsiteX7" fmla="*/ 2432885 w 4220114"/>
                <a:gd name="connsiteY7" fmla="*/ 35784 h 4707082"/>
                <a:gd name="connsiteX8" fmla="*/ 2241513 w 4220114"/>
                <a:gd name="connsiteY8" fmla="*/ 0 h 4707082"/>
                <a:gd name="connsiteX9" fmla="*/ 2205833 w 4220114"/>
                <a:gd name="connsiteY9" fmla="*/ 169156 h 4707082"/>
                <a:gd name="connsiteX10" fmla="*/ 2131230 w 4220114"/>
                <a:gd name="connsiteY10" fmla="*/ 569274 h 4707082"/>
                <a:gd name="connsiteX11" fmla="*/ 2225295 w 4220114"/>
                <a:gd name="connsiteY11" fmla="*/ 611563 h 4707082"/>
                <a:gd name="connsiteX12" fmla="*/ 2439373 w 4220114"/>
                <a:gd name="connsiteY12" fmla="*/ 676622 h 4707082"/>
                <a:gd name="connsiteX13" fmla="*/ 2416667 w 4220114"/>
                <a:gd name="connsiteY13" fmla="*/ 1336979 h 4707082"/>
                <a:gd name="connsiteX14" fmla="*/ 2559385 w 4220114"/>
                <a:gd name="connsiteY14" fmla="*/ 1681796 h 4707082"/>
                <a:gd name="connsiteX15" fmla="*/ 2257731 w 4220114"/>
                <a:gd name="connsiteY15" fmla="*/ 1818422 h 4707082"/>
                <a:gd name="connsiteX16" fmla="*/ 2095551 w 4220114"/>
                <a:gd name="connsiteY16" fmla="*/ 1899747 h 4707082"/>
                <a:gd name="connsiteX17" fmla="*/ 1972294 w 4220114"/>
                <a:gd name="connsiteY17" fmla="*/ 1948542 h 4707082"/>
                <a:gd name="connsiteX18" fmla="*/ 1897691 w 4220114"/>
                <a:gd name="connsiteY18" fmla="*/ 1974566 h 4707082"/>
                <a:gd name="connsiteX19" fmla="*/ 1818993 w 4220114"/>
                <a:gd name="connsiteY19" fmla="*/ 2105839 h 4707082"/>
                <a:gd name="connsiteX20" fmla="*/ 1673882 w 4220114"/>
                <a:gd name="connsiteY20" fmla="*/ 2156733 h 4707082"/>
                <a:gd name="connsiteX21" fmla="*/ 1391689 w 4220114"/>
                <a:gd name="connsiteY21" fmla="*/ 2696730 h 4707082"/>
                <a:gd name="connsiteX22" fmla="*/ 982995 w 4220114"/>
                <a:gd name="connsiteY22" fmla="*/ 2755284 h 4707082"/>
                <a:gd name="connsiteX23" fmla="*/ 1008944 w 4220114"/>
                <a:gd name="connsiteY23" fmla="*/ 3009017 h 4707082"/>
                <a:gd name="connsiteX24" fmla="*/ 1180854 w 4220114"/>
                <a:gd name="connsiteY24" fmla="*/ 2976487 h 4707082"/>
                <a:gd name="connsiteX25" fmla="*/ 1255457 w 4220114"/>
                <a:gd name="connsiteY25" fmla="*/ 3077330 h 4707082"/>
                <a:gd name="connsiteX26" fmla="*/ 1430613 w 4220114"/>
                <a:gd name="connsiteY26" fmla="*/ 3135885 h 4707082"/>
                <a:gd name="connsiteX27" fmla="*/ 1463048 w 4220114"/>
                <a:gd name="connsiteY27" fmla="*/ 3246486 h 4707082"/>
                <a:gd name="connsiteX28" fmla="*/ 1722536 w 4220114"/>
                <a:gd name="connsiteY28" fmla="*/ 3415643 h 4707082"/>
                <a:gd name="connsiteX29" fmla="*/ 2290167 w 4220114"/>
                <a:gd name="connsiteY29" fmla="*/ 3614074 h 4707082"/>
                <a:gd name="connsiteX30" fmla="*/ 2345308 w 4220114"/>
                <a:gd name="connsiteY30" fmla="*/ 3653110 h 4707082"/>
                <a:gd name="connsiteX31" fmla="*/ 2413424 w 4220114"/>
                <a:gd name="connsiteY31" fmla="*/ 3721423 h 4707082"/>
                <a:gd name="connsiteX32" fmla="*/ 2429642 w 4220114"/>
                <a:gd name="connsiteY32" fmla="*/ 3851543 h 4707082"/>
                <a:gd name="connsiteX33" fmla="*/ 2552899 w 4220114"/>
                <a:gd name="connsiteY33" fmla="*/ 3643351 h 4707082"/>
                <a:gd name="connsiteX34" fmla="*/ 2903208 w 4220114"/>
                <a:gd name="connsiteY34" fmla="*/ 3279016 h 4707082"/>
                <a:gd name="connsiteX35" fmla="*/ 2961593 w 4220114"/>
                <a:gd name="connsiteY35" fmla="*/ 3226968 h 4707082"/>
                <a:gd name="connsiteX36" fmla="*/ 3016733 w 4220114"/>
                <a:gd name="connsiteY36" fmla="*/ 3233474 h 4707082"/>
                <a:gd name="connsiteX37" fmla="*/ 3075116 w 4220114"/>
                <a:gd name="connsiteY37" fmla="*/ 3292028 h 4707082"/>
                <a:gd name="connsiteX38" fmla="*/ 3204860 w 4220114"/>
                <a:gd name="connsiteY38" fmla="*/ 3662869 h 4707082"/>
                <a:gd name="connsiteX39" fmla="*/ 3341092 w 4220114"/>
                <a:gd name="connsiteY39" fmla="*/ 3740941 h 4707082"/>
                <a:gd name="connsiteX40" fmla="*/ 3490298 w 4220114"/>
                <a:gd name="connsiteY40" fmla="*/ 4098770 h 4707082"/>
                <a:gd name="connsiteX41" fmla="*/ 3834119 w 4220114"/>
                <a:gd name="connsiteY41" fmla="*/ 4316720 h 4707082"/>
                <a:gd name="connsiteX42" fmla="*/ 4015759 w 4220114"/>
                <a:gd name="connsiteY42" fmla="*/ 4534670 h 4707082"/>
                <a:gd name="connsiteX43" fmla="*/ 4190914 w 4220114"/>
                <a:gd name="connsiteY43" fmla="*/ 4681054 h 4707082"/>
                <a:gd name="connsiteX44" fmla="*/ 4220114 w 4220114"/>
                <a:gd name="connsiteY44" fmla="*/ 4707082 h 4707082"/>
                <a:gd name="connsiteX0" fmla="*/ 1807156 w 4220114"/>
                <a:gd name="connsiteY0" fmla="*/ 4315739 h 4707082"/>
                <a:gd name="connsiteX1" fmla="*/ 940940 w 4220114"/>
                <a:gd name="connsiteY1" fmla="*/ 3639924 h 4707082"/>
                <a:gd name="connsiteX2" fmla="*/ 0 w 4220114"/>
                <a:gd name="connsiteY2" fmla="*/ 3158071 h 4707082"/>
                <a:gd name="connsiteX3" fmla="*/ 2546473 w 4220114"/>
                <a:gd name="connsiteY3" fmla="*/ 682703 h 4707082"/>
                <a:gd name="connsiteX4" fmla="*/ 2601551 w 4220114"/>
                <a:gd name="connsiteY4" fmla="*/ 592045 h 4707082"/>
                <a:gd name="connsiteX5" fmla="*/ 2575603 w 4220114"/>
                <a:gd name="connsiteY5" fmla="*/ 504214 h 4707082"/>
                <a:gd name="connsiteX6" fmla="*/ 2656694 w 4220114"/>
                <a:gd name="connsiteY6" fmla="*/ 403371 h 4707082"/>
                <a:gd name="connsiteX7" fmla="*/ 2432885 w 4220114"/>
                <a:gd name="connsiteY7" fmla="*/ 35784 h 4707082"/>
                <a:gd name="connsiteX8" fmla="*/ 2241513 w 4220114"/>
                <a:gd name="connsiteY8" fmla="*/ 0 h 4707082"/>
                <a:gd name="connsiteX9" fmla="*/ 2205833 w 4220114"/>
                <a:gd name="connsiteY9" fmla="*/ 169156 h 4707082"/>
                <a:gd name="connsiteX10" fmla="*/ 2131230 w 4220114"/>
                <a:gd name="connsiteY10" fmla="*/ 569274 h 4707082"/>
                <a:gd name="connsiteX11" fmla="*/ 2225295 w 4220114"/>
                <a:gd name="connsiteY11" fmla="*/ 611563 h 4707082"/>
                <a:gd name="connsiteX12" fmla="*/ 2439373 w 4220114"/>
                <a:gd name="connsiteY12" fmla="*/ 676622 h 4707082"/>
                <a:gd name="connsiteX13" fmla="*/ 2416667 w 4220114"/>
                <a:gd name="connsiteY13" fmla="*/ 1336979 h 4707082"/>
                <a:gd name="connsiteX14" fmla="*/ 2559385 w 4220114"/>
                <a:gd name="connsiteY14" fmla="*/ 1681796 h 4707082"/>
                <a:gd name="connsiteX15" fmla="*/ 2257731 w 4220114"/>
                <a:gd name="connsiteY15" fmla="*/ 1818422 h 4707082"/>
                <a:gd name="connsiteX16" fmla="*/ 2095551 w 4220114"/>
                <a:gd name="connsiteY16" fmla="*/ 1899747 h 4707082"/>
                <a:gd name="connsiteX17" fmla="*/ 1972294 w 4220114"/>
                <a:gd name="connsiteY17" fmla="*/ 1948542 h 4707082"/>
                <a:gd name="connsiteX18" fmla="*/ 1897691 w 4220114"/>
                <a:gd name="connsiteY18" fmla="*/ 1974566 h 4707082"/>
                <a:gd name="connsiteX19" fmla="*/ 1818993 w 4220114"/>
                <a:gd name="connsiteY19" fmla="*/ 2105839 h 4707082"/>
                <a:gd name="connsiteX20" fmla="*/ 1673882 w 4220114"/>
                <a:gd name="connsiteY20" fmla="*/ 2156733 h 4707082"/>
                <a:gd name="connsiteX21" fmla="*/ 1391689 w 4220114"/>
                <a:gd name="connsiteY21" fmla="*/ 2696730 h 4707082"/>
                <a:gd name="connsiteX22" fmla="*/ 982995 w 4220114"/>
                <a:gd name="connsiteY22" fmla="*/ 2755284 h 4707082"/>
                <a:gd name="connsiteX23" fmla="*/ 1008944 w 4220114"/>
                <a:gd name="connsiteY23" fmla="*/ 3009017 h 4707082"/>
                <a:gd name="connsiteX24" fmla="*/ 1180854 w 4220114"/>
                <a:gd name="connsiteY24" fmla="*/ 2976487 h 4707082"/>
                <a:gd name="connsiteX25" fmla="*/ 1255457 w 4220114"/>
                <a:gd name="connsiteY25" fmla="*/ 3077330 h 4707082"/>
                <a:gd name="connsiteX26" fmla="*/ 1430613 w 4220114"/>
                <a:gd name="connsiteY26" fmla="*/ 3135885 h 4707082"/>
                <a:gd name="connsiteX27" fmla="*/ 1463048 w 4220114"/>
                <a:gd name="connsiteY27" fmla="*/ 3246486 h 4707082"/>
                <a:gd name="connsiteX28" fmla="*/ 1722536 w 4220114"/>
                <a:gd name="connsiteY28" fmla="*/ 3415643 h 4707082"/>
                <a:gd name="connsiteX29" fmla="*/ 2290167 w 4220114"/>
                <a:gd name="connsiteY29" fmla="*/ 3614074 h 4707082"/>
                <a:gd name="connsiteX30" fmla="*/ 2345308 w 4220114"/>
                <a:gd name="connsiteY30" fmla="*/ 3653110 h 4707082"/>
                <a:gd name="connsiteX31" fmla="*/ 2413424 w 4220114"/>
                <a:gd name="connsiteY31" fmla="*/ 3721423 h 4707082"/>
                <a:gd name="connsiteX32" fmla="*/ 2429642 w 4220114"/>
                <a:gd name="connsiteY32" fmla="*/ 3851543 h 4707082"/>
                <a:gd name="connsiteX33" fmla="*/ 2552899 w 4220114"/>
                <a:gd name="connsiteY33" fmla="*/ 3643351 h 4707082"/>
                <a:gd name="connsiteX34" fmla="*/ 2903208 w 4220114"/>
                <a:gd name="connsiteY34" fmla="*/ 3279016 h 4707082"/>
                <a:gd name="connsiteX35" fmla="*/ 2961593 w 4220114"/>
                <a:gd name="connsiteY35" fmla="*/ 3226968 h 4707082"/>
                <a:gd name="connsiteX36" fmla="*/ 3016733 w 4220114"/>
                <a:gd name="connsiteY36" fmla="*/ 3233474 h 4707082"/>
                <a:gd name="connsiteX37" fmla="*/ 3075116 w 4220114"/>
                <a:gd name="connsiteY37" fmla="*/ 3292028 h 4707082"/>
                <a:gd name="connsiteX38" fmla="*/ 3204860 w 4220114"/>
                <a:gd name="connsiteY38" fmla="*/ 3662869 h 4707082"/>
                <a:gd name="connsiteX39" fmla="*/ 3341092 w 4220114"/>
                <a:gd name="connsiteY39" fmla="*/ 3740941 h 4707082"/>
                <a:gd name="connsiteX40" fmla="*/ 3490298 w 4220114"/>
                <a:gd name="connsiteY40" fmla="*/ 4098770 h 4707082"/>
                <a:gd name="connsiteX41" fmla="*/ 3834119 w 4220114"/>
                <a:gd name="connsiteY41" fmla="*/ 4316720 h 4707082"/>
                <a:gd name="connsiteX42" fmla="*/ 4015759 w 4220114"/>
                <a:gd name="connsiteY42" fmla="*/ 4534670 h 4707082"/>
                <a:gd name="connsiteX43" fmla="*/ 4103337 w 4220114"/>
                <a:gd name="connsiteY43" fmla="*/ 4694066 h 4707082"/>
                <a:gd name="connsiteX44" fmla="*/ 4220114 w 4220114"/>
                <a:gd name="connsiteY44" fmla="*/ 4707082 h 4707082"/>
                <a:gd name="connsiteX0" fmla="*/ 1807156 w 4220114"/>
                <a:gd name="connsiteY0" fmla="*/ 4315739 h 4707082"/>
                <a:gd name="connsiteX1" fmla="*/ 940940 w 4220114"/>
                <a:gd name="connsiteY1" fmla="*/ 3639924 h 4707082"/>
                <a:gd name="connsiteX2" fmla="*/ 0 w 4220114"/>
                <a:gd name="connsiteY2" fmla="*/ 3158071 h 4707082"/>
                <a:gd name="connsiteX3" fmla="*/ 2546473 w 4220114"/>
                <a:gd name="connsiteY3" fmla="*/ 682703 h 4707082"/>
                <a:gd name="connsiteX4" fmla="*/ 2601551 w 4220114"/>
                <a:gd name="connsiteY4" fmla="*/ 592045 h 4707082"/>
                <a:gd name="connsiteX5" fmla="*/ 2575603 w 4220114"/>
                <a:gd name="connsiteY5" fmla="*/ 504214 h 4707082"/>
                <a:gd name="connsiteX6" fmla="*/ 2656694 w 4220114"/>
                <a:gd name="connsiteY6" fmla="*/ 403371 h 4707082"/>
                <a:gd name="connsiteX7" fmla="*/ 2432885 w 4220114"/>
                <a:gd name="connsiteY7" fmla="*/ 35784 h 4707082"/>
                <a:gd name="connsiteX8" fmla="*/ 2241513 w 4220114"/>
                <a:gd name="connsiteY8" fmla="*/ 0 h 4707082"/>
                <a:gd name="connsiteX9" fmla="*/ 2205833 w 4220114"/>
                <a:gd name="connsiteY9" fmla="*/ 169156 h 4707082"/>
                <a:gd name="connsiteX10" fmla="*/ 2131230 w 4220114"/>
                <a:gd name="connsiteY10" fmla="*/ 569274 h 4707082"/>
                <a:gd name="connsiteX11" fmla="*/ 2225295 w 4220114"/>
                <a:gd name="connsiteY11" fmla="*/ 611563 h 4707082"/>
                <a:gd name="connsiteX12" fmla="*/ 2439373 w 4220114"/>
                <a:gd name="connsiteY12" fmla="*/ 676622 h 4707082"/>
                <a:gd name="connsiteX13" fmla="*/ 2416667 w 4220114"/>
                <a:gd name="connsiteY13" fmla="*/ 1336979 h 4707082"/>
                <a:gd name="connsiteX14" fmla="*/ 2559385 w 4220114"/>
                <a:gd name="connsiteY14" fmla="*/ 1681796 h 4707082"/>
                <a:gd name="connsiteX15" fmla="*/ 2257731 w 4220114"/>
                <a:gd name="connsiteY15" fmla="*/ 1818422 h 4707082"/>
                <a:gd name="connsiteX16" fmla="*/ 2095551 w 4220114"/>
                <a:gd name="connsiteY16" fmla="*/ 1899747 h 4707082"/>
                <a:gd name="connsiteX17" fmla="*/ 1972294 w 4220114"/>
                <a:gd name="connsiteY17" fmla="*/ 1948542 h 4707082"/>
                <a:gd name="connsiteX18" fmla="*/ 1897691 w 4220114"/>
                <a:gd name="connsiteY18" fmla="*/ 1974566 h 4707082"/>
                <a:gd name="connsiteX19" fmla="*/ 1818993 w 4220114"/>
                <a:gd name="connsiteY19" fmla="*/ 2105839 h 4707082"/>
                <a:gd name="connsiteX20" fmla="*/ 1673882 w 4220114"/>
                <a:gd name="connsiteY20" fmla="*/ 2156733 h 4707082"/>
                <a:gd name="connsiteX21" fmla="*/ 1391689 w 4220114"/>
                <a:gd name="connsiteY21" fmla="*/ 2696730 h 4707082"/>
                <a:gd name="connsiteX22" fmla="*/ 982995 w 4220114"/>
                <a:gd name="connsiteY22" fmla="*/ 2755284 h 4707082"/>
                <a:gd name="connsiteX23" fmla="*/ 1008944 w 4220114"/>
                <a:gd name="connsiteY23" fmla="*/ 3009017 h 4707082"/>
                <a:gd name="connsiteX24" fmla="*/ 1180854 w 4220114"/>
                <a:gd name="connsiteY24" fmla="*/ 2976487 h 4707082"/>
                <a:gd name="connsiteX25" fmla="*/ 1255457 w 4220114"/>
                <a:gd name="connsiteY25" fmla="*/ 3077330 h 4707082"/>
                <a:gd name="connsiteX26" fmla="*/ 1430613 w 4220114"/>
                <a:gd name="connsiteY26" fmla="*/ 3135885 h 4707082"/>
                <a:gd name="connsiteX27" fmla="*/ 1463048 w 4220114"/>
                <a:gd name="connsiteY27" fmla="*/ 3246486 h 4707082"/>
                <a:gd name="connsiteX28" fmla="*/ 1722536 w 4220114"/>
                <a:gd name="connsiteY28" fmla="*/ 3415643 h 4707082"/>
                <a:gd name="connsiteX29" fmla="*/ 2290167 w 4220114"/>
                <a:gd name="connsiteY29" fmla="*/ 3614074 h 4707082"/>
                <a:gd name="connsiteX30" fmla="*/ 2345308 w 4220114"/>
                <a:gd name="connsiteY30" fmla="*/ 3653110 h 4707082"/>
                <a:gd name="connsiteX31" fmla="*/ 2413424 w 4220114"/>
                <a:gd name="connsiteY31" fmla="*/ 3721423 h 4707082"/>
                <a:gd name="connsiteX32" fmla="*/ 2429642 w 4220114"/>
                <a:gd name="connsiteY32" fmla="*/ 3851543 h 4707082"/>
                <a:gd name="connsiteX33" fmla="*/ 2552899 w 4220114"/>
                <a:gd name="connsiteY33" fmla="*/ 3643351 h 4707082"/>
                <a:gd name="connsiteX34" fmla="*/ 2903208 w 4220114"/>
                <a:gd name="connsiteY34" fmla="*/ 3279016 h 4707082"/>
                <a:gd name="connsiteX35" fmla="*/ 2961593 w 4220114"/>
                <a:gd name="connsiteY35" fmla="*/ 3226968 h 4707082"/>
                <a:gd name="connsiteX36" fmla="*/ 3016733 w 4220114"/>
                <a:gd name="connsiteY36" fmla="*/ 3233474 h 4707082"/>
                <a:gd name="connsiteX37" fmla="*/ 3075116 w 4220114"/>
                <a:gd name="connsiteY37" fmla="*/ 3292028 h 4707082"/>
                <a:gd name="connsiteX38" fmla="*/ 3204860 w 4220114"/>
                <a:gd name="connsiteY38" fmla="*/ 3662869 h 4707082"/>
                <a:gd name="connsiteX39" fmla="*/ 3341092 w 4220114"/>
                <a:gd name="connsiteY39" fmla="*/ 3740941 h 4707082"/>
                <a:gd name="connsiteX40" fmla="*/ 3490298 w 4220114"/>
                <a:gd name="connsiteY40" fmla="*/ 4098770 h 4707082"/>
                <a:gd name="connsiteX41" fmla="*/ 3834119 w 4220114"/>
                <a:gd name="connsiteY41" fmla="*/ 4316720 h 4707082"/>
                <a:gd name="connsiteX42" fmla="*/ 4015759 w 4220114"/>
                <a:gd name="connsiteY42" fmla="*/ 4534670 h 4707082"/>
                <a:gd name="connsiteX43" fmla="*/ 4103337 w 4220114"/>
                <a:gd name="connsiteY43" fmla="*/ 4694066 h 4707082"/>
                <a:gd name="connsiteX44" fmla="*/ 4220114 w 4220114"/>
                <a:gd name="connsiteY44" fmla="*/ 4707082 h 4707082"/>
                <a:gd name="connsiteX0" fmla="*/ 1807156 w 4220114"/>
                <a:gd name="connsiteY0" fmla="*/ 4315739 h 4707082"/>
                <a:gd name="connsiteX1" fmla="*/ 940940 w 4220114"/>
                <a:gd name="connsiteY1" fmla="*/ 3639924 h 4707082"/>
                <a:gd name="connsiteX2" fmla="*/ 0 w 4220114"/>
                <a:gd name="connsiteY2" fmla="*/ 3158071 h 4707082"/>
                <a:gd name="connsiteX3" fmla="*/ 2546473 w 4220114"/>
                <a:gd name="connsiteY3" fmla="*/ 682703 h 4707082"/>
                <a:gd name="connsiteX4" fmla="*/ 2601551 w 4220114"/>
                <a:gd name="connsiteY4" fmla="*/ 592045 h 4707082"/>
                <a:gd name="connsiteX5" fmla="*/ 2575603 w 4220114"/>
                <a:gd name="connsiteY5" fmla="*/ 504214 h 4707082"/>
                <a:gd name="connsiteX6" fmla="*/ 2656694 w 4220114"/>
                <a:gd name="connsiteY6" fmla="*/ 403371 h 4707082"/>
                <a:gd name="connsiteX7" fmla="*/ 2432885 w 4220114"/>
                <a:gd name="connsiteY7" fmla="*/ 35784 h 4707082"/>
                <a:gd name="connsiteX8" fmla="*/ 2241513 w 4220114"/>
                <a:gd name="connsiteY8" fmla="*/ 0 h 4707082"/>
                <a:gd name="connsiteX9" fmla="*/ 2205833 w 4220114"/>
                <a:gd name="connsiteY9" fmla="*/ 169156 h 4707082"/>
                <a:gd name="connsiteX10" fmla="*/ 2131230 w 4220114"/>
                <a:gd name="connsiteY10" fmla="*/ 569274 h 4707082"/>
                <a:gd name="connsiteX11" fmla="*/ 2225295 w 4220114"/>
                <a:gd name="connsiteY11" fmla="*/ 611563 h 4707082"/>
                <a:gd name="connsiteX12" fmla="*/ 2439373 w 4220114"/>
                <a:gd name="connsiteY12" fmla="*/ 676622 h 4707082"/>
                <a:gd name="connsiteX13" fmla="*/ 2416667 w 4220114"/>
                <a:gd name="connsiteY13" fmla="*/ 1336979 h 4707082"/>
                <a:gd name="connsiteX14" fmla="*/ 2559385 w 4220114"/>
                <a:gd name="connsiteY14" fmla="*/ 1681796 h 4707082"/>
                <a:gd name="connsiteX15" fmla="*/ 2257731 w 4220114"/>
                <a:gd name="connsiteY15" fmla="*/ 1818422 h 4707082"/>
                <a:gd name="connsiteX16" fmla="*/ 2095551 w 4220114"/>
                <a:gd name="connsiteY16" fmla="*/ 1899747 h 4707082"/>
                <a:gd name="connsiteX17" fmla="*/ 1972294 w 4220114"/>
                <a:gd name="connsiteY17" fmla="*/ 1948542 h 4707082"/>
                <a:gd name="connsiteX18" fmla="*/ 1897691 w 4220114"/>
                <a:gd name="connsiteY18" fmla="*/ 1974566 h 4707082"/>
                <a:gd name="connsiteX19" fmla="*/ 1818993 w 4220114"/>
                <a:gd name="connsiteY19" fmla="*/ 2105839 h 4707082"/>
                <a:gd name="connsiteX20" fmla="*/ 1673882 w 4220114"/>
                <a:gd name="connsiteY20" fmla="*/ 2156733 h 4707082"/>
                <a:gd name="connsiteX21" fmla="*/ 1391689 w 4220114"/>
                <a:gd name="connsiteY21" fmla="*/ 2696730 h 4707082"/>
                <a:gd name="connsiteX22" fmla="*/ 982995 w 4220114"/>
                <a:gd name="connsiteY22" fmla="*/ 2755284 h 4707082"/>
                <a:gd name="connsiteX23" fmla="*/ 1008944 w 4220114"/>
                <a:gd name="connsiteY23" fmla="*/ 3009017 h 4707082"/>
                <a:gd name="connsiteX24" fmla="*/ 1180854 w 4220114"/>
                <a:gd name="connsiteY24" fmla="*/ 2976487 h 4707082"/>
                <a:gd name="connsiteX25" fmla="*/ 1255457 w 4220114"/>
                <a:gd name="connsiteY25" fmla="*/ 3077330 h 4707082"/>
                <a:gd name="connsiteX26" fmla="*/ 1430613 w 4220114"/>
                <a:gd name="connsiteY26" fmla="*/ 3135885 h 4707082"/>
                <a:gd name="connsiteX27" fmla="*/ 1463048 w 4220114"/>
                <a:gd name="connsiteY27" fmla="*/ 3246486 h 4707082"/>
                <a:gd name="connsiteX28" fmla="*/ 1722536 w 4220114"/>
                <a:gd name="connsiteY28" fmla="*/ 3415643 h 4707082"/>
                <a:gd name="connsiteX29" fmla="*/ 2290167 w 4220114"/>
                <a:gd name="connsiteY29" fmla="*/ 3614074 h 4707082"/>
                <a:gd name="connsiteX30" fmla="*/ 2345308 w 4220114"/>
                <a:gd name="connsiteY30" fmla="*/ 3653110 h 4707082"/>
                <a:gd name="connsiteX31" fmla="*/ 2413424 w 4220114"/>
                <a:gd name="connsiteY31" fmla="*/ 3721423 h 4707082"/>
                <a:gd name="connsiteX32" fmla="*/ 2429642 w 4220114"/>
                <a:gd name="connsiteY32" fmla="*/ 3851543 h 4707082"/>
                <a:gd name="connsiteX33" fmla="*/ 2552899 w 4220114"/>
                <a:gd name="connsiteY33" fmla="*/ 3643351 h 4707082"/>
                <a:gd name="connsiteX34" fmla="*/ 2903208 w 4220114"/>
                <a:gd name="connsiteY34" fmla="*/ 3279016 h 4707082"/>
                <a:gd name="connsiteX35" fmla="*/ 2961593 w 4220114"/>
                <a:gd name="connsiteY35" fmla="*/ 3226968 h 4707082"/>
                <a:gd name="connsiteX36" fmla="*/ 3016733 w 4220114"/>
                <a:gd name="connsiteY36" fmla="*/ 3233474 h 4707082"/>
                <a:gd name="connsiteX37" fmla="*/ 3075116 w 4220114"/>
                <a:gd name="connsiteY37" fmla="*/ 3292028 h 4707082"/>
                <a:gd name="connsiteX38" fmla="*/ 3204860 w 4220114"/>
                <a:gd name="connsiteY38" fmla="*/ 3662869 h 4707082"/>
                <a:gd name="connsiteX39" fmla="*/ 3341092 w 4220114"/>
                <a:gd name="connsiteY39" fmla="*/ 3740941 h 4707082"/>
                <a:gd name="connsiteX40" fmla="*/ 3490298 w 4220114"/>
                <a:gd name="connsiteY40" fmla="*/ 4098770 h 4707082"/>
                <a:gd name="connsiteX41" fmla="*/ 3834119 w 4220114"/>
                <a:gd name="connsiteY41" fmla="*/ 4316720 h 4707082"/>
                <a:gd name="connsiteX42" fmla="*/ 4015759 w 4220114"/>
                <a:gd name="connsiteY42" fmla="*/ 4534670 h 4707082"/>
                <a:gd name="connsiteX43" fmla="*/ 4054683 w 4220114"/>
                <a:gd name="connsiteY43" fmla="*/ 4606235 h 4707082"/>
                <a:gd name="connsiteX44" fmla="*/ 4103337 w 4220114"/>
                <a:gd name="connsiteY44" fmla="*/ 4694066 h 4707082"/>
                <a:gd name="connsiteX45" fmla="*/ 4220114 w 4220114"/>
                <a:gd name="connsiteY45" fmla="*/ 4707082 h 4707082"/>
                <a:gd name="connsiteX0" fmla="*/ 1807156 w 4220114"/>
                <a:gd name="connsiteY0" fmla="*/ 4315739 h 4707082"/>
                <a:gd name="connsiteX1" fmla="*/ 940940 w 4220114"/>
                <a:gd name="connsiteY1" fmla="*/ 3639924 h 4707082"/>
                <a:gd name="connsiteX2" fmla="*/ 0 w 4220114"/>
                <a:gd name="connsiteY2" fmla="*/ 3158071 h 4707082"/>
                <a:gd name="connsiteX3" fmla="*/ 2546473 w 4220114"/>
                <a:gd name="connsiteY3" fmla="*/ 682703 h 4707082"/>
                <a:gd name="connsiteX4" fmla="*/ 2601551 w 4220114"/>
                <a:gd name="connsiteY4" fmla="*/ 592045 h 4707082"/>
                <a:gd name="connsiteX5" fmla="*/ 2575603 w 4220114"/>
                <a:gd name="connsiteY5" fmla="*/ 504214 h 4707082"/>
                <a:gd name="connsiteX6" fmla="*/ 2656694 w 4220114"/>
                <a:gd name="connsiteY6" fmla="*/ 403371 h 4707082"/>
                <a:gd name="connsiteX7" fmla="*/ 2432885 w 4220114"/>
                <a:gd name="connsiteY7" fmla="*/ 35784 h 4707082"/>
                <a:gd name="connsiteX8" fmla="*/ 2241513 w 4220114"/>
                <a:gd name="connsiteY8" fmla="*/ 0 h 4707082"/>
                <a:gd name="connsiteX9" fmla="*/ 2205833 w 4220114"/>
                <a:gd name="connsiteY9" fmla="*/ 169156 h 4707082"/>
                <a:gd name="connsiteX10" fmla="*/ 2131230 w 4220114"/>
                <a:gd name="connsiteY10" fmla="*/ 569274 h 4707082"/>
                <a:gd name="connsiteX11" fmla="*/ 2225295 w 4220114"/>
                <a:gd name="connsiteY11" fmla="*/ 611563 h 4707082"/>
                <a:gd name="connsiteX12" fmla="*/ 2439373 w 4220114"/>
                <a:gd name="connsiteY12" fmla="*/ 676622 h 4707082"/>
                <a:gd name="connsiteX13" fmla="*/ 2416667 w 4220114"/>
                <a:gd name="connsiteY13" fmla="*/ 1336979 h 4707082"/>
                <a:gd name="connsiteX14" fmla="*/ 2559385 w 4220114"/>
                <a:gd name="connsiteY14" fmla="*/ 1681796 h 4707082"/>
                <a:gd name="connsiteX15" fmla="*/ 2257731 w 4220114"/>
                <a:gd name="connsiteY15" fmla="*/ 1818422 h 4707082"/>
                <a:gd name="connsiteX16" fmla="*/ 2095551 w 4220114"/>
                <a:gd name="connsiteY16" fmla="*/ 1899747 h 4707082"/>
                <a:gd name="connsiteX17" fmla="*/ 1972294 w 4220114"/>
                <a:gd name="connsiteY17" fmla="*/ 1948542 h 4707082"/>
                <a:gd name="connsiteX18" fmla="*/ 1897691 w 4220114"/>
                <a:gd name="connsiteY18" fmla="*/ 1974566 h 4707082"/>
                <a:gd name="connsiteX19" fmla="*/ 1818993 w 4220114"/>
                <a:gd name="connsiteY19" fmla="*/ 2105839 h 4707082"/>
                <a:gd name="connsiteX20" fmla="*/ 1673882 w 4220114"/>
                <a:gd name="connsiteY20" fmla="*/ 2156733 h 4707082"/>
                <a:gd name="connsiteX21" fmla="*/ 1391689 w 4220114"/>
                <a:gd name="connsiteY21" fmla="*/ 2696730 h 4707082"/>
                <a:gd name="connsiteX22" fmla="*/ 982995 w 4220114"/>
                <a:gd name="connsiteY22" fmla="*/ 2755284 h 4707082"/>
                <a:gd name="connsiteX23" fmla="*/ 1008944 w 4220114"/>
                <a:gd name="connsiteY23" fmla="*/ 3009017 h 4707082"/>
                <a:gd name="connsiteX24" fmla="*/ 1180854 w 4220114"/>
                <a:gd name="connsiteY24" fmla="*/ 2976487 h 4707082"/>
                <a:gd name="connsiteX25" fmla="*/ 1255457 w 4220114"/>
                <a:gd name="connsiteY25" fmla="*/ 3077330 h 4707082"/>
                <a:gd name="connsiteX26" fmla="*/ 1430613 w 4220114"/>
                <a:gd name="connsiteY26" fmla="*/ 3135885 h 4707082"/>
                <a:gd name="connsiteX27" fmla="*/ 1463048 w 4220114"/>
                <a:gd name="connsiteY27" fmla="*/ 3246486 h 4707082"/>
                <a:gd name="connsiteX28" fmla="*/ 1722536 w 4220114"/>
                <a:gd name="connsiteY28" fmla="*/ 3415643 h 4707082"/>
                <a:gd name="connsiteX29" fmla="*/ 2290167 w 4220114"/>
                <a:gd name="connsiteY29" fmla="*/ 3614074 h 4707082"/>
                <a:gd name="connsiteX30" fmla="*/ 2345308 w 4220114"/>
                <a:gd name="connsiteY30" fmla="*/ 3653110 h 4707082"/>
                <a:gd name="connsiteX31" fmla="*/ 2413424 w 4220114"/>
                <a:gd name="connsiteY31" fmla="*/ 3721423 h 4707082"/>
                <a:gd name="connsiteX32" fmla="*/ 2429642 w 4220114"/>
                <a:gd name="connsiteY32" fmla="*/ 3851543 h 4707082"/>
                <a:gd name="connsiteX33" fmla="*/ 2552899 w 4220114"/>
                <a:gd name="connsiteY33" fmla="*/ 3643351 h 4707082"/>
                <a:gd name="connsiteX34" fmla="*/ 2903208 w 4220114"/>
                <a:gd name="connsiteY34" fmla="*/ 3279016 h 4707082"/>
                <a:gd name="connsiteX35" fmla="*/ 2961593 w 4220114"/>
                <a:gd name="connsiteY35" fmla="*/ 3226968 h 4707082"/>
                <a:gd name="connsiteX36" fmla="*/ 3016733 w 4220114"/>
                <a:gd name="connsiteY36" fmla="*/ 3233474 h 4707082"/>
                <a:gd name="connsiteX37" fmla="*/ 3075116 w 4220114"/>
                <a:gd name="connsiteY37" fmla="*/ 3292028 h 4707082"/>
                <a:gd name="connsiteX38" fmla="*/ 3204860 w 4220114"/>
                <a:gd name="connsiteY38" fmla="*/ 3662869 h 4707082"/>
                <a:gd name="connsiteX39" fmla="*/ 3341092 w 4220114"/>
                <a:gd name="connsiteY39" fmla="*/ 3740941 h 4707082"/>
                <a:gd name="connsiteX40" fmla="*/ 3490298 w 4220114"/>
                <a:gd name="connsiteY40" fmla="*/ 4098770 h 4707082"/>
                <a:gd name="connsiteX41" fmla="*/ 3834119 w 4220114"/>
                <a:gd name="connsiteY41" fmla="*/ 4316720 h 4707082"/>
                <a:gd name="connsiteX42" fmla="*/ 4015759 w 4220114"/>
                <a:gd name="connsiteY42" fmla="*/ 4534670 h 4707082"/>
                <a:gd name="connsiteX43" fmla="*/ 4070901 w 4220114"/>
                <a:gd name="connsiteY43" fmla="*/ 4606235 h 4707082"/>
                <a:gd name="connsiteX44" fmla="*/ 4103337 w 4220114"/>
                <a:gd name="connsiteY44" fmla="*/ 4694066 h 4707082"/>
                <a:gd name="connsiteX45" fmla="*/ 4220114 w 4220114"/>
                <a:gd name="connsiteY45" fmla="*/ 4707082 h 4707082"/>
                <a:gd name="connsiteX0" fmla="*/ 1807156 w 4252550"/>
                <a:gd name="connsiteY0" fmla="*/ 4315739 h 4700576"/>
                <a:gd name="connsiteX1" fmla="*/ 940940 w 4252550"/>
                <a:gd name="connsiteY1" fmla="*/ 3639924 h 4700576"/>
                <a:gd name="connsiteX2" fmla="*/ 0 w 4252550"/>
                <a:gd name="connsiteY2" fmla="*/ 3158071 h 4700576"/>
                <a:gd name="connsiteX3" fmla="*/ 2546473 w 4252550"/>
                <a:gd name="connsiteY3" fmla="*/ 682703 h 4700576"/>
                <a:gd name="connsiteX4" fmla="*/ 2601551 w 4252550"/>
                <a:gd name="connsiteY4" fmla="*/ 592045 h 4700576"/>
                <a:gd name="connsiteX5" fmla="*/ 2575603 w 4252550"/>
                <a:gd name="connsiteY5" fmla="*/ 504214 h 4700576"/>
                <a:gd name="connsiteX6" fmla="*/ 2656694 w 4252550"/>
                <a:gd name="connsiteY6" fmla="*/ 403371 h 4700576"/>
                <a:gd name="connsiteX7" fmla="*/ 2432885 w 4252550"/>
                <a:gd name="connsiteY7" fmla="*/ 35784 h 4700576"/>
                <a:gd name="connsiteX8" fmla="*/ 2241513 w 4252550"/>
                <a:gd name="connsiteY8" fmla="*/ 0 h 4700576"/>
                <a:gd name="connsiteX9" fmla="*/ 2205833 w 4252550"/>
                <a:gd name="connsiteY9" fmla="*/ 169156 h 4700576"/>
                <a:gd name="connsiteX10" fmla="*/ 2131230 w 4252550"/>
                <a:gd name="connsiteY10" fmla="*/ 569274 h 4700576"/>
                <a:gd name="connsiteX11" fmla="*/ 2225295 w 4252550"/>
                <a:gd name="connsiteY11" fmla="*/ 611563 h 4700576"/>
                <a:gd name="connsiteX12" fmla="*/ 2439373 w 4252550"/>
                <a:gd name="connsiteY12" fmla="*/ 676622 h 4700576"/>
                <a:gd name="connsiteX13" fmla="*/ 2416667 w 4252550"/>
                <a:gd name="connsiteY13" fmla="*/ 1336979 h 4700576"/>
                <a:gd name="connsiteX14" fmla="*/ 2559385 w 4252550"/>
                <a:gd name="connsiteY14" fmla="*/ 1681796 h 4700576"/>
                <a:gd name="connsiteX15" fmla="*/ 2257731 w 4252550"/>
                <a:gd name="connsiteY15" fmla="*/ 1818422 h 4700576"/>
                <a:gd name="connsiteX16" fmla="*/ 2095551 w 4252550"/>
                <a:gd name="connsiteY16" fmla="*/ 1899747 h 4700576"/>
                <a:gd name="connsiteX17" fmla="*/ 1972294 w 4252550"/>
                <a:gd name="connsiteY17" fmla="*/ 1948542 h 4700576"/>
                <a:gd name="connsiteX18" fmla="*/ 1897691 w 4252550"/>
                <a:gd name="connsiteY18" fmla="*/ 1974566 h 4700576"/>
                <a:gd name="connsiteX19" fmla="*/ 1818993 w 4252550"/>
                <a:gd name="connsiteY19" fmla="*/ 2105839 h 4700576"/>
                <a:gd name="connsiteX20" fmla="*/ 1673882 w 4252550"/>
                <a:gd name="connsiteY20" fmla="*/ 2156733 h 4700576"/>
                <a:gd name="connsiteX21" fmla="*/ 1391689 w 4252550"/>
                <a:gd name="connsiteY21" fmla="*/ 2696730 h 4700576"/>
                <a:gd name="connsiteX22" fmla="*/ 982995 w 4252550"/>
                <a:gd name="connsiteY22" fmla="*/ 2755284 h 4700576"/>
                <a:gd name="connsiteX23" fmla="*/ 1008944 w 4252550"/>
                <a:gd name="connsiteY23" fmla="*/ 3009017 h 4700576"/>
                <a:gd name="connsiteX24" fmla="*/ 1180854 w 4252550"/>
                <a:gd name="connsiteY24" fmla="*/ 2976487 h 4700576"/>
                <a:gd name="connsiteX25" fmla="*/ 1255457 w 4252550"/>
                <a:gd name="connsiteY25" fmla="*/ 3077330 h 4700576"/>
                <a:gd name="connsiteX26" fmla="*/ 1430613 w 4252550"/>
                <a:gd name="connsiteY26" fmla="*/ 3135885 h 4700576"/>
                <a:gd name="connsiteX27" fmla="*/ 1463048 w 4252550"/>
                <a:gd name="connsiteY27" fmla="*/ 3246486 h 4700576"/>
                <a:gd name="connsiteX28" fmla="*/ 1722536 w 4252550"/>
                <a:gd name="connsiteY28" fmla="*/ 3415643 h 4700576"/>
                <a:gd name="connsiteX29" fmla="*/ 2290167 w 4252550"/>
                <a:gd name="connsiteY29" fmla="*/ 3614074 h 4700576"/>
                <a:gd name="connsiteX30" fmla="*/ 2345308 w 4252550"/>
                <a:gd name="connsiteY30" fmla="*/ 3653110 h 4700576"/>
                <a:gd name="connsiteX31" fmla="*/ 2413424 w 4252550"/>
                <a:gd name="connsiteY31" fmla="*/ 3721423 h 4700576"/>
                <a:gd name="connsiteX32" fmla="*/ 2429642 w 4252550"/>
                <a:gd name="connsiteY32" fmla="*/ 3851543 h 4700576"/>
                <a:gd name="connsiteX33" fmla="*/ 2552899 w 4252550"/>
                <a:gd name="connsiteY33" fmla="*/ 3643351 h 4700576"/>
                <a:gd name="connsiteX34" fmla="*/ 2903208 w 4252550"/>
                <a:gd name="connsiteY34" fmla="*/ 3279016 h 4700576"/>
                <a:gd name="connsiteX35" fmla="*/ 2961593 w 4252550"/>
                <a:gd name="connsiteY35" fmla="*/ 3226968 h 4700576"/>
                <a:gd name="connsiteX36" fmla="*/ 3016733 w 4252550"/>
                <a:gd name="connsiteY36" fmla="*/ 3233474 h 4700576"/>
                <a:gd name="connsiteX37" fmla="*/ 3075116 w 4252550"/>
                <a:gd name="connsiteY37" fmla="*/ 3292028 h 4700576"/>
                <a:gd name="connsiteX38" fmla="*/ 3204860 w 4252550"/>
                <a:gd name="connsiteY38" fmla="*/ 3662869 h 4700576"/>
                <a:gd name="connsiteX39" fmla="*/ 3341092 w 4252550"/>
                <a:gd name="connsiteY39" fmla="*/ 3740941 h 4700576"/>
                <a:gd name="connsiteX40" fmla="*/ 3490298 w 4252550"/>
                <a:gd name="connsiteY40" fmla="*/ 4098770 h 4700576"/>
                <a:gd name="connsiteX41" fmla="*/ 3834119 w 4252550"/>
                <a:gd name="connsiteY41" fmla="*/ 4316720 h 4700576"/>
                <a:gd name="connsiteX42" fmla="*/ 4015759 w 4252550"/>
                <a:gd name="connsiteY42" fmla="*/ 4534670 h 4700576"/>
                <a:gd name="connsiteX43" fmla="*/ 4070901 w 4252550"/>
                <a:gd name="connsiteY43" fmla="*/ 4606235 h 4700576"/>
                <a:gd name="connsiteX44" fmla="*/ 4103337 w 4252550"/>
                <a:gd name="connsiteY44" fmla="*/ 4694066 h 4700576"/>
                <a:gd name="connsiteX45" fmla="*/ 4252550 w 4252550"/>
                <a:gd name="connsiteY45" fmla="*/ 4700576 h 4700576"/>
                <a:gd name="connsiteX0" fmla="*/ 1807156 w 4252550"/>
                <a:gd name="connsiteY0" fmla="*/ 4315739 h 4700576"/>
                <a:gd name="connsiteX1" fmla="*/ 940940 w 4252550"/>
                <a:gd name="connsiteY1" fmla="*/ 3639924 h 4700576"/>
                <a:gd name="connsiteX2" fmla="*/ 0 w 4252550"/>
                <a:gd name="connsiteY2" fmla="*/ 3158071 h 4700576"/>
                <a:gd name="connsiteX3" fmla="*/ 2546473 w 4252550"/>
                <a:gd name="connsiteY3" fmla="*/ 682703 h 4700576"/>
                <a:gd name="connsiteX4" fmla="*/ 2601551 w 4252550"/>
                <a:gd name="connsiteY4" fmla="*/ 592045 h 4700576"/>
                <a:gd name="connsiteX5" fmla="*/ 2575603 w 4252550"/>
                <a:gd name="connsiteY5" fmla="*/ 504214 h 4700576"/>
                <a:gd name="connsiteX6" fmla="*/ 2656694 w 4252550"/>
                <a:gd name="connsiteY6" fmla="*/ 403371 h 4700576"/>
                <a:gd name="connsiteX7" fmla="*/ 2432885 w 4252550"/>
                <a:gd name="connsiteY7" fmla="*/ 35784 h 4700576"/>
                <a:gd name="connsiteX8" fmla="*/ 2241513 w 4252550"/>
                <a:gd name="connsiteY8" fmla="*/ 0 h 4700576"/>
                <a:gd name="connsiteX9" fmla="*/ 2205833 w 4252550"/>
                <a:gd name="connsiteY9" fmla="*/ 169156 h 4700576"/>
                <a:gd name="connsiteX10" fmla="*/ 2131230 w 4252550"/>
                <a:gd name="connsiteY10" fmla="*/ 569274 h 4700576"/>
                <a:gd name="connsiteX11" fmla="*/ 2225295 w 4252550"/>
                <a:gd name="connsiteY11" fmla="*/ 611563 h 4700576"/>
                <a:gd name="connsiteX12" fmla="*/ 2439373 w 4252550"/>
                <a:gd name="connsiteY12" fmla="*/ 676622 h 4700576"/>
                <a:gd name="connsiteX13" fmla="*/ 2416667 w 4252550"/>
                <a:gd name="connsiteY13" fmla="*/ 1336979 h 4700576"/>
                <a:gd name="connsiteX14" fmla="*/ 2559385 w 4252550"/>
                <a:gd name="connsiteY14" fmla="*/ 1681796 h 4700576"/>
                <a:gd name="connsiteX15" fmla="*/ 2257731 w 4252550"/>
                <a:gd name="connsiteY15" fmla="*/ 1818422 h 4700576"/>
                <a:gd name="connsiteX16" fmla="*/ 2095551 w 4252550"/>
                <a:gd name="connsiteY16" fmla="*/ 1899747 h 4700576"/>
                <a:gd name="connsiteX17" fmla="*/ 1972294 w 4252550"/>
                <a:gd name="connsiteY17" fmla="*/ 1948542 h 4700576"/>
                <a:gd name="connsiteX18" fmla="*/ 1897691 w 4252550"/>
                <a:gd name="connsiteY18" fmla="*/ 1974566 h 4700576"/>
                <a:gd name="connsiteX19" fmla="*/ 1818993 w 4252550"/>
                <a:gd name="connsiteY19" fmla="*/ 2105839 h 4700576"/>
                <a:gd name="connsiteX20" fmla="*/ 1673882 w 4252550"/>
                <a:gd name="connsiteY20" fmla="*/ 2156733 h 4700576"/>
                <a:gd name="connsiteX21" fmla="*/ 1391689 w 4252550"/>
                <a:gd name="connsiteY21" fmla="*/ 2696730 h 4700576"/>
                <a:gd name="connsiteX22" fmla="*/ 982995 w 4252550"/>
                <a:gd name="connsiteY22" fmla="*/ 2755284 h 4700576"/>
                <a:gd name="connsiteX23" fmla="*/ 1008944 w 4252550"/>
                <a:gd name="connsiteY23" fmla="*/ 3009017 h 4700576"/>
                <a:gd name="connsiteX24" fmla="*/ 1180854 w 4252550"/>
                <a:gd name="connsiteY24" fmla="*/ 2976487 h 4700576"/>
                <a:gd name="connsiteX25" fmla="*/ 1255457 w 4252550"/>
                <a:gd name="connsiteY25" fmla="*/ 3077330 h 4700576"/>
                <a:gd name="connsiteX26" fmla="*/ 1430613 w 4252550"/>
                <a:gd name="connsiteY26" fmla="*/ 3135885 h 4700576"/>
                <a:gd name="connsiteX27" fmla="*/ 1463048 w 4252550"/>
                <a:gd name="connsiteY27" fmla="*/ 3246486 h 4700576"/>
                <a:gd name="connsiteX28" fmla="*/ 1722536 w 4252550"/>
                <a:gd name="connsiteY28" fmla="*/ 3415643 h 4700576"/>
                <a:gd name="connsiteX29" fmla="*/ 2290167 w 4252550"/>
                <a:gd name="connsiteY29" fmla="*/ 3614074 h 4700576"/>
                <a:gd name="connsiteX30" fmla="*/ 2345308 w 4252550"/>
                <a:gd name="connsiteY30" fmla="*/ 3653110 h 4700576"/>
                <a:gd name="connsiteX31" fmla="*/ 2413424 w 4252550"/>
                <a:gd name="connsiteY31" fmla="*/ 3721423 h 4700576"/>
                <a:gd name="connsiteX32" fmla="*/ 2429642 w 4252550"/>
                <a:gd name="connsiteY32" fmla="*/ 3851543 h 4700576"/>
                <a:gd name="connsiteX33" fmla="*/ 2552899 w 4252550"/>
                <a:gd name="connsiteY33" fmla="*/ 3643351 h 4700576"/>
                <a:gd name="connsiteX34" fmla="*/ 2903208 w 4252550"/>
                <a:gd name="connsiteY34" fmla="*/ 3279016 h 4700576"/>
                <a:gd name="connsiteX35" fmla="*/ 2961593 w 4252550"/>
                <a:gd name="connsiteY35" fmla="*/ 3226968 h 4700576"/>
                <a:gd name="connsiteX36" fmla="*/ 3016733 w 4252550"/>
                <a:gd name="connsiteY36" fmla="*/ 3233474 h 4700576"/>
                <a:gd name="connsiteX37" fmla="*/ 3075116 w 4252550"/>
                <a:gd name="connsiteY37" fmla="*/ 3292028 h 4700576"/>
                <a:gd name="connsiteX38" fmla="*/ 3204860 w 4252550"/>
                <a:gd name="connsiteY38" fmla="*/ 3662869 h 4700576"/>
                <a:gd name="connsiteX39" fmla="*/ 3341092 w 4252550"/>
                <a:gd name="connsiteY39" fmla="*/ 3740941 h 4700576"/>
                <a:gd name="connsiteX40" fmla="*/ 3490298 w 4252550"/>
                <a:gd name="connsiteY40" fmla="*/ 4098770 h 4700576"/>
                <a:gd name="connsiteX41" fmla="*/ 3834119 w 4252550"/>
                <a:gd name="connsiteY41" fmla="*/ 4316720 h 4700576"/>
                <a:gd name="connsiteX42" fmla="*/ 4015759 w 4252550"/>
                <a:gd name="connsiteY42" fmla="*/ 4534670 h 4700576"/>
                <a:gd name="connsiteX43" fmla="*/ 4070901 w 4252550"/>
                <a:gd name="connsiteY43" fmla="*/ 4606235 h 4700576"/>
                <a:gd name="connsiteX44" fmla="*/ 4103337 w 4252550"/>
                <a:gd name="connsiteY44" fmla="*/ 4694066 h 4700576"/>
                <a:gd name="connsiteX45" fmla="*/ 4223350 w 4252550"/>
                <a:gd name="connsiteY45" fmla="*/ 4697319 h 4700576"/>
                <a:gd name="connsiteX46" fmla="*/ 4252550 w 4252550"/>
                <a:gd name="connsiteY46" fmla="*/ 4700576 h 4700576"/>
                <a:gd name="connsiteX0" fmla="*/ 1807156 w 4223350"/>
                <a:gd name="connsiteY0" fmla="*/ 4315739 h 4697319"/>
                <a:gd name="connsiteX1" fmla="*/ 940940 w 4223350"/>
                <a:gd name="connsiteY1" fmla="*/ 3639924 h 4697319"/>
                <a:gd name="connsiteX2" fmla="*/ 0 w 4223350"/>
                <a:gd name="connsiteY2" fmla="*/ 3158071 h 4697319"/>
                <a:gd name="connsiteX3" fmla="*/ 2546473 w 4223350"/>
                <a:gd name="connsiteY3" fmla="*/ 682703 h 4697319"/>
                <a:gd name="connsiteX4" fmla="*/ 2601551 w 4223350"/>
                <a:gd name="connsiteY4" fmla="*/ 592045 h 4697319"/>
                <a:gd name="connsiteX5" fmla="*/ 2575603 w 4223350"/>
                <a:gd name="connsiteY5" fmla="*/ 504214 h 4697319"/>
                <a:gd name="connsiteX6" fmla="*/ 2656694 w 4223350"/>
                <a:gd name="connsiteY6" fmla="*/ 403371 h 4697319"/>
                <a:gd name="connsiteX7" fmla="*/ 2432885 w 4223350"/>
                <a:gd name="connsiteY7" fmla="*/ 35784 h 4697319"/>
                <a:gd name="connsiteX8" fmla="*/ 2241513 w 4223350"/>
                <a:gd name="connsiteY8" fmla="*/ 0 h 4697319"/>
                <a:gd name="connsiteX9" fmla="*/ 2205833 w 4223350"/>
                <a:gd name="connsiteY9" fmla="*/ 169156 h 4697319"/>
                <a:gd name="connsiteX10" fmla="*/ 2131230 w 4223350"/>
                <a:gd name="connsiteY10" fmla="*/ 569274 h 4697319"/>
                <a:gd name="connsiteX11" fmla="*/ 2225295 w 4223350"/>
                <a:gd name="connsiteY11" fmla="*/ 611563 h 4697319"/>
                <a:gd name="connsiteX12" fmla="*/ 2439373 w 4223350"/>
                <a:gd name="connsiteY12" fmla="*/ 676622 h 4697319"/>
                <a:gd name="connsiteX13" fmla="*/ 2416667 w 4223350"/>
                <a:gd name="connsiteY13" fmla="*/ 1336979 h 4697319"/>
                <a:gd name="connsiteX14" fmla="*/ 2559385 w 4223350"/>
                <a:gd name="connsiteY14" fmla="*/ 1681796 h 4697319"/>
                <a:gd name="connsiteX15" fmla="*/ 2257731 w 4223350"/>
                <a:gd name="connsiteY15" fmla="*/ 1818422 h 4697319"/>
                <a:gd name="connsiteX16" fmla="*/ 2095551 w 4223350"/>
                <a:gd name="connsiteY16" fmla="*/ 1899747 h 4697319"/>
                <a:gd name="connsiteX17" fmla="*/ 1972294 w 4223350"/>
                <a:gd name="connsiteY17" fmla="*/ 1948542 h 4697319"/>
                <a:gd name="connsiteX18" fmla="*/ 1897691 w 4223350"/>
                <a:gd name="connsiteY18" fmla="*/ 1974566 h 4697319"/>
                <a:gd name="connsiteX19" fmla="*/ 1818993 w 4223350"/>
                <a:gd name="connsiteY19" fmla="*/ 2105839 h 4697319"/>
                <a:gd name="connsiteX20" fmla="*/ 1673882 w 4223350"/>
                <a:gd name="connsiteY20" fmla="*/ 2156733 h 4697319"/>
                <a:gd name="connsiteX21" fmla="*/ 1391689 w 4223350"/>
                <a:gd name="connsiteY21" fmla="*/ 2696730 h 4697319"/>
                <a:gd name="connsiteX22" fmla="*/ 982995 w 4223350"/>
                <a:gd name="connsiteY22" fmla="*/ 2755284 h 4697319"/>
                <a:gd name="connsiteX23" fmla="*/ 1008944 w 4223350"/>
                <a:gd name="connsiteY23" fmla="*/ 3009017 h 4697319"/>
                <a:gd name="connsiteX24" fmla="*/ 1180854 w 4223350"/>
                <a:gd name="connsiteY24" fmla="*/ 2976487 h 4697319"/>
                <a:gd name="connsiteX25" fmla="*/ 1255457 w 4223350"/>
                <a:gd name="connsiteY25" fmla="*/ 3077330 h 4697319"/>
                <a:gd name="connsiteX26" fmla="*/ 1430613 w 4223350"/>
                <a:gd name="connsiteY26" fmla="*/ 3135885 h 4697319"/>
                <a:gd name="connsiteX27" fmla="*/ 1463048 w 4223350"/>
                <a:gd name="connsiteY27" fmla="*/ 3246486 h 4697319"/>
                <a:gd name="connsiteX28" fmla="*/ 1722536 w 4223350"/>
                <a:gd name="connsiteY28" fmla="*/ 3415643 h 4697319"/>
                <a:gd name="connsiteX29" fmla="*/ 2290167 w 4223350"/>
                <a:gd name="connsiteY29" fmla="*/ 3614074 h 4697319"/>
                <a:gd name="connsiteX30" fmla="*/ 2345308 w 4223350"/>
                <a:gd name="connsiteY30" fmla="*/ 3653110 h 4697319"/>
                <a:gd name="connsiteX31" fmla="*/ 2413424 w 4223350"/>
                <a:gd name="connsiteY31" fmla="*/ 3721423 h 4697319"/>
                <a:gd name="connsiteX32" fmla="*/ 2429642 w 4223350"/>
                <a:gd name="connsiteY32" fmla="*/ 3851543 h 4697319"/>
                <a:gd name="connsiteX33" fmla="*/ 2552899 w 4223350"/>
                <a:gd name="connsiteY33" fmla="*/ 3643351 h 4697319"/>
                <a:gd name="connsiteX34" fmla="*/ 2903208 w 4223350"/>
                <a:gd name="connsiteY34" fmla="*/ 3279016 h 4697319"/>
                <a:gd name="connsiteX35" fmla="*/ 2961593 w 4223350"/>
                <a:gd name="connsiteY35" fmla="*/ 3226968 h 4697319"/>
                <a:gd name="connsiteX36" fmla="*/ 3016733 w 4223350"/>
                <a:gd name="connsiteY36" fmla="*/ 3233474 h 4697319"/>
                <a:gd name="connsiteX37" fmla="*/ 3075116 w 4223350"/>
                <a:gd name="connsiteY37" fmla="*/ 3292028 h 4697319"/>
                <a:gd name="connsiteX38" fmla="*/ 3204860 w 4223350"/>
                <a:gd name="connsiteY38" fmla="*/ 3662869 h 4697319"/>
                <a:gd name="connsiteX39" fmla="*/ 3341092 w 4223350"/>
                <a:gd name="connsiteY39" fmla="*/ 3740941 h 4697319"/>
                <a:gd name="connsiteX40" fmla="*/ 3490298 w 4223350"/>
                <a:gd name="connsiteY40" fmla="*/ 4098770 h 4697319"/>
                <a:gd name="connsiteX41" fmla="*/ 3834119 w 4223350"/>
                <a:gd name="connsiteY41" fmla="*/ 4316720 h 4697319"/>
                <a:gd name="connsiteX42" fmla="*/ 4015759 w 4223350"/>
                <a:gd name="connsiteY42" fmla="*/ 4534670 h 4697319"/>
                <a:gd name="connsiteX43" fmla="*/ 4070901 w 4223350"/>
                <a:gd name="connsiteY43" fmla="*/ 4606235 h 4697319"/>
                <a:gd name="connsiteX44" fmla="*/ 4103337 w 4223350"/>
                <a:gd name="connsiteY44" fmla="*/ 4694066 h 4697319"/>
                <a:gd name="connsiteX45" fmla="*/ 4223350 w 4223350"/>
                <a:gd name="connsiteY45" fmla="*/ 4697319 h 4697319"/>
                <a:gd name="connsiteX46" fmla="*/ 4109831 w 4223350"/>
                <a:gd name="connsiteY46" fmla="*/ 4547685 h 4697319"/>
                <a:gd name="connsiteX0" fmla="*/ 1807156 w 4223350"/>
                <a:gd name="connsiteY0" fmla="*/ 4315739 h 4697319"/>
                <a:gd name="connsiteX1" fmla="*/ 940940 w 4223350"/>
                <a:gd name="connsiteY1" fmla="*/ 3639924 h 4697319"/>
                <a:gd name="connsiteX2" fmla="*/ 0 w 4223350"/>
                <a:gd name="connsiteY2" fmla="*/ 3158071 h 4697319"/>
                <a:gd name="connsiteX3" fmla="*/ 2546473 w 4223350"/>
                <a:gd name="connsiteY3" fmla="*/ 682703 h 4697319"/>
                <a:gd name="connsiteX4" fmla="*/ 2601551 w 4223350"/>
                <a:gd name="connsiteY4" fmla="*/ 592045 h 4697319"/>
                <a:gd name="connsiteX5" fmla="*/ 2575603 w 4223350"/>
                <a:gd name="connsiteY5" fmla="*/ 504214 h 4697319"/>
                <a:gd name="connsiteX6" fmla="*/ 2656694 w 4223350"/>
                <a:gd name="connsiteY6" fmla="*/ 403371 h 4697319"/>
                <a:gd name="connsiteX7" fmla="*/ 2432885 w 4223350"/>
                <a:gd name="connsiteY7" fmla="*/ 35784 h 4697319"/>
                <a:gd name="connsiteX8" fmla="*/ 2241513 w 4223350"/>
                <a:gd name="connsiteY8" fmla="*/ 0 h 4697319"/>
                <a:gd name="connsiteX9" fmla="*/ 2205833 w 4223350"/>
                <a:gd name="connsiteY9" fmla="*/ 169156 h 4697319"/>
                <a:gd name="connsiteX10" fmla="*/ 2131230 w 4223350"/>
                <a:gd name="connsiteY10" fmla="*/ 569274 h 4697319"/>
                <a:gd name="connsiteX11" fmla="*/ 2225295 w 4223350"/>
                <a:gd name="connsiteY11" fmla="*/ 611563 h 4697319"/>
                <a:gd name="connsiteX12" fmla="*/ 2439373 w 4223350"/>
                <a:gd name="connsiteY12" fmla="*/ 676622 h 4697319"/>
                <a:gd name="connsiteX13" fmla="*/ 2416667 w 4223350"/>
                <a:gd name="connsiteY13" fmla="*/ 1336979 h 4697319"/>
                <a:gd name="connsiteX14" fmla="*/ 2559385 w 4223350"/>
                <a:gd name="connsiteY14" fmla="*/ 1681796 h 4697319"/>
                <a:gd name="connsiteX15" fmla="*/ 2257731 w 4223350"/>
                <a:gd name="connsiteY15" fmla="*/ 1818422 h 4697319"/>
                <a:gd name="connsiteX16" fmla="*/ 2095551 w 4223350"/>
                <a:gd name="connsiteY16" fmla="*/ 1899747 h 4697319"/>
                <a:gd name="connsiteX17" fmla="*/ 1972294 w 4223350"/>
                <a:gd name="connsiteY17" fmla="*/ 1948542 h 4697319"/>
                <a:gd name="connsiteX18" fmla="*/ 1897691 w 4223350"/>
                <a:gd name="connsiteY18" fmla="*/ 1974566 h 4697319"/>
                <a:gd name="connsiteX19" fmla="*/ 1818993 w 4223350"/>
                <a:gd name="connsiteY19" fmla="*/ 2105839 h 4697319"/>
                <a:gd name="connsiteX20" fmla="*/ 1673882 w 4223350"/>
                <a:gd name="connsiteY20" fmla="*/ 2156733 h 4697319"/>
                <a:gd name="connsiteX21" fmla="*/ 1391689 w 4223350"/>
                <a:gd name="connsiteY21" fmla="*/ 2696730 h 4697319"/>
                <a:gd name="connsiteX22" fmla="*/ 982995 w 4223350"/>
                <a:gd name="connsiteY22" fmla="*/ 2755284 h 4697319"/>
                <a:gd name="connsiteX23" fmla="*/ 1008944 w 4223350"/>
                <a:gd name="connsiteY23" fmla="*/ 3009017 h 4697319"/>
                <a:gd name="connsiteX24" fmla="*/ 1180854 w 4223350"/>
                <a:gd name="connsiteY24" fmla="*/ 2976487 h 4697319"/>
                <a:gd name="connsiteX25" fmla="*/ 1255457 w 4223350"/>
                <a:gd name="connsiteY25" fmla="*/ 3077330 h 4697319"/>
                <a:gd name="connsiteX26" fmla="*/ 1430613 w 4223350"/>
                <a:gd name="connsiteY26" fmla="*/ 3135885 h 4697319"/>
                <a:gd name="connsiteX27" fmla="*/ 1463048 w 4223350"/>
                <a:gd name="connsiteY27" fmla="*/ 3246486 h 4697319"/>
                <a:gd name="connsiteX28" fmla="*/ 1722536 w 4223350"/>
                <a:gd name="connsiteY28" fmla="*/ 3415643 h 4697319"/>
                <a:gd name="connsiteX29" fmla="*/ 2290167 w 4223350"/>
                <a:gd name="connsiteY29" fmla="*/ 3614074 h 4697319"/>
                <a:gd name="connsiteX30" fmla="*/ 2345308 w 4223350"/>
                <a:gd name="connsiteY30" fmla="*/ 3653110 h 4697319"/>
                <a:gd name="connsiteX31" fmla="*/ 2413424 w 4223350"/>
                <a:gd name="connsiteY31" fmla="*/ 3721423 h 4697319"/>
                <a:gd name="connsiteX32" fmla="*/ 2429642 w 4223350"/>
                <a:gd name="connsiteY32" fmla="*/ 3851543 h 4697319"/>
                <a:gd name="connsiteX33" fmla="*/ 2552899 w 4223350"/>
                <a:gd name="connsiteY33" fmla="*/ 3643351 h 4697319"/>
                <a:gd name="connsiteX34" fmla="*/ 2903208 w 4223350"/>
                <a:gd name="connsiteY34" fmla="*/ 3279016 h 4697319"/>
                <a:gd name="connsiteX35" fmla="*/ 2961593 w 4223350"/>
                <a:gd name="connsiteY35" fmla="*/ 3226968 h 4697319"/>
                <a:gd name="connsiteX36" fmla="*/ 3016733 w 4223350"/>
                <a:gd name="connsiteY36" fmla="*/ 3233474 h 4697319"/>
                <a:gd name="connsiteX37" fmla="*/ 3075116 w 4223350"/>
                <a:gd name="connsiteY37" fmla="*/ 3292028 h 4697319"/>
                <a:gd name="connsiteX38" fmla="*/ 3204860 w 4223350"/>
                <a:gd name="connsiteY38" fmla="*/ 3662869 h 4697319"/>
                <a:gd name="connsiteX39" fmla="*/ 3341092 w 4223350"/>
                <a:gd name="connsiteY39" fmla="*/ 3740941 h 4697319"/>
                <a:gd name="connsiteX40" fmla="*/ 3490298 w 4223350"/>
                <a:gd name="connsiteY40" fmla="*/ 4098770 h 4697319"/>
                <a:gd name="connsiteX41" fmla="*/ 3834119 w 4223350"/>
                <a:gd name="connsiteY41" fmla="*/ 4316720 h 4697319"/>
                <a:gd name="connsiteX42" fmla="*/ 4015759 w 4223350"/>
                <a:gd name="connsiteY42" fmla="*/ 4534670 h 4697319"/>
                <a:gd name="connsiteX43" fmla="*/ 4070901 w 4223350"/>
                <a:gd name="connsiteY43" fmla="*/ 4606235 h 4697319"/>
                <a:gd name="connsiteX44" fmla="*/ 4103337 w 4223350"/>
                <a:gd name="connsiteY44" fmla="*/ 4694066 h 4697319"/>
                <a:gd name="connsiteX45" fmla="*/ 4223350 w 4223350"/>
                <a:gd name="connsiteY45" fmla="*/ 4697319 h 4697319"/>
                <a:gd name="connsiteX46" fmla="*/ 4109831 w 4223350"/>
                <a:gd name="connsiteY46" fmla="*/ 4547685 h 4697319"/>
                <a:gd name="connsiteX47" fmla="*/ 4148747 w 4223350"/>
                <a:gd name="connsiteY47" fmla="*/ 4602983 h 4697319"/>
                <a:gd name="connsiteX0" fmla="*/ 1807156 w 4275255"/>
                <a:gd name="connsiteY0" fmla="*/ 4315739 h 4697319"/>
                <a:gd name="connsiteX1" fmla="*/ 940940 w 4275255"/>
                <a:gd name="connsiteY1" fmla="*/ 3639924 h 4697319"/>
                <a:gd name="connsiteX2" fmla="*/ 0 w 4275255"/>
                <a:gd name="connsiteY2" fmla="*/ 3158071 h 4697319"/>
                <a:gd name="connsiteX3" fmla="*/ 2546473 w 4275255"/>
                <a:gd name="connsiteY3" fmla="*/ 682703 h 4697319"/>
                <a:gd name="connsiteX4" fmla="*/ 2601551 w 4275255"/>
                <a:gd name="connsiteY4" fmla="*/ 592045 h 4697319"/>
                <a:gd name="connsiteX5" fmla="*/ 2575603 w 4275255"/>
                <a:gd name="connsiteY5" fmla="*/ 504214 h 4697319"/>
                <a:gd name="connsiteX6" fmla="*/ 2656694 w 4275255"/>
                <a:gd name="connsiteY6" fmla="*/ 403371 h 4697319"/>
                <a:gd name="connsiteX7" fmla="*/ 2432885 w 4275255"/>
                <a:gd name="connsiteY7" fmla="*/ 35784 h 4697319"/>
                <a:gd name="connsiteX8" fmla="*/ 2241513 w 4275255"/>
                <a:gd name="connsiteY8" fmla="*/ 0 h 4697319"/>
                <a:gd name="connsiteX9" fmla="*/ 2205833 w 4275255"/>
                <a:gd name="connsiteY9" fmla="*/ 169156 h 4697319"/>
                <a:gd name="connsiteX10" fmla="*/ 2131230 w 4275255"/>
                <a:gd name="connsiteY10" fmla="*/ 569274 h 4697319"/>
                <a:gd name="connsiteX11" fmla="*/ 2225295 w 4275255"/>
                <a:gd name="connsiteY11" fmla="*/ 611563 h 4697319"/>
                <a:gd name="connsiteX12" fmla="*/ 2439373 w 4275255"/>
                <a:gd name="connsiteY12" fmla="*/ 676622 h 4697319"/>
                <a:gd name="connsiteX13" fmla="*/ 2416667 w 4275255"/>
                <a:gd name="connsiteY13" fmla="*/ 1336979 h 4697319"/>
                <a:gd name="connsiteX14" fmla="*/ 2559385 w 4275255"/>
                <a:gd name="connsiteY14" fmla="*/ 1681796 h 4697319"/>
                <a:gd name="connsiteX15" fmla="*/ 2257731 w 4275255"/>
                <a:gd name="connsiteY15" fmla="*/ 1818422 h 4697319"/>
                <a:gd name="connsiteX16" fmla="*/ 2095551 w 4275255"/>
                <a:gd name="connsiteY16" fmla="*/ 1899747 h 4697319"/>
                <a:gd name="connsiteX17" fmla="*/ 1972294 w 4275255"/>
                <a:gd name="connsiteY17" fmla="*/ 1948542 h 4697319"/>
                <a:gd name="connsiteX18" fmla="*/ 1897691 w 4275255"/>
                <a:gd name="connsiteY18" fmla="*/ 1974566 h 4697319"/>
                <a:gd name="connsiteX19" fmla="*/ 1818993 w 4275255"/>
                <a:gd name="connsiteY19" fmla="*/ 2105839 h 4697319"/>
                <a:gd name="connsiteX20" fmla="*/ 1673882 w 4275255"/>
                <a:gd name="connsiteY20" fmla="*/ 2156733 h 4697319"/>
                <a:gd name="connsiteX21" fmla="*/ 1391689 w 4275255"/>
                <a:gd name="connsiteY21" fmla="*/ 2696730 h 4697319"/>
                <a:gd name="connsiteX22" fmla="*/ 982995 w 4275255"/>
                <a:gd name="connsiteY22" fmla="*/ 2755284 h 4697319"/>
                <a:gd name="connsiteX23" fmla="*/ 1008944 w 4275255"/>
                <a:gd name="connsiteY23" fmla="*/ 3009017 h 4697319"/>
                <a:gd name="connsiteX24" fmla="*/ 1180854 w 4275255"/>
                <a:gd name="connsiteY24" fmla="*/ 2976487 h 4697319"/>
                <a:gd name="connsiteX25" fmla="*/ 1255457 w 4275255"/>
                <a:gd name="connsiteY25" fmla="*/ 3077330 h 4697319"/>
                <a:gd name="connsiteX26" fmla="*/ 1430613 w 4275255"/>
                <a:gd name="connsiteY26" fmla="*/ 3135885 h 4697319"/>
                <a:gd name="connsiteX27" fmla="*/ 1463048 w 4275255"/>
                <a:gd name="connsiteY27" fmla="*/ 3246486 h 4697319"/>
                <a:gd name="connsiteX28" fmla="*/ 1722536 w 4275255"/>
                <a:gd name="connsiteY28" fmla="*/ 3415643 h 4697319"/>
                <a:gd name="connsiteX29" fmla="*/ 2290167 w 4275255"/>
                <a:gd name="connsiteY29" fmla="*/ 3614074 h 4697319"/>
                <a:gd name="connsiteX30" fmla="*/ 2345308 w 4275255"/>
                <a:gd name="connsiteY30" fmla="*/ 3653110 h 4697319"/>
                <a:gd name="connsiteX31" fmla="*/ 2413424 w 4275255"/>
                <a:gd name="connsiteY31" fmla="*/ 3721423 h 4697319"/>
                <a:gd name="connsiteX32" fmla="*/ 2429642 w 4275255"/>
                <a:gd name="connsiteY32" fmla="*/ 3851543 h 4697319"/>
                <a:gd name="connsiteX33" fmla="*/ 2552899 w 4275255"/>
                <a:gd name="connsiteY33" fmla="*/ 3643351 h 4697319"/>
                <a:gd name="connsiteX34" fmla="*/ 2903208 w 4275255"/>
                <a:gd name="connsiteY34" fmla="*/ 3279016 h 4697319"/>
                <a:gd name="connsiteX35" fmla="*/ 2961593 w 4275255"/>
                <a:gd name="connsiteY35" fmla="*/ 3226968 h 4697319"/>
                <a:gd name="connsiteX36" fmla="*/ 3016733 w 4275255"/>
                <a:gd name="connsiteY36" fmla="*/ 3233474 h 4697319"/>
                <a:gd name="connsiteX37" fmla="*/ 3075116 w 4275255"/>
                <a:gd name="connsiteY37" fmla="*/ 3292028 h 4697319"/>
                <a:gd name="connsiteX38" fmla="*/ 3204860 w 4275255"/>
                <a:gd name="connsiteY38" fmla="*/ 3662869 h 4697319"/>
                <a:gd name="connsiteX39" fmla="*/ 3341092 w 4275255"/>
                <a:gd name="connsiteY39" fmla="*/ 3740941 h 4697319"/>
                <a:gd name="connsiteX40" fmla="*/ 3490298 w 4275255"/>
                <a:gd name="connsiteY40" fmla="*/ 4098770 h 4697319"/>
                <a:gd name="connsiteX41" fmla="*/ 3834119 w 4275255"/>
                <a:gd name="connsiteY41" fmla="*/ 4316720 h 4697319"/>
                <a:gd name="connsiteX42" fmla="*/ 4015759 w 4275255"/>
                <a:gd name="connsiteY42" fmla="*/ 4534670 h 4697319"/>
                <a:gd name="connsiteX43" fmla="*/ 4070901 w 4275255"/>
                <a:gd name="connsiteY43" fmla="*/ 4606235 h 4697319"/>
                <a:gd name="connsiteX44" fmla="*/ 4103337 w 4275255"/>
                <a:gd name="connsiteY44" fmla="*/ 4694066 h 4697319"/>
                <a:gd name="connsiteX45" fmla="*/ 4223350 w 4275255"/>
                <a:gd name="connsiteY45" fmla="*/ 4697319 h 4697319"/>
                <a:gd name="connsiteX46" fmla="*/ 4275255 w 4275255"/>
                <a:gd name="connsiteY46" fmla="*/ 4417566 h 4697319"/>
                <a:gd name="connsiteX47" fmla="*/ 4148747 w 4275255"/>
                <a:gd name="connsiteY47" fmla="*/ 4602983 h 4697319"/>
                <a:gd name="connsiteX0" fmla="*/ 1807156 w 4275255"/>
                <a:gd name="connsiteY0" fmla="*/ 4315739 h 4697319"/>
                <a:gd name="connsiteX1" fmla="*/ 940940 w 4275255"/>
                <a:gd name="connsiteY1" fmla="*/ 3639924 h 4697319"/>
                <a:gd name="connsiteX2" fmla="*/ 0 w 4275255"/>
                <a:gd name="connsiteY2" fmla="*/ 3158071 h 4697319"/>
                <a:gd name="connsiteX3" fmla="*/ 2546473 w 4275255"/>
                <a:gd name="connsiteY3" fmla="*/ 682703 h 4697319"/>
                <a:gd name="connsiteX4" fmla="*/ 2601551 w 4275255"/>
                <a:gd name="connsiteY4" fmla="*/ 592045 h 4697319"/>
                <a:gd name="connsiteX5" fmla="*/ 2575603 w 4275255"/>
                <a:gd name="connsiteY5" fmla="*/ 504214 h 4697319"/>
                <a:gd name="connsiteX6" fmla="*/ 2656694 w 4275255"/>
                <a:gd name="connsiteY6" fmla="*/ 403371 h 4697319"/>
                <a:gd name="connsiteX7" fmla="*/ 2432885 w 4275255"/>
                <a:gd name="connsiteY7" fmla="*/ 35784 h 4697319"/>
                <a:gd name="connsiteX8" fmla="*/ 2241513 w 4275255"/>
                <a:gd name="connsiteY8" fmla="*/ 0 h 4697319"/>
                <a:gd name="connsiteX9" fmla="*/ 2205833 w 4275255"/>
                <a:gd name="connsiteY9" fmla="*/ 169156 h 4697319"/>
                <a:gd name="connsiteX10" fmla="*/ 2131230 w 4275255"/>
                <a:gd name="connsiteY10" fmla="*/ 569274 h 4697319"/>
                <a:gd name="connsiteX11" fmla="*/ 2225295 w 4275255"/>
                <a:gd name="connsiteY11" fmla="*/ 611563 h 4697319"/>
                <a:gd name="connsiteX12" fmla="*/ 2439373 w 4275255"/>
                <a:gd name="connsiteY12" fmla="*/ 676622 h 4697319"/>
                <a:gd name="connsiteX13" fmla="*/ 2416667 w 4275255"/>
                <a:gd name="connsiteY13" fmla="*/ 1336979 h 4697319"/>
                <a:gd name="connsiteX14" fmla="*/ 2559385 w 4275255"/>
                <a:gd name="connsiteY14" fmla="*/ 1681796 h 4697319"/>
                <a:gd name="connsiteX15" fmla="*/ 2257731 w 4275255"/>
                <a:gd name="connsiteY15" fmla="*/ 1818422 h 4697319"/>
                <a:gd name="connsiteX16" fmla="*/ 2095551 w 4275255"/>
                <a:gd name="connsiteY16" fmla="*/ 1899747 h 4697319"/>
                <a:gd name="connsiteX17" fmla="*/ 1972294 w 4275255"/>
                <a:gd name="connsiteY17" fmla="*/ 1948542 h 4697319"/>
                <a:gd name="connsiteX18" fmla="*/ 1897691 w 4275255"/>
                <a:gd name="connsiteY18" fmla="*/ 1974566 h 4697319"/>
                <a:gd name="connsiteX19" fmla="*/ 1818993 w 4275255"/>
                <a:gd name="connsiteY19" fmla="*/ 2105839 h 4697319"/>
                <a:gd name="connsiteX20" fmla="*/ 1673882 w 4275255"/>
                <a:gd name="connsiteY20" fmla="*/ 2156733 h 4697319"/>
                <a:gd name="connsiteX21" fmla="*/ 1391689 w 4275255"/>
                <a:gd name="connsiteY21" fmla="*/ 2696730 h 4697319"/>
                <a:gd name="connsiteX22" fmla="*/ 982995 w 4275255"/>
                <a:gd name="connsiteY22" fmla="*/ 2755284 h 4697319"/>
                <a:gd name="connsiteX23" fmla="*/ 1008944 w 4275255"/>
                <a:gd name="connsiteY23" fmla="*/ 3009017 h 4697319"/>
                <a:gd name="connsiteX24" fmla="*/ 1180854 w 4275255"/>
                <a:gd name="connsiteY24" fmla="*/ 2976487 h 4697319"/>
                <a:gd name="connsiteX25" fmla="*/ 1255457 w 4275255"/>
                <a:gd name="connsiteY25" fmla="*/ 3077330 h 4697319"/>
                <a:gd name="connsiteX26" fmla="*/ 1430613 w 4275255"/>
                <a:gd name="connsiteY26" fmla="*/ 3135885 h 4697319"/>
                <a:gd name="connsiteX27" fmla="*/ 1463048 w 4275255"/>
                <a:gd name="connsiteY27" fmla="*/ 3246486 h 4697319"/>
                <a:gd name="connsiteX28" fmla="*/ 1722536 w 4275255"/>
                <a:gd name="connsiteY28" fmla="*/ 3415643 h 4697319"/>
                <a:gd name="connsiteX29" fmla="*/ 2290167 w 4275255"/>
                <a:gd name="connsiteY29" fmla="*/ 3614074 h 4697319"/>
                <a:gd name="connsiteX30" fmla="*/ 2345308 w 4275255"/>
                <a:gd name="connsiteY30" fmla="*/ 3653110 h 4697319"/>
                <a:gd name="connsiteX31" fmla="*/ 2413424 w 4275255"/>
                <a:gd name="connsiteY31" fmla="*/ 3721423 h 4697319"/>
                <a:gd name="connsiteX32" fmla="*/ 2429642 w 4275255"/>
                <a:gd name="connsiteY32" fmla="*/ 3851543 h 4697319"/>
                <a:gd name="connsiteX33" fmla="*/ 2552899 w 4275255"/>
                <a:gd name="connsiteY33" fmla="*/ 3643351 h 4697319"/>
                <a:gd name="connsiteX34" fmla="*/ 2903208 w 4275255"/>
                <a:gd name="connsiteY34" fmla="*/ 3279016 h 4697319"/>
                <a:gd name="connsiteX35" fmla="*/ 2961593 w 4275255"/>
                <a:gd name="connsiteY35" fmla="*/ 3226968 h 4697319"/>
                <a:gd name="connsiteX36" fmla="*/ 3016733 w 4275255"/>
                <a:gd name="connsiteY36" fmla="*/ 3233474 h 4697319"/>
                <a:gd name="connsiteX37" fmla="*/ 3075116 w 4275255"/>
                <a:gd name="connsiteY37" fmla="*/ 3292028 h 4697319"/>
                <a:gd name="connsiteX38" fmla="*/ 3204860 w 4275255"/>
                <a:gd name="connsiteY38" fmla="*/ 3662869 h 4697319"/>
                <a:gd name="connsiteX39" fmla="*/ 3341092 w 4275255"/>
                <a:gd name="connsiteY39" fmla="*/ 3740941 h 4697319"/>
                <a:gd name="connsiteX40" fmla="*/ 3490298 w 4275255"/>
                <a:gd name="connsiteY40" fmla="*/ 4098770 h 4697319"/>
                <a:gd name="connsiteX41" fmla="*/ 3834119 w 4275255"/>
                <a:gd name="connsiteY41" fmla="*/ 4316720 h 4697319"/>
                <a:gd name="connsiteX42" fmla="*/ 4015759 w 4275255"/>
                <a:gd name="connsiteY42" fmla="*/ 4534670 h 4697319"/>
                <a:gd name="connsiteX43" fmla="*/ 4070901 w 4275255"/>
                <a:gd name="connsiteY43" fmla="*/ 4606235 h 4697319"/>
                <a:gd name="connsiteX44" fmla="*/ 4103337 w 4275255"/>
                <a:gd name="connsiteY44" fmla="*/ 4694066 h 4697319"/>
                <a:gd name="connsiteX45" fmla="*/ 4223350 w 4275255"/>
                <a:gd name="connsiteY45" fmla="*/ 4697319 h 4697319"/>
                <a:gd name="connsiteX46" fmla="*/ 4275255 w 4275255"/>
                <a:gd name="connsiteY46" fmla="*/ 4417566 h 4697319"/>
                <a:gd name="connsiteX47" fmla="*/ 4106580 w 4275255"/>
                <a:gd name="connsiteY47" fmla="*/ 4254913 h 4697319"/>
                <a:gd name="connsiteX0" fmla="*/ 1807156 w 4223350"/>
                <a:gd name="connsiteY0" fmla="*/ 4315739 h 4697319"/>
                <a:gd name="connsiteX1" fmla="*/ 940940 w 4223350"/>
                <a:gd name="connsiteY1" fmla="*/ 3639924 h 4697319"/>
                <a:gd name="connsiteX2" fmla="*/ 0 w 4223350"/>
                <a:gd name="connsiteY2" fmla="*/ 3158071 h 4697319"/>
                <a:gd name="connsiteX3" fmla="*/ 2546473 w 4223350"/>
                <a:gd name="connsiteY3" fmla="*/ 682703 h 4697319"/>
                <a:gd name="connsiteX4" fmla="*/ 2601551 w 4223350"/>
                <a:gd name="connsiteY4" fmla="*/ 592045 h 4697319"/>
                <a:gd name="connsiteX5" fmla="*/ 2575603 w 4223350"/>
                <a:gd name="connsiteY5" fmla="*/ 504214 h 4697319"/>
                <a:gd name="connsiteX6" fmla="*/ 2656694 w 4223350"/>
                <a:gd name="connsiteY6" fmla="*/ 403371 h 4697319"/>
                <a:gd name="connsiteX7" fmla="*/ 2432885 w 4223350"/>
                <a:gd name="connsiteY7" fmla="*/ 35784 h 4697319"/>
                <a:gd name="connsiteX8" fmla="*/ 2241513 w 4223350"/>
                <a:gd name="connsiteY8" fmla="*/ 0 h 4697319"/>
                <a:gd name="connsiteX9" fmla="*/ 2205833 w 4223350"/>
                <a:gd name="connsiteY9" fmla="*/ 169156 h 4697319"/>
                <a:gd name="connsiteX10" fmla="*/ 2131230 w 4223350"/>
                <a:gd name="connsiteY10" fmla="*/ 569274 h 4697319"/>
                <a:gd name="connsiteX11" fmla="*/ 2225295 w 4223350"/>
                <a:gd name="connsiteY11" fmla="*/ 611563 h 4697319"/>
                <a:gd name="connsiteX12" fmla="*/ 2439373 w 4223350"/>
                <a:gd name="connsiteY12" fmla="*/ 676622 h 4697319"/>
                <a:gd name="connsiteX13" fmla="*/ 2416667 w 4223350"/>
                <a:gd name="connsiteY13" fmla="*/ 1336979 h 4697319"/>
                <a:gd name="connsiteX14" fmla="*/ 2559385 w 4223350"/>
                <a:gd name="connsiteY14" fmla="*/ 1681796 h 4697319"/>
                <a:gd name="connsiteX15" fmla="*/ 2257731 w 4223350"/>
                <a:gd name="connsiteY15" fmla="*/ 1818422 h 4697319"/>
                <a:gd name="connsiteX16" fmla="*/ 2095551 w 4223350"/>
                <a:gd name="connsiteY16" fmla="*/ 1899747 h 4697319"/>
                <a:gd name="connsiteX17" fmla="*/ 1972294 w 4223350"/>
                <a:gd name="connsiteY17" fmla="*/ 1948542 h 4697319"/>
                <a:gd name="connsiteX18" fmla="*/ 1897691 w 4223350"/>
                <a:gd name="connsiteY18" fmla="*/ 1974566 h 4697319"/>
                <a:gd name="connsiteX19" fmla="*/ 1818993 w 4223350"/>
                <a:gd name="connsiteY19" fmla="*/ 2105839 h 4697319"/>
                <a:gd name="connsiteX20" fmla="*/ 1673882 w 4223350"/>
                <a:gd name="connsiteY20" fmla="*/ 2156733 h 4697319"/>
                <a:gd name="connsiteX21" fmla="*/ 1391689 w 4223350"/>
                <a:gd name="connsiteY21" fmla="*/ 2696730 h 4697319"/>
                <a:gd name="connsiteX22" fmla="*/ 982995 w 4223350"/>
                <a:gd name="connsiteY22" fmla="*/ 2755284 h 4697319"/>
                <a:gd name="connsiteX23" fmla="*/ 1008944 w 4223350"/>
                <a:gd name="connsiteY23" fmla="*/ 3009017 h 4697319"/>
                <a:gd name="connsiteX24" fmla="*/ 1180854 w 4223350"/>
                <a:gd name="connsiteY24" fmla="*/ 2976487 h 4697319"/>
                <a:gd name="connsiteX25" fmla="*/ 1255457 w 4223350"/>
                <a:gd name="connsiteY25" fmla="*/ 3077330 h 4697319"/>
                <a:gd name="connsiteX26" fmla="*/ 1430613 w 4223350"/>
                <a:gd name="connsiteY26" fmla="*/ 3135885 h 4697319"/>
                <a:gd name="connsiteX27" fmla="*/ 1463048 w 4223350"/>
                <a:gd name="connsiteY27" fmla="*/ 3246486 h 4697319"/>
                <a:gd name="connsiteX28" fmla="*/ 1722536 w 4223350"/>
                <a:gd name="connsiteY28" fmla="*/ 3415643 h 4697319"/>
                <a:gd name="connsiteX29" fmla="*/ 2290167 w 4223350"/>
                <a:gd name="connsiteY29" fmla="*/ 3614074 h 4697319"/>
                <a:gd name="connsiteX30" fmla="*/ 2345308 w 4223350"/>
                <a:gd name="connsiteY30" fmla="*/ 3653110 h 4697319"/>
                <a:gd name="connsiteX31" fmla="*/ 2413424 w 4223350"/>
                <a:gd name="connsiteY31" fmla="*/ 3721423 h 4697319"/>
                <a:gd name="connsiteX32" fmla="*/ 2429642 w 4223350"/>
                <a:gd name="connsiteY32" fmla="*/ 3851543 h 4697319"/>
                <a:gd name="connsiteX33" fmla="*/ 2552899 w 4223350"/>
                <a:gd name="connsiteY33" fmla="*/ 3643351 h 4697319"/>
                <a:gd name="connsiteX34" fmla="*/ 2903208 w 4223350"/>
                <a:gd name="connsiteY34" fmla="*/ 3279016 h 4697319"/>
                <a:gd name="connsiteX35" fmla="*/ 2961593 w 4223350"/>
                <a:gd name="connsiteY35" fmla="*/ 3226968 h 4697319"/>
                <a:gd name="connsiteX36" fmla="*/ 3016733 w 4223350"/>
                <a:gd name="connsiteY36" fmla="*/ 3233474 h 4697319"/>
                <a:gd name="connsiteX37" fmla="*/ 3075116 w 4223350"/>
                <a:gd name="connsiteY37" fmla="*/ 3292028 h 4697319"/>
                <a:gd name="connsiteX38" fmla="*/ 3204860 w 4223350"/>
                <a:gd name="connsiteY38" fmla="*/ 3662869 h 4697319"/>
                <a:gd name="connsiteX39" fmla="*/ 3341092 w 4223350"/>
                <a:gd name="connsiteY39" fmla="*/ 3740941 h 4697319"/>
                <a:gd name="connsiteX40" fmla="*/ 3490298 w 4223350"/>
                <a:gd name="connsiteY40" fmla="*/ 4098770 h 4697319"/>
                <a:gd name="connsiteX41" fmla="*/ 3834119 w 4223350"/>
                <a:gd name="connsiteY41" fmla="*/ 4316720 h 4697319"/>
                <a:gd name="connsiteX42" fmla="*/ 4015759 w 4223350"/>
                <a:gd name="connsiteY42" fmla="*/ 4534670 h 4697319"/>
                <a:gd name="connsiteX43" fmla="*/ 4070901 w 4223350"/>
                <a:gd name="connsiteY43" fmla="*/ 4606235 h 4697319"/>
                <a:gd name="connsiteX44" fmla="*/ 4103337 w 4223350"/>
                <a:gd name="connsiteY44" fmla="*/ 4694066 h 4697319"/>
                <a:gd name="connsiteX45" fmla="*/ 4223350 w 4223350"/>
                <a:gd name="connsiteY45" fmla="*/ 4697319 h 4697319"/>
                <a:gd name="connsiteX46" fmla="*/ 4168216 w 4223350"/>
                <a:gd name="connsiteY46" fmla="*/ 4609493 h 4697319"/>
                <a:gd name="connsiteX47" fmla="*/ 4106580 w 4223350"/>
                <a:gd name="connsiteY47" fmla="*/ 4254913 h 4697319"/>
                <a:gd name="connsiteX0" fmla="*/ 1807156 w 4281735"/>
                <a:gd name="connsiteY0" fmla="*/ 4315739 h 4697319"/>
                <a:gd name="connsiteX1" fmla="*/ 940940 w 4281735"/>
                <a:gd name="connsiteY1" fmla="*/ 3639924 h 4697319"/>
                <a:gd name="connsiteX2" fmla="*/ 0 w 4281735"/>
                <a:gd name="connsiteY2" fmla="*/ 3158071 h 4697319"/>
                <a:gd name="connsiteX3" fmla="*/ 2546473 w 4281735"/>
                <a:gd name="connsiteY3" fmla="*/ 682703 h 4697319"/>
                <a:gd name="connsiteX4" fmla="*/ 2601551 w 4281735"/>
                <a:gd name="connsiteY4" fmla="*/ 592045 h 4697319"/>
                <a:gd name="connsiteX5" fmla="*/ 2575603 w 4281735"/>
                <a:gd name="connsiteY5" fmla="*/ 504214 h 4697319"/>
                <a:gd name="connsiteX6" fmla="*/ 2656694 w 4281735"/>
                <a:gd name="connsiteY6" fmla="*/ 403371 h 4697319"/>
                <a:gd name="connsiteX7" fmla="*/ 2432885 w 4281735"/>
                <a:gd name="connsiteY7" fmla="*/ 35784 h 4697319"/>
                <a:gd name="connsiteX8" fmla="*/ 2241513 w 4281735"/>
                <a:gd name="connsiteY8" fmla="*/ 0 h 4697319"/>
                <a:gd name="connsiteX9" fmla="*/ 2205833 w 4281735"/>
                <a:gd name="connsiteY9" fmla="*/ 169156 h 4697319"/>
                <a:gd name="connsiteX10" fmla="*/ 2131230 w 4281735"/>
                <a:gd name="connsiteY10" fmla="*/ 569274 h 4697319"/>
                <a:gd name="connsiteX11" fmla="*/ 2225295 w 4281735"/>
                <a:gd name="connsiteY11" fmla="*/ 611563 h 4697319"/>
                <a:gd name="connsiteX12" fmla="*/ 2439373 w 4281735"/>
                <a:gd name="connsiteY12" fmla="*/ 676622 h 4697319"/>
                <a:gd name="connsiteX13" fmla="*/ 2416667 w 4281735"/>
                <a:gd name="connsiteY13" fmla="*/ 1336979 h 4697319"/>
                <a:gd name="connsiteX14" fmla="*/ 2559385 w 4281735"/>
                <a:gd name="connsiteY14" fmla="*/ 1681796 h 4697319"/>
                <a:gd name="connsiteX15" fmla="*/ 2257731 w 4281735"/>
                <a:gd name="connsiteY15" fmla="*/ 1818422 h 4697319"/>
                <a:gd name="connsiteX16" fmla="*/ 2095551 w 4281735"/>
                <a:gd name="connsiteY16" fmla="*/ 1899747 h 4697319"/>
                <a:gd name="connsiteX17" fmla="*/ 1972294 w 4281735"/>
                <a:gd name="connsiteY17" fmla="*/ 1948542 h 4697319"/>
                <a:gd name="connsiteX18" fmla="*/ 1897691 w 4281735"/>
                <a:gd name="connsiteY18" fmla="*/ 1974566 h 4697319"/>
                <a:gd name="connsiteX19" fmla="*/ 1818993 w 4281735"/>
                <a:gd name="connsiteY19" fmla="*/ 2105839 h 4697319"/>
                <a:gd name="connsiteX20" fmla="*/ 1673882 w 4281735"/>
                <a:gd name="connsiteY20" fmla="*/ 2156733 h 4697319"/>
                <a:gd name="connsiteX21" fmla="*/ 1391689 w 4281735"/>
                <a:gd name="connsiteY21" fmla="*/ 2696730 h 4697319"/>
                <a:gd name="connsiteX22" fmla="*/ 982995 w 4281735"/>
                <a:gd name="connsiteY22" fmla="*/ 2755284 h 4697319"/>
                <a:gd name="connsiteX23" fmla="*/ 1008944 w 4281735"/>
                <a:gd name="connsiteY23" fmla="*/ 3009017 h 4697319"/>
                <a:gd name="connsiteX24" fmla="*/ 1180854 w 4281735"/>
                <a:gd name="connsiteY24" fmla="*/ 2976487 h 4697319"/>
                <a:gd name="connsiteX25" fmla="*/ 1255457 w 4281735"/>
                <a:gd name="connsiteY25" fmla="*/ 3077330 h 4697319"/>
                <a:gd name="connsiteX26" fmla="*/ 1430613 w 4281735"/>
                <a:gd name="connsiteY26" fmla="*/ 3135885 h 4697319"/>
                <a:gd name="connsiteX27" fmla="*/ 1463048 w 4281735"/>
                <a:gd name="connsiteY27" fmla="*/ 3246486 h 4697319"/>
                <a:gd name="connsiteX28" fmla="*/ 1722536 w 4281735"/>
                <a:gd name="connsiteY28" fmla="*/ 3415643 h 4697319"/>
                <a:gd name="connsiteX29" fmla="*/ 2290167 w 4281735"/>
                <a:gd name="connsiteY29" fmla="*/ 3614074 h 4697319"/>
                <a:gd name="connsiteX30" fmla="*/ 2345308 w 4281735"/>
                <a:gd name="connsiteY30" fmla="*/ 3653110 h 4697319"/>
                <a:gd name="connsiteX31" fmla="*/ 2413424 w 4281735"/>
                <a:gd name="connsiteY31" fmla="*/ 3721423 h 4697319"/>
                <a:gd name="connsiteX32" fmla="*/ 2429642 w 4281735"/>
                <a:gd name="connsiteY32" fmla="*/ 3851543 h 4697319"/>
                <a:gd name="connsiteX33" fmla="*/ 2552899 w 4281735"/>
                <a:gd name="connsiteY33" fmla="*/ 3643351 h 4697319"/>
                <a:gd name="connsiteX34" fmla="*/ 2903208 w 4281735"/>
                <a:gd name="connsiteY34" fmla="*/ 3279016 h 4697319"/>
                <a:gd name="connsiteX35" fmla="*/ 2961593 w 4281735"/>
                <a:gd name="connsiteY35" fmla="*/ 3226968 h 4697319"/>
                <a:gd name="connsiteX36" fmla="*/ 3016733 w 4281735"/>
                <a:gd name="connsiteY36" fmla="*/ 3233474 h 4697319"/>
                <a:gd name="connsiteX37" fmla="*/ 3075116 w 4281735"/>
                <a:gd name="connsiteY37" fmla="*/ 3292028 h 4697319"/>
                <a:gd name="connsiteX38" fmla="*/ 3204860 w 4281735"/>
                <a:gd name="connsiteY38" fmla="*/ 3662869 h 4697319"/>
                <a:gd name="connsiteX39" fmla="*/ 3341092 w 4281735"/>
                <a:gd name="connsiteY39" fmla="*/ 3740941 h 4697319"/>
                <a:gd name="connsiteX40" fmla="*/ 3490298 w 4281735"/>
                <a:gd name="connsiteY40" fmla="*/ 4098770 h 4697319"/>
                <a:gd name="connsiteX41" fmla="*/ 3834119 w 4281735"/>
                <a:gd name="connsiteY41" fmla="*/ 4316720 h 4697319"/>
                <a:gd name="connsiteX42" fmla="*/ 4015759 w 4281735"/>
                <a:gd name="connsiteY42" fmla="*/ 4534670 h 4697319"/>
                <a:gd name="connsiteX43" fmla="*/ 4070901 w 4281735"/>
                <a:gd name="connsiteY43" fmla="*/ 4606235 h 4697319"/>
                <a:gd name="connsiteX44" fmla="*/ 4103337 w 4281735"/>
                <a:gd name="connsiteY44" fmla="*/ 4694066 h 4697319"/>
                <a:gd name="connsiteX45" fmla="*/ 4223350 w 4281735"/>
                <a:gd name="connsiteY45" fmla="*/ 4697319 h 4697319"/>
                <a:gd name="connsiteX46" fmla="*/ 4168216 w 4281735"/>
                <a:gd name="connsiteY46" fmla="*/ 4609493 h 4697319"/>
                <a:gd name="connsiteX47" fmla="*/ 4281735 w 4281735"/>
                <a:gd name="connsiteY47" fmla="*/ 4580212 h 4697319"/>
                <a:gd name="connsiteX0" fmla="*/ 1807156 w 4281735"/>
                <a:gd name="connsiteY0" fmla="*/ 4315739 h 4697319"/>
                <a:gd name="connsiteX1" fmla="*/ 940940 w 4281735"/>
                <a:gd name="connsiteY1" fmla="*/ 3639924 h 4697319"/>
                <a:gd name="connsiteX2" fmla="*/ 0 w 4281735"/>
                <a:gd name="connsiteY2" fmla="*/ 3158071 h 4697319"/>
                <a:gd name="connsiteX3" fmla="*/ 2546473 w 4281735"/>
                <a:gd name="connsiteY3" fmla="*/ 682703 h 4697319"/>
                <a:gd name="connsiteX4" fmla="*/ 2601551 w 4281735"/>
                <a:gd name="connsiteY4" fmla="*/ 592045 h 4697319"/>
                <a:gd name="connsiteX5" fmla="*/ 2575603 w 4281735"/>
                <a:gd name="connsiteY5" fmla="*/ 504214 h 4697319"/>
                <a:gd name="connsiteX6" fmla="*/ 2656694 w 4281735"/>
                <a:gd name="connsiteY6" fmla="*/ 403371 h 4697319"/>
                <a:gd name="connsiteX7" fmla="*/ 2432885 w 4281735"/>
                <a:gd name="connsiteY7" fmla="*/ 35784 h 4697319"/>
                <a:gd name="connsiteX8" fmla="*/ 2241513 w 4281735"/>
                <a:gd name="connsiteY8" fmla="*/ 0 h 4697319"/>
                <a:gd name="connsiteX9" fmla="*/ 2205833 w 4281735"/>
                <a:gd name="connsiteY9" fmla="*/ 169156 h 4697319"/>
                <a:gd name="connsiteX10" fmla="*/ 2131230 w 4281735"/>
                <a:gd name="connsiteY10" fmla="*/ 569274 h 4697319"/>
                <a:gd name="connsiteX11" fmla="*/ 2225295 w 4281735"/>
                <a:gd name="connsiteY11" fmla="*/ 611563 h 4697319"/>
                <a:gd name="connsiteX12" fmla="*/ 2439373 w 4281735"/>
                <a:gd name="connsiteY12" fmla="*/ 676622 h 4697319"/>
                <a:gd name="connsiteX13" fmla="*/ 2416667 w 4281735"/>
                <a:gd name="connsiteY13" fmla="*/ 1336979 h 4697319"/>
                <a:gd name="connsiteX14" fmla="*/ 2559385 w 4281735"/>
                <a:gd name="connsiteY14" fmla="*/ 1681796 h 4697319"/>
                <a:gd name="connsiteX15" fmla="*/ 2257731 w 4281735"/>
                <a:gd name="connsiteY15" fmla="*/ 1818422 h 4697319"/>
                <a:gd name="connsiteX16" fmla="*/ 2095551 w 4281735"/>
                <a:gd name="connsiteY16" fmla="*/ 1899747 h 4697319"/>
                <a:gd name="connsiteX17" fmla="*/ 1972294 w 4281735"/>
                <a:gd name="connsiteY17" fmla="*/ 1948542 h 4697319"/>
                <a:gd name="connsiteX18" fmla="*/ 1897691 w 4281735"/>
                <a:gd name="connsiteY18" fmla="*/ 1974566 h 4697319"/>
                <a:gd name="connsiteX19" fmla="*/ 1818993 w 4281735"/>
                <a:gd name="connsiteY19" fmla="*/ 2105839 h 4697319"/>
                <a:gd name="connsiteX20" fmla="*/ 1673882 w 4281735"/>
                <a:gd name="connsiteY20" fmla="*/ 2156733 h 4697319"/>
                <a:gd name="connsiteX21" fmla="*/ 1391689 w 4281735"/>
                <a:gd name="connsiteY21" fmla="*/ 2696730 h 4697319"/>
                <a:gd name="connsiteX22" fmla="*/ 982995 w 4281735"/>
                <a:gd name="connsiteY22" fmla="*/ 2755284 h 4697319"/>
                <a:gd name="connsiteX23" fmla="*/ 1008944 w 4281735"/>
                <a:gd name="connsiteY23" fmla="*/ 3009017 h 4697319"/>
                <a:gd name="connsiteX24" fmla="*/ 1180854 w 4281735"/>
                <a:gd name="connsiteY24" fmla="*/ 2976487 h 4697319"/>
                <a:gd name="connsiteX25" fmla="*/ 1255457 w 4281735"/>
                <a:gd name="connsiteY25" fmla="*/ 3077330 h 4697319"/>
                <a:gd name="connsiteX26" fmla="*/ 1430613 w 4281735"/>
                <a:gd name="connsiteY26" fmla="*/ 3135885 h 4697319"/>
                <a:gd name="connsiteX27" fmla="*/ 1463048 w 4281735"/>
                <a:gd name="connsiteY27" fmla="*/ 3246486 h 4697319"/>
                <a:gd name="connsiteX28" fmla="*/ 1722536 w 4281735"/>
                <a:gd name="connsiteY28" fmla="*/ 3415643 h 4697319"/>
                <a:gd name="connsiteX29" fmla="*/ 2290167 w 4281735"/>
                <a:gd name="connsiteY29" fmla="*/ 3614074 h 4697319"/>
                <a:gd name="connsiteX30" fmla="*/ 2345308 w 4281735"/>
                <a:gd name="connsiteY30" fmla="*/ 3653110 h 4697319"/>
                <a:gd name="connsiteX31" fmla="*/ 2413424 w 4281735"/>
                <a:gd name="connsiteY31" fmla="*/ 3721423 h 4697319"/>
                <a:gd name="connsiteX32" fmla="*/ 2429642 w 4281735"/>
                <a:gd name="connsiteY32" fmla="*/ 3851543 h 4697319"/>
                <a:gd name="connsiteX33" fmla="*/ 2552899 w 4281735"/>
                <a:gd name="connsiteY33" fmla="*/ 3643351 h 4697319"/>
                <a:gd name="connsiteX34" fmla="*/ 2903208 w 4281735"/>
                <a:gd name="connsiteY34" fmla="*/ 3279016 h 4697319"/>
                <a:gd name="connsiteX35" fmla="*/ 2961593 w 4281735"/>
                <a:gd name="connsiteY35" fmla="*/ 3226968 h 4697319"/>
                <a:gd name="connsiteX36" fmla="*/ 3016733 w 4281735"/>
                <a:gd name="connsiteY36" fmla="*/ 3233474 h 4697319"/>
                <a:gd name="connsiteX37" fmla="*/ 3075116 w 4281735"/>
                <a:gd name="connsiteY37" fmla="*/ 3292028 h 4697319"/>
                <a:gd name="connsiteX38" fmla="*/ 3204860 w 4281735"/>
                <a:gd name="connsiteY38" fmla="*/ 3662869 h 4697319"/>
                <a:gd name="connsiteX39" fmla="*/ 3341092 w 4281735"/>
                <a:gd name="connsiteY39" fmla="*/ 3740941 h 4697319"/>
                <a:gd name="connsiteX40" fmla="*/ 3490298 w 4281735"/>
                <a:gd name="connsiteY40" fmla="*/ 4098770 h 4697319"/>
                <a:gd name="connsiteX41" fmla="*/ 3834119 w 4281735"/>
                <a:gd name="connsiteY41" fmla="*/ 4316720 h 4697319"/>
                <a:gd name="connsiteX42" fmla="*/ 4015759 w 4281735"/>
                <a:gd name="connsiteY42" fmla="*/ 4534670 h 4697319"/>
                <a:gd name="connsiteX43" fmla="*/ 4070901 w 4281735"/>
                <a:gd name="connsiteY43" fmla="*/ 4606235 h 4697319"/>
                <a:gd name="connsiteX44" fmla="*/ 4103337 w 4281735"/>
                <a:gd name="connsiteY44" fmla="*/ 4694066 h 4697319"/>
                <a:gd name="connsiteX45" fmla="*/ 4223350 w 4281735"/>
                <a:gd name="connsiteY45" fmla="*/ 4697319 h 4697319"/>
                <a:gd name="connsiteX46" fmla="*/ 4168216 w 4281735"/>
                <a:gd name="connsiteY46" fmla="*/ 4609493 h 4697319"/>
                <a:gd name="connsiteX47" fmla="*/ 4281735 w 4281735"/>
                <a:gd name="connsiteY47" fmla="*/ 4580212 h 4697319"/>
                <a:gd name="connsiteX0" fmla="*/ 1807156 w 4362825"/>
                <a:gd name="connsiteY0" fmla="*/ 4315739 h 4697319"/>
                <a:gd name="connsiteX1" fmla="*/ 940940 w 4362825"/>
                <a:gd name="connsiteY1" fmla="*/ 3639924 h 4697319"/>
                <a:gd name="connsiteX2" fmla="*/ 0 w 4362825"/>
                <a:gd name="connsiteY2" fmla="*/ 3158071 h 4697319"/>
                <a:gd name="connsiteX3" fmla="*/ 2546473 w 4362825"/>
                <a:gd name="connsiteY3" fmla="*/ 682703 h 4697319"/>
                <a:gd name="connsiteX4" fmla="*/ 2601551 w 4362825"/>
                <a:gd name="connsiteY4" fmla="*/ 592045 h 4697319"/>
                <a:gd name="connsiteX5" fmla="*/ 2575603 w 4362825"/>
                <a:gd name="connsiteY5" fmla="*/ 504214 h 4697319"/>
                <a:gd name="connsiteX6" fmla="*/ 2656694 w 4362825"/>
                <a:gd name="connsiteY6" fmla="*/ 403371 h 4697319"/>
                <a:gd name="connsiteX7" fmla="*/ 2432885 w 4362825"/>
                <a:gd name="connsiteY7" fmla="*/ 35784 h 4697319"/>
                <a:gd name="connsiteX8" fmla="*/ 2241513 w 4362825"/>
                <a:gd name="connsiteY8" fmla="*/ 0 h 4697319"/>
                <a:gd name="connsiteX9" fmla="*/ 2205833 w 4362825"/>
                <a:gd name="connsiteY9" fmla="*/ 169156 h 4697319"/>
                <a:gd name="connsiteX10" fmla="*/ 2131230 w 4362825"/>
                <a:gd name="connsiteY10" fmla="*/ 569274 h 4697319"/>
                <a:gd name="connsiteX11" fmla="*/ 2225295 w 4362825"/>
                <a:gd name="connsiteY11" fmla="*/ 611563 h 4697319"/>
                <a:gd name="connsiteX12" fmla="*/ 2439373 w 4362825"/>
                <a:gd name="connsiteY12" fmla="*/ 676622 h 4697319"/>
                <a:gd name="connsiteX13" fmla="*/ 2416667 w 4362825"/>
                <a:gd name="connsiteY13" fmla="*/ 1336979 h 4697319"/>
                <a:gd name="connsiteX14" fmla="*/ 2559385 w 4362825"/>
                <a:gd name="connsiteY14" fmla="*/ 1681796 h 4697319"/>
                <a:gd name="connsiteX15" fmla="*/ 2257731 w 4362825"/>
                <a:gd name="connsiteY15" fmla="*/ 1818422 h 4697319"/>
                <a:gd name="connsiteX16" fmla="*/ 2095551 w 4362825"/>
                <a:gd name="connsiteY16" fmla="*/ 1899747 h 4697319"/>
                <a:gd name="connsiteX17" fmla="*/ 1972294 w 4362825"/>
                <a:gd name="connsiteY17" fmla="*/ 1948542 h 4697319"/>
                <a:gd name="connsiteX18" fmla="*/ 1897691 w 4362825"/>
                <a:gd name="connsiteY18" fmla="*/ 1974566 h 4697319"/>
                <a:gd name="connsiteX19" fmla="*/ 1818993 w 4362825"/>
                <a:gd name="connsiteY19" fmla="*/ 2105839 h 4697319"/>
                <a:gd name="connsiteX20" fmla="*/ 1673882 w 4362825"/>
                <a:gd name="connsiteY20" fmla="*/ 2156733 h 4697319"/>
                <a:gd name="connsiteX21" fmla="*/ 1391689 w 4362825"/>
                <a:gd name="connsiteY21" fmla="*/ 2696730 h 4697319"/>
                <a:gd name="connsiteX22" fmla="*/ 982995 w 4362825"/>
                <a:gd name="connsiteY22" fmla="*/ 2755284 h 4697319"/>
                <a:gd name="connsiteX23" fmla="*/ 1008944 w 4362825"/>
                <a:gd name="connsiteY23" fmla="*/ 3009017 h 4697319"/>
                <a:gd name="connsiteX24" fmla="*/ 1180854 w 4362825"/>
                <a:gd name="connsiteY24" fmla="*/ 2976487 h 4697319"/>
                <a:gd name="connsiteX25" fmla="*/ 1255457 w 4362825"/>
                <a:gd name="connsiteY25" fmla="*/ 3077330 h 4697319"/>
                <a:gd name="connsiteX26" fmla="*/ 1430613 w 4362825"/>
                <a:gd name="connsiteY26" fmla="*/ 3135885 h 4697319"/>
                <a:gd name="connsiteX27" fmla="*/ 1463048 w 4362825"/>
                <a:gd name="connsiteY27" fmla="*/ 3246486 h 4697319"/>
                <a:gd name="connsiteX28" fmla="*/ 1722536 w 4362825"/>
                <a:gd name="connsiteY28" fmla="*/ 3415643 h 4697319"/>
                <a:gd name="connsiteX29" fmla="*/ 2290167 w 4362825"/>
                <a:gd name="connsiteY29" fmla="*/ 3614074 h 4697319"/>
                <a:gd name="connsiteX30" fmla="*/ 2345308 w 4362825"/>
                <a:gd name="connsiteY30" fmla="*/ 3653110 h 4697319"/>
                <a:gd name="connsiteX31" fmla="*/ 2413424 w 4362825"/>
                <a:gd name="connsiteY31" fmla="*/ 3721423 h 4697319"/>
                <a:gd name="connsiteX32" fmla="*/ 2429642 w 4362825"/>
                <a:gd name="connsiteY32" fmla="*/ 3851543 h 4697319"/>
                <a:gd name="connsiteX33" fmla="*/ 2552899 w 4362825"/>
                <a:gd name="connsiteY33" fmla="*/ 3643351 h 4697319"/>
                <a:gd name="connsiteX34" fmla="*/ 2903208 w 4362825"/>
                <a:gd name="connsiteY34" fmla="*/ 3279016 h 4697319"/>
                <a:gd name="connsiteX35" fmla="*/ 2961593 w 4362825"/>
                <a:gd name="connsiteY35" fmla="*/ 3226968 h 4697319"/>
                <a:gd name="connsiteX36" fmla="*/ 3016733 w 4362825"/>
                <a:gd name="connsiteY36" fmla="*/ 3233474 h 4697319"/>
                <a:gd name="connsiteX37" fmla="*/ 3075116 w 4362825"/>
                <a:gd name="connsiteY37" fmla="*/ 3292028 h 4697319"/>
                <a:gd name="connsiteX38" fmla="*/ 3204860 w 4362825"/>
                <a:gd name="connsiteY38" fmla="*/ 3662869 h 4697319"/>
                <a:gd name="connsiteX39" fmla="*/ 3341092 w 4362825"/>
                <a:gd name="connsiteY39" fmla="*/ 3740941 h 4697319"/>
                <a:gd name="connsiteX40" fmla="*/ 3490298 w 4362825"/>
                <a:gd name="connsiteY40" fmla="*/ 4098770 h 4697319"/>
                <a:gd name="connsiteX41" fmla="*/ 3834119 w 4362825"/>
                <a:gd name="connsiteY41" fmla="*/ 4316720 h 4697319"/>
                <a:gd name="connsiteX42" fmla="*/ 4015759 w 4362825"/>
                <a:gd name="connsiteY42" fmla="*/ 4534670 h 4697319"/>
                <a:gd name="connsiteX43" fmla="*/ 4070901 w 4362825"/>
                <a:gd name="connsiteY43" fmla="*/ 4606235 h 4697319"/>
                <a:gd name="connsiteX44" fmla="*/ 4103337 w 4362825"/>
                <a:gd name="connsiteY44" fmla="*/ 4694066 h 4697319"/>
                <a:gd name="connsiteX45" fmla="*/ 4223350 w 4362825"/>
                <a:gd name="connsiteY45" fmla="*/ 4697319 h 4697319"/>
                <a:gd name="connsiteX46" fmla="*/ 4168216 w 4362825"/>
                <a:gd name="connsiteY46" fmla="*/ 4609493 h 4697319"/>
                <a:gd name="connsiteX47" fmla="*/ 4362825 w 4362825"/>
                <a:gd name="connsiteY47" fmla="*/ 4599730 h 4697319"/>
                <a:gd name="connsiteX0" fmla="*/ 1807156 w 4362825"/>
                <a:gd name="connsiteY0" fmla="*/ 4315739 h 4697319"/>
                <a:gd name="connsiteX1" fmla="*/ 940940 w 4362825"/>
                <a:gd name="connsiteY1" fmla="*/ 3639924 h 4697319"/>
                <a:gd name="connsiteX2" fmla="*/ 0 w 4362825"/>
                <a:gd name="connsiteY2" fmla="*/ 3158071 h 4697319"/>
                <a:gd name="connsiteX3" fmla="*/ 2546473 w 4362825"/>
                <a:gd name="connsiteY3" fmla="*/ 682703 h 4697319"/>
                <a:gd name="connsiteX4" fmla="*/ 2601551 w 4362825"/>
                <a:gd name="connsiteY4" fmla="*/ 592045 h 4697319"/>
                <a:gd name="connsiteX5" fmla="*/ 2575603 w 4362825"/>
                <a:gd name="connsiteY5" fmla="*/ 504214 h 4697319"/>
                <a:gd name="connsiteX6" fmla="*/ 2656694 w 4362825"/>
                <a:gd name="connsiteY6" fmla="*/ 403371 h 4697319"/>
                <a:gd name="connsiteX7" fmla="*/ 2432885 w 4362825"/>
                <a:gd name="connsiteY7" fmla="*/ 35784 h 4697319"/>
                <a:gd name="connsiteX8" fmla="*/ 2241513 w 4362825"/>
                <a:gd name="connsiteY8" fmla="*/ 0 h 4697319"/>
                <a:gd name="connsiteX9" fmla="*/ 2205833 w 4362825"/>
                <a:gd name="connsiteY9" fmla="*/ 169156 h 4697319"/>
                <a:gd name="connsiteX10" fmla="*/ 2131230 w 4362825"/>
                <a:gd name="connsiteY10" fmla="*/ 569274 h 4697319"/>
                <a:gd name="connsiteX11" fmla="*/ 2225295 w 4362825"/>
                <a:gd name="connsiteY11" fmla="*/ 611563 h 4697319"/>
                <a:gd name="connsiteX12" fmla="*/ 2439373 w 4362825"/>
                <a:gd name="connsiteY12" fmla="*/ 676622 h 4697319"/>
                <a:gd name="connsiteX13" fmla="*/ 2416667 w 4362825"/>
                <a:gd name="connsiteY13" fmla="*/ 1336979 h 4697319"/>
                <a:gd name="connsiteX14" fmla="*/ 2559385 w 4362825"/>
                <a:gd name="connsiteY14" fmla="*/ 1681796 h 4697319"/>
                <a:gd name="connsiteX15" fmla="*/ 2257731 w 4362825"/>
                <a:gd name="connsiteY15" fmla="*/ 1818422 h 4697319"/>
                <a:gd name="connsiteX16" fmla="*/ 2095551 w 4362825"/>
                <a:gd name="connsiteY16" fmla="*/ 1899747 h 4697319"/>
                <a:gd name="connsiteX17" fmla="*/ 1972294 w 4362825"/>
                <a:gd name="connsiteY17" fmla="*/ 1948542 h 4697319"/>
                <a:gd name="connsiteX18" fmla="*/ 1897691 w 4362825"/>
                <a:gd name="connsiteY18" fmla="*/ 1974566 h 4697319"/>
                <a:gd name="connsiteX19" fmla="*/ 1818993 w 4362825"/>
                <a:gd name="connsiteY19" fmla="*/ 2105839 h 4697319"/>
                <a:gd name="connsiteX20" fmla="*/ 1673882 w 4362825"/>
                <a:gd name="connsiteY20" fmla="*/ 2156733 h 4697319"/>
                <a:gd name="connsiteX21" fmla="*/ 1391689 w 4362825"/>
                <a:gd name="connsiteY21" fmla="*/ 2696730 h 4697319"/>
                <a:gd name="connsiteX22" fmla="*/ 982995 w 4362825"/>
                <a:gd name="connsiteY22" fmla="*/ 2755284 h 4697319"/>
                <a:gd name="connsiteX23" fmla="*/ 1008944 w 4362825"/>
                <a:gd name="connsiteY23" fmla="*/ 3009017 h 4697319"/>
                <a:gd name="connsiteX24" fmla="*/ 1180854 w 4362825"/>
                <a:gd name="connsiteY24" fmla="*/ 2976487 h 4697319"/>
                <a:gd name="connsiteX25" fmla="*/ 1255457 w 4362825"/>
                <a:gd name="connsiteY25" fmla="*/ 3077330 h 4697319"/>
                <a:gd name="connsiteX26" fmla="*/ 1430613 w 4362825"/>
                <a:gd name="connsiteY26" fmla="*/ 3135885 h 4697319"/>
                <a:gd name="connsiteX27" fmla="*/ 1463048 w 4362825"/>
                <a:gd name="connsiteY27" fmla="*/ 3246486 h 4697319"/>
                <a:gd name="connsiteX28" fmla="*/ 1722536 w 4362825"/>
                <a:gd name="connsiteY28" fmla="*/ 3415643 h 4697319"/>
                <a:gd name="connsiteX29" fmla="*/ 2290167 w 4362825"/>
                <a:gd name="connsiteY29" fmla="*/ 3614074 h 4697319"/>
                <a:gd name="connsiteX30" fmla="*/ 2345308 w 4362825"/>
                <a:gd name="connsiteY30" fmla="*/ 3653110 h 4697319"/>
                <a:gd name="connsiteX31" fmla="*/ 2413424 w 4362825"/>
                <a:gd name="connsiteY31" fmla="*/ 3721423 h 4697319"/>
                <a:gd name="connsiteX32" fmla="*/ 2429642 w 4362825"/>
                <a:gd name="connsiteY32" fmla="*/ 3851543 h 4697319"/>
                <a:gd name="connsiteX33" fmla="*/ 2552899 w 4362825"/>
                <a:gd name="connsiteY33" fmla="*/ 3643351 h 4697319"/>
                <a:gd name="connsiteX34" fmla="*/ 2903208 w 4362825"/>
                <a:gd name="connsiteY34" fmla="*/ 3279016 h 4697319"/>
                <a:gd name="connsiteX35" fmla="*/ 2961593 w 4362825"/>
                <a:gd name="connsiteY35" fmla="*/ 3226968 h 4697319"/>
                <a:gd name="connsiteX36" fmla="*/ 3016733 w 4362825"/>
                <a:gd name="connsiteY36" fmla="*/ 3233474 h 4697319"/>
                <a:gd name="connsiteX37" fmla="*/ 3075116 w 4362825"/>
                <a:gd name="connsiteY37" fmla="*/ 3292028 h 4697319"/>
                <a:gd name="connsiteX38" fmla="*/ 3204860 w 4362825"/>
                <a:gd name="connsiteY38" fmla="*/ 3662869 h 4697319"/>
                <a:gd name="connsiteX39" fmla="*/ 3341092 w 4362825"/>
                <a:gd name="connsiteY39" fmla="*/ 3740941 h 4697319"/>
                <a:gd name="connsiteX40" fmla="*/ 3490298 w 4362825"/>
                <a:gd name="connsiteY40" fmla="*/ 4098770 h 4697319"/>
                <a:gd name="connsiteX41" fmla="*/ 3834119 w 4362825"/>
                <a:gd name="connsiteY41" fmla="*/ 4316720 h 4697319"/>
                <a:gd name="connsiteX42" fmla="*/ 4015759 w 4362825"/>
                <a:gd name="connsiteY42" fmla="*/ 4534670 h 4697319"/>
                <a:gd name="connsiteX43" fmla="*/ 4070901 w 4362825"/>
                <a:gd name="connsiteY43" fmla="*/ 4606235 h 4697319"/>
                <a:gd name="connsiteX44" fmla="*/ 4103337 w 4362825"/>
                <a:gd name="connsiteY44" fmla="*/ 4694066 h 4697319"/>
                <a:gd name="connsiteX45" fmla="*/ 4223350 w 4362825"/>
                <a:gd name="connsiteY45" fmla="*/ 4697319 h 4697319"/>
                <a:gd name="connsiteX46" fmla="*/ 4168216 w 4362825"/>
                <a:gd name="connsiteY46" fmla="*/ 4609493 h 4697319"/>
                <a:gd name="connsiteX47" fmla="*/ 4259029 w 4362825"/>
                <a:gd name="connsiteY47" fmla="*/ 4602983 h 4697319"/>
                <a:gd name="connsiteX48" fmla="*/ 4362825 w 4362825"/>
                <a:gd name="connsiteY48" fmla="*/ 4599730 h 4697319"/>
                <a:gd name="connsiteX0" fmla="*/ 1807156 w 4362825"/>
                <a:gd name="connsiteY0" fmla="*/ 4315739 h 4697319"/>
                <a:gd name="connsiteX1" fmla="*/ 940940 w 4362825"/>
                <a:gd name="connsiteY1" fmla="*/ 3639924 h 4697319"/>
                <a:gd name="connsiteX2" fmla="*/ 0 w 4362825"/>
                <a:gd name="connsiteY2" fmla="*/ 3158071 h 4697319"/>
                <a:gd name="connsiteX3" fmla="*/ 2546473 w 4362825"/>
                <a:gd name="connsiteY3" fmla="*/ 682703 h 4697319"/>
                <a:gd name="connsiteX4" fmla="*/ 2601551 w 4362825"/>
                <a:gd name="connsiteY4" fmla="*/ 592045 h 4697319"/>
                <a:gd name="connsiteX5" fmla="*/ 2575603 w 4362825"/>
                <a:gd name="connsiteY5" fmla="*/ 504214 h 4697319"/>
                <a:gd name="connsiteX6" fmla="*/ 2656694 w 4362825"/>
                <a:gd name="connsiteY6" fmla="*/ 403371 h 4697319"/>
                <a:gd name="connsiteX7" fmla="*/ 2432885 w 4362825"/>
                <a:gd name="connsiteY7" fmla="*/ 35784 h 4697319"/>
                <a:gd name="connsiteX8" fmla="*/ 2241513 w 4362825"/>
                <a:gd name="connsiteY8" fmla="*/ 0 h 4697319"/>
                <a:gd name="connsiteX9" fmla="*/ 2205833 w 4362825"/>
                <a:gd name="connsiteY9" fmla="*/ 169156 h 4697319"/>
                <a:gd name="connsiteX10" fmla="*/ 2131230 w 4362825"/>
                <a:gd name="connsiteY10" fmla="*/ 569274 h 4697319"/>
                <a:gd name="connsiteX11" fmla="*/ 2225295 w 4362825"/>
                <a:gd name="connsiteY11" fmla="*/ 611563 h 4697319"/>
                <a:gd name="connsiteX12" fmla="*/ 2439373 w 4362825"/>
                <a:gd name="connsiteY12" fmla="*/ 676622 h 4697319"/>
                <a:gd name="connsiteX13" fmla="*/ 2416667 w 4362825"/>
                <a:gd name="connsiteY13" fmla="*/ 1336979 h 4697319"/>
                <a:gd name="connsiteX14" fmla="*/ 2559385 w 4362825"/>
                <a:gd name="connsiteY14" fmla="*/ 1681796 h 4697319"/>
                <a:gd name="connsiteX15" fmla="*/ 2257731 w 4362825"/>
                <a:gd name="connsiteY15" fmla="*/ 1818422 h 4697319"/>
                <a:gd name="connsiteX16" fmla="*/ 2095551 w 4362825"/>
                <a:gd name="connsiteY16" fmla="*/ 1899747 h 4697319"/>
                <a:gd name="connsiteX17" fmla="*/ 1972294 w 4362825"/>
                <a:gd name="connsiteY17" fmla="*/ 1948542 h 4697319"/>
                <a:gd name="connsiteX18" fmla="*/ 1897691 w 4362825"/>
                <a:gd name="connsiteY18" fmla="*/ 1974566 h 4697319"/>
                <a:gd name="connsiteX19" fmla="*/ 1818993 w 4362825"/>
                <a:gd name="connsiteY19" fmla="*/ 2105839 h 4697319"/>
                <a:gd name="connsiteX20" fmla="*/ 1673882 w 4362825"/>
                <a:gd name="connsiteY20" fmla="*/ 2156733 h 4697319"/>
                <a:gd name="connsiteX21" fmla="*/ 1391689 w 4362825"/>
                <a:gd name="connsiteY21" fmla="*/ 2696730 h 4697319"/>
                <a:gd name="connsiteX22" fmla="*/ 982995 w 4362825"/>
                <a:gd name="connsiteY22" fmla="*/ 2755284 h 4697319"/>
                <a:gd name="connsiteX23" fmla="*/ 1008944 w 4362825"/>
                <a:gd name="connsiteY23" fmla="*/ 3009017 h 4697319"/>
                <a:gd name="connsiteX24" fmla="*/ 1180854 w 4362825"/>
                <a:gd name="connsiteY24" fmla="*/ 2976487 h 4697319"/>
                <a:gd name="connsiteX25" fmla="*/ 1255457 w 4362825"/>
                <a:gd name="connsiteY25" fmla="*/ 3077330 h 4697319"/>
                <a:gd name="connsiteX26" fmla="*/ 1430613 w 4362825"/>
                <a:gd name="connsiteY26" fmla="*/ 3135885 h 4697319"/>
                <a:gd name="connsiteX27" fmla="*/ 1463048 w 4362825"/>
                <a:gd name="connsiteY27" fmla="*/ 3246486 h 4697319"/>
                <a:gd name="connsiteX28" fmla="*/ 1722536 w 4362825"/>
                <a:gd name="connsiteY28" fmla="*/ 3415643 h 4697319"/>
                <a:gd name="connsiteX29" fmla="*/ 2290167 w 4362825"/>
                <a:gd name="connsiteY29" fmla="*/ 3614074 h 4697319"/>
                <a:gd name="connsiteX30" fmla="*/ 2345308 w 4362825"/>
                <a:gd name="connsiteY30" fmla="*/ 3653110 h 4697319"/>
                <a:gd name="connsiteX31" fmla="*/ 2413424 w 4362825"/>
                <a:gd name="connsiteY31" fmla="*/ 3721423 h 4697319"/>
                <a:gd name="connsiteX32" fmla="*/ 2429642 w 4362825"/>
                <a:gd name="connsiteY32" fmla="*/ 3851543 h 4697319"/>
                <a:gd name="connsiteX33" fmla="*/ 2552899 w 4362825"/>
                <a:gd name="connsiteY33" fmla="*/ 3643351 h 4697319"/>
                <a:gd name="connsiteX34" fmla="*/ 2903208 w 4362825"/>
                <a:gd name="connsiteY34" fmla="*/ 3279016 h 4697319"/>
                <a:gd name="connsiteX35" fmla="*/ 2961593 w 4362825"/>
                <a:gd name="connsiteY35" fmla="*/ 3226968 h 4697319"/>
                <a:gd name="connsiteX36" fmla="*/ 3016733 w 4362825"/>
                <a:gd name="connsiteY36" fmla="*/ 3233474 h 4697319"/>
                <a:gd name="connsiteX37" fmla="*/ 3075116 w 4362825"/>
                <a:gd name="connsiteY37" fmla="*/ 3292028 h 4697319"/>
                <a:gd name="connsiteX38" fmla="*/ 3204860 w 4362825"/>
                <a:gd name="connsiteY38" fmla="*/ 3662869 h 4697319"/>
                <a:gd name="connsiteX39" fmla="*/ 3341092 w 4362825"/>
                <a:gd name="connsiteY39" fmla="*/ 3740941 h 4697319"/>
                <a:gd name="connsiteX40" fmla="*/ 3490298 w 4362825"/>
                <a:gd name="connsiteY40" fmla="*/ 4098770 h 4697319"/>
                <a:gd name="connsiteX41" fmla="*/ 3834119 w 4362825"/>
                <a:gd name="connsiteY41" fmla="*/ 4316720 h 4697319"/>
                <a:gd name="connsiteX42" fmla="*/ 4015759 w 4362825"/>
                <a:gd name="connsiteY42" fmla="*/ 4534670 h 4697319"/>
                <a:gd name="connsiteX43" fmla="*/ 4070901 w 4362825"/>
                <a:gd name="connsiteY43" fmla="*/ 4606235 h 4697319"/>
                <a:gd name="connsiteX44" fmla="*/ 4103337 w 4362825"/>
                <a:gd name="connsiteY44" fmla="*/ 4694066 h 4697319"/>
                <a:gd name="connsiteX45" fmla="*/ 4223350 w 4362825"/>
                <a:gd name="connsiteY45" fmla="*/ 4697319 h 4697319"/>
                <a:gd name="connsiteX46" fmla="*/ 4168216 w 4362825"/>
                <a:gd name="connsiteY46" fmla="*/ 4609493 h 4697319"/>
                <a:gd name="connsiteX47" fmla="*/ 4262272 w 4362825"/>
                <a:gd name="connsiteY47" fmla="*/ 4589971 h 4697319"/>
                <a:gd name="connsiteX48" fmla="*/ 4362825 w 4362825"/>
                <a:gd name="connsiteY48" fmla="*/ 4599730 h 4697319"/>
                <a:gd name="connsiteX0" fmla="*/ 1807156 w 4372556"/>
                <a:gd name="connsiteY0" fmla="*/ 4315739 h 4697319"/>
                <a:gd name="connsiteX1" fmla="*/ 940940 w 4372556"/>
                <a:gd name="connsiteY1" fmla="*/ 3639924 h 4697319"/>
                <a:gd name="connsiteX2" fmla="*/ 0 w 4372556"/>
                <a:gd name="connsiteY2" fmla="*/ 3158071 h 4697319"/>
                <a:gd name="connsiteX3" fmla="*/ 2546473 w 4372556"/>
                <a:gd name="connsiteY3" fmla="*/ 682703 h 4697319"/>
                <a:gd name="connsiteX4" fmla="*/ 2601551 w 4372556"/>
                <a:gd name="connsiteY4" fmla="*/ 592045 h 4697319"/>
                <a:gd name="connsiteX5" fmla="*/ 2575603 w 4372556"/>
                <a:gd name="connsiteY5" fmla="*/ 504214 h 4697319"/>
                <a:gd name="connsiteX6" fmla="*/ 2656694 w 4372556"/>
                <a:gd name="connsiteY6" fmla="*/ 403371 h 4697319"/>
                <a:gd name="connsiteX7" fmla="*/ 2432885 w 4372556"/>
                <a:gd name="connsiteY7" fmla="*/ 35784 h 4697319"/>
                <a:gd name="connsiteX8" fmla="*/ 2241513 w 4372556"/>
                <a:gd name="connsiteY8" fmla="*/ 0 h 4697319"/>
                <a:gd name="connsiteX9" fmla="*/ 2205833 w 4372556"/>
                <a:gd name="connsiteY9" fmla="*/ 169156 h 4697319"/>
                <a:gd name="connsiteX10" fmla="*/ 2131230 w 4372556"/>
                <a:gd name="connsiteY10" fmla="*/ 569274 h 4697319"/>
                <a:gd name="connsiteX11" fmla="*/ 2225295 w 4372556"/>
                <a:gd name="connsiteY11" fmla="*/ 611563 h 4697319"/>
                <a:gd name="connsiteX12" fmla="*/ 2439373 w 4372556"/>
                <a:gd name="connsiteY12" fmla="*/ 676622 h 4697319"/>
                <a:gd name="connsiteX13" fmla="*/ 2416667 w 4372556"/>
                <a:gd name="connsiteY13" fmla="*/ 1336979 h 4697319"/>
                <a:gd name="connsiteX14" fmla="*/ 2559385 w 4372556"/>
                <a:gd name="connsiteY14" fmla="*/ 1681796 h 4697319"/>
                <a:gd name="connsiteX15" fmla="*/ 2257731 w 4372556"/>
                <a:gd name="connsiteY15" fmla="*/ 1818422 h 4697319"/>
                <a:gd name="connsiteX16" fmla="*/ 2095551 w 4372556"/>
                <a:gd name="connsiteY16" fmla="*/ 1899747 h 4697319"/>
                <a:gd name="connsiteX17" fmla="*/ 1972294 w 4372556"/>
                <a:gd name="connsiteY17" fmla="*/ 1948542 h 4697319"/>
                <a:gd name="connsiteX18" fmla="*/ 1897691 w 4372556"/>
                <a:gd name="connsiteY18" fmla="*/ 1974566 h 4697319"/>
                <a:gd name="connsiteX19" fmla="*/ 1818993 w 4372556"/>
                <a:gd name="connsiteY19" fmla="*/ 2105839 h 4697319"/>
                <a:gd name="connsiteX20" fmla="*/ 1673882 w 4372556"/>
                <a:gd name="connsiteY20" fmla="*/ 2156733 h 4697319"/>
                <a:gd name="connsiteX21" fmla="*/ 1391689 w 4372556"/>
                <a:gd name="connsiteY21" fmla="*/ 2696730 h 4697319"/>
                <a:gd name="connsiteX22" fmla="*/ 982995 w 4372556"/>
                <a:gd name="connsiteY22" fmla="*/ 2755284 h 4697319"/>
                <a:gd name="connsiteX23" fmla="*/ 1008944 w 4372556"/>
                <a:gd name="connsiteY23" fmla="*/ 3009017 h 4697319"/>
                <a:gd name="connsiteX24" fmla="*/ 1180854 w 4372556"/>
                <a:gd name="connsiteY24" fmla="*/ 2976487 h 4697319"/>
                <a:gd name="connsiteX25" fmla="*/ 1255457 w 4372556"/>
                <a:gd name="connsiteY25" fmla="*/ 3077330 h 4697319"/>
                <a:gd name="connsiteX26" fmla="*/ 1430613 w 4372556"/>
                <a:gd name="connsiteY26" fmla="*/ 3135885 h 4697319"/>
                <a:gd name="connsiteX27" fmla="*/ 1463048 w 4372556"/>
                <a:gd name="connsiteY27" fmla="*/ 3246486 h 4697319"/>
                <a:gd name="connsiteX28" fmla="*/ 1722536 w 4372556"/>
                <a:gd name="connsiteY28" fmla="*/ 3415643 h 4697319"/>
                <a:gd name="connsiteX29" fmla="*/ 2290167 w 4372556"/>
                <a:gd name="connsiteY29" fmla="*/ 3614074 h 4697319"/>
                <a:gd name="connsiteX30" fmla="*/ 2345308 w 4372556"/>
                <a:gd name="connsiteY30" fmla="*/ 3653110 h 4697319"/>
                <a:gd name="connsiteX31" fmla="*/ 2413424 w 4372556"/>
                <a:gd name="connsiteY31" fmla="*/ 3721423 h 4697319"/>
                <a:gd name="connsiteX32" fmla="*/ 2429642 w 4372556"/>
                <a:gd name="connsiteY32" fmla="*/ 3851543 h 4697319"/>
                <a:gd name="connsiteX33" fmla="*/ 2552899 w 4372556"/>
                <a:gd name="connsiteY33" fmla="*/ 3643351 h 4697319"/>
                <a:gd name="connsiteX34" fmla="*/ 2903208 w 4372556"/>
                <a:gd name="connsiteY34" fmla="*/ 3279016 h 4697319"/>
                <a:gd name="connsiteX35" fmla="*/ 2961593 w 4372556"/>
                <a:gd name="connsiteY35" fmla="*/ 3226968 h 4697319"/>
                <a:gd name="connsiteX36" fmla="*/ 3016733 w 4372556"/>
                <a:gd name="connsiteY36" fmla="*/ 3233474 h 4697319"/>
                <a:gd name="connsiteX37" fmla="*/ 3075116 w 4372556"/>
                <a:gd name="connsiteY37" fmla="*/ 3292028 h 4697319"/>
                <a:gd name="connsiteX38" fmla="*/ 3204860 w 4372556"/>
                <a:gd name="connsiteY38" fmla="*/ 3662869 h 4697319"/>
                <a:gd name="connsiteX39" fmla="*/ 3341092 w 4372556"/>
                <a:gd name="connsiteY39" fmla="*/ 3740941 h 4697319"/>
                <a:gd name="connsiteX40" fmla="*/ 3490298 w 4372556"/>
                <a:gd name="connsiteY40" fmla="*/ 4098770 h 4697319"/>
                <a:gd name="connsiteX41" fmla="*/ 3834119 w 4372556"/>
                <a:gd name="connsiteY41" fmla="*/ 4316720 h 4697319"/>
                <a:gd name="connsiteX42" fmla="*/ 4015759 w 4372556"/>
                <a:gd name="connsiteY42" fmla="*/ 4534670 h 4697319"/>
                <a:gd name="connsiteX43" fmla="*/ 4070901 w 4372556"/>
                <a:gd name="connsiteY43" fmla="*/ 4606235 h 4697319"/>
                <a:gd name="connsiteX44" fmla="*/ 4103337 w 4372556"/>
                <a:gd name="connsiteY44" fmla="*/ 4694066 h 4697319"/>
                <a:gd name="connsiteX45" fmla="*/ 4223350 w 4372556"/>
                <a:gd name="connsiteY45" fmla="*/ 4697319 h 4697319"/>
                <a:gd name="connsiteX46" fmla="*/ 4168216 w 4372556"/>
                <a:gd name="connsiteY46" fmla="*/ 4609493 h 4697319"/>
                <a:gd name="connsiteX47" fmla="*/ 4262272 w 4372556"/>
                <a:gd name="connsiteY47" fmla="*/ 4589971 h 4697319"/>
                <a:gd name="connsiteX48" fmla="*/ 4372556 w 4372556"/>
                <a:gd name="connsiteY48" fmla="*/ 4606236 h 4697319"/>
                <a:gd name="connsiteX0" fmla="*/ 866216 w 3431616"/>
                <a:gd name="connsiteY0" fmla="*/ 4315739 h 4697319"/>
                <a:gd name="connsiteX1" fmla="*/ 0 w 3431616"/>
                <a:gd name="connsiteY1" fmla="*/ 3639924 h 4697319"/>
                <a:gd name="connsiteX2" fmla="*/ 2406459 w 3431616"/>
                <a:gd name="connsiteY2" fmla="*/ 2050427 h 4697319"/>
                <a:gd name="connsiteX3" fmla="*/ 1605533 w 3431616"/>
                <a:gd name="connsiteY3" fmla="*/ 682703 h 4697319"/>
                <a:gd name="connsiteX4" fmla="*/ 1660611 w 3431616"/>
                <a:gd name="connsiteY4" fmla="*/ 592045 h 4697319"/>
                <a:gd name="connsiteX5" fmla="*/ 1634663 w 3431616"/>
                <a:gd name="connsiteY5" fmla="*/ 504214 h 4697319"/>
                <a:gd name="connsiteX6" fmla="*/ 1715754 w 3431616"/>
                <a:gd name="connsiteY6" fmla="*/ 403371 h 4697319"/>
                <a:gd name="connsiteX7" fmla="*/ 1491945 w 3431616"/>
                <a:gd name="connsiteY7" fmla="*/ 35784 h 4697319"/>
                <a:gd name="connsiteX8" fmla="*/ 1300573 w 3431616"/>
                <a:gd name="connsiteY8" fmla="*/ 0 h 4697319"/>
                <a:gd name="connsiteX9" fmla="*/ 1264893 w 3431616"/>
                <a:gd name="connsiteY9" fmla="*/ 169156 h 4697319"/>
                <a:gd name="connsiteX10" fmla="*/ 1190290 w 3431616"/>
                <a:gd name="connsiteY10" fmla="*/ 569274 h 4697319"/>
                <a:gd name="connsiteX11" fmla="*/ 1284355 w 3431616"/>
                <a:gd name="connsiteY11" fmla="*/ 611563 h 4697319"/>
                <a:gd name="connsiteX12" fmla="*/ 1498433 w 3431616"/>
                <a:gd name="connsiteY12" fmla="*/ 676622 h 4697319"/>
                <a:gd name="connsiteX13" fmla="*/ 1475727 w 3431616"/>
                <a:gd name="connsiteY13" fmla="*/ 1336979 h 4697319"/>
                <a:gd name="connsiteX14" fmla="*/ 1618445 w 3431616"/>
                <a:gd name="connsiteY14" fmla="*/ 1681796 h 4697319"/>
                <a:gd name="connsiteX15" fmla="*/ 1316791 w 3431616"/>
                <a:gd name="connsiteY15" fmla="*/ 1818422 h 4697319"/>
                <a:gd name="connsiteX16" fmla="*/ 1154611 w 3431616"/>
                <a:gd name="connsiteY16" fmla="*/ 1899747 h 4697319"/>
                <a:gd name="connsiteX17" fmla="*/ 1031354 w 3431616"/>
                <a:gd name="connsiteY17" fmla="*/ 1948542 h 4697319"/>
                <a:gd name="connsiteX18" fmla="*/ 956751 w 3431616"/>
                <a:gd name="connsiteY18" fmla="*/ 1974566 h 4697319"/>
                <a:gd name="connsiteX19" fmla="*/ 878053 w 3431616"/>
                <a:gd name="connsiteY19" fmla="*/ 2105839 h 4697319"/>
                <a:gd name="connsiteX20" fmla="*/ 732942 w 3431616"/>
                <a:gd name="connsiteY20" fmla="*/ 2156733 h 4697319"/>
                <a:gd name="connsiteX21" fmla="*/ 450749 w 3431616"/>
                <a:gd name="connsiteY21" fmla="*/ 2696730 h 4697319"/>
                <a:gd name="connsiteX22" fmla="*/ 42055 w 3431616"/>
                <a:gd name="connsiteY22" fmla="*/ 2755284 h 4697319"/>
                <a:gd name="connsiteX23" fmla="*/ 68004 w 3431616"/>
                <a:gd name="connsiteY23" fmla="*/ 3009017 h 4697319"/>
                <a:gd name="connsiteX24" fmla="*/ 239914 w 3431616"/>
                <a:gd name="connsiteY24" fmla="*/ 2976487 h 4697319"/>
                <a:gd name="connsiteX25" fmla="*/ 314517 w 3431616"/>
                <a:gd name="connsiteY25" fmla="*/ 3077330 h 4697319"/>
                <a:gd name="connsiteX26" fmla="*/ 489673 w 3431616"/>
                <a:gd name="connsiteY26" fmla="*/ 3135885 h 4697319"/>
                <a:gd name="connsiteX27" fmla="*/ 522108 w 3431616"/>
                <a:gd name="connsiteY27" fmla="*/ 3246486 h 4697319"/>
                <a:gd name="connsiteX28" fmla="*/ 781596 w 3431616"/>
                <a:gd name="connsiteY28" fmla="*/ 3415643 h 4697319"/>
                <a:gd name="connsiteX29" fmla="*/ 1349227 w 3431616"/>
                <a:gd name="connsiteY29" fmla="*/ 3614074 h 4697319"/>
                <a:gd name="connsiteX30" fmla="*/ 1404368 w 3431616"/>
                <a:gd name="connsiteY30" fmla="*/ 3653110 h 4697319"/>
                <a:gd name="connsiteX31" fmla="*/ 1472484 w 3431616"/>
                <a:gd name="connsiteY31" fmla="*/ 3721423 h 4697319"/>
                <a:gd name="connsiteX32" fmla="*/ 1488702 w 3431616"/>
                <a:gd name="connsiteY32" fmla="*/ 3851543 h 4697319"/>
                <a:gd name="connsiteX33" fmla="*/ 1611959 w 3431616"/>
                <a:gd name="connsiteY33" fmla="*/ 3643351 h 4697319"/>
                <a:gd name="connsiteX34" fmla="*/ 1962268 w 3431616"/>
                <a:gd name="connsiteY34" fmla="*/ 3279016 h 4697319"/>
                <a:gd name="connsiteX35" fmla="*/ 2020653 w 3431616"/>
                <a:gd name="connsiteY35" fmla="*/ 3226968 h 4697319"/>
                <a:gd name="connsiteX36" fmla="*/ 2075793 w 3431616"/>
                <a:gd name="connsiteY36" fmla="*/ 3233474 h 4697319"/>
                <a:gd name="connsiteX37" fmla="*/ 2134176 w 3431616"/>
                <a:gd name="connsiteY37" fmla="*/ 3292028 h 4697319"/>
                <a:gd name="connsiteX38" fmla="*/ 2263920 w 3431616"/>
                <a:gd name="connsiteY38" fmla="*/ 3662869 h 4697319"/>
                <a:gd name="connsiteX39" fmla="*/ 2400152 w 3431616"/>
                <a:gd name="connsiteY39" fmla="*/ 3740941 h 4697319"/>
                <a:gd name="connsiteX40" fmla="*/ 2549358 w 3431616"/>
                <a:gd name="connsiteY40" fmla="*/ 4098770 h 4697319"/>
                <a:gd name="connsiteX41" fmla="*/ 2893179 w 3431616"/>
                <a:gd name="connsiteY41" fmla="*/ 4316720 h 4697319"/>
                <a:gd name="connsiteX42" fmla="*/ 3074819 w 3431616"/>
                <a:gd name="connsiteY42" fmla="*/ 4534670 h 4697319"/>
                <a:gd name="connsiteX43" fmla="*/ 3129961 w 3431616"/>
                <a:gd name="connsiteY43" fmla="*/ 4606235 h 4697319"/>
                <a:gd name="connsiteX44" fmla="*/ 3162397 w 3431616"/>
                <a:gd name="connsiteY44" fmla="*/ 4694066 h 4697319"/>
                <a:gd name="connsiteX45" fmla="*/ 3282410 w 3431616"/>
                <a:gd name="connsiteY45" fmla="*/ 4697319 h 4697319"/>
                <a:gd name="connsiteX46" fmla="*/ 3227276 w 3431616"/>
                <a:gd name="connsiteY46" fmla="*/ 4609493 h 4697319"/>
                <a:gd name="connsiteX47" fmla="*/ 3321332 w 3431616"/>
                <a:gd name="connsiteY47" fmla="*/ 4589971 h 4697319"/>
                <a:gd name="connsiteX48" fmla="*/ 3431616 w 3431616"/>
                <a:gd name="connsiteY48" fmla="*/ 4606236 h 4697319"/>
                <a:gd name="connsiteX0" fmla="*/ 866216 w 3431616"/>
                <a:gd name="connsiteY0" fmla="*/ 4315739 h 4697319"/>
                <a:gd name="connsiteX1" fmla="*/ 0 w 3431616"/>
                <a:gd name="connsiteY1" fmla="*/ 3639924 h 4697319"/>
                <a:gd name="connsiteX2" fmla="*/ 2406459 w 3431616"/>
                <a:gd name="connsiteY2" fmla="*/ 2050427 h 4697319"/>
                <a:gd name="connsiteX3" fmla="*/ 1605533 w 3431616"/>
                <a:gd name="connsiteY3" fmla="*/ 682703 h 4697319"/>
                <a:gd name="connsiteX4" fmla="*/ 1660611 w 3431616"/>
                <a:gd name="connsiteY4" fmla="*/ 592045 h 4697319"/>
                <a:gd name="connsiteX5" fmla="*/ 1634663 w 3431616"/>
                <a:gd name="connsiteY5" fmla="*/ 504214 h 4697319"/>
                <a:gd name="connsiteX6" fmla="*/ 1715754 w 3431616"/>
                <a:gd name="connsiteY6" fmla="*/ 403371 h 4697319"/>
                <a:gd name="connsiteX7" fmla="*/ 1491945 w 3431616"/>
                <a:gd name="connsiteY7" fmla="*/ 35784 h 4697319"/>
                <a:gd name="connsiteX8" fmla="*/ 1300573 w 3431616"/>
                <a:gd name="connsiteY8" fmla="*/ 0 h 4697319"/>
                <a:gd name="connsiteX9" fmla="*/ 1264893 w 3431616"/>
                <a:gd name="connsiteY9" fmla="*/ 169156 h 4697319"/>
                <a:gd name="connsiteX10" fmla="*/ 1190290 w 3431616"/>
                <a:gd name="connsiteY10" fmla="*/ 569274 h 4697319"/>
                <a:gd name="connsiteX11" fmla="*/ 1284355 w 3431616"/>
                <a:gd name="connsiteY11" fmla="*/ 611563 h 4697319"/>
                <a:gd name="connsiteX12" fmla="*/ 1498433 w 3431616"/>
                <a:gd name="connsiteY12" fmla="*/ 676622 h 4697319"/>
                <a:gd name="connsiteX13" fmla="*/ 1475727 w 3431616"/>
                <a:gd name="connsiteY13" fmla="*/ 1336979 h 4697319"/>
                <a:gd name="connsiteX14" fmla="*/ 1618445 w 3431616"/>
                <a:gd name="connsiteY14" fmla="*/ 1681796 h 4697319"/>
                <a:gd name="connsiteX15" fmla="*/ 1316791 w 3431616"/>
                <a:gd name="connsiteY15" fmla="*/ 1818422 h 4697319"/>
                <a:gd name="connsiteX16" fmla="*/ 1154611 w 3431616"/>
                <a:gd name="connsiteY16" fmla="*/ 1899747 h 4697319"/>
                <a:gd name="connsiteX17" fmla="*/ 1031354 w 3431616"/>
                <a:gd name="connsiteY17" fmla="*/ 1948542 h 4697319"/>
                <a:gd name="connsiteX18" fmla="*/ 956751 w 3431616"/>
                <a:gd name="connsiteY18" fmla="*/ 1974566 h 4697319"/>
                <a:gd name="connsiteX19" fmla="*/ 878053 w 3431616"/>
                <a:gd name="connsiteY19" fmla="*/ 2105839 h 4697319"/>
                <a:gd name="connsiteX20" fmla="*/ 732942 w 3431616"/>
                <a:gd name="connsiteY20" fmla="*/ 2156733 h 4697319"/>
                <a:gd name="connsiteX21" fmla="*/ 450749 w 3431616"/>
                <a:gd name="connsiteY21" fmla="*/ 2696730 h 4697319"/>
                <a:gd name="connsiteX22" fmla="*/ 42055 w 3431616"/>
                <a:gd name="connsiteY22" fmla="*/ 2755284 h 4697319"/>
                <a:gd name="connsiteX23" fmla="*/ 68004 w 3431616"/>
                <a:gd name="connsiteY23" fmla="*/ 3009017 h 4697319"/>
                <a:gd name="connsiteX24" fmla="*/ 239914 w 3431616"/>
                <a:gd name="connsiteY24" fmla="*/ 2976487 h 4697319"/>
                <a:gd name="connsiteX25" fmla="*/ 314517 w 3431616"/>
                <a:gd name="connsiteY25" fmla="*/ 3077330 h 4697319"/>
                <a:gd name="connsiteX26" fmla="*/ 489673 w 3431616"/>
                <a:gd name="connsiteY26" fmla="*/ 3135885 h 4697319"/>
                <a:gd name="connsiteX27" fmla="*/ 522108 w 3431616"/>
                <a:gd name="connsiteY27" fmla="*/ 3246486 h 4697319"/>
                <a:gd name="connsiteX28" fmla="*/ 781596 w 3431616"/>
                <a:gd name="connsiteY28" fmla="*/ 3415643 h 4697319"/>
                <a:gd name="connsiteX29" fmla="*/ 1349227 w 3431616"/>
                <a:gd name="connsiteY29" fmla="*/ 3614074 h 4697319"/>
                <a:gd name="connsiteX30" fmla="*/ 1404368 w 3431616"/>
                <a:gd name="connsiteY30" fmla="*/ 3653110 h 4697319"/>
                <a:gd name="connsiteX31" fmla="*/ 1472484 w 3431616"/>
                <a:gd name="connsiteY31" fmla="*/ 3721423 h 4697319"/>
                <a:gd name="connsiteX32" fmla="*/ 1488702 w 3431616"/>
                <a:gd name="connsiteY32" fmla="*/ 3851543 h 4697319"/>
                <a:gd name="connsiteX33" fmla="*/ 1611959 w 3431616"/>
                <a:gd name="connsiteY33" fmla="*/ 3643351 h 4697319"/>
                <a:gd name="connsiteX34" fmla="*/ 1962268 w 3431616"/>
                <a:gd name="connsiteY34" fmla="*/ 3279016 h 4697319"/>
                <a:gd name="connsiteX35" fmla="*/ 2020653 w 3431616"/>
                <a:gd name="connsiteY35" fmla="*/ 3226968 h 4697319"/>
                <a:gd name="connsiteX36" fmla="*/ 2075793 w 3431616"/>
                <a:gd name="connsiteY36" fmla="*/ 3233474 h 4697319"/>
                <a:gd name="connsiteX37" fmla="*/ 2134176 w 3431616"/>
                <a:gd name="connsiteY37" fmla="*/ 3292028 h 4697319"/>
                <a:gd name="connsiteX38" fmla="*/ 2263920 w 3431616"/>
                <a:gd name="connsiteY38" fmla="*/ 3662869 h 4697319"/>
                <a:gd name="connsiteX39" fmla="*/ 2400152 w 3431616"/>
                <a:gd name="connsiteY39" fmla="*/ 3740941 h 4697319"/>
                <a:gd name="connsiteX40" fmla="*/ 2549358 w 3431616"/>
                <a:gd name="connsiteY40" fmla="*/ 4098770 h 4697319"/>
                <a:gd name="connsiteX41" fmla="*/ 2893179 w 3431616"/>
                <a:gd name="connsiteY41" fmla="*/ 4316720 h 4697319"/>
                <a:gd name="connsiteX42" fmla="*/ 3074819 w 3431616"/>
                <a:gd name="connsiteY42" fmla="*/ 4534670 h 4697319"/>
                <a:gd name="connsiteX43" fmla="*/ 3129961 w 3431616"/>
                <a:gd name="connsiteY43" fmla="*/ 4606235 h 4697319"/>
                <a:gd name="connsiteX44" fmla="*/ 3162397 w 3431616"/>
                <a:gd name="connsiteY44" fmla="*/ 4694066 h 4697319"/>
                <a:gd name="connsiteX45" fmla="*/ 3282410 w 3431616"/>
                <a:gd name="connsiteY45" fmla="*/ 4697319 h 4697319"/>
                <a:gd name="connsiteX46" fmla="*/ 3227276 w 3431616"/>
                <a:gd name="connsiteY46" fmla="*/ 4609493 h 4697319"/>
                <a:gd name="connsiteX47" fmla="*/ 3321332 w 3431616"/>
                <a:gd name="connsiteY47" fmla="*/ 4589971 h 4697319"/>
                <a:gd name="connsiteX48" fmla="*/ 3431616 w 3431616"/>
                <a:gd name="connsiteY48" fmla="*/ 4606236 h 4697319"/>
                <a:gd name="connsiteX0" fmla="*/ 824161 w 3389561"/>
                <a:gd name="connsiteY0" fmla="*/ 4315739 h 4697319"/>
                <a:gd name="connsiteX1" fmla="*/ 2293339 w 3389561"/>
                <a:gd name="connsiteY1" fmla="*/ 2288305 h 4697319"/>
                <a:gd name="connsiteX2" fmla="*/ 2364404 w 3389561"/>
                <a:gd name="connsiteY2" fmla="*/ 2050427 h 4697319"/>
                <a:gd name="connsiteX3" fmla="*/ 1563478 w 3389561"/>
                <a:gd name="connsiteY3" fmla="*/ 682703 h 4697319"/>
                <a:gd name="connsiteX4" fmla="*/ 1618556 w 3389561"/>
                <a:gd name="connsiteY4" fmla="*/ 592045 h 4697319"/>
                <a:gd name="connsiteX5" fmla="*/ 1592608 w 3389561"/>
                <a:gd name="connsiteY5" fmla="*/ 504214 h 4697319"/>
                <a:gd name="connsiteX6" fmla="*/ 1673699 w 3389561"/>
                <a:gd name="connsiteY6" fmla="*/ 403371 h 4697319"/>
                <a:gd name="connsiteX7" fmla="*/ 1449890 w 3389561"/>
                <a:gd name="connsiteY7" fmla="*/ 35784 h 4697319"/>
                <a:gd name="connsiteX8" fmla="*/ 1258518 w 3389561"/>
                <a:gd name="connsiteY8" fmla="*/ 0 h 4697319"/>
                <a:gd name="connsiteX9" fmla="*/ 1222838 w 3389561"/>
                <a:gd name="connsiteY9" fmla="*/ 169156 h 4697319"/>
                <a:gd name="connsiteX10" fmla="*/ 1148235 w 3389561"/>
                <a:gd name="connsiteY10" fmla="*/ 569274 h 4697319"/>
                <a:gd name="connsiteX11" fmla="*/ 1242300 w 3389561"/>
                <a:gd name="connsiteY11" fmla="*/ 611563 h 4697319"/>
                <a:gd name="connsiteX12" fmla="*/ 1456378 w 3389561"/>
                <a:gd name="connsiteY12" fmla="*/ 676622 h 4697319"/>
                <a:gd name="connsiteX13" fmla="*/ 1433672 w 3389561"/>
                <a:gd name="connsiteY13" fmla="*/ 1336979 h 4697319"/>
                <a:gd name="connsiteX14" fmla="*/ 1576390 w 3389561"/>
                <a:gd name="connsiteY14" fmla="*/ 1681796 h 4697319"/>
                <a:gd name="connsiteX15" fmla="*/ 1274736 w 3389561"/>
                <a:gd name="connsiteY15" fmla="*/ 1818422 h 4697319"/>
                <a:gd name="connsiteX16" fmla="*/ 1112556 w 3389561"/>
                <a:gd name="connsiteY16" fmla="*/ 1899747 h 4697319"/>
                <a:gd name="connsiteX17" fmla="*/ 989299 w 3389561"/>
                <a:gd name="connsiteY17" fmla="*/ 1948542 h 4697319"/>
                <a:gd name="connsiteX18" fmla="*/ 914696 w 3389561"/>
                <a:gd name="connsiteY18" fmla="*/ 1974566 h 4697319"/>
                <a:gd name="connsiteX19" fmla="*/ 835998 w 3389561"/>
                <a:gd name="connsiteY19" fmla="*/ 2105839 h 4697319"/>
                <a:gd name="connsiteX20" fmla="*/ 690887 w 3389561"/>
                <a:gd name="connsiteY20" fmla="*/ 2156733 h 4697319"/>
                <a:gd name="connsiteX21" fmla="*/ 408694 w 3389561"/>
                <a:gd name="connsiteY21" fmla="*/ 2696730 h 4697319"/>
                <a:gd name="connsiteX22" fmla="*/ 0 w 3389561"/>
                <a:gd name="connsiteY22" fmla="*/ 2755284 h 4697319"/>
                <a:gd name="connsiteX23" fmla="*/ 25949 w 3389561"/>
                <a:gd name="connsiteY23" fmla="*/ 3009017 h 4697319"/>
                <a:gd name="connsiteX24" fmla="*/ 197859 w 3389561"/>
                <a:gd name="connsiteY24" fmla="*/ 2976487 h 4697319"/>
                <a:gd name="connsiteX25" fmla="*/ 272462 w 3389561"/>
                <a:gd name="connsiteY25" fmla="*/ 3077330 h 4697319"/>
                <a:gd name="connsiteX26" fmla="*/ 447618 w 3389561"/>
                <a:gd name="connsiteY26" fmla="*/ 3135885 h 4697319"/>
                <a:gd name="connsiteX27" fmla="*/ 480053 w 3389561"/>
                <a:gd name="connsiteY27" fmla="*/ 3246486 h 4697319"/>
                <a:gd name="connsiteX28" fmla="*/ 739541 w 3389561"/>
                <a:gd name="connsiteY28" fmla="*/ 3415643 h 4697319"/>
                <a:gd name="connsiteX29" fmla="*/ 1307172 w 3389561"/>
                <a:gd name="connsiteY29" fmla="*/ 3614074 h 4697319"/>
                <a:gd name="connsiteX30" fmla="*/ 1362313 w 3389561"/>
                <a:gd name="connsiteY30" fmla="*/ 3653110 h 4697319"/>
                <a:gd name="connsiteX31" fmla="*/ 1430429 w 3389561"/>
                <a:gd name="connsiteY31" fmla="*/ 3721423 h 4697319"/>
                <a:gd name="connsiteX32" fmla="*/ 1446647 w 3389561"/>
                <a:gd name="connsiteY32" fmla="*/ 3851543 h 4697319"/>
                <a:gd name="connsiteX33" fmla="*/ 1569904 w 3389561"/>
                <a:gd name="connsiteY33" fmla="*/ 3643351 h 4697319"/>
                <a:gd name="connsiteX34" fmla="*/ 1920213 w 3389561"/>
                <a:gd name="connsiteY34" fmla="*/ 3279016 h 4697319"/>
                <a:gd name="connsiteX35" fmla="*/ 1978598 w 3389561"/>
                <a:gd name="connsiteY35" fmla="*/ 3226968 h 4697319"/>
                <a:gd name="connsiteX36" fmla="*/ 2033738 w 3389561"/>
                <a:gd name="connsiteY36" fmla="*/ 3233474 h 4697319"/>
                <a:gd name="connsiteX37" fmla="*/ 2092121 w 3389561"/>
                <a:gd name="connsiteY37" fmla="*/ 3292028 h 4697319"/>
                <a:gd name="connsiteX38" fmla="*/ 2221865 w 3389561"/>
                <a:gd name="connsiteY38" fmla="*/ 3662869 h 4697319"/>
                <a:gd name="connsiteX39" fmla="*/ 2358097 w 3389561"/>
                <a:gd name="connsiteY39" fmla="*/ 3740941 h 4697319"/>
                <a:gd name="connsiteX40" fmla="*/ 2507303 w 3389561"/>
                <a:gd name="connsiteY40" fmla="*/ 4098770 h 4697319"/>
                <a:gd name="connsiteX41" fmla="*/ 2851124 w 3389561"/>
                <a:gd name="connsiteY41" fmla="*/ 4316720 h 4697319"/>
                <a:gd name="connsiteX42" fmla="*/ 3032764 w 3389561"/>
                <a:gd name="connsiteY42" fmla="*/ 4534670 h 4697319"/>
                <a:gd name="connsiteX43" fmla="*/ 3087906 w 3389561"/>
                <a:gd name="connsiteY43" fmla="*/ 4606235 h 4697319"/>
                <a:gd name="connsiteX44" fmla="*/ 3120342 w 3389561"/>
                <a:gd name="connsiteY44" fmla="*/ 4694066 h 4697319"/>
                <a:gd name="connsiteX45" fmla="*/ 3240355 w 3389561"/>
                <a:gd name="connsiteY45" fmla="*/ 4697319 h 4697319"/>
                <a:gd name="connsiteX46" fmla="*/ 3185221 w 3389561"/>
                <a:gd name="connsiteY46" fmla="*/ 4609493 h 4697319"/>
                <a:gd name="connsiteX47" fmla="*/ 3279277 w 3389561"/>
                <a:gd name="connsiteY47" fmla="*/ 4589971 h 4697319"/>
                <a:gd name="connsiteX48" fmla="*/ 3389561 w 3389561"/>
                <a:gd name="connsiteY48" fmla="*/ 4606236 h 4697319"/>
                <a:gd name="connsiteX0" fmla="*/ 2736266 w 3389561"/>
                <a:gd name="connsiteY0" fmla="*/ 3051952 h 4697319"/>
                <a:gd name="connsiteX1" fmla="*/ 2293339 w 3389561"/>
                <a:gd name="connsiteY1" fmla="*/ 2288305 h 4697319"/>
                <a:gd name="connsiteX2" fmla="*/ 2364404 w 3389561"/>
                <a:gd name="connsiteY2" fmla="*/ 2050427 h 4697319"/>
                <a:gd name="connsiteX3" fmla="*/ 1563478 w 3389561"/>
                <a:gd name="connsiteY3" fmla="*/ 682703 h 4697319"/>
                <a:gd name="connsiteX4" fmla="*/ 1618556 w 3389561"/>
                <a:gd name="connsiteY4" fmla="*/ 592045 h 4697319"/>
                <a:gd name="connsiteX5" fmla="*/ 1592608 w 3389561"/>
                <a:gd name="connsiteY5" fmla="*/ 504214 h 4697319"/>
                <a:gd name="connsiteX6" fmla="*/ 1673699 w 3389561"/>
                <a:gd name="connsiteY6" fmla="*/ 403371 h 4697319"/>
                <a:gd name="connsiteX7" fmla="*/ 1449890 w 3389561"/>
                <a:gd name="connsiteY7" fmla="*/ 35784 h 4697319"/>
                <a:gd name="connsiteX8" fmla="*/ 1258518 w 3389561"/>
                <a:gd name="connsiteY8" fmla="*/ 0 h 4697319"/>
                <a:gd name="connsiteX9" fmla="*/ 1222838 w 3389561"/>
                <a:gd name="connsiteY9" fmla="*/ 169156 h 4697319"/>
                <a:gd name="connsiteX10" fmla="*/ 1148235 w 3389561"/>
                <a:gd name="connsiteY10" fmla="*/ 569274 h 4697319"/>
                <a:gd name="connsiteX11" fmla="*/ 1242300 w 3389561"/>
                <a:gd name="connsiteY11" fmla="*/ 611563 h 4697319"/>
                <a:gd name="connsiteX12" fmla="*/ 1456378 w 3389561"/>
                <a:gd name="connsiteY12" fmla="*/ 676622 h 4697319"/>
                <a:gd name="connsiteX13" fmla="*/ 1433672 w 3389561"/>
                <a:gd name="connsiteY13" fmla="*/ 1336979 h 4697319"/>
                <a:gd name="connsiteX14" fmla="*/ 1576390 w 3389561"/>
                <a:gd name="connsiteY14" fmla="*/ 1681796 h 4697319"/>
                <a:gd name="connsiteX15" fmla="*/ 1274736 w 3389561"/>
                <a:gd name="connsiteY15" fmla="*/ 1818422 h 4697319"/>
                <a:gd name="connsiteX16" fmla="*/ 1112556 w 3389561"/>
                <a:gd name="connsiteY16" fmla="*/ 1899747 h 4697319"/>
                <a:gd name="connsiteX17" fmla="*/ 989299 w 3389561"/>
                <a:gd name="connsiteY17" fmla="*/ 1948542 h 4697319"/>
                <a:gd name="connsiteX18" fmla="*/ 914696 w 3389561"/>
                <a:gd name="connsiteY18" fmla="*/ 1974566 h 4697319"/>
                <a:gd name="connsiteX19" fmla="*/ 835998 w 3389561"/>
                <a:gd name="connsiteY19" fmla="*/ 2105839 h 4697319"/>
                <a:gd name="connsiteX20" fmla="*/ 690887 w 3389561"/>
                <a:gd name="connsiteY20" fmla="*/ 2156733 h 4697319"/>
                <a:gd name="connsiteX21" fmla="*/ 408694 w 3389561"/>
                <a:gd name="connsiteY21" fmla="*/ 2696730 h 4697319"/>
                <a:gd name="connsiteX22" fmla="*/ 0 w 3389561"/>
                <a:gd name="connsiteY22" fmla="*/ 2755284 h 4697319"/>
                <a:gd name="connsiteX23" fmla="*/ 25949 w 3389561"/>
                <a:gd name="connsiteY23" fmla="*/ 3009017 h 4697319"/>
                <a:gd name="connsiteX24" fmla="*/ 197859 w 3389561"/>
                <a:gd name="connsiteY24" fmla="*/ 2976487 h 4697319"/>
                <a:gd name="connsiteX25" fmla="*/ 272462 w 3389561"/>
                <a:gd name="connsiteY25" fmla="*/ 3077330 h 4697319"/>
                <a:gd name="connsiteX26" fmla="*/ 447618 w 3389561"/>
                <a:gd name="connsiteY26" fmla="*/ 3135885 h 4697319"/>
                <a:gd name="connsiteX27" fmla="*/ 480053 w 3389561"/>
                <a:gd name="connsiteY27" fmla="*/ 3246486 h 4697319"/>
                <a:gd name="connsiteX28" fmla="*/ 739541 w 3389561"/>
                <a:gd name="connsiteY28" fmla="*/ 3415643 h 4697319"/>
                <a:gd name="connsiteX29" fmla="*/ 1307172 w 3389561"/>
                <a:gd name="connsiteY29" fmla="*/ 3614074 h 4697319"/>
                <a:gd name="connsiteX30" fmla="*/ 1362313 w 3389561"/>
                <a:gd name="connsiteY30" fmla="*/ 3653110 h 4697319"/>
                <a:gd name="connsiteX31" fmla="*/ 1430429 w 3389561"/>
                <a:gd name="connsiteY31" fmla="*/ 3721423 h 4697319"/>
                <a:gd name="connsiteX32" fmla="*/ 1446647 w 3389561"/>
                <a:gd name="connsiteY32" fmla="*/ 3851543 h 4697319"/>
                <a:gd name="connsiteX33" fmla="*/ 1569904 w 3389561"/>
                <a:gd name="connsiteY33" fmla="*/ 3643351 h 4697319"/>
                <a:gd name="connsiteX34" fmla="*/ 1920213 w 3389561"/>
                <a:gd name="connsiteY34" fmla="*/ 3279016 h 4697319"/>
                <a:gd name="connsiteX35" fmla="*/ 1978598 w 3389561"/>
                <a:gd name="connsiteY35" fmla="*/ 3226968 h 4697319"/>
                <a:gd name="connsiteX36" fmla="*/ 2033738 w 3389561"/>
                <a:gd name="connsiteY36" fmla="*/ 3233474 h 4697319"/>
                <a:gd name="connsiteX37" fmla="*/ 2092121 w 3389561"/>
                <a:gd name="connsiteY37" fmla="*/ 3292028 h 4697319"/>
                <a:gd name="connsiteX38" fmla="*/ 2221865 w 3389561"/>
                <a:gd name="connsiteY38" fmla="*/ 3662869 h 4697319"/>
                <a:gd name="connsiteX39" fmla="*/ 2358097 w 3389561"/>
                <a:gd name="connsiteY39" fmla="*/ 3740941 h 4697319"/>
                <a:gd name="connsiteX40" fmla="*/ 2507303 w 3389561"/>
                <a:gd name="connsiteY40" fmla="*/ 4098770 h 4697319"/>
                <a:gd name="connsiteX41" fmla="*/ 2851124 w 3389561"/>
                <a:gd name="connsiteY41" fmla="*/ 4316720 h 4697319"/>
                <a:gd name="connsiteX42" fmla="*/ 3032764 w 3389561"/>
                <a:gd name="connsiteY42" fmla="*/ 4534670 h 4697319"/>
                <a:gd name="connsiteX43" fmla="*/ 3087906 w 3389561"/>
                <a:gd name="connsiteY43" fmla="*/ 4606235 h 4697319"/>
                <a:gd name="connsiteX44" fmla="*/ 3120342 w 3389561"/>
                <a:gd name="connsiteY44" fmla="*/ 4694066 h 4697319"/>
                <a:gd name="connsiteX45" fmla="*/ 3240355 w 3389561"/>
                <a:gd name="connsiteY45" fmla="*/ 4697319 h 4697319"/>
                <a:gd name="connsiteX46" fmla="*/ 3185221 w 3389561"/>
                <a:gd name="connsiteY46" fmla="*/ 4609493 h 4697319"/>
                <a:gd name="connsiteX47" fmla="*/ 3279277 w 3389561"/>
                <a:gd name="connsiteY47" fmla="*/ 4589971 h 4697319"/>
                <a:gd name="connsiteX48" fmla="*/ 3389561 w 3389561"/>
                <a:gd name="connsiteY48" fmla="*/ 4606236 h 4697319"/>
                <a:gd name="connsiteX0" fmla="*/ 2736266 w 3389561"/>
                <a:gd name="connsiteY0" fmla="*/ 3051952 h 4697319"/>
                <a:gd name="connsiteX1" fmla="*/ 2293339 w 3389561"/>
                <a:gd name="connsiteY1" fmla="*/ 2288305 h 4697319"/>
                <a:gd name="connsiteX2" fmla="*/ 2364404 w 3389561"/>
                <a:gd name="connsiteY2" fmla="*/ 2050427 h 4697319"/>
                <a:gd name="connsiteX3" fmla="*/ 1767825 w 3389561"/>
                <a:gd name="connsiteY3" fmla="*/ 648546 h 4697319"/>
                <a:gd name="connsiteX4" fmla="*/ 1618556 w 3389561"/>
                <a:gd name="connsiteY4" fmla="*/ 592045 h 4697319"/>
                <a:gd name="connsiteX5" fmla="*/ 1592608 w 3389561"/>
                <a:gd name="connsiteY5" fmla="*/ 504214 h 4697319"/>
                <a:gd name="connsiteX6" fmla="*/ 1673699 w 3389561"/>
                <a:gd name="connsiteY6" fmla="*/ 403371 h 4697319"/>
                <a:gd name="connsiteX7" fmla="*/ 1449890 w 3389561"/>
                <a:gd name="connsiteY7" fmla="*/ 35784 h 4697319"/>
                <a:gd name="connsiteX8" fmla="*/ 1258518 w 3389561"/>
                <a:gd name="connsiteY8" fmla="*/ 0 h 4697319"/>
                <a:gd name="connsiteX9" fmla="*/ 1222838 w 3389561"/>
                <a:gd name="connsiteY9" fmla="*/ 169156 h 4697319"/>
                <a:gd name="connsiteX10" fmla="*/ 1148235 w 3389561"/>
                <a:gd name="connsiteY10" fmla="*/ 569274 h 4697319"/>
                <a:gd name="connsiteX11" fmla="*/ 1242300 w 3389561"/>
                <a:gd name="connsiteY11" fmla="*/ 611563 h 4697319"/>
                <a:gd name="connsiteX12" fmla="*/ 1456378 w 3389561"/>
                <a:gd name="connsiteY12" fmla="*/ 676622 h 4697319"/>
                <a:gd name="connsiteX13" fmla="*/ 1433672 w 3389561"/>
                <a:gd name="connsiteY13" fmla="*/ 1336979 h 4697319"/>
                <a:gd name="connsiteX14" fmla="*/ 1576390 w 3389561"/>
                <a:gd name="connsiteY14" fmla="*/ 1681796 h 4697319"/>
                <a:gd name="connsiteX15" fmla="*/ 1274736 w 3389561"/>
                <a:gd name="connsiteY15" fmla="*/ 1818422 h 4697319"/>
                <a:gd name="connsiteX16" fmla="*/ 1112556 w 3389561"/>
                <a:gd name="connsiteY16" fmla="*/ 1899747 h 4697319"/>
                <a:gd name="connsiteX17" fmla="*/ 989299 w 3389561"/>
                <a:gd name="connsiteY17" fmla="*/ 1948542 h 4697319"/>
                <a:gd name="connsiteX18" fmla="*/ 914696 w 3389561"/>
                <a:gd name="connsiteY18" fmla="*/ 1974566 h 4697319"/>
                <a:gd name="connsiteX19" fmla="*/ 835998 w 3389561"/>
                <a:gd name="connsiteY19" fmla="*/ 2105839 h 4697319"/>
                <a:gd name="connsiteX20" fmla="*/ 690887 w 3389561"/>
                <a:gd name="connsiteY20" fmla="*/ 2156733 h 4697319"/>
                <a:gd name="connsiteX21" fmla="*/ 408694 w 3389561"/>
                <a:gd name="connsiteY21" fmla="*/ 2696730 h 4697319"/>
                <a:gd name="connsiteX22" fmla="*/ 0 w 3389561"/>
                <a:gd name="connsiteY22" fmla="*/ 2755284 h 4697319"/>
                <a:gd name="connsiteX23" fmla="*/ 25949 w 3389561"/>
                <a:gd name="connsiteY23" fmla="*/ 3009017 h 4697319"/>
                <a:gd name="connsiteX24" fmla="*/ 197859 w 3389561"/>
                <a:gd name="connsiteY24" fmla="*/ 2976487 h 4697319"/>
                <a:gd name="connsiteX25" fmla="*/ 272462 w 3389561"/>
                <a:gd name="connsiteY25" fmla="*/ 3077330 h 4697319"/>
                <a:gd name="connsiteX26" fmla="*/ 447618 w 3389561"/>
                <a:gd name="connsiteY26" fmla="*/ 3135885 h 4697319"/>
                <a:gd name="connsiteX27" fmla="*/ 480053 w 3389561"/>
                <a:gd name="connsiteY27" fmla="*/ 3246486 h 4697319"/>
                <a:gd name="connsiteX28" fmla="*/ 739541 w 3389561"/>
                <a:gd name="connsiteY28" fmla="*/ 3415643 h 4697319"/>
                <a:gd name="connsiteX29" fmla="*/ 1307172 w 3389561"/>
                <a:gd name="connsiteY29" fmla="*/ 3614074 h 4697319"/>
                <a:gd name="connsiteX30" fmla="*/ 1362313 w 3389561"/>
                <a:gd name="connsiteY30" fmla="*/ 3653110 h 4697319"/>
                <a:gd name="connsiteX31" fmla="*/ 1430429 w 3389561"/>
                <a:gd name="connsiteY31" fmla="*/ 3721423 h 4697319"/>
                <a:gd name="connsiteX32" fmla="*/ 1446647 w 3389561"/>
                <a:gd name="connsiteY32" fmla="*/ 3851543 h 4697319"/>
                <a:gd name="connsiteX33" fmla="*/ 1569904 w 3389561"/>
                <a:gd name="connsiteY33" fmla="*/ 3643351 h 4697319"/>
                <a:gd name="connsiteX34" fmla="*/ 1920213 w 3389561"/>
                <a:gd name="connsiteY34" fmla="*/ 3279016 h 4697319"/>
                <a:gd name="connsiteX35" fmla="*/ 1978598 w 3389561"/>
                <a:gd name="connsiteY35" fmla="*/ 3226968 h 4697319"/>
                <a:gd name="connsiteX36" fmla="*/ 2033738 w 3389561"/>
                <a:gd name="connsiteY36" fmla="*/ 3233474 h 4697319"/>
                <a:gd name="connsiteX37" fmla="*/ 2092121 w 3389561"/>
                <a:gd name="connsiteY37" fmla="*/ 3292028 h 4697319"/>
                <a:gd name="connsiteX38" fmla="*/ 2221865 w 3389561"/>
                <a:gd name="connsiteY38" fmla="*/ 3662869 h 4697319"/>
                <a:gd name="connsiteX39" fmla="*/ 2358097 w 3389561"/>
                <a:gd name="connsiteY39" fmla="*/ 3740941 h 4697319"/>
                <a:gd name="connsiteX40" fmla="*/ 2507303 w 3389561"/>
                <a:gd name="connsiteY40" fmla="*/ 4098770 h 4697319"/>
                <a:gd name="connsiteX41" fmla="*/ 2851124 w 3389561"/>
                <a:gd name="connsiteY41" fmla="*/ 4316720 h 4697319"/>
                <a:gd name="connsiteX42" fmla="*/ 3032764 w 3389561"/>
                <a:gd name="connsiteY42" fmla="*/ 4534670 h 4697319"/>
                <a:gd name="connsiteX43" fmla="*/ 3087906 w 3389561"/>
                <a:gd name="connsiteY43" fmla="*/ 4606235 h 4697319"/>
                <a:gd name="connsiteX44" fmla="*/ 3120342 w 3389561"/>
                <a:gd name="connsiteY44" fmla="*/ 4694066 h 4697319"/>
                <a:gd name="connsiteX45" fmla="*/ 3240355 w 3389561"/>
                <a:gd name="connsiteY45" fmla="*/ 4697319 h 4697319"/>
                <a:gd name="connsiteX46" fmla="*/ 3185221 w 3389561"/>
                <a:gd name="connsiteY46" fmla="*/ 4609493 h 4697319"/>
                <a:gd name="connsiteX47" fmla="*/ 3279277 w 3389561"/>
                <a:gd name="connsiteY47" fmla="*/ 4589971 h 4697319"/>
                <a:gd name="connsiteX48" fmla="*/ 3389561 w 3389561"/>
                <a:gd name="connsiteY48" fmla="*/ 4606236 h 4697319"/>
                <a:gd name="connsiteX0" fmla="*/ 2736266 w 3389561"/>
                <a:gd name="connsiteY0" fmla="*/ 3051952 h 4697319"/>
                <a:gd name="connsiteX1" fmla="*/ 2293339 w 3389561"/>
                <a:gd name="connsiteY1" fmla="*/ 2288305 h 4697319"/>
                <a:gd name="connsiteX2" fmla="*/ 2364404 w 3389561"/>
                <a:gd name="connsiteY2" fmla="*/ 2050427 h 4697319"/>
                <a:gd name="connsiteX3" fmla="*/ 1553748 w 3389561"/>
                <a:gd name="connsiteY3" fmla="*/ 707100 h 4697319"/>
                <a:gd name="connsiteX4" fmla="*/ 1618556 w 3389561"/>
                <a:gd name="connsiteY4" fmla="*/ 592045 h 4697319"/>
                <a:gd name="connsiteX5" fmla="*/ 1592608 w 3389561"/>
                <a:gd name="connsiteY5" fmla="*/ 504214 h 4697319"/>
                <a:gd name="connsiteX6" fmla="*/ 1673699 w 3389561"/>
                <a:gd name="connsiteY6" fmla="*/ 403371 h 4697319"/>
                <a:gd name="connsiteX7" fmla="*/ 1449890 w 3389561"/>
                <a:gd name="connsiteY7" fmla="*/ 35784 h 4697319"/>
                <a:gd name="connsiteX8" fmla="*/ 1258518 w 3389561"/>
                <a:gd name="connsiteY8" fmla="*/ 0 h 4697319"/>
                <a:gd name="connsiteX9" fmla="*/ 1222838 w 3389561"/>
                <a:gd name="connsiteY9" fmla="*/ 169156 h 4697319"/>
                <a:gd name="connsiteX10" fmla="*/ 1148235 w 3389561"/>
                <a:gd name="connsiteY10" fmla="*/ 569274 h 4697319"/>
                <a:gd name="connsiteX11" fmla="*/ 1242300 w 3389561"/>
                <a:gd name="connsiteY11" fmla="*/ 611563 h 4697319"/>
                <a:gd name="connsiteX12" fmla="*/ 1456378 w 3389561"/>
                <a:gd name="connsiteY12" fmla="*/ 676622 h 4697319"/>
                <a:gd name="connsiteX13" fmla="*/ 1433672 w 3389561"/>
                <a:gd name="connsiteY13" fmla="*/ 1336979 h 4697319"/>
                <a:gd name="connsiteX14" fmla="*/ 1576390 w 3389561"/>
                <a:gd name="connsiteY14" fmla="*/ 1681796 h 4697319"/>
                <a:gd name="connsiteX15" fmla="*/ 1274736 w 3389561"/>
                <a:gd name="connsiteY15" fmla="*/ 1818422 h 4697319"/>
                <a:gd name="connsiteX16" fmla="*/ 1112556 w 3389561"/>
                <a:gd name="connsiteY16" fmla="*/ 1899747 h 4697319"/>
                <a:gd name="connsiteX17" fmla="*/ 989299 w 3389561"/>
                <a:gd name="connsiteY17" fmla="*/ 1948542 h 4697319"/>
                <a:gd name="connsiteX18" fmla="*/ 914696 w 3389561"/>
                <a:gd name="connsiteY18" fmla="*/ 1974566 h 4697319"/>
                <a:gd name="connsiteX19" fmla="*/ 835998 w 3389561"/>
                <a:gd name="connsiteY19" fmla="*/ 2105839 h 4697319"/>
                <a:gd name="connsiteX20" fmla="*/ 690887 w 3389561"/>
                <a:gd name="connsiteY20" fmla="*/ 2156733 h 4697319"/>
                <a:gd name="connsiteX21" fmla="*/ 408694 w 3389561"/>
                <a:gd name="connsiteY21" fmla="*/ 2696730 h 4697319"/>
                <a:gd name="connsiteX22" fmla="*/ 0 w 3389561"/>
                <a:gd name="connsiteY22" fmla="*/ 2755284 h 4697319"/>
                <a:gd name="connsiteX23" fmla="*/ 25949 w 3389561"/>
                <a:gd name="connsiteY23" fmla="*/ 3009017 h 4697319"/>
                <a:gd name="connsiteX24" fmla="*/ 197859 w 3389561"/>
                <a:gd name="connsiteY24" fmla="*/ 2976487 h 4697319"/>
                <a:gd name="connsiteX25" fmla="*/ 272462 w 3389561"/>
                <a:gd name="connsiteY25" fmla="*/ 3077330 h 4697319"/>
                <a:gd name="connsiteX26" fmla="*/ 447618 w 3389561"/>
                <a:gd name="connsiteY26" fmla="*/ 3135885 h 4697319"/>
                <a:gd name="connsiteX27" fmla="*/ 480053 w 3389561"/>
                <a:gd name="connsiteY27" fmla="*/ 3246486 h 4697319"/>
                <a:gd name="connsiteX28" fmla="*/ 739541 w 3389561"/>
                <a:gd name="connsiteY28" fmla="*/ 3415643 h 4697319"/>
                <a:gd name="connsiteX29" fmla="*/ 1307172 w 3389561"/>
                <a:gd name="connsiteY29" fmla="*/ 3614074 h 4697319"/>
                <a:gd name="connsiteX30" fmla="*/ 1362313 w 3389561"/>
                <a:gd name="connsiteY30" fmla="*/ 3653110 h 4697319"/>
                <a:gd name="connsiteX31" fmla="*/ 1430429 w 3389561"/>
                <a:gd name="connsiteY31" fmla="*/ 3721423 h 4697319"/>
                <a:gd name="connsiteX32" fmla="*/ 1446647 w 3389561"/>
                <a:gd name="connsiteY32" fmla="*/ 3851543 h 4697319"/>
                <a:gd name="connsiteX33" fmla="*/ 1569904 w 3389561"/>
                <a:gd name="connsiteY33" fmla="*/ 3643351 h 4697319"/>
                <a:gd name="connsiteX34" fmla="*/ 1920213 w 3389561"/>
                <a:gd name="connsiteY34" fmla="*/ 3279016 h 4697319"/>
                <a:gd name="connsiteX35" fmla="*/ 1978598 w 3389561"/>
                <a:gd name="connsiteY35" fmla="*/ 3226968 h 4697319"/>
                <a:gd name="connsiteX36" fmla="*/ 2033738 w 3389561"/>
                <a:gd name="connsiteY36" fmla="*/ 3233474 h 4697319"/>
                <a:gd name="connsiteX37" fmla="*/ 2092121 w 3389561"/>
                <a:gd name="connsiteY37" fmla="*/ 3292028 h 4697319"/>
                <a:gd name="connsiteX38" fmla="*/ 2221865 w 3389561"/>
                <a:gd name="connsiteY38" fmla="*/ 3662869 h 4697319"/>
                <a:gd name="connsiteX39" fmla="*/ 2358097 w 3389561"/>
                <a:gd name="connsiteY39" fmla="*/ 3740941 h 4697319"/>
                <a:gd name="connsiteX40" fmla="*/ 2507303 w 3389561"/>
                <a:gd name="connsiteY40" fmla="*/ 4098770 h 4697319"/>
                <a:gd name="connsiteX41" fmla="*/ 2851124 w 3389561"/>
                <a:gd name="connsiteY41" fmla="*/ 4316720 h 4697319"/>
                <a:gd name="connsiteX42" fmla="*/ 3032764 w 3389561"/>
                <a:gd name="connsiteY42" fmla="*/ 4534670 h 4697319"/>
                <a:gd name="connsiteX43" fmla="*/ 3087906 w 3389561"/>
                <a:gd name="connsiteY43" fmla="*/ 4606235 h 4697319"/>
                <a:gd name="connsiteX44" fmla="*/ 3120342 w 3389561"/>
                <a:gd name="connsiteY44" fmla="*/ 4694066 h 4697319"/>
                <a:gd name="connsiteX45" fmla="*/ 3240355 w 3389561"/>
                <a:gd name="connsiteY45" fmla="*/ 4697319 h 4697319"/>
                <a:gd name="connsiteX46" fmla="*/ 3185221 w 3389561"/>
                <a:gd name="connsiteY46" fmla="*/ 4609493 h 4697319"/>
                <a:gd name="connsiteX47" fmla="*/ 3279277 w 3389561"/>
                <a:gd name="connsiteY47" fmla="*/ 4589971 h 4697319"/>
                <a:gd name="connsiteX48" fmla="*/ 3389561 w 3389561"/>
                <a:gd name="connsiteY48" fmla="*/ 4606236 h 4697319"/>
                <a:gd name="connsiteX0" fmla="*/ 2736266 w 3389561"/>
                <a:gd name="connsiteY0" fmla="*/ 3051952 h 4697319"/>
                <a:gd name="connsiteX1" fmla="*/ 2293339 w 3389561"/>
                <a:gd name="connsiteY1" fmla="*/ 2288305 h 4697319"/>
                <a:gd name="connsiteX2" fmla="*/ 2364404 w 3389561"/>
                <a:gd name="connsiteY2" fmla="*/ 2050427 h 4697319"/>
                <a:gd name="connsiteX3" fmla="*/ 1638013 w 3389561"/>
                <a:gd name="connsiteY3" fmla="*/ 832764 h 4697319"/>
                <a:gd name="connsiteX4" fmla="*/ 1553748 w 3389561"/>
                <a:gd name="connsiteY4" fmla="*/ 707100 h 4697319"/>
                <a:gd name="connsiteX5" fmla="*/ 1618556 w 3389561"/>
                <a:gd name="connsiteY5" fmla="*/ 592045 h 4697319"/>
                <a:gd name="connsiteX6" fmla="*/ 1592608 w 3389561"/>
                <a:gd name="connsiteY6" fmla="*/ 504214 h 4697319"/>
                <a:gd name="connsiteX7" fmla="*/ 1673699 w 3389561"/>
                <a:gd name="connsiteY7" fmla="*/ 403371 h 4697319"/>
                <a:gd name="connsiteX8" fmla="*/ 1449890 w 3389561"/>
                <a:gd name="connsiteY8" fmla="*/ 35784 h 4697319"/>
                <a:gd name="connsiteX9" fmla="*/ 1258518 w 3389561"/>
                <a:gd name="connsiteY9" fmla="*/ 0 h 4697319"/>
                <a:gd name="connsiteX10" fmla="*/ 1222838 w 3389561"/>
                <a:gd name="connsiteY10" fmla="*/ 169156 h 4697319"/>
                <a:gd name="connsiteX11" fmla="*/ 1148235 w 3389561"/>
                <a:gd name="connsiteY11" fmla="*/ 569274 h 4697319"/>
                <a:gd name="connsiteX12" fmla="*/ 1242300 w 3389561"/>
                <a:gd name="connsiteY12" fmla="*/ 611563 h 4697319"/>
                <a:gd name="connsiteX13" fmla="*/ 1456378 w 3389561"/>
                <a:gd name="connsiteY13" fmla="*/ 676622 h 4697319"/>
                <a:gd name="connsiteX14" fmla="*/ 1433672 w 3389561"/>
                <a:gd name="connsiteY14" fmla="*/ 1336979 h 4697319"/>
                <a:gd name="connsiteX15" fmla="*/ 1576390 w 3389561"/>
                <a:gd name="connsiteY15" fmla="*/ 1681796 h 4697319"/>
                <a:gd name="connsiteX16" fmla="*/ 1274736 w 3389561"/>
                <a:gd name="connsiteY16" fmla="*/ 1818422 h 4697319"/>
                <a:gd name="connsiteX17" fmla="*/ 1112556 w 3389561"/>
                <a:gd name="connsiteY17" fmla="*/ 1899747 h 4697319"/>
                <a:gd name="connsiteX18" fmla="*/ 989299 w 3389561"/>
                <a:gd name="connsiteY18" fmla="*/ 1948542 h 4697319"/>
                <a:gd name="connsiteX19" fmla="*/ 914696 w 3389561"/>
                <a:gd name="connsiteY19" fmla="*/ 1974566 h 4697319"/>
                <a:gd name="connsiteX20" fmla="*/ 835998 w 3389561"/>
                <a:gd name="connsiteY20" fmla="*/ 2105839 h 4697319"/>
                <a:gd name="connsiteX21" fmla="*/ 690887 w 3389561"/>
                <a:gd name="connsiteY21" fmla="*/ 2156733 h 4697319"/>
                <a:gd name="connsiteX22" fmla="*/ 408694 w 3389561"/>
                <a:gd name="connsiteY22" fmla="*/ 2696730 h 4697319"/>
                <a:gd name="connsiteX23" fmla="*/ 0 w 3389561"/>
                <a:gd name="connsiteY23" fmla="*/ 2755284 h 4697319"/>
                <a:gd name="connsiteX24" fmla="*/ 25949 w 3389561"/>
                <a:gd name="connsiteY24" fmla="*/ 3009017 h 4697319"/>
                <a:gd name="connsiteX25" fmla="*/ 197859 w 3389561"/>
                <a:gd name="connsiteY25" fmla="*/ 2976487 h 4697319"/>
                <a:gd name="connsiteX26" fmla="*/ 272462 w 3389561"/>
                <a:gd name="connsiteY26" fmla="*/ 3077330 h 4697319"/>
                <a:gd name="connsiteX27" fmla="*/ 447618 w 3389561"/>
                <a:gd name="connsiteY27" fmla="*/ 3135885 h 4697319"/>
                <a:gd name="connsiteX28" fmla="*/ 480053 w 3389561"/>
                <a:gd name="connsiteY28" fmla="*/ 3246486 h 4697319"/>
                <a:gd name="connsiteX29" fmla="*/ 739541 w 3389561"/>
                <a:gd name="connsiteY29" fmla="*/ 3415643 h 4697319"/>
                <a:gd name="connsiteX30" fmla="*/ 1307172 w 3389561"/>
                <a:gd name="connsiteY30" fmla="*/ 3614074 h 4697319"/>
                <a:gd name="connsiteX31" fmla="*/ 1362313 w 3389561"/>
                <a:gd name="connsiteY31" fmla="*/ 3653110 h 4697319"/>
                <a:gd name="connsiteX32" fmla="*/ 1430429 w 3389561"/>
                <a:gd name="connsiteY32" fmla="*/ 3721423 h 4697319"/>
                <a:gd name="connsiteX33" fmla="*/ 1446647 w 3389561"/>
                <a:gd name="connsiteY33" fmla="*/ 3851543 h 4697319"/>
                <a:gd name="connsiteX34" fmla="*/ 1569904 w 3389561"/>
                <a:gd name="connsiteY34" fmla="*/ 3643351 h 4697319"/>
                <a:gd name="connsiteX35" fmla="*/ 1920213 w 3389561"/>
                <a:gd name="connsiteY35" fmla="*/ 3279016 h 4697319"/>
                <a:gd name="connsiteX36" fmla="*/ 1978598 w 3389561"/>
                <a:gd name="connsiteY36" fmla="*/ 3226968 h 4697319"/>
                <a:gd name="connsiteX37" fmla="*/ 2033738 w 3389561"/>
                <a:gd name="connsiteY37" fmla="*/ 3233474 h 4697319"/>
                <a:gd name="connsiteX38" fmla="*/ 2092121 w 3389561"/>
                <a:gd name="connsiteY38" fmla="*/ 3292028 h 4697319"/>
                <a:gd name="connsiteX39" fmla="*/ 2221865 w 3389561"/>
                <a:gd name="connsiteY39" fmla="*/ 3662869 h 4697319"/>
                <a:gd name="connsiteX40" fmla="*/ 2358097 w 3389561"/>
                <a:gd name="connsiteY40" fmla="*/ 3740941 h 4697319"/>
                <a:gd name="connsiteX41" fmla="*/ 2507303 w 3389561"/>
                <a:gd name="connsiteY41" fmla="*/ 4098770 h 4697319"/>
                <a:gd name="connsiteX42" fmla="*/ 2851124 w 3389561"/>
                <a:gd name="connsiteY42" fmla="*/ 4316720 h 4697319"/>
                <a:gd name="connsiteX43" fmla="*/ 3032764 w 3389561"/>
                <a:gd name="connsiteY43" fmla="*/ 4534670 h 4697319"/>
                <a:gd name="connsiteX44" fmla="*/ 3087906 w 3389561"/>
                <a:gd name="connsiteY44" fmla="*/ 4606235 h 4697319"/>
                <a:gd name="connsiteX45" fmla="*/ 3120342 w 3389561"/>
                <a:gd name="connsiteY45" fmla="*/ 4694066 h 4697319"/>
                <a:gd name="connsiteX46" fmla="*/ 3240355 w 3389561"/>
                <a:gd name="connsiteY46" fmla="*/ 4697319 h 4697319"/>
                <a:gd name="connsiteX47" fmla="*/ 3185221 w 3389561"/>
                <a:gd name="connsiteY47" fmla="*/ 4609493 h 4697319"/>
                <a:gd name="connsiteX48" fmla="*/ 3279277 w 3389561"/>
                <a:gd name="connsiteY48" fmla="*/ 4589971 h 4697319"/>
                <a:gd name="connsiteX49" fmla="*/ 3389561 w 3389561"/>
                <a:gd name="connsiteY49" fmla="*/ 4606236 h 4697319"/>
                <a:gd name="connsiteX0" fmla="*/ 2736266 w 3389561"/>
                <a:gd name="connsiteY0" fmla="*/ 3051952 h 4697319"/>
                <a:gd name="connsiteX1" fmla="*/ 2293339 w 3389561"/>
                <a:gd name="connsiteY1" fmla="*/ 2288305 h 4697319"/>
                <a:gd name="connsiteX2" fmla="*/ 2364404 w 3389561"/>
                <a:gd name="connsiteY2" fmla="*/ 2050427 h 4697319"/>
                <a:gd name="connsiteX3" fmla="*/ 1657474 w 3389561"/>
                <a:gd name="connsiteY3" fmla="*/ 827885 h 4697319"/>
                <a:gd name="connsiteX4" fmla="*/ 1553748 w 3389561"/>
                <a:gd name="connsiteY4" fmla="*/ 707100 h 4697319"/>
                <a:gd name="connsiteX5" fmla="*/ 1618556 w 3389561"/>
                <a:gd name="connsiteY5" fmla="*/ 592045 h 4697319"/>
                <a:gd name="connsiteX6" fmla="*/ 1592608 w 3389561"/>
                <a:gd name="connsiteY6" fmla="*/ 504214 h 4697319"/>
                <a:gd name="connsiteX7" fmla="*/ 1673699 w 3389561"/>
                <a:gd name="connsiteY7" fmla="*/ 403371 h 4697319"/>
                <a:gd name="connsiteX8" fmla="*/ 1449890 w 3389561"/>
                <a:gd name="connsiteY8" fmla="*/ 35784 h 4697319"/>
                <a:gd name="connsiteX9" fmla="*/ 1258518 w 3389561"/>
                <a:gd name="connsiteY9" fmla="*/ 0 h 4697319"/>
                <a:gd name="connsiteX10" fmla="*/ 1222838 w 3389561"/>
                <a:gd name="connsiteY10" fmla="*/ 169156 h 4697319"/>
                <a:gd name="connsiteX11" fmla="*/ 1148235 w 3389561"/>
                <a:gd name="connsiteY11" fmla="*/ 569274 h 4697319"/>
                <a:gd name="connsiteX12" fmla="*/ 1242300 w 3389561"/>
                <a:gd name="connsiteY12" fmla="*/ 611563 h 4697319"/>
                <a:gd name="connsiteX13" fmla="*/ 1456378 w 3389561"/>
                <a:gd name="connsiteY13" fmla="*/ 676622 h 4697319"/>
                <a:gd name="connsiteX14" fmla="*/ 1433672 w 3389561"/>
                <a:gd name="connsiteY14" fmla="*/ 1336979 h 4697319"/>
                <a:gd name="connsiteX15" fmla="*/ 1576390 w 3389561"/>
                <a:gd name="connsiteY15" fmla="*/ 1681796 h 4697319"/>
                <a:gd name="connsiteX16" fmla="*/ 1274736 w 3389561"/>
                <a:gd name="connsiteY16" fmla="*/ 1818422 h 4697319"/>
                <a:gd name="connsiteX17" fmla="*/ 1112556 w 3389561"/>
                <a:gd name="connsiteY17" fmla="*/ 1899747 h 4697319"/>
                <a:gd name="connsiteX18" fmla="*/ 989299 w 3389561"/>
                <a:gd name="connsiteY18" fmla="*/ 1948542 h 4697319"/>
                <a:gd name="connsiteX19" fmla="*/ 914696 w 3389561"/>
                <a:gd name="connsiteY19" fmla="*/ 1974566 h 4697319"/>
                <a:gd name="connsiteX20" fmla="*/ 835998 w 3389561"/>
                <a:gd name="connsiteY20" fmla="*/ 2105839 h 4697319"/>
                <a:gd name="connsiteX21" fmla="*/ 690887 w 3389561"/>
                <a:gd name="connsiteY21" fmla="*/ 2156733 h 4697319"/>
                <a:gd name="connsiteX22" fmla="*/ 408694 w 3389561"/>
                <a:gd name="connsiteY22" fmla="*/ 2696730 h 4697319"/>
                <a:gd name="connsiteX23" fmla="*/ 0 w 3389561"/>
                <a:gd name="connsiteY23" fmla="*/ 2755284 h 4697319"/>
                <a:gd name="connsiteX24" fmla="*/ 25949 w 3389561"/>
                <a:gd name="connsiteY24" fmla="*/ 3009017 h 4697319"/>
                <a:gd name="connsiteX25" fmla="*/ 197859 w 3389561"/>
                <a:gd name="connsiteY25" fmla="*/ 2976487 h 4697319"/>
                <a:gd name="connsiteX26" fmla="*/ 272462 w 3389561"/>
                <a:gd name="connsiteY26" fmla="*/ 3077330 h 4697319"/>
                <a:gd name="connsiteX27" fmla="*/ 447618 w 3389561"/>
                <a:gd name="connsiteY27" fmla="*/ 3135885 h 4697319"/>
                <a:gd name="connsiteX28" fmla="*/ 480053 w 3389561"/>
                <a:gd name="connsiteY28" fmla="*/ 3246486 h 4697319"/>
                <a:gd name="connsiteX29" fmla="*/ 739541 w 3389561"/>
                <a:gd name="connsiteY29" fmla="*/ 3415643 h 4697319"/>
                <a:gd name="connsiteX30" fmla="*/ 1307172 w 3389561"/>
                <a:gd name="connsiteY30" fmla="*/ 3614074 h 4697319"/>
                <a:gd name="connsiteX31" fmla="*/ 1362313 w 3389561"/>
                <a:gd name="connsiteY31" fmla="*/ 3653110 h 4697319"/>
                <a:gd name="connsiteX32" fmla="*/ 1430429 w 3389561"/>
                <a:gd name="connsiteY32" fmla="*/ 3721423 h 4697319"/>
                <a:gd name="connsiteX33" fmla="*/ 1446647 w 3389561"/>
                <a:gd name="connsiteY33" fmla="*/ 3851543 h 4697319"/>
                <a:gd name="connsiteX34" fmla="*/ 1569904 w 3389561"/>
                <a:gd name="connsiteY34" fmla="*/ 3643351 h 4697319"/>
                <a:gd name="connsiteX35" fmla="*/ 1920213 w 3389561"/>
                <a:gd name="connsiteY35" fmla="*/ 3279016 h 4697319"/>
                <a:gd name="connsiteX36" fmla="*/ 1978598 w 3389561"/>
                <a:gd name="connsiteY36" fmla="*/ 3226968 h 4697319"/>
                <a:gd name="connsiteX37" fmla="*/ 2033738 w 3389561"/>
                <a:gd name="connsiteY37" fmla="*/ 3233474 h 4697319"/>
                <a:gd name="connsiteX38" fmla="*/ 2092121 w 3389561"/>
                <a:gd name="connsiteY38" fmla="*/ 3292028 h 4697319"/>
                <a:gd name="connsiteX39" fmla="*/ 2221865 w 3389561"/>
                <a:gd name="connsiteY39" fmla="*/ 3662869 h 4697319"/>
                <a:gd name="connsiteX40" fmla="*/ 2358097 w 3389561"/>
                <a:gd name="connsiteY40" fmla="*/ 3740941 h 4697319"/>
                <a:gd name="connsiteX41" fmla="*/ 2507303 w 3389561"/>
                <a:gd name="connsiteY41" fmla="*/ 4098770 h 4697319"/>
                <a:gd name="connsiteX42" fmla="*/ 2851124 w 3389561"/>
                <a:gd name="connsiteY42" fmla="*/ 4316720 h 4697319"/>
                <a:gd name="connsiteX43" fmla="*/ 3032764 w 3389561"/>
                <a:gd name="connsiteY43" fmla="*/ 4534670 h 4697319"/>
                <a:gd name="connsiteX44" fmla="*/ 3087906 w 3389561"/>
                <a:gd name="connsiteY44" fmla="*/ 4606235 h 4697319"/>
                <a:gd name="connsiteX45" fmla="*/ 3120342 w 3389561"/>
                <a:gd name="connsiteY45" fmla="*/ 4694066 h 4697319"/>
                <a:gd name="connsiteX46" fmla="*/ 3240355 w 3389561"/>
                <a:gd name="connsiteY46" fmla="*/ 4697319 h 4697319"/>
                <a:gd name="connsiteX47" fmla="*/ 3185221 w 3389561"/>
                <a:gd name="connsiteY47" fmla="*/ 4609493 h 4697319"/>
                <a:gd name="connsiteX48" fmla="*/ 3279277 w 3389561"/>
                <a:gd name="connsiteY48" fmla="*/ 4589971 h 4697319"/>
                <a:gd name="connsiteX49" fmla="*/ 3389561 w 3389561"/>
                <a:gd name="connsiteY49" fmla="*/ 4606236 h 4697319"/>
                <a:gd name="connsiteX0" fmla="*/ 2736266 w 3389561"/>
                <a:gd name="connsiteY0" fmla="*/ 3051952 h 4697319"/>
                <a:gd name="connsiteX1" fmla="*/ 2293339 w 3389561"/>
                <a:gd name="connsiteY1" fmla="*/ 2288305 h 4697319"/>
                <a:gd name="connsiteX2" fmla="*/ 2364404 w 3389561"/>
                <a:gd name="connsiteY2" fmla="*/ 2050427 h 4697319"/>
                <a:gd name="connsiteX3" fmla="*/ 1754783 w 3389561"/>
                <a:gd name="connsiteY3" fmla="*/ 984029 h 4697319"/>
                <a:gd name="connsiteX4" fmla="*/ 1657474 w 3389561"/>
                <a:gd name="connsiteY4" fmla="*/ 827885 h 4697319"/>
                <a:gd name="connsiteX5" fmla="*/ 1553748 w 3389561"/>
                <a:gd name="connsiteY5" fmla="*/ 707100 h 4697319"/>
                <a:gd name="connsiteX6" fmla="*/ 1618556 w 3389561"/>
                <a:gd name="connsiteY6" fmla="*/ 592045 h 4697319"/>
                <a:gd name="connsiteX7" fmla="*/ 1592608 w 3389561"/>
                <a:gd name="connsiteY7" fmla="*/ 504214 h 4697319"/>
                <a:gd name="connsiteX8" fmla="*/ 1673699 w 3389561"/>
                <a:gd name="connsiteY8" fmla="*/ 403371 h 4697319"/>
                <a:gd name="connsiteX9" fmla="*/ 1449890 w 3389561"/>
                <a:gd name="connsiteY9" fmla="*/ 35784 h 4697319"/>
                <a:gd name="connsiteX10" fmla="*/ 1258518 w 3389561"/>
                <a:gd name="connsiteY10" fmla="*/ 0 h 4697319"/>
                <a:gd name="connsiteX11" fmla="*/ 1222838 w 3389561"/>
                <a:gd name="connsiteY11" fmla="*/ 169156 h 4697319"/>
                <a:gd name="connsiteX12" fmla="*/ 1148235 w 3389561"/>
                <a:gd name="connsiteY12" fmla="*/ 569274 h 4697319"/>
                <a:gd name="connsiteX13" fmla="*/ 1242300 w 3389561"/>
                <a:gd name="connsiteY13" fmla="*/ 611563 h 4697319"/>
                <a:gd name="connsiteX14" fmla="*/ 1456378 w 3389561"/>
                <a:gd name="connsiteY14" fmla="*/ 676622 h 4697319"/>
                <a:gd name="connsiteX15" fmla="*/ 1433672 w 3389561"/>
                <a:gd name="connsiteY15" fmla="*/ 1336979 h 4697319"/>
                <a:gd name="connsiteX16" fmla="*/ 1576390 w 3389561"/>
                <a:gd name="connsiteY16" fmla="*/ 1681796 h 4697319"/>
                <a:gd name="connsiteX17" fmla="*/ 1274736 w 3389561"/>
                <a:gd name="connsiteY17" fmla="*/ 1818422 h 4697319"/>
                <a:gd name="connsiteX18" fmla="*/ 1112556 w 3389561"/>
                <a:gd name="connsiteY18" fmla="*/ 1899747 h 4697319"/>
                <a:gd name="connsiteX19" fmla="*/ 989299 w 3389561"/>
                <a:gd name="connsiteY19" fmla="*/ 1948542 h 4697319"/>
                <a:gd name="connsiteX20" fmla="*/ 914696 w 3389561"/>
                <a:gd name="connsiteY20" fmla="*/ 1974566 h 4697319"/>
                <a:gd name="connsiteX21" fmla="*/ 835998 w 3389561"/>
                <a:gd name="connsiteY21" fmla="*/ 2105839 h 4697319"/>
                <a:gd name="connsiteX22" fmla="*/ 690887 w 3389561"/>
                <a:gd name="connsiteY22" fmla="*/ 2156733 h 4697319"/>
                <a:gd name="connsiteX23" fmla="*/ 408694 w 3389561"/>
                <a:gd name="connsiteY23" fmla="*/ 2696730 h 4697319"/>
                <a:gd name="connsiteX24" fmla="*/ 0 w 3389561"/>
                <a:gd name="connsiteY24" fmla="*/ 2755284 h 4697319"/>
                <a:gd name="connsiteX25" fmla="*/ 25949 w 3389561"/>
                <a:gd name="connsiteY25" fmla="*/ 3009017 h 4697319"/>
                <a:gd name="connsiteX26" fmla="*/ 197859 w 3389561"/>
                <a:gd name="connsiteY26" fmla="*/ 2976487 h 4697319"/>
                <a:gd name="connsiteX27" fmla="*/ 272462 w 3389561"/>
                <a:gd name="connsiteY27" fmla="*/ 3077330 h 4697319"/>
                <a:gd name="connsiteX28" fmla="*/ 447618 w 3389561"/>
                <a:gd name="connsiteY28" fmla="*/ 3135885 h 4697319"/>
                <a:gd name="connsiteX29" fmla="*/ 480053 w 3389561"/>
                <a:gd name="connsiteY29" fmla="*/ 3246486 h 4697319"/>
                <a:gd name="connsiteX30" fmla="*/ 739541 w 3389561"/>
                <a:gd name="connsiteY30" fmla="*/ 3415643 h 4697319"/>
                <a:gd name="connsiteX31" fmla="*/ 1307172 w 3389561"/>
                <a:gd name="connsiteY31" fmla="*/ 3614074 h 4697319"/>
                <a:gd name="connsiteX32" fmla="*/ 1362313 w 3389561"/>
                <a:gd name="connsiteY32" fmla="*/ 3653110 h 4697319"/>
                <a:gd name="connsiteX33" fmla="*/ 1430429 w 3389561"/>
                <a:gd name="connsiteY33" fmla="*/ 3721423 h 4697319"/>
                <a:gd name="connsiteX34" fmla="*/ 1446647 w 3389561"/>
                <a:gd name="connsiteY34" fmla="*/ 3851543 h 4697319"/>
                <a:gd name="connsiteX35" fmla="*/ 1569904 w 3389561"/>
                <a:gd name="connsiteY35" fmla="*/ 3643351 h 4697319"/>
                <a:gd name="connsiteX36" fmla="*/ 1920213 w 3389561"/>
                <a:gd name="connsiteY36" fmla="*/ 3279016 h 4697319"/>
                <a:gd name="connsiteX37" fmla="*/ 1978598 w 3389561"/>
                <a:gd name="connsiteY37" fmla="*/ 3226968 h 4697319"/>
                <a:gd name="connsiteX38" fmla="*/ 2033738 w 3389561"/>
                <a:gd name="connsiteY38" fmla="*/ 3233474 h 4697319"/>
                <a:gd name="connsiteX39" fmla="*/ 2092121 w 3389561"/>
                <a:gd name="connsiteY39" fmla="*/ 3292028 h 4697319"/>
                <a:gd name="connsiteX40" fmla="*/ 2221865 w 3389561"/>
                <a:gd name="connsiteY40" fmla="*/ 3662869 h 4697319"/>
                <a:gd name="connsiteX41" fmla="*/ 2358097 w 3389561"/>
                <a:gd name="connsiteY41" fmla="*/ 3740941 h 4697319"/>
                <a:gd name="connsiteX42" fmla="*/ 2507303 w 3389561"/>
                <a:gd name="connsiteY42" fmla="*/ 4098770 h 4697319"/>
                <a:gd name="connsiteX43" fmla="*/ 2851124 w 3389561"/>
                <a:gd name="connsiteY43" fmla="*/ 4316720 h 4697319"/>
                <a:gd name="connsiteX44" fmla="*/ 3032764 w 3389561"/>
                <a:gd name="connsiteY44" fmla="*/ 4534670 h 4697319"/>
                <a:gd name="connsiteX45" fmla="*/ 3087906 w 3389561"/>
                <a:gd name="connsiteY45" fmla="*/ 4606235 h 4697319"/>
                <a:gd name="connsiteX46" fmla="*/ 3120342 w 3389561"/>
                <a:gd name="connsiteY46" fmla="*/ 4694066 h 4697319"/>
                <a:gd name="connsiteX47" fmla="*/ 3240355 w 3389561"/>
                <a:gd name="connsiteY47" fmla="*/ 4697319 h 4697319"/>
                <a:gd name="connsiteX48" fmla="*/ 3185221 w 3389561"/>
                <a:gd name="connsiteY48" fmla="*/ 4609493 h 4697319"/>
                <a:gd name="connsiteX49" fmla="*/ 3279277 w 3389561"/>
                <a:gd name="connsiteY49" fmla="*/ 4589971 h 4697319"/>
                <a:gd name="connsiteX50" fmla="*/ 3389561 w 3389561"/>
                <a:gd name="connsiteY50" fmla="*/ 4606236 h 4697319"/>
                <a:gd name="connsiteX0" fmla="*/ 2736266 w 3389561"/>
                <a:gd name="connsiteY0" fmla="*/ 3051952 h 4697319"/>
                <a:gd name="connsiteX1" fmla="*/ 2293339 w 3389561"/>
                <a:gd name="connsiteY1" fmla="*/ 2288305 h 4697319"/>
                <a:gd name="connsiteX2" fmla="*/ 2364404 w 3389561"/>
                <a:gd name="connsiteY2" fmla="*/ 2050427 h 4697319"/>
                <a:gd name="connsiteX3" fmla="*/ 1735321 w 3389561"/>
                <a:gd name="connsiteY3" fmla="*/ 998668 h 4697319"/>
                <a:gd name="connsiteX4" fmla="*/ 1657474 w 3389561"/>
                <a:gd name="connsiteY4" fmla="*/ 827885 h 4697319"/>
                <a:gd name="connsiteX5" fmla="*/ 1553748 w 3389561"/>
                <a:gd name="connsiteY5" fmla="*/ 707100 h 4697319"/>
                <a:gd name="connsiteX6" fmla="*/ 1618556 w 3389561"/>
                <a:gd name="connsiteY6" fmla="*/ 592045 h 4697319"/>
                <a:gd name="connsiteX7" fmla="*/ 1592608 w 3389561"/>
                <a:gd name="connsiteY7" fmla="*/ 504214 h 4697319"/>
                <a:gd name="connsiteX8" fmla="*/ 1673699 w 3389561"/>
                <a:gd name="connsiteY8" fmla="*/ 403371 h 4697319"/>
                <a:gd name="connsiteX9" fmla="*/ 1449890 w 3389561"/>
                <a:gd name="connsiteY9" fmla="*/ 35784 h 4697319"/>
                <a:gd name="connsiteX10" fmla="*/ 1258518 w 3389561"/>
                <a:gd name="connsiteY10" fmla="*/ 0 h 4697319"/>
                <a:gd name="connsiteX11" fmla="*/ 1222838 w 3389561"/>
                <a:gd name="connsiteY11" fmla="*/ 169156 h 4697319"/>
                <a:gd name="connsiteX12" fmla="*/ 1148235 w 3389561"/>
                <a:gd name="connsiteY12" fmla="*/ 569274 h 4697319"/>
                <a:gd name="connsiteX13" fmla="*/ 1242300 w 3389561"/>
                <a:gd name="connsiteY13" fmla="*/ 611563 h 4697319"/>
                <a:gd name="connsiteX14" fmla="*/ 1456378 w 3389561"/>
                <a:gd name="connsiteY14" fmla="*/ 676622 h 4697319"/>
                <a:gd name="connsiteX15" fmla="*/ 1433672 w 3389561"/>
                <a:gd name="connsiteY15" fmla="*/ 1336979 h 4697319"/>
                <a:gd name="connsiteX16" fmla="*/ 1576390 w 3389561"/>
                <a:gd name="connsiteY16" fmla="*/ 1681796 h 4697319"/>
                <a:gd name="connsiteX17" fmla="*/ 1274736 w 3389561"/>
                <a:gd name="connsiteY17" fmla="*/ 1818422 h 4697319"/>
                <a:gd name="connsiteX18" fmla="*/ 1112556 w 3389561"/>
                <a:gd name="connsiteY18" fmla="*/ 1899747 h 4697319"/>
                <a:gd name="connsiteX19" fmla="*/ 989299 w 3389561"/>
                <a:gd name="connsiteY19" fmla="*/ 1948542 h 4697319"/>
                <a:gd name="connsiteX20" fmla="*/ 914696 w 3389561"/>
                <a:gd name="connsiteY20" fmla="*/ 1974566 h 4697319"/>
                <a:gd name="connsiteX21" fmla="*/ 835998 w 3389561"/>
                <a:gd name="connsiteY21" fmla="*/ 2105839 h 4697319"/>
                <a:gd name="connsiteX22" fmla="*/ 690887 w 3389561"/>
                <a:gd name="connsiteY22" fmla="*/ 2156733 h 4697319"/>
                <a:gd name="connsiteX23" fmla="*/ 408694 w 3389561"/>
                <a:gd name="connsiteY23" fmla="*/ 2696730 h 4697319"/>
                <a:gd name="connsiteX24" fmla="*/ 0 w 3389561"/>
                <a:gd name="connsiteY24" fmla="*/ 2755284 h 4697319"/>
                <a:gd name="connsiteX25" fmla="*/ 25949 w 3389561"/>
                <a:gd name="connsiteY25" fmla="*/ 3009017 h 4697319"/>
                <a:gd name="connsiteX26" fmla="*/ 197859 w 3389561"/>
                <a:gd name="connsiteY26" fmla="*/ 2976487 h 4697319"/>
                <a:gd name="connsiteX27" fmla="*/ 272462 w 3389561"/>
                <a:gd name="connsiteY27" fmla="*/ 3077330 h 4697319"/>
                <a:gd name="connsiteX28" fmla="*/ 447618 w 3389561"/>
                <a:gd name="connsiteY28" fmla="*/ 3135885 h 4697319"/>
                <a:gd name="connsiteX29" fmla="*/ 480053 w 3389561"/>
                <a:gd name="connsiteY29" fmla="*/ 3246486 h 4697319"/>
                <a:gd name="connsiteX30" fmla="*/ 739541 w 3389561"/>
                <a:gd name="connsiteY30" fmla="*/ 3415643 h 4697319"/>
                <a:gd name="connsiteX31" fmla="*/ 1307172 w 3389561"/>
                <a:gd name="connsiteY31" fmla="*/ 3614074 h 4697319"/>
                <a:gd name="connsiteX32" fmla="*/ 1362313 w 3389561"/>
                <a:gd name="connsiteY32" fmla="*/ 3653110 h 4697319"/>
                <a:gd name="connsiteX33" fmla="*/ 1430429 w 3389561"/>
                <a:gd name="connsiteY33" fmla="*/ 3721423 h 4697319"/>
                <a:gd name="connsiteX34" fmla="*/ 1446647 w 3389561"/>
                <a:gd name="connsiteY34" fmla="*/ 3851543 h 4697319"/>
                <a:gd name="connsiteX35" fmla="*/ 1569904 w 3389561"/>
                <a:gd name="connsiteY35" fmla="*/ 3643351 h 4697319"/>
                <a:gd name="connsiteX36" fmla="*/ 1920213 w 3389561"/>
                <a:gd name="connsiteY36" fmla="*/ 3279016 h 4697319"/>
                <a:gd name="connsiteX37" fmla="*/ 1978598 w 3389561"/>
                <a:gd name="connsiteY37" fmla="*/ 3226968 h 4697319"/>
                <a:gd name="connsiteX38" fmla="*/ 2033738 w 3389561"/>
                <a:gd name="connsiteY38" fmla="*/ 3233474 h 4697319"/>
                <a:gd name="connsiteX39" fmla="*/ 2092121 w 3389561"/>
                <a:gd name="connsiteY39" fmla="*/ 3292028 h 4697319"/>
                <a:gd name="connsiteX40" fmla="*/ 2221865 w 3389561"/>
                <a:gd name="connsiteY40" fmla="*/ 3662869 h 4697319"/>
                <a:gd name="connsiteX41" fmla="*/ 2358097 w 3389561"/>
                <a:gd name="connsiteY41" fmla="*/ 3740941 h 4697319"/>
                <a:gd name="connsiteX42" fmla="*/ 2507303 w 3389561"/>
                <a:gd name="connsiteY42" fmla="*/ 4098770 h 4697319"/>
                <a:gd name="connsiteX43" fmla="*/ 2851124 w 3389561"/>
                <a:gd name="connsiteY43" fmla="*/ 4316720 h 4697319"/>
                <a:gd name="connsiteX44" fmla="*/ 3032764 w 3389561"/>
                <a:gd name="connsiteY44" fmla="*/ 4534670 h 4697319"/>
                <a:gd name="connsiteX45" fmla="*/ 3087906 w 3389561"/>
                <a:gd name="connsiteY45" fmla="*/ 4606235 h 4697319"/>
                <a:gd name="connsiteX46" fmla="*/ 3120342 w 3389561"/>
                <a:gd name="connsiteY46" fmla="*/ 4694066 h 4697319"/>
                <a:gd name="connsiteX47" fmla="*/ 3240355 w 3389561"/>
                <a:gd name="connsiteY47" fmla="*/ 4697319 h 4697319"/>
                <a:gd name="connsiteX48" fmla="*/ 3185221 w 3389561"/>
                <a:gd name="connsiteY48" fmla="*/ 4609493 h 4697319"/>
                <a:gd name="connsiteX49" fmla="*/ 3279277 w 3389561"/>
                <a:gd name="connsiteY49" fmla="*/ 4589971 h 4697319"/>
                <a:gd name="connsiteX50" fmla="*/ 3389561 w 3389561"/>
                <a:gd name="connsiteY50" fmla="*/ 4606236 h 4697319"/>
                <a:gd name="connsiteX0" fmla="*/ 2736266 w 3389561"/>
                <a:gd name="connsiteY0" fmla="*/ 3051952 h 4697319"/>
                <a:gd name="connsiteX1" fmla="*/ 2293339 w 3389561"/>
                <a:gd name="connsiteY1" fmla="*/ 2288305 h 4697319"/>
                <a:gd name="connsiteX2" fmla="*/ 2364404 w 3389561"/>
                <a:gd name="connsiteY2" fmla="*/ 2050427 h 4697319"/>
                <a:gd name="connsiteX3" fmla="*/ 1861822 w 3389561"/>
                <a:gd name="connsiteY3" fmla="*/ 1223123 h 4697319"/>
                <a:gd name="connsiteX4" fmla="*/ 1735321 w 3389561"/>
                <a:gd name="connsiteY4" fmla="*/ 998668 h 4697319"/>
                <a:gd name="connsiteX5" fmla="*/ 1657474 w 3389561"/>
                <a:gd name="connsiteY5" fmla="*/ 827885 h 4697319"/>
                <a:gd name="connsiteX6" fmla="*/ 1553748 w 3389561"/>
                <a:gd name="connsiteY6" fmla="*/ 707100 h 4697319"/>
                <a:gd name="connsiteX7" fmla="*/ 1618556 w 3389561"/>
                <a:gd name="connsiteY7" fmla="*/ 592045 h 4697319"/>
                <a:gd name="connsiteX8" fmla="*/ 1592608 w 3389561"/>
                <a:gd name="connsiteY8" fmla="*/ 504214 h 4697319"/>
                <a:gd name="connsiteX9" fmla="*/ 1673699 w 3389561"/>
                <a:gd name="connsiteY9" fmla="*/ 403371 h 4697319"/>
                <a:gd name="connsiteX10" fmla="*/ 1449890 w 3389561"/>
                <a:gd name="connsiteY10" fmla="*/ 35784 h 4697319"/>
                <a:gd name="connsiteX11" fmla="*/ 1258518 w 3389561"/>
                <a:gd name="connsiteY11" fmla="*/ 0 h 4697319"/>
                <a:gd name="connsiteX12" fmla="*/ 1222838 w 3389561"/>
                <a:gd name="connsiteY12" fmla="*/ 169156 h 4697319"/>
                <a:gd name="connsiteX13" fmla="*/ 1148235 w 3389561"/>
                <a:gd name="connsiteY13" fmla="*/ 569274 h 4697319"/>
                <a:gd name="connsiteX14" fmla="*/ 1242300 w 3389561"/>
                <a:gd name="connsiteY14" fmla="*/ 611563 h 4697319"/>
                <a:gd name="connsiteX15" fmla="*/ 1456378 w 3389561"/>
                <a:gd name="connsiteY15" fmla="*/ 676622 h 4697319"/>
                <a:gd name="connsiteX16" fmla="*/ 1433672 w 3389561"/>
                <a:gd name="connsiteY16" fmla="*/ 1336979 h 4697319"/>
                <a:gd name="connsiteX17" fmla="*/ 1576390 w 3389561"/>
                <a:gd name="connsiteY17" fmla="*/ 1681796 h 4697319"/>
                <a:gd name="connsiteX18" fmla="*/ 1274736 w 3389561"/>
                <a:gd name="connsiteY18" fmla="*/ 1818422 h 4697319"/>
                <a:gd name="connsiteX19" fmla="*/ 1112556 w 3389561"/>
                <a:gd name="connsiteY19" fmla="*/ 1899747 h 4697319"/>
                <a:gd name="connsiteX20" fmla="*/ 989299 w 3389561"/>
                <a:gd name="connsiteY20" fmla="*/ 1948542 h 4697319"/>
                <a:gd name="connsiteX21" fmla="*/ 914696 w 3389561"/>
                <a:gd name="connsiteY21" fmla="*/ 1974566 h 4697319"/>
                <a:gd name="connsiteX22" fmla="*/ 835998 w 3389561"/>
                <a:gd name="connsiteY22" fmla="*/ 2105839 h 4697319"/>
                <a:gd name="connsiteX23" fmla="*/ 690887 w 3389561"/>
                <a:gd name="connsiteY23" fmla="*/ 2156733 h 4697319"/>
                <a:gd name="connsiteX24" fmla="*/ 408694 w 3389561"/>
                <a:gd name="connsiteY24" fmla="*/ 2696730 h 4697319"/>
                <a:gd name="connsiteX25" fmla="*/ 0 w 3389561"/>
                <a:gd name="connsiteY25" fmla="*/ 2755284 h 4697319"/>
                <a:gd name="connsiteX26" fmla="*/ 25949 w 3389561"/>
                <a:gd name="connsiteY26" fmla="*/ 3009017 h 4697319"/>
                <a:gd name="connsiteX27" fmla="*/ 197859 w 3389561"/>
                <a:gd name="connsiteY27" fmla="*/ 2976487 h 4697319"/>
                <a:gd name="connsiteX28" fmla="*/ 272462 w 3389561"/>
                <a:gd name="connsiteY28" fmla="*/ 3077330 h 4697319"/>
                <a:gd name="connsiteX29" fmla="*/ 447618 w 3389561"/>
                <a:gd name="connsiteY29" fmla="*/ 3135885 h 4697319"/>
                <a:gd name="connsiteX30" fmla="*/ 480053 w 3389561"/>
                <a:gd name="connsiteY30" fmla="*/ 3246486 h 4697319"/>
                <a:gd name="connsiteX31" fmla="*/ 739541 w 3389561"/>
                <a:gd name="connsiteY31" fmla="*/ 3415643 h 4697319"/>
                <a:gd name="connsiteX32" fmla="*/ 1307172 w 3389561"/>
                <a:gd name="connsiteY32" fmla="*/ 3614074 h 4697319"/>
                <a:gd name="connsiteX33" fmla="*/ 1362313 w 3389561"/>
                <a:gd name="connsiteY33" fmla="*/ 3653110 h 4697319"/>
                <a:gd name="connsiteX34" fmla="*/ 1430429 w 3389561"/>
                <a:gd name="connsiteY34" fmla="*/ 3721423 h 4697319"/>
                <a:gd name="connsiteX35" fmla="*/ 1446647 w 3389561"/>
                <a:gd name="connsiteY35" fmla="*/ 3851543 h 4697319"/>
                <a:gd name="connsiteX36" fmla="*/ 1569904 w 3389561"/>
                <a:gd name="connsiteY36" fmla="*/ 3643351 h 4697319"/>
                <a:gd name="connsiteX37" fmla="*/ 1920213 w 3389561"/>
                <a:gd name="connsiteY37" fmla="*/ 3279016 h 4697319"/>
                <a:gd name="connsiteX38" fmla="*/ 1978598 w 3389561"/>
                <a:gd name="connsiteY38" fmla="*/ 3226968 h 4697319"/>
                <a:gd name="connsiteX39" fmla="*/ 2033738 w 3389561"/>
                <a:gd name="connsiteY39" fmla="*/ 3233474 h 4697319"/>
                <a:gd name="connsiteX40" fmla="*/ 2092121 w 3389561"/>
                <a:gd name="connsiteY40" fmla="*/ 3292028 h 4697319"/>
                <a:gd name="connsiteX41" fmla="*/ 2221865 w 3389561"/>
                <a:gd name="connsiteY41" fmla="*/ 3662869 h 4697319"/>
                <a:gd name="connsiteX42" fmla="*/ 2358097 w 3389561"/>
                <a:gd name="connsiteY42" fmla="*/ 3740941 h 4697319"/>
                <a:gd name="connsiteX43" fmla="*/ 2507303 w 3389561"/>
                <a:gd name="connsiteY43" fmla="*/ 4098770 h 4697319"/>
                <a:gd name="connsiteX44" fmla="*/ 2851124 w 3389561"/>
                <a:gd name="connsiteY44" fmla="*/ 4316720 h 4697319"/>
                <a:gd name="connsiteX45" fmla="*/ 3032764 w 3389561"/>
                <a:gd name="connsiteY45" fmla="*/ 4534670 h 4697319"/>
                <a:gd name="connsiteX46" fmla="*/ 3087906 w 3389561"/>
                <a:gd name="connsiteY46" fmla="*/ 4606235 h 4697319"/>
                <a:gd name="connsiteX47" fmla="*/ 3120342 w 3389561"/>
                <a:gd name="connsiteY47" fmla="*/ 4694066 h 4697319"/>
                <a:gd name="connsiteX48" fmla="*/ 3240355 w 3389561"/>
                <a:gd name="connsiteY48" fmla="*/ 4697319 h 4697319"/>
                <a:gd name="connsiteX49" fmla="*/ 3185221 w 3389561"/>
                <a:gd name="connsiteY49" fmla="*/ 4609493 h 4697319"/>
                <a:gd name="connsiteX50" fmla="*/ 3279277 w 3389561"/>
                <a:gd name="connsiteY50" fmla="*/ 4589971 h 4697319"/>
                <a:gd name="connsiteX51" fmla="*/ 3389561 w 3389561"/>
                <a:gd name="connsiteY51" fmla="*/ 4606236 h 4697319"/>
                <a:gd name="connsiteX0" fmla="*/ 2736266 w 3389561"/>
                <a:gd name="connsiteY0" fmla="*/ 3051952 h 4697319"/>
                <a:gd name="connsiteX1" fmla="*/ 2293339 w 3389561"/>
                <a:gd name="connsiteY1" fmla="*/ 2288305 h 4697319"/>
                <a:gd name="connsiteX2" fmla="*/ 2364404 w 3389561"/>
                <a:gd name="connsiteY2" fmla="*/ 2050427 h 4697319"/>
                <a:gd name="connsiteX3" fmla="*/ 1939669 w 3389561"/>
                <a:gd name="connsiteY3" fmla="*/ 1071859 h 4697319"/>
                <a:gd name="connsiteX4" fmla="*/ 1735321 w 3389561"/>
                <a:gd name="connsiteY4" fmla="*/ 998668 h 4697319"/>
                <a:gd name="connsiteX5" fmla="*/ 1657474 w 3389561"/>
                <a:gd name="connsiteY5" fmla="*/ 827885 h 4697319"/>
                <a:gd name="connsiteX6" fmla="*/ 1553748 w 3389561"/>
                <a:gd name="connsiteY6" fmla="*/ 707100 h 4697319"/>
                <a:gd name="connsiteX7" fmla="*/ 1618556 w 3389561"/>
                <a:gd name="connsiteY7" fmla="*/ 592045 h 4697319"/>
                <a:gd name="connsiteX8" fmla="*/ 1592608 w 3389561"/>
                <a:gd name="connsiteY8" fmla="*/ 504214 h 4697319"/>
                <a:gd name="connsiteX9" fmla="*/ 1673699 w 3389561"/>
                <a:gd name="connsiteY9" fmla="*/ 403371 h 4697319"/>
                <a:gd name="connsiteX10" fmla="*/ 1449890 w 3389561"/>
                <a:gd name="connsiteY10" fmla="*/ 35784 h 4697319"/>
                <a:gd name="connsiteX11" fmla="*/ 1258518 w 3389561"/>
                <a:gd name="connsiteY11" fmla="*/ 0 h 4697319"/>
                <a:gd name="connsiteX12" fmla="*/ 1222838 w 3389561"/>
                <a:gd name="connsiteY12" fmla="*/ 169156 h 4697319"/>
                <a:gd name="connsiteX13" fmla="*/ 1148235 w 3389561"/>
                <a:gd name="connsiteY13" fmla="*/ 569274 h 4697319"/>
                <a:gd name="connsiteX14" fmla="*/ 1242300 w 3389561"/>
                <a:gd name="connsiteY14" fmla="*/ 611563 h 4697319"/>
                <a:gd name="connsiteX15" fmla="*/ 1456378 w 3389561"/>
                <a:gd name="connsiteY15" fmla="*/ 676622 h 4697319"/>
                <a:gd name="connsiteX16" fmla="*/ 1433672 w 3389561"/>
                <a:gd name="connsiteY16" fmla="*/ 1336979 h 4697319"/>
                <a:gd name="connsiteX17" fmla="*/ 1576390 w 3389561"/>
                <a:gd name="connsiteY17" fmla="*/ 1681796 h 4697319"/>
                <a:gd name="connsiteX18" fmla="*/ 1274736 w 3389561"/>
                <a:gd name="connsiteY18" fmla="*/ 1818422 h 4697319"/>
                <a:gd name="connsiteX19" fmla="*/ 1112556 w 3389561"/>
                <a:gd name="connsiteY19" fmla="*/ 1899747 h 4697319"/>
                <a:gd name="connsiteX20" fmla="*/ 989299 w 3389561"/>
                <a:gd name="connsiteY20" fmla="*/ 1948542 h 4697319"/>
                <a:gd name="connsiteX21" fmla="*/ 914696 w 3389561"/>
                <a:gd name="connsiteY21" fmla="*/ 1974566 h 4697319"/>
                <a:gd name="connsiteX22" fmla="*/ 835998 w 3389561"/>
                <a:gd name="connsiteY22" fmla="*/ 2105839 h 4697319"/>
                <a:gd name="connsiteX23" fmla="*/ 690887 w 3389561"/>
                <a:gd name="connsiteY23" fmla="*/ 2156733 h 4697319"/>
                <a:gd name="connsiteX24" fmla="*/ 408694 w 3389561"/>
                <a:gd name="connsiteY24" fmla="*/ 2696730 h 4697319"/>
                <a:gd name="connsiteX25" fmla="*/ 0 w 3389561"/>
                <a:gd name="connsiteY25" fmla="*/ 2755284 h 4697319"/>
                <a:gd name="connsiteX26" fmla="*/ 25949 w 3389561"/>
                <a:gd name="connsiteY26" fmla="*/ 3009017 h 4697319"/>
                <a:gd name="connsiteX27" fmla="*/ 197859 w 3389561"/>
                <a:gd name="connsiteY27" fmla="*/ 2976487 h 4697319"/>
                <a:gd name="connsiteX28" fmla="*/ 272462 w 3389561"/>
                <a:gd name="connsiteY28" fmla="*/ 3077330 h 4697319"/>
                <a:gd name="connsiteX29" fmla="*/ 447618 w 3389561"/>
                <a:gd name="connsiteY29" fmla="*/ 3135885 h 4697319"/>
                <a:gd name="connsiteX30" fmla="*/ 480053 w 3389561"/>
                <a:gd name="connsiteY30" fmla="*/ 3246486 h 4697319"/>
                <a:gd name="connsiteX31" fmla="*/ 739541 w 3389561"/>
                <a:gd name="connsiteY31" fmla="*/ 3415643 h 4697319"/>
                <a:gd name="connsiteX32" fmla="*/ 1307172 w 3389561"/>
                <a:gd name="connsiteY32" fmla="*/ 3614074 h 4697319"/>
                <a:gd name="connsiteX33" fmla="*/ 1362313 w 3389561"/>
                <a:gd name="connsiteY33" fmla="*/ 3653110 h 4697319"/>
                <a:gd name="connsiteX34" fmla="*/ 1430429 w 3389561"/>
                <a:gd name="connsiteY34" fmla="*/ 3721423 h 4697319"/>
                <a:gd name="connsiteX35" fmla="*/ 1446647 w 3389561"/>
                <a:gd name="connsiteY35" fmla="*/ 3851543 h 4697319"/>
                <a:gd name="connsiteX36" fmla="*/ 1569904 w 3389561"/>
                <a:gd name="connsiteY36" fmla="*/ 3643351 h 4697319"/>
                <a:gd name="connsiteX37" fmla="*/ 1920213 w 3389561"/>
                <a:gd name="connsiteY37" fmla="*/ 3279016 h 4697319"/>
                <a:gd name="connsiteX38" fmla="*/ 1978598 w 3389561"/>
                <a:gd name="connsiteY38" fmla="*/ 3226968 h 4697319"/>
                <a:gd name="connsiteX39" fmla="*/ 2033738 w 3389561"/>
                <a:gd name="connsiteY39" fmla="*/ 3233474 h 4697319"/>
                <a:gd name="connsiteX40" fmla="*/ 2092121 w 3389561"/>
                <a:gd name="connsiteY40" fmla="*/ 3292028 h 4697319"/>
                <a:gd name="connsiteX41" fmla="*/ 2221865 w 3389561"/>
                <a:gd name="connsiteY41" fmla="*/ 3662869 h 4697319"/>
                <a:gd name="connsiteX42" fmla="*/ 2358097 w 3389561"/>
                <a:gd name="connsiteY42" fmla="*/ 3740941 h 4697319"/>
                <a:gd name="connsiteX43" fmla="*/ 2507303 w 3389561"/>
                <a:gd name="connsiteY43" fmla="*/ 4098770 h 4697319"/>
                <a:gd name="connsiteX44" fmla="*/ 2851124 w 3389561"/>
                <a:gd name="connsiteY44" fmla="*/ 4316720 h 4697319"/>
                <a:gd name="connsiteX45" fmla="*/ 3032764 w 3389561"/>
                <a:gd name="connsiteY45" fmla="*/ 4534670 h 4697319"/>
                <a:gd name="connsiteX46" fmla="*/ 3087906 w 3389561"/>
                <a:gd name="connsiteY46" fmla="*/ 4606235 h 4697319"/>
                <a:gd name="connsiteX47" fmla="*/ 3120342 w 3389561"/>
                <a:gd name="connsiteY47" fmla="*/ 4694066 h 4697319"/>
                <a:gd name="connsiteX48" fmla="*/ 3240355 w 3389561"/>
                <a:gd name="connsiteY48" fmla="*/ 4697319 h 4697319"/>
                <a:gd name="connsiteX49" fmla="*/ 3185221 w 3389561"/>
                <a:gd name="connsiteY49" fmla="*/ 4609493 h 4697319"/>
                <a:gd name="connsiteX50" fmla="*/ 3279277 w 3389561"/>
                <a:gd name="connsiteY50" fmla="*/ 4589971 h 4697319"/>
                <a:gd name="connsiteX51" fmla="*/ 3389561 w 3389561"/>
                <a:gd name="connsiteY51" fmla="*/ 4606236 h 4697319"/>
                <a:gd name="connsiteX0" fmla="*/ 2736266 w 3389561"/>
                <a:gd name="connsiteY0" fmla="*/ 3051952 h 4697319"/>
                <a:gd name="connsiteX1" fmla="*/ 2293339 w 3389561"/>
                <a:gd name="connsiteY1" fmla="*/ 2288305 h 4697319"/>
                <a:gd name="connsiteX2" fmla="*/ 2447116 w 3389561"/>
                <a:gd name="connsiteY2" fmla="*/ 2289521 h 4697319"/>
                <a:gd name="connsiteX3" fmla="*/ 1939669 w 3389561"/>
                <a:gd name="connsiteY3" fmla="*/ 1071859 h 4697319"/>
                <a:gd name="connsiteX4" fmla="*/ 1735321 w 3389561"/>
                <a:gd name="connsiteY4" fmla="*/ 998668 h 4697319"/>
                <a:gd name="connsiteX5" fmla="*/ 1657474 w 3389561"/>
                <a:gd name="connsiteY5" fmla="*/ 827885 h 4697319"/>
                <a:gd name="connsiteX6" fmla="*/ 1553748 w 3389561"/>
                <a:gd name="connsiteY6" fmla="*/ 707100 h 4697319"/>
                <a:gd name="connsiteX7" fmla="*/ 1618556 w 3389561"/>
                <a:gd name="connsiteY7" fmla="*/ 592045 h 4697319"/>
                <a:gd name="connsiteX8" fmla="*/ 1592608 w 3389561"/>
                <a:gd name="connsiteY8" fmla="*/ 504214 h 4697319"/>
                <a:gd name="connsiteX9" fmla="*/ 1673699 w 3389561"/>
                <a:gd name="connsiteY9" fmla="*/ 403371 h 4697319"/>
                <a:gd name="connsiteX10" fmla="*/ 1449890 w 3389561"/>
                <a:gd name="connsiteY10" fmla="*/ 35784 h 4697319"/>
                <a:gd name="connsiteX11" fmla="*/ 1258518 w 3389561"/>
                <a:gd name="connsiteY11" fmla="*/ 0 h 4697319"/>
                <a:gd name="connsiteX12" fmla="*/ 1222838 w 3389561"/>
                <a:gd name="connsiteY12" fmla="*/ 169156 h 4697319"/>
                <a:gd name="connsiteX13" fmla="*/ 1148235 w 3389561"/>
                <a:gd name="connsiteY13" fmla="*/ 569274 h 4697319"/>
                <a:gd name="connsiteX14" fmla="*/ 1242300 w 3389561"/>
                <a:gd name="connsiteY14" fmla="*/ 611563 h 4697319"/>
                <a:gd name="connsiteX15" fmla="*/ 1456378 w 3389561"/>
                <a:gd name="connsiteY15" fmla="*/ 676622 h 4697319"/>
                <a:gd name="connsiteX16" fmla="*/ 1433672 w 3389561"/>
                <a:gd name="connsiteY16" fmla="*/ 1336979 h 4697319"/>
                <a:gd name="connsiteX17" fmla="*/ 1576390 w 3389561"/>
                <a:gd name="connsiteY17" fmla="*/ 1681796 h 4697319"/>
                <a:gd name="connsiteX18" fmla="*/ 1274736 w 3389561"/>
                <a:gd name="connsiteY18" fmla="*/ 1818422 h 4697319"/>
                <a:gd name="connsiteX19" fmla="*/ 1112556 w 3389561"/>
                <a:gd name="connsiteY19" fmla="*/ 1899747 h 4697319"/>
                <a:gd name="connsiteX20" fmla="*/ 989299 w 3389561"/>
                <a:gd name="connsiteY20" fmla="*/ 1948542 h 4697319"/>
                <a:gd name="connsiteX21" fmla="*/ 914696 w 3389561"/>
                <a:gd name="connsiteY21" fmla="*/ 1974566 h 4697319"/>
                <a:gd name="connsiteX22" fmla="*/ 835998 w 3389561"/>
                <a:gd name="connsiteY22" fmla="*/ 2105839 h 4697319"/>
                <a:gd name="connsiteX23" fmla="*/ 690887 w 3389561"/>
                <a:gd name="connsiteY23" fmla="*/ 2156733 h 4697319"/>
                <a:gd name="connsiteX24" fmla="*/ 408694 w 3389561"/>
                <a:gd name="connsiteY24" fmla="*/ 2696730 h 4697319"/>
                <a:gd name="connsiteX25" fmla="*/ 0 w 3389561"/>
                <a:gd name="connsiteY25" fmla="*/ 2755284 h 4697319"/>
                <a:gd name="connsiteX26" fmla="*/ 25949 w 3389561"/>
                <a:gd name="connsiteY26" fmla="*/ 3009017 h 4697319"/>
                <a:gd name="connsiteX27" fmla="*/ 197859 w 3389561"/>
                <a:gd name="connsiteY27" fmla="*/ 2976487 h 4697319"/>
                <a:gd name="connsiteX28" fmla="*/ 272462 w 3389561"/>
                <a:gd name="connsiteY28" fmla="*/ 3077330 h 4697319"/>
                <a:gd name="connsiteX29" fmla="*/ 447618 w 3389561"/>
                <a:gd name="connsiteY29" fmla="*/ 3135885 h 4697319"/>
                <a:gd name="connsiteX30" fmla="*/ 480053 w 3389561"/>
                <a:gd name="connsiteY30" fmla="*/ 3246486 h 4697319"/>
                <a:gd name="connsiteX31" fmla="*/ 739541 w 3389561"/>
                <a:gd name="connsiteY31" fmla="*/ 3415643 h 4697319"/>
                <a:gd name="connsiteX32" fmla="*/ 1307172 w 3389561"/>
                <a:gd name="connsiteY32" fmla="*/ 3614074 h 4697319"/>
                <a:gd name="connsiteX33" fmla="*/ 1362313 w 3389561"/>
                <a:gd name="connsiteY33" fmla="*/ 3653110 h 4697319"/>
                <a:gd name="connsiteX34" fmla="*/ 1430429 w 3389561"/>
                <a:gd name="connsiteY34" fmla="*/ 3721423 h 4697319"/>
                <a:gd name="connsiteX35" fmla="*/ 1446647 w 3389561"/>
                <a:gd name="connsiteY35" fmla="*/ 3851543 h 4697319"/>
                <a:gd name="connsiteX36" fmla="*/ 1569904 w 3389561"/>
                <a:gd name="connsiteY36" fmla="*/ 3643351 h 4697319"/>
                <a:gd name="connsiteX37" fmla="*/ 1920213 w 3389561"/>
                <a:gd name="connsiteY37" fmla="*/ 3279016 h 4697319"/>
                <a:gd name="connsiteX38" fmla="*/ 1978598 w 3389561"/>
                <a:gd name="connsiteY38" fmla="*/ 3226968 h 4697319"/>
                <a:gd name="connsiteX39" fmla="*/ 2033738 w 3389561"/>
                <a:gd name="connsiteY39" fmla="*/ 3233474 h 4697319"/>
                <a:gd name="connsiteX40" fmla="*/ 2092121 w 3389561"/>
                <a:gd name="connsiteY40" fmla="*/ 3292028 h 4697319"/>
                <a:gd name="connsiteX41" fmla="*/ 2221865 w 3389561"/>
                <a:gd name="connsiteY41" fmla="*/ 3662869 h 4697319"/>
                <a:gd name="connsiteX42" fmla="*/ 2358097 w 3389561"/>
                <a:gd name="connsiteY42" fmla="*/ 3740941 h 4697319"/>
                <a:gd name="connsiteX43" fmla="*/ 2507303 w 3389561"/>
                <a:gd name="connsiteY43" fmla="*/ 4098770 h 4697319"/>
                <a:gd name="connsiteX44" fmla="*/ 2851124 w 3389561"/>
                <a:gd name="connsiteY44" fmla="*/ 4316720 h 4697319"/>
                <a:gd name="connsiteX45" fmla="*/ 3032764 w 3389561"/>
                <a:gd name="connsiteY45" fmla="*/ 4534670 h 4697319"/>
                <a:gd name="connsiteX46" fmla="*/ 3087906 w 3389561"/>
                <a:gd name="connsiteY46" fmla="*/ 4606235 h 4697319"/>
                <a:gd name="connsiteX47" fmla="*/ 3120342 w 3389561"/>
                <a:gd name="connsiteY47" fmla="*/ 4694066 h 4697319"/>
                <a:gd name="connsiteX48" fmla="*/ 3240355 w 3389561"/>
                <a:gd name="connsiteY48" fmla="*/ 4697319 h 4697319"/>
                <a:gd name="connsiteX49" fmla="*/ 3185221 w 3389561"/>
                <a:gd name="connsiteY49" fmla="*/ 4609493 h 4697319"/>
                <a:gd name="connsiteX50" fmla="*/ 3279277 w 3389561"/>
                <a:gd name="connsiteY50" fmla="*/ 4589971 h 4697319"/>
                <a:gd name="connsiteX51" fmla="*/ 3389561 w 3389561"/>
                <a:gd name="connsiteY51" fmla="*/ 4606236 h 4697319"/>
                <a:gd name="connsiteX0" fmla="*/ 2736266 w 3389561"/>
                <a:gd name="connsiteY0" fmla="*/ 3051952 h 4697319"/>
                <a:gd name="connsiteX1" fmla="*/ 2458763 w 3389561"/>
                <a:gd name="connsiteY1" fmla="*/ 2517640 h 4697319"/>
                <a:gd name="connsiteX2" fmla="*/ 2447116 w 3389561"/>
                <a:gd name="connsiteY2" fmla="*/ 2289521 h 4697319"/>
                <a:gd name="connsiteX3" fmla="*/ 1939669 w 3389561"/>
                <a:gd name="connsiteY3" fmla="*/ 1071859 h 4697319"/>
                <a:gd name="connsiteX4" fmla="*/ 1735321 w 3389561"/>
                <a:gd name="connsiteY4" fmla="*/ 998668 h 4697319"/>
                <a:gd name="connsiteX5" fmla="*/ 1657474 w 3389561"/>
                <a:gd name="connsiteY5" fmla="*/ 827885 h 4697319"/>
                <a:gd name="connsiteX6" fmla="*/ 1553748 w 3389561"/>
                <a:gd name="connsiteY6" fmla="*/ 707100 h 4697319"/>
                <a:gd name="connsiteX7" fmla="*/ 1618556 w 3389561"/>
                <a:gd name="connsiteY7" fmla="*/ 592045 h 4697319"/>
                <a:gd name="connsiteX8" fmla="*/ 1592608 w 3389561"/>
                <a:gd name="connsiteY8" fmla="*/ 504214 h 4697319"/>
                <a:gd name="connsiteX9" fmla="*/ 1673699 w 3389561"/>
                <a:gd name="connsiteY9" fmla="*/ 403371 h 4697319"/>
                <a:gd name="connsiteX10" fmla="*/ 1449890 w 3389561"/>
                <a:gd name="connsiteY10" fmla="*/ 35784 h 4697319"/>
                <a:gd name="connsiteX11" fmla="*/ 1258518 w 3389561"/>
                <a:gd name="connsiteY11" fmla="*/ 0 h 4697319"/>
                <a:gd name="connsiteX12" fmla="*/ 1222838 w 3389561"/>
                <a:gd name="connsiteY12" fmla="*/ 169156 h 4697319"/>
                <a:gd name="connsiteX13" fmla="*/ 1148235 w 3389561"/>
                <a:gd name="connsiteY13" fmla="*/ 569274 h 4697319"/>
                <a:gd name="connsiteX14" fmla="*/ 1242300 w 3389561"/>
                <a:gd name="connsiteY14" fmla="*/ 611563 h 4697319"/>
                <a:gd name="connsiteX15" fmla="*/ 1456378 w 3389561"/>
                <a:gd name="connsiteY15" fmla="*/ 676622 h 4697319"/>
                <a:gd name="connsiteX16" fmla="*/ 1433672 w 3389561"/>
                <a:gd name="connsiteY16" fmla="*/ 1336979 h 4697319"/>
                <a:gd name="connsiteX17" fmla="*/ 1576390 w 3389561"/>
                <a:gd name="connsiteY17" fmla="*/ 1681796 h 4697319"/>
                <a:gd name="connsiteX18" fmla="*/ 1274736 w 3389561"/>
                <a:gd name="connsiteY18" fmla="*/ 1818422 h 4697319"/>
                <a:gd name="connsiteX19" fmla="*/ 1112556 w 3389561"/>
                <a:gd name="connsiteY19" fmla="*/ 1899747 h 4697319"/>
                <a:gd name="connsiteX20" fmla="*/ 989299 w 3389561"/>
                <a:gd name="connsiteY20" fmla="*/ 1948542 h 4697319"/>
                <a:gd name="connsiteX21" fmla="*/ 914696 w 3389561"/>
                <a:gd name="connsiteY21" fmla="*/ 1974566 h 4697319"/>
                <a:gd name="connsiteX22" fmla="*/ 835998 w 3389561"/>
                <a:gd name="connsiteY22" fmla="*/ 2105839 h 4697319"/>
                <a:gd name="connsiteX23" fmla="*/ 690887 w 3389561"/>
                <a:gd name="connsiteY23" fmla="*/ 2156733 h 4697319"/>
                <a:gd name="connsiteX24" fmla="*/ 408694 w 3389561"/>
                <a:gd name="connsiteY24" fmla="*/ 2696730 h 4697319"/>
                <a:gd name="connsiteX25" fmla="*/ 0 w 3389561"/>
                <a:gd name="connsiteY25" fmla="*/ 2755284 h 4697319"/>
                <a:gd name="connsiteX26" fmla="*/ 25949 w 3389561"/>
                <a:gd name="connsiteY26" fmla="*/ 3009017 h 4697319"/>
                <a:gd name="connsiteX27" fmla="*/ 197859 w 3389561"/>
                <a:gd name="connsiteY27" fmla="*/ 2976487 h 4697319"/>
                <a:gd name="connsiteX28" fmla="*/ 272462 w 3389561"/>
                <a:gd name="connsiteY28" fmla="*/ 3077330 h 4697319"/>
                <a:gd name="connsiteX29" fmla="*/ 447618 w 3389561"/>
                <a:gd name="connsiteY29" fmla="*/ 3135885 h 4697319"/>
                <a:gd name="connsiteX30" fmla="*/ 480053 w 3389561"/>
                <a:gd name="connsiteY30" fmla="*/ 3246486 h 4697319"/>
                <a:gd name="connsiteX31" fmla="*/ 739541 w 3389561"/>
                <a:gd name="connsiteY31" fmla="*/ 3415643 h 4697319"/>
                <a:gd name="connsiteX32" fmla="*/ 1307172 w 3389561"/>
                <a:gd name="connsiteY32" fmla="*/ 3614074 h 4697319"/>
                <a:gd name="connsiteX33" fmla="*/ 1362313 w 3389561"/>
                <a:gd name="connsiteY33" fmla="*/ 3653110 h 4697319"/>
                <a:gd name="connsiteX34" fmla="*/ 1430429 w 3389561"/>
                <a:gd name="connsiteY34" fmla="*/ 3721423 h 4697319"/>
                <a:gd name="connsiteX35" fmla="*/ 1446647 w 3389561"/>
                <a:gd name="connsiteY35" fmla="*/ 3851543 h 4697319"/>
                <a:gd name="connsiteX36" fmla="*/ 1569904 w 3389561"/>
                <a:gd name="connsiteY36" fmla="*/ 3643351 h 4697319"/>
                <a:gd name="connsiteX37" fmla="*/ 1920213 w 3389561"/>
                <a:gd name="connsiteY37" fmla="*/ 3279016 h 4697319"/>
                <a:gd name="connsiteX38" fmla="*/ 1978598 w 3389561"/>
                <a:gd name="connsiteY38" fmla="*/ 3226968 h 4697319"/>
                <a:gd name="connsiteX39" fmla="*/ 2033738 w 3389561"/>
                <a:gd name="connsiteY39" fmla="*/ 3233474 h 4697319"/>
                <a:gd name="connsiteX40" fmla="*/ 2092121 w 3389561"/>
                <a:gd name="connsiteY40" fmla="*/ 3292028 h 4697319"/>
                <a:gd name="connsiteX41" fmla="*/ 2221865 w 3389561"/>
                <a:gd name="connsiteY41" fmla="*/ 3662869 h 4697319"/>
                <a:gd name="connsiteX42" fmla="*/ 2358097 w 3389561"/>
                <a:gd name="connsiteY42" fmla="*/ 3740941 h 4697319"/>
                <a:gd name="connsiteX43" fmla="*/ 2507303 w 3389561"/>
                <a:gd name="connsiteY43" fmla="*/ 4098770 h 4697319"/>
                <a:gd name="connsiteX44" fmla="*/ 2851124 w 3389561"/>
                <a:gd name="connsiteY44" fmla="*/ 4316720 h 4697319"/>
                <a:gd name="connsiteX45" fmla="*/ 3032764 w 3389561"/>
                <a:gd name="connsiteY45" fmla="*/ 4534670 h 4697319"/>
                <a:gd name="connsiteX46" fmla="*/ 3087906 w 3389561"/>
                <a:gd name="connsiteY46" fmla="*/ 4606235 h 4697319"/>
                <a:gd name="connsiteX47" fmla="*/ 3120342 w 3389561"/>
                <a:gd name="connsiteY47" fmla="*/ 4694066 h 4697319"/>
                <a:gd name="connsiteX48" fmla="*/ 3240355 w 3389561"/>
                <a:gd name="connsiteY48" fmla="*/ 4697319 h 4697319"/>
                <a:gd name="connsiteX49" fmla="*/ 3185221 w 3389561"/>
                <a:gd name="connsiteY49" fmla="*/ 4609493 h 4697319"/>
                <a:gd name="connsiteX50" fmla="*/ 3279277 w 3389561"/>
                <a:gd name="connsiteY50" fmla="*/ 4589971 h 4697319"/>
                <a:gd name="connsiteX51" fmla="*/ 3389561 w 3389561"/>
                <a:gd name="connsiteY51" fmla="*/ 4606236 h 4697319"/>
                <a:gd name="connsiteX0" fmla="*/ 2736266 w 3389561"/>
                <a:gd name="connsiteY0" fmla="*/ 3051952 h 4697319"/>
                <a:gd name="connsiteX1" fmla="*/ 2458763 w 3389561"/>
                <a:gd name="connsiteY1" fmla="*/ 2517640 h 4697319"/>
                <a:gd name="connsiteX2" fmla="*/ 2388731 w 3389561"/>
                <a:gd name="connsiteY2" fmla="*/ 2118739 h 4697319"/>
                <a:gd name="connsiteX3" fmla="*/ 1939669 w 3389561"/>
                <a:gd name="connsiteY3" fmla="*/ 1071859 h 4697319"/>
                <a:gd name="connsiteX4" fmla="*/ 1735321 w 3389561"/>
                <a:gd name="connsiteY4" fmla="*/ 998668 h 4697319"/>
                <a:gd name="connsiteX5" fmla="*/ 1657474 w 3389561"/>
                <a:gd name="connsiteY5" fmla="*/ 827885 h 4697319"/>
                <a:gd name="connsiteX6" fmla="*/ 1553748 w 3389561"/>
                <a:gd name="connsiteY6" fmla="*/ 707100 h 4697319"/>
                <a:gd name="connsiteX7" fmla="*/ 1618556 w 3389561"/>
                <a:gd name="connsiteY7" fmla="*/ 592045 h 4697319"/>
                <a:gd name="connsiteX8" fmla="*/ 1592608 w 3389561"/>
                <a:gd name="connsiteY8" fmla="*/ 504214 h 4697319"/>
                <a:gd name="connsiteX9" fmla="*/ 1673699 w 3389561"/>
                <a:gd name="connsiteY9" fmla="*/ 403371 h 4697319"/>
                <a:gd name="connsiteX10" fmla="*/ 1449890 w 3389561"/>
                <a:gd name="connsiteY10" fmla="*/ 35784 h 4697319"/>
                <a:gd name="connsiteX11" fmla="*/ 1258518 w 3389561"/>
                <a:gd name="connsiteY11" fmla="*/ 0 h 4697319"/>
                <a:gd name="connsiteX12" fmla="*/ 1222838 w 3389561"/>
                <a:gd name="connsiteY12" fmla="*/ 169156 h 4697319"/>
                <a:gd name="connsiteX13" fmla="*/ 1148235 w 3389561"/>
                <a:gd name="connsiteY13" fmla="*/ 569274 h 4697319"/>
                <a:gd name="connsiteX14" fmla="*/ 1242300 w 3389561"/>
                <a:gd name="connsiteY14" fmla="*/ 611563 h 4697319"/>
                <a:gd name="connsiteX15" fmla="*/ 1456378 w 3389561"/>
                <a:gd name="connsiteY15" fmla="*/ 676622 h 4697319"/>
                <a:gd name="connsiteX16" fmla="*/ 1433672 w 3389561"/>
                <a:gd name="connsiteY16" fmla="*/ 1336979 h 4697319"/>
                <a:gd name="connsiteX17" fmla="*/ 1576390 w 3389561"/>
                <a:gd name="connsiteY17" fmla="*/ 1681796 h 4697319"/>
                <a:gd name="connsiteX18" fmla="*/ 1274736 w 3389561"/>
                <a:gd name="connsiteY18" fmla="*/ 1818422 h 4697319"/>
                <a:gd name="connsiteX19" fmla="*/ 1112556 w 3389561"/>
                <a:gd name="connsiteY19" fmla="*/ 1899747 h 4697319"/>
                <a:gd name="connsiteX20" fmla="*/ 989299 w 3389561"/>
                <a:gd name="connsiteY20" fmla="*/ 1948542 h 4697319"/>
                <a:gd name="connsiteX21" fmla="*/ 914696 w 3389561"/>
                <a:gd name="connsiteY21" fmla="*/ 1974566 h 4697319"/>
                <a:gd name="connsiteX22" fmla="*/ 835998 w 3389561"/>
                <a:gd name="connsiteY22" fmla="*/ 2105839 h 4697319"/>
                <a:gd name="connsiteX23" fmla="*/ 690887 w 3389561"/>
                <a:gd name="connsiteY23" fmla="*/ 2156733 h 4697319"/>
                <a:gd name="connsiteX24" fmla="*/ 408694 w 3389561"/>
                <a:gd name="connsiteY24" fmla="*/ 2696730 h 4697319"/>
                <a:gd name="connsiteX25" fmla="*/ 0 w 3389561"/>
                <a:gd name="connsiteY25" fmla="*/ 2755284 h 4697319"/>
                <a:gd name="connsiteX26" fmla="*/ 25949 w 3389561"/>
                <a:gd name="connsiteY26" fmla="*/ 3009017 h 4697319"/>
                <a:gd name="connsiteX27" fmla="*/ 197859 w 3389561"/>
                <a:gd name="connsiteY27" fmla="*/ 2976487 h 4697319"/>
                <a:gd name="connsiteX28" fmla="*/ 272462 w 3389561"/>
                <a:gd name="connsiteY28" fmla="*/ 3077330 h 4697319"/>
                <a:gd name="connsiteX29" fmla="*/ 447618 w 3389561"/>
                <a:gd name="connsiteY29" fmla="*/ 3135885 h 4697319"/>
                <a:gd name="connsiteX30" fmla="*/ 480053 w 3389561"/>
                <a:gd name="connsiteY30" fmla="*/ 3246486 h 4697319"/>
                <a:gd name="connsiteX31" fmla="*/ 739541 w 3389561"/>
                <a:gd name="connsiteY31" fmla="*/ 3415643 h 4697319"/>
                <a:gd name="connsiteX32" fmla="*/ 1307172 w 3389561"/>
                <a:gd name="connsiteY32" fmla="*/ 3614074 h 4697319"/>
                <a:gd name="connsiteX33" fmla="*/ 1362313 w 3389561"/>
                <a:gd name="connsiteY33" fmla="*/ 3653110 h 4697319"/>
                <a:gd name="connsiteX34" fmla="*/ 1430429 w 3389561"/>
                <a:gd name="connsiteY34" fmla="*/ 3721423 h 4697319"/>
                <a:gd name="connsiteX35" fmla="*/ 1446647 w 3389561"/>
                <a:gd name="connsiteY35" fmla="*/ 3851543 h 4697319"/>
                <a:gd name="connsiteX36" fmla="*/ 1569904 w 3389561"/>
                <a:gd name="connsiteY36" fmla="*/ 3643351 h 4697319"/>
                <a:gd name="connsiteX37" fmla="*/ 1920213 w 3389561"/>
                <a:gd name="connsiteY37" fmla="*/ 3279016 h 4697319"/>
                <a:gd name="connsiteX38" fmla="*/ 1978598 w 3389561"/>
                <a:gd name="connsiteY38" fmla="*/ 3226968 h 4697319"/>
                <a:gd name="connsiteX39" fmla="*/ 2033738 w 3389561"/>
                <a:gd name="connsiteY39" fmla="*/ 3233474 h 4697319"/>
                <a:gd name="connsiteX40" fmla="*/ 2092121 w 3389561"/>
                <a:gd name="connsiteY40" fmla="*/ 3292028 h 4697319"/>
                <a:gd name="connsiteX41" fmla="*/ 2221865 w 3389561"/>
                <a:gd name="connsiteY41" fmla="*/ 3662869 h 4697319"/>
                <a:gd name="connsiteX42" fmla="*/ 2358097 w 3389561"/>
                <a:gd name="connsiteY42" fmla="*/ 3740941 h 4697319"/>
                <a:gd name="connsiteX43" fmla="*/ 2507303 w 3389561"/>
                <a:gd name="connsiteY43" fmla="*/ 4098770 h 4697319"/>
                <a:gd name="connsiteX44" fmla="*/ 2851124 w 3389561"/>
                <a:gd name="connsiteY44" fmla="*/ 4316720 h 4697319"/>
                <a:gd name="connsiteX45" fmla="*/ 3032764 w 3389561"/>
                <a:gd name="connsiteY45" fmla="*/ 4534670 h 4697319"/>
                <a:gd name="connsiteX46" fmla="*/ 3087906 w 3389561"/>
                <a:gd name="connsiteY46" fmla="*/ 4606235 h 4697319"/>
                <a:gd name="connsiteX47" fmla="*/ 3120342 w 3389561"/>
                <a:gd name="connsiteY47" fmla="*/ 4694066 h 4697319"/>
                <a:gd name="connsiteX48" fmla="*/ 3240355 w 3389561"/>
                <a:gd name="connsiteY48" fmla="*/ 4697319 h 4697319"/>
                <a:gd name="connsiteX49" fmla="*/ 3185221 w 3389561"/>
                <a:gd name="connsiteY49" fmla="*/ 4609493 h 4697319"/>
                <a:gd name="connsiteX50" fmla="*/ 3279277 w 3389561"/>
                <a:gd name="connsiteY50" fmla="*/ 4589971 h 4697319"/>
                <a:gd name="connsiteX51" fmla="*/ 3389561 w 3389561"/>
                <a:gd name="connsiteY51" fmla="*/ 4606236 h 4697319"/>
                <a:gd name="connsiteX0" fmla="*/ 2736266 w 3389561"/>
                <a:gd name="connsiteY0" fmla="*/ 3051952 h 4697319"/>
                <a:gd name="connsiteX1" fmla="*/ 2351724 w 3389561"/>
                <a:gd name="connsiteY1" fmla="*/ 2327341 h 4697319"/>
                <a:gd name="connsiteX2" fmla="*/ 2388731 w 3389561"/>
                <a:gd name="connsiteY2" fmla="*/ 2118739 h 4697319"/>
                <a:gd name="connsiteX3" fmla="*/ 1939669 w 3389561"/>
                <a:gd name="connsiteY3" fmla="*/ 1071859 h 4697319"/>
                <a:gd name="connsiteX4" fmla="*/ 1735321 w 3389561"/>
                <a:gd name="connsiteY4" fmla="*/ 998668 h 4697319"/>
                <a:gd name="connsiteX5" fmla="*/ 1657474 w 3389561"/>
                <a:gd name="connsiteY5" fmla="*/ 827885 h 4697319"/>
                <a:gd name="connsiteX6" fmla="*/ 1553748 w 3389561"/>
                <a:gd name="connsiteY6" fmla="*/ 707100 h 4697319"/>
                <a:gd name="connsiteX7" fmla="*/ 1618556 w 3389561"/>
                <a:gd name="connsiteY7" fmla="*/ 592045 h 4697319"/>
                <a:gd name="connsiteX8" fmla="*/ 1592608 w 3389561"/>
                <a:gd name="connsiteY8" fmla="*/ 504214 h 4697319"/>
                <a:gd name="connsiteX9" fmla="*/ 1673699 w 3389561"/>
                <a:gd name="connsiteY9" fmla="*/ 403371 h 4697319"/>
                <a:gd name="connsiteX10" fmla="*/ 1449890 w 3389561"/>
                <a:gd name="connsiteY10" fmla="*/ 35784 h 4697319"/>
                <a:gd name="connsiteX11" fmla="*/ 1258518 w 3389561"/>
                <a:gd name="connsiteY11" fmla="*/ 0 h 4697319"/>
                <a:gd name="connsiteX12" fmla="*/ 1222838 w 3389561"/>
                <a:gd name="connsiteY12" fmla="*/ 169156 h 4697319"/>
                <a:gd name="connsiteX13" fmla="*/ 1148235 w 3389561"/>
                <a:gd name="connsiteY13" fmla="*/ 569274 h 4697319"/>
                <a:gd name="connsiteX14" fmla="*/ 1242300 w 3389561"/>
                <a:gd name="connsiteY14" fmla="*/ 611563 h 4697319"/>
                <a:gd name="connsiteX15" fmla="*/ 1456378 w 3389561"/>
                <a:gd name="connsiteY15" fmla="*/ 676622 h 4697319"/>
                <a:gd name="connsiteX16" fmla="*/ 1433672 w 3389561"/>
                <a:gd name="connsiteY16" fmla="*/ 1336979 h 4697319"/>
                <a:gd name="connsiteX17" fmla="*/ 1576390 w 3389561"/>
                <a:gd name="connsiteY17" fmla="*/ 1681796 h 4697319"/>
                <a:gd name="connsiteX18" fmla="*/ 1274736 w 3389561"/>
                <a:gd name="connsiteY18" fmla="*/ 1818422 h 4697319"/>
                <a:gd name="connsiteX19" fmla="*/ 1112556 w 3389561"/>
                <a:gd name="connsiteY19" fmla="*/ 1899747 h 4697319"/>
                <a:gd name="connsiteX20" fmla="*/ 989299 w 3389561"/>
                <a:gd name="connsiteY20" fmla="*/ 1948542 h 4697319"/>
                <a:gd name="connsiteX21" fmla="*/ 914696 w 3389561"/>
                <a:gd name="connsiteY21" fmla="*/ 1974566 h 4697319"/>
                <a:gd name="connsiteX22" fmla="*/ 835998 w 3389561"/>
                <a:gd name="connsiteY22" fmla="*/ 2105839 h 4697319"/>
                <a:gd name="connsiteX23" fmla="*/ 690887 w 3389561"/>
                <a:gd name="connsiteY23" fmla="*/ 2156733 h 4697319"/>
                <a:gd name="connsiteX24" fmla="*/ 408694 w 3389561"/>
                <a:gd name="connsiteY24" fmla="*/ 2696730 h 4697319"/>
                <a:gd name="connsiteX25" fmla="*/ 0 w 3389561"/>
                <a:gd name="connsiteY25" fmla="*/ 2755284 h 4697319"/>
                <a:gd name="connsiteX26" fmla="*/ 25949 w 3389561"/>
                <a:gd name="connsiteY26" fmla="*/ 3009017 h 4697319"/>
                <a:gd name="connsiteX27" fmla="*/ 197859 w 3389561"/>
                <a:gd name="connsiteY27" fmla="*/ 2976487 h 4697319"/>
                <a:gd name="connsiteX28" fmla="*/ 272462 w 3389561"/>
                <a:gd name="connsiteY28" fmla="*/ 3077330 h 4697319"/>
                <a:gd name="connsiteX29" fmla="*/ 447618 w 3389561"/>
                <a:gd name="connsiteY29" fmla="*/ 3135885 h 4697319"/>
                <a:gd name="connsiteX30" fmla="*/ 480053 w 3389561"/>
                <a:gd name="connsiteY30" fmla="*/ 3246486 h 4697319"/>
                <a:gd name="connsiteX31" fmla="*/ 739541 w 3389561"/>
                <a:gd name="connsiteY31" fmla="*/ 3415643 h 4697319"/>
                <a:gd name="connsiteX32" fmla="*/ 1307172 w 3389561"/>
                <a:gd name="connsiteY32" fmla="*/ 3614074 h 4697319"/>
                <a:gd name="connsiteX33" fmla="*/ 1362313 w 3389561"/>
                <a:gd name="connsiteY33" fmla="*/ 3653110 h 4697319"/>
                <a:gd name="connsiteX34" fmla="*/ 1430429 w 3389561"/>
                <a:gd name="connsiteY34" fmla="*/ 3721423 h 4697319"/>
                <a:gd name="connsiteX35" fmla="*/ 1446647 w 3389561"/>
                <a:gd name="connsiteY35" fmla="*/ 3851543 h 4697319"/>
                <a:gd name="connsiteX36" fmla="*/ 1569904 w 3389561"/>
                <a:gd name="connsiteY36" fmla="*/ 3643351 h 4697319"/>
                <a:gd name="connsiteX37" fmla="*/ 1920213 w 3389561"/>
                <a:gd name="connsiteY37" fmla="*/ 3279016 h 4697319"/>
                <a:gd name="connsiteX38" fmla="*/ 1978598 w 3389561"/>
                <a:gd name="connsiteY38" fmla="*/ 3226968 h 4697319"/>
                <a:gd name="connsiteX39" fmla="*/ 2033738 w 3389561"/>
                <a:gd name="connsiteY39" fmla="*/ 3233474 h 4697319"/>
                <a:gd name="connsiteX40" fmla="*/ 2092121 w 3389561"/>
                <a:gd name="connsiteY40" fmla="*/ 3292028 h 4697319"/>
                <a:gd name="connsiteX41" fmla="*/ 2221865 w 3389561"/>
                <a:gd name="connsiteY41" fmla="*/ 3662869 h 4697319"/>
                <a:gd name="connsiteX42" fmla="*/ 2358097 w 3389561"/>
                <a:gd name="connsiteY42" fmla="*/ 3740941 h 4697319"/>
                <a:gd name="connsiteX43" fmla="*/ 2507303 w 3389561"/>
                <a:gd name="connsiteY43" fmla="*/ 4098770 h 4697319"/>
                <a:gd name="connsiteX44" fmla="*/ 2851124 w 3389561"/>
                <a:gd name="connsiteY44" fmla="*/ 4316720 h 4697319"/>
                <a:gd name="connsiteX45" fmla="*/ 3032764 w 3389561"/>
                <a:gd name="connsiteY45" fmla="*/ 4534670 h 4697319"/>
                <a:gd name="connsiteX46" fmla="*/ 3087906 w 3389561"/>
                <a:gd name="connsiteY46" fmla="*/ 4606235 h 4697319"/>
                <a:gd name="connsiteX47" fmla="*/ 3120342 w 3389561"/>
                <a:gd name="connsiteY47" fmla="*/ 4694066 h 4697319"/>
                <a:gd name="connsiteX48" fmla="*/ 3240355 w 3389561"/>
                <a:gd name="connsiteY48" fmla="*/ 4697319 h 4697319"/>
                <a:gd name="connsiteX49" fmla="*/ 3185221 w 3389561"/>
                <a:gd name="connsiteY49" fmla="*/ 4609493 h 4697319"/>
                <a:gd name="connsiteX50" fmla="*/ 3279277 w 3389561"/>
                <a:gd name="connsiteY50" fmla="*/ 4589971 h 4697319"/>
                <a:gd name="connsiteX51" fmla="*/ 3389561 w 3389561"/>
                <a:gd name="connsiteY51" fmla="*/ 4606236 h 4697319"/>
                <a:gd name="connsiteX0" fmla="*/ 2736266 w 3389561"/>
                <a:gd name="connsiteY0" fmla="*/ 3051952 h 4697319"/>
                <a:gd name="connsiteX1" fmla="*/ 2351724 w 3389561"/>
                <a:gd name="connsiteY1" fmla="*/ 2327341 h 4697319"/>
                <a:gd name="connsiteX2" fmla="*/ 2427654 w 3389561"/>
                <a:gd name="connsiteY2" fmla="*/ 2279762 h 4697319"/>
                <a:gd name="connsiteX3" fmla="*/ 1939669 w 3389561"/>
                <a:gd name="connsiteY3" fmla="*/ 1071859 h 4697319"/>
                <a:gd name="connsiteX4" fmla="*/ 1735321 w 3389561"/>
                <a:gd name="connsiteY4" fmla="*/ 998668 h 4697319"/>
                <a:gd name="connsiteX5" fmla="*/ 1657474 w 3389561"/>
                <a:gd name="connsiteY5" fmla="*/ 827885 h 4697319"/>
                <a:gd name="connsiteX6" fmla="*/ 1553748 w 3389561"/>
                <a:gd name="connsiteY6" fmla="*/ 707100 h 4697319"/>
                <a:gd name="connsiteX7" fmla="*/ 1618556 w 3389561"/>
                <a:gd name="connsiteY7" fmla="*/ 592045 h 4697319"/>
                <a:gd name="connsiteX8" fmla="*/ 1592608 w 3389561"/>
                <a:gd name="connsiteY8" fmla="*/ 504214 h 4697319"/>
                <a:gd name="connsiteX9" fmla="*/ 1673699 w 3389561"/>
                <a:gd name="connsiteY9" fmla="*/ 403371 h 4697319"/>
                <a:gd name="connsiteX10" fmla="*/ 1449890 w 3389561"/>
                <a:gd name="connsiteY10" fmla="*/ 35784 h 4697319"/>
                <a:gd name="connsiteX11" fmla="*/ 1258518 w 3389561"/>
                <a:gd name="connsiteY11" fmla="*/ 0 h 4697319"/>
                <a:gd name="connsiteX12" fmla="*/ 1222838 w 3389561"/>
                <a:gd name="connsiteY12" fmla="*/ 169156 h 4697319"/>
                <a:gd name="connsiteX13" fmla="*/ 1148235 w 3389561"/>
                <a:gd name="connsiteY13" fmla="*/ 569274 h 4697319"/>
                <a:gd name="connsiteX14" fmla="*/ 1242300 w 3389561"/>
                <a:gd name="connsiteY14" fmla="*/ 611563 h 4697319"/>
                <a:gd name="connsiteX15" fmla="*/ 1456378 w 3389561"/>
                <a:gd name="connsiteY15" fmla="*/ 676622 h 4697319"/>
                <a:gd name="connsiteX16" fmla="*/ 1433672 w 3389561"/>
                <a:gd name="connsiteY16" fmla="*/ 1336979 h 4697319"/>
                <a:gd name="connsiteX17" fmla="*/ 1576390 w 3389561"/>
                <a:gd name="connsiteY17" fmla="*/ 1681796 h 4697319"/>
                <a:gd name="connsiteX18" fmla="*/ 1274736 w 3389561"/>
                <a:gd name="connsiteY18" fmla="*/ 1818422 h 4697319"/>
                <a:gd name="connsiteX19" fmla="*/ 1112556 w 3389561"/>
                <a:gd name="connsiteY19" fmla="*/ 1899747 h 4697319"/>
                <a:gd name="connsiteX20" fmla="*/ 989299 w 3389561"/>
                <a:gd name="connsiteY20" fmla="*/ 1948542 h 4697319"/>
                <a:gd name="connsiteX21" fmla="*/ 914696 w 3389561"/>
                <a:gd name="connsiteY21" fmla="*/ 1974566 h 4697319"/>
                <a:gd name="connsiteX22" fmla="*/ 835998 w 3389561"/>
                <a:gd name="connsiteY22" fmla="*/ 2105839 h 4697319"/>
                <a:gd name="connsiteX23" fmla="*/ 690887 w 3389561"/>
                <a:gd name="connsiteY23" fmla="*/ 2156733 h 4697319"/>
                <a:gd name="connsiteX24" fmla="*/ 408694 w 3389561"/>
                <a:gd name="connsiteY24" fmla="*/ 2696730 h 4697319"/>
                <a:gd name="connsiteX25" fmla="*/ 0 w 3389561"/>
                <a:gd name="connsiteY25" fmla="*/ 2755284 h 4697319"/>
                <a:gd name="connsiteX26" fmla="*/ 25949 w 3389561"/>
                <a:gd name="connsiteY26" fmla="*/ 3009017 h 4697319"/>
                <a:gd name="connsiteX27" fmla="*/ 197859 w 3389561"/>
                <a:gd name="connsiteY27" fmla="*/ 2976487 h 4697319"/>
                <a:gd name="connsiteX28" fmla="*/ 272462 w 3389561"/>
                <a:gd name="connsiteY28" fmla="*/ 3077330 h 4697319"/>
                <a:gd name="connsiteX29" fmla="*/ 447618 w 3389561"/>
                <a:gd name="connsiteY29" fmla="*/ 3135885 h 4697319"/>
                <a:gd name="connsiteX30" fmla="*/ 480053 w 3389561"/>
                <a:gd name="connsiteY30" fmla="*/ 3246486 h 4697319"/>
                <a:gd name="connsiteX31" fmla="*/ 739541 w 3389561"/>
                <a:gd name="connsiteY31" fmla="*/ 3415643 h 4697319"/>
                <a:gd name="connsiteX32" fmla="*/ 1307172 w 3389561"/>
                <a:gd name="connsiteY32" fmla="*/ 3614074 h 4697319"/>
                <a:gd name="connsiteX33" fmla="*/ 1362313 w 3389561"/>
                <a:gd name="connsiteY33" fmla="*/ 3653110 h 4697319"/>
                <a:gd name="connsiteX34" fmla="*/ 1430429 w 3389561"/>
                <a:gd name="connsiteY34" fmla="*/ 3721423 h 4697319"/>
                <a:gd name="connsiteX35" fmla="*/ 1446647 w 3389561"/>
                <a:gd name="connsiteY35" fmla="*/ 3851543 h 4697319"/>
                <a:gd name="connsiteX36" fmla="*/ 1569904 w 3389561"/>
                <a:gd name="connsiteY36" fmla="*/ 3643351 h 4697319"/>
                <a:gd name="connsiteX37" fmla="*/ 1920213 w 3389561"/>
                <a:gd name="connsiteY37" fmla="*/ 3279016 h 4697319"/>
                <a:gd name="connsiteX38" fmla="*/ 1978598 w 3389561"/>
                <a:gd name="connsiteY38" fmla="*/ 3226968 h 4697319"/>
                <a:gd name="connsiteX39" fmla="*/ 2033738 w 3389561"/>
                <a:gd name="connsiteY39" fmla="*/ 3233474 h 4697319"/>
                <a:gd name="connsiteX40" fmla="*/ 2092121 w 3389561"/>
                <a:gd name="connsiteY40" fmla="*/ 3292028 h 4697319"/>
                <a:gd name="connsiteX41" fmla="*/ 2221865 w 3389561"/>
                <a:gd name="connsiteY41" fmla="*/ 3662869 h 4697319"/>
                <a:gd name="connsiteX42" fmla="*/ 2358097 w 3389561"/>
                <a:gd name="connsiteY42" fmla="*/ 3740941 h 4697319"/>
                <a:gd name="connsiteX43" fmla="*/ 2507303 w 3389561"/>
                <a:gd name="connsiteY43" fmla="*/ 4098770 h 4697319"/>
                <a:gd name="connsiteX44" fmla="*/ 2851124 w 3389561"/>
                <a:gd name="connsiteY44" fmla="*/ 4316720 h 4697319"/>
                <a:gd name="connsiteX45" fmla="*/ 3032764 w 3389561"/>
                <a:gd name="connsiteY45" fmla="*/ 4534670 h 4697319"/>
                <a:gd name="connsiteX46" fmla="*/ 3087906 w 3389561"/>
                <a:gd name="connsiteY46" fmla="*/ 4606235 h 4697319"/>
                <a:gd name="connsiteX47" fmla="*/ 3120342 w 3389561"/>
                <a:gd name="connsiteY47" fmla="*/ 4694066 h 4697319"/>
                <a:gd name="connsiteX48" fmla="*/ 3240355 w 3389561"/>
                <a:gd name="connsiteY48" fmla="*/ 4697319 h 4697319"/>
                <a:gd name="connsiteX49" fmla="*/ 3185221 w 3389561"/>
                <a:gd name="connsiteY49" fmla="*/ 4609493 h 4697319"/>
                <a:gd name="connsiteX50" fmla="*/ 3279277 w 3389561"/>
                <a:gd name="connsiteY50" fmla="*/ 4589971 h 4697319"/>
                <a:gd name="connsiteX51" fmla="*/ 3389561 w 3389561"/>
                <a:gd name="connsiteY51" fmla="*/ 4606236 h 4697319"/>
                <a:gd name="connsiteX0" fmla="*/ 2887095 w 3389561"/>
                <a:gd name="connsiteY0" fmla="*/ 3334962 h 4697319"/>
                <a:gd name="connsiteX1" fmla="*/ 2351724 w 3389561"/>
                <a:gd name="connsiteY1" fmla="*/ 2327341 h 4697319"/>
                <a:gd name="connsiteX2" fmla="*/ 2427654 w 3389561"/>
                <a:gd name="connsiteY2" fmla="*/ 2279762 h 4697319"/>
                <a:gd name="connsiteX3" fmla="*/ 1939669 w 3389561"/>
                <a:gd name="connsiteY3" fmla="*/ 1071859 h 4697319"/>
                <a:gd name="connsiteX4" fmla="*/ 1735321 w 3389561"/>
                <a:gd name="connsiteY4" fmla="*/ 998668 h 4697319"/>
                <a:gd name="connsiteX5" fmla="*/ 1657474 w 3389561"/>
                <a:gd name="connsiteY5" fmla="*/ 827885 h 4697319"/>
                <a:gd name="connsiteX6" fmla="*/ 1553748 w 3389561"/>
                <a:gd name="connsiteY6" fmla="*/ 707100 h 4697319"/>
                <a:gd name="connsiteX7" fmla="*/ 1618556 w 3389561"/>
                <a:gd name="connsiteY7" fmla="*/ 592045 h 4697319"/>
                <a:gd name="connsiteX8" fmla="*/ 1592608 w 3389561"/>
                <a:gd name="connsiteY8" fmla="*/ 504214 h 4697319"/>
                <a:gd name="connsiteX9" fmla="*/ 1673699 w 3389561"/>
                <a:gd name="connsiteY9" fmla="*/ 403371 h 4697319"/>
                <a:gd name="connsiteX10" fmla="*/ 1449890 w 3389561"/>
                <a:gd name="connsiteY10" fmla="*/ 35784 h 4697319"/>
                <a:gd name="connsiteX11" fmla="*/ 1258518 w 3389561"/>
                <a:gd name="connsiteY11" fmla="*/ 0 h 4697319"/>
                <a:gd name="connsiteX12" fmla="*/ 1222838 w 3389561"/>
                <a:gd name="connsiteY12" fmla="*/ 169156 h 4697319"/>
                <a:gd name="connsiteX13" fmla="*/ 1148235 w 3389561"/>
                <a:gd name="connsiteY13" fmla="*/ 569274 h 4697319"/>
                <a:gd name="connsiteX14" fmla="*/ 1242300 w 3389561"/>
                <a:gd name="connsiteY14" fmla="*/ 611563 h 4697319"/>
                <a:gd name="connsiteX15" fmla="*/ 1456378 w 3389561"/>
                <a:gd name="connsiteY15" fmla="*/ 676622 h 4697319"/>
                <a:gd name="connsiteX16" fmla="*/ 1433672 w 3389561"/>
                <a:gd name="connsiteY16" fmla="*/ 1336979 h 4697319"/>
                <a:gd name="connsiteX17" fmla="*/ 1576390 w 3389561"/>
                <a:gd name="connsiteY17" fmla="*/ 1681796 h 4697319"/>
                <a:gd name="connsiteX18" fmla="*/ 1274736 w 3389561"/>
                <a:gd name="connsiteY18" fmla="*/ 1818422 h 4697319"/>
                <a:gd name="connsiteX19" fmla="*/ 1112556 w 3389561"/>
                <a:gd name="connsiteY19" fmla="*/ 1899747 h 4697319"/>
                <a:gd name="connsiteX20" fmla="*/ 989299 w 3389561"/>
                <a:gd name="connsiteY20" fmla="*/ 1948542 h 4697319"/>
                <a:gd name="connsiteX21" fmla="*/ 914696 w 3389561"/>
                <a:gd name="connsiteY21" fmla="*/ 1974566 h 4697319"/>
                <a:gd name="connsiteX22" fmla="*/ 835998 w 3389561"/>
                <a:gd name="connsiteY22" fmla="*/ 2105839 h 4697319"/>
                <a:gd name="connsiteX23" fmla="*/ 690887 w 3389561"/>
                <a:gd name="connsiteY23" fmla="*/ 2156733 h 4697319"/>
                <a:gd name="connsiteX24" fmla="*/ 408694 w 3389561"/>
                <a:gd name="connsiteY24" fmla="*/ 2696730 h 4697319"/>
                <a:gd name="connsiteX25" fmla="*/ 0 w 3389561"/>
                <a:gd name="connsiteY25" fmla="*/ 2755284 h 4697319"/>
                <a:gd name="connsiteX26" fmla="*/ 25949 w 3389561"/>
                <a:gd name="connsiteY26" fmla="*/ 3009017 h 4697319"/>
                <a:gd name="connsiteX27" fmla="*/ 197859 w 3389561"/>
                <a:gd name="connsiteY27" fmla="*/ 2976487 h 4697319"/>
                <a:gd name="connsiteX28" fmla="*/ 272462 w 3389561"/>
                <a:gd name="connsiteY28" fmla="*/ 3077330 h 4697319"/>
                <a:gd name="connsiteX29" fmla="*/ 447618 w 3389561"/>
                <a:gd name="connsiteY29" fmla="*/ 3135885 h 4697319"/>
                <a:gd name="connsiteX30" fmla="*/ 480053 w 3389561"/>
                <a:gd name="connsiteY30" fmla="*/ 3246486 h 4697319"/>
                <a:gd name="connsiteX31" fmla="*/ 739541 w 3389561"/>
                <a:gd name="connsiteY31" fmla="*/ 3415643 h 4697319"/>
                <a:gd name="connsiteX32" fmla="*/ 1307172 w 3389561"/>
                <a:gd name="connsiteY32" fmla="*/ 3614074 h 4697319"/>
                <a:gd name="connsiteX33" fmla="*/ 1362313 w 3389561"/>
                <a:gd name="connsiteY33" fmla="*/ 3653110 h 4697319"/>
                <a:gd name="connsiteX34" fmla="*/ 1430429 w 3389561"/>
                <a:gd name="connsiteY34" fmla="*/ 3721423 h 4697319"/>
                <a:gd name="connsiteX35" fmla="*/ 1446647 w 3389561"/>
                <a:gd name="connsiteY35" fmla="*/ 3851543 h 4697319"/>
                <a:gd name="connsiteX36" fmla="*/ 1569904 w 3389561"/>
                <a:gd name="connsiteY36" fmla="*/ 3643351 h 4697319"/>
                <a:gd name="connsiteX37" fmla="*/ 1920213 w 3389561"/>
                <a:gd name="connsiteY37" fmla="*/ 3279016 h 4697319"/>
                <a:gd name="connsiteX38" fmla="*/ 1978598 w 3389561"/>
                <a:gd name="connsiteY38" fmla="*/ 3226968 h 4697319"/>
                <a:gd name="connsiteX39" fmla="*/ 2033738 w 3389561"/>
                <a:gd name="connsiteY39" fmla="*/ 3233474 h 4697319"/>
                <a:gd name="connsiteX40" fmla="*/ 2092121 w 3389561"/>
                <a:gd name="connsiteY40" fmla="*/ 3292028 h 4697319"/>
                <a:gd name="connsiteX41" fmla="*/ 2221865 w 3389561"/>
                <a:gd name="connsiteY41" fmla="*/ 3662869 h 4697319"/>
                <a:gd name="connsiteX42" fmla="*/ 2358097 w 3389561"/>
                <a:gd name="connsiteY42" fmla="*/ 3740941 h 4697319"/>
                <a:gd name="connsiteX43" fmla="*/ 2507303 w 3389561"/>
                <a:gd name="connsiteY43" fmla="*/ 4098770 h 4697319"/>
                <a:gd name="connsiteX44" fmla="*/ 2851124 w 3389561"/>
                <a:gd name="connsiteY44" fmla="*/ 4316720 h 4697319"/>
                <a:gd name="connsiteX45" fmla="*/ 3032764 w 3389561"/>
                <a:gd name="connsiteY45" fmla="*/ 4534670 h 4697319"/>
                <a:gd name="connsiteX46" fmla="*/ 3087906 w 3389561"/>
                <a:gd name="connsiteY46" fmla="*/ 4606235 h 4697319"/>
                <a:gd name="connsiteX47" fmla="*/ 3120342 w 3389561"/>
                <a:gd name="connsiteY47" fmla="*/ 4694066 h 4697319"/>
                <a:gd name="connsiteX48" fmla="*/ 3240355 w 3389561"/>
                <a:gd name="connsiteY48" fmla="*/ 4697319 h 4697319"/>
                <a:gd name="connsiteX49" fmla="*/ 3185221 w 3389561"/>
                <a:gd name="connsiteY49" fmla="*/ 4609493 h 4697319"/>
                <a:gd name="connsiteX50" fmla="*/ 3279277 w 3389561"/>
                <a:gd name="connsiteY50" fmla="*/ 4589971 h 4697319"/>
                <a:gd name="connsiteX51" fmla="*/ 3389561 w 3389561"/>
                <a:gd name="connsiteY51" fmla="*/ 4606236 h 4697319"/>
                <a:gd name="connsiteX0" fmla="*/ 2517325 w 3389561"/>
                <a:gd name="connsiteY0" fmla="*/ 2578641 h 4697319"/>
                <a:gd name="connsiteX1" fmla="*/ 2351724 w 3389561"/>
                <a:gd name="connsiteY1" fmla="*/ 2327341 h 4697319"/>
                <a:gd name="connsiteX2" fmla="*/ 2427654 w 3389561"/>
                <a:gd name="connsiteY2" fmla="*/ 2279762 h 4697319"/>
                <a:gd name="connsiteX3" fmla="*/ 1939669 w 3389561"/>
                <a:gd name="connsiteY3" fmla="*/ 1071859 h 4697319"/>
                <a:gd name="connsiteX4" fmla="*/ 1735321 w 3389561"/>
                <a:gd name="connsiteY4" fmla="*/ 998668 h 4697319"/>
                <a:gd name="connsiteX5" fmla="*/ 1657474 w 3389561"/>
                <a:gd name="connsiteY5" fmla="*/ 827885 h 4697319"/>
                <a:gd name="connsiteX6" fmla="*/ 1553748 w 3389561"/>
                <a:gd name="connsiteY6" fmla="*/ 707100 h 4697319"/>
                <a:gd name="connsiteX7" fmla="*/ 1618556 w 3389561"/>
                <a:gd name="connsiteY7" fmla="*/ 592045 h 4697319"/>
                <a:gd name="connsiteX8" fmla="*/ 1592608 w 3389561"/>
                <a:gd name="connsiteY8" fmla="*/ 504214 h 4697319"/>
                <a:gd name="connsiteX9" fmla="*/ 1673699 w 3389561"/>
                <a:gd name="connsiteY9" fmla="*/ 403371 h 4697319"/>
                <a:gd name="connsiteX10" fmla="*/ 1449890 w 3389561"/>
                <a:gd name="connsiteY10" fmla="*/ 35784 h 4697319"/>
                <a:gd name="connsiteX11" fmla="*/ 1258518 w 3389561"/>
                <a:gd name="connsiteY11" fmla="*/ 0 h 4697319"/>
                <a:gd name="connsiteX12" fmla="*/ 1222838 w 3389561"/>
                <a:gd name="connsiteY12" fmla="*/ 169156 h 4697319"/>
                <a:gd name="connsiteX13" fmla="*/ 1148235 w 3389561"/>
                <a:gd name="connsiteY13" fmla="*/ 569274 h 4697319"/>
                <a:gd name="connsiteX14" fmla="*/ 1242300 w 3389561"/>
                <a:gd name="connsiteY14" fmla="*/ 611563 h 4697319"/>
                <a:gd name="connsiteX15" fmla="*/ 1456378 w 3389561"/>
                <a:gd name="connsiteY15" fmla="*/ 676622 h 4697319"/>
                <a:gd name="connsiteX16" fmla="*/ 1433672 w 3389561"/>
                <a:gd name="connsiteY16" fmla="*/ 1336979 h 4697319"/>
                <a:gd name="connsiteX17" fmla="*/ 1576390 w 3389561"/>
                <a:gd name="connsiteY17" fmla="*/ 1681796 h 4697319"/>
                <a:gd name="connsiteX18" fmla="*/ 1274736 w 3389561"/>
                <a:gd name="connsiteY18" fmla="*/ 1818422 h 4697319"/>
                <a:gd name="connsiteX19" fmla="*/ 1112556 w 3389561"/>
                <a:gd name="connsiteY19" fmla="*/ 1899747 h 4697319"/>
                <a:gd name="connsiteX20" fmla="*/ 989299 w 3389561"/>
                <a:gd name="connsiteY20" fmla="*/ 1948542 h 4697319"/>
                <a:gd name="connsiteX21" fmla="*/ 914696 w 3389561"/>
                <a:gd name="connsiteY21" fmla="*/ 1974566 h 4697319"/>
                <a:gd name="connsiteX22" fmla="*/ 835998 w 3389561"/>
                <a:gd name="connsiteY22" fmla="*/ 2105839 h 4697319"/>
                <a:gd name="connsiteX23" fmla="*/ 690887 w 3389561"/>
                <a:gd name="connsiteY23" fmla="*/ 2156733 h 4697319"/>
                <a:gd name="connsiteX24" fmla="*/ 408694 w 3389561"/>
                <a:gd name="connsiteY24" fmla="*/ 2696730 h 4697319"/>
                <a:gd name="connsiteX25" fmla="*/ 0 w 3389561"/>
                <a:gd name="connsiteY25" fmla="*/ 2755284 h 4697319"/>
                <a:gd name="connsiteX26" fmla="*/ 25949 w 3389561"/>
                <a:gd name="connsiteY26" fmla="*/ 3009017 h 4697319"/>
                <a:gd name="connsiteX27" fmla="*/ 197859 w 3389561"/>
                <a:gd name="connsiteY27" fmla="*/ 2976487 h 4697319"/>
                <a:gd name="connsiteX28" fmla="*/ 272462 w 3389561"/>
                <a:gd name="connsiteY28" fmla="*/ 3077330 h 4697319"/>
                <a:gd name="connsiteX29" fmla="*/ 447618 w 3389561"/>
                <a:gd name="connsiteY29" fmla="*/ 3135885 h 4697319"/>
                <a:gd name="connsiteX30" fmla="*/ 480053 w 3389561"/>
                <a:gd name="connsiteY30" fmla="*/ 3246486 h 4697319"/>
                <a:gd name="connsiteX31" fmla="*/ 739541 w 3389561"/>
                <a:gd name="connsiteY31" fmla="*/ 3415643 h 4697319"/>
                <a:gd name="connsiteX32" fmla="*/ 1307172 w 3389561"/>
                <a:gd name="connsiteY32" fmla="*/ 3614074 h 4697319"/>
                <a:gd name="connsiteX33" fmla="*/ 1362313 w 3389561"/>
                <a:gd name="connsiteY33" fmla="*/ 3653110 h 4697319"/>
                <a:gd name="connsiteX34" fmla="*/ 1430429 w 3389561"/>
                <a:gd name="connsiteY34" fmla="*/ 3721423 h 4697319"/>
                <a:gd name="connsiteX35" fmla="*/ 1446647 w 3389561"/>
                <a:gd name="connsiteY35" fmla="*/ 3851543 h 4697319"/>
                <a:gd name="connsiteX36" fmla="*/ 1569904 w 3389561"/>
                <a:gd name="connsiteY36" fmla="*/ 3643351 h 4697319"/>
                <a:gd name="connsiteX37" fmla="*/ 1920213 w 3389561"/>
                <a:gd name="connsiteY37" fmla="*/ 3279016 h 4697319"/>
                <a:gd name="connsiteX38" fmla="*/ 1978598 w 3389561"/>
                <a:gd name="connsiteY38" fmla="*/ 3226968 h 4697319"/>
                <a:gd name="connsiteX39" fmla="*/ 2033738 w 3389561"/>
                <a:gd name="connsiteY39" fmla="*/ 3233474 h 4697319"/>
                <a:gd name="connsiteX40" fmla="*/ 2092121 w 3389561"/>
                <a:gd name="connsiteY40" fmla="*/ 3292028 h 4697319"/>
                <a:gd name="connsiteX41" fmla="*/ 2221865 w 3389561"/>
                <a:gd name="connsiteY41" fmla="*/ 3662869 h 4697319"/>
                <a:gd name="connsiteX42" fmla="*/ 2358097 w 3389561"/>
                <a:gd name="connsiteY42" fmla="*/ 3740941 h 4697319"/>
                <a:gd name="connsiteX43" fmla="*/ 2507303 w 3389561"/>
                <a:gd name="connsiteY43" fmla="*/ 4098770 h 4697319"/>
                <a:gd name="connsiteX44" fmla="*/ 2851124 w 3389561"/>
                <a:gd name="connsiteY44" fmla="*/ 4316720 h 4697319"/>
                <a:gd name="connsiteX45" fmla="*/ 3032764 w 3389561"/>
                <a:gd name="connsiteY45" fmla="*/ 4534670 h 4697319"/>
                <a:gd name="connsiteX46" fmla="*/ 3087906 w 3389561"/>
                <a:gd name="connsiteY46" fmla="*/ 4606235 h 4697319"/>
                <a:gd name="connsiteX47" fmla="*/ 3120342 w 3389561"/>
                <a:gd name="connsiteY47" fmla="*/ 4694066 h 4697319"/>
                <a:gd name="connsiteX48" fmla="*/ 3240355 w 3389561"/>
                <a:gd name="connsiteY48" fmla="*/ 4697319 h 4697319"/>
                <a:gd name="connsiteX49" fmla="*/ 3185221 w 3389561"/>
                <a:gd name="connsiteY49" fmla="*/ 4609493 h 4697319"/>
                <a:gd name="connsiteX50" fmla="*/ 3279277 w 3389561"/>
                <a:gd name="connsiteY50" fmla="*/ 4589971 h 4697319"/>
                <a:gd name="connsiteX51" fmla="*/ 3389561 w 3389561"/>
                <a:gd name="connsiteY51" fmla="*/ 4606236 h 4697319"/>
                <a:gd name="connsiteX0" fmla="*/ 2585440 w 3389561"/>
                <a:gd name="connsiteY0" fmla="*/ 2876289 h 4697319"/>
                <a:gd name="connsiteX1" fmla="*/ 2351724 w 3389561"/>
                <a:gd name="connsiteY1" fmla="*/ 2327341 h 4697319"/>
                <a:gd name="connsiteX2" fmla="*/ 2427654 w 3389561"/>
                <a:gd name="connsiteY2" fmla="*/ 2279762 h 4697319"/>
                <a:gd name="connsiteX3" fmla="*/ 1939669 w 3389561"/>
                <a:gd name="connsiteY3" fmla="*/ 1071859 h 4697319"/>
                <a:gd name="connsiteX4" fmla="*/ 1735321 w 3389561"/>
                <a:gd name="connsiteY4" fmla="*/ 998668 h 4697319"/>
                <a:gd name="connsiteX5" fmla="*/ 1657474 w 3389561"/>
                <a:gd name="connsiteY5" fmla="*/ 827885 h 4697319"/>
                <a:gd name="connsiteX6" fmla="*/ 1553748 w 3389561"/>
                <a:gd name="connsiteY6" fmla="*/ 707100 h 4697319"/>
                <a:gd name="connsiteX7" fmla="*/ 1618556 w 3389561"/>
                <a:gd name="connsiteY7" fmla="*/ 592045 h 4697319"/>
                <a:gd name="connsiteX8" fmla="*/ 1592608 w 3389561"/>
                <a:gd name="connsiteY8" fmla="*/ 504214 h 4697319"/>
                <a:gd name="connsiteX9" fmla="*/ 1673699 w 3389561"/>
                <a:gd name="connsiteY9" fmla="*/ 403371 h 4697319"/>
                <a:gd name="connsiteX10" fmla="*/ 1449890 w 3389561"/>
                <a:gd name="connsiteY10" fmla="*/ 35784 h 4697319"/>
                <a:gd name="connsiteX11" fmla="*/ 1258518 w 3389561"/>
                <a:gd name="connsiteY11" fmla="*/ 0 h 4697319"/>
                <a:gd name="connsiteX12" fmla="*/ 1222838 w 3389561"/>
                <a:gd name="connsiteY12" fmla="*/ 169156 h 4697319"/>
                <a:gd name="connsiteX13" fmla="*/ 1148235 w 3389561"/>
                <a:gd name="connsiteY13" fmla="*/ 569274 h 4697319"/>
                <a:gd name="connsiteX14" fmla="*/ 1242300 w 3389561"/>
                <a:gd name="connsiteY14" fmla="*/ 611563 h 4697319"/>
                <a:gd name="connsiteX15" fmla="*/ 1456378 w 3389561"/>
                <a:gd name="connsiteY15" fmla="*/ 676622 h 4697319"/>
                <a:gd name="connsiteX16" fmla="*/ 1433672 w 3389561"/>
                <a:gd name="connsiteY16" fmla="*/ 1336979 h 4697319"/>
                <a:gd name="connsiteX17" fmla="*/ 1576390 w 3389561"/>
                <a:gd name="connsiteY17" fmla="*/ 1681796 h 4697319"/>
                <a:gd name="connsiteX18" fmla="*/ 1274736 w 3389561"/>
                <a:gd name="connsiteY18" fmla="*/ 1818422 h 4697319"/>
                <a:gd name="connsiteX19" fmla="*/ 1112556 w 3389561"/>
                <a:gd name="connsiteY19" fmla="*/ 1899747 h 4697319"/>
                <a:gd name="connsiteX20" fmla="*/ 989299 w 3389561"/>
                <a:gd name="connsiteY20" fmla="*/ 1948542 h 4697319"/>
                <a:gd name="connsiteX21" fmla="*/ 914696 w 3389561"/>
                <a:gd name="connsiteY21" fmla="*/ 1974566 h 4697319"/>
                <a:gd name="connsiteX22" fmla="*/ 835998 w 3389561"/>
                <a:gd name="connsiteY22" fmla="*/ 2105839 h 4697319"/>
                <a:gd name="connsiteX23" fmla="*/ 690887 w 3389561"/>
                <a:gd name="connsiteY23" fmla="*/ 2156733 h 4697319"/>
                <a:gd name="connsiteX24" fmla="*/ 408694 w 3389561"/>
                <a:gd name="connsiteY24" fmla="*/ 2696730 h 4697319"/>
                <a:gd name="connsiteX25" fmla="*/ 0 w 3389561"/>
                <a:gd name="connsiteY25" fmla="*/ 2755284 h 4697319"/>
                <a:gd name="connsiteX26" fmla="*/ 25949 w 3389561"/>
                <a:gd name="connsiteY26" fmla="*/ 3009017 h 4697319"/>
                <a:gd name="connsiteX27" fmla="*/ 197859 w 3389561"/>
                <a:gd name="connsiteY27" fmla="*/ 2976487 h 4697319"/>
                <a:gd name="connsiteX28" fmla="*/ 272462 w 3389561"/>
                <a:gd name="connsiteY28" fmla="*/ 3077330 h 4697319"/>
                <a:gd name="connsiteX29" fmla="*/ 447618 w 3389561"/>
                <a:gd name="connsiteY29" fmla="*/ 3135885 h 4697319"/>
                <a:gd name="connsiteX30" fmla="*/ 480053 w 3389561"/>
                <a:gd name="connsiteY30" fmla="*/ 3246486 h 4697319"/>
                <a:gd name="connsiteX31" fmla="*/ 739541 w 3389561"/>
                <a:gd name="connsiteY31" fmla="*/ 3415643 h 4697319"/>
                <a:gd name="connsiteX32" fmla="*/ 1307172 w 3389561"/>
                <a:gd name="connsiteY32" fmla="*/ 3614074 h 4697319"/>
                <a:gd name="connsiteX33" fmla="*/ 1362313 w 3389561"/>
                <a:gd name="connsiteY33" fmla="*/ 3653110 h 4697319"/>
                <a:gd name="connsiteX34" fmla="*/ 1430429 w 3389561"/>
                <a:gd name="connsiteY34" fmla="*/ 3721423 h 4697319"/>
                <a:gd name="connsiteX35" fmla="*/ 1446647 w 3389561"/>
                <a:gd name="connsiteY35" fmla="*/ 3851543 h 4697319"/>
                <a:gd name="connsiteX36" fmla="*/ 1569904 w 3389561"/>
                <a:gd name="connsiteY36" fmla="*/ 3643351 h 4697319"/>
                <a:gd name="connsiteX37" fmla="*/ 1920213 w 3389561"/>
                <a:gd name="connsiteY37" fmla="*/ 3279016 h 4697319"/>
                <a:gd name="connsiteX38" fmla="*/ 1978598 w 3389561"/>
                <a:gd name="connsiteY38" fmla="*/ 3226968 h 4697319"/>
                <a:gd name="connsiteX39" fmla="*/ 2033738 w 3389561"/>
                <a:gd name="connsiteY39" fmla="*/ 3233474 h 4697319"/>
                <a:gd name="connsiteX40" fmla="*/ 2092121 w 3389561"/>
                <a:gd name="connsiteY40" fmla="*/ 3292028 h 4697319"/>
                <a:gd name="connsiteX41" fmla="*/ 2221865 w 3389561"/>
                <a:gd name="connsiteY41" fmla="*/ 3662869 h 4697319"/>
                <a:gd name="connsiteX42" fmla="*/ 2358097 w 3389561"/>
                <a:gd name="connsiteY42" fmla="*/ 3740941 h 4697319"/>
                <a:gd name="connsiteX43" fmla="*/ 2507303 w 3389561"/>
                <a:gd name="connsiteY43" fmla="*/ 4098770 h 4697319"/>
                <a:gd name="connsiteX44" fmla="*/ 2851124 w 3389561"/>
                <a:gd name="connsiteY44" fmla="*/ 4316720 h 4697319"/>
                <a:gd name="connsiteX45" fmla="*/ 3032764 w 3389561"/>
                <a:gd name="connsiteY45" fmla="*/ 4534670 h 4697319"/>
                <a:gd name="connsiteX46" fmla="*/ 3087906 w 3389561"/>
                <a:gd name="connsiteY46" fmla="*/ 4606235 h 4697319"/>
                <a:gd name="connsiteX47" fmla="*/ 3120342 w 3389561"/>
                <a:gd name="connsiteY47" fmla="*/ 4694066 h 4697319"/>
                <a:gd name="connsiteX48" fmla="*/ 3240355 w 3389561"/>
                <a:gd name="connsiteY48" fmla="*/ 4697319 h 4697319"/>
                <a:gd name="connsiteX49" fmla="*/ 3185221 w 3389561"/>
                <a:gd name="connsiteY49" fmla="*/ 4609493 h 4697319"/>
                <a:gd name="connsiteX50" fmla="*/ 3279277 w 3389561"/>
                <a:gd name="connsiteY50" fmla="*/ 4589971 h 4697319"/>
                <a:gd name="connsiteX51" fmla="*/ 3389561 w 3389561"/>
                <a:gd name="connsiteY51" fmla="*/ 4606236 h 4697319"/>
                <a:gd name="connsiteX0" fmla="*/ 2585440 w 3389561"/>
                <a:gd name="connsiteY0" fmla="*/ 2876289 h 4697319"/>
                <a:gd name="connsiteX1" fmla="*/ 2518652 w 3389561"/>
                <a:gd name="connsiteY1" fmla="*/ 2735765 h 4697319"/>
                <a:gd name="connsiteX2" fmla="*/ 2351724 w 3389561"/>
                <a:gd name="connsiteY2" fmla="*/ 2327341 h 4697319"/>
                <a:gd name="connsiteX3" fmla="*/ 2427654 w 3389561"/>
                <a:gd name="connsiteY3" fmla="*/ 2279762 h 4697319"/>
                <a:gd name="connsiteX4" fmla="*/ 1939669 w 3389561"/>
                <a:gd name="connsiteY4" fmla="*/ 1071859 h 4697319"/>
                <a:gd name="connsiteX5" fmla="*/ 1735321 w 3389561"/>
                <a:gd name="connsiteY5" fmla="*/ 998668 h 4697319"/>
                <a:gd name="connsiteX6" fmla="*/ 1657474 w 3389561"/>
                <a:gd name="connsiteY6" fmla="*/ 827885 h 4697319"/>
                <a:gd name="connsiteX7" fmla="*/ 1553748 w 3389561"/>
                <a:gd name="connsiteY7" fmla="*/ 707100 h 4697319"/>
                <a:gd name="connsiteX8" fmla="*/ 1618556 w 3389561"/>
                <a:gd name="connsiteY8" fmla="*/ 592045 h 4697319"/>
                <a:gd name="connsiteX9" fmla="*/ 1592608 w 3389561"/>
                <a:gd name="connsiteY9" fmla="*/ 504214 h 4697319"/>
                <a:gd name="connsiteX10" fmla="*/ 1673699 w 3389561"/>
                <a:gd name="connsiteY10" fmla="*/ 403371 h 4697319"/>
                <a:gd name="connsiteX11" fmla="*/ 1449890 w 3389561"/>
                <a:gd name="connsiteY11" fmla="*/ 35784 h 4697319"/>
                <a:gd name="connsiteX12" fmla="*/ 1258518 w 3389561"/>
                <a:gd name="connsiteY12" fmla="*/ 0 h 4697319"/>
                <a:gd name="connsiteX13" fmla="*/ 1222838 w 3389561"/>
                <a:gd name="connsiteY13" fmla="*/ 169156 h 4697319"/>
                <a:gd name="connsiteX14" fmla="*/ 1148235 w 3389561"/>
                <a:gd name="connsiteY14" fmla="*/ 569274 h 4697319"/>
                <a:gd name="connsiteX15" fmla="*/ 1242300 w 3389561"/>
                <a:gd name="connsiteY15" fmla="*/ 611563 h 4697319"/>
                <a:gd name="connsiteX16" fmla="*/ 1456378 w 3389561"/>
                <a:gd name="connsiteY16" fmla="*/ 676622 h 4697319"/>
                <a:gd name="connsiteX17" fmla="*/ 1433672 w 3389561"/>
                <a:gd name="connsiteY17" fmla="*/ 1336979 h 4697319"/>
                <a:gd name="connsiteX18" fmla="*/ 1576390 w 3389561"/>
                <a:gd name="connsiteY18" fmla="*/ 1681796 h 4697319"/>
                <a:gd name="connsiteX19" fmla="*/ 1274736 w 3389561"/>
                <a:gd name="connsiteY19" fmla="*/ 1818422 h 4697319"/>
                <a:gd name="connsiteX20" fmla="*/ 1112556 w 3389561"/>
                <a:gd name="connsiteY20" fmla="*/ 1899747 h 4697319"/>
                <a:gd name="connsiteX21" fmla="*/ 989299 w 3389561"/>
                <a:gd name="connsiteY21" fmla="*/ 1948542 h 4697319"/>
                <a:gd name="connsiteX22" fmla="*/ 914696 w 3389561"/>
                <a:gd name="connsiteY22" fmla="*/ 1974566 h 4697319"/>
                <a:gd name="connsiteX23" fmla="*/ 835998 w 3389561"/>
                <a:gd name="connsiteY23" fmla="*/ 2105839 h 4697319"/>
                <a:gd name="connsiteX24" fmla="*/ 690887 w 3389561"/>
                <a:gd name="connsiteY24" fmla="*/ 2156733 h 4697319"/>
                <a:gd name="connsiteX25" fmla="*/ 408694 w 3389561"/>
                <a:gd name="connsiteY25" fmla="*/ 2696730 h 4697319"/>
                <a:gd name="connsiteX26" fmla="*/ 0 w 3389561"/>
                <a:gd name="connsiteY26" fmla="*/ 2755284 h 4697319"/>
                <a:gd name="connsiteX27" fmla="*/ 25949 w 3389561"/>
                <a:gd name="connsiteY27" fmla="*/ 3009017 h 4697319"/>
                <a:gd name="connsiteX28" fmla="*/ 197859 w 3389561"/>
                <a:gd name="connsiteY28" fmla="*/ 2976487 h 4697319"/>
                <a:gd name="connsiteX29" fmla="*/ 272462 w 3389561"/>
                <a:gd name="connsiteY29" fmla="*/ 3077330 h 4697319"/>
                <a:gd name="connsiteX30" fmla="*/ 447618 w 3389561"/>
                <a:gd name="connsiteY30" fmla="*/ 3135885 h 4697319"/>
                <a:gd name="connsiteX31" fmla="*/ 480053 w 3389561"/>
                <a:gd name="connsiteY31" fmla="*/ 3246486 h 4697319"/>
                <a:gd name="connsiteX32" fmla="*/ 739541 w 3389561"/>
                <a:gd name="connsiteY32" fmla="*/ 3415643 h 4697319"/>
                <a:gd name="connsiteX33" fmla="*/ 1307172 w 3389561"/>
                <a:gd name="connsiteY33" fmla="*/ 3614074 h 4697319"/>
                <a:gd name="connsiteX34" fmla="*/ 1362313 w 3389561"/>
                <a:gd name="connsiteY34" fmla="*/ 3653110 h 4697319"/>
                <a:gd name="connsiteX35" fmla="*/ 1430429 w 3389561"/>
                <a:gd name="connsiteY35" fmla="*/ 3721423 h 4697319"/>
                <a:gd name="connsiteX36" fmla="*/ 1446647 w 3389561"/>
                <a:gd name="connsiteY36" fmla="*/ 3851543 h 4697319"/>
                <a:gd name="connsiteX37" fmla="*/ 1569904 w 3389561"/>
                <a:gd name="connsiteY37" fmla="*/ 3643351 h 4697319"/>
                <a:gd name="connsiteX38" fmla="*/ 1920213 w 3389561"/>
                <a:gd name="connsiteY38" fmla="*/ 3279016 h 4697319"/>
                <a:gd name="connsiteX39" fmla="*/ 1978598 w 3389561"/>
                <a:gd name="connsiteY39" fmla="*/ 3226968 h 4697319"/>
                <a:gd name="connsiteX40" fmla="*/ 2033738 w 3389561"/>
                <a:gd name="connsiteY40" fmla="*/ 3233474 h 4697319"/>
                <a:gd name="connsiteX41" fmla="*/ 2092121 w 3389561"/>
                <a:gd name="connsiteY41" fmla="*/ 3292028 h 4697319"/>
                <a:gd name="connsiteX42" fmla="*/ 2221865 w 3389561"/>
                <a:gd name="connsiteY42" fmla="*/ 3662869 h 4697319"/>
                <a:gd name="connsiteX43" fmla="*/ 2358097 w 3389561"/>
                <a:gd name="connsiteY43" fmla="*/ 3740941 h 4697319"/>
                <a:gd name="connsiteX44" fmla="*/ 2507303 w 3389561"/>
                <a:gd name="connsiteY44" fmla="*/ 4098770 h 4697319"/>
                <a:gd name="connsiteX45" fmla="*/ 2851124 w 3389561"/>
                <a:gd name="connsiteY45" fmla="*/ 4316720 h 4697319"/>
                <a:gd name="connsiteX46" fmla="*/ 3032764 w 3389561"/>
                <a:gd name="connsiteY46" fmla="*/ 4534670 h 4697319"/>
                <a:gd name="connsiteX47" fmla="*/ 3087906 w 3389561"/>
                <a:gd name="connsiteY47" fmla="*/ 4606235 h 4697319"/>
                <a:gd name="connsiteX48" fmla="*/ 3120342 w 3389561"/>
                <a:gd name="connsiteY48" fmla="*/ 4694066 h 4697319"/>
                <a:gd name="connsiteX49" fmla="*/ 3240355 w 3389561"/>
                <a:gd name="connsiteY49" fmla="*/ 4697319 h 4697319"/>
                <a:gd name="connsiteX50" fmla="*/ 3185221 w 3389561"/>
                <a:gd name="connsiteY50" fmla="*/ 4609493 h 4697319"/>
                <a:gd name="connsiteX51" fmla="*/ 3279277 w 3389561"/>
                <a:gd name="connsiteY51" fmla="*/ 4589971 h 4697319"/>
                <a:gd name="connsiteX52" fmla="*/ 3389561 w 3389561"/>
                <a:gd name="connsiteY52" fmla="*/ 4606236 h 4697319"/>
                <a:gd name="connsiteX0" fmla="*/ 2784923 w 3389561"/>
                <a:gd name="connsiteY0" fmla="*/ 2583520 h 4697319"/>
                <a:gd name="connsiteX1" fmla="*/ 2518652 w 3389561"/>
                <a:gd name="connsiteY1" fmla="*/ 2735765 h 4697319"/>
                <a:gd name="connsiteX2" fmla="*/ 2351724 w 3389561"/>
                <a:gd name="connsiteY2" fmla="*/ 2327341 h 4697319"/>
                <a:gd name="connsiteX3" fmla="*/ 2427654 w 3389561"/>
                <a:gd name="connsiteY3" fmla="*/ 2279762 h 4697319"/>
                <a:gd name="connsiteX4" fmla="*/ 1939669 w 3389561"/>
                <a:gd name="connsiteY4" fmla="*/ 1071859 h 4697319"/>
                <a:gd name="connsiteX5" fmla="*/ 1735321 w 3389561"/>
                <a:gd name="connsiteY5" fmla="*/ 998668 h 4697319"/>
                <a:gd name="connsiteX6" fmla="*/ 1657474 w 3389561"/>
                <a:gd name="connsiteY6" fmla="*/ 827885 h 4697319"/>
                <a:gd name="connsiteX7" fmla="*/ 1553748 w 3389561"/>
                <a:gd name="connsiteY7" fmla="*/ 707100 h 4697319"/>
                <a:gd name="connsiteX8" fmla="*/ 1618556 w 3389561"/>
                <a:gd name="connsiteY8" fmla="*/ 592045 h 4697319"/>
                <a:gd name="connsiteX9" fmla="*/ 1592608 w 3389561"/>
                <a:gd name="connsiteY9" fmla="*/ 504214 h 4697319"/>
                <a:gd name="connsiteX10" fmla="*/ 1673699 w 3389561"/>
                <a:gd name="connsiteY10" fmla="*/ 403371 h 4697319"/>
                <a:gd name="connsiteX11" fmla="*/ 1449890 w 3389561"/>
                <a:gd name="connsiteY11" fmla="*/ 35784 h 4697319"/>
                <a:gd name="connsiteX12" fmla="*/ 1258518 w 3389561"/>
                <a:gd name="connsiteY12" fmla="*/ 0 h 4697319"/>
                <a:gd name="connsiteX13" fmla="*/ 1222838 w 3389561"/>
                <a:gd name="connsiteY13" fmla="*/ 169156 h 4697319"/>
                <a:gd name="connsiteX14" fmla="*/ 1148235 w 3389561"/>
                <a:gd name="connsiteY14" fmla="*/ 569274 h 4697319"/>
                <a:gd name="connsiteX15" fmla="*/ 1242300 w 3389561"/>
                <a:gd name="connsiteY15" fmla="*/ 611563 h 4697319"/>
                <a:gd name="connsiteX16" fmla="*/ 1456378 w 3389561"/>
                <a:gd name="connsiteY16" fmla="*/ 676622 h 4697319"/>
                <a:gd name="connsiteX17" fmla="*/ 1433672 w 3389561"/>
                <a:gd name="connsiteY17" fmla="*/ 1336979 h 4697319"/>
                <a:gd name="connsiteX18" fmla="*/ 1576390 w 3389561"/>
                <a:gd name="connsiteY18" fmla="*/ 1681796 h 4697319"/>
                <a:gd name="connsiteX19" fmla="*/ 1274736 w 3389561"/>
                <a:gd name="connsiteY19" fmla="*/ 1818422 h 4697319"/>
                <a:gd name="connsiteX20" fmla="*/ 1112556 w 3389561"/>
                <a:gd name="connsiteY20" fmla="*/ 1899747 h 4697319"/>
                <a:gd name="connsiteX21" fmla="*/ 989299 w 3389561"/>
                <a:gd name="connsiteY21" fmla="*/ 1948542 h 4697319"/>
                <a:gd name="connsiteX22" fmla="*/ 914696 w 3389561"/>
                <a:gd name="connsiteY22" fmla="*/ 1974566 h 4697319"/>
                <a:gd name="connsiteX23" fmla="*/ 835998 w 3389561"/>
                <a:gd name="connsiteY23" fmla="*/ 2105839 h 4697319"/>
                <a:gd name="connsiteX24" fmla="*/ 690887 w 3389561"/>
                <a:gd name="connsiteY24" fmla="*/ 2156733 h 4697319"/>
                <a:gd name="connsiteX25" fmla="*/ 408694 w 3389561"/>
                <a:gd name="connsiteY25" fmla="*/ 2696730 h 4697319"/>
                <a:gd name="connsiteX26" fmla="*/ 0 w 3389561"/>
                <a:gd name="connsiteY26" fmla="*/ 2755284 h 4697319"/>
                <a:gd name="connsiteX27" fmla="*/ 25949 w 3389561"/>
                <a:gd name="connsiteY27" fmla="*/ 3009017 h 4697319"/>
                <a:gd name="connsiteX28" fmla="*/ 197859 w 3389561"/>
                <a:gd name="connsiteY28" fmla="*/ 2976487 h 4697319"/>
                <a:gd name="connsiteX29" fmla="*/ 272462 w 3389561"/>
                <a:gd name="connsiteY29" fmla="*/ 3077330 h 4697319"/>
                <a:gd name="connsiteX30" fmla="*/ 447618 w 3389561"/>
                <a:gd name="connsiteY30" fmla="*/ 3135885 h 4697319"/>
                <a:gd name="connsiteX31" fmla="*/ 480053 w 3389561"/>
                <a:gd name="connsiteY31" fmla="*/ 3246486 h 4697319"/>
                <a:gd name="connsiteX32" fmla="*/ 739541 w 3389561"/>
                <a:gd name="connsiteY32" fmla="*/ 3415643 h 4697319"/>
                <a:gd name="connsiteX33" fmla="*/ 1307172 w 3389561"/>
                <a:gd name="connsiteY33" fmla="*/ 3614074 h 4697319"/>
                <a:gd name="connsiteX34" fmla="*/ 1362313 w 3389561"/>
                <a:gd name="connsiteY34" fmla="*/ 3653110 h 4697319"/>
                <a:gd name="connsiteX35" fmla="*/ 1430429 w 3389561"/>
                <a:gd name="connsiteY35" fmla="*/ 3721423 h 4697319"/>
                <a:gd name="connsiteX36" fmla="*/ 1446647 w 3389561"/>
                <a:gd name="connsiteY36" fmla="*/ 3851543 h 4697319"/>
                <a:gd name="connsiteX37" fmla="*/ 1569904 w 3389561"/>
                <a:gd name="connsiteY37" fmla="*/ 3643351 h 4697319"/>
                <a:gd name="connsiteX38" fmla="*/ 1920213 w 3389561"/>
                <a:gd name="connsiteY38" fmla="*/ 3279016 h 4697319"/>
                <a:gd name="connsiteX39" fmla="*/ 1978598 w 3389561"/>
                <a:gd name="connsiteY39" fmla="*/ 3226968 h 4697319"/>
                <a:gd name="connsiteX40" fmla="*/ 2033738 w 3389561"/>
                <a:gd name="connsiteY40" fmla="*/ 3233474 h 4697319"/>
                <a:gd name="connsiteX41" fmla="*/ 2092121 w 3389561"/>
                <a:gd name="connsiteY41" fmla="*/ 3292028 h 4697319"/>
                <a:gd name="connsiteX42" fmla="*/ 2221865 w 3389561"/>
                <a:gd name="connsiteY42" fmla="*/ 3662869 h 4697319"/>
                <a:gd name="connsiteX43" fmla="*/ 2358097 w 3389561"/>
                <a:gd name="connsiteY43" fmla="*/ 3740941 h 4697319"/>
                <a:gd name="connsiteX44" fmla="*/ 2507303 w 3389561"/>
                <a:gd name="connsiteY44" fmla="*/ 4098770 h 4697319"/>
                <a:gd name="connsiteX45" fmla="*/ 2851124 w 3389561"/>
                <a:gd name="connsiteY45" fmla="*/ 4316720 h 4697319"/>
                <a:gd name="connsiteX46" fmla="*/ 3032764 w 3389561"/>
                <a:gd name="connsiteY46" fmla="*/ 4534670 h 4697319"/>
                <a:gd name="connsiteX47" fmla="*/ 3087906 w 3389561"/>
                <a:gd name="connsiteY47" fmla="*/ 4606235 h 4697319"/>
                <a:gd name="connsiteX48" fmla="*/ 3120342 w 3389561"/>
                <a:gd name="connsiteY48" fmla="*/ 4694066 h 4697319"/>
                <a:gd name="connsiteX49" fmla="*/ 3240355 w 3389561"/>
                <a:gd name="connsiteY49" fmla="*/ 4697319 h 4697319"/>
                <a:gd name="connsiteX50" fmla="*/ 3185221 w 3389561"/>
                <a:gd name="connsiteY50" fmla="*/ 4609493 h 4697319"/>
                <a:gd name="connsiteX51" fmla="*/ 3279277 w 3389561"/>
                <a:gd name="connsiteY51" fmla="*/ 4589971 h 4697319"/>
                <a:gd name="connsiteX52" fmla="*/ 3389561 w 3389561"/>
                <a:gd name="connsiteY52" fmla="*/ 4606236 h 4697319"/>
                <a:gd name="connsiteX0" fmla="*/ 2784923 w 3389561"/>
                <a:gd name="connsiteY0" fmla="*/ 2583520 h 4697319"/>
                <a:gd name="connsiteX1" fmla="*/ 2630556 w 3389561"/>
                <a:gd name="connsiteY1" fmla="*/ 2662573 h 4697319"/>
                <a:gd name="connsiteX2" fmla="*/ 2518652 w 3389561"/>
                <a:gd name="connsiteY2" fmla="*/ 2735765 h 4697319"/>
                <a:gd name="connsiteX3" fmla="*/ 2351724 w 3389561"/>
                <a:gd name="connsiteY3" fmla="*/ 2327341 h 4697319"/>
                <a:gd name="connsiteX4" fmla="*/ 2427654 w 3389561"/>
                <a:gd name="connsiteY4" fmla="*/ 2279762 h 4697319"/>
                <a:gd name="connsiteX5" fmla="*/ 1939669 w 3389561"/>
                <a:gd name="connsiteY5" fmla="*/ 1071859 h 4697319"/>
                <a:gd name="connsiteX6" fmla="*/ 1735321 w 3389561"/>
                <a:gd name="connsiteY6" fmla="*/ 998668 h 4697319"/>
                <a:gd name="connsiteX7" fmla="*/ 1657474 w 3389561"/>
                <a:gd name="connsiteY7" fmla="*/ 827885 h 4697319"/>
                <a:gd name="connsiteX8" fmla="*/ 1553748 w 3389561"/>
                <a:gd name="connsiteY8" fmla="*/ 707100 h 4697319"/>
                <a:gd name="connsiteX9" fmla="*/ 1618556 w 3389561"/>
                <a:gd name="connsiteY9" fmla="*/ 592045 h 4697319"/>
                <a:gd name="connsiteX10" fmla="*/ 1592608 w 3389561"/>
                <a:gd name="connsiteY10" fmla="*/ 504214 h 4697319"/>
                <a:gd name="connsiteX11" fmla="*/ 1673699 w 3389561"/>
                <a:gd name="connsiteY11" fmla="*/ 403371 h 4697319"/>
                <a:gd name="connsiteX12" fmla="*/ 1449890 w 3389561"/>
                <a:gd name="connsiteY12" fmla="*/ 35784 h 4697319"/>
                <a:gd name="connsiteX13" fmla="*/ 1258518 w 3389561"/>
                <a:gd name="connsiteY13" fmla="*/ 0 h 4697319"/>
                <a:gd name="connsiteX14" fmla="*/ 1222838 w 3389561"/>
                <a:gd name="connsiteY14" fmla="*/ 169156 h 4697319"/>
                <a:gd name="connsiteX15" fmla="*/ 1148235 w 3389561"/>
                <a:gd name="connsiteY15" fmla="*/ 569274 h 4697319"/>
                <a:gd name="connsiteX16" fmla="*/ 1242300 w 3389561"/>
                <a:gd name="connsiteY16" fmla="*/ 611563 h 4697319"/>
                <a:gd name="connsiteX17" fmla="*/ 1456378 w 3389561"/>
                <a:gd name="connsiteY17" fmla="*/ 676622 h 4697319"/>
                <a:gd name="connsiteX18" fmla="*/ 1433672 w 3389561"/>
                <a:gd name="connsiteY18" fmla="*/ 1336979 h 4697319"/>
                <a:gd name="connsiteX19" fmla="*/ 1576390 w 3389561"/>
                <a:gd name="connsiteY19" fmla="*/ 1681796 h 4697319"/>
                <a:gd name="connsiteX20" fmla="*/ 1274736 w 3389561"/>
                <a:gd name="connsiteY20" fmla="*/ 1818422 h 4697319"/>
                <a:gd name="connsiteX21" fmla="*/ 1112556 w 3389561"/>
                <a:gd name="connsiteY21" fmla="*/ 1899747 h 4697319"/>
                <a:gd name="connsiteX22" fmla="*/ 989299 w 3389561"/>
                <a:gd name="connsiteY22" fmla="*/ 1948542 h 4697319"/>
                <a:gd name="connsiteX23" fmla="*/ 914696 w 3389561"/>
                <a:gd name="connsiteY23" fmla="*/ 1974566 h 4697319"/>
                <a:gd name="connsiteX24" fmla="*/ 835998 w 3389561"/>
                <a:gd name="connsiteY24" fmla="*/ 2105839 h 4697319"/>
                <a:gd name="connsiteX25" fmla="*/ 690887 w 3389561"/>
                <a:gd name="connsiteY25" fmla="*/ 2156733 h 4697319"/>
                <a:gd name="connsiteX26" fmla="*/ 408694 w 3389561"/>
                <a:gd name="connsiteY26" fmla="*/ 2696730 h 4697319"/>
                <a:gd name="connsiteX27" fmla="*/ 0 w 3389561"/>
                <a:gd name="connsiteY27" fmla="*/ 2755284 h 4697319"/>
                <a:gd name="connsiteX28" fmla="*/ 25949 w 3389561"/>
                <a:gd name="connsiteY28" fmla="*/ 3009017 h 4697319"/>
                <a:gd name="connsiteX29" fmla="*/ 197859 w 3389561"/>
                <a:gd name="connsiteY29" fmla="*/ 2976487 h 4697319"/>
                <a:gd name="connsiteX30" fmla="*/ 272462 w 3389561"/>
                <a:gd name="connsiteY30" fmla="*/ 3077330 h 4697319"/>
                <a:gd name="connsiteX31" fmla="*/ 447618 w 3389561"/>
                <a:gd name="connsiteY31" fmla="*/ 3135885 h 4697319"/>
                <a:gd name="connsiteX32" fmla="*/ 480053 w 3389561"/>
                <a:gd name="connsiteY32" fmla="*/ 3246486 h 4697319"/>
                <a:gd name="connsiteX33" fmla="*/ 739541 w 3389561"/>
                <a:gd name="connsiteY33" fmla="*/ 3415643 h 4697319"/>
                <a:gd name="connsiteX34" fmla="*/ 1307172 w 3389561"/>
                <a:gd name="connsiteY34" fmla="*/ 3614074 h 4697319"/>
                <a:gd name="connsiteX35" fmla="*/ 1362313 w 3389561"/>
                <a:gd name="connsiteY35" fmla="*/ 3653110 h 4697319"/>
                <a:gd name="connsiteX36" fmla="*/ 1430429 w 3389561"/>
                <a:gd name="connsiteY36" fmla="*/ 3721423 h 4697319"/>
                <a:gd name="connsiteX37" fmla="*/ 1446647 w 3389561"/>
                <a:gd name="connsiteY37" fmla="*/ 3851543 h 4697319"/>
                <a:gd name="connsiteX38" fmla="*/ 1569904 w 3389561"/>
                <a:gd name="connsiteY38" fmla="*/ 3643351 h 4697319"/>
                <a:gd name="connsiteX39" fmla="*/ 1920213 w 3389561"/>
                <a:gd name="connsiteY39" fmla="*/ 3279016 h 4697319"/>
                <a:gd name="connsiteX40" fmla="*/ 1978598 w 3389561"/>
                <a:gd name="connsiteY40" fmla="*/ 3226968 h 4697319"/>
                <a:gd name="connsiteX41" fmla="*/ 2033738 w 3389561"/>
                <a:gd name="connsiteY41" fmla="*/ 3233474 h 4697319"/>
                <a:gd name="connsiteX42" fmla="*/ 2092121 w 3389561"/>
                <a:gd name="connsiteY42" fmla="*/ 3292028 h 4697319"/>
                <a:gd name="connsiteX43" fmla="*/ 2221865 w 3389561"/>
                <a:gd name="connsiteY43" fmla="*/ 3662869 h 4697319"/>
                <a:gd name="connsiteX44" fmla="*/ 2358097 w 3389561"/>
                <a:gd name="connsiteY44" fmla="*/ 3740941 h 4697319"/>
                <a:gd name="connsiteX45" fmla="*/ 2507303 w 3389561"/>
                <a:gd name="connsiteY45" fmla="*/ 4098770 h 4697319"/>
                <a:gd name="connsiteX46" fmla="*/ 2851124 w 3389561"/>
                <a:gd name="connsiteY46" fmla="*/ 4316720 h 4697319"/>
                <a:gd name="connsiteX47" fmla="*/ 3032764 w 3389561"/>
                <a:gd name="connsiteY47" fmla="*/ 4534670 h 4697319"/>
                <a:gd name="connsiteX48" fmla="*/ 3087906 w 3389561"/>
                <a:gd name="connsiteY48" fmla="*/ 4606235 h 4697319"/>
                <a:gd name="connsiteX49" fmla="*/ 3120342 w 3389561"/>
                <a:gd name="connsiteY49" fmla="*/ 4694066 h 4697319"/>
                <a:gd name="connsiteX50" fmla="*/ 3240355 w 3389561"/>
                <a:gd name="connsiteY50" fmla="*/ 4697319 h 4697319"/>
                <a:gd name="connsiteX51" fmla="*/ 3185221 w 3389561"/>
                <a:gd name="connsiteY51" fmla="*/ 4609493 h 4697319"/>
                <a:gd name="connsiteX52" fmla="*/ 3279277 w 3389561"/>
                <a:gd name="connsiteY52" fmla="*/ 4589971 h 4697319"/>
                <a:gd name="connsiteX53" fmla="*/ 3389561 w 3389561"/>
                <a:gd name="connsiteY53" fmla="*/ 4606236 h 4697319"/>
                <a:gd name="connsiteX0" fmla="*/ 3047656 w 3389561"/>
                <a:gd name="connsiteY0" fmla="*/ 3393515 h 4697319"/>
                <a:gd name="connsiteX1" fmla="*/ 2630556 w 3389561"/>
                <a:gd name="connsiteY1" fmla="*/ 2662573 h 4697319"/>
                <a:gd name="connsiteX2" fmla="*/ 2518652 w 3389561"/>
                <a:gd name="connsiteY2" fmla="*/ 2735765 h 4697319"/>
                <a:gd name="connsiteX3" fmla="*/ 2351724 w 3389561"/>
                <a:gd name="connsiteY3" fmla="*/ 2327341 h 4697319"/>
                <a:gd name="connsiteX4" fmla="*/ 2427654 w 3389561"/>
                <a:gd name="connsiteY4" fmla="*/ 2279762 h 4697319"/>
                <a:gd name="connsiteX5" fmla="*/ 1939669 w 3389561"/>
                <a:gd name="connsiteY5" fmla="*/ 1071859 h 4697319"/>
                <a:gd name="connsiteX6" fmla="*/ 1735321 w 3389561"/>
                <a:gd name="connsiteY6" fmla="*/ 998668 h 4697319"/>
                <a:gd name="connsiteX7" fmla="*/ 1657474 w 3389561"/>
                <a:gd name="connsiteY7" fmla="*/ 827885 h 4697319"/>
                <a:gd name="connsiteX8" fmla="*/ 1553748 w 3389561"/>
                <a:gd name="connsiteY8" fmla="*/ 707100 h 4697319"/>
                <a:gd name="connsiteX9" fmla="*/ 1618556 w 3389561"/>
                <a:gd name="connsiteY9" fmla="*/ 592045 h 4697319"/>
                <a:gd name="connsiteX10" fmla="*/ 1592608 w 3389561"/>
                <a:gd name="connsiteY10" fmla="*/ 504214 h 4697319"/>
                <a:gd name="connsiteX11" fmla="*/ 1673699 w 3389561"/>
                <a:gd name="connsiteY11" fmla="*/ 403371 h 4697319"/>
                <a:gd name="connsiteX12" fmla="*/ 1449890 w 3389561"/>
                <a:gd name="connsiteY12" fmla="*/ 35784 h 4697319"/>
                <a:gd name="connsiteX13" fmla="*/ 1258518 w 3389561"/>
                <a:gd name="connsiteY13" fmla="*/ 0 h 4697319"/>
                <a:gd name="connsiteX14" fmla="*/ 1222838 w 3389561"/>
                <a:gd name="connsiteY14" fmla="*/ 169156 h 4697319"/>
                <a:gd name="connsiteX15" fmla="*/ 1148235 w 3389561"/>
                <a:gd name="connsiteY15" fmla="*/ 569274 h 4697319"/>
                <a:gd name="connsiteX16" fmla="*/ 1242300 w 3389561"/>
                <a:gd name="connsiteY16" fmla="*/ 611563 h 4697319"/>
                <a:gd name="connsiteX17" fmla="*/ 1456378 w 3389561"/>
                <a:gd name="connsiteY17" fmla="*/ 676622 h 4697319"/>
                <a:gd name="connsiteX18" fmla="*/ 1433672 w 3389561"/>
                <a:gd name="connsiteY18" fmla="*/ 1336979 h 4697319"/>
                <a:gd name="connsiteX19" fmla="*/ 1576390 w 3389561"/>
                <a:gd name="connsiteY19" fmla="*/ 1681796 h 4697319"/>
                <a:gd name="connsiteX20" fmla="*/ 1274736 w 3389561"/>
                <a:gd name="connsiteY20" fmla="*/ 1818422 h 4697319"/>
                <a:gd name="connsiteX21" fmla="*/ 1112556 w 3389561"/>
                <a:gd name="connsiteY21" fmla="*/ 1899747 h 4697319"/>
                <a:gd name="connsiteX22" fmla="*/ 989299 w 3389561"/>
                <a:gd name="connsiteY22" fmla="*/ 1948542 h 4697319"/>
                <a:gd name="connsiteX23" fmla="*/ 914696 w 3389561"/>
                <a:gd name="connsiteY23" fmla="*/ 1974566 h 4697319"/>
                <a:gd name="connsiteX24" fmla="*/ 835998 w 3389561"/>
                <a:gd name="connsiteY24" fmla="*/ 2105839 h 4697319"/>
                <a:gd name="connsiteX25" fmla="*/ 690887 w 3389561"/>
                <a:gd name="connsiteY25" fmla="*/ 2156733 h 4697319"/>
                <a:gd name="connsiteX26" fmla="*/ 408694 w 3389561"/>
                <a:gd name="connsiteY26" fmla="*/ 2696730 h 4697319"/>
                <a:gd name="connsiteX27" fmla="*/ 0 w 3389561"/>
                <a:gd name="connsiteY27" fmla="*/ 2755284 h 4697319"/>
                <a:gd name="connsiteX28" fmla="*/ 25949 w 3389561"/>
                <a:gd name="connsiteY28" fmla="*/ 3009017 h 4697319"/>
                <a:gd name="connsiteX29" fmla="*/ 197859 w 3389561"/>
                <a:gd name="connsiteY29" fmla="*/ 2976487 h 4697319"/>
                <a:gd name="connsiteX30" fmla="*/ 272462 w 3389561"/>
                <a:gd name="connsiteY30" fmla="*/ 3077330 h 4697319"/>
                <a:gd name="connsiteX31" fmla="*/ 447618 w 3389561"/>
                <a:gd name="connsiteY31" fmla="*/ 3135885 h 4697319"/>
                <a:gd name="connsiteX32" fmla="*/ 480053 w 3389561"/>
                <a:gd name="connsiteY32" fmla="*/ 3246486 h 4697319"/>
                <a:gd name="connsiteX33" fmla="*/ 739541 w 3389561"/>
                <a:gd name="connsiteY33" fmla="*/ 3415643 h 4697319"/>
                <a:gd name="connsiteX34" fmla="*/ 1307172 w 3389561"/>
                <a:gd name="connsiteY34" fmla="*/ 3614074 h 4697319"/>
                <a:gd name="connsiteX35" fmla="*/ 1362313 w 3389561"/>
                <a:gd name="connsiteY35" fmla="*/ 3653110 h 4697319"/>
                <a:gd name="connsiteX36" fmla="*/ 1430429 w 3389561"/>
                <a:gd name="connsiteY36" fmla="*/ 3721423 h 4697319"/>
                <a:gd name="connsiteX37" fmla="*/ 1446647 w 3389561"/>
                <a:gd name="connsiteY37" fmla="*/ 3851543 h 4697319"/>
                <a:gd name="connsiteX38" fmla="*/ 1569904 w 3389561"/>
                <a:gd name="connsiteY38" fmla="*/ 3643351 h 4697319"/>
                <a:gd name="connsiteX39" fmla="*/ 1920213 w 3389561"/>
                <a:gd name="connsiteY39" fmla="*/ 3279016 h 4697319"/>
                <a:gd name="connsiteX40" fmla="*/ 1978598 w 3389561"/>
                <a:gd name="connsiteY40" fmla="*/ 3226968 h 4697319"/>
                <a:gd name="connsiteX41" fmla="*/ 2033738 w 3389561"/>
                <a:gd name="connsiteY41" fmla="*/ 3233474 h 4697319"/>
                <a:gd name="connsiteX42" fmla="*/ 2092121 w 3389561"/>
                <a:gd name="connsiteY42" fmla="*/ 3292028 h 4697319"/>
                <a:gd name="connsiteX43" fmla="*/ 2221865 w 3389561"/>
                <a:gd name="connsiteY43" fmla="*/ 3662869 h 4697319"/>
                <a:gd name="connsiteX44" fmla="*/ 2358097 w 3389561"/>
                <a:gd name="connsiteY44" fmla="*/ 3740941 h 4697319"/>
                <a:gd name="connsiteX45" fmla="*/ 2507303 w 3389561"/>
                <a:gd name="connsiteY45" fmla="*/ 4098770 h 4697319"/>
                <a:gd name="connsiteX46" fmla="*/ 2851124 w 3389561"/>
                <a:gd name="connsiteY46" fmla="*/ 4316720 h 4697319"/>
                <a:gd name="connsiteX47" fmla="*/ 3032764 w 3389561"/>
                <a:gd name="connsiteY47" fmla="*/ 4534670 h 4697319"/>
                <a:gd name="connsiteX48" fmla="*/ 3087906 w 3389561"/>
                <a:gd name="connsiteY48" fmla="*/ 4606235 h 4697319"/>
                <a:gd name="connsiteX49" fmla="*/ 3120342 w 3389561"/>
                <a:gd name="connsiteY49" fmla="*/ 4694066 h 4697319"/>
                <a:gd name="connsiteX50" fmla="*/ 3240355 w 3389561"/>
                <a:gd name="connsiteY50" fmla="*/ 4697319 h 4697319"/>
                <a:gd name="connsiteX51" fmla="*/ 3185221 w 3389561"/>
                <a:gd name="connsiteY51" fmla="*/ 4609493 h 4697319"/>
                <a:gd name="connsiteX52" fmla="*/ 3279277 w 3389561"/>
                <a:gd name="connsiteY52" fmla="*/ 4589971 h 4697319"/>
                <a:gd name="connsiteX53" fmla="*/ 3389561 w 3389561"/>
                <a:gd name="connsiteY53" fmla="*/ 4606236 h 4697319"/>
                <a:gd name="connsiteX0" fmla="*/ 3047656 w 3389561"/>
                <a:gd name="connsiteY0" fmla="*/ 3393515 h 4697319"/>
                <a:gd name="connsiteX1" fmla="*/ 2630556 w 3389561"/>
                <a:gd name="connsiteY1" fmla="*/ 2662573 h 4697319"/>
                <a:gd name="connsiteX2" fmla="*/ 2518652 w 3389561"/>
                <a:gd name="connsiteY2" fmla="*/ 2716247 h 4697319"/>
                <a:gd name="connsiteX3" fmla="*/ 2351724 w 3389561"/>
                <a:gd name="connsiteY3" fmla="*/ 2327341 h 4697319"/>
                <a:gd name="connsiteX4" fmla="*/ 2427654 w 3389561"/>
                <a:gd name="connsiteY4" fmla="*/ 2279762 h 4697319"/>
                <a:gd name="connsiteX5" fmla="*/ 1939669 w 3389561"/>
                <a:gd name="connsiteY5" fmla="*/ 1071859 h 4697319"/>
                <a:gd name="connsiteX6" fmla="*/ 1735321 w 3389561"/>
                <a:gd name="connsiteY6" fmla="*/ 998668 h 4697319"/>
                <a:gd name="connsiteX7" fmla="*/ 1657474 w 3389561"/>
                <a:gd name="connsiteY7" fmla="*/ 827885 h 4697319"/>
                <a:gd name="connsiteX8" fmla="*/ 1553748 w 3389561"/>
                <a:gd name="connsiteY8" fmla="*/ 707100 h 4697319"/>
                <a:gd name="connsiteX9" fmla="*/ 1618556 w 3389561"/>
                <a:gd name="connsiteY9" fmla="*/ 592045 h 4697319"/>
                <a:gd name="connsiteX10" fmla="*/ 1592608 w 3389561"/>
                <a:gd name="connsiteY10" fmla="*/ 504214 h 4697319"/>
                <a:gd name="connsiteX11" fmla="*/ 1673699 w 3389561"/>
                <a:gd name="connsiteY11" fmla="*/ 403371 h 4697319"/>
                <a:gd name="connsiteX12" fmla="*/ 1449890 w 3389561"/>
                <a:gd name="connsiteY12" fmla="*/ 35784 h 4697319"/>
                <a:gd name="connsiteX13" fmla="*/ 1258518 w 3389561"/>
                <a:gd name="connsiteY13" fmla="*/ 0 h 4697319"/>
                <a:gd name="connsiteX14" fmla="*/ 1222838 w 3389561"/>
                <a:gd name="connsiteY14" fmla="*/ 169156 h 4697319"/>
                <a:gd name="connsiteX15" fmla="*/ 1148235 w 3389561"/>
                <a:gd name="connsiteY15" fmla="*/ 569274 h 4697319"/>
                <a:gd name="connsiteX16" fmla="*/ 1242300 w 3389561"/>
                <a:gd name="connsiteY16" fmla="*/ 611563 h 4697319"/>
                <a:gd name="connsiteX17" fmla="*/ 1456378 w 3389561"/>
                <a:gd name="connsiteY17" fmla="*/ 676622 h 4697319"/>
                <a:gd name="connsiteX18" fmla="*/ 1433672 w 3389561"/>
                <a:gd name="connsiteY18" fmla="*/ 1336979 h 4697319"/>
                <a:gd name="connsiteX19" fmla="*/ 1576390 w 3389561"/>
                <a:gd name="connsiteY19" fmla="*/ 1681796 h 4697319"/>
                <a:gd name="connsiteX20" fmla="*/ 1274736 w 3389561"/>
                <a:gd name="connsiteY20" fmla="*/ 1818422 h 4697319"/>
                <a:gd name="connsiteX21" fmla="*/ 1112556 w 3389561"/>
                <a:gd name="connsiteY21" fmla="*/ 1899747 h 4697319"/>
                <a:gd name="connsiteX22" fmla="*/ 989299 w 3389561"/>
                <a:gd name="connsiteY22" fmla="*/ 1948542 h 4697319"/>
                <a:gd name="connsiteX23" fmla="*/ 914696 w 3389561"/>
                <a:gd name="connsiteY23" fmla="*/ 1974566 h 4697319"/>
                <a:gd name="connsiteX24" fmla="*/ 835998 w 3389561"/>
                <a:gd name="connsiteY24" fmla="*/ 2105839 h 4697319"/>
                <a:gd name="connsiteX25" fmla="*/ 690887 w 3389561"/>
                <a:gd name="connsiteY25" fmla="*/ 2156733 h 4697319"/>
                <a:gd name="connsiteX26" fmla="*/ 408694 w 3389561"/>
                <a:gd name="connsiteY26" fmla="*/ 2696730 h 4697319"/>
                <a:gd name="connsiteX27" fmla="*/ 0 w 3389561"/>
                <a:gd name="connsiteY27" fmla="*/ 2755284 h 4697319"/>
                <a:gd name="connsiteX28" fmla="*/ 25949 w 3389561"/>
                <a:gd name="connsiteY28" fmla="*/ 3009017 h 4697319"/>
                <a:gd name="connsiteX29" fmla="*/ 197859 w 3389561"/>
                <a:gd name="connsiteY29" fmla="*/ 2976487 h 4697319"/>
                <a:gd name="connsiteX30" fmla="*/ 272462 w 3389561"/>
                <a:gd name="connsiteY30" fmla="*/ 3077330 h 4697319"/>
                <a:gd name="connsiteX31" fmla="*/ 447618 w 3389561"/>
                <a:gd name="connsiteY31" fmla="*/ 3135885 h 4697319"/>
                <a:gd name="connsiteX32" fmla="*/ 480053 w 3389561"/>
                <a:gd name="connsiteY32" fmla="*/ 3246486 h 4697319"/>
                <a:gd name="connsiteX33" fmla="*/ 739541 w 3389561"/>
                <a:gd name="connsiteY33" fmla="*/ 3415643 h 4697319"/>
                <a:gd name="connsiteX34" fmla="*/ 1307172 w 3389561"/>
                <a:gd name="connsiteY34" fmla="*/ 3614074 h 4697319"/>
                <a:gd name="connsiteX35" fmla="*/ 1362313 w 3389561"/>
                <a:gd name="connsiteY35" fmla="*/ 3653110 h 4697319"/>
                <a:gd name="connsiteX36" fmla="*/ 1430429 w 3389561"/>
                <a:gd name="connsiteY36" fmla="*/ 3721423 h 4697319"/>
                <a:gd name="connsiteX37" fmla="*/ 1446647 w 3389561"/>
                <a:gd name="connsiteY37" fmla="*/ 3851543 h 4697319"/>
                <a:gd name="connsiteX38" fmla="*/ 1569904 w 3389561"/>
                <a:gd name="connsiteY38" fmla="*/ 3643351 h 4697319"/>
                <a:gd name="connsiteX39" fmla="*/ 1920213 w 3389561"/>
                <a:gd name="connsiteY39" fmla="*/ 3279016 h 4697319"/>
                <a:gd name="connsiteX40" fmla="*/ 1978598 w 3389561"/>
                <a:gd name="connsiteY40" fmla="*/ 3226968 h 4697319"/>
                <a:gd name="connsiteX41" fmla="*/ 2033738 w 3389561"/>
                <a:gd name="connsiteY41" fmla="*/ 3233474 h 4697319"/>
                <a:gd name="connsiteX42" fmla="*/ 2092121 w 3389561"/>
                <a:gd name="connsiteY42" fmla="*/ 3292028 h 4697319"/>
                <a:gd name="connsiteX43" fmla="*/ 2221865 w 3389561"/>
                <a:gd name="connsiteY43" fmla="*/ 3662869 h 4697319"/>
                <a:gd name="connsiteX44" fmla="*/ 2358097 w 3389561"/>
                <a:gd name="connsiteY44" fmla="*/ 3740941 h 4697319"/>
                <a:gd name="connsiteX45" fmla="*/ 2507303 w 3389561"/>
                <a:gd name="connsiteY45" fmla="*/ 4098770 h 4697319"/>
                <a:gd name="connsiteX46" fmla="*/ 2851124 w 3389561"/>
                <a:gd name="connsiteY46" fmla="*/ 4316720 h 4697319"/>
                <a:gd name="connsiteX47" fmla="*/ 3032764 w 3389561"/>
                <a:gd name="connsiteY47" fmla="*/ 4534670 h 4697319"/>
                <a:gd name="connsiteX48" fmla="*/ 3087906 w 3389561"/>
                <a:gd name="connsiteY48" fmla="*/ 4606235 h 4697319"/>
                <a:gd name="connsiteX49" fmla="*/ 3120342 w 3389561"/>
                <a:gd name="connsiteY49" fmla="*/ 4694066 h 4697319"/>
                <a:gd name="connsiteX50" fmla="*/ 3240355 w 3389561"/>
                <a:gd name="connsiteY50" fmla="*/ 4697319 h 4697319"/>
                <a:gd name="connsiteX51" fmla="*/ 3185221 w 3389561"/>
                <a:gd name="connsiteY51" fmla="*/ 4609493 h 4697319"/>
                <a:gd name="connsiteX52" fmla="*/ 3279277 w 3389561"/>
                <a:gd name="connsiteY52" fmla="*/ 4589971 h 4697319"/>
                <a:gd name="connsiteX53" fmla="*/ 3389561 w 3389561"/>
                <a:gd name="connsiteY53" fmla="*/ 4606236 h 4697319"/>
                <a:gd name="connsiteX0" fmla="*/ 3047656 w 3389561"/>
                <a:gd name="connsiteY0" fmla="*/ 3393515 h 4697319"/>
                <a:gd name="connsiteX1" fmla="*/ 2630556 w 3389561"/>
                <a:gd name="connsiteY1" fmla="*/ 2662573 h 4697319"/>
                <a:gd name="connsiteX2" fmla="*/ 2518652 w 3389561"/>
                <a:gd name="connsiteY2" fmla="*/ 2716247 h 4697319"/>
                <a:gd name="connsiteX3" fmla="*/ 2351724 w 3389561"/>
                <a:gd name="connsiteY3" fmla="*/ 2327341 h 4697319"/>
                <a:gd name="connsiteX4" fmla="*/ 2427654 w 3389561"/>
                <a:gd name="connsiteY4" fmla="*/ 2279762 h 4697319"/>
                <a:gd name="connsiteX5" fmla="*/ 1939669 w 3389561"/>
                <a:gd name="connsiteY5" fmla="*/ 1071859 h 4697319"/>
                <a:gd name="connsiteX6" fmla="*/ 1735321 w 3389561"/>
                <a:gd name="connsiteY6" fmla="*/ 998668 h 4697319"/>
                <a:gd name="connsiteX7" fmla="*/ 1657474 w 3389561"/>
                <a:gd name="connsiteY7" fmla="*/ 827885 h 4697319"/>
                <a:gd name="connsiteX8" fmla="*/ 1553748 w 3389561"/>
                <a:gd name="connsiteY8" fmla="*/ 707100 h 4697319"/>
                <a:gd name="connsiteX9" fmla="*/ 1618556 w 3389561"/>
                <a:gd name="connsiteY9" fmla="*/ 592045 h 4697319"/>
                <a:gd name="connsiteX10" fmla="*/ 1592608 w 3389561"/>
                <a:gd name="connsiteY10" fmla="*/ 504214 h 4697319"/>
                <a:gd name="connsiteX11" fmla="*/ 1673699 w 3389561"/>
                <a:gd name="connsiteY11" fmla="*/ 403371 h 4697319"/>
                <a:gd name="connsiteX12" fmla="*/ 1449890 w 3389561"/>
                <a:gd name="connsiteY12" fmla="*/ 35784 h 4697319"/>
                <a:gd name="connsiteX13" fmla="*/ 1258518 w 3389561"/>
                <a:gd name="connsiteY13" fmla="*/ 0 h 4697319"/>
                <a:gd name="connsiteX14" fmla="*/ 1222838 w 3389561"/>
                <a:gd name="connsiteY14" fmla="*/ 169156 h 4697319"/>
                <a:gd name="connsiteX15" fmla="*/ 1148235 w 3389561"/>
                <a:gd name="connsiteY15" fmla="*/ 569274 h 4697319"/>
                <a:gd name="connsiteX16" fmla="*/ 1242300 w 3389561"/>
                <a:gd name="connsiteY16" fmla="*/ 611563 h 4697319"/>
                <a:gd name="connsiteX17" fmla="*/ 1456378 w 3389561"/>
                <a:gd name="connsiteY17" fmla="*/ 676622 h 4697319"/>
                <a:gd name="connsiteX18" fmla="*/ 1433672 w 3389561"/>
                <a:gd name="connsiteY18" fmla="*/ 1336979 h 4697319"/>
                <a:gd name="connsiteX19" fmla="*/ 1576390 w 3389561"/>
                <a:gd name="connsiteY19" fmla="*/ 1681796 h 4697319"/>
                <a:gd name="connsiteX20" fmla="*/ 1274736 w 3389561"/>
                <a:gd name="connsiteY20" fmla="*/ 1818422 h 4697319"/>
                <a:gd name="connsiteX21" fmla="*/ 1112556 w 3389561"/>
                <a:gd name="connsiteY21" fmla="*/ 1899747 h 4697319"/>
                <a:gd name="connsiteX22" fmla="*/ 989299 w 3389561"/>
                <a:gd name="connsiteY22" fmla="*/ 1948542 h 4697319"/>
                <a:gd name="connsiteX23" fmla="*/ 914696 w 3389561"/>
                <a:gd name="connsiteY23" fmla="*/ 1974566 h 4697319"/>
                <a:gd name="connsiteX24" fmla="*/ 835998 w 3389561"/>
                <a:gd name="connsiteY24" fmla="*/ 2105839 h 4697319"/>
                <a:gd name="connsiteX25" fmla="*/ 690887 w 3389561"/>
                <a:gd name="connsiteY25" fmla="*/ 2156733 h 4697319"/>
                <a:gd name="connsiteX26" fmla="*/ 408694 w 3389561"/>
                <a:gd name="connsiteY26" fmla="*/ 2696730 h 4697319"/>
                <a:gd name="connsiteX27" fmla="*/ 0 w 3389561"/>
                <a:gd name="connsiteY27" fmla="*/ 2755284 h 4697319"/>
                <a:gd name="connsiteX28" fmla="*/ 25949 w 3389561"/>
                <a:gd name="connsiteY28" fmla="*/ 3009017 h 4697319"/>
                <a:gd name="connsiteX29" fmla="*/ 197859 w 3389561"/>
                <a:gd name="connsiteY29" fmla="*/ 2976487 h 4697319"/>
                <a:gd name="connsiteX30" fmla="*/ 272462 w 3389561"/>
                <a:gd name="connsiteY30" fmla="*/ 3077330 h 4697319"/>
                <a:gd name="connsiteX31" fmla="*/ 447618 w 3389561"/>
                <a:gd name="connsiteY31" fmla="*/ 3135885 h 4697319"/>
                <a:gd name="connsiteX32" fmla="*/ 480053 w 3389561"/>
                <a:gd name="connsiteY32" fmla="*/ 3246486 h 4697319"/>
                <a:gd name="connsiteX33" fmla="*/ 739541 w 3389561"/>
                <a:gd name="connsiteY33" fmla="*/ 3415643 h 4697319"/>
                <a:gd name="connsiteX34" fmla="*/ 1307172 w 3389561"/>
                <a:gd name="connsiteY34" fmla="*/ 3614074 h 4697319"/>
                <a:gd name="connsiteX35" fmla="*/ 1362313 w 3389561"/>
                <a:gd name="connsiteY35" fmla="*/ 3653110 h 4697319"/>
                <a:gd name="connsiteX36" fmla="*/ 1430429 w 3389561"/>
                <a:gd name="connsiteY36" fmla="*/ 3721423 h 4697319"/>
                <a:gd name="connsiteX37" fmla="*/ 1446647 w 3389561"/>
                <a:gd name="connsiteY37" fmla="*/ 3851543 h 4697319"/>
                <a:gd name="connsiteX38" fmla="*/ 1569904 w 3389561"/>
                <a:gd name="connsiteY38" fmla="*/ 3643351 h 4697319"/>
                <a:gd name="connsiteX39" fmla="*/ 1920213 w 3389561"/>
                <a:gd name="connsiteY39" fmla="*/ 3279016 h 4697319"/>
                <a:gd name="connsiteX40" fmla="*/ 1978598 w 3389561"/>
                <a:gd name="connsiteY40" fmla="*/ 3226968 h 4697319"/>
                <a:gd name="connsiteX41" fmla="*/ 2033738 w 3389561"/>
                <a:gd name="connsiteY41" fmla="*/ 3233474 h 4697319"/>
                <a:gd name="connsiteX42" fmla="*/ 2092121 w 3389561"/>
                <a:gd name="connsiteY42" fmla="*/ 3292028 h 4697319"/>
                <a:gd name="connsiteX43" fmla="*/ 2221865 w 3389561"/>
                <a:gd name="connsiteY43" fmla="*/ 3662869 h 4697319"/>
                <a:gd name="connsiteX44" fmla="*/ 2358097 w 3389561"/>
                <a:gd name="connsiteY44" fmla="*/ 3740941 h 4697319"/>
                <a:gd name="connsiteX45" fmla="*/ 2507303 w 3389561"/>
                <a:gd name="connsiteY45" fmla="*/ 4098770 h 4697319"/>
                <a:gd name="connsiteX46" fmla="*/ 2851124 w 3389561"/>
                <a:gd name="connsiteY46" fmla="*/ 4316720 h 4697319"/>
                <a:gd name="connsiteX47" fmla="*/ 3032764 w 3389561"/>
                <a:gd name="connsiteY47" fmla="*/ 4534670 h 4697319"/>
                <a:gd name="connsiteX48" fmla="*/ 3087906 w 3389561"/>
                <a:gd name="connsiteY48" fmla="*/ 4606235 h 4697319"/>
                <a:gd name="connsiteX49" fmla="*/ 3120342 w 3389561"/>
                <a:gd name="connsiteY49" fmla="*/ 4694066 h 4697319"/>
                <a:gd name="connsiteX50" fmla="*/ 3240355 w 3389561"/>
                <a:gd name="connsiteY50" fmla="*/ 4697319 h 4697319"/>
                <a:gd name="connsiteX51" fmla="*/ 3185221 w 3389561"/>
                <a:gd name="connsiteY51" fmla="*/ 4609493 h 4697319"/>
                <a:gd name="connsiteX52" fmla="*/ 3279277 w 3389561"/>
                <a:gd name="connsiteY52" fmla="*/ 4589971 h 4697319"/>
                <a:gd name="connsiteX53" fmla="*/ 3389561 w 3389561"/>
                <a:gd name="connsiteY53" fmla="*/ 4606236 h 4697319"/>
                <a:gd name="connsiteX0" fmla="*/ 3047656 w 3389561"/>
                <a:gd name="connsiteY0" fmla="*/ 3393515 h 4697319"/>
                <a:gd name="connsiteX1" fmla="*/ 2630556 w 3389561"/>
                <a:gd name="connsiteY1" fmla="*/ 2662573 h 4697319"/>
                <a:gd name="connsiteX2" fmla="*/ 2518652 w 3389561"/>
                <a:gd name="connsiteY2" fmla="*/ 2716247 h 4697319"/>
                <a:gd name="connsiteX3" fmla="*/ 2351724 w 3389561"/>
                <a:gd name="connsiteY3" fmla="*/ 2327341 h 4697319"/>
                <a:gd name="connsiteX4" fmla="*/ 2427654 w 3389561"/>
                <a:gd name="connsiteY4" fmla="*/ 2279762 h 4697319"/>
                <a:gd name="connsiteX5" fmla="*/ 1925072 w 3389561"/>
                <a:gd name="connsiteY5" fmla="*/ 1062100 h 4697319"/>
                <a:gd name="connsiteX6" fmla="*/ 1735321 w 3389561"/>
                <a:gd name="connsiteY6" fmla="*/ 998668 h 4697319"/>
                <a:gd name="connsiteX7" fmla="*/ 1657474 w 3389561"/>
                <a:gd name="connsiteY7" fmla="*/ 827885 h 4697319"/>
                <a:gd name="connsiteX8" fmla="*/ 1553748 w 3389561"/>
                <a:gd name="connsiteY8" fmla="*/ 707100 h 4697319"/>
                <a:gd name="connsiteX9" fmla="*/ 1618556 w 3389561"/>
                <a:gd name="connsiteY9" fmla="*/ 592045 h 4697319"/>
                <a:gd name="connsiteX10" fmla="*/ 1592608 w 3389561"/>
                <a:gd name="connsiteY10" fmla="*/ 504214 h 4697319"/>
                <a:gd name="connsiteX11" fmla="*/ 1673699 w 3389561"/>
                <a:gd name="connsiteY11" fmla="*/ 403371 h 4697319"/>
                <a:gd name="connsiteX12" fmla="*/ 1449890 w 3389561"/>
                <a:gd name="connsiteY12" fmla="*/ 35784 h 4697319"/>
                <a:gd name="connsiteX13" fmla="*/ 1258518 w 3389561"/>
                <a:gd name="connsiteY13" fmla="*/ 0 h 4697319"/>
                <a:gd name="connsiteX14" fmla="*/ 1222838 w 3389561"/>
                <a:gd name="connsiteY14" fmla="*/ 169156 h 4697319"/>
                <a:gd name="connsiteX15" fmla="*/ 1148235 w 3389561"/>
                <a:gd name="connsiteY15" fmla="*/ 569274 h 4697319"/>
                <a:gd name="connsiteX16" fmla="*/ 1242300 w 3389561"/>
                <a:gd name="connsiteY16" fmla="*/ 611563 h 4697319"/>
                <a:gd name="connsiteX17" fmla="*/ 1456378 w 3389561"/>
                <a:gd name="connsiteY17" fmla="*/ 676622 h 4697319"/>
                <a:gd name="connsiteX18" fmla="*/ 1433672 w 3389561"/>
                <a:gd name="connsiteY18" fmla="*/ 1336979 h 4697319"/>
                <a:gd name="connsiteX19" fmla="*/ 1576390 w 3389561"/>
                <a:gd name="connsiteY19" fmla="*/ 1681796 h 4697319"/>
                <a:gd name="connsiteX20" fmla="*/ 1274736 w 3389561"/>
                <a:gd name="connsiteY20" fmla="*/ 1818422 h 4697319"/>
                <a:gd name="connsiteX21" fmla="*/ 1112556 w 3389561"/>
                <a:gd name="connsiteY21" fmla="*/ 1899747 h 4697319"/>
                <a:gd name="connsiteX22" fmla="*/ 989299 w 3389561"/>
                <a:gd name="connsiteY22" fmla="*/ 1948542 h 4697319"/>
                <a:gd name="connsiteX23" fmla="*/ 914696 w 3389561"/>
                <a:gd name="connsiteY23" fmla="*/ 1974566 h 4697319"/>
                <a:gd name="connsiteX24" fmla="*/ 835998 w 3389561"/>
                <a:gd name="connsiteY24" fmla="*/ 2105839 h 4697319"/>
                <a:gd name="connsiteX25" fmla="*/ 690887 w 3389561"/>
                <a:gd name="connsiteY25" fmla="*/ 2156733 h 4697319"/>
                <a:gd name="connsiteX26" fmla="*/ 408694 w 3389561"/>
                <a:gd name="connsiteY26" fmla="*/ 2696730 h 4697319"/>
                <a:gd name="connsiteX27" fmla="*/ 0 w 3389561"/>
                <a:gd name="connsiteY27" fmla="*/ 2755284 h 4697319"/>
                <a:gd name="connsiteX28" fmla="*/ 25949 w 3389561"/>
                <a:gd name="connsiteY28" fmla="*/ 3009017 h 4697319"/>
                <a:gd name="connsiteX29" fmla="*/ 197859 w 3389561"/>
                <a:gd name="connsiteY29" fmla="*/ 2976487 h 4697319"/>
                <a:gd name="connsiteX30" fmla="*/ 272462 w 3389561"/>
                <a:gd name="connsiteY30" fmla="*/ 3077330 h 4697319"/>
                <a:gd name="connsiteX31" fmla="*/ 447618 w 3389561"/>
                <a:gd name="connsiteY31" fmla="*/ 3135885 h 4697319"/>
                <a:gd name="connsiteX32" fmla="*/ 480053 w 3389561"/>
                <a:gd name="connsiteY32" fmla="*/ 3246486 h 4697319"/>
                <a:gd name="connsiteX33" fmla="*/ 739541 w 3389561"/>
                <a:gd name="connsiteY33" fmla="*/ 3415643 h 4697319"/>
                <a:gd name="connsiteX34" fmla="*/ 1307172 w 3389561"/>
                <a:gd name="connsiteY34" fmla="*/ 3614074 h 4697319"/>
                <a:gd name="connsiteX35" fmla="*/ 1362313 w 3389561"/>
                <a:gd name="connsiteY35" fmla="*/ 3653110 h 4697319"/>
                <a:gd name="connsiteX36" fmla="*/ 1430429 w 3389561"/>
                <a:gd name="connsiteY36" fmla="*/ 3721423 h 4697319"/>
                <a:gd name="connsiteX37" fmla="*/ 1446647 w 3389561"/>
                <a:gd name="connsiteY37" fmla="*/ 3851543 h 4697319"/>
                <a:gd name="connsiteX38" fmla="*/ 1569904 w 3389561"/>
                <a:gd name="connsiteY38" fmla="*/ 3643351 h 4697319"/>
                <a:gd name="connsiteX39" fmla="*/ 1920213 w 3389561"/>
                <a:gd name="connsiteY39" fmla="*/ 3279016 h 4697319"/>
                <a:gd name="connsiteX40" fmla="*/ 1978598 w 3389561"/>
                <a:gd name="connsiteY40" fmla="*/ 3226968 h 4697319"/>
                <a:gd name="connsiteX41" fmla="*/ 2033738 w 3389561"/>
                <a:gd name="connsiteY41" fmla="*/ 3233474 h 4697319"/>
                <a:gd name="connsiteX42" fmla="*/ 2092121 w 3389561"/>
                <a:gd name="connsiteY42" fmla="*/ 3292028 h 4697319"/>
                <a:gd name="connsiteX43" fmla="*/ 2221865 w 3389561"/>
                <a:gd name="connsiteY43" fmla="*/ 3662869 h 4697319"/>
                <a:gd name="connsiteX44" fmla="*/ 2358097 w 3389561"/>
                <a:gd name="connsiteY44" fmla="*/ 3740941 h 4697319"/>
                <a:gd name="connsiteX45" fmla="*/ 2507303 w 3389561"/>
                <a:gd name="connsiteY45" fmla="*/ 4098770 h 4697319"/>
                <a:gd name="connsiteX46" fmla="*/ 2851124 w 3389561"/>
                <a:gd name="connsiteY46" fmla="*/ 4316720 h 4697319"/>
                <a:gd name="connsiteX47" fmla="*/ 3032764 w 3389561"/>
                <a:gd name="connsiteY47" fmla="*/ 4534670 h 4697319"/>
                <a:gd name="connsiteX48" fmla="*/ 3087906 w 3389561"/>
                <a:gd name="connsiteY48" fmla="*/ 4606235 h 4697319"/>
                <a:gd name="connsiteX49" fmla="*/ 3120342 w 3389561"/>
                <a:gd name="connsiteY49" fmla="*/ 4694066 h 4697319"/>
                <a:gd name="connsiteX50" fmla="*/ 3240355 w 3389561"/>
                <a:gd name="connsiteY50" fmla="*/ 4697319 h 4697319"/>
                <a:gd name="connsiteX51" fmla="*/ 3185221 w 3389561"/>
                <a:gd name="connsiteY51" fmla="*/ 4609493 h 4697319"/>
                <a:gd name="connsiteX52" fmla="*/ 3279277 w 3389561"/>
                <a:gd name="connsiteY52" fmla="*/ 4589971 h 4697319"/>
                <a:gd name="connsiteX53" fmla="*/ 3389561 w 3389561"/>
                <a:gd name="connsiteY53" fmla="*/ 4606236 h 4697319"/>
                <a:gd name="connsiteX0" fmla="*/ 3047656 w 3389561"/>
                <a:gd name="connsiteY0" fmla="*/ 3393515 h 4697319"/>
                <a:gd name="connsiteX1" fmla="*/ 2630556 w 3389561"/>
                <a:gd name="connsiteY1" fmla="*/ 2662573 h 4697319"/>
                <a:gd name="connsiteX2" fmla="*/ 2518652 w 3389561"/>
                <a:gd name="connsiteY2" fmla="*/ 2716247 h 4697319"/>
                <a:gd name="connsiteX3" fmla="*/ 2351724 w 3389561"/>
                <a:gd name="connsiteY3" fmla="*/ 2327341 h 4697319"/>
                <a:gd name="connsiteX4" fmla="*/ 2427654 w 3389561"/>
                <a:gd name="connsiteY4" fmla="*/ 2279762 h 4697319"/>
                <a:gd name="connsiteX5" fmla="*/ 1925072 w 3389561"/>
                <a:gd name="connsiteY5" fmla="*/ 1062100 h 4697319"/>
                <a:gd name="connsiteX6" fmla="*/ 1735321 w 3389561"/>
                <a:gd name="connsiteY6" fmla="*/ 1018186 h 4697319"/>
                <a:gd name="connsiteX7" fmla="*/ 1657474 w 3389561"/>
                <a:gd name="connsiteY7" fmla="*/ 827885 h 4697319"/>
                <a:gd name="connsiteX8" fmla="*/ 1553748 w 3389561"/>
                <a:gd name="connsiteY8" fmla="*/ 707100 h 4697319"/>
                <a:gd name="connsiteX9" fmla="*/ 1618556 w 3389561"/>
                <a:gd name="connsiteY9" fmla="*/ 592045 h 4697319"/>
                <a:gd name="connsiteX10" fmla="*/ 1592608 w 3389561"/>
                <a:gd name="connsiteY10" fmla="*/ 504214 h 4697319"/>
                <a:gd name="connsiteX11" fmla="*/ 1673699 w 3389561"/>
                <a:gd name="connsiteY11" fmla="*/ 403371 h 4697319"/>
                <a:gd name="connsiteX12" fmla="*/ 1449890 w 3389561"/>
                <a:gd name="connsiteY12" fmla="*/ 35784 h 4697319"/>
                <a:gd name="connsiteX13" fmla="*/ 1258518 w 3389561"/>
                <a:gd name="connsiteY13" fmla="*/ 0 h 4697319"/>
                <a:gd name="connsiteX14" fmla="*/ 1222838 w 3389561"/>
                <a:gd name="connsiteY14" fmla="*/ 169156 h 4697319"/>
                <a:gd name="connsiteX15" fmla="*/ 1148235 w 3389561"/>
                <a:gd name="connsiteY15" fmla="*/ 569274 h 4697319"/>
                <a:gd name="connsiteX16" fmla="*/ 1242300 w 3389561"/>
                <a:gd name="connsiteY16" fmla="*/ 611563 h 4697319"/>
                <a:gd name="connsiteX17" fmla="*/ 1456378 w 3389561"/>
                <a:gd name="connsiteY17" fmla="*/ 676622 h 4697319"/>
                <a:gd name="connsiteX18" fmla="*/ 1433672 w 3389561"/>
                <a:gd name="connsiteY18" fmla="*/ 1336979 h 4697319"/>
                <a:gd name="connsiteX19" fmla="*/ 1576390 w 3389561"/>
                <a:gd name="connsiteY19" fmla="*/ 1681796 h 4697319"/>
                <a:gd name="connsiteX20" fmla="*/ 1274736 w 3389561"/>
                <a:gd name="connsiteY20" fmla="*/ 1818422 h 4697319"/>
                <a:gd name="connsiteX21" fmla="*/ 1112556 w 3389561"/>
                <a:gd name="connsiteY21" fmla="*/ 1899747 h 4697319"/>
                <a:gd name="connsiteX22" fmla="*/ 989299 w 3389561"/>
                <a:gd name="connsiteY22" fmla="*/ 1948542 h 4697319"/>
                <a:gd name="connsiteX23" fmla="*/ 914696 w 3389561"/>
                <a:gd name="connsiteY23" fmla="*/ 1974566 h 4697319"/>
                <a:gd name="connsiteX24" fmla="*/ 835998 w 3389561"/>
                <a:gd name="connsiteY24" fmla="*/ 2105839 h 4697319"/>
                <a:gd name="connsiteX25" fmla="*/ 690887 w 3389561"/>
                <a:gd name="connsiteY25" fmla="*/ 2156733 h 4697319"/>
                <a:gd name="connsiteX26" fmla="*/ 408694 w 3389561"/>
                <a:gd name="connsiteY26" fmla="*/ 2696730 h 4697319"/>
                <a:gd name="connsiteX27" fmla="*/ 0 w 3389561"/>
                <a:gd name="connsiteY27" fmla="*/ 2755284 h 4697319"/>
                <a:gd name="connsiteX28" fmla="*/ 25949 w 3389561"/>
                <a:gd name="connsiteY28" fmla="*/ 3009017 h 4697319"/>
                <a:gd name="connsiteX29" fmla="*/ 197859 w 3389561"/>
                <a:gd name="connsiteY29" fmla="*/ 2976487 h 4697319"/>
                <a:gd name="connsiteX30" fmla="*/ 272462 w 3389561"/>
                <a:gd name="connsiteY30" fmla="*/ 3077330 h 4697319"/>
                <a:gd name="connsiteX31" fmla="*/ 447618 w 3389561"/>
                <a:gd name="connsiteY31" fmla="*/ 3135885 h 4697319"/>
                <a:gd name="connsiteX32" fmla="*/ 480053 w 3389561"/>
                <a:gd name="connsiteY32" fmla="*/ 3246486 h 4697319"/>
                <a:gd name="connsiteX33" fmla="*/ 739541 w 3389561"/>
                <a:gd name="connsiteY33" fmla="*/ 3415643 h 4697319"/>
                <a:gd name="connsiteX34" fmla="*/ 1307172 w 3389561"/>
                <a:gd name="connsiteY34" fmla="*/ 3614074 h 4697319"/>
                <a:gd name="connsiteX35" fmla="*/ 1362313 w 3389561"/>
                <a:gd name="connsiteY35" fmla="*/ 3653110 h 4697319"/>
                <a:gd name="connsiteX36" fmla="*/ 1430429 w 3389561"/>
                <a:gd name="connsiteY36" fmla="*/ 3721423 h 4697319"/>
                <a:gd name="connsiteX37" fmla="*/ 1446647 w 3389561"/>
                <a:gd name="connsiteY37" fmla="*/ 3851543 h 4697319"/>
                <a:gd name="connsiteX38" fmla="*/ 1569904 w 3389561"/>
                <a:gd name="connsiteY38" fmla="*/ 3643351 h 4697319"/>
                <a:gd name="connsiteX39" fmla="*/ 1920213 w 3389561"/>
                <a:gd name="connsiteY39" fmla="*/ 3279016 h 4697319"/>
                <a:gd name="connsiteX40" fmla="*/ 1978598 w 3389561"/>
                <a:gd name="connsiteY40" fmla="*/ 3226968 h 4697319"/>
                <a:gd name="connsiteX41" fmla="*/ 2033738 w 3389561"/>
                <a:gd name="connsiteY41" fmla="*/ 3233474 h 4697319"/>
                <a:gd name="connsiteX42" fmla="*/ 2092121 w 3389561"/>
                <a:gd name="connsiteY42" fmla="*/ 3292028 h 4697319"/>
                <a:gd name="connsiteX43" fmla="*/ 2221865 w 3389561"/>
                <a:gd name="connsiteY43" fmla="*/ 3662869 h 4697319"/>
                <a:gd name="connsiteX44" fmla="*/ 2358097 w 3389561"/>
                <a:gd name="connsiteY44" fmla="*/ 3740941 h 4697319"/>
                <a:gd name="connsiteX45" fmla="*/ 2507303 w 3389561"/>
                <a:gd name="connsiteY45" fmla="*/ 4098770 h 4697319"/>
                <a:gd name="connsiteX46" fmla="*/ 2851124 w 3389561"/>
                <a:gd name="connsiteY46" fmla="*/ 4316720 h 4697319"/>
                <a:gd name="connsiteX47" fmla="*/ 3032764 w 3389561"/>
                <a:gd name="connsiteY47" fmla="*/ 4534670 h 4697319"/>
                <a:gd name="connsiteX48" fmla="*/ 3087906 w 3389561"/>
                <a:gd name="connsiteY48" fmla="*/ 4606235 h 4697319"/>
                <a:gd name="connsiteX49" fmla="*/ 3120342 w 3389561"/>
                <a:gd name="connsiteY49" fmla="*/ 4694066 h 4697319"/>
                <a:gd name="connsiteX50" fmla="*/ 3240355 w 3389561"/>
                <a:gd name="connsiteY50" fmla="*/ 4697319 h 4697319"/>
                <a:gd name="connsiteX51" fmla="*/ 3185221 w 3389561"/>
                <a:gd name="connsiteY51" fmla="*/ 4609493 h 4697319"/>
                <a:gd name="connsiteX52" fmla="*/ 3279277 w 3389561"/>
                <a:gd name="connsiteY52" fmla="*/ 4589971 h 4697319"/>
                <a:gd name="connsiteX53" fmla="*/ 3389561 w 3389561"/>
                <a:gd name="connsiteY53" fmla="*/ 4606236 h 4697319"/>
                <a:gd name="connsiteX0" fmla="*/ 3422293 w 3422293"/>
                <a:gd name="connsiteY0" fmla="*/ 3900982 h 4697319"/>
                <a:gd name="connsiteX1" fmla="*/ 2630556 w 3422293"/>
                <a:gd name="connsiteY1" fmla="*/ 2662573 h 4697319"/>
                <a:gd name="connsiteX2" fmla="*/ 2518652 w 3422293"/>
                <a:gd name="connsiteY2" fmla="*/ 2716247 h 4697319"/>
                <a:gd name="connsiteX3" fmla="*/ 2351724 w 3422293"/>
                <a:gd name="connsiteY3" fmla="*/ 2327341 h 4697319"/>
                <a:gd name="connsiteX4" fmla="*/ 2427654 w 3422293"/>
                <a:gd name="connsiteY4" fmla="*/ 2279762 h 4697319"/>
                <a:gd name="connsiteX5" fmla="*/ 1925072 w 3422293"/>
                <a:gd name="connsiteY5" fmla="*/ 1062100 h 4697319"/>
                <a:gd name="connsiteX6" fmla="*/ 1735321 w 3422293"/>
                <a:gd name="connsiteY6" fmla="*/ 1018186 h 4697319"/>
                <a:gd name="connsiteX7" fmla="*/ 1657474 w 3422293"/>
                <a:gd name="connsiteY7" fmla="*/ 827885 h 4697319"/>
                <a:gd name="connsiteX8" fmla="*/ 1553748 w 3422293"/>
                <a:gd name="connsiteY8" fmla="*/ 707100 h 4697319"/>
                <a:gd name="connsiteX9" fmla="*/ 1618556 w 3422293"/>
                <a:gd name="connsiteY9" fmla="*/ 592045 h 4697319"/>
                <a:gd name="connsiteX10" fmla="*/ 1592608 w 3422293"/>
                <a:gd name="connsiteY10" fmla="*/ 504214 h 4697319"/>
                <a:gd name="connsiteX11" fmla="*/ 1673699 w 3422293"/>
                <a:gd name="connsiteY11" fmla="*/ 403371 h 4697319"/>
                <a:gd name="connsiteX12" fmla="*/ 1449890 w 3422293"/>
                <a:gd name="connsiteY12" fmla="*/ 35784 h 4697319"/>
                <a:gd name="connsiteX13" fmla="*/ 1258518 w 3422293"/>
                <a:gd name="connsiteY13" fmla="*/ 0 h 4697319"/>
                <a:gd name="connsiteX14" fmla="*/ 1222838 w 3422293"/>
                <a:gd name="connsiteY14" fmla="*/ 169156 h 4697319"/>
                <a:gd name="connsiteX15" fmla="*/ 1148235 w 3422293"/>
                <a:gd name="connsiteY15" fmla="*/ 569274 h 4697319"/>
                <a:gd name="connsiteX16" fmla="*/ 1242300 w 3422293"/>
                <a:gd name="connsiteY16" fmla="*/ 611563 h 4697319"/>
                <a:gd name="connsiteX17" fmla="*/ 1456378 w 3422293"/>
                <a:gd name="connsiteY17" fmla="*/ 676622 h 4697319"/>
                <a:gd name="connsiteX18" fmla="*/ 1433672 w 3422293"/>
                <a:gd name="connsiteY18" fmla="*/ 1336979 h 4697319"/>
                <a:gd name="connsiteX19" fmla="*/ 1576390 w 3422293"/>
                <a:gd name="connsiteY19" fmla="*/ 1681796 h 4697319"/>
                <a:gd name="connsiteX20" fmla="*/ 1274736 w 3422293"/>
                <a:gd name="connsiteY20" fmla="*/ 1818422 h 4697319"/>
                <a:gd name="connsiteX21" fmla="*/ 1112556 w 3422293"/>
                <a:gd name="connsiteY21" fmla="*/ 1899747 h 4697319"/>
                <a:gd name="connsiteX22" fmla="*/ 989299 w 3422293"/>
                <a:gd name="connsiteY22" fmla="*/ 1948542 h 4697319"/>
                <a:gd name="connsiteX23" fmla="*/ 914696 w 3422293"/>
                <a:gd name="connsiteY23" fmla="*/ 1974566 h 4697319"/>
                <a:gd name="connsiteX24" fmla="*/ 835998 w 3422293"/>
                <a:gd name="connsiteY24" fmla="*/ 2105839 h 4697319"/>
                <a:gd name="connsiteX25" fmla="*/ 690887 w 3422293"/>
                <a:gd name="connsiteY25" fmla="*/ 2156733 h 4697319"/>
                <a:gd name="connsiteX26" fmla="*/ 408694 w 3422293"/>
                <a:gd name="connsiteY26" fmla="*/ 2696730 h 4697319"/>
                <a:gd name="connsiteX27" fmla="*/ 0 w 3422293"/>
                <a:gd name="connsiteY27" fmla="*/ 2755284 h 4697319"/>
                <a:gd name="connsiteX28" fmla="*/ 25949 w 3422293"/>
                <a:gd name="connsiteY28" fmla="*/ 3009017 h 4697319"/>
                <a:gd name="connsiteX29" fmla="*/ 197859 w 3422293"/>
                <a:gd name="connsiteY29" fmla="*/ 2976487 h 4697319"/>
                <a:gd name="connsiteX30" fmla="*/ 272462 w 3422293"/>
                <a:gd name="connsiteY30" fmla="*/ 3077330 h 4697319"/>
                <a:gd name="connsiteX31" fmla="*/ 447618 w 3422293"/>
                <a:gd name="connsiteY31" fmla="*/ 3135885 h 4697319"/>
                <a:gd name="connsiteX32" fmla="*/ 480053 w 3422293"/>
                <a:gd name="connsiteY32" fmla="*/ 3246486 h 4697319"/>
                <a:gd name="connsiteX33" fmla="*/ 739541 w 3422293"/>
                <a:gd name="connsiteY33" fmla="*/ 3415643 h 4697319"/>
                <a:gd name="connsiteX34" fmla="*/ 1307172 w 3422293"/>
                <a:gd name="connsiteY34" fmla="*/ 3614074 h 4697319"/>
                <a:gd name="connsiteX35" fmla="*/ 1362313 w 3422293"/>
                <a:gd name="connsiteY35" fmla="*/ 3653110 h 4697319"/>
                <a:gd name="connsiteX36" fmla="*/ 1430429 w 3422293"/>
                <a:gd name="connsiteY36" fmla="*/ 3721423 h 4697319"/>
                <a:gd name="connsiteX37" fmla="*/ 1446647 w 3422293"/>
                <a:gd name="connsiteY37" fmla="*/ 3851543 h 4697319"/>
                <a:gd name="connsiteX38" fmla="*/ 1569904 w 3422293"/>
                <a:gd name="connsiteY38" fmla="*/ 3643351 h 4697319"/>
                <a:gd name="connsiteX39" fmla="*/ 1920213 w 3422293"/>
                <a:gd name="connsiteY39" fmla="*/ 3279016 h 4697319"/>
                <a:gd name="connsiteX40" fmla="*/ 1978598 w 3422293"/>
                <a:gd name="connsiteY40" fmla="*/ 3226968 h 4697319"/>
                <a:gd name="connsiteX41" fmla="*/ 2033738 w 3422293"/>
                <a:gd name="connsiteY41" fmla="*/ 3233474 h 4697319"/>
                <a:gd name="connsiteX42" fmla="*/ 2092121 w 3422293"/>
                <a:gd name="connsiteY42" fmla="*/ 3292028 h 4697319"/>
                <a:gd name="connsiteX43" fmla="*/ 2221865 w 3422293"/>
                <a:gd name="connsiteY43" fmla="*/ 3662869 h 4697319"/>
                <a:gd name="connsiteX44" fmla="*/ 2358097 w 3422293"/>
                <a:gd name="connsiteY44" fmla="*/ 3740941 h 4697319"/>
                <a:gd name="connsiteX45" fmla="*/ 2507303 w 3422293"/>
                <a:gd name="connsiteY45" fmla="*/ 4098770 h 4697319"/>
                <a:gd name="connsiteX46" fmla="*/ 2851124 w 3422293"/>
                <a:gd name="connsiteY46" fmla="*/ 4316720 h 4697319"/>
                <a:gd name="connsiteX47" fmla="*/ 3032764 w 3422293"/>
                <a:gd name="connsiteY47" fmla="*/ 4534670 h 4697319"/>
                <a:gd name="connsiteX48" fmla="*/ 3087906 w 3422293"/>
                <a:gd name="connsiteY48" fmla="*/ 4606235 h 4697319"/>
                <a:gd name="connsiteX49" fmla="*/ 3120342 w 3422293"/>
                <a:gd name="connsiteY49" fmla="*/ 4694066 h 4697319"/>
                <a:gd name="connsiteX50" fmla="*/ 3240355 w 3422293"/>
                <a:gd name="connsiteY50" fmla="*/ 4697319 h 4697319"/>
                <a:gd name="connsiteX51" fmla="*/ 3185221 w 3422293"/>
                <a:gd name="connsiteY51" fmla="*/ 4609493 h 4697319"/>
                <a:gd name="connsiteX52" fmla="*/ 3279277 w 3422293"/>
                <a:gd name="connsiteY52" fmla="*/ 4589971 h 4697319"/>
                <a:gd name="connsiteX53" fmla="*/ 3389561 w 3422293"/>
                <a:gd name="connsiteY53" fmla="*/ 4606236 h 4697319"/>
                <a:gd name="connsiteX0" fmla="*/ 3422293 w 3422293"/>
                <a:gd name="connsiteY0" fmla="*/ 3900982 h 4697319"/>
                <a:gd name="connsiteX1" fmla="*/ 3102500 w 3422293"/>
                <a:gd name="connsiteY1" fmla="*/ 3399376 h 4697319"/>
                <a:gd name="connsiteX2" fmla="*/ 2630556 w 3422293"/>
                <a:gd name="connsiteY2" fmla="*/ 2662573 h 4697319"/>
                <a:gd name="connsiteX3" fmla="*/ 2518652 w 3422293"/>
                <a:gd name="connsiteY3" fmla="*/ 2716247 h 4697319"/>
                <a:gd name="connsiteX4" fmla="*/ 2351724 w 3422293"/>
                <a:gd name="connsiteY4" fmla="*/ 2327341 h 4697319"/>
                <a:gd name="connsiteX5" fmla="*/ 2427654 w 3422293"/>
                <a:gd name="connsiteY5" fmla="*/ 2279762 h 4697319"/>
                <a:gd name="connsiteX6" fmla="*/ 1925072 w 3422293"/>
                <a:gd name="connsiteY6" fmla="*/ 1062100 h 4697319"/>
                <a:gd name="connsiteX7" fmla="*/ 1735321 w 3422293"/>
                <a:gd name="connsiteY7" fmla="*/ 1018186 h 4697319"/>
                <a:gd name="connsiteX8" fmla="*/ 1657474 w 3422293"/>
                <a:gd name="connsiteY8" fmla="*/ 827885 h 4697319"/>
                <a:gd name="connsiteX9" fmla="*/ 1553748 w 3422293"/>
                <a:gd name="connsiteY9" fmla="*/ 707100 h 4697319"/>
                <a:gd name="connsiteX10" fmla="*/ 1618556 w 3422293"/>
                <a:gd name="connsiteY10" fmla="*/ 592045 h 4697319"/>
                <a:gd name="connsiteX11" fmla="*/ 1592608 w 3422293"/>
                <a:gd name="connsiteY11" fmla="*/ 504214 h 4697319"/>
                <a:gd name="connsiteX12" fmla="*/ 1673699 w 3422293"/>
                <a:gd name="connsiteY12" fmla="*/ 403371 h 4697319"/>
                <a:gd name="connsiteX13" fmla="*/ 1449890 w 3422293"/>
                <a:gd name="connsiteY13" fmla="*/ 35784 h 4697319"/>
                <a:gd name="connsiteX14" fmla="*/ 1258518 w 3422293"/>
                <a:gd name="connsiteY14" fmla="*/ 0 h 4697319"/>
                <a:gd name="connsiteX15" fmla="*/ 1222838 w 3422293"/>
                <a:gd name="connsiteY15" fmla="*/ 169156 h 4697319"/>
                <a:gd name="connsiteX16" fmla="*/ 1148235 w 3422293"/>
                <a:gd name="connsiteY16" fmla="*/ 569274 h 4697319"/>
                <a:gd name="connsiteX17" fmla="*/ 1242300 w 3422293"/>
                <a:gd name="connsiteY17" fmla="*/ 611563 h 4697319"/>
                <a:gd name="connsiteX18" fmla="*/ 1456378 w 3422293"/>
                <a:gd name="connsiteY18" fmla="*/ 676622 h 4697319"/>
                <a:gd name="connsiteX19" fmla="*/ 1433672 w 3422293"/>
                <a:gd name="connsiteY19" fmla="*/ 1336979 h 4697319"/>
                <a:gd name="connsiteX20" fmla="*/ 1576390 w 3422293"/>
                <a:gd name="connsiteY20" fmla="*/ 1681796 h 4697319"/>
                <a:gd name="connsiteX21" fmla="*/ 1274736 w 3422293"/>
                <a:gd name="connsiteY21" fmla="*/ 1818422 h 4697319"/>
                <a:gd name="connsiteX22" fmla="*/ 1112556 w 3422293"/>
                <a:gd name="connsiteY22" fmla="*/ 1899747 h 4697319"/>
                <a:gd name="connsiteX23" fmla="*/ 989299 w 3422293"/>
                <a:gd name="connsiteY23" fmla="*/ 1948542 h 4697319"/>
                <a:gd name="connsiteX24" fmla="*/ 914696 w 3422293"/>
                <a:gd name="connsiteY24" fmla="*/ 1974566 h 4697319"/>
                <a:gd name="connsiteX25" fmla="*/ 835998 w 3422293"/>
                <a:gd name="connsiteY25" fmla="*/ 2105839 h 4697319"/>
                <a:gd name="connsiteX26" fmla="*/ 690887 w 3422293"/>
                <a:gd name="connsiteY26" fmla="*/ 2156733 h 4697319"/>
                <a:gd name="connsiteX27" fmla="*/ 408694 w 3422293"/>
                <a:gd name="connsiteY27" fmla="*/ 2696730 h 4697319"/>
                <a:gd name="connsiteX28" fmla="*/ 0 w 3422293"/>
                <a:gd name="connsiteY28" fmla="*/ 2755284 h 4697319"/>
                <a:gd name="connsiteX29" fmla="*/ 25949 w 3422293"/>
                <a:gd name="connsiteY29" fmla="*/ 3009017 h 4697319"/>
                <a:gd name="connsiteX30" fmla="*/ 197859 w 3422293"/>
                <a:gd name="connsiteY30" fmla="*/ 2976487 h 4697319"/>
                <a:gd name="connsiteX31" fmla="*/ 272462 w 3422293"/>
                <a:gd name="connsiteY31" fmla="*/ 3077330 h 4697319"/>
                <a:gd name="connsiteX32" fmla="*/ 447618 w 3422293"/>
                <a:gd name="connsiteY32" fmla="*/ 3135885 h 4697319"/>
                <a:gd name="connsiteX33" fmla="*/ 480053 w 3422293"/>
                <a:gd name="connsiteY33" fmla="*/ 3246486 h 4697319"/>
                <a:gd name="connsiteX34" fmla="*/ 739541 w 3422293"/>
                <a:gd name="connsiteY34" fmla="*/ 3415643 h 4697319"/>
                <a:gd name="connsiteX35" fmla="*/ 1307172 w 3422293"/>
                <a:gd name="connsiteY35" fmla="*/ 3614074 h 4697319"/>
                <a:gd name="connsiteX36" fmla="*/ 1362313 w 3422293"/>
                <a:gd name="connsiteY36" fmla="*/ 3653110 h 4697319"/>
                <a:gd name="connsiteX37" fmla="*/ 1430429 w 3422293"/>
                <a:gd name="connsiteY37" fmla="*/ 3721423 h 4697319"/>
                <a:gd name="connsiteX38" fmla="*/ 1446647 w 3422293"/>
                <a:gd name="connsiteY38" fmla="*/ 3851543 h 4697319"/>
                <a:gd name="connsiteX39" fmla="*/ 1569904 w 3422293"/>
                <a:gd name="connsiteY39" fmla="*/ 3643351 h 4697319"/>
                <a:gd name="connsiteX40" fmla="*/ 1920213 w 3422293"/>
                <a:gd name="connsiteY40" fmla="*/ 3279016 h 4697319"/>
                <a:gd name="connsiteX41" fmla="*/ 1978598 w 3422293"/>
                <a:gd name="connsiteY41" fmla="*/ 3226968 h 4697319"/>
                <a:gd name="connsiteX42" fmla="*/ 2033738 w 3422293"/>
                <a:gd name="connsiteY42" fmla="*/ 3233474 h 4697319"/>
                <a:gd name="connsiteX43" fmla="*/ 2092121 w 3422293"/>
                <a:gd name="connsiteY43" fmla="*/ 3292028 h 4697319"/>
                <a:gd name="connsiteX44" fmla="*/ 2221865 w 3422293"/>
                <a:gd name="connsiteY44" fmla="*/ 3662869 h 4697319"/>
                <a:gd name="connsiteX45" fmla="*/ 2358097 w 3422293"/>
                <a:gd name="connsiteY45" fmla="*/ 3740941 h 4697319"/>
                <a:gd name="connsiteX46" fmla="*/ 2507303 w 3422293"/>
                <a:gd name="connsiteY46" fmla="*/ 4098770 h 4697319"/>
                <a:gd name="connsiteX47" fmla="*/ 2851124 w 3422293"/>
                <a:gd name="connsiteY47" fmla="*/ 4316720 h 4697319"/>
                <a:gd name="connsiteX48" fmla="*/ 3032764 w 3422293"/>
                <a:gd name="connsiteY48" fmla="*/ 4534670 h 4697319"/>
                <a:gd name="connsiteX49" fmla="*/ 3087906 w 3422293"/>
                <a:gd name="connsiteY49" fmla="*/ 4606235 h 4697319"/>
                <a:gd name="connsiteX50" fmla="*/ 3120342 w 3422293"/>
                <a:gd name="connsiteY50" fmla="*/ 4694066 h 4697319"/>
                <a:gd name="connsiteX51" fmla="*/ 3240355 w 3422293"/>
                <a:gd name="connsiteY51" fmla="*/ 4697319 h 4697319"/>
                <a:gd name="connsiteX52" fmla="*/ 3185221 w 3422293"/>
                <a:gd name="connsiteY52" fmla="*/ 4609493 h 4697319"/>
                <a:gd name="connsiteX53" fmla="*/ 3279277 w 3422293"/>
                <a:gd name="connsiteY53" fmla="*/ 4589971 h 4697319"/>
                <a:gd name="connsiteX54" fmla="*/ 3389561 w 3422293"/>
                <a:gd name="connsiteY54" fmla="*/ 4606236 h 4697319"/>
                <a:gd name="connsiteX0" fmla="*/ 3422293 w 3422293"/>
                <a:gd name="connsiteY0" fmla="*/ 3900982 h 4697319"/>
                <a:gd name="connsiteX1" fmla="*/ 3073308 w 3422293"/>
                <a:gd name="connsiteY1" fmla="*/ 3428653 h 4697319"/>
                <a:gd name="connsiteX2" fmla="*/ 2630556 w 3422293"/>
                <a:gd name="connsiteY2" fmla="*/ 2662573 h 4697319"/>
                <a:gd name="connsiteX3" fmla="*/ 2518652 w 3422293"/>
                <a:gd name="connsiteY3" fmla="*/ 2716247 h 4697319"/>
                <a:gd name="connsiteX4" fmla="*/ 2351724 w 3422293"/>
                <a:gd name="connsiteY4" fmla="*/ 2327341 h 4697319"/>
                <a:gd name="connsiteX5" fmla="*/ 2427654 w 3422293"/>
                <a:gd name="connsiteY5" fmla="*/ 2279762 h 4697319"/>
                <a:gd name="connsiteX6" fmla="*/ 1925072 w 3422293"/>
                <a:gd name="connsiteY6" fmla="*/ 1062100 h 4697319"/>
                <a:gd name="connsiteX7" fmla="*/ 1735321 w 3422293"/>
                <a:gd name="connsiteY7" fmla="*/ 1018186 h 4697319"/>
                <a:gd name="connsiteX8" fmla="*/ 1657474 w 3422293"/>
                <a:gd name="connsiteY8" fmla="*/ 827885 h 4697319"/>
                <a:gd name="connsiteX9" fmla="*/ 1553748 w 3422293"/>
                <a:gd name="connsiteY9" fmla="*/ 707100 h 4697319"/>
                <a:gd name="connsiteX10" fmla="*/ 1618556 w 3422293"/>
                <a:gd name="connsiteY10" fmla="*/ 592045 h 4697319"/>
                <a:gd name="connsiteX11" fmla="*/ 1592608 w 3422293"/>
                <a:gd name="connsiteY11" fmla="*/ 504214 h 4697319"/>
                <a:gd name="connsiteX12" fmla="*/ 1673699 w 3422293"/>
                <a:gd name="connsiteY12" fmla="*/ 403371 h 4697319"/>
                <a:gd name="connsiteX13" fmla="*/ 1449890 w 3422293"/>
                <a:gd name="connsiteY13" fmla="*/ 35784 h 4697319"/>
                <a:gd name="connsiteX14" fmla="*/ 1258518 w 3422293"/>
                <a:gd name="connsiteY14" fmla="*/ 0 h 4697319"/>
                <a:gd name="connsiteX15" fmla="*/ 1222838 w 3422293"/>
                <a:gd name="connsiteY15" fmla="*/ 169156 h 4697319"/>
                <a:gd name="connsiteX16" fmla="*/ 1148235 w 3422293"/>
                <a:gd name="connsiteY16" fmla="*/ 569274 h 4697319"/>
                <a:gd name="connsiteX17" fmla="*/ 1242300 w 3422293"/>
                <a:gd name="connsiteY17" fmla="*/ 611563 h 4697319"/>
                <a:gd name="connsiteX18" fmla="*/ 1456378 w 3422293"/>
                <a:gd name="connsiteY18" fmla="*/ 676622 h 4697319"/>
                <a:gd name="connsiteX19" fmla="*/ 1433672 w 3422293"/>
                <a:gd name="connsiteY19" fmla="*/ 1336979 h 4697319"/>
                <a:gd name="connsiteX20" fmla="*/ 1576390 w 3422293"/>
                <a:gd name="connsiteY20" fmla="*/ 1681796 h 4697319"/>
                <a:gd name="connsiteX21" fmla="*/ 1274736 w 3422293"/>
                <a:gd name="connsiteY21" fmla="*/ 1818422 h 4697319"/>
                <a:gd name="connsiteX22" fmla="*/ 1112556 w 3422293"/>
                <a:gd name="connsiteY22" fmla="*/ 1899747 h 4697319"/>
                <a:gd name="connsiteX23" fmla="*/ 989299 w 3422293"/>
                <a:gd name="connsiteY23" fmla="*/ 1948542 h 4697319"/>
                <a:gd name="connsiteX24" fmla="*/ 914696 w 3422293"/>
                <a:gd name="connsiteY24" fmla="*/ 1974566 h 4697319"/>
                <a:gd name="connsiteX25" fmla="*/ 835998 w 3422293"/>
                <a:gd name="connsiteY25" fmla="*/ 2105839 h 4697319"/>
                <a:gd name="connsiteX26" fmla="*/ 690887 w 3422293"/>
                <a:gd name="connsiteY26" fmla="*/ 2156733 h 4697319"/>
                <a:gd name="connsiteX27" fmla="*/ 408694 w 3422293"/>
                <a:gd name="connsiteY27" fmla="*/ 2696730 h 4697319"/>
                <a:gd name="connsiteX28" fmla="*/ 0 w 3422293"/>
                <a:gd name="connsiteY28" fmla="*/ 2755284 h 4697319"/>
                <a:gd name="connsiteX29" fmla="*/ 25949 w 3422293"/>
                <a:gd name="connsiteY29" fmla="*/ 3009017 h 4697319"/>
                <a:gd name="connsiteX30" fmla="*/ 197859 w 3422293"/>
                <a:gd name="connsiteY30" fmla="*/ 2976487 h 4697319"/>
                <a:gd name="connsiteX31" fmla="*/ 272462 w 3422293"/>
                <a:gd name="connsiteY31" fmla="*/ 3077330 h 4697319"/>
                <a:gd name="connsiteX32" fmla="*/ 447618 w 3422293"/>
                <a:gd name="connsiteY32" fmla="*/ 3135885 h 4697319"/>
                <a:gd name="connsiteX33" fmla="*/ 480053 w 3422293"/>
                <a:gd name="connsiteY33" fmla="*/ 3246486 h 4697319"/>
                <a:gd name="connsiteX34" fmla="*/ 739541 w 3422293"/>
                <a:gd name="connsiteY34" fmla="*/ 3415643 h 4697319"/>
                <a:gd name="connsiteX35" fmla="*/ 1307172 w 3422293"/>
                <a:gd name="connsiteY35" fmla="*/ 3614074 h 4697319"/>
                <a:gd name="connsiteX36" fmla="*/ 1362313 w 3422293"/>
                <a:gd name="connsiteY36" fmla="*/ 3653110 h 4697319"/>
                <a:gd name="connsiteX37" fmla="*/ 1430429 w 3422293"/>
                <a:gd name="connsiteY37" fmla="*/ 3721423 h 4697319"/>
                <a:gd name="connsiteX38" fmla="*/ 1446647 w 3422293"/>
                <a:gd name="connsiteY38" fmla="*/ 3851543 h 4697319"/>
                <a:gd name="connsiteX39" fmla="*/ 1569904 w 3422293"/>
                <a:gd name="connsiteY39" fmla="*/ 3643351 h 4697319"/>
                <a:gd name="connsiteX40" fmla="*/ 1920213 w 3422293"/>
                <a:gd name="connsiteY40" fmla="*/ 3279016 h 4697319"/>
                <a:gd name="connsiteX41" fmla="*/ 1978598 w 3422293"/>
                <a:gd name="connsiteY41" fmla="*/ 3226968 h 4697319"/>
                <a:gd name="connsiteX42" fmla="*/ 2033738 w 3422293"/>
                <a:gd name="connsiteY42" fmla="*/ 3233474 h 4697319"/>
                <a:gd name="connsiteX43" fmla="*/ 2092121 w 3422293"/>
                <a:gd name="connsiteY43" fmla="*/ 3292028 h 4697319"/>
                <a:gd name="connsiteX44" fmla="*/ 2221865 w 3422293"/>
                <a:gd name="connsiteY44" fmla="*/ 3662869 h 4697319"/>
                <a:gd name="connsiteX45" fmla="*/ 2358097 w 3422293"/>
                <a:gd name="connsiteY45" fmla="*/ 3740941 h 4697319"/>
                <a:gd name="connsiteX46" fmla="*/ 2507303 w 3422293"/>
                <a:gd name="connsiteY46" fmla="*/ 4098770 h 4697319"/>
                <a:gd name="connsiteX47" fmla="*/ 2851124 w 3422293"/>
                <a:gd name="connsiteY47" fmla="*/ 4316720 h 4697319"/>
                <a:gd name="connsiteX48" fmla="*/ 3032764 w 3422293"/>
                <a:gd name="connsiteY48" fmla="*/ 4534670 h 4697319"/>
                <a:gd name="connsiteX49" fmla="*/ 3087906 w 3422293"/>
                <a:gd name="connsiteY49" fmla="*/ 4606235 h 4697319"/>
                <a:gd name="connsiteX50" fmla="*/ 3120342 w 3422293"/>
                <a:gd name="connsiteY50" fmla="*/ 4694066 h 4697319"/>
                <a:gd name="connsiteX51" fmla="*/ 3240355 w 3422293"/>
                <a:gd name="connsiteY51" fmla="*/ 4697319 h 4697319"/>
                <a:gd name="connsiteX52" fmla="*/ 3185221 w 3422293"/>
                <a:gd name="connsiteY52" fmla="*/ 4609493 h 4697319"/>
                <a:gd name="connsiteX53" fmla="*/ 3279277 w 3422293"/>
                <a:gd name="connsiteY53" fmla="*/ 4589971 h 4697319"/>
                <a:gd name="connsiteX54" fmla="*/ 3389561 w 3422293"/>
                <a:gd name="connsiteY54" fmla="*/ 4606236 h 4697319"/>
                <a:gd name="connsiteX0" fmla="*/ 3388236 w 3389561"/>
                <a:gd name="connsiteY0" fmla="*/ 3857066 h 4697319"/>
                <a:gd name="connsiteX1" fmla="*/ 3073308 w 3389561"/>
                <a:gd name="connsiteY1" fmla="*/ 3428653 h 4697319"/>
                <a:gd name="connsiteX2" fmla="*/ 2630556 w 3389561"/>
                <a:gd name="connsiteY2" fmla="*/ 2662573 h 4697319"/>
                <a:gd name="connsiteX3" fmla="*/ 2518652 w 3389561"/>
                <a:gd name="connsiteY3" fmla="*/ 2716247 h 4697319"/>
                <a:gd name="connsiteX4" fmla="*/ 2351724 w 3389561"/>
                <a:gd name="connsiteY4" fmla="*/ 2327341 h 4697319"/>
                <a:gd name="connsiteX5" fmla="*/ 2427654 w 3389561"/>
                <a:gd name="connsiteY5" fmla="*/ 2279762 h 4697319"/>
                <a:gd name="connsiteX6" fmla="*/ 1925072 w 3389561"/>
                <a:gd name="connsiteY6" fmla="*/ 1062100 h 4697319"/>
                <a:gd name="connsiteX7" fmla="*/ 1735321 w 3389561"/>
                <a:gd name="connsiteY7" fmla="*/ 1018186 h 4697319"/>
                <a:gd name="connsiteX8" fmla="*/ 1657474 w 3389561"/>
                <a:gd name="connsiteY8" fmla="*/ 827885 h 4697319"/>
                <a:gd name="connsiteX9" fmla="*/ 1553748 w 3389561"/>
                <a:gd name="connsiteY9" fmla="*/ 707100 h 4697319"/>
                <a:gd name="connsiteX10" fmla="*/ 1618556 w 3389561"/>
                <a:gd name="connsiteY10" fmla="*/ 592045 h 4697319"/>
                <a:gd name="connsiteX11" fmla="*/ 1592608 w 3389561"/>
                <a:gd name="connsiteY11" fmla="*/ 504214 h 4697319"/>
                <a:gd name="connsiteX12" fmla="*/ 1673699 w 3389561"/>
                <a:gd name="connsiteY12" fmla="*/ 403371 h 4697319"/>
                <a:gd name="connsiteX13" fmla="*/ 1449890 w 3389561"/>
                <a:gd name="connsiteY13" fmla="*/ 35784 h 4697319"/>
                <a:gd name="connsiteX14" fmla="*/ 1258518 w 3389561"/>
                <a:gd name="connsiteY14" fmla="*/ 0 h 4697319"/>
                <a:gd name="connsiteX15" fmla="*/ 1222838 w 3389561"/>
                <a:gd name="connsiteY15" fmla="*/ 169156 h 4697319"/>
                <a:gd name="connsiteX16" fmla="*/ 1148235 w 3389561"/>
                <a:gd name="connsiteY16" fmla="*/ 569274 h 4697319"/>
                <a:gd name="connsiteX17" fmla="*/ 1242300 w 3389561"/>
                <a:gd name="connsiteY17" fmla="*/ 611563 h 4697319"/>
                <a:gd name="connsiteX18" fmla="*/ 1456378 w 3389561"/>
                <a:gd name="connsiteY18" fmla="*/ 676622 h 4697319"/>
                <a:gd name="connsiteX19" fmla="*/ 1433672 w 3389561"/>
                <a:gd name="connsiteY19" fmla="*/ 1336979 h 4697319"/>
                <a:gd name="connsiteX20" fmla="*/ 1576390 w 3389561"/>
                <a:gd name="connsiteY20" fmla="*/ 1681796 h 4697319"/>
                <a:gd name="connsiteX21" fmla="*/ 1274736 w 3389561"/>
                <a:gd name="connsiteY21" fmla="*/ 1818422 h 4697319"/>
                <a:gd name="connsiteX22" fmla="*/ 1112556 w 3389561"/>
                <a:gd name="connsiteY22" fmla="*/ 1899747 h 4697319"/>
                <a:gd name="connsiteX23" fmla="*/ 989299 w 3389561"/>
                <a:gd name="connsiteY23" fmla="*/ 1948542 h 4697319"/>
                <a:gd name="connsiteX24" fmla="*/ 914696 w 3389561"/>
                <a:gd name="connsiteY24" fmla="*/ 1974566 h 4697319"/>
                <a:gd name="connsiteX25" fmla="*/ 835998 w 3389561"/>
                <a:gd name="connsiteY25" fmla="*/ 2105839 h 4697319"/>
                <a:gd name="connsiteX26" fmla="*/ 690887 w 3389561"/>
                <a:gd name="connsiteY26" fmla="*/ 2156733 h 4697319"/>
                <a:gd name="connsiteX27" fmla="*/ 408694 w 3389561"/>
                <a:gd name="connsiteY27" fmla="*/ 2696730 h 4697319"/>
                <a:gd name="connsiteX28" fmla="*/ 0 w 3389561"/>
                <a:gd name="connsiteY28" fmla="*/ 2755284 h 4697319"/>
                <a:gd name="connsiteX29" fmla="*/ 25949 w 3389561"/>
                <a:gd name="connsiteY29" fmla="*/ 3009017 h 4697319"/>
                <a:gd name="connsiteX30" fmla="*/ 197859 w 3389561"/>
                <a:gd name="connsiteY30" fmla="*/ 2976487 h 4697319"/>
                <a:gd name="connsiteX31" fmla="*/ 272462 w 3389561"/>
                <a:gd name="connsiteY31" fmla="*/ 3077330 h 4697319"/>
                <a:gd name="connsiteX32" fmla="*/ 447618 w 3389561"/>
                <a:gd name="connsiteY32" fmla="*/ 3135885 h 4697319"/>
                <a:gd name="connsiteX33" fmla="*/ 480053 w 3389561"/>
                <a:gd name="connsiteY33" fmla="*/ 3246486 h 4697319"/>
                <a:gd name="connsiteX34" fmla="*/ 739541 w 3389561"/>
                <a:gd name="connsiteY34" fmla="*/ 3415643 h 4697319"/>
                <a:gd name="connsiteX35" fmla="*/ 1307172 w 3389561"/>
                <a:gd name="connsiteY35" fmla="*/ 3614074 h 4697319"/>
                <a:gd name="connsiteX36" fmla="*/ 1362313 w 3389561"/>
                <a:gd name="connsiteY36" fmla="*/ 3653110 h 4697319"/>
                <a:gd name="connsiteX37" fmla="*/ 1430429 w 3389561"/>
                <a:gd name="connsiteY37" fmla="*/ 3721423 h 4697319"/>
                <a:gd name="connsiteX38" fmla="*/ 1446647 w 3389561"/>
                <a:gd name="connsiteY38" fmla="*/ 3851543 h 4697319"/>
                <a:gd name="connsiteX39" fmla="*/ 1569904 w 3389561"/>
                <a:gd name="connsiteY39" fmla="*/ 3643351 h 4697319"/>
                <a:gd name="connsiteX40" fmla="*/ 1920213 w 3389561"/>
                <a:gd name="connsiteY40" fmla="*/ 3279016 h 4697319"/>
                <a:gd name="connsiteX41" fmla="*/ 1978598 w 3389561"/>
                <a:gd name="connsiteY41" fmla="*/ 3226968 h 4697319"/>
                <a:gd name="connsiteX42" fmla="*/ 2033738 w 3389561"/>
                <a:gd name="connsiteY42" fmla="*/ 3233474 h 4697319"/>
                <a:gd name="connsiteX43" fmla="*/ 2092121 w 3389561"/>
                <a:gd name="connsiteY43" fmla="*/ 3292028 h 4697319"/>
                <a:gd name="connsiteX44" fmla="*/ 2221865 w 3389561"/>
                <a:gd name="connsiteY44" fmla="*/ 3662869 h 4697319"/>
                <a:gd name="connsiteX45" fmla="*/ 2358097 w 3389561"/>
                <a:gd name="connsiteY45" fmla="*/ 3740941 h 4697319"/>
                <a:gd name="connsiteX46" fmla="*/ 2507303 w 3389561"/>
                <a:gd name="connsiteY46" fmla="*/ 4098770 h 4697319"/>
                <a:gd name="connsiteX47" fmla="*/ 2851124 w 3389561"/>
                <a:gd name="connsiteY47" fmla="*/ 4316720 h 4697319"/>
                <a:gd name="connsiteX48" fmla="*/ 3032764 w 3389561"/>
                <a:gd name="connsiteY48" fmla="*/ 4534670 h 4697319"/>
                <a:gd name="connsiteX49" fmla="*/ 3087906 w 3389561"/>
                <a:gd name="connsiteY49" fmla="*/ 4606235 h 4697319"/>
                <a:gd name="connsiteX50" fmla="*/ 3120342 w 3389561"/>
                <a:gd name="connsiteY50" fmla="*/ 4694066 h 4697319"/>
                <a:gd name="connsiteX51" fmla="*/ 3240355 w 3389561"/>
                <a:gd name="connsiteY51" fmla="*/ 4697319 h 4697319"/>
                <a:gd name="connsiteX52" fmla="*/ 3185221 w 3389561"/>
                <a:gd name="connsiteY52" fmla="*/ 4609493 h 4697319"/>
                <a:gd name="connsiteX53" fmla="*/ 3279277 w 3389561"/>
                <a:gd name="connsiteY53" fmla="*/ 4589971 h 4697319"/>
                <a:gd name="connsiteX54" fmla="*/ 3389561 w 3389561"/>
                <a:gd name="connsiteY54" fmla="*/ 4606236 h 4697319"/>
                <a:gd name="connsiteX0" fmla="*/ 3388236 w 3389561"/>
                <a:gd name="connsiteY0" fmla="*/ 3857066 h 4697319"/>
                <a:gd name="connsiteX1" fmla="*/ 3073308 w 3389561"/>
                <a:gd name="connsiteY1" fmla="*/ 3428653 h 4697319"/>
                <a:gd name="connsiteX2" fmla="*/ 2630556 w 3389561"/>
                <a:gd name="connsiteY2" fmla="*/ 2662573 h 4697319"/>
                <a:gd name="connsiteX3" fmla="*/ 2351724 w 3389561"/>
                <a:gd name="connsiteY3" fmla="*/ 2327341 h 4697319"/>
                <a:gd name="connsiteX4" fmla="*/ 2427654 w 3389561"/>
                <a:gd name="connsiteY4" fmla="*/ 2279762 h 4697319"/>
                <a:gd name="connsiteX5" fmla="*/ 1925072 w 3389561"/>
                <a:gd name="connsiteY5" fmla="*/ 1062100 h 4697319"/>
                <a:gd name="connsiteX6" fmla="*/ 1735321 w 3389561"/>
                <a:gd name="connsiteY6" fmla="*/ 1018186 h 4697319"/>
                <a:gd name="connsiteX7" fmla="*/ 1657474 w 3389561"/>
                <a:gd name="connsiteY7" fmla="*/ 827885 h 4697319"/>
                <a:gd name="connsiteX8" fmla="*/ 1553748 w 3389561"/>
                <a:gd name="connsiteY8" fmla="*/ 707100 h 4697319"/>
                <a:gd name="connsiteX9" fmla="*/ 1618556 w 3389561"/>
                <a:gd name="connsiteY9" fmla="*/ 592045 h 4697319"/>
                <a:gd name="connsiteX10" fmla="*/ 1592608 w 3389561"/>
                <a:gd name="connsiteY10" fmla="*/ 504214 h 4697319"/>
                <a:gd name="connsiteX11" fmla="*/ 1673699 w 3389561"/>
                <a:gd name="connsiteY11" fmla="*/ 403371 h 4697319"/>
                <a:gd name="connsiteX12" fmla="*/ 1449890 w 3389561"/>
                <a:gd name="connsiteY12" fmla="*/ 35784 h 4697319"/>
                <a:gd name="connsiteX13" fmla="*/ 1258518 w 3389561"/>
                <a:gd name="connsiteY13" fmla="*/ 0 h 4697319"/>
                <a:gd name="connsiteX14" fmla="*/ 1222838 w 3389561"/>
                <a:gd name="connsiteY14" fmla="*/ 169156 h 4697319"/>
                <a:gd name="connsiteX15" fmla="*/ 1148235 w 3389561"/>
                <a:gd name="connsiteY15" fmla="*/ 569274 h 4697319"/>
                <a:gd name="connsiteX16" fmla="*/ 1242300 w 3389561"/>
                <a:gd name="connsiteY16" fmla="*/ 611563 h 4697319"/>
                <a:gd name="connsiteX17" fmla="*/ 1456378 w 3389561"/>
                <a:gd name="connsiteY17" fmla="*/ 676622 h 4697319"/>
                <a:gd name="connsiteX18" fmla="*/ 1433672 w 3389561"/>
                <a:gd name="connsiteY18" fmla="*/ 1336979 h 4697319"/>
                <a:gd name="connsiteX19" fmla="*/ 1576390 w 3389561"/>
                <a:gd name="connsiteY19" fmla="*/ 1681796 h 4697319"/>
                <a:gd name="connsiteX20" fmla="*/ 1274736 w 3389561"/>
                <a:gd name="connsiteY20" fmla="*/ 1818422 h 4697319"/>
                <a:gd name="connsiteX21" fmla="*/ 1112556 w 3389561"/>
                <a:gd name="connsiteY21" fmla="*/ 1899747 h 4697319"/>
                <a:gd name="connsiteX22" fmla="*/ 989299 w 3389561"/>
                <a:gd name="connsiteY22" fmla="*/ 1948542 h 4697319"/>
                <a:gd name="connsiteX23" fmla="*/ 914696 w 3389561"/>
                <a:gd name="connsiteY23" fmla="*/ 1974566 h 4697319"/>
                <a:gd name="connsiteX24" fmla="*/ 835998 w 3389561"/>
                <a:gd name="connsiteY24" fmla="*/ 2105839 h 4697319"/>
                <a:gd name="connsiteX25" fmla="*/ 690887 w 3389561"/>
                <a:gd name="connsiteY25" fmla="*/ 2156733 h 4697319"/>
                <a:gd name="connsiteX26" fmla="*/ 408694 w 3389561"/>
                <a:gd name="connsiteY26" fmla="*/ 2696730 h 4697319"/>
                <a:gd name="connsiteX27" fmla="*/ 0 w 3389561"/>
                <a:gd name="connsiteY27" fmla="*/ 2755284 h 4697319"/>
                <a:gd name="connsiteX28" fmla="*/ 25949 w 3389561"/>
                <a:gd name="connsiteY28" fmla="*/ 3009017 h 4697319"/>
                <a:gd name="connsiteX29" fmla="*/ 197859 w 3389561"/>
                <a:gd name="connsiteY29" fmla="*/ 2976487 h 4697319"/>
                <a:gd name="connsiteX30" fmla="*/ 272462 w 3389561"/>
                <a:gd name="connsiteY30" fmla="*/ 3077330 h 4697319"/>
                <a:gd name="connsiteX31" fmla="*/ 447618 w 3389561"/>
                <a:gd name="connsiteY31" fmla="*/ 3135885 h 4697319"/>
                <a:gd name="connsiteX32" fmla="*/ 480053 w 3389561"/>
                <a:gd name="connsiteY32" fmla="*/ 3246486 h 4697319"/>
                <a:gd name="connsiteX33" fmla="*/ 739541 w 3389561"/>
                <a:gd name="connsiteY33" fmla="*/ 3415643 h 4697319"/>
                <a:gd name="connsiteX34" fmla="*/ 1307172 w 3389561"/>
                <a:gd name="connsiteY34" fmla="*/ 3614074 h 4697319"/>
                <a:gd name="connsiteX35" fmla="*/ 1362313 w 3389561"/>
                <a:gd name="connsiteY35" fmla="*/ 3653110 h 4697319"/>
                <a:gd name="connsiteX36" fmla="*/ 1430429 w 3389561"/>
                <a:gd name="connsiteY36" fmla="*/ 3721423 h 4697319"/>
                <a:gd name="connsiteX37" fmla="*/ 1446647 w 3389561"/>
                <a:gd name="connsiteY37" fmla="*/ 3851543 h 4697319"/>
                <a:gd name="connsiteX38" fmla="*/ 1569904 w 3389561"/>
                <a:gd name="connsiteY38" fmla="*/ 3643351 h 4697319"/>
                <a:gd name="connsiteX39" fmla="*/ 1920213 w 3389561"/>
                <a:gd name="connsiteY39" fmla="*/ 3279016 h 4697319"/>
                <a:gd name="connsiteX40" fmla="*/ 1978598 w 3389561"/>
                <a:gd name="connsiteY40" fmla="*/ 3226968 h 4697319"/>
                <a:gd name="connsiteX41" fmla="*/ 2033738 w 3389561"/>
                <a:gd name="connsiteY41" fmla="*/ 3233474 h 4697319"/>
                <a:gd name="connsiteX42" fmla="*/ 2092121 w 3389561"/>
                <a:gd name="connsiteY42" fmla="*/ 3292028 h 4697319"/>
                <a:gd name="connsiteX43" fmla="*/ 2221865 w 3389561"/>
                <a:gd name="connsiteY43" fmla="*/ 3662869 h 4697319"/>
                <a:gd name="connsiteX44" fmla="*/ 2358097 w 3389561"/>
                <a:gd name="connsiteY44" fmla="*/ 3740941 h 4697319"/>
                <a:gd name="connsiteX45" fmla="*/ 2507303 w 3389561"/>
                <a:gd name="connsiteY45" fmla="*/ 4098770 h 4697319"/>
                <a:gd name="connsiteX46" fmla="*/ 2851124 w 3389561"/>
                <a:gd name="connsiteY46" fmla="*/ 4316720 h 4697319"/>
                <a:gd name="connsiteX47" fmla="*/ 3032764 w 3389561"/>
                <a:gd name="connsiteY47" fmla="*/ 4534670 h 4697319"/>
                <a:gd name="connsiteX48" fmla="*/ 3087906 w 3389561"/>
                <a:gd name="connsiteY48" fmla="*/ 4606235 h 4697319"/>
                <a:gd name="connsiteX49" fmla="*/ 3120342 w 3389561"/>
                <a:gd name="connsiteY49" fmla="*/ 4694066 h 4697319"/>
                <a:gd name="connsiteX50" fmla="*/ 3240355 w 3389561"/>
                <a:gd name="connsiteY50" fmla="*/ 4697319 h 4697319"/>
                <a:gd name="connsiteX51" fmla="*/ 3185221 w 3389561"/>
                <a:gd name="connsiteY51" fmla="*/ 4609493 h 4697319"/>
                <a:gd name="connsiteX52" fmla="*/ 3279277 w 3389561"/>
                <a:gd name="connsiteY52" fmla="*/ 4589971 h 4697319"/>
                <a:gd name="connsiteX53" fmla="*/ 3389561 w 3389561"/>
                <a:gd name="connsiteY53" fmla="*/ 4606236 h 4697319"/>
                <a:gd name="connsiteX0" fmla="*/ 3388236 w 3389561"/>
                <a:gd name="connsiteY0" fmla="*/ 3857066 h 4697319"/>
                <a:gd name="connsiteX1" fmla="*/ 3073308 w 3389561"/>
                <a:gd name="connsiteY1" fmla="*/ 3428653 h 4697319"/>
                <a:gd name="connsiteX2" fmla="*/ 2630556 w 3389561"/>
                <a:gd name="connsiteY2" fmla="*/ 2662573 h 4697319"/>
                <a:gd name="connsiteX3" fmla="*/ 2351724 w 3389561"/>
                <a:gd name="connsiteY3" fmla="*/ 2327341 h 4697319"/>
                <a:gd name="connsiteX4" fmla="*/ 1925072 w 3389561"/>
                <a:gd name="connsiteY4" fmla="*/ 1062100 h 4697319"/>
                <a:gd name="connsiteX5" fmla="*/ 1735321 w 3389561"/>
                <a:gd name="connsiteY5" fmla="*/ 1018186 h 4697319"/>
                <a:gd name="connsiteX6" fmla="*/ 1657474 w 3389561"/>
                <a:gd name="connsiteY6" fmla="*/ 827885 h 4697319"/>
                <a:gd name="connsiteX7" fmla="*/ 1553748 w 3389561"/>
                <a:gd name="connsiteY7" fmla="*/ 707100 h 4697319"/>
                <a:gd name="connsiteX8" fmla="*/ 1618556 w 3389561"/>
                <a:gd name="connsiteY8" fmla="*/ 592045 h 4697319"/>
                <a:gd name="connsiteX9" fmla="*/ 1592608 w 3389561"/>
                <a:gd name="connsiteY9" fmla="*/ 504214 h 4697319"/>
                <a:gd name="connsiteX10" fmla="*/ 1673699 w 3389561"/>
                <a:gd name="connsiteY10" fmla="*/ 403371 h 4697319"/>
                <a:gd name="connsiteX11" fmla="*/ 1449890 w 3389561"/>
                <a:gd name="connsiteY11" fmla="*/ 35784 h 4697319"/>
                <a:gd name="connsiteX12" fmla="*/ 1258518 w 3389561"/>
                <a:gd name="connsiteY12" fmla="*/ 0 h 4697319"/>
                <a:gd name="connsiteX13" fmla="*/ 1222838 w 3389561"/>
                <a:gd name="connsiteY13" fmla="*/ 169156 h 4697319"/>
                <a:gd name="connsiteX14" fmla="*/ 1148235 w 3389561"/>
                <a:gd name="connsiteY14" fmla="*/ 569274 h 4697319"/>
                <a:gd name="connsiteX15" fmla="*/ 1242300 w 3389561"/>
                <a:gd name="connsiteY15" fmla="*/ 611563 h 4697319"/>
                <a:gd name="connsiteX16" fmla="*/ 1456378 w 3389561"/>
                <a:gd name="connsiteY16" fmla="*/ 676622 h 4697319"/>
                <a:gd name="connsiteX17" fmla="*/ 1433672 w 3389561"/>
                <a:gd name="connsiteY17" fmla="*/ 1336979 h 4697319"/>
                <a:gd name="connsiteX18" fmla="*/ 1576390 w 3389561"/>
                <a:gd name="connsiteY18" fmla="*/ 1681796 h 4697319"/>
                <a:gd name="connsiteX19" fmla="*/ 1274736 w 3389561"/>
                <a:gd name="connsiteY19" fmla="*/ 1818422 h 4697319"/>
                <a:gd name="connsiteX20" fmla="*/ 1112556 w 3389561"/>
                <a:gd name="connsiteY20" fmla="*/ 1899747 h 4697319"/>
                <a:gd name="connsiteX21" fmla="*/ 989299 w 3389561"/>
                <a:gd name="connsiteY21" fmla="*/ 1948542 h 4697319"/>
                <a:gd name="connsiteX22" fmla="*/ 914696 w 3389561"/>
                <a:gd name="connsiteY22" fmla="*/ 1974566 h 4697319"/>
                <a:gd name="connsiteX23" fmla="*/ 835998 w 3389561"/>
                <a:gd name="connsiteY23" fmla="*/ 2105839 h 4697319"/>
                <a:gd name="connsiteX24" fmla="*/ 690887 w 3389561"/>
                <a:gd name="connsiteY24" fmla="*/ 2156733 h 4697319"/>
                <a:gd name="connsiteX25" fmla="*/ 408694 w 3389561"/>
                <a:gd name="connsiteY25" fmla="*/ 2696730 h 4697319"/>
                <a:gd name="connsiteX26" fmla="*/ 0 w 3389561"/>
                <a:gd name="connsiteY26" fmla="*/ 2755284 h 4697319"/>
                <a:gd name="connsiteX27" fmla="*/ 25949 w 3389561"/>
                <a:gd name="connsiteY27" fmla="*/ 3009017 h 4697319"/>
                <a:gd name="connsiteX28" fmla="*/ 197859 w 3389561"/>
                <a:gd name="connsiteY28" fmla="*/ 2976487 h 4697319"/>
                <a:gd name="connsiteX29" fmla="*/ 272462 w 3389561"/>
                <a:gd name="connsiteY29" fmla="*/ 3077330 h 4697319"/>
                <a:gd name="connsiteX30" fmla="*/ 447618 w 3389561"/>
                <a:gd name="connsiteY30" fmla="*/ 3135885 h 4697319"/>
                <a:gd name="connsiteX31" fmla="*/ 480053 w 3389561"/>
                <a:gd name="connsiteY31" fmla="*/ 3246486 h 4697319"/>
                <a:gd name="connsiteX32" fmla="*/ 739541 w 3389561"/>
                <a:gd name="connsiteY32" fmla="*/ 3415643 h 4697319"/>
                <a:gd name="connsiteX33" fmla="*/ 1307172 w 3389561"/>
                <a:gd name="connsiteY33" fmla="*/ 3614074 h 4697319"/>
                <a:gd name="connsiteX34" fmla="*/ 1362313 w 3389561"/>
                <a:gd name="connsiteY34" fmla="*/ 3653110 h 4697319"/>
                <a:gd name="connsiteX35" fmla="*/ 1430429 w 3389561"/>
                <a:gd name="connsiteY35" fmla="*/ 3721423 h 4697319"/>
                <a:gd name="connsiteX36" fmla="*/ 1446647 w 3389561"/>
                <a:gd name="connsiteY36" fmla="*/ 3851543 h 4697319"/>
                <a:gd name="connsiteX37" fmla="*/ 1569904 w 3389561"/>
                <a:gd name="connsiteY37" fmla="*/ 3643351 h 4697319"/>
                <a:gd name="connsiteX38" fmla="*/ 1920213 w 3389561"/>
                <a:gd name="connsiteY38" fmla="*/ 3279016 h 4697319"/>
                <a:gd name="connsiteX39" fmla="*/ 1978598 w 3389561"/>
                <a:gd name="connsiteY39" fmla="*/ 3226968 h 4697319"/>
                <a:gd name="connsiteX40" fmla="*/ 2033738 w 3389561"/>
                <a:gd name="connsiteY40" fmla="*/ 3233474 h 4697319"/>
                <a:gd name="connsiteX41" fmla="*/ 2092121 w 3389561"/>
                <a:gd name="connsiteY41" fmla="*/ 3292028 h 4697319"/>
                <a:gd name="connsiteX42" fmla="*/ 2221865 w 3389561"/>
                <a:gd name="connsiteY42" fmla="*/ 3662869 h 4697319"/>
                <a:gd name="connsiteX43" fmla="*/ 2358097 w 3389561"/>
                <a:gd name="connsiteY43" fmla="*/ 3740941 h 4697319"/>
                <a:gd name="connsiteX44" fmla="*/ 2507303 w 3389561"/>
                <a:gd name="connsiteY44" fmla="*/ 4098770 h 4697319"/>
                <a:gd name="connsiteX45" fmla="*/ 2851124 w 3389561"/>
                <a:gd name="connsiteY45" fmla="*/ 4316720 h 4697319"/>
                <a:gd name="connsiteX46" fmla="*/ 3032764 w 3389561"/>
                <a:gd name="connsiteY46" fmla="*/ 4534670 h 4697319"/>
                <a:gd name="connsiteX47" fmla="*/ 3087906 w 3389561"/>
                <a:gd name="connsiteY47" fmla="*/ 4606235 h 4697319"/>
                <a:gd name="connsiteX48" fmla="*/ 3120342 w 3389561"/>
                <a:gd name="connsiteY48" fmla="*/ 4694066 h 4697319"/>
                <a:gd name="connsiteX49" fmla="*/ 3240355 w 3389561"/>
                <a:gd name="connsiteY49" fmla="*/ 4697319 h 4697319"/>
                <a:gd name="connsiteX50" fmla="*/ 3185221 w 3389561"/>
                <a:gd name="connsiteY50" fmla="*/ 4609493 h 4697319"/>
                <a:gd name="connsiteX51" fmla="*/ 3279277 w 3389561"/>
                <a:gd name="connsiteY51" fmla="*/ 4589971 h 4697319"/>
                <a:gd name="connsiteX52" fmla="*/ 3389561 w 3389561"/>
                <a:gd name="connsiteY52" fmla="*/ 4606236 h 4697319"/>
                <a:gd name="connsiteX0" fmla="*/ 3388236 w 3389561"/>
                <a:gd name="connsiteY0" fmla="*/ 3857066 h 4697319"/>
                <a:gd name="connsiteX1" fmla="*/ 3073308 w 3389561"/>
                <a:gd name="connsiteY1" fmla="*/ 3428653 h 4697319"/>
                <a:gd name="connsiteX2" fmla="*/ 2630556 w 3389561"/>
                <a:gd name="connsiteY2" fmla="*/ 2662573 h 4697319"/>
                <a:gd name="connsiteX3" fmla="*/ 2424925 w 3389561"/>
                <a:gd name="connsiteY3" fmla="*/ 2281533 h 4697319"/>
                <a:gd name="connsiteX4" fmla="*/ 1925072 w 3389561"/>
                <a:gd name="connsiteY4" fmla="*/ 1062100 h 4697319"/>
                <a:gd name="connsiteX5" fmla="*/ 1735321 w 3389561"/>
                <a:gd name="connsiteY5" fmla="*/ 1018186 h 4697319"/>
                <a:gd name="connsiteX6" fmla="*/ 1657474 w 3389561"/>
                <a:gd name="connsiteY6" fmla="*/ 827885 h 4697319"/>
                <a:gd name="connsiteX7" fmla="*/ 1553748 w 3389561"/>
                <a:gd name="connsiteY7" fmla="*/ 707100 h 4697319"/>
                <a:gd name="connsiteX8" fmla="*/ 1618556 w 3389561"/>
                <a:gd name="connsiteY8" fmla="*/ 592045 h 4697319"/>
                <a:gd name="connsiteX9" fmla="*/ 1592608 w 3389561"/>
                <a:gd name="connsiteY9" fmla="*/ 504214 h 4697319"/>
                <a:gd name="connsiteX10" fmla="*/ 1673699 w 3389561"/>
                <a:gd name="connsiteY10" fmla="*/ 403371 h 4697319"/>
                <a:gd name="connsiteX11" fmla="*/ 1449890 w 3389561"/>
                <a:gd name="connsiteY11" fmla="*/ 35784 h 4697319"/>
                <a:gd name="connsiteX12" fmla="*/ 1258518 w 3389561"/>
                <a:gd name="connsiteY12" fmla="*/ 0 h 4697319"/>
                <a:gd name="connsiteX13" fmla="*/ 1222838 w 3389561"/>
                <a:gd name="connsiteY13" fmla="*/ 169156 h 4697319"/>
                <a:gd name="connsiteX14" fmla="*/ 1148235 w 3389561"/>
                <a:gd name="connsiteY14" fmla="*/ 569274 h 4697319"/>
                <a:gd name="connsiteX15" fmla="*/ 1242300 w 3389561"/>
                <a:gd name="connsiteY15" fmla="*/ 611563 h 4697319"/>
                <a:gd name="connsiteX16" fmla="*/ 1456378 w 3389561"/>
                <a:gd name="connsiteY16" fmla="*/ 676622 h 4697319"/>
                <a:gd name="connsiteX17" fmla="*/ 1433672 w 3389561"/>
                <a:gd name="connsiteY17" fmla="*/ 1336979 h 4697319"/>
                <a:gd name="connsiteX18" fmla="*/ 1576390 w 3389561"/>
                <a:gd name="connsiteY18" fmla="*/ 1681796 h 4697319"/>
                <a:gd name="connsiteX19" fmla="*/ 1274736 w 3389561"/>
                <a:gd name="connsiteY19" fmla="*/ 1818422 h 4697319"/>
                <a:gd name="connsiteX20" fmla="*/ 1112556 w 3389561"/>
                <a:gd name="connsiteY20" fmla="*/ 1899747 h 4697319"/>
                <a:gd name="connsiteX21" fmla="*/ 989299 w 3389561"/>
                <a:gd name="connsiteY21" fmla="*/ 1948542 h 4697319"/>
                <a:gd name="connsiteX22" fmla="*/ 914696 w 3389561"/>
                <a:gd name="connsiteY22" fmla="*/ 1974566 h 4697319"/>
                <a:gd name="connsiteX23" fmla="*/ 835998 w 3389561"/>
                <a:gd name="connsiteY23" fmla="*/ 2105839 h 4697319"/>
                <a:gd name="connsiteX24" fmla="*/ 690887 w 3389561"/>
                <a:gd name="connsiteY24" fmla="*/ 2156733 h 4697319"/>
                <a:gd name="connsiteX25" fmla="*/ 408694 w 3389561"/>
                <a:gd name="connsiteY25" fmla="*/ 2696730 h 4697319"/>
                <a:gd name="connsiteX26" fmla="*/ 0 w 3389561"/>
                <a:gd name="connsiteY26" fmla="*/ 2755284 h 4697319"/>
                <a:gd name="connsiteX27" fmla="*/ 25949 w 3389561"/>
                <a:gd name="connsiteY27" fmla="*/ 3009017 h 4697319"/>
                <a:gd name="connsiteX28" fmla="*/ 197859 w 3389561"/>
                <a:gd name="connsiteY28" fmla="*/ 2976487 h 4697319"/>
                <a:gd name="connsiteX29" fmla="*/ 272462 w 3389561"/>
                <a:gd name="connsiteY29" fmla="*/ 3077330 h 4697319"/>
                <a:gd name="connsiteX30" fmla="*/ 447618 w 3389561"/>
                <a:gd name="connsiteY30" fmla="*/ 3135885 h 4697319"/>
                <a:gd name="connsiteX31" fmla="*/ 480053 w 3389561"/>
                <a:gd name="connsiteY31" fmla="*/ 3246486 h 4697319"/>
                <a:gd name="connsiteX32" fmla="*/ 739541 w 3389561"/>
                <a:gd name="connsiteY32" fmla="*/ 3415643 h 4697319"/>
                <a:gd name="connsiteX33" fmla="*/ 1307172 w 3389561"/>
                <a:gd name="connsiteY33" fmla="*/ 3614074 h 4697319"/>
                <a:gd name="connsiteX34" fmla="*/ 1362313 w 3389561"/>
                <a:gd name="connsiteY34" fmla="*/ 3653110 h 4697319"/>
                <a:gd name="connsiteX35" fmla="*/ 1430429 w 3389561"/>
                <a:gd name="connsiteY35" fmla="*/ 3721423 h 4697319"/>
                <a:gd name="connsiteX36" fmla="*/ 1446647 w 3389561"/>
                <a:gd name="connsiteY36" fmla="*/ 3851543 h 4697319"/>
                <a:gd name="connsiteX37" fmla="*/ 1569904 w 3389561"/>
                <a:gd name="connsiteY37" fmla="*/ 3643351 h 4697319"/>
                <a:gd name="connsiteX38" fmla="*/ 1920213 w 3389561"/>
                <a:gd name="connsiteY38" fmla="*/ 3279016 h 4697319"/>
                <a:gd name="connsiteX39" fmla="*/ 1978598 w 3389561"/>
                <a:gd name="connsiteY39" fmla="*/ 3226968 h 4697319"/>
                <a:gd name="connsiteX40" fmla="*/ 2033738 w 3389561"/>
                <a:gd name="connsiteY40" fmla="*/ 3233474 h 4697319"/>
                <a:gd name="connsiteX41" fmla="*/ 2092121 w 3389561"/>
                <a:gd name="connsiteY41" fmla="*/ 3292028 h 4697319"/>
                <a:gd name="connsiteX42" fmla="*/ 2221865 w 3389561"/>
                <a:gd name="connsiteY42" fmla="*/ 3662869 h 4697319"/>
                <a:gd name="connsiteX43" fmla="*/ 2358097 w 3389561"/>
                <a:gd name="connsiteY43" fmla="*/ 3740941 h 4697319"/>
                <a:gd name="connsiteX44" fmla="*/ 2507303 w 3389561"/>
                <a:gd name="connsiteY44" fmla="*/ 4098770 h 4697319"/>
                <a:gd name="connsiteX45" fmla="*/ 2851124 w 3389561"/>
                <a:gd name="connsiteY45" fmla="*/ 4316720 h 4697319"/>
                <a:gd name="connsiteX46" fmla="*/ 3032764 w 3389561"/>
                <a:gd name="connsiteY46" fmla="*/ 4534670 h 4697319"/>
                <a:gd name="connsiteX47" fmla="*/ 3087906 w 3389561"/>
                <a:gd name="connsiteY47" fmla="*/ 4606235 h 4697319"/>
                <a:gd name="connsiteX48" fmla="*/ 3120342 w 3389561"/>
                <a:gd name="connsiteY48" fmla="*/ 4694066 h 4697319"/>
                <a:gd name="connsiteX49" fmla="*/ 3240355 w 3389561"/>
                <a:gd name="connsiteY49" fmla="*/ 4697319 h 4697319"/>
                <a:gd name="connsiteX50" fmla="*/ 3185221 w 3389561"/>
                <a:gd name="connsiteY50" fmla="*/ 4609493 h 4697319"/>
                <a:gd name="connsiteX51" fmla="*/ 3279277 w 3389561"/>
                <a:gd name="connsiteY51" fmla="*/ 4589971 h 4697319"/>
                <a:gd name="connsiteX52" fmla="*/ 3389561 w 3389561"/>
                <a:gd name="connsiteY52" fmla="*/ 4606236 h 4697319"/>
                <a:gd name="connsiteX0" fmla="*/ 4062589 w 4062589"/>
                <a:gd name="connsiteY0" fmla="*/ 4603296 h 4697319"/>
                <a:gd name="connsiteX1" fmla="*/ 3073308 w 4062589"/>
                <a:gd name="connsiteY1" fmla="*/ 3428653 h 4697319"/>
                <a:gd name="connsiteX2" fmla="*/ 2630556 w 4062589"/>
                <a:gd name="connsiteY2" fmla="*/ 2662573 h 4697319"/>
                <a:gd name="connsiteX3" fmla="*/ 2424925 w 4062589"/>
                <a:gd name="connsiteY3" fmla="*/ 2281533 h 4697319"/>
                <a:gd name="connsiteX4" fmla="*/ 1925072 w 4062589"/>
                <a:gd name="connsiteY4" fmla="*/ 1062100 h 4697319"/>
                <a:gd name="connsiteX5" fmla="*/ 1735321 w 4062589"/>
                <a:gd name="connsiteY5" fmla="*/ 1018186 h 4697319"/>
                <a:gd name="connsiteX6" fmla="*/ 1657474 w 4062589"/>
                <a:gd name="connsiteY6" fmla="*/ 827885 h 4697319"/>
                <a:gd name="connsiteX7" fmla="*/ 1553748 w 4062589"/>
                <a:gd name="connsiteY7" fmla="*/ 707100 h 4697319"/>
                <a:gd name="connsiteX8" fmla="*/ 1618556 w 4062589"/>
                <a:gd name="connsiteY8" fmla="*/ 592045 h 4697319"/>
                <a:gd name="connsiteX9" fmla="*/ 1592608 w 4062589"/>
                <a:gd name="connsiteY9" fmla="*/ 504214 h 4697319"/>
                <a:gd name="connsiteX10" fmla="*/ 1673699 w 4062589"/>
                <a:gd name="connsiteY10" fmla="*/ 403371 h 4697319"/>
                <a:gd name="connsiteX11" fmla="*/ 1449890 w 4062589"/>
                <a:gd name="connsiteY11" fmla="*/ 35784 h 4697319"/>
                <a:gd name="connsiteX12" fmla="*/ 1258518 w 4062589"/>
                <a:gd name="connsiteY12" fmla="*/ 0 h 4697319"/>
                <a:gd name="connsiteX13" fmla="*/ 1222838 w 4062589"/>
                <a:gd name="connsiteY13" fmla="*/ 169156 h 4697319"/>
                <a:gd name="connsiteX14" fmla="*/ 1148235 w 4062589"/>
                <a:gd name="connsiteY14" fmla="*/ 569274 h 4697319"/>
                <a:gd name="connsiteX15" fmla="*/ 1242300 w 4062589"/>
                <a:gd name="connsiteY15" fmla="*/ 611563 h 4697319"/>
                <a:gd name="connsiteX16" fmla="*/ 1456378 w 4062589"/>
                <a:gd name="connsiteY16" fmla="*/ 676622 h 4697319"/>
                <a:gd name="connsiteX17" fmla="*/ 1433672 w 4062589"/>
                <a:gd name="connsiteY17" fmla="*/ 1336979 h 4697319"/>
                <a:gd name="connsiteX18" fmla="*/ 1576390 w 4062589"/>
                <a:gd name="connsiteY18" fmla="*/ 1681796 h 4697319"/>
                <a:gd name="connsiteX19" fmla="*/ 1274736 w 4062589"/>
                <a:gd name="connsiteY19" fmla="*/ 1818422 h 4697319"/>
                <a:gd name="connsiteX20" fmla="*/ 1112556 w 4062589"/>
                <a:gd name="connsiteY20" fmla="*/ 1899747 h 4697319"/>
                <a:gd name="connsiteX21" fmla="*/ 989299 w 4062589"/>
                <a:gd name="connsiteY21" fmla="*/ 1948542 h 4697319"/>
                <a:gd name="connsiteX22" fmla="*/ 914696 w 4062589"/>
                <a:gd name="connsiteY22" fmla="*/ 1974566 h 4697319"/>
                <a:gd name="connsiteX23" fmla="*/ 835998 w 4062589"/>
                <a:gd name="connsiteY23" fmla="*/ 2105839 h 4697319"/>
                <a:gd name="connsiteX24" fmla="*/ 690887 w 4062589"/>
                <a:gd name="connsiteY24" fmla="*/ 2156733 h 4697319"/>
                <a:gd name="connsiteX25" fmla="*/ 408694 w 4062589"/>
                <a:gd name="connsiteY25" fmla="*/ 2696730 h 4697319"/>
                <a:gd name="connsiteX26" fmla="*/ 0 w 4062589"/>
                <a:gd name="connsiteY26" fmla="*/ 2755284 h 4697319"/>
                <a:gd name="connsiteX27" fmla="*/ 25949 w 4062589"/>
                <a:gd name="connsiteY27" fmla="*/ 3009017 h 4697319"/>
                <a:gd name="connsiteX28" fmla="*/ 197859 w 4062589"/>
                <a:gd name="connsiteY28" fmla="*/ 2976487 h 4697319"/>
                <a:gd name="connsiteX29" fmla="*/ 272462 w 4062589"/>
                <a:gd name="connsiteY29" fmla="*/ 3077330 h 4697319"/>
                <a:gd name="connsiteX30" fmla="*/ 447618 w 4062589"/>
                <a:gd name="connsiteY30" fmla="*/ 3135885 h 4697319"/>
                <a:gd name="connsiteX31" fmla="*/ 480053 w 4062589"/>
                <a:gd name="connsiteY31" fmla="*/ 3246486 h 4697319"/>
                <a:gd name="connsiteX32" fmla="*/ 739541 w 4062589"/>
                <a:gd name="connsiteY32" fmla="*/ 3415643 h 4697319"/>
                <a:gd name="connsiteX33" fmla="*/ 1307172 w 4062589"/>
                <a:gd name="connsiteY33" fmla="*/ 3614074 h 4697319"/>
                <a:gd name="connsiteX34" fmla="*/ 1362313 w 4062589"/>
                <a:gd name="connsiteY34" fmla="*/ 3653110 h 4697319"/>
                <a:gd name="connsiteX35" fmla="*/ 1430429 w 4062589"/>
                <a:gd name="connsiteY35" fmla="*/ 3721423 h 4697319"/>
                <a:gd name="connsiteX36" fmla="*/ 1446647 w 4062589"/>
                <a:gd name="connsiteY36" fmla="*/ 3851543 h 4697319"/>
                <a:gd name="connsiteX37" fmla="*/ 1569904 w 4062589"/>
                <a:gd name="connsiteY37" fmla="*/ 3643351 h 4697319"/>
                <a:gd name="connsiteX38" fmla="*/ 1920213 w 4062589"/>
                <a:gd name="connsiteY38" fmla="*/ 3279016 h 4697319"/>
                <a:gd name="connsiteX39" fmla="*/ 1978598 w 4062589"/>
                <a:gd name="connsiteY39" fmla="*/ 3226968 h 4697319"/>
                <a:gd name="connsiteX40" fmla="*/ 2033738 w 4062589"/>
                <a:gd name="connsiteY40" fmla="*/ 3233474 h 4697319"/>
                <a:gd name="connsiteX41" fmla="*/ 2092121 w 4062589"/>
                <a:gd name="connsiteY41" fmla="*/ 3292028 h 4697319"/>
                <a:gd name="connsiteX42" fmla="*/ 2221865 w 4062589"/>
                <a:gd name="connsiteY42" fmla="*/ 3662869 h 4697319"/>
                <a:gd name="connsiteX43" fmla="*/ 2358097 w 4062589"/>
                <a:gd name="connsiteY43" fmla="*/ 3740941 h 4697319"/>
                <a:gd name="connsiteX44" fmla="*/ 2507303 w 4062589"/>
                <a:gd name="connsiteY44" fmla="*/ 4098770 h 4697319"/>
                <a:gd name="connsiteX45" fmla="*/ 2851124 w 4062589"/>
                <a:gd name="connsiteY45" fmla="*/ 4316720 h 4697319"/>
                <a:gd name="connsiteX46" fmla="*/ 3032764 w 4062589"/>
                <a:gd name="connsiteY46" fmla="*/ 4534670 h 4697319"/>
                <a:gd name="connsiteX47" fmla="*/ 3087906 w 4062589"/>
                <a:gd name="connsiteY47" fmla="*/ 4606235 h 4697319"/>
                <a:gd name="connsiteX48" fmla="*/ 3120342 w 4062589"/>
                <a:gd name="connsiteY48" fmla="*/ 4694066 h 4697319"/>
                <a:gd name="connsiteX49" fmla="*/ 3240355 w 4062589"/>
                <a:gd name="connsiteY49" fmla="*/ 4697319 h 4697319"/>
                <a:gd name="connsiteX50" fmla="*/ 3185221 w 4062589"/>
                <a:gd name="connsiteY50" fmla="*/ 4609493 h 4697319"/>
                <a:gd name="connsiteX51" fmla="*/ 3279277 w 4062589"/>
                <a:gd name="connsiteY51" fmla="*/ 4589971 h 4697319"/>
                <a:gd name="connsiteX52" fmla="*/ 3389561 w 4062589"/>
                <a:gd name="connsiteY52" fmla="*/ 4606236 h 4697319"/>
                <a:gd name="connsiteX0" fmla="*/ 4062589 w 4062589"/>
                <a:gd name="connsiteY0" fmla="*/ 4603296 h 4697319"/>
                <a:gd name="connsiteX1" fmla="*/ 3149530 w 4062589"/>
                <a:gd name="connsiteY1" fmla="*/ 3465221 h 4697319"/>
                <a:gd name="connsiteX2" fmla="*/ 2630556 w 4062589"/>
                <a:gd name="connsiteY2" fmla="*/ 2662573 h 4697319"/>
                <a:gd name="connsiteX3" fmla="*/ 2424925 w 4062589"/>
                <a:gd name="connsiteY3" fmla="*/ 2281533 h 4697319"/>
                <a:gd name="connsiteX4" fmla="*/ 1925072 w 4062589"/>
                <a:gd name="connsiteY4" fmla="*/ 1062100 h 4697319"/>
                <a:gd name="connsiteX5" fmla="*/ 1735321 w 4062589"/>
                <a:gd name="connsiteY5" fmla="*/ 1018186 h 4697319"/>
                <a:gd name="connsiteX6" fmla="*/ 1657474 w 4062589"/>
                <a:gd name="connsiteY6" fmla="*/ 827885 h 4697319"/>
                <a:gd name="connsiteX7" fmla="*/ 1553748 w 4062589"/>
                <a:gd name="connsiteY7" fmla="*/ 707100 h 4697319"/>
                <a:gd name="connsiteX8" fmla="*/ 1618556 w 4062589"/>
                <a:gd name="connsiteY8" fmla="*/ 592045 h 4697319"/>
                <a:gd name="connsiteX9" fmla="*/ 1592608 w 4062589"/>
                <a:gd name="connsiteY9" fmla="*/ 504214 h 4697319"/>
                <a:gd name="connsiteX10" fmla="*/ 1673699 w 4062589"/>
                <a:gd name="connsiteY10" fmla="*/ 403371 h 4697319"/>
                <a:gd name="connsiteX11" fmla="*/ 1449890 w 4062589"/>
                <a:gd name="connsiteY11" fmla="*/ 35784 h 4697319"/>
                <a:gd name="connsiteX12" fmla="*/ 1258518 w 4062589"/>
                <a:gd name="connsiteY12" fmla="*/ 0 h 4697319"/>
                <a:gd name="connsiteX13" fmla="*/ 1222838 w 4062589"/>
                <a:gd name="connsiteY13" fmla="*/ 169156 h 4697319"/>
                <a:gd name="connsiteX14" fmla="*/ 1148235 w 4062589"/>
                <a:gd name="connsiteY14" fmla="*/ 569274 h 4697319"/>
                <a:gd name="connsiteX15" fmla="*/ 1242300 w 4062589"/>
                <a:gd name="connsiteY15" fmla="*/ 611563 h 4697319"/>
                <a:gd name="connsiteX16" fmla="*/ 1456378 w 4062589"/>
                <a:gd name="connsiteY16" fmla="*/ 676622 h 4697319"/>
                <a:gd name="connsiteX17" fmla="*/ 1433672 w 4062589"/>
                <a:gd name="connsiteY17" fmla="*/ 1336979 h 4697319"/>
                <a:gd name="connsiteX18" fmla="*/ 1576390 w 4062589"/>
                <a:gd name="connsiteY18" fmla="*/ 1681796 h 4697319"/>
                <a:gd name="connsiteX19" fmla="*/ 1274736 w 4062589"/>
                <a:gd name="connsiteY19" fmla="*/ 1818422 h 4697319"/>
                <a:gd name="connsiteX20" fmla="*/ 1112556 w 4062589"/>
                <a:gd name="connsiteY20" fmla="*/ 1899747 h 4697319"/>
                <a:gd name="connsiteX21" fmla="*/ 989299 w 4062589"/>
                <a:gd name="connsiteY21" fmla="*/ 1948542 h 4697319"/>
                <a:gd name="connsiteX22" fmla="*/ 914696 w 4062589"/>
                <a:gd name="connsiteY22" fmla="*/ 1974566 h 4697319"/>
                <a:gd name="connsiteX23" fmla="*/ 835998 w 4062589"/>
                <a:gd name="connsiteY23" fmla="*/ 2105839 h 4697319"/>
                <a:gd name="connsiteX24" fmla="*/ 690887 w 4062589"/>
                <a:gd name="connsiteY24" fmla="*/ 2156733 h 4697319"/>
                <a:gd name="connsiteX25" fmla="*/ 408694 w 4062589"/>
                <a:gd name="connsiteY25" fmla="*/ 2696730 h 4697319"/>
                <a:gd name="connsiteX26" fmla="*/ 0 w 4062589"/>
                <a:gd name="connsiteY26" fmla="*/ 2755284 h 4697319"/>
                <a:gd name="connsiteX27" fmla="*/ 25949 w 4062589"/>
                <a:gd name="connsiteY27" fmla="*/ 3009017 h 4697319"/>
                <a:gd name="connsiteX28" fmla="*/ 197859 w 4062589"/>
                <a:gd name="connsiteY28" fmla="*/ 2976487 h 4697319"/>
                <a:gd name="connsiteX29" fmla="*/ 272462 w 4062589"/>
                <a:gd name="connsiteY29" fmla="*/ 3077330 h 4697319"/>
                <a:gd name="connsiteX30" fmla="*/ 447618 w 4062589"/>
                <a:gd name="connsiteY30" fmla="*/ 3135885 h 4697319"/>
                <a:gd name="connsiteX31" fmla="*/ 480053 w 4062589"/>
                <a:gd name="connsiteY31" fmla="*/ 3246486 h 4697319"/>
                <a:gd name="connsiteX32" fmla="*/ 739541 w 4062589"/>
                <a:gd name="connsiteY32" fmla="*/ 3415643 h 4697319"/>
                <a:gd name="connsiteX33" fmla="*/ 1307172 w 4062589"/>
                <a:gd name="connsiteY33" fmla="*/ 3614074 h 4697319"/>
                <a:gd name="connsiteX34" fmla="*/ 1362313 w 4062589"/>
                <a:gd name="connsiteY34" fmla="*/ 3653110 h 4697319"/>
                <a:gd name="connsiteX35" fmla="*/ 1430429 w 4062589"/>
                <a:gd name="connsiteY35" fmla="*/ 3721423 h 4697319"/>
                <a:gd name="connsiteX36" fmla="*/ 1446647 w 4062589"/>
                <a:gd name="connsiteY36" fmla="*/ 3851543 h 4697319"/>
                <a:gd name="connsiteX37" fmla="*/ 1569904 w 4062589"/>
                <a:gd name="connsiteY37" fmla="*/ 3643351 h 4697319"/>
                <a:gd name="connsiteX38" fmla="*/ 1920213 w 4062589"/>
                <a:gd name="connsiteY38" fmla="*/ 3279016 h 4697319"/>
                <a:gd name="connsiteX39" fmla="*/ 1978598 w 4062589"/>
                <a:gd name="connsiteY39" fmla="*/ 3226968 h 4697319"/>
                <a:gd name="connsiteX40" fmla="*/ 2033738 w 4062589"/>
                <a:gd name="connsiteY40" fmla="*/ 3233474 h 4697319"/>
                <a:gd name="connsiteX41" fmla="*/ 2092121 w 4062589"/>
                <a:gd name="connsiteY41" fmla="*/ 3292028 h 4697319"/>
                <a:gd name="connsiteX42" fmla="*/ 2221865 w 4062589"/>
                <a:gd name="connsiteY42" fmla="*/ 3662869 h 4697319"/>
                <a:gd name="connsiteX43" fmla="*/ 2358097 w 4062589"/>
                <a:gd name="connsiteY43" fmla="*/ 3740941 h 4697319"/>
                <a:gd name="connsiteX44" fmla="*/ 2507303 w 4062589"/>
                <a:gd name="connsiteY44" fmla="*/ 4098770 h 4697319"/>
                <a:gd name="connsiteX45" fmla="*/ 2851124 w 4062589"/>
                <a:gd name="connsiteY45" fmla="*/ 4316720 h 4697319"/>
                <a:gd name="connsiteX46" fmla="*/ 3032764 w 4062589"/>
                <a:gd name="connsiteY46" fmla="*/ 4534670 h 4697319"/>
                <a:gd name="connsiteX47" fmla="*/ 3087906 w 4062589"/>
                <a:gd name="connsiteY47" fmla="*/ 4606235 h 4697319"/>
                <a:gd name="connsiteX48" fmla="*/ 3120342 w 4062589"/>
                <a:gd name="connsiteY48" fmla="*/ 4694066 h 4697319"/>
                <a:gd name="connsiteX49" fmla="*/ 3240355 w 4062589"/>
                <a:gd name="connsiteY49" fmla="*/ 4697319 h 4697319"/>
                <a:gd name="connsiteX50" fmla="*/ 3185221 w 4062589"/>
                <a:gd name="connsiteY50" fmla="*/ 4609493 h 4697319"/>
                <a:gd name="connsiteX51" fmla="*/ 3279277 w 4062589"/>
                <a:gd name="connsiteY51" fmla="*/ 4589971 h 4697319"/>
                <a:gd name="connsiteX52" fmla="*/ 3389561 w 4062589"/>
                <a:gd name="connsiteY52" fmla="*/ 4606236 h 4697319"/>
                <a:gd name="connsiteX0" fmla="*/ 4062589 w 4062589"/>
                <a:gd name="connsiteY0" fmla="*/ 4603296 h 4697319"/>
                <a:gd name="connsiteX1" fmla="*/ 3149530 w 4062589"/>
                <a:gd name="connsiteY1" fmla="*/ 3465221 h 4697319"/>
                <a:gd name="connsiteX2" fmla="*/ 2727976 w 4062589"/>
                <a:gd name="connsiteY2" fmla="*/ 2831424 h 4697319"/>
                <a:gd name="connsiteX3" fmla="*/ 2424925 w 4062589"/>
                <a:gd name="connsiteY3" fmla="*/ 2281533 h 4697319"/>
                <a:gd name="connsiteX4" fmla="*/ 1925072 w 4062589"/>
                <a:gd name="connsiteY4" fmla="*/ 1062100 h 4697319"/>
                <a:gd name="connsiteX5" fmla="*/ 1735321 w 4062589"/>
                <a:gd name="connsiteY5" fmla="*/ 1018186 h 4697319"/>
                <a:gd name="connsiteX6" fmla="*/ 1657474 w 4062589"/>
                <a:gd name="connsiteY6" fmla="*/ 827885 h 4697319"/>
                <a:gd name="connsiteX7" fmla="*/ 1553748 w 4062589"/>
                <a:gd name="connsiteY7" fmla="*/ 707100 h 4697319"/>
                <a:gd name="connsiteX8" fmla="*/ 1618556 w 4062589"/>
                <a:gd name="connsiteY8" fmla="*/ 592045 h 4697319"/>
                <a:gd name="connsiteX9" fmla="*/ 1592608 w 4062589"/>
                <a:gd name="connsiteY9" fmla="*/ 504214 h 4697319"/>
                <a:gd name="connsiteX10" fmla="*/ 1673699 w 4062589"/>
                <a:gd name="connsiteY10" fmla="*/ 403371 h 4697319"/>
                <a:gd name="connsiteX11" fmla="*/ 1449890 w 4062589"/>
                <a:gd name="connsiteY11" fmla="*/ 35784 h 4697319"/>
                <a:gd name="connsiteX12" fmla="*/ 1258518 w 4062589"/>
                <a:gd name="connsiteY12" fmla="*/ 0 h 4697319"/>
                <a:gd name="connsiteX13" fmla="*/ 1222838 w 4062589"/>
                <a:gd name="connsiteY13" fmla="*/ 169156 h 4697319"/>
                <a:gd name="connsiteX14" fmla="*/ 1148235 w 4062589"/>
                <a:gd name="connsiteY14" fmla="*/ 569274 h 4697319"/>
                <a:gd name="connsiteX15" fmla="*/ 1242300 w 4062589"/>
                <a:gd name="connsiteY15" fmla="*/ 611563 h 4697319"/>
                <a:gd name="connsiteX16" fmla="*/ 1456378 w 4062589"/>
                <a:gd name="connsiteY16" fmla="*/ 676622 h 4697319"/>
                <a:gd name="connsiteX17" fmla="*/ 1433672 w 4062589"/>
                <a:gd name="connsiteY17" fmla="*/ 1336979 h 4697319"/>
                <a:gd name="connsiteX18" fmla="*/ 1576390 w 4062589"/>
                <a:gd name="connsiteY18" fmla="*/ 1681796 h 4697319"/>
                <a:gd name="connsiteX19" fmla="*/ 1274736 w 4062589"/>
                <a:gd name="connsiteY19" fmla="*/ 1818422 h 4697319"/>
                <a:gd name="connsiteX20" fmla="*/ 1112556 w 4062589"/>
                <a:gd name="connsiteY20" fmla="*/ 1899747 h 4697319"/>
                <a:gd name="connsiteX21" fmla="*/ 989299 w 4062589"/>
                <a:gd name="connsiteY21" fmla="*/ 1948542 h 4697319"/>
                <a:gd name="connsiteX22" fmla="*/ 914696 w 4062589"/>
                <a:gd name="connsiteY22" fmla="*/ 1974566 h 4697319"/>
                <a:gd name="connsiteX23" fmla="*/ 835998 w 4062589"/>
                <a:gd name="connsiteY23" fmla="*/ 2105839 h 4697319"/>
                <a:gd name="connsiteX24" fmla="*/ 690887 w 4062589"/>
                <a:gd name="connsiteY24" fmla="*/ 2156733 h 4697319"/>
                <a:gd name="connsiteX25" fmla="*/ 408694 w 4062589"/>
                <a:gd name="connsiteY25" fmla="*/ 2696730 h 4697319"/>
                <a:gd name="connsiteX26" fmla="*/ 0 w 4062589"/>
                <a:gd name="connsiteY26" fmla="*/ 2755284 h 4697319"/>
                <a:gd name="connsiteX27" fmla="*/ 25949 w 4062589"/>
                <a:gd name="connsiteY27" fmla="*/ 3009017 h 4697319"/>
                <a:gd name="connsiteX28" fmla="*/ 197859 w 4062589"/>
                <a:gd name="connsiteY28" fmla="*/ 2976487 h 4697319"/>
                <a:gd name="connsiteX29" fmla="*/ 272462 w 4062589"/>
                <a:gd name="connsiteY29" fmla="*/ 3077330 h 4697319"/>
                <a:gd name="connsiteX30" fmla="*/ 447618 w 4062589"/>
                <a:gd name="connsiteY30" fmla="*/ 3135885 h 4697319"/>
                <a:gd name="connsiteX31" fmla="*/ 480053 w 4062589"/>
                <a:gd name="connsiteY31" fmla="*/ 3246486 h 4697319"/>
                <a:gd name="connsiteX32" fmla="*/ 739541 w 4062589"/>
                <a:gd name="connsiteY32" fmla="*/ 3415643 h 4697319"/>
                <a:gd name="connsiteX33" fmla="*/ 1307172 w 4062589"/>
                <a:gd name="connsiteY33" fmla="*/ 3614074 h 4697319"/>
                <a:gd name="connsiteX34" fmla="*/ 1362313 w 4062589"/>
                <a:gd name="connsiteY34" fmla="*/ 3653110 h 4697319"/>
                <a:gd name="connsiteX35" fmla="*/ 1430429 w 4062589"/>
                <a:gd name="connsiteY35" fmla="*/ 3721423 h 4697319"/>
                <a:gd name="connsiteX36" fmla="*/ 1446647 w 4062589"/>
                <a:gd name="connsiteY36" fmla="*/ 3851543 h 4697319"/>
                <a:gd name="connsiteX37" fmla="*/ 1569904 w 4062589"/>
                <a:gd name="connsiteY37" fmla="*/ 3643351 h 4697319"/>
                <a:gd name="connsiteX38" fmla="*/ 1920213 w 4062589"/>
                <a:gd name="connsiteY38" fmla="*/ 3279016 h 4697319"/>
                <a:gd name="connsiteX39" fmla="*/ 1978598 w 4062589"/>
                <a:gd name="connsiteY39" fmla="*/ 3226968 h 4697319"/>
                <a:gd name="connsiteX40" fmla="*/ 2033738 w 4062589"/>
                <a:gd name="connsiteY40" fmla="*/ 3233474 h 4697319"/>
                <a:gd name="connsiteX41" fmla="*/ 2092121 w 4062589"/>
                <a:gd name="connsiteY41" fmla="*/ 3292028 h 4697319"/>
                <a:gd name="connsiteX42" fmla="*/ 2221865 w 4062589"/>
                <a:gd name="connsiteY42" fmla="*/ 3662869 h 4697319"/>
                <a:gd name="connsiteX43" fmla="*/ 2358097 w 4062589"/>
                <a:gd name="connsiteY43" fmla="*/ 3740941 h 4697319"/>
                <a:gd name="connsiteX44" fmla="*/ 2507303 w 4062589"/>
                <a:gd name="connsiteY44" fmla="*/ 4098770 h 4697319"/>
                <a:gd name="connsiteX45" fmla="*/ 2851124 w 4062589"/>
                <a:gd name="connsiteY45" fmla="*/ 4316720 h 4697319"/>
                <a:gd name="connsiteX46" fmla="*/ 3032764 w 4062589"/>
                <a:gd name="connsiteY46" fmla="*/ 4534670 h 4697319"/>
                <a:gd name="connsiteX47" fmla="*/ 3087906 w 4062589"/>
                <a:gd name="connsiteY47" fmla="*/ 4606235 h 4697319"/>
                <a:gd name="connsiteX48" fmla="*/ 3120342 w 4062589"/>
                <a:gd name="connsiteY48" fmla="*/ 4694066 h 4697319"/>
                <a:gd name="connsiteX49" fmla="*/ 3240355 w 4062589"/>
                <a:gd name="connsiteY49" fmla="*/ 4697319 h 4697319"/>
                <a:gd name="connsiteX50" fmla="*/ 3185221 w 4062589"/>
                <a:gd name="connsiteY50" fmla="*/ 4609493 h 4697319"/>
                <a:gd name="connsiteX51" fmla="*/ 3279277 w 4062589"/>
                <a:gd name="connsiteY51" fmla="*/ 4589971 h 4697319"/>
                <a:gd name="connsiteX52" fmla="*/ 3389561 w 4062589"/>
                <a:gd name="connsiteY52" fmla="*/ 4606236 h 4697319"/>
                <a:gd name="connsiteX0" fmla="*/ 4062589 w 4062589"/>
                <a:gd name="connsiteY0" fmla="*/ 4603296 h 4697319"/>
                <a:gd name="connsiteX1" fmla="*/ 3149530 w 4062589"/>
                <a:gd name="connsiteY1" fmla="*/ 3465221 h 4697319"/>
                <a:gd name="connsiteX2" fmla="*/ 2727976 w 4062589"/>
                <a:gd name="connsiteY2" fmla="*/ 2831424 h 4697319"/>
                <a:gd name="connsiteX3" fmla="*/ 2326186 w 4062589"/>
                <a:gd name="connsiteY3" fmla="*/ 2036901 h 4697319"/>
                <a:gd name="connsiteX4" fmla="*/ 1925072 w 4062589"/>
                <a:gd name="connsiteY4" fmla="*/ 1062100 h 4697319"/>
                <a:gd name="connsiteX5" fmla="*/ 1735321 w 4062589"/>
                <a:gd name="connsiteY5" fmla="*/ 1018186 h 4697319"/>
                <a:gd name="connsiteX6" fmla="*/ 1657474 w 4062589"/>
                <a:gd name="connsiteY6" fmla="*/ 827885 h 4697319"/>
                <a:gd name="connsiteX7" fmla="*/ 1553748 w 4062589"/>
                <a:gd name="connsiteY7" fmla="*/ 707100 h 4697319"/>
                <a:gd name="connsiteX8" fmla="*/ 1618556 w 4062589"/>
                <a:gd name="connsiteY8" fmla="*/ 592045 h 4697319"/>
                <a:gd name="connsiteX9" fmla="*/ 1592608 w 4062589"/>
                <a:gd name="connsiteY9" fmla="*/ 504214 h 4697319"/>
                <a:gd name="connsiteX10" fmla="*/ 1673699 w 4062589"/>
                <a:gd name="connsiteY10" fmla="*/ 403371 h 4697319"/>
                <a:gd name="connsiteX11" fmla="*/ 1449890 w 4062589"/>
                <a:gd name="connsiteY11" fmla="*/ 35784 h 4697319"/>
                <a:gd name="connsiteX12" fmla="*/ 1258518 w 4062589"/>
                <a:gd name="connsiteY12" fmla="*/ 0 h 4697319"/>
                <a:gd name="connsiteX13" fmla="*/ 1222838 w 4062589"/>
                <a:gd name="connsiteY13" fmla="*/ 169156 h 4697319"/>
                <a:gd name="connsiteX14" fmla="*/ 1148235 w 4062589"/>
                <a:gd name="connsiteY14" fmla="*/ 569274 h 4697319"/>
                <a:gd name="connsiteX15" fmla="*/ 1242300 w 4062589"/>
                <a:gd name="connsiteY15" fmla="*/ 611563 h 4697319"/>
                <a:gd name="connsiteX16" fmla="*/ 1456378 w 4062589"/>
                <a:gd name="connsiteY16" fmla="*/ 676622 h 4697319"/>
                <a:gd name="connsiteX17" fmla="*/ 1433672 w 4062589"/>
                <a:gd name="connsiteY17" fmla="*/ 1336979 h 4697319"/>
                <a:gd name="connsiteX18" fmla="*/ 1576390 w 4062589"/>
                <a:gd name="connsiteY18" fmla="*/ 1681796 h 4697319"/>
                <a:gd name="connsiteX19" fmla="*/ 1274736 w 4062589"/>
                <a:gd name="connsiteY19" fmla="*/ 1818422 h 4697319"/>
                <a:gd name="connsiteX20" fmla="*/ 1112556 w 4062589"/>
                <a:gd name="connsiteY20" fmla="*/ 1899747 h 4697319"/>
                <a:gd name="connsiteX21" fmla="*/ 989299 w 4062589"/>
                <a:gd name="connsiteY21" fmla="*/ 1948542 h 4697319"/>
                <a:gd name="connsiteX22" fmla="*/ 914696 w 4062589"/>
                <a:gd name="connsiteY22" fmla="*/ 1974566 h 4697319"/>
                <a:gd name="connsiteX23" fmla="*/ 835998 w 4062589"/>
                <a:gd name="connsiteY23" fmla="*/ 2105839 h 4697319"/>
                <a:gd name="connsiteX24" fmla="*/ 690887 w 4062589"/>
                <a:gd name="connsiteY24" fmla="*/ 2156733 h 4697319"/>
                <a:gd name="connsiteX25" fmla="*/ 408694 w 4062589"/>
                <a:gd name="connsiteY25" fmla="*/ 2696730 h 4697319"/>
                <a:gd name="connsiteX26" fmla="*/ 0 w 4062589"/>
                <a:gd name="connsiteY26" fmla="*/ 2755284 h 4697319"/>
                <a:gd name="connsiteX27" fmla="*/ 25949 w 4062589"/>
                <a:gd name="connsiteY27" fmla="*/ 3009017 h 4697319"/>
                <a:gd name="connsiteX28" fmla="*/ 197859 w 4062589"/>
                <a:gd name="connsiteY28" fmla="*/ 2976487 h 4697319"/>
                <a:gd name="connsiteX29" fmla="*/ 272462 w 4062589"/>
                <a:gd name="connsiteY29" fmla="*/ 3077330 h 4697319"/>
                <a:gd name="connsiteX30" fmla="*/ 447618 w 4062589"/>
                <a:gd name="connsiteY30" fmla="*/ 3135885 h 4697319"/>
                <a:gd name="connsiteX31" fmla="*/ 480053 w 4062589"/>
                <a:gd name="connsiteY31" fmla="*/ 3246486 h 4697319"/>
                <a:gd name="connsiteX32" fmla="*/ 739541 w 4062589"/>
                <a:gd name="connsiteY32" fmla="*/ 3415643 h 4697319"/>
                <a:gd name="connsiteX33" fmla="*/ 1307172 w 4062589"/>
                <a:gd name="connsiteY33" fmla="*/ 3614074 h 4697319"/>
                <a:gd name="connsiteX34" fmla="*/ 1362313 w 4062589"/>
                <a:gd name="connsiteY34" fmla="*/ 3653110 h 4697319"/>
                <a:gd name="connsiteX35" fmla="*/ 1430429 w 4062589"/>
                <a:gd name="connsiteY35" fmla="*/ 3721423 h 4697319"/>
                <a:gd name="connsiteX36" fmla="*/ 1446647 w 4062589"/>
                <a:gd name="connsiteY36" fmla="*/ 3851543 h 4697319"/>
                <a:gd name="connsiteX37" fmla="*/ 1569904 w 4062589"/>
                <a:gd name="connsiteY37" fmla="*/ 3643351 h 4697319"/>
                <a:gd name="connsiteX38" fmla="*/ 1920213 w 4062589"/>
                <a:gd name="connsiteY38" fmla="*/ 3279016 h 4697319"/>
                <a:gd name="connsiteX39" fmla="*/ 1978598 w 4062589"/>
                <a:gd name="connsiteY39" fmla="*/ 3226968 h 4697319"/>
                <a:gd name="connsiteX40" fmla="*/ 2033738 w 4062589"/>
                <a:gd name="connsiteY40" fmla="*/ 3233474 h 4697319"/>
                <a:gd name="connsiteX41" fmla="*/ 2092121 w 4062589"/>
                <a:gd name="connsiteY41" fmla="*/ 3292028 h 4697319"/>
                <a:gd name="connsiteX42" fmla="*/ 2221865 w 4062589"/>
                <a:gd name="connsiteY42" fmla="*/ 3662869 h 4697319"/>
                <a:gd name="connsiteX43" fmla="*/ 2358097 w 4062589"/>
                <a:gd name="connsiteY43" fmla="*/ 3740941 h 4697319"/>
                <a:gd name="connsiteX44" fmla="*/ 2507303 w 4062589"/>
                <a:gd name="connsiteY44" fmla="*/ 4098770 h 4697319"/>
                <a:gd name="connsiteX45" fmla="*/ 2851124 w 4062589"/>
                <a:gd name="connsiteY45" fmla="*/ 4316720 h 4697319"/>
                <a:gd name="connsiteX46" fmla="*/ 3032764 w 4062589"/>
                <a:gd name="connsiteY46" fmla="*/ 4534670 h 4697319"/>
                <a:gd name="connsiteX47" fmla="*/ 3087906 w 4062589"/>
                <a:gd name="connsiteY47" fmla="*/ 4606235 h 4697319"/>
                <a:gd name="connsiteX48" fmla="*/ 3120342 w 4062589"/>
                <a:gd name="connsiteY48" fmla="*/ 4694066 h 4697319"/>
                <a:gd name="connsiteX49" fmla="*/ 3240355 w 4062589"/>
                <a:gd name="connsiteY49" fmla="*/ 4697319 h 4697319"/>
                <a:gd name="connsiteX50" fmla="*/ 3185221 w 4062589"/>
                <a:gd name="connsiteY50" fmla="*/ 4609493 h 4697319"/>
                <a:gd name="connsiteX51" fmla="*/ 3279277 w 4062589"/>
                <a:gd name="connsiteY51" fmla="*/ 4589971 h 4697319"/>
                <a:gd name="connsiteX52" fmla="*/ 3389561 w 4062589"/>
                <a:gd name="connsiteY52" fmla="*/ 4606236 h 4697319"/>
                <a:gd name="connsiteX0" fmla="*/ 4062589 w 4062589"/>
                <a:gd name="connsiteY0" fmla="*/ 4603296 h 4697319"/>
                <a:gd name="connsiteX1" fmla="*/ 3149530 w 4062589"/>
                <a:gd name="connsiteY1" fmla="*/ 3465221 h 4697319"/>
                <a:gd name="connsiteX2" fmla="*/ 2727976 w 4062589"/>
                <a:gd name="connsiteY2" fmla="*/ 2831424 h 4697319"/>
                <a:gd name="connsiteX3" fmla="*/ 2326186 w 4062589"/>
                <a:gd name="connsiteY3" fmla="*/ 2036901 h 4697319"/>
                <a:gd name="connsiteX4" fmla="*/ 1925072 w 4062589"/>
                <a:gd name="connsiteY4" fmla="*/ 1062100 h 4697319"/>
                <a:gd name="connsiteX5" fmla="*/ 1735321 w 4062589"/>
                <a:gd name="connsiteY5" fmla="*/ 1018186 h 4697319"/>
                <a:gd name="connsiteX6" fmla="*/ 1657474 w 4062589"/>
                <a:gd name="connsiteY6" fmla="*/ 827885 h 4697319"/>
                <a:gd name="connsiteX7" fmla="*/ 1553748 w 4062589"/>
                <a:gd name="connsiteY7" fmla="*/ 707100 h 4697319"/>
                <a:gd name="connsiteX8" fmla="*/ 1618556 w 4062589"/>
                <a:gd name="connsiteY8" fmla="*/ 592045 h 4697319"/>
                <a:gd name="connsiteX9" fmla="*/ 1592608 w 4062589"/>
                <a:gd name="connsiteY9" fmla="*/ 504214 h 4697319"/>
                <a:gd name="connsiteX10" fmla="*/ 1449890 w 4062589"/>
                <a:gd name="connsiteY10" fmla="*/ 35784 h 4697319"/>
                <a:gd name="connsiteX11" fmla="*/ 1258518 w 4062589"/>
                <a:gd name="connsiteY11" fmla="*/ 0 h 4697319"/>
                <a:gd name="connsiteX12" fmla="*/ 1222838 w 4062589"/>
                <a:gd name="connsiteY12" fmla="*/ 169156 h 4697319"/>
                <a:gd name="connsiteX13" fmla="*/ 1148235 w 4062589"/>
                <a:gd name="connsiteY13" fmla="*/ 569274 h 4697319"/>
                <a:gd name="connsiteX14" fmla="*/ 1242300 w 4062589"/>
                <a:gd name="connsiteY14" fmla="*/ 611563 h 4697319"/>
                <a:gd name="connsiteX15" fmla="*/ 1456378 w 4062589"/>
                <a:gd name="connsiteY15" fmla="*/ 676622 h 4697319"/>
                <a:gd name="connsiteX16" fmla="*/ 1433672 w 4062589"/>
                <a:gd name="connsiteY16" fmla="*/ 1336979 h 4697319"/>
                <a:gd name="connsiteX17" fmla="*/ 1576390 w 4062589"/>
                <a:gd name="connsiteY17" fmla="*/ 1681796 h 4697319"/>
                <a:gd name="connsiteX18" fmla="*/ 1274736 w 4062589"/>
                <a:gd name="connsiteY18" fmla="*/ 1818422 h 4697319"/>
                <a:gd name="connsiteX19" fmla="*/ 1112556 w 4062589"/>
                <a:gd name="connsiteY19" fmla="*/ 1899747 h 4697319"/>
                <a:gd name="connsiteX20" fmla="*/ 989299 w 4062589"/>
                <a:gd name="connsiteY20" fmla="*/ 1948542 h 4697319"/>
                <a:gd name="connsiteX21" fmla="*/ 914696 w 4062589"/>
                <a:gd name="connsiteY21" fmla="*/ 1974566 h 4697319"/>
                <a:gd name="connsiteX22" fmla="*/ 835998 w 4062589"/>
                <a:gd name="connsiteY22" fmla="*/ 2105839 h 4697319"/>
                <a:gd name="connsiteX23" fmla="*/ 690887 w 4062589"/>
                <a:gd name="connsiteY23" fmla="*/ 2156733 h 4697319"/>
                <a:gd name="connsiteX24" fmla="*/ 408694 w 4062589"/>
                <a:gd name="connsiteY24" fmla="*/ 2696730 h 4697319"/>
                <a:gd name="connsiteX25" fmla="*/ 0 w 4062589"/>
                <a:gd name="connsiteY25" fmla="*/ 2755284 h 4697319"/>
                <a:gd name="connsiteX26" fmla="*/ 25949 w 4062589"/>
                <a:gd name="connsiteY26" fmla="*/ 3009017 h 4697319"/>
                <a:gd name="connsiteX27" fmla="*/ 197859 w 4062589"/>
                <a:gd name="connsiteY27" fmla="*/ 2976487 h 4697319"/>
                <a:gd name="connsiteX28" fmla="*/ 272462 w 4062589"/>
                <a:gd name="connsiteY28" fmla="*/ 3077330 h 4697319"/>
                <a:gd name="connsiteX29" fmla="*/ 447618 w 4062589"/>
                <a:gd name="connsiteY29" fmla="*/ 3135885 h 4697319"/>
                <a:gd name="connsiteX30" fmla="*/ 480053 w 4062589"/>
                <a:gd name="connsiteY30" fmla="*/ 3246486 h 4697319"/>
                <a:gd name="connsiteX31" fmla="*/ 739541 w 4062589"/>
                <a:gd name="connsiteY31" fmla="*/ 3415643 h 4697319"/>
                <a:gd name="connsiteX32" fmla="*/ 1307172 w 4062589"/>
                <a:gd name="connsiteY32" fmla="*/ 3614074 h 4697319"/>
                <a:gd name="connsiteX33" fmla="*/ 1362313 w 4062589"/>
                <a:gd name="connsiteY33" fmla="*/ 3653110 h 4697319"/>
                <a:gd name="connsiteX34" fmla="*/ 1430429 w 4062589"/>
                <a:gd name="connsiteY34" fmla="*/ 3721423 h 4697319"/>
                <a:gd name="connsiteX35" fmla="*/ 1446647 w 4062589"/>
                <a:gd name="connsiteY35" fmla="*/ 3851543 h 4697319"/>
                <a:gd name="connsiteX36" fmla="*/ 1569904 w 4062589"/>
                <a:gd name="connsiteY36" fmla="*/ 3643351 h 4697319"/>
                <a:gd name="connsiteX37" fmla="*/ 1920213 w 4062589"/>
                <a:gd name="connsiteY37" fmla="*/ 3279016 h 4697319"/>
                <a:gd name="connsiteX38" fmla="*/ 1978598 w 4062589"/>
                <a:gd name="connsiteY38" fmla="*/ 3226968 h 4697319"/>
                <a:gd name="connsiteX39" fmla="*/ 2033738 w 4062589"/>
                <a:gd name="connsiteY39" fmla="*/ 3233474 h 4697319"/>
                <a:gd name="connsiteX40" fmla="*/ 2092121 w 4062589"/>
                <a:gd name="connsiteY40" fmla="*/ 3292028 h 4697319"/>
                <a:gd name="connsiteX41" fmla="*/ 2221865 w 4062589"/>
                <a:gd name="connsiteY41" fmla="*/ 3662869 h 4697319"/>
                <a:gd name="connsiteX42" fmla="*/ 2358097 w 4062589"/>
                <a:gd name="connsiteY42" fmla="*/ 3740941 h 4697319"/>
                <a:gd name="connsiteX43" fmla="*/ 2507303 w 4062589"/>
                <a:gd name="connsiteY43" fmla="*/ 4098770 h 4697319"/>
                <a:gd name="connsiteX44" fmla="*/ 2851124 w 4062589"/>
                <a:gd name="connsiteY44" fmla="*/ 4316720 h 4697319"/>
                <a:gd name="connsiteX45" fmla="*/ 3032764 w 4062589"/>
                <a:gd name="connsiteY45" fmla="*/ 4534670 h 4697319"/>
                <a:gd name="connsiteX46" fmla="*/ 3087906 w 4062589"/>
                <a:gd name="connsiteY46" fmla="*/ 4606235 h 4697319"/>
                <a:gd name="connsiteX47" fmla="*/ 3120342 w 4062589"/>
                <a:gd name="connsiteY47" fmla="*/ 4694066 h 4697319"/>
                <a:gd name="connsiteX48" fmla="*/ 3240355 w 4062589"/>
                <a:gd name="connsiteY48" fmla="*/ 4697319 h 4697319"/>
                <a:gd name="connsiteX49" fmla="*/ 3185221 w 4062589"/>
                <a:gd name="connsiteY49" fmla="*/ 4609493 h 4697319"/>
                <a:gd name="connsiteX50" fmla="*/ 3279277 w 4062589"/>
                <a:gd name="connsiteY50" fmla="*/ 4589971 h 4697319"/>
                <a:gd name="connsiteX51" fmla="*/ 3389561 w 4062589"/>
                <a:gd name="connsiteY51" fmla="*/ 4606236 h 4697319"/>
                <a:gd name="connsiteX0" fmla="*/ 4062589 w 4062589"/>
                <a:gd name="connsiteY0" fmla="*/ 4603296 h 4697319"/>
                <a:gd name="connsiteX1" fmla="*/ 3149530 w 4062589"/>
                <a:gd name="connsiteY1" fmla="*/ 3465221 h 4697319"/>
                <a:gd name="connsiteX2" fmla="*/ 2727976 w 4062589"/>
                <a:gd name="connsiteY2" fmla="*/ 2831424 h 4697319"/>
                <a:gd name="connsiteX3" fmla="*/ 2326186 w 4062589"/>
                <a:gd name="connsiteY3" fmla="*/ 2036901 h 4697319"/>
                <a:gd name="connsiteX4" fmla="*/ 1925072 w 4062589"/>
                <a:gd name="connsiteY4" fmla="*/ 1062100 h 4697319"/>
                <a:gd name="connsiteX5" fmla="*/ 1735321 w 4062589"/>
                <a:gd name="connsiteY5" fmla="*/ 1018186 h 4697319"/>
                <a:gd name="connsiteX6" fmla="*/ 1657474 w 4062589"/>
                <a:gd name="connsiteY6" fmla="*/ 827885 h 4697319"/>
                <a:gd name="connsiteX7" fmla="*/ 1553748 w 4062589"/>
                <a:gd name="connsiteY7" fmla="*/ 707100 h 4697319"/>
                <a:gd name="connsiteX8" fmla="*/ 1618556 w 4062589"/>
                <a:gd name="connsiteY8" fmla="*/ 592045 h 4697319"/>
                <a:gd name="connsiteX9" fmla="*/ 1795811 w 4062589"/>
                <a:gd name="connsiteY9" fmla="*/ 537604 h 4697319"/>
                <a:gd name="connsiteX10" fmla="*/ 1449890 w 4062589"/>
                <a:gd name="connsiteY10" fmla="*/ 35784 h 4697319"/>
                <a:gd name="connsiteX11" fmla="*/ 1258518 w 4062589"/>
                <a:gd name="connsiteY11" fmla="*/ 0 h 4697319"/>
                <a:gd name="connsiteX12" fmla="*/ 1222838 w 4062589"/>
                <a:gd name="connsiteY12" fmla="*/ 169156 h 4697319"/>
                <a:gd name="connsiteX13" fmla="*/ 1148235 w 4062589"/>
                <a:gd name="connsiteY13" fmla="*/ 569274 h 4697319"/>
                <a:gd name="connsiteX14" fmla="*/ 1242300 w 4062589"/>
                <a:gd name="connsiteY14" fmla="*/ 611563 h 4697319"/>
                <a:gd name="connsiteX15" fmla="*/ 1456378 w 4062589"/>
                <a:gd name="connsiteY15" fmla="*/ 676622 h 4697319"/>
                <a:gd name="connsiteX16" fmla="*/ 1433672 w 4062589"/>
                <a:gd name="connsiteY16" fmla="*/ 1336979 h 4697319"/>
                <a:gd name="connsiteX17" fmla="*/ 1576390 w 4062589"/>
                <a:gd name="connsiteY17" fmla="*/ 1681796 h 4697319"/>
                <a:gd name="connsiteX18" fmla="*/ 1274736 w 4062589"/>
                <a:gd name="connsiteY18" fmla="*/ 1818422 h 4697319"/>
                <a:gd name="connsiteX19" fmla="*/ 1112556 w 4062589"/>
                <a:gd name="connsiteY19" fmla="*/ 1899747 h 4697319"/>
                <a:gd name="connsiteX20" fmla="*/ 989299 w 4062589"/>
                <a:gd name="connsiteY20" fmla="*/ 1948542 h 4697319"/>
                <a:gd name="connsiteX21" fmla="*/ 914696 w 4062589"/>
                <a:gd name="connsiteY21" fmla="*/ 1974566 h 4697319"/>
                <a:gd name="connsiteX22" fmla="*/ 835998 w 4062589"/>
                <a:gd name="connsiteY22" fmla="*/ 2105839 h 4697319"/>
                <a:gd name="connsiteX23" fmla="*/ 690887 w 4062589"/>
                <a:gd name="connsiteY23" fmla="*/ 2156733 h 4697319"/>
                <a:gd name="connsiteX24" fmla="*/ 408694 w 4062589"/>
                <a:gd name="connsiteY24" fmla="*/ 2696730 h 4697319"/>
                <a:gd name="connsiteX25" fmla="*/ 0 w 4062589"/>
                <a:gd name="connsiteY25" fmla="*/ 2755284 h 4697319"/>
                <a:gd name="connsiteX26" fmla="*/ 25949 w 4062589"/>
                <a:gd name="connsiteY26" fmla="*/ 3009017 h 4697319"/>
                <a:gd name="connsiteX27" fmla="*/ 197859 w 4062589"/>
                <a:gd name="connsiteY27" fmla="*/ 2976487 h 4697319"/>
                <a:gd name="connsiteX28" fmla="*/ 272462 w 4062589"/>
                <a:gd name="connsiteY28" fmla="*/ 3077330 h 4697319"/>
                <a:gd name="connsiteX29" fmla="*/ 447618 w 4062589"/>
                <a:gd name="connsiteY29" fmla="*/ 3135885 h 4697319"/>
                <a:gd name="connsiteX30" fmla="*/ 480053 w 4062589"/>
                <a:gd name="connsiteY30" fmla="*/ 3246486 h 4697319"/>
                <a:gd name="connsiteX31" fmla="*/ 739541 w 4062589"/>
                <a:gd name="connsiteY31" fmla="*/ 3415643 h 4697319"/>
                <a:gd name="connsiteX32" fmla="*/ 1307172 w 4062589"/>
                <a:gd name="connsiteY32" fmla="*/ 3614074 h 4697319"/>
                <a:gd name="connsiteX33" fmla="*/ 1362313 w 4062589"/>
                <a:gd name="connsiteY33" fmla="*/ 3653110 h 4697319"/>
                <a:gd name="connsiteX34" fmla="*/ 1430429 w 4062589"/>
                <a:gd name="connsiteY34" fmla="*/ 3721423 h 4697319"/>
                <a:gd name="connsiteX35" fmla="*/ 1446647 w 4062589"/>
                <a:gd name="connsiteY35" fmla="*/ 3851543 h 4697319"/>
                <a:gd name="connsiteX36" fmla="*/ 1569904 w 4062589"/>
                <a:gd name="connsiteY36" fmla="*/ 3643351 h 4697319"/>
                <a:gd name="connsiteX37" fmla="*/ 1920213 w 4062589"/>
                <a:gd name="connsiteY37" fmla="*/ 3279016 h 4697319"/>
                <a:gd name="connsiteX38" fmla="*/ 1978598 w 4062589"/>
                <a:gd name="connsiteY38" fmla="*/ 3226968 h 4697319"/>
                <a:gd name="connsiteX39" fmla="*/ 2033738 w 4062589"/>
                <a:gd name="connsiteY39" fmla="*/ 3233474 h 4697319"/>
                <a:gd name="connsiteX40" fmla="*/ 2092121 w 4062589"/>
                <a:gd name="connsiteY40" fmla="*/ 3292028 h 4697319"/>
                <a:gd name="connsiteX41" fmla="*/ 2221865 w 4062589"/>
                <a:gd name="connsiteY41" fmla="*/ 3662869 h 4697319"/>
                <a:gd name="connsiteX42" fmla="*/ 2358097 w 4062589"/>
                <a:gd name="connsiteY42" fmla="*/ 3740941 h 4697319"/>
                <a:gd name="connsiteX43" fmla="*/ 2507303 w 4062589"/>
                <a:gd name="connsiteY43" fmla="*/ 4098770 h 4697319"/>
                <a:gd name="connsiteX44" fmla="*/ 2851124 w 4062589"/>
                <a:gd name="connsiteY44" fmla="*/ 4316720 h 4697319"/>
                <a:gd name="connsiteX45" fmla="*/ 3032764 w 4062589"/>
                <a:gd name="connsiteY45" fmla="*/ 4534670 h 4697319"/>
                <a:gd name="connsiteX46" fmla="*/ 3087906 w 4062589"/>
                <a:gd name="connsiteY46" fmla="*/ 4606235 h 4697319"/>
                <a:gd name="connsiteX47" fmla="*/ 3120342 w 4062589"/>
                <a:gd name="connsiteY47" fmla="*/ 4694066 h 4697319"/>
                <a:gd name="connsiteX48" fmla="*/ 3240355 w 4062589"/>
                <a:gd name="connsiteY48" fmla="*/ 4697319 h 4697319"/>
                <a:gd name="connsiteX49" fmla="*/ 3185221 w 4062589"/>
                <a:gd name="connsiteY49" fmla="*/ 4609493 h 4697319"/>
                <a:gd name="connsiteX50" fmla="*/ 3279277 w 4062589"/>
                <a:gd name="connsiteY50" fmla="*/ 4589971 h 4697319"/>
                <a:gd name="connsiteX51" fmla="*/ 3389561 w 4062589"/>
                <a:gd name="connsiteY51" fmla="*/ 4606236 h 4697319"/>
                <a:gd name="connsiteX0" fmla="*/ 4062589 w 4062589"/>
                <a:gd name="connsiteY0" fmla="*/ 4603296 h 4697319"/>
                <a:gd name="connsiteX1" fmla="*/ 3149530 w 4062589"/>
                <a:gd name="connsiteY1" fmla="*/ 3465221 h 4697319"/>
                <a:gd name="connsiteX2" fmla="*/ 2727976 w 4062589"/>
                <a:gd name="connsiteY2" fmla="*/ 2831424 h 4697319"/>
                <a:gd name="connsiteX3" fmla="*/ 2326186 w 4062589"/>
                <a:gd name="connsiteY3" fmla="*/ 2036901 h 4697319"/>
                <a:gd name="connsiteX4" fmla="*/ 1925072 w 4062589"/>
                <a:gd name="connsiteY4" fmla="*/ 1062100 h 4697319"/>
                <a:gd name="connsiteX5" fmla="*/ 1735321 w 4062589"/>
                <a:gd name="connsiteY5" fmla="*/ 1018186 h 4697319"/>
                <a:gd name="connsiteX6" fmla="*/ 1657474 w 4062589"/>
                <a:gd name="connsiteY6" fmla="*/ 827885 h 4697319"/>
                <a:gd name="connsiteX7" fmla="*/ 1553748 w 4062589"/>
                <a:gd name="connsiteY7" fmla="*/ 707100 h 4697319"/>
                <a:gd name="connsiteX8" fmla="*/ 1618877 w 4062589"/>
                <a:gd name="connsiteY8" fmla="*/ 610513 h 4697319"/>
                <a:gd name="connsiteX9" fmla="*/ 1795811 w 4062589"/>
                <a:gd name="connsiteY9" fmla="*/ 537604 h 4697319"/>
                <a:gd name="connsiteX10" fmla="*/ 1449890 w 4062589"/>
                <a:gd name="connsiteY10" fmla="*/ 35784 h 4697319"/>
                <a:gd name="connsiteX11" fmla="*/ 1258518 w 4062589"/>
                <a:gd name="connsiteY11" fmla="*/ 0 h 4697319"/>
                <a:gd name="connsiteX12" fmla="*/ 1222838 w 4062589"/>
                <a:gd name="connsiteY12" fmla="*/ 169156 h 4697319"/>
                <a:gd name="connsiteX13" fmla="*/ 1148235 w 4062589"/>
                <a:gd name="connsiteY13" fmla="*/ 569274 h 4697319"/>
                <a:gd name="connsiteX14" fmla="*/ 1242300 w 4062589"/>
                <a:gd name="connsiteY14" fmla="*/ 611563 h 4697319"/>
                <a:gd name="connsiteX15" fmla="*/ 1456378 w 4062589"/>
                <a:gd name="connsiteY15" fmla="*/ 676622 h 4697319"/>
                <a:gd name="connsiteX16" fmla="*/ 1433672 w 4062589"/>
                <a:gd name="connsiteY16" fmla="*/ 1336979 h 4697319"/>
                <a:gd name="connsiteX17" fmla="*/ 1576390 w 4062589"/>
                <a:gd name="connsiteY17" fmla="*/ 1681796 h 4697319"/>
                <a:gd name="connsiteX18" fmla="*/ 1274736 w 4062589"/>
                <a:gd name="connsiteY18" fmla="*/ 1818422 h 4697319"/>
                <a:gd name="connsiteX19" fmla="*/ 1112556 w 4062589"/>
                <a:gd name="connsiteY19" fmla="*/ 1899747 h 4697319"/>
                <a:gd name="connsiteX20" fmla="*/ 989299 w 4062589"/>
                <a:gd name="connsiteY20" fmla="*/ 1948542 h 4697319"/>
                <a:gd name="connsiteX21" fmla="*/ 914696 w 4062589"/>
                <a:gd name="connsiteY21" fmla="*/ 1974566 h 4697319"/>
                <a:gd name="connsiteX22" fmla="*/ 835998 w 4062589"/>
                <a:gd name="connsiteY22" fmla="*/ 2105839 h 4697319"/>
                <a:gd name="connsiteX23" fmla="*/ 690887 w 4062589"/>
                <a:gd name="connsiteY23" fmla="*/ 2156733 h 4697319"/>
                <a:gd name="connsiteX24" fmla="*/ 408694 w 4062589"/>
                <a:gd name="connsiteY24" fmla="*/ 2696730 h 4697319"/>
                <a:gd name="connsiteX25" fmla="*/ 0 w 4062589"/>
                <a:gd name="connsiteY25" fmla="*/ 2755284 h 4697319"/>
                <a:gd name="connsiteX26" fmla="*/ 25949 w 4062589"/>
                <a:gd name="connsiteY26" fmla="*/ 3009017 h 4697319"/>
                <a:gd name="connsiteX27" fmla="*/ 197859 w 4062589"/>
                <a:gd name="connsiteY27" fmla="*/ 2976487 h 4697319"/>
                <a:gd name="connsiteX28" fmla="*/ 272462 w 4062589"/>
                <a:gd name="connsiteY28" fmla="*/ 3077330 h 4697319"/>
                <a:gd name="connsiteX29" fmla="*/ 447618 w 4062589"/>
                <a:gd name="connsiteY29" fmla="*/ 3135885 h 4697319"/>
                <a:gd name="connsiteX30" fmla="*/ 480053 w 4062589"/>
                <a:gd name="connsiteY30" fmla="*/ 3246486 h 4697319"/>
                <a:gd name="connsiteX31" fmla="*/ 739541 w 4062589"/>
                <a:gd name="connsiteY31" fmla="*/ 3415643 h 4697319"/>
                <a:gd name="connsiteX32" fmla="*/ 1307172 w 4062589"/>
                <a:gd name="connsiteY32" fmla="*/ 3614074 h 4697319"/>
                <a:gd name="connsiteX33" fmla="*/ 1362313 w 4062589"/>
                <a:gd name="connsiteY33" fmla="*/ 3653110 h 4697319"/>
                <a:gd name="connsiteX34" fmla="*/ 1430429 w 4062589"/>
                <a:gd name="connsiteY34" fmla="*/ 3721423 h 4697319"/>
                <a:gd name="connsiteX35" fmla="*/ 1446647 w 4062589"/>
                <a:gd name="connsiteY35" fmla="*/ 3851543 h 4697319"/>
                <a:gd name="connsiteX36" fmla="*/ 1569904 w 4062589"/>
                <a:gd name="connsiteY36" fmla="*/ 3643351 h 4697319"/>
                <a:gd name="connsiteX37" fmla="*/ 1920213 w 4062589"/>
                <a:gd name="connsiteY37" fmla="*/ 3279016 h 4697319"/>
                <a:gd name="connsiteX38" fmla="*/ 1978598 w 4062589"/>
                <a:gd name="connsiteY38" fmla="*/ 3226968 h 4697319"/>
                <a:gd name="connsiteX39" fmla="*/ 2033738 w 4062589"/>
                <a:gd name="connsiteY39" fmla="*/ 3233474 h 4697319"/>
                <a:gd name="connsiteX40" fmla="*/ 2092121 w 4062589"/>
                <a:gd name="connsiteY40" fmla="*/ 3292028 h 4697319"/>
                <a:gd name="connsiteX41" fmla="*/ 2221865 w 4062589"/>
                <a:gd name="connsiteY41" fmla="*/ 3662869 h 4697319"/>
                <a:gd name="connsiteX42" fmla="*/ 2358097 w 4062589"/>
                <a:gd name="connsiteY42" fmla="*/ 3740941 h 4697319"/>
                <a:gd name="connsiteX43" fmla="*/ 2507303 w 4062589"/>
                <a:gd name="connsiteY43" fmla="*/ 4098770 h 4697319"/>
                <a:gd name="connsiteX44" fmla="*/ 2851124 w 4062589"/>
                <a:gd name="connsiteY44" fmla="*/ 4316720 h 4697319"/>
                <a:gd name="connsiteX45" fmla="*/ 3032764 w 4062589"/>
                <a:gd name="connsiteY45" fmla="*/ 4534670 h 4697319"/>
                <a:gd name="connsiteX46" fmla="*/ 3087906 w 4062589"/>
                <a:gd name="connsiteY46" fmla="*/ 4606235 h 4697319"/>
                <a:gd name="connsiteX47" fmla="*/ 3120342 w 4062589"/>
                <a:gd name="connsiteY47" fmla="*/ 4694066 h 4697319"/>
                <a:gd name="connsiteX48" fmla="*/ 3240355 w 4062589"/>
                <a:gd name="connsiteY48" fmla="*/ 4697319 h 4697319"/>
                <a:gd name="connsiteX49" fmla="*/ 3185221 w 4062589"/>
                <a:gd name="connsiteY49" fmla="*/ 4609493 h 4697319"/>
                <a:gd name="connsiteX50" fmla="*/ 3279277 w 4062589"/>
                <a:gd name="connsiteY50" fmla="*/ 4589971 h 4697319"/>
                <a:gd name="connsiteX51" fmla="*/ 3389561 w 4062589"/>
                <a:gd name="connsiteY51" fmla="*/ 4606236 h 4697319"/>
                <a:gd name="connsiteX0" fmla="*/ 4062589 w 4062589"/>
                <a:gd name="connsiteY0" fmla="*/ 4603296 h 4697319"/>
                <a:gd name="connsiteX1" fmla="*/ 3149530 w 4062589"/>
                <a:gd name="connsiteY1" fmla="*/ 3465221 h 4697319"/>
                <a:gd name="connsiteX2" fmla="*/ 2727976 w 4062589"/>
                <a:gd name="connsiteY2" fmla="*/ 2831424 h 4697319"/>
                <a:gd name="connsiteX3" fmla="*/ 2326186 w 4062589"/>
                <a:gd name="connsiteY3" fmla="*/ 2036901 h 4697319"/>
                <a:gd name="connsiteX4" fmla="*/ 1925072 w 4062589"/>
                <a:gd name="connsiteY4" fmla="*/ 1062100 h 4697319"/>
                <a:gd name="connsiteX5" fmla="*/ 1735321 w 4062589"/>
                <a:gd name="connsiteY5" fmla="*/ 1018186 h 4697319"/>
                <a:gd name="connsiteX6" fmla="*/ 1657474 w 4062589"/>
                <a:gd name="connsiteY6" fmla="*/ 827885 h 4697319"/>
                <a:gd name="connsiteX7" fmla="*/ 1553748 w 4062589"/>
                <a:gd name="connsiteY7" fmla="*/ 707100 h 4697319"/>
                <a:gd name="connsiteX8" fmla="*/ 1618877 w 4062589"/>
                <a:gd name="connsiteY8" fmla="*/ 610513 h 4697319"/>
                <a:gd name="connsiteX9" fmla="*/ 1795811 w 4062589"/>
                <a:gd name="connsiteY9" fmla="*/ 537604 h 4697319"/>
                <a:gd name="connsiteX10" fmla="*/ 1486719 w 4062589"/>
                <a:gd name="connsiteY10" fmla="*/ 35140 h 4697319"/>
                <a:gd name="connsiteX11" fmla="*/ 1258518 w 4062589"/>
                <a:gd name="connsiteY11" fmla="*/ 0 h 4697319"/>
                <a:gd name="connsiteX12" fmla="*/ 1222838 w 4062589"/>
                <a:gd name="connsiteY12" fmla="*/ 169156 h 4697319"/>
                <a:gd name="connsiteX13" fmla="*/ 1148235 w 4062589"/>
                <a:gd name="connsiteY13" fmla="*/ 569274 h 4697319"/>
                <a:gd name="connsiteX14" fmla="*/ 1242300 w 4062589"/>
                <a:gd name="connsiteY14" fmla="*/ 611563 h 4697319"/>
                <a:gd name="connsiteX15" fmla="*/ 1456378 w 4062589"/>
                <a:gd name="connsiteY15" fmla="*/ 676622 h 4697319"/>
                <a:gd name="connsiteX16" fmla="*/ 1433672 w 4062589"/>
                <a:gd name="connsiteY16" fmla="*/ 1336979 h 4697319"/>
                <a:gd name="connsiteX17" fmla="*/ 1576390 w 4062589"/>
                <a:gd name="connsiteY17" fmla="*/ 1681796 h 4697319"/>
                <a:gd name="connsiteX18" fmla="*/ 1274736 w 4062589"/>
                <a:gd name="connsiteY18" fmla="*/ 1818422 h 4697319"/>
                <a:gd name="connsiteX19" fmla="*/ 1112556 w 4062589"/>
                <a:gd name="connsiteY19" fmla="*/ 1899747 h 4697319"/>
                <a:gd name="connsiteX20" fmla="*/ 989299 w 4062589"/>
                <a:gd name="connsiteY20" fmla="*/ 1948542 h 4697319"/>
                <a:gd name="connsiteX21" fmla="*/ 914696 w 4062589"/>
                <a:gd name="connsiteY21" fmla="*/ 1974566 h 4697319"/>
                <a:gd name="connsiteX22" fmla="*/ 835998 w 4062589"/>
                <a:gd name="connsiteY22" fmla="*/ 2105839 h 4697319"/>
                <a:gd name="connsiteX23" fmla="*/ 690887 w 4062589"/>
                <a:gd name="connsiteY23" fmla="*/ 2156733 h 4697319"/>
                <a:gd name="connsiteX24" fmla="*/ 408694 w 4062589"/>
                <a:gd name="connsiteY24" fmla="*/ 2696730 h 4697319"/>
                <a:gd name="connsiteX25" fmla="*/ 0 w 4062589"/>
                <a:gd name="connsiteY25" fmla="*/ 2755284 h 4697319"/>
                <a:gd name="connsiteX26" fmla="*/ 25949 w 4062589"/>
                <a:gd name="connsiteY26" fmla="*/ 3009017 h 4697319"/>
                <a:gd name="connsiteX27" fmla="*/ 197859 w 4062589"/>
                <a:gd name="connsiteY27" fmla="*/ 2976487 h 4697319"/>
                <a:gd name="connsiteX28" fmla="*/ 272462 w 4062589"/>
                <a:gd name="connsiteY28" fmla="*/ 3077330 h 4697319"/>
                <a:gd name="connsiteX29" fmla="*/ 447618 w 4062589"/>
                <a:gd name="connsiteY29" fmla="*/ 3135885 h 4697319"/>
                <a:gd name="connsiteX30" fmla="*/ 480053 w 4062589"/>
                <a:gd name="connsiteY30" fmla="*/ 3246486 h 4697319"/>
                <a:gd name="connsiteX31" fmla="*/ 739541 w 4062589"/>
                <a:gd name="connsiteY31" fmla="*/ 3415643 h 4697319"/>
                <a:gd name="connsiteX32" fmla="*/ 1307172 w 4062589"/>
                <a:gd name="connsiteY32" fmla="*/ 3614074 h 4697319"/>
                <a:gd name="connsiteX33" fmla="*/ 1362313 w 4062589"/>
                <a:gd name="connsiteY33" fmla="*/ 3653110 h 4697319"/>
                <a:gd name="connsiteX34" fmla="*/ 1430429 w 4062589"/>
                <a:gd name="connsiteY34" fmla="*/ 3721423 h 4697319"/>
                <a:gd name="connsiteX35" fmla="*/ 1446647 w 4062589"/>
                <a:gd name="connsiteY35" fmla="*/ 3851543 h 4697319"/>
                <a:gd name="connsiteX36" fmla="*/ 1569904 w 4062589"/>
                <a:gd name="connsiteY36" fmla="*/ 3643351 h 4697319"/>
                <a:gd name="connsiteX37" fmla="*/ 1920213 w 4062589"/>
                <a:gd name="connsiteY37" fmla="*/ 3279016 h 4697319"/>
                <a:gd name="connsiteX38" fmla="*/ 1978598 w 4062589"/>
                <a:gd name="connsiteY38" fmla="*/ 3226968 h 4697319"/>
                <a:gd name="connsiteX39" fmla="*/ 2033738 w 4062589"/>
                <a:gd name="connsiteY39" fmla="*/ 3233474 h 4697319"/>
                <a:gd name="connsiteX40" fmla="*/ 2092121 w 4062589"/>
                <a:gd name="connsiteY40" fmla="*/ 3292028 h 4697319"/>
                <a:gd name="connsiteX41" fmla="*/ 2221865 w 4062589"/>
                <a:gd name="connsiteY41" fmla="*/ 3662869 h 4697319"/>
                <a:gd name="connsiteX42" fmla="*/ 2358097 w 4062589"/>
                <a:gd name="connsiteY42" fmla="*/ 3740941 h 4697319"/>
                <a:gd name="connsiteX43" fmla="*/ 2507303 w 4062589"/>
                <a:gd name="connsiteY43" fmla="*/ 4098770 h 4697319"/>
                <a:gd name="connsiteX44" fmla="*/ 2851124 w 4062589"/>
                <a:gd name="connsiteY44" fmla="*/ 4316720 h 4697319"/>
                <a:gd name="connsiteX45" fmla="*/ 3032764 w 4062589"/>
                <a:gd name="connsiteY45" fmla="*/ 4534670 h 4697319"/>
                <a:gd name="connsiteX46" fmla="*/ 3087906 w 4062589"/>
                <a:gd name="connsiteY46" fmla="*/ 4606235 h 4697319"/>
                <a:gd name="connsiteX47" fmla="*/ 3120342 w 4062589"/>
                <a:gd name="connsiteY47" fmla="*/ 4694066 h 4697319"/>
                <a:gd name="connsiteX48" fmla="*/ 3240355 w 4062589"/>
                <a:gd name="connsiteY48" fmla="*/ 4697319 h 4697319"/>
                <a:gd name="connsiteX49" fmla="*/ 3185221 w 4062589"/>
                <a:gd name="connsiteY49" fmla="*/ 4609493 h 4697319"/>
                <a:gd name="connsiteX50" fmla="*/ 3279277 w 4062589"/>
                <a:gd name="connsiteY50" fmla="*/ 4589971 h 4697319"/>
                <a:gd name="connsiteX51" fmla="*/ 3389561 w 4062589"/>
                <a:gd name="connsiteY51" fmla="*/ 4606236 h 4697319"/>
                <a:gd name="connsiteX0" fmla="*/ 4062589 w 4062589"/>
                <a:gd name="connsiteY0" fmla="*/ 4603942 h 4697965"/>
                <a:gd name="connsiteX1" fmla="*/ 3149530 w 4062589"/>
                <a:gd name="connsiteY1" fmla="*/ 3465867 h 4697965"/>
                <a:gd name="connsiteX2" fmla="*/ 2727976 w 4062589"/>
                <a:gd name="connsiteY2" fmla="*/ 2832070 h 4697965"/>
                <a:gd name="connsiteX3" fmla="*/ 2326186 w 4062589"/>
                <a:gd name="connsiteY3" fmla="*/ 2037547 h 4697965"/>
                <a:gd name="connsiteX4" fmla="*/ 1925072 w 4062589"/>
                <a:gd name="connsiteY4" fmla="*/ 1062746 h 4697965"/>
                <a:gd name="connsiteX5" fmla="*/ 1735321 w 4062589"/>
                <a:gd name="connsiteY5" fmla="*/ 1018832 h 4697965"/>
                <a:gd name="connsiteX6" fmla="*/ 1657474 w 4062589"/>
                <a:gd name="connsiteY6" fmla="*/ 828531 h 4697965"/>
                <a:gd name="connsiteX7" fmla="*/ 1553748 w 4062589"/>
                <a:gd name="connsiteY7" fmla="*/ 707746 h 4697965"/>
                <a:gd name="connsiteX8" fmla="*/ 1618877 w 4062589"/>
                <a:gd name="connsiteY8" fmla="*/ 611159 h 4697965"/>
                <a:gd name="connsiteX9" fmla="*/ 1795811 w 4062589"/>
                <a:gd name="connsiteY9" fmla="*/ 538250 h 4697965"/>
                <a:gd name="connsiteX10" fmla="*/ 1486719 w 4062589"/>
                <a:gd name="connsiteY10" fmla="*/ 35786 h 4697965"/>
                <a:gd name="connsiteX11" fmla="*/ 1295348 w 4062589"/>
                <a:gd name="connsiteY11" fmla="*/ 0 h 4697965"/>
                <a:gd name="connsiteX12" fmla="*/ 1222838 w 4062589"/>
                <a:gd name="connsiteY12" fmla="*/ 169802 h 4697965"/>
                <a:gd name="connsiteX13" fmla="*/ 1148235 w 4062589"/>
                <a:gd name="connsiteY13" fmla="*/ 569920 h 4697965"/>
                <a:gd name="connsiteX14" fmla="*/ 1242300 w 4062589"/>
                <a:gd name="connsiteY14" fmla="*/ 612209 h 4697965"/>
                <a:gd name="connsiteX15" fmla="*/ 1456378 w 4062589"/>
                <a:gd name="connsiteY15" fmla="*/ 677268 h 4697965"/>
                <a:gd name="connsiteX16" fmla="*/ 1433672 w 4062589"/>
                <a:gd name="connsiteY16" fmla="*/ 1337625 h 4697965"/>
                <a:gd name="connsiteX17" fmla="*/ 1576390 w 4062589"/>
                <a:gd name="connsiteY17" fmla="*/ 1682442 h 4697965"/>
                <a:gd name="connsiteX18" fmla="*/ 1274736 w 4062589"/>
                <a:gd name="connsiteY18" fmla="*/ 1819068 h 4697965"/>
                <a:gd name="connsiteX19" fmla="*/ 1112556 w 4062589"/>
                <a:gd name="connsiteY19" fmla="*/ 1900393 h 4697965"/>
                <a:gd name="connsiteX20" fmla="*/ 989299 w 4062589"/>
                <a:gd name="connsiteY20" fmla="*/ 1949188 h 4697965"/>
                <a:gd name="connsiteX21" fmla="*/ 914696 w 4062589"/>
                <a:gd name="connsiteY21" fmla="*/ 1975212 h 4697965"/>
                <a:gd name="connsiteX22" fmla="*/ 835998 w 4062589"/>
                <a:gd name="connsiteY22" fmla="*/ 2106485 h 4697965"/>
                <a:gd name="connsiteX23" fmla="*/ 690887 w 4062589"/>
                <a:gd name="connsiteY23" fmla="*/ 2157379 h 4697965"/>
                <a:gd name="connsiteX24" fmla="*/ 408694 w 4062589"/>
                <a:gd name="connsiteY24" fmla="*/ 2697376 h 4697965"/>
                <a:gd name="connsiteX25" fmla="*/ 0 w 4062589"/>
                <a:gd name="connsiteY25" fmla="*/ 2755930 h 4697965"/>
                <a:gd name="connsiteX26" fmla="*/ 25949 w 4062589"/>
                <a:gd name="connsiteY26" fmla="*/ 3009663 h 4697965"/>
                <a:gd name="connsiteX27" fmla="*/ 197859 w 4062589"/>
                <a:gd name="connsiteY27" fmla="*/ 2977133 h 4697965"/>
                <a:gd name="connsiteX28" fmla="*/ 272462 w 4062589"/>
                <a:gd name="connsiteY28" fmla="*/ 3077976 h 4697965"/>
                <a:gd name="connsiteX29" fmla="*/ 447618 w 4062589"/>
                <a:gd name="connsiteY29" fmla="*/ 3136531 h 4697965"/>
                <a:gd name="connsiteX30" fmla="*/ 480053 w 4062589"/>
                <a:gd name="connsiteY30" fmla="*/ 3247132 h 4697965"/>
                <a:gd name="connsiteX31" fmla="*/ 739541 w 4062589"/>
                <a:gd name="connsiteY31" fmla="*/ 3416289 h 4697965"/>
                <a:gd name="connsiteX32" fmla="*/ 1307172 w 4062589"/>
                <a:gd name="connsiteY32" fmla="*/ 3614720 h 4697965"/>
                <a:gd name="connsiteX33" fmla="*/ 1362313 w 4062589"/>
                <a:gd name="connsiteY33" fmla="*/ 3653756 h 4697965"/>
                <a:gd name="connsiteX34" fmla="*/ 1430429 w 4062589"/>
                <a:gd name="connsiteY34" fmla="*/ 3722069 h 4697965"/>
                <a:gd name="connsiteX35" fmla="*/ 1446647 w 4062589"/>
                <a:gd name="connsiteY35" fmla="*/ 3852189 h 4697965"/>
                <a:gd name="connsiteX36" fmla="*/ 1569904 w 4062589"/>
                <a:gd name="connsiteY36" fmla="*/ 3643997 h 4697965"/>
                <a:gd name="connsiteX37" fmla="*/ 1920213 w 4062589"/>
                <a:gd name="connsiteY37" fmla="*/ 3279662 h 4697965"/>
                <a:gd name="connsiteX38" fmla="*/ 1978598 w 4062589"/>
                <a:gd name="connsiteY38" fmla="*/ 3227614 h 4697965"/>
                <a:gd name="connsiteX39" fmla="*/ 2033738 w 4062589"/>
                <a:gd name="connsiteY39" fmla="*/ 3234120 h 4697965"/>
                <a:gd name="connsiteX40" fmla="*/ 2092121 w 4062589"/>
                <a:gd name="connsiteY40" fmla="*/ 3292674 h 4697965"/>
                <a:gd name="connsiteX41" fmla="*/ 2221865 w 4062589"/>
                <a:gd name="connsiteY41" fmla="*/ 3663515 h 4697965"/>
                <a:gd name="connsiteX42" fmla="*/ 2358097 w 4062589"/>
                <a:gd name="connsiteY42" fmla="*/ 3741587 h 4697965"/>
                <a:gd name="connsiteX43" fmla="*/ 2507303 w 4062589"/>
                <a:gd name="connsiteY43" fmla="*/ 4099416 h 4697965"/>
                <a:gd name="connsiteX44" fmla="*/ 2851124 w 4062589"/>
                <a:gd name="connsiteY44" fmla="*/ 4317366 h 4697965"/>
                <a:gd name="connsiteX45" fmla="*/ 3032764 w 4062589"/>
                <a:gd name="connsiteY45" fmla="*/ 4535316 h 4697965"/>
                <a:gd name="connsiteX46" fmla="*/ 3087906 w 4062589"/>
                <a:gd name="connsiteY46" fmla="*/ 4606881 h 4697965"/>
                <a:gd name="connsiteX47" fmla="*/ 3120342 w 4062589"/>
                <a:gd name="connsiteY47" fmla="*/ 4694712 h 4697965"/>
                <a:gd name="connsiteX48" fmla="*/ 3240355 w 4062589"/>
                <a:gd name="connsiteY48" fmla="*/ 4697965 h 4697965"/>
                <a:gd name="connsiteX49" fmla="*/ 3185221 w 4062589"/>
                <a:gd name="connsiteY49" fmla="*/ 4610139 h 4697965"/>
                <a:gd name="connsiteX50" fmla="*/ 3279277 w 4062589"/>
                <a:gd name="connsiteY50" fmla="*/ 4590617 h 4697965"/>
                <a:gd name="connsiteX51" fmla="*/ 3389561 w 4062589"/>
                <a:gd name="connsiteY51" fmla="*/ 4606882 h 4697965"/>
                <a:gd name="connsiteX0" fmla="*/ 4062589 w 4062589"/>
                <a:gd name="connsiteY0" fmla="*/ 4603942 h 4697965"/>
                <a:gd name="connsiteX1" fmla="*/ 3149530 w 4062589"/>
                <a:gd name="connsiteY1" fmla="*/ 3465867 h 4697965"/>
                <a:gd name="connsiteX2" fmla="*/ 2727976 w 4062589"/>
                <a:gd name="connsiteY2" fmla="*/ 2832070 h 4697965"/>
                <a:gd name="connsiteX3" fmla="*/ 2326186 w 4062589"/>
                <a:gd name="connsiteY3" fmla="*/ 2037547 h 4697965"/>
                <a:gd name="connsiteX4" fmla="*/ 1925072 w 4062589"/>
                <a:gd name="connsiteY4" fmla="*/ 1062746 h 4697965"/>
                <a:gd name="connsiteX5" fmla="*/ 1735321 w 4062589"/>
                <a:gd name="connsiteY5" fmla="*/ 1018832 h 4697965"/>
                <a:gd name="connsiteX6" fmla="*/ 1657474 w 4062589"/>
                <a:gd name="connsiteY6" fmla="*/ 828531 h 4697965"/>
                <a:gd name="connsiteX7" fmla="*/ 1553748 w 4062589"/>
                <a:gd name="connsiteY7" fmla="*/ 707746 h 4697965"/>
                <a:gd name="connsiteX8" fmla="*/ 1795811 w 4062589"/>
                <a:gd name="connsiteY8" fmla="*/ 538250 h 4697965"/>
                <a:gd name="connsiteX9" fmla="*/ 1486719 w 4062589"/>
                <a:gd name="connsiteY9" fmla="*/ 35786 h 4697965"/>
                <a:gd name="connsiteX10" fmla="*/ 1295348 w 4062589"/>
                <a:gd name="connsiteY10" fmla="*/ 0 h 4697965"/>
                <a:gd name="connsiteX11" fmla="*/ 1222838 w 4062589"/>
                <a:gd name="connsiteY11" fmla="*/ 169802 h 4697965"/>
                <a:gd name="connsiteX12" fmla="*/ 1148235 w 4062589"/>
                <a:gd name="connsiteY12" fmla="*/ 569920 h 4697965"/>
                <a:gd name="connsiteX13" fmla="*/ 1242300 w 4062589"/>
                <a:gd name="connsiteY13" fmla="*/ 612209 h 4697965"/>
                <a:gd name="connsiteX14" fmla="*/ 1456378 w 4062589"/>
                <a:gd name="connsiteY14" fmla="*/ 677268 h 4697965"/>
                <a:gd name="connsiteX15" fmla="*/ 1433672 w 4062589"/>
                <a:gd name="connsiteY15" fmla="*/ 1337625 h 4697965"/>
                <a:gd name="connsiteX16" fmla="*/ 1576390 w 4062589"/>
                <a:gd name="connsiteY16" fmla="*/ 1682442 h 4697965"/>
                <a:gd name="connsiteX17" fmla="*/ 1274736 w 4062589"/>
                <a:gd name="connsiteY17" fmla="*/ 1819068 h 4697965"/>
                <a:gd name="connsiteX18" fmla="*/ 1112556 w 4062589"/>
                <a:gd name="connsiteY18" fmla="*/ 1900393 h 4697965"/>
                <a:gd name="connsiteX19" fmla="*/ 989299 w 4062589"/>
                <a:gd name="connsiteY19" fmla="*/ 1949188 h 4697965"/>
                <a:gd name="connsiteX20" fmla="*/ 914696 w 4062589"/>
                <a:gd name="connsiteY20" fmla="*/ 1975212 h 4697965"/>
                <a:gd name="connsiteX21" fmla="*/ 835998 w 4062589"/>
                <a:gd name="connsiteY21" fmla="*/ 2106485 h 4697965"/>
                <a:gd name="connsiteX22" fmla="*/ 690887 w 4062589"/>
                <a:gd name="connsiteY22" fmla="*/ 2157379 h 4697965"/>
                <a:gd name="connsiteX23" fmla="*/ 408694 w 4062589"/>
                <a:gd name="connsiteY23" fmla="*/ 2697376 h 4697965"/>
                <a:gd name="connsiteX24" fmla="*/ 0 w 4062589"/>
                <a:gd name="connsiteY24" fmla="*/ 2755930 h 4697965"/>
                <a:gd name="connsiteX25" fmla="*/ 25949 w 4062589"/>
                <a:gd name="connsiteY25" fmla="*/ 3009663 h 4697965"/>
                <a:gd name="connsiteX26" fmla="*/ 197859 w 4062589"/>
                <a:gd name="connsiteY26" fmla="*/ 2977133 h 4697965"/>
                <a:gd name="connsiteX27" fmla="*/ 272462 w 4062589"/>
                <a:gd name="connsiteY27" fmla="*/ 3077976 h 4697965"/>
                <a:gd name="connsiteX28" fmla="*/ 447618 w 4062589"/>
                <a:gd name="connsiteY28" fmla="*/ 3136531 h 4697965"/>
                <a:gd name="connsiteX29" fmla="*/ 480053 w 4062589"/>
                <a:gd name="connsiteY29" fmla="*/ 3247132 h 4697965"/>
                <a:gd name="connsiteX30" fmla="*/ 739541 w 4062589"/>
                <a:gd name="connsiteY30" fmla="*/ 3416289 h 4697965"/>
                <a:gd name="connsiteX31" fmla="*/ 1307172 w 4062589"/>
                <a:gd name="connsiteY31" fmla="*/ 3614720 h 4697965"/>
                <a:gd name="connsiteX32" fmla="*/ 1362313 w 4062589"/>
                <a:gd name="connsiteY32" fmla="*/ 3653756 h 4697965"/>
                <a:gd name="connsiteX33" fmla="*/ 1430429 w 4062589"/>
                <a:gd name="connsiteY33" fmla="*/ 3722069 h 4697965"/>
                <a:gd name="connsiteX34" fmla="*/ 1446647 w 4062589"/>
                <a:gd name="connsiteY34" fmla="*/ 3852189 h 4697965"/>
                <a:gd name="connsiteX35" fmla="*/ 1569904 w 4062589"/>
                <a:gd name="connsiteY35" fmla="*/ 3643997 h 4697965"/>
                <a:gd name="connsiteX36" fmla="*/ 1920213 w 4062589"/>
                <a:gd name="connsiteY36" fmla="*/ 3279662 h 4697965"/>
                <a:gd name="connsiteX37" fmla="*/ 1978598 w 4062589"/>
                <a:gd name="connsiteY37" fmla="*/ 3227614 h 4697965"/>
                <a:gd name="connsiteX38" fmla="*/ 2033738 w 4062589"/>
                <a:gd name="connsiteY38" fmla="*/ 3234120 h 4697965"/>
                <a:gd name="connsiteX39" fmla="*/ 2092121 w 4062589"/>
                <a:gd name="connsiteY39" fmla="*/ 3292674 h 4697965"/>
                <a:gd name="connsiteX40" fmla="*/ 2221865 w 4062589"/>
                <a:gd name="connsiteY40" fmla="*/ 3663515 h 4697965"/>
                <a:gd name="connsiteX41" fmla="*/ 2358097 w 4062589"/>
                <a:gd name="connsiteY41" fmla="*/ 3741587 h 4697965"/>
                <a:gd name="connsiteX42" fmla="*/ 2507303 w 4062589"/>
                <a:gd name="connsiteY42" fmla="*/ 4099416 h 4697965"/>
                <a:gd name="connsiteX43" fmla="*/ 2851124 w 4062589"/>
                <a:gd name="connsiteY43" fmla="*/ 4317366 h 4697965"/>
                <a:gd name="connsiteX44" fmla="*/ 3032764 w 4062589"/>
                <a:gd name="connsiteY44" fmla="*/ 4535316 h 4697965"/>
                <a:gd name="connsiteX45" fmla="*/ 3087906 w 4062589"/>
                <a:gd name="connsiteY45" fmla="*/ 4606881 h 4697965"/>
                <a:gd name="connsiteX46" fmla="*/ 3120342 w 4062589"/>
                <a:gd name="connsiteY46" fmla="*/ 4694712 h 4697965"/>
                <a:gd name="connsiteX47" fmla="*/ 3240355 w 4062589"/>
                <a:gd name="connsiteY47" fmla="*/ 4697965 h 4697965"/>
                <a:gd name="connsiteX48" fmla="*/ 3185221 w 4062589"/>
                <a:gd name="connsiteY48" fmla="*/ 4610139 h 4697965"/>
                <a:gd name="connsiteX49" fmla="*/ 3279277 w 4062589"/>
                <a:gd name="connsiteY49" fmla="*/ 4590617 h 4697965"/>
                <a:gd name="connsiteX50" fmla="*/ 3389561 w 4062589"/>
                <a:gd name="connsiteY50" fmla="*/ 4606882 h 4697965"/>
                <a:gd name="connsiteX0" fmla="*/ 4062589 w 4062589"/>
                <a:gd name="connsiteY0" fmla="*/ 4603942 h 4697965"/>
                <a:gd name="connsiteX1" fmla="*/ 3149530 w 4062589"/>
                <a:gd name="connsiteY1" fmla="*/ 3465867 h 4697965"/>
                <a:gd name="connsiteX2" fmla="*/ 2727976 w 4062589"/>
                <a:gd name="connsiteY2" fmla="*/ 2832070 h 4697965"/>
                <a:gd name="connsiteX3" fmla="*/ 2326186 w 4062589"/>
                <a:gd name="connsiteY3" fmla="*/ 2037547 h 4697965"/>
                <a:gd name="connsiteX4" fmla="*/ 1925072 w 4062589"/>
                <a:gd name="connsiteY4" fmla="*/ 1062746 h 4697965"/>
                <a:gd name="connsiteX5" fmla="*/ 1735321 w 4062589"/>
                <a:gd name="connsiteY5" fmla="*/ 1018832 h 4697965"/>
                <a:gd name="connsiteX6" fmla="*/ 1657474 w 4062589"/>
                <a:gd name="connsiteY6" fmla="*/ 828531 h 4697965"/>
                <a:gd name="connsiteX7" fmla="*/ 1553748 w 4062589"/>
                <a:gd name="connsiteY7" fmla="*/ 707746 h 4697965"/>
                <a:gd name="connsiteX8" fmla="*/ 1795811 w 4062589"/>
                <a:gd name="connsiteY8" fmla="*/ 538250 h 4697965"/>
                <a:gd name="connsiteX9" fmla="*/ 1486719 w 4062589"/>
                <a:gd name="connsiteY9" fmla="*/ 35786 h 4697965"/>
                <a:gd name="connsiteX10" fmla="*/ 1295348 w 4062589"/>
                <a:gd name="connsiteY10" fmla="*/ 0 h 4697965"/>
                <a:gd name="connsiteX11" fmla="*/ 1222838 w 4062589"/>
                <a:gd name="connsiteY11" fmla="*/ 169802 h 4697965"/>
                <a:gd name="connsiteX12" fmla="*/ 1148235 w 4062589"/>
                <a:gd name="connsiteY12" fmla="*/ 569920 h 4697965"/>
                <a:gd name="connsiteX13" fmla="*/ 1242300 w 4062589"/>
                <a:gd name="connsiteY13" fmla="*/ 612209 h 4697965"/>
                <a:gd name="connsiteX14" fmla="*/ 1528751 w 4062589"/>
                <a:gd name="connsiteY14" fmla="*/ 602106 h 4697965"/>
                <a:gd name="connsiteX15" fmla="*/ 1433672 w 4062589"/>
                <a:gd name="connsiteY15" fmla="*/ 1337625 h 4697965"/>
                <a:gd name="connsiteX16" fmla="*/ 1576390 w 4062589"/>
                <a:gd name="connsiteY16" fmla="*/ 1682442 h 4697965"/>
                <a:gd name="connsiteX17" fmla="*/ 1274736 w 4062589"/>
                <a:gd name="connsiteY17" fmla="*/ 1819068 h 4697965"/>
                <a:gd name="connsiteX18" fmla="*/ 1112556 w 4062589"/>
                <a:gd name="connsiteY18" fmla="*/ 1900393 h 4697965"/>
                <a:gd name="connsiteX19" fmla="*/ 989299 w 4062589"/>
                <a:gd name="connsiteY19" fmla="*/ 1949188 h 4697965"/>
                <a:gd name="connsiteX20" fmla="*/ 914696 w 4062589"/>
                <a:gd name="connsiteY20" fmla="*/ 1975212 h 4697965"/>
                <a:gd name="connsiteX21" fmla="*/ 835998 w 4062589"/>
                <a:gd name="connsiteY21" fmla="*/ 2106485 h 4697965"/>
                <a:gd name="connsiteX22" fmla="*/ 690887 w 4062589"/>
                <a:gd name="connsiteY22" fmla="*/ 2157379 h 4697965"/>
                <a:gd name="connsiteX23" fmla="*/ 408694 w 4062589"/>
                <a:gd name="connsiteY23" fmla="*/ 2697376 h 4697965"/>
                <a:gd name="connsiteX24" fmla="*/ 0 w 4062589"/>
                <a:gd name="connsiteY24" fmla="*/ 2755930 h 4697965"/>
                <a:gd name="connsiteX25" fmla="*/ 25949 w 4062589"/>
                <a:gd name="connsiteY25" fmla="*/ 3009663 h 4697965"/>
                <a:gd name="connsiteX26" fmla="*/ 197859 w 4062589"/>
                <a:gd name="connsiteY26" fmla="*/ 2977133 h 4697965"/>
                <a:gd name="connsiteX27" fmla="*/ 272462 w 4062589"/>
                <a:gd name="connsiteY27" fmla="*/ 3077976 h 4697965"/>
                <a:gd name="connsiteX28" fmla="*/ 447618 w 4062589"/>
                <a:gd name="connsiteY28" fmla="*/ 3136531 h 4697965"/>
                <a:gd name="connsiteX29" fmla="*/ 480053 w 4062589"/>
                <a:gd name="connsiteY29" fmla="*/ 3247132 h 4697965"/>
                <a:gd name="connsiteX30" fmla="*/ 739541 w 4062589"/>
                <a:gd name="connsiteY30" fmla="*/ 3416289 h 4697965"/>
                <a:gd name="connsiteX31" fmla="*/ 1307172 w 4062589"/>
                <a:gd name="connsiteY31" fmla="*/ 3614720 h 4697965"/>
                <a:gd name="connsiteX32" fmla="*/ 1362313 w 4062589"/>
                <a:gd name="connsiteY32" fmla="*/ 3653756 h 4697965"/>
                <a:gd name="connsiteX33" fmla="*/ 1430429 w 4062589"/>
                <a:gd name="connsiteY33" fmla="*/ 3722069 h 4697965"/>
                <a:gd name="connsiteX34" fmla="*/ 1446647 w 4062589"/>
                <a:gd name="connsiteY34" fmla="*/ 3852189 h 4697965"/>
                <a:gd name="connsiteX35" fmla="*/ 1569904 w 4062589"/>
                <a:gd name="connsiteY35" fmla="*/ 3643997 h 4697965"/>
                <a:gd name="connsiteX36" fmla="*/ 1920213 w 4062589"/>
                <a:gd name="connsiteY36" fmla="*/ 3279662 h 4697965"/>
                <a:gd name="connsiteX37" fmla="*/ 1978598 w 4062589"/>
                <a:gd name="connsiteY37" fmla="*/ 3227614 h 4697965"/>
                <a:gd name="connsiteX38" fmla="*/ 2033738 w 4062589"/>
                <a:gd name="connsiteY38" fmla="*/ 3234120 h 4697965"/>
                <a:gd name="connsiteX39" fmla="*/ 2092121 w 4062589"/>
                <a:gd name="connsiteY39" fmla="*/ 3292674 h 4697965"/>
                <a:gd name="connsiteX40" fmla="*/ 2221865 w 4062589"/>
                <a:gd name="connsiteY40" fmla="*/ 3663515 h 4697965"/>
                <a:gd name="connsiteX41" fmla="*/ 2358097 w 4062589"/>
                <a:gd name="connsiteY41" fmla="*/ 3741587 h 4697965"/>
                <a:gd name="connsiteX42" fmla="*/ 2507303 w 4062589"/>
                <a:gd name="connsiteY42" fmla="*/ 4099416 h 4697965"/>
                <a:gd name="connsiteX43" fmla="*/ 2851124 w 4062589"/>
                <a:gd name="connsiteY43" fmla="*/ 4317366 h 4697965"/>
                <a:gd name="connsiteX44" fmla="*/ 3032764 w 4062589"/>
                <a:gd name="connsiteY44" fmla="*/ 4535316 h 4697965"/>
                <a:gd name="connsiteX45" fmla="*/ 3087906 w 4062589"/>
                <a:gd name="connsiteY45" fmla="*/ 4606881 h 4697965"/>
                <a:gd name="connsiteX46" fmla="*/ 3120342 w 4062589"/>
                <a:gd name="connsiteY46" fmla="*/ 4694712 h 4697965"/>
                <a:gd name="connsiteX47" fmla="*/ 3240355 w 4062589"/>
                <a:gd name="connsiteY47" fmla="*/ 4697965 h 4697965"/>
                <a:gd name="connsiteX48" fmla="*/ 3185221 w 4062589"/>
                <a:gd name="connsiteY48" fmla="*/ 4610139 h 4697965"/>
                <a:gd name="connsiteX49" fmla="*/ 3279277 w 4062589"/>
                <a:gd name="connsiteY49" fmla="*/ 4590617 h 4697965"/>
                <a:gd name="connsiteX50" fmla="*/ 3389561 w 4062589"/>
                <a:gd name="connsiteY50" fmla="*/ 4606882 h 4697965"/>
                <a:gd name="connsiteX0" fmla="*/ 4062589 w 4062589"/>
                <a:gd name="connsiteY0" fmla="*/ 4603942 h 4697965"/>
                <a:gd name="connsiteX1" fmla="*/ 3149530 w 4062589"/>
                <a:gd name="connsiteY1" fmla="*/ 3465867 h 4697965"/>
                <a:gd name="connsiteX2" fmla="*/ 2727976 w 4062589"/>
                <a:gd name="connsiteY2" fmla="*/ 2832070 h 4697965"/>
                <a:gd name="connsiteX3" fmla="*/ 2326186 w 4062589"/>
                <a:gd name="connsiteY3" fmla="*/ 2037547 h 4697965"/>
                <a:gd name="connsiteX4" fmla="*/ 1925072 w 4062589"/>
                <a:gd name="connsiteY4" fmla="*/ 1062746 h 4697965"/>
                <a:gd name="connsiteX5" fmla="*/ 1735321 w 4062589"/>
                <a:gd name="connsiteY5" fmla="*/ 1018832 h 4697965"/>
                <a:gd name="connsiteX6" fmla="*/ 1657474 w 4062589"/>
                <a:gd name="connsiteY6" fmla="*/ 828531 h 4697965"/>
                <a:gd name="connsiteX7" fmla="*/ 1553748 w 4062589"/>
                <a:gd name="connsiteY7" fmla="*/ 707746 h 4697965"/>
                <a:gd name="connsiteX8" fmla="*/ 1795811 w 4062589"/>
                <a:gd name="connsiteY8" fmla="*/ 538250 h 4697965"/>
                <a:gd name="connsiteX9" fmla="*/ 1486719 w 4062589"/>
                <a:gd name="connsiteY9" fmla="*/ 35786 h 4697965"/>
                <a:gd name="connsiteX10" fmla="*/ 1295348 w 4062589"/>
                <a:gd name="connsiteY10" fmla="*/ 0 h 4697965"/>
                <a:gd name="connsiteX11" fmla="*/ 1222838 w 4062589"/>
                <a:gd name="connsiteY11" fmla="*/ 169802 h 4697965"/>
                <a:gd name="connsiteX12" fmla="*/ 1148235 w 4062589"/>
                <a:gd name="connsiteY12" fmla="*/ 569920 h 4697965"/>
                <a:gd name="connsiteX13" fmla="*/ 1244421 w 4062589"/>
                <a:gd name="connsiteY13" fmla="*/ 734097 h 4697965"/>
                <a:gd name="connsiteX14" fmla="*/ 1528751 w 4062589"/>
                <a:gd name="connsiteY14" fmla="*/ 602106 h 4697965"/>
                <a:gd name="connsiteX15" fmla="*/ 1433672 w 4062589"/>
                <a:gd name="connsiteY15" fmla="*/ 1337625 h 4697965"/>
                <a:gd name="connsiteX16" fmla="*/ 1576390 w 4062589"/>
                <a:gd name="connsiteY16" fmla="*/ 1682442 h 4697965"/>
                <a:gd name="connsiteX17" fmla="*/ 1274736 w 4062589"/>
                <a:gd name="connsiteY17" fmla="*/ 1819068 h 4697965"/>
                <a:gd name="connsiteX18" fmla="*/ 1112556 w 4062589"/>
                <a:gd name="connsiteY18" fmla="*/ 1900393 h 4697965"/>
                <a:gd name="connsiteX19" fmla="*/ 989299 w 4062589"/>
                <a:gd name="connsiteY19" fmla="*/ 1949188 h 4697965"/>
                <a:gd name="connsiteX20" fmla="*/ 914696 w 4062589"/>
                <a:gd name="connsiteY20" fmla="*/ 1975212 h 4697965"/>
                <a:gd name="connsiteX21" fmla="*/ 835998 w 4062589"/>
                <a:gd name="connsiteY21" fmla="*/ 2106485 h 4697965"/>
                <a:gd name="connsiteX22" fmla="*/ 690887 w 4062589"/>
                <a:gd name="connsiteY22" fmla="*/ 2157379 h 4697965"/>
                <a:gd name="connsiteX23" fmla="*/ 408694 w 4062589"/>
                <a:gd name="connsiteY23" fmla="*/ 2697376 h 4697965"/>
                <a:gd name="connsiteX24" fmla="*/ 0 w 4062589"/>
                <a:gd name="connsiteY24" fmla="*/ 2755930 h 4697965"/>
                <a:gd name="connsiteX25" fmla="*/ 25949 w 4062589"/>
                <a:gd name="connsiteY25" fmla="*/ 3009663 h 4697965"/>
                <a:gd name="connsiteX26" fmla="*/ 197859 w 4062589"/>
                <a:gd name="connsiteY26" fmla="*/ 2977133 h 4697965"/>
                <a:gd name="connsiteX27" fmla="*/ 272462 w 4062589"/>
                <a:gd name="connsiteY27" fmla="*/ 3077976 h 4697965"/>
                <a:gd name="connsiteX28" fmla="*/ 447618 w 4062589"/>
                <a:gd name="connsiteY28" fmla="*/ 3136531 h 4697965"/>
                <a:gd name="connsiteX29" fmla="*/ 480053 w 4062589"/>
                <a:gd name="connsiteY29" fmla="*/ 3247132 h 4697965"/>
                <a:gd name="connsiteX30" fmla="*/ 739541 w 4062589"/>
                <a:gd name="connsiteY30" fmla="*/ 3416289 h 4697965"/>
                <a:gd name="connsiteX31" fmla="*/ 1307172 w 4062589"/>
                <a:gd name="connsiteY31" fmla="*/ 3614720 h 4697965"/>
                <a:gd name="connsiteX32" fmla="*/ 1362313 w 4062589"/>
                <a:gd name="connsiteY32" fmla="*/ 3653756 h 4697965"/>
                <a:gd name="connsiteX33" fmla="*/ 1430429 w 4062589"/>
                <a:gd name="connsiteY33" fmla="*/ 3722069 h 4697965"/>
                <a:gd name="connsiteX34" fmla="*/ 1446647 w 4062589"/>
                <a:gd name="connsiteY34" fmla="*/ 3852189 h 4697965"/>
                <a:gd name="connsiteX35" fmla="*/ 1569904 w 4062589"/>
                <a:gd name="connsiteY35" fmla="*/ 3643997 h 4697965"/>
                <a:gd name="connsiteX36" fmla="*/ 1920213 w 4062589"/>
                <a:gd name="connsiteY36" fmla="*/ 3279662 h 4697965"/>
                <a:gd name="connsiteX37" fmla="*/ 1978598 w 4062589"/>
                <a:gd name="connsiteY37" fmla="*/ 3227614 h 4697965"/>
                <a:gd name="connsiteX38" fmla="*/ 2033738 w 4062589"/>
                <a:gd name="connsiteY38" fmla="*/ 3234120 h 4697965"/>
                <a:gd name="connsiteX39" fmla="*/ 2092121 w 4062589"/>
                <a:gd name="connsiteY39" fmla="*/ 3292674 h 4697965"/>
                <a:gd name="connsiteX40" fmla="*/ 2221865 w 4062589"/>
                <a:gd name="connsiteY40" fmla="*/ 3663515 h 4697965"/>
                <a:gd name="connsiteX41" fmla="*/ 2358097 w 4062589"/>
                <a:gd name="connsiteY41" fmla="*/ 3741587 h 4697965"/>
                <a:gd name="connsiteX42" fmla="*/ 2507303 w 4062589"/>
                <a:gd name="connsiteY42" fmla="*/ 4099416 h 4697965"/>
                <a:gd name="connsiteX43" fmla="*/ 2851124 w 4062589"/>
                <a:gd name="connsiteY43" fmla="*/ 4317366 h 4697965"/>
                <a:gd name="connsiteX44" fmla="*/ 3032764 w 4062589"/>
                <a:gd name="connsiteY44" fmla="*/ 4535316 h 4697965"/>
                <a:gd name="connsiteX45" fmla="*/ 3087906 w 4062589"/>
                <a:gd name="connsiteY45" fmla="*/ 4606881 h 4697965"/>
                <a:gd name="connsiteX46" fmla="*/ 3120342 w 4062589"/>
                <a:gd name="connsiteY46" fmla="*/ 4694712 h 4697965"/>
                <a:gd name="connsiteX47" fmla="*/ 3240355 w 4062589"/>
                <a:gd name="connsiteY47" fmla="*/ 4697965 h 4697965"/>
                <a:gd name="connsiteX48" fmla="*/ 3185221 w 4062589"/>
                <a:gd name="connsiteY48" fmla="*/ 4610139 h 4697965"/>
                <a:gd name="connsiteX49" fmla="*/ 3279277 w 4062589"/>
                <a:gd name="connsiteY49" fmla="*/ 4590617 h 4697965"/>
                <a:gd name="connsiteX50" fmla="*/ 3389561 w 4062589"/>
                <a:gd name="connsiteY50" fmla="*/ 4606882 h 4697965"/>
                <a:gd name="connsiteX0" fmla="*/ 4062589 w 4062589"/>
                <a:gd name="connsiteY0" fmla="*/ 4603942 h 4697965"/>
                <a:gd name="connsiteX1" fmla="*/ 3149530 w 4062589"/>
                <a:gd name="connsiteY1" fmla="*/ 3465867 h 4697965"/>
                <a:gd name="connsiteX2" fmla="*/ 2727976 w 4062589"/>
                <a:gd name="connsiteY2" fmla="*/ 2832070 h 4697965"/>
                <a:gd name="connsiteX3" fmla="*/ 2326186 w 4062589"/>
                <a:gd name="connsiteY3" fmla="*/ 2037547 h 4697965"/>
                <a:gd name="connsiteX4" fmla="*/ 1925072 w 4062589"/>
                <a:gd name="connsiteY4" fmla="*/ 1062746 h 4697965"/>
                <a:gd name="connsiteX5" fmla="*/ 1735321 w 4062589"/>
                <a:gd name="connsiteY5" fmla="*/ 1018832 h 4697965"/>
                <a:gd name="connsiteX6" fmla="*/ 1657474 w 4062589"/>
                <a:gd name="connsiteY6" fmla="*/ 828531 h 4697965"/>
                <a:gd name="connsiteX7" fmla="*/ 1553748 w 4062589"/>
                <a:gd name="connsiteY7" fmla="*/ 707746 h 4697965"/>
                <a:gd name="connsiteX8" fmla="*/ 1795811 w 4062589"/>
                <a:gd name="connsiteY8" fmla="*/ 538250 h 4697965"/>
                <a:gd name="connsiteX9" fmla="*/ 1486719 w 4062589"/>
                <a:gd name="connsiteY9" fmla="*/ 35786 h 4697965"/>
                <a:gd name="connsiteX10" fmla="*/ 1295348 w 4062589"/>
                <a:gd name="connsiteY10" fmla="*/ 0 h 4697965"/>
                <a:gd name="connsiteX11" fmla="*/ 1222838 w 4062589"/>
                <a:gd name="connsiteY11" fmla="*/ 169802 h 4697965"/>
                <a:gd name="connsiteX12" fmla="*/ 1150934 w 4062589"/>
                <a:gd name="connsiteY12" fmla="*/ 725049 h 4697965"/>
                <a:gd name="connsiteX13" fmla="*/ 1244421 w 4062589"/>
                <a:gd name="connsiteY13" fmla="*/ 734097 h 4697965"/>
                <a:gd name="connsiteX14" fmla="*/ 1528751 w 4062589"/>
                <a:gd name="connsiteY14" fmla="*/ 602106 h 4697965"/>
                <a:gd name="connsiteX15" fmla="*/ 1433672 w 4062589"/>
                <a:gd name="connsiteY15" fmla="*/ 1337625 h 4697965"/>
                <a:gd name="connsiteX16" fmla="*/ 1576390 w 4062589"/>
                <a:gd name="connsiteY16" fmla="*/ 1682442 h 4697965"/>
                <a:gd name="connsiteX17" fmla="*/ 1274736 w 4062589"/>
                <a:gd name="connsiteY17" fmla="*/ 1819068 h 4697965"/>
                <a:gd name="connsiteX18" fmla="*/ 1112556 w 4062589"/>
                <a:gd name="connsiteY18" fmla="*/ 1900393 h 4697965"/>
                <a:gd name="connsiteX19" fmla="*/ 989299 w 4062589"/>
                <a:gd name="connsiteY19" fmla="*/ 1949188 h 4697965"/>
                <a:gd name="connsiteX20" fmla="*/ 914696 w 4062589"/>
                <a:gd name="connsiteY20" fmla="*/ 1975212 h 4697965"/>
                <a:gd name="connsiteX21" fmla="*/ 835998 w 4062589"/>
                <a:gd name="connsiteY21" fmla="*/ 2106485 h 4697965"/>
                <a:gd name="connsiteX22" fmla="*/ 690887 w 4062589"/>
                <a:gd name="connsiteY22" fmla="*/ 2157379 h 4697965"/>
                <a:gd name="connsiteX23" fmla="*/ 408694 w 4062589"/>
                <a:gd name="connsiteY23" fmla="*/ 2697376 h 4697965"/>
                <a:gd name="connsiteX24" fmla="*/ 0 w 4062589"/>
                <a:gd name="connsiteY24" fmla="*/ 2755930 h 4697965"/>
                <a:gd name="connsiteX25" fmla="*/ 25949 w 4062589"/>
                <a:gd name="connsiteY25" fmla="*/ 3009663 h 4697965"/>
                <a:gd name="connsiteX26" fmla="*/ 197859 w 4062589"/>
                <a:gd name="connsiteY26" fmla="*/ 2977133 h 4697965"/>
                <a:gd name="connsiteX27" fmla="*/ 272462 w 4062589"/>
                <a:gd name="connsiteY27" fmla="*/ 3077976 h 4697965"/>
                <a:gd name="connsiteX28" fmla="*/ 447618 w 4062589"/>
                <a:gd name="connsiteY28" fmla="*/ 3136531 h 4697965"/>
                <a:gd name="connsiteX29" fmla="*/ 480053 w 4062589"/>
                <a:gd name="connsiteY29" fmla="*/ 3247132 h 4697965"/>
                <a:gd name="connsiteX30" fmla="*/ 739541 w 4062589"/>
                <a:gd name="connsiteY30" fmla="*/ 3416289 h 4697965"/>
                <a:gd name="connsiteX31" fmla="*/ 1307172 w 4062589"/>
                <a:gd name="connsiteY31" fmla="*/ 3614720 h 4697965"/>
                <a:gd name="connsiteX32" fmla="*/ 1362313 w 4062589"/>
                <a:gd name="connsiteY32" fmla="*/ 3653756 h 4697965"/>
                <a:gd name="connsiteX33" fmla="*/ 1430429 w 4062589"/>
                <a:gd name="connsiteY33" fmla="*/ 3722069 h 4697965"/>
                <a:gd name="connsiteX34" fmla="*/ 1446647 w 4062589"/>
                <a:gd name="connsiteY34" fmla="*/ 3852189 h 4697965"/>
                <a:gd name="connsiteX35" fmla="*/ 1569904 w 4062589"/>
                <a:gd name="connsiteY35" fmla="*/ 3643997 h 4697965"/>
                <a:gd name="connsiteX36" fmla="*/ 1920213 w 4062589"/>
                <a:gd name="connsiteY36" fmla="*/ 3279662 h 4697965"/>
                <a:gd name="connsiteX37" fmla="*/ 1978598 w 4062589"/>
                <a:gd name="connsiteY37" fmla="*/ 3227614 h 4697965"/>
                <a:gd name="connsiteX38" fmla="*/ 2033738 w 4062589"/>
                <a:gd name="connsiteY38" fmla="*/ 3234120 h 4697965"/>
                <a:gd name="connsiteX39" fmla="*/ 2092121 w 4062589"/>
                <a:gd name="connsiteY39" fmla="*/ 3292674 h 4697965"/>
                <a:gd name="connsiteX40" fmla="*/ 2221865 w 4062589"/>
                <a:gd name="connsiteY40" fmla="*/ 3663515 h 4697965"/>
                <a:gd name="connsiteX41" fmla="*/ 2358097 w 4062589"/>
                <a:gd name="connsiteY41" fmla="*/ 3741587 h 4697965"/>
                <a:gd name="connsiteX42" fmla="*/ 2507303 w 4062589"/>
                <a:gd name="connsiteY42" fmla="*/ 4099416 h 4697965"/>
                <a:gd name="connsiteX43" fmla="*/ 2851124 w 4062589"/>
                <a:gd name="connsiteY43" fmla="*/ 4317366 h 4697965"/>
                <a:gd name="connsiteX44" fmla="*/ 3032764 w 4062589"/>
                <a:gd name="connsiteY44" fmla="*/ 4535316 h 4697965"/>
                <a:gd name="connsiteX45" fmla="*/ 3087906 w 4062589"/>
                <a:gd name="connsiteY45" fmla="*/ 4606881 h 4697965"/>
                <a:gd name="connsiteX46" fmla="*/ 3120342 w 4062589"/>
                <a:gd name="connsiteY46" fmla="*/ 4694712 h 4697965"/>
                <a:gd name="connsiteX47" fmla="*/ 3240355 w 4062589"/>
                <a:gd name="connsiteY47" fmla="*/ 4697965 h 4697965"/>
                <a:gd name="connsiteX48" fmla="*/ 3185221 w 4062589"/>
                <a:gd name="connsiteY48" fmla="*/ 4610139 h 4697965"/>
                <a:gd name="connsiteX49" fmla="*/ 3279277 w 4062589"/>
                <a:gd name="connsiteY49" fmla="*/ 4590617 h 4697965"/>
                <a:gd name="connsiteX50" fmla="*/ 3389561 w 4062589"/>
                <a:gd name="connsiteY50" fmla="*/ 4606882 h 4697965"/>
                <a:gd name="connsiteX0" fmla="*/ 4062589 w 4062589"/>
                <a:gd name="connsiteY0" fmla="*/ 4603942 h 4697965"/>
                <a:gd name="connsiteX1" fmla="*/ 3149530 w 4062589"/>
                <a:gd name="connsiteY1" fmla="*/ 3465867 h 4697965"/>
                <a:gd name="connsiteX2" fmla="*/ 2727976 w 4062589"/>
                <a:gd name="connsiteY2" fmla="*/ 2832070 h 4697965"/>
                <a:gd name="connsiteX3" fmla="*/ 2326186 w 4062589"/>
                <a:gd name="connsiteY3" fmla="*/ 2037547 h 4697965"/>
                <a:gd name="connsiteX4" fmla="*/ 1925072 w 4062589"/>
                <a:gd name="connsiteY4" fmla="*/ 1062746 h 4697965"/>
                <a:gd name="connsiteX5" fmla="*/ 1735321 w 4062589"/>
                <a:gd name="connsiteY5" fmla="*/ 1018832 h 4697965"/>
                <a:gd name="connsiteX6" fmla="*/ 1657474 w 4062589"/>
                <a:gd name="connsiteY6" fmla="*/ 828531 h 4697965"/>
                <a:gd name="connsiteX7" fmla="*/ 1553748 w 4062589"/>
                <a:gd name="connsiteY7" fmla="*/ 707746 h 4697965"/>
                <a:gd name="connsiteX8" fmla="*/ 1795811 w 4062589"/>
                <a:gd name="connsiteY8" fmla="*/ 538250 h 4697965"/>
                <a:gd name="connsiteX9" fmla="*/ 1486719 w 4062589"/>
                <a:gd name="connsiteY9" fmla="*/ 35786 h 4697965"/>
                <a:gd name="connsiteX10" fmla="*/ 1295348 w 4062589"/>
                <a:gd name="connsiteY10" fmla="*/ 0 h 4697965"/>
                <a:gd name="connsiteX11" fmla="*/ 1222838 w 4062589"/>
                <a:gd name="connsiteY11" fmla="*/ 169802 h 4697965"/>
                <a:gd name="connsiteX12" fmla="*/ 1150934 w 4062589"/>
                <a:gd name="connsiteY12" fmla="*/ 725049 h 4697965"/>
                <a:gd name="connsiteX13" fmla="*/ 1244421 w 4062589"/>
                <a:gd name="connsiteY13" fmla="*/ 734097 h 4697965"/>
                <a:gd name="connsiteX14" fmla="*/ 1485326 w 4062589"/>
                <a:gd name="connsiteY14" fmla="*/ 647203 h 4697965"/>
                <a:gd name="connsiteX15" fmla="*/ 1433672 w 4062589"/>
                <a:gd name="connsiteY15" fmla="*/ 1337625 h 4697965"/>
                <a:gd name="connsiteX16" fmla="*/ 1576390 w 4062589"/>
                <a:gd name="connsiteY16" fmla="*/ 1682442 h 4697965"/>
                <a:gd name="connsiteX17" fmla="*/ 1274736 w 4062589"/>
                <a:gd name="connsiteY17" fmla="*/ 1819068 h 4697965"/>
                <a:gd name="connsiteX18" fmla="*/ 1112556 w 4062589"/>
                <a:gd name="connsiteY18" fmla="*/ 1900393 h 4697965"/>
                <a:gd name="connsiteX19" fmla="*/ 989299 w 4062589"/>
                <a:gd name="connsiteY19" fmla="*/ 1949188 h 4697965"/>
                <a:gd name="connsiteX20" fmla="*/ 914696 w 4062589"/>
                <a:gd name="connsiteY20" fmla="*/ 1975212 h 4697965"/>
                <a:gd name="connsiteX21" fmla="*/ 835998 w 4062589"/>
                <a:gd name="connsiteY21" fmla="*/ 2106485 h 4697965"/>
                <a:gd name="connsiteX22" fmla="*/ 690887 w 4062589"/>
                <a:gd name="connsiteY22" fmla="*/ 2157379 h 4697965"/>
                <a:gd name="connsiteX23" fmla="*/ 408694 w 4062589"/>
                <a:gd name="connsiteY23" fmla="*/ 2697376 h 4697965"/>
                <a:gd name="connsiteX24" fmla="*/ 0 w 4062589"/>
                <a:gd name="connsiteY24" fmla="*/ 2755930 h 4697965"/>
                <a:gd name="connsiteX25" fmla="*/ 25949 w 4062589"/>
                <a:gd name="connsiteY25" fmla="*/ 3009663 h 4697965"/>
                <a:gd name="connsiteX26" fmla="*/ 197859 w 4062589"/>
                <a:gd name="connsiteY26" fmla="*/ 2977133 h 4697965"/>
                <a:gd name="connsiteX27" fmla="*/ 272462 w 4062589"/>
                <a:gd name="connsiteY27" fmla="*/ 3077976 h 4697965"/>
                <a:gd name="connsiteX28" fmla="*/ 447618 w 4062589"/>
                <a:gd name="connsiteY28" fmla="*/ 3136531 h 4697965"/>
                <a:gd name="connsiteX29" fmla="*/ 480053 w 4062589"/>
                <a:gd name="connsiteY29" fmla="*/ 3247132 h 4697965"/>
                <a:gd name="connsiteX30" fmla="*/ 739541 w 4062589"/>
                <a:gd name="connsiteY30" fmla="*/ 3416289 h 4697965"/>
                <a:gd name="connsiteX31" fmla="*/ 1307172 w 4062589"/>
                <a:gd name="connsiteY31" fmla="*/ 3614720 h 4697965"/>
                <a:gd name="connsiteX32" fmla="*/ 1362313 w 4062589"/>
                <a:gd name="connsiteY32" fmla="*/ 3653756 h 4697965"/>
                <a:gd name="connsiteX33" fmla="*/ 1430429 w 4062589"/>
                <a:gd name="connsiteY33" fmla="*/ 3722069 h 4697965"/>
                <a:gd name="connsiteX34" fmla="*/ 1446647 w 4062589"/>
                <a:gd name="connsiteY34" fmla="*/ 3852189 h 4697965"/>
                <a:gd name="connsiteX35" fmla="*/ 1569904 w 4062589"/>
                <a:gd name="connsiteY35" fmla="*/ 3643997 h 4697965"/>
                <a:gd name="connsiteX36" fmla="*/ 1920213 w 4062589"/>
                <a:gd name="connsiteY36" fmla="*/ 3279662 h 4697965"/>
                <a:gd name="connsiteX37" fmla="*/ 1978598 w 4062589"/>
                <a:gd name="connsiteY37" fmla="*/ 3227614 h 4697965"/>
                <a:gd name="connsiteX38" fmla="*/ 2033738 w 4062589"/>
                <a:gd name="connsiteY38" fmla="*/ 3234120 h 4697965"/>
                <a:gd name="connsiteX39" fmla="*/ 2092121 w 4062589"/>
                <a:gd name="connsiteY39" fmla="*/ 3292674 h 4697965"/>
                <a:gd name="connsiteX40" fmla="*/ 2221865 w 4062589"/>
                <a:gd name="connsiteY40" fmla="*/ 3663515 h 4697965"/>
                <a:gd name="connsiteX41" fmla="*/ 2358097 w 4062589"/>
                <a:gd name="connsiteY41" fmla="*/ 3741587 h 4697965"/>
                <a:gd name="connsiteX42" fmla="*/ 2507303 w 4062589"/>
                <a:gd name="connsiteY42" fmla="*/ 4099416 h 4697965"/>
                <a:gd name="connsiteX43" fmla="*/ 2851124 w 4062589"/>
                <a:gd name="connsiteY43" fmla="*/ 4317366 h 4697965"/>
                <a:gd name="connsiteX44" fmla="*/ 3032764 w 4062589"/>
                <a:gd name="connsiteY44" fmla="*/ 4535316 h 4697965"/>
                <a:gd name="connsiteX45" fmla="*/ 3087906 w 4062589"/>
                <a:gd name="connsiteY45" fmla="*/ 4606881 h 4697965"/>
                <a:gd name="connsiteX46" fmla="*/ 3120342 w 4062589"/>
                <a:gd name="connsiteY46" fmla="*/ 4694712 h 4697965"/>
                <a:gd name="connsiteX47" fmla="*/ 3240355 w 4062589"/>
                <a:gd name="connsiteY47" fmla="*/ 4697965 h 4697965"/>
                <a:gd name="connsiteX48" fmla="*/ 3185221 w 4062589"/>
                <a:gd name="connsiteY48" fmla="*/ 4610139 h 4697965"/>
                <a:gd name="connsiteX49" fmla="*/ 3279277 w 4062589"/>
                <a:gd name="connsiteY49" fmla="*/ 4590617 h 4697965"/>
                <a:gd name="connsiteX50" fmla="*/ 3389561 w 4062589"/>
                <a:gd name="connsiteY50" fmla="*/ 4606882 h 4697965"/>
                <a:gd name="connsiteX0" fmla="*/ 4062589 w 4062589"/>
                <a:gd name="connsiteY0" fmla="*/ 4603942 h 4697965"/>
                <a:gd name="connsiteX1" fmla="*/ 3149530 w 4062589"/>
                <a:gd name="connsiteY1" fmla="*/ 3465867 h 4697965"/>
                <a:gd name="connsiteX2" fmla="*/ 2727976 w 4062589"/>
                <a:gd name="connsiteY2" fmla="*/ 2832070 h 4697965"/>
                <a:gd name="connsiteX3" fmla="*/ 2326186 w 4062589"/>
                <a:gd name="connsiteY3" fmla="*/ 2037547 h 4697965"/>
                <a:gd name="connsiteX4" fmla="*/ 1925072 w 4062589"/>
                <a:gd name="connsiteY4" fmla="*/ 1062746 h 4697965"/>
                <a:gd name="connsiteX5" fmla="*/ 1735321 w 4062589"/>
                <a:gd name="connsiteY5" fmla="*/ 1018832 h 4697965"/>
                <a:gd name="connsiteX6" fmla="*/ 1657474 w 4062589"/>
                <a:gd name="connsiteY6" fmla="*/ 828531 h 4697965"/>
                <a:gd name="connsiteX7" fmla="*/ 1597944 w 4062589"/>
                <a:gd name="connsiteY7" fmla="*/ 706972 h 4697965"/>
                <a:gd name="connsiteX8" fmla="*/ 1795811 w 4062589"/>
                <a:gd name="connsiteY8" fmla="*/ 538250 h 4697965"/>
                <a:gd name="connsiteX9" fmla="*/ 1486719 w 4062589"/>
                <a:gd name="connsiteY9" fmla="*/ 35786 h 4697965"/>
                <a:gd name="connsiteX10" fmla="*/ 1295348 w 4062589"/>
                <a:gd name="connsiteY10" fmla="*/ 0 h 4697965"/>
                <a:gd name="connsiteX11" fmla="*/ 1222838 w 4062589"/>
                <a:gd name="connsiteY11" fmla="*/ 169802 h 4697965"/>
                <a:gd name="connsiteX12" fmla="*/ 1150934 w 4062589"/>
                <a:gd name="connsiteY12" fmla="*/ 725049 h 4697965"/>
                <a:gd name="connsiteX13" fmla="*/ 1244421 w 4062589"/>
                <a:gd name="connsiteY13" fmla="*/ 734097 h 4697965"/>
                <a:gd name="connsiteX14" fmla="*/ 1485326 w 4062589"/>
                <a:gd name="connsiteY14" fmla="*/ 647203 h 4697965"/>
                <a:gd name="connsiteX15" fmla="*/ 1433672 w 4062589"/>
                <a:gd name="connsiteY15" fmla="*/ 1337625 h 4697965"/>
                <a:gd name="connsiteX16" fmla="*/ 1576390 w 4062589"/>
                <a:gd name="connsiteY16" fmla="*/ 1682442 h 4697965"/>
                <a:gd name="connsiteX17" fmla="*/ 1274736 w 4062589"/>
                <a:gd name="connsiteY17" fmla="*/ 1819068 h 4697965"/>
                <a:gd name="connsiteX18" fmla="*/ 1112556 w 4062589"/>
                <a:gd name="connsiteY18" fmla="*/ 1900393 h 4697965"/>
                <a:gd name="connsiteX19" fmla="*/ 989299 w 4062589"/>
                <a:gd name="connsiteY19" fmla="*/ 1949188 h 4697965"/>
                <a:gd name="connsiteX20" fmla="*/ 914696 w 4062589"/>
                <a:gd name="connsiteY20" fmla="*/ 1975212 h 4697965"/>
                <a:gd name="connsiteX21" fmla="*/ 835998 w 4062589"/>
                <a:gd name="connsiteY21" fmla="*/ 2106485 h 4697965"/>
                <a:gd name="connsiteX22" fmla="*/ 690887 w 4062589"/>
                <a:gd name="connsiteY22" fmla="*/ 2157379 h 4697965"/>
                <a:gd name="connsiteX23" fmla="*/ 408694 w 4062589"/>
                <a:gd name="connsiteY23" fmla="*/ 2697376 h 4697965"/>
                <a:gd name="connsiteX24" fmla="*/ 0 w 4062589"/>
                <a:gd name="connsiteY24" fmla="*/ 2755930 h 4697965"/>
                <a:gd name="connsiteX25" fmla="*/ 25949 w 4062589"/>
                <a:gd name="connsiteY25" fmla="*/ 3009663 h 4697965"/>
                <a:gd name="connsiteX26" fmla="*/ 197859 w 4062589"/>
                <a:gd name="connsiteY26" fmla="*/ 2977133 h 4697965"/>
                <a:gd name="connsiteX27" fmla="*/ 272462 w 4062589"/>
                <a:gd name="connsiteY27" fmla="*/ 3077976 h 4697965"/>
                <a:gd name="connsiteX28" fmla="*/ 447618 w 4062589"/>
                <a:gd name="connsiteY28" fmla="*/ 3136531 h 4697965"/>
                <a:gd name="connsiteX29" fmla="*/ 480053 w 4062589"/>
                <a:gd name="connsiteY29" fmla="*/ 3247132 h 4697965"/>
                <a:gd name="connsiteX30" fmla="*/ 739541 w 4062589"/>
                <a:gd name="connsiteY30" fmla="*/ 3416289 h 4697965"/>
                <a:gd name="connsiteX31" fmla="*/ 1307172 w 4062589"/>
                <a:gd name="connsiteY31" fmla="*/ 3614720 h 4697965"/>
                <a:gd name="connsiteX32" fmla="*/ 1362313 w 4062589"/>
                <a:gd name="connsiteY32" fmla="*/ 3653756 h 4697965"/>
                <a:gd name="connsiteX33" fmla="*/ 1430429 w 4062589"/>
                <a:gd name="connsiteY33" fmla="*/ 3722069 h 4697965"/>
                <a:gd name="connsiteX34" fmla="*/ 1446647 w 4062589"/>
                <a:gd name="connsiteY34" fmla="*/ 3852189 h 4697965"/>
                <a:gd name="connsiteX35" fmla="*/ 1569904 w 4062589"/>
                <a:gd name="connsiteY35" fmla="*/ 3643997 h 4697965"/>
                <a:gd name="connsiteX36" fmla="*/ 1920213 w 4062589"/>
                <a:gd name="connsiteY36" fmla="*/ 3279662 h 4697965"/>
                <a:gd name="connsiteX37" fmla="*/ 1978598 w 4062589"/>
                <a:gd name="connsiteY37" fmla="*/ 3227614 h 4697965"/>
                <a:gd name="connsiteX38" fmla="*/ 2033738 w 4062589"/>
                <a:gd name="connsiteY38" fmla="*/ 3234120 h 4697965"/>
                <a:gd name="connsiteX39" fmla="*/ 2092121 w 4062589"/>
                <a:gd name="connsiteY39" fmla="*/ 3292674 h 4697965"/>
                <a:gd name="connsiteX40" fmla="*/ 2221865 w 4062589"/>
                <a:gd name="connsiteY40" fmla="*/ 3663515 h 4697965"/>
                <a:gd name="connsiteX41" fmla="*/ 2358097 w 4062589"/>
                <a:gd name="connsiteY41" fmla="*/ 3741587 h 4697965"/>
                <a:gd name="connsiteX42" fmla="*/ 2507303 w 4062589"/>
                <a:gd name="connsiteY42" fmla="*/ 4099416 h 4697965"/>
                <a:gd name="connsiteX43" fmla="*/ 2851124 w 4062589"/>
                <a:gd name="connsiteY43" fmla="*/ 4317366 h 4697965"/>
                <a:gd name="connsiteX44" fmla="*/ 3032764 w 4062589"/>
                <a:gd name="connsiteY44" fmla="*/ 4535316 h 4697965"/>
                <a:gd name="connsiteX45" fmla="*/ 3087906 w 4062589"/>
                <a:gd name="connsiteY45" fmla="*/ 4606881 h 4697965"/>
                <a:gd name="connsiteX46" fmla="*/ 3120342 w 4062589"/>
                <a:gd name="connsiteY46" fmla="*/ 4694712 h 4697965"/>
                <a:gd name="connsiteX47" fmla="*/ 3240355 w 4062589"/>
                <a:gd name="connsiteY47" fmla="*/ 4697965 h 4697965"/>
                <a:gd name="connsiteX48" fmla="*/ 3185221 w 4062589"/>
                <a:gd name="connsiteY48" fmla="*/ 4610139 h 4697965"/>
                <a:gd name="connsiteX49" fmla="*/ 3279277 w 4062589"/>
                <a:gd name="connsiteY49" fmla="*/ 4590617 h 4697965"/>
                <a:gd name="connsiteX50" fmla="*/ 3389561 w 4062589"/>
                <a:gd name="connsiteY50" fmla="*/ 4606882 h 4697965"/>
                <a:gd name="connsiteX0" fmla="*/ 4062589 w 4062589"/>
                <a:gd name="connsiteY0" fmla="*/ 4603942 h 4697965"/>
                <a:gd name="connsiteX1" fmla="*/ 3149530 w 4062589"/>
                <a:gd name="connsiteY1" fmla="*/ 3465867 h 4697965"/>
                <a:gd name="connsiteX2" fmla="*/ 2727976 w 4062589"/>
                <a:gd name="connsiteY2" fmla="*/ 2832070 h 4697965"/>
                <a:gd name="connsiteX3" fmla="*/ 2326186 w 4062589"/>
                <a:gd name="connsiteY3" fmla="*/ 2037547 h 4697965"/>
                <a:gd name="connsiteX4" fmla="*/ 1934964 w 4062589"/>
                <a:gd name="connsiteY4" fmla="*/ 996067 h 4697965"/>
                <a:gd name="connsiteX5" fmla="*/ 1735321 w 4062589"/>
                <a:gd name="connsiteY5" fmla="*/ 1018832 h 4697965"/>
                <a:gd name="connsiteX6" fmla="*/ 1657474 w 4062589"/>
                <a:gd name="connsiteY6" fmla="*/ 828531 h 4697965"/>
                <a:gd name="connsiteX7" fmla="*/ 1597944 w 4062589"/>
                <a:gd name="connsiteY7" fmla="*/ 706972 h 4697965"/>
                <a:gd name="connsiteX8" fmla="*/ 1795811 w 4062589"/>
                <a:gd name="connsiteY8" fmla="*/ 538250 h 4697965"/>
                <a:gd name="connsiteX9" fmla="*/ 1486719 w 4062589"/>
                <a:gd name="connsiteY9" fmla="*/ 35786 h 4697965"/>
                <a:gd name="connsiteX10" fmla="*/ 1295348 w 4062589"/>
                <a:gd name="connsiteY10" fmla="*/ 0 h 4697965"/>
                <a:gd name="connsiteX11" fmla="*/ 1222838 w 4062589"/>
                <a:gd name="connsiteY11" fmla="*/ 169802 h 4697965"/>
                <a:gd name="connsiteX12" fmla="*/ 1150934 w 4062589"/>
                <a:gd name="connsiteY12" fmla="*/ 725049 h 4697965"/>
                <a:gd name="connsiteX13" fmla="*/ 1244421 w 4062589"/>
                <a:gd name="connsiteY13" fmla="*/ 734097 h 4697965"/>
                <a:gd name="connsiteX14" fmla="*/ 1485326 w 4062589"/>
                <a:gd name="connsiteY14" fmla="*/ 647203 h 4697965"/>
                <a:gd name="connsiteX15" fmla="*/ 1433672 w 4062589"/>
                <a:gd name="connsiteY15" fmla="*/ 1337625 h 4697965"/>
                <a:gd name="connsiteX16" fmla="*/ 1576390 w 4062589"/>
                <a:gd name="connsiteY16" fmla="*/ 1682442 h 4697965"/>
                <a:gd name="connsiteX17" fmla="*/ 1274736 w 4062589"/>
                <a:gd name="connsiteY17" fmla="*/ 1819068 h 4697965"/>
                <a:gd name="connsiteX18" fmla="*/ 1112556 w 4062589"/>
                <a:gd name="connsiteY18" fmla="*/ 1900393 h 4697965"/>
                <a:gd name="connsiteX19" fmla="*/ 989299 w 4062589"/>
                <a:gd name="connsiteY19" fmla="*/ 1949188 h 4697965"/>
                <a:gd name="connsiteX20" fmla="*/ 914696 w 4062589"/>
                <a:gd name="connsiteY20" fmla="*/ 1975212 h 4697965"/>
                <a:gd name="connsiteX21" fmla="*/ 835998 w 4062589"/>
                <a:gd name="connsiteY21" fmla="*/ 2106485 h 4697965"/>
                <a:gd name="connsiteX22" fmla="*/ 690887 w 4062589"/>
                <a:gd name="connsiteY22" fmla="*/ 2157379 h 4697965"/>
                <a:gd name="connsiteX23" fmla="*/ 408694 w 4062589"/>
                <a:gd name="connsiteY23" fmla="*/ 2697376 h 4697965"/>
                <a:gd name="connsiteX24" fmla="*/ 0 w 4062589"/>
                <a:gd name="connsiteY24" fmla="*/ 2755930 h 4697965"/>
                <a:gd name="connsiteX25" fmla="*/ 25949 w 4062589"/>
                <a:gd name="connsiteY25" fmla="*/ 3009663 h 4697965"/>
                <a:gd name="connsiteX26" fmla="*/ 197859 w 4062589"/>
                <a:gd name="connsiteY26" fmla="*/ 2977133 h 4697965"/>
                <a:gd name="connsiteX27" fmla="*/ 272462 w 4062589"/>
                <a:gd name="connsiteY27" fmla="*/ 3077976 h 4697965"/>
                <a:gd name="connsiteX28" fmla="*/ 447618 w 4062589"/>
                <a:gd name="connsiteY28" fmla="*/ 3136531 h 4697965"/>
                <a:gd name="connsiteX29" fmla="*/ 480053 w 4062589"/>
                <a:gd name="connsiteY29" fmla="*/ 3247132 h 4697965"/>
                <a:gd name="connsiteX30" fmla="*/ 739541 w 4062589"/>
                <a:gd name="connsiteY30" fmla="*/ 3416289 h 4697965"/>
                <a:gd name="connsiteX31" fmla="*/ 1307172 w 4062589"/>
                <a:gd name="connsiteY31" fmla="*/ 3614720 h 4697965"/>
                <a:gd name="connsiteX32" fmla="*/ 1362313 w 4062589"/>
                <a:gd name="connsiteY32" fmla="*/ 3653756 h 4697965"/>
                <a:gd name="connsiteX33" fmla="*/ 1430429 w 4062589"/>
                <a:gd name="connsiteY33" fmla="*/ 3722069 h 4697965"/>
                <a:gd name="connsiteX34" fmla="*/ 1446647 w 4062589"/>
                <a:gd name="connsiteY34" fmla="*/ 3852189 h 4697965"/>
                <a:gd name="connsiteX35" fmla="*/ 1569904 w 4062589"/>
                <a:gd name="connsiteY35" fmla="*/ 3643997 h 4697965"/>
                <a:gd name="connsiteX36" fmla="*/ 1920213 w 4062589"/>
                <a:gd name="connsiteY36" fmla="*/ 3279662 h 4697965"/>
                <a:gd name="connsiteX37" fmla="*/ 1978598 w 4062589"/>
                <a:gd name="connsiteY37" fmla="*/ 3227614 h 4697965"/>
                <a:gd name="connsiteX38" fmla="*/ 2033738 w 4062589"/>
                <a:gd name="connsiteY38" fmla="*/ 3234120 h 4697965"/>
                <a:gd name="connsiteX39" fmla="*/ 2092121 w 4062589"/>
                <a:gd name="connsiteY39" fmla="*/ 3292674 h 4697965"/>
                <a:gd name="connsiteX40" fmla="*/ 2221865 w 4062589"/>
                <a:gd name="connsiteY40" fmla="*/ 3663515 h 4697965"/>
                <a:gd name="connsiteX41" fmla="*/ 2358097 w 4062589"/>
                <a:gd name="connsiteY41" fmla="*/ 3741587 h 4697965"/>
                <a:gd name="connsiteX42" fmla="*/ 2507303 w 4062589"/>
                <a:gd name="connsiteY42" fmla="*/ 4099416 h 4697965"/>
                <a:gd name="connsiteX43" fmla="*/ 2851124 w 4062589"/>
                <a:gd name="connsiteY43" fmla="*/ 4317366 h 4697965"/>
                <a:gd name="connsiteX44" fmla="*/ 3032764 w 4062589"/>
                <a:gd name="connsiteY44" fmla="*/ 4535316 h 4697965"/>
                <a:gd name="connsiteX45" fmla="*/ 3087906 w 4062589"/>
                <a:gd name="connsiteY45" fmla="*/ 4606881 h 4697965"/>
                <a:gd name="connsiteX46" fmla="*/ 3120342 w 4062589"/>
                <a:gd name="connsiteY46" fmla="*/ 4694712 h 4697965"/>
                <a:gd name="connsiteX47" fmla="*/ 3240355 w 4062589"/>
                <a:gd name="connsiteY47" fmla="*/ 4697965 h 4697965"/>
                <a:gd name="connsiteX48" fmla="*/ 3185221 w 4062589"/>
                <a:gd name="connsiteY48" fmla="*/ 4610139 h 4697965"/>
                <a:gd name="connsiteX49" fmla="*/ 3279277 w 4062589"/>
                <a:gd name="connsiteY49" fmla="*/ 4590617 h 4697965"/>
                <a:gd name="connsiteX50" fmla="*/ 3389561 w 4062589"/>
                <a:gd name="connsiteY50" fmla="*/ 4606882 h 4697965"/>
                <a:gd name="connsiteX0" fmla="*/ 4062589 w 4062589"/>
                <a:gd name="connsiteY0" fmla="*/ 4603942 h 4697965"/>
                <a:gd name="connsiteX1" fmla="*/ 3149530 w 4062589"/>
                <a:gd name="connsiteY1" fmla="*/ 3465867 h 4697965"/>
                <a:gd name="connsiteX2" fmla="*/ 2727976 w 4062589"/>
                <a:gd name="connsiteY2" fmla="*/ 2832070 h 4697965"/>
                <a:gd name="connsiteX3" fmla="*/ 2326186 w 4062589"/>
                <a:gd name="connsiteY3" fmla="*/ 2037547 h 4697965"/>
                <a:gd name="connsiteX4" fmla="*/ 1890962 w 4062589"/>
                <a:gd name="connsiteY4" fmla="*/ 1007923 h 4697965"/>
                <a:gd name="connsiteX5" fmla="*/ 1735321 w 4062589"/>
                <a:gd name="connsiteY5" fmla="*/ 1018832 h 4697965"/>
                <a:gd name="connsiteX6" fmla="*/ 1657474 w 4062589"/>
                <a:gd name="connsiteY6" fmla="*/ 828531 h 4697965"/>
                <a:gd name="connsiteX7" fmla="*/ 1597944 w 4062589"/>
                <a:gd name="connsiteY7" fmla="*/ 706972 h 4697965"/>
                <a:gd name="connsiteX8" fmla="*/ 1795811 w 4062589"/>
                <a:gd name="connsiteY8" fmla="*/ 538250 h 4697965"/>
                <a:gd name="connsiteX9" fmla="*/ 1486719 w 4062589"/>
                <a:gd name="connsiteY9" fmla="*/ 35786 h 4697965"/>
                <a:gd name="connsiteX10" fmla="*/ 1295348 w 4062589"/>
                <a:gd name="connsiteY10" fmla="*/ 0 h 4697965"/>
                <a:gd name="connsiteX11" fmla="*/ 1222838 w 4062589"/>
                <a:gd name="connsiteY11" fmla="*/ 169802 h 4697965"/>
                <a:gd name="connsiteX12" fmla="*/ 1150934 w 4062589"/>
                <a:gd name="connsiteY12" fmla="*/ 725049 h 4697965"/>
                <a:gd name="connsiteX13" fmla="*/ 1244421 w 4062589"/>
                <a:gd name="connsiteY13" fmla="*/ 734097 h 4697965"/>
                <a:gd name="connsiteX14" fmla="*/ 1485326 w 4062589"/>
                <a:gd name="connsiteY14" fmla="*/ 647203 h 4697965"/>
                <a:gd name="connsiteX15" fmla="*/ 1433672 w 4062589"/>
                <a:gd name="connsiteY15" fmla="*/ 1337625 h 4697965"/>
                <a:gd name="connsiteX16" fmla="*/ 1576390 w 4062589"/>
                <a:gd name="connsiteY16" fmla="*/ 1682442 h 4697965"/>
                <a:gd name="connsiteX17" fmla="*/ 1274736 w 4062589"/>
                <a:gd name="connsiteY17" fmla="*/ 1819068 h 4697965"/>
                <a:gd name="connsiteX18" fmla="*/ 1112556 w 4062589"/>
                <a:gd name="connsiteY18" fmla="*/ 1900393 h 4697965"/>
                <a:gd name="connsiteX19" fmla="*/ 989299 w 4062589"/>
                <a:gd name="connsiteY19" fmla="*/ 1949188 h 4697965"/>
                <a:gd name="connsiteX20" fmla="*/ 914696 w 4062589"/>
                <a:gd name="connsiteY20" fmla="*/ 1975212 h 4697965"/>
                <a:gd name="connsiteX21" fmla="*/ 835998 w 4062589"/>
                <a:gd name="connsiteY21" fmla="*/ 2106485 h 4697965"/>
                <a:gd name="connsiteX22" fmla="*/ 690887 w 4062589"/>
                <a:gd name="connsiteY22" fmla="*/ 2157379 h 4697965"/>
                <a:gd name="connsiteX23" fmla="*/ 408694 w 4062589"/>
                <a:gd name="connsiteY23" fmla="*/ 2697376 h 4697965"/>
                <a:gd name="connsiteX24" fmla="*/ 0 w 4062589"/>
                <a:gd name="connsiteY24" fmla="*/ 2755930 h 4697965"/>
                <a:gd name="connsiteX25" fmla="*/ 25949 w 4062589"/>
                <a:gd name="connsiteY25" fmla="*/ 3009663 h 4697965"/>
                <a:gd name="connsiteX26" fmla="*/ 197859 w 4062589"/>
                <a:gd name="connsiteY26" fmla="*/ 2977133 h 4697965"/>
                <a:gd name="connsiteX27" fmla="*/ 272462 w 4062589"/>
                <a:gd name="connsiteY27" fmla="*/ 3077976 h 4697965"/>
                <a:gd name="connsiteX28" fmla="*/ 447618 w 4062589"/>
                <a:gd name="connsiteY28" fmla="*/ 3136531 h 4697965"/>
                <a:gd name="connsiteX29" fmla="*/ 480053 w 4062589"/>
                <a:gd name="connsiteY29" fmla="*/ 3247132 h 4697965"/>
                <a:gd name="connsiteX30" fmla="*/ 739541 w 4062589"/>
                <a:gd name="connsiteY30" fmla="*/ 3416289 h 4697965"/>
                <a:gd name="connsiteX31" fmla="*/ 1307172 w 4062589"/>
                <a:gd name="connsiteY31" fmla="*/ 3614720 h 4697965"/>
                <a:gd name="connsiteX32" fmla="*/ 1362313 w 4062589"/>
                <a:gd name="connsiteY32" fmla="*/ 3653756 h 4697965"/>
                <a:gd name="connsiteX33" fmla="*/ 1430429 w 4062589"/>
                <a:gd name="connsiteY33" fmla="*/ 3722069 h 4697965"/>
                <a:gd name="connsiteX34" fmla="*/ 1446647 w 4062589"/>
                <a:gd name="connsiteY34" fmla="*/ 3852189 h 4697965"/>
                <a:gd name="connsiteX35" fmla="*/ 1569904 w 4062589"/>
                <a:gd name="connsiteY35" fmla="*/ 3643997 h 4697965"/>
                <a:gd name="connsiteX36" fmla="*/ 1920213 w 4062589"/>
                <a:gd name="connsiteY36" fmla="*/ 3279662 h 4697965"/>
                <a:gd name="connsiteX37" fmla="*/ 1978598 w 4062589"/>
                <a:gd name="connsiteY37" fmla="*/ 3227614 h 4697965"/>
                <a:gd name="connsiteX38" fmla="*/ 2033738 w 4062589"/>
                <a:gd name="connsiteY38" fmla="*/ 3234120 h 4697965"/>
                <a:gd name="connsiteX39" fmla="*/ 2092121 w 4062589"/>
                <a:gd name="connsiteY39" fmla="*/ 3292674 h 4697965"/>
                <a:gd name="connsiteX40" fmla="*/ 2221865 w 4062589"/>
                <a:gd name="connsiteY40" fmla="*/ 3663515 h 4697965"/>
                <a:gd name="connsiteX41" fmla="*/ 2358097 w 4062589"/>
                <a:gd name="connsiteY41" fmla="*/ 3741587 h 4697965"/>
                <a:gd name="connsiteX42" fmla="*/ 2507303 w 4062589"/>
                <a:gd name="connsiteY42" fmla="*/ 4099416 h 4697965"/>
                <a:gd name="connsiteX43" fmla="*/ 2851124 w 4062589"/>
                <a:gd name="connsiteY43" fmla="*/ 4317366 h 4697965"/>
                <a:gd name="connsiteX44" fmla="*/ 3032764 w 4062589"/>
                <a:gd name="connsiteY44" fmla="*/ 4535316 h 4697965"/>
                <a:gd name="connsiteX45" fmla="*/ 3087906 w 4062589"/>
                <a:gd name="connsiteY45" fmla="*/ 4606881 h 4697965"/>
                <a:gd name="connsiteX46" fmla="*/ 3120342 w 4062589"/>
                <a:gd name="connsiteY46" fmla="*/ 4694712 h 4697965"/>
                <a:gd name="connsiteX47" fmla="*/ 3240355 w 4062589"/>
                <a:gd name="connsiteY47" fmla="*/ 4697965 h 4697965"/>
                <a:gd name="connsiteX48" fmla="*/ 3185221 w 4062589"/>
                <a:gd name="connsiteY48" fmla="*/ 4610139 h 4697965"/>
                <a:gd name="connsiteX49" fmla="*/ 3279277 w 4062589"/>
                <a:gd name="connsiteY49" fmla="*/ 4590617 h 4697965"/>
                <a:gd name="connsiteX50" fmla="*/ 3389561 w 4062589"/>
                <a:gd name="connsiteY50" fmla="*/ 4606882 h 4697965"/>
                <a:gd name="connsiteX0" fmla="*/ 4062589 w 4062589"/>
                <a:gd name="connsiteY0" fmla="*/ 4603942 h 4697965"/>
                <a:gd name="connsiteX1" fmla="*/ 3149530 w 4062589"/>
                <a:gd name="connsiteY1" fmla="*/ 3465867 h 4697965"/>
                <a:gd name="connsiteX2" fmla="*/ 2727976 w 4062589"/>
                <a:gd name="connsiteY2" fmla="*/ 2832070 h 4697965"/>
                <a:gd name="connsiteX3" fmla="*/ 2326186 w 4062589"/>
                <a:gd name="connsiteY3" fmla="*/ 2037547 h 4697965"/>
                <a:gd name="connsiteX4" fmla="*/ 1890962 w 4062589"/>
                <a:gd name="connsiteY4" fmla="*/ 1007923 h 4697965"/>
                <a:gd name="connsiteX5" fmla="*/ 1735321 w 4062589"/>
                <a:gd name="connsiteY5" fmla="*/ 1018832 h 4697965"/>
                <a:gd name="connsiteX6" fmla="*/ 1657474 w 4062589"/>
                <a:gd name="connsiteY6" fmla="*/ 828531 h 4697965"/>
                <a:gd name="connsiteX7" fmla="*/ 1597944 w 4062589"/>
                <a:gd name="connsiteY7" fmla="*/ 706972 h 4697965"/>
                <a:gd name="connsiteX8" fmla="*/ 1795811 w 4062589"/>
                <a:gd name="connsiteY8" fmla="*/ 538250 h 4697965"/>
                <a:gd name="connsiteX9" fmla="*/ 1486719 w 4062589"/>
                <a:gd name="connsiteY9" fmla="*/ 35786 h 4697965"/>
                <a:gd name="connsiteX10" fmla="*/ 1295348 w 4062589"/>
                <a:gd name="connsiteY10" fmla="*/ 0 h 4697965"/>
                <a:gd name="connsiteX11" fmla="*/ 1222838 w 4062589"/>
                <a:gd name="connsiteY11" fmla="*/ 169802 h 4697965"/>
                <a:gd name="connsiteX12" fmla="*/ 1150934 w 4062589"/>
                <a:gd name="connsiteY12" fmla="*/ 725049 h 4697965"/>
                <a:gd name="connsiteX13" fmla="*/ 1244421 w 4062589"/>
                <a:gd name="connsiteY13" fmla="*/ 734097 h 4697965"/>
                <a:gd name="connsiteX14" fmla="*/ 1485326 w 4062589"/>
                <a:gd name="connsiteY14" fmla="*/ 647203 h 4697965"/>
                <a:gd name="connsiteX15" fmla="*/ 1433672 w 4062589"/>
                <a:gd name="connsiteY15" fmla="*/ 1337625 h 4697965"/>
                <a:gd name="connsiteX16" fmla="*/ 1576390 w 4062589"/>
                <a:gd name="connsiteY16" fmla="*/ 1682442 h 4697965"/>
                <a:gd name="connsiteX17" fmla="*/ 1274736 w 4062589"/>
                <a:gd name="connsiteY17" fmla="*/ 1819068 h 4697965"/>
                <a:gd name="connsiteX18" fmla="*/ 989299 w 4062589"/>
                <a:gd name="connsiteY18" fmla="*/ 1949188 h 4697965"/>
                <a:gd name="connsiteX19" fmla="*/ 914696 w 4062589"/>
                <a:gd name="connsiteY19" fmla="*/ 1975212 h 4697965"/>
                <a:gd name="connsiteX20" fmla="*/ 835998 w 4062589"/>
                <a:gd name="connsiteY20" fmla="*/ 2106485 h 4697965"/>
                <a:gd name="connsiteX21" fmla="*/ 690887 w 4062589"/>
                <a:gd name="connsiteY21" fmla="*/ 2157379 h 4697965"/>
                <a:gd name="connsiteX22" fmla="*/ 408694 w 4062589"/>
                <a:gd name="connsiteY22" fmla="*/ 2697376 h 4697965"/>
                <a:gd name="connsiteX23" fmla="*/ 0 w 4062589"/>
                <a:gd name="connsiteY23" fmla="*/ 2755930 h 4697965"/>
                <a:gd name="connsiteX24" fmla="*/ 25949 w 4062589"/>
                <a:gd name="connsiteY24" fmla="*/ 3009663 h 4697965"/>
                <a:gd name="connsiteX25" fmla="*/ 197859 w 4062589"/>
                <a:gd name="connsiteY25" fmla="*/ 2977133 h 4697965"/>
                <a:gd name="connsiteX26" fmla="*/ 272462 w 4062589"/>
                <a:gd name="connsiteY26" fmla="*/ 3077976 h 4697965"/>
                <a:gd name="connsiteX27" fmla="*/ 447618 w 4062589"/>
                <a:gd name="connsiteY27" fmla="*/ 3136531 h 4697965"/>
                <a:gd name="connsiteX28" fmla="*/ 480053 w 4062589"/>
                <a:gd name="connsiteY28" fmla="*/ 3247132 h 4697965"/>
                <a:gd name="connsiteX29" fmla="*/ 739541 w 4062589"/>
                <a:gd name="connsiteY29" fmla="*/ 3416289 h 4697965"/>
                <a:gd name="connsiteX30" fmla="*/ 1307172 w 4062589"/>
                <a:gd name="connsiteY30" fmla="*/ 3614720 h 4697965"/>
                <a:gd name="connsiteX31" fmla="*/ 1362313 w 4062589"/>
                <a:gd name="connsiteY31" fmla="*/ 3653756 h 4697965"/>
                <a:gd name="connsiteX32" fmla="*/ 1430429 w 4062589"/>
                <a:gd name="connsiteY32" fmla="*/ 3722069 h 4697965"/>
                <a:gd name="connsiteX33" fmla="*/ 1446647 w 4062589"/>
                <a:gd name="connsiteY33" fmla="*/ 3852189 h 4697965"/>
                <a:gd name="connsiteX34" fmla="*/ 1569904 w 4062589"/>
                <a:gd name="connsiteY34" fmla="*/ 3643997 h 4697965"/>
                <a:gd name="connsiteX35" fmla="*/ 1920213 w 4062589"/>
                <a:gd name="connsiteY35" fmla="*/ 3279662 h 4697965"/>
                <a:gd name="connsiteX36" fmla="*/ 1978598 w 4062589"/>
                <a:gd name="connsiteY36" fmla="*/ 3227614 h 4697965"/>
                <a:gd name="connsiteX37" fmla="*/ 2033738 w 4062589"/>
                <a:gd name="connsiteY37" fmla="*/ 3234120 h 4697965"/>
                <a:gd name="connsiteX38" fmla="*/ 2092121 w 4062589"/>
                <a:gd name="connsiteY38" fmla="*/ 3292674 h 4697965"/>
                <a:gd name="connsiteX39" fmla="*/ 2221865 w 4062589"/>
                <a:gd name="connsiteY39" fmla="*/ 3663515 h 4697965"/>
                <a:gd name="connsiteX40" fmla="*/ 2358097 w 4062589"/>
                <a:gd name="connsiteY40" fmla="*/ 3741587 h 4697965"/>
                <a:gd name="connsiteX41" fmla="*/ 2507303 w 4062589"/>
                <a:gd name="connsiteY41" fmla="*/ 4099416 h 4697965"/>
                <a:gd name="connsiteX42" fmla="*/ 2851124 w 4062589"/>
                <a:gd name="connsiteY42" fmla="*/ 4317366 h 4697965"/>
                <a:gd name="connsiteX43" fmla="*/ 3032764 w 4062589"/>
                <a:gd name="connsiteY43" fmla="*/ 4535316 h 4697965"/>
                <a:gd name="connsiteX44" fmla="*/ 3087906 w 4062589"/>
                <a:gd name="connsiteY44" fmla="*/ 4606881 h 4697965"/>
                <a:gd name="connsiteX45" fmla="*/ 3120342 w 4062589"/>
                <a:gd name="connsiteY45" fmla="*/ 4694712 h 4697965"/>
                <a:gd name="connsiteX46" fmla="*/ 3240355 w 4062589"/>
                <a:gd name="connsiteY46" fmla="*/ 4697965 h 4697965"/>
                <a:gd name="connsiteX47" fmla="*/ 3185221 w 4062589"/>
                <a:gd name="connsiteY47" fmla="*/ 4610139 h 4697965"/>
                <a:gd name="connsiteX48" fmla="*/ 3279277 w 4062589"/>
                <a:gd name="connsiteY48" fmla="*/ 4590617 h 4697965"/>
                <a:gd name="connsiteX49" fmla="*/ 3389561 w 4062589"/>
                <a:gd name="connsiteY49" fmla="*/ 4606882 h 4697965"/>
                <a:gd name="connsiteX0" fmla="*/ 4062589 w 4062589"/>
                <a:gd name="connsiteY0" fmla="*/ 4603942 h 4697965"/>
                <a:gd name="connsiteX1" fmla="*/ 3149530 w 4062589"/>
                <a:gd name="connsiteY1" fmla="*/ 3465867 h 4697965"/>
                <a:gd name="connsiteX2" fmla="*/ 2727976 w 4062589"/>
                <a:gd name="connsiteY2" fmla="*/ 2832070 h 4697965"/>
                <a:gd name="connsiteX3" fmla="*/ 2326186 w 4062589"/>
                <a:gd name="connsiteY3" fmla="*/ 2037547 h 4697965"/>
                <a:gd name="connsiteX4" fmla="*/ 1890962 w 4062589"/>
                <a:gd name="connsiteY4" fmla="*/ 1007923 h 4697965"/>
                <a:gd name="connsiteX5" fmla="*/ 1735321 w 4062589"/>
                <a:gd name="connsiteY5" fmla="*/ 1018832 h 4697965"/>
                <a:gd name="connsiteX6" fmla="*/ 1657474 w 4062589"/>
                <a:gd name="connsiteY6" fmla="*/ 828531 h 4697965"/>
                <a:gd name="connsiteX7" fmla="*/ 1597944 w 4062589"/>
                <a:gd name="connsiteY7" fmla="*/ 706972 h 4697965"/>
                <a:gd name="connsiteX8" fmla="*/ 1795811 w 4062589"/>
                <a:gd name="connsiteY8" fmla="*/ 538250 h 4697965"/>
                <a:gd name="connsiteX9" fmla="*/ 1486719 w 4062589"/>
                <a:gd name="connsiteY9" fmla="*/ 35786 h 4697965"/>
                <a:gd name="connsiteX10" fmla="*/ 1295348 w 4062589"/>
                <a:gd name="connsiteY10" fmla="*/ 0 h 4697965"/>
                <a:gd name="connsiteX11" fmla="*/ 1222838 w 4062589"/>
                <a:gd name="connsiteY11" fmla="*/ 169802 h 4697965"/>
                <a:gd name="connsiteX12" fmla="*/ 1150934 w 4062589"/>
                <a:gd name="connsiteY12" fmla="*/ 725049 h 4697965"/>
                <a:gd name="connsiteX13" fmla="*/ 1244421 w 4062589"/>
                <a:gd name="connsiteY13" fmla="*/ 734097 h 4697965"/>
                <a:gd name="connsiteX14" fmla="*/ 1485326 w 4062589"/>
                <a:gd name="connsiteY14" fmla="*/ 647203 h 4697965"/>
                <a:gd name="connsiteX15" fmla="*/ 1433672 w 4062589"/>
                <a:gd name="connsiteY15" fmla="*/ 1337625 h 4697965"/>
                <a:gd name="connsiteX16" fmla="*/ 1576390 w 4062589"/>
                <a:gd name="connsiteY16" fmla="*/ 1682442 h 4697965"/>
                <a:gd name="connsiteX17" fmla="*/ 1274736 w 4062589"/>
                <a:gd name="connsiteY17" fmla="*/ 1819068 h 4697965"/>
                <a:gd name="connsiteX18" fmla="*/ 989299 w 4062589"/>
                <a:gd name="connsiteY18" fmla="*/ 1949188 h 4697965"/>
                <a:gd name="connsiteX19" fmla="*/ 914696 w 4062589"/>
                <a:gd name="connsiteY19" fmla="*/ 1975212 h 4697965"/>
                <a:gd name="connsiteX20" fmla="*/ 690887 w 4062589"/>
                <a:gd name="connsiteY20" fmla="*/ 2157379 h 4697965"/>
                <a:gd name="connsiteX21" fmla="*/ 408694 w 4062589"/>
                <a:gd name="connsiteY21" fmla="*/ 2697376 h 4697965"/>
                <a:gd name="connsiteX22" fmla="*/ 0 w 4062589"/>
                <a:gd name="connsiteY22" fmla="*/ 2755930 h 4697965"/>
                <a:gd name="connsiteX23" fmla="*/ 25949 w 4062589"/>
                <a:gd name="connsiteY23" fmla="*/ 3009663 h 4697965"/>
                <a:gd name="connsiteX24" fmla="*/ 197859 w 4062589"/>
                <a:gd name="connsiteY24" fmla="*/ 2977133 h 4697965"/>
                <a:gd name="connsiteX25" fmla="*/ 272462 w 4062589"/>
                <a:gd name="connsiteY25" fmla="*/ 3077976 h 4697965"/>
                <a:gd name="connsiteX26" fmla="*/ 447618 w 4062589"/>
                <a:gd name="connsiteY26" fmla="*/ 3136531 h 4697965"/>
                <a:gd name="connsiteX27" fmla="*/ 480053 w 4062589"/>
                <a:gd name="connsiteY27" fmla="*/ 3247132 h 4697965"/>
                <a:gd name="connsiteX28" fmla="*/ 739541 w 4062589"/>
                <a:gd name="connsiteY28" fmla="*/ 3416289 h 4697965"/>
                <a:gd name="connsiteX29" fmla="*/ 1307172 w 4062589"/>
                <a:gd name="connsiteY29" fmla="*/ 3614720 h 4697965"/>
                <a:gd name="connsiteX30" fmla="*/ 1362313 w 4062589"/>
                <a:gd name="connsiteY30" fmla="*/ 3653756 h 4697965"/>
                <a:gd name="connsiteX31" fmla="*/ 1430429 w 4062589"/>
                <a:gd name="connsiteY31" fmla="*/ 3722069 h 4697965"/>
                <a:gd name="connsiteX32" fmla="*/ 1446647 w 4062589"/>
                <a:gd name="connsiteY32" fmla="*/ 3852189 h 4697965"/>
                <a:gd name="connsiteX33" fmla="*/ 1569904 w 4062589"/>
                <a:gd name="connsiteY33" fmla="*/ 3643997 h 4697965"/>
                <a:gd name="connsiteX34" fmla="*/ 1920213 w 4062589"/>
                <a:gd name="connsiteY34" fmla="*/ 3279662 h 4697965"/>
                <a:gd name="connsiteX35" fmla="*/ 1978598 w 4062589"/>
                <a:gd name="connsiteY35" fmla="*/ 3227614 h 4697965"/>
                <a:gd name="connsiteX36" fmla="*/ 2033738 w 4062589"/>
                <a:gd name="connsiteY36" fmla="*/ 3234120 h 4697965"/>
                <a:gd name="connsiteX37" fmla="*/ 2092121 w 4062589"/>
                <a:gd name="connsiteY37" fmla="*/ 3292674 h 4697965"/>
                <a:gd name="connsiteX38" fmla="*/ 2221865 w 4062589"/>
                <a:gd name="connsiteY38" fmla="*/ 3663515 h 4697965"/>
                <a:gd name="connsiteX39" fmla="*/ 2358097 w 4062589"/>
                <a:gd name="connsiteY39" fmla="*/ 3741587 h 4697965"/>
                <a:gd name="connsiteX40" fmla="*/ 2507303 w 4062589"/>
                <a:gd name="connsiteY40" fmla="*/ 4099416 h 4697965"/>
                <a:gd name="connsiteX41" fmla="*/ 2851124 w 4062589"/>
                <a:gd name="connsiteY41" fmla="*/ 4317366 h 4697965"/>
                <a:gd name="connsiteX42" fmla="*/ 3032764 w 4062589"/>
                <a:gd name="connsiteY42" fmla="*/ 4535316 h 4697965"/>
                <a:gd name="connsiteX43" fmla="*/ 3087906 w 4062589"/>
                <a:gd name="connsiteY43" fmla="*/ 4606881 h 4697965"/>
                <a:gd name="connsiteX44" fmla="*/ 3120342 w 4062589"/>
                <a:gd name="connsiteY44" fmla="*/ 4694712 h 4697965"/>
                <a:gd name="connsiteX45" fmla="*/ 3240355 w 4062589"/>
                <a:gd name="connsiteY45" fmla="*/ 4697965 h 4697965"/>
                <a:gd name="connsiteX46" fmla="*/ 3185221 w 4062589"/>
                <a:gd name="connsiteY46" fmla="*/ 4610139 h 4697965"/>
                <a:gd name="connsiteX47" fmla="*/ 3279277 w 4062589"/>
                <a:gd name="connsiteY47" fmla="*/ 4590617 h 4697965"/>
                <a:gd name="connsiteX48" fmla="*/ 3389561 w 4062589"/>
                <a:gd name="connsiteY48" fmla="*/ 4606882 h 4697965"/>
                <a:gd name="connsiteX0" fmla="*/ 4062589 w 4062589"/>
                <a:gd name="connsiteY0" fmla="*/ 4603942 h 4697965"/>
                <a:gd name="connsiteX1" fmla="*/ 3149530 w 4062589"/>
                <a:gd name="connsiteY1" fmla="*/ 3465867 h 4697965"/>
                <a:gd name="connsiteX2" fmla="*/ 2727976 w 4062589"/>
                <a:gd name="connsiteY2" fmla="*/ 2832070 h 4697965"/>
                <a:gd name="connsiteX3" fmla="*/ 2326186 w 4062589"/>
                <a:gd name="connsiteY3" fmla="*/ 2037547 h 4697965"/>
                <a:gd name="connsiteX4" fmla="*/ 1890962 w 4062589"/>
                <a:gd name="connsiteY4" fmla="*/ 1007923 h 4697965"/>
                <a:gd name="connsiteX5" fmla="*/ 1735321 w 4062589"/>
                <a:gd name="connsiteY5" fmla="*/ 1018832 h 4697965"/>
                <a:gd name="connsiteX6" fmla="*/ 1657474 w 4062589"/>
                <a:gd name="connsiteY6" fmla="*/ 828531 h 4697965"/>
                <a:gd name="connsiteX7" fmla="*/ 1597944 w 4062589"/>
                <a:gd name="connsiteY7" fmla="*/ 706972 h 4697965"/>
                <a:gd name="connsiteX8" fmla="*/ 1795811 w 4062589"/>
                <a:gd name="connsiteY8" fmla="*/ 538250 h 4697965"/>
                <a:gd name="connsiteX9" fmla="*/ 1486719 w 4062589"/>
                <a:gd name="connsiteY9" fmla="*/ 35786 h 4697965"/>
                <a:gd name="connsiteX10" fmla="*/ 1295348 w 4062589"/>
                <a:gd name="connsiteY10" fmla="*/ 0 h 4697965"/>
                <a:gd name="connsiteX11" fmla="*/ 1222838 w 4062589"/>
                <a:gd name="connsiteY11" fmla="*/ 169802 h 4697965"/>
                <a:gd name="connsiteX12" fmla="*/ 1150934 w 4062589"/>
                <a:gd name="connsiteY12" fmla="*/ 725049 h 4697965"/>
                <a:gd name="connsiteX13" fmla="*/ 1244421 w 4062589"/>
                <a:gd name="connsiteY13" fmla="*/ 734097 h 4697965"/>
                <a:gd name="connsiteX14" fmla="*/ 1485326 w 4062589"/>
                <a:gd name="connsiteY14" fmla="*/ 647203 h 4697965"/>
                <a:gd name="connsiteX15" fmla="*/ 1433672 w 4062589"/>
                <a:gd name="connsiteY15" fmla="*/ 1337625 h 4697965"/>
                <a:gd name="connsiteX16" fmla="*/ 1576390 w 4062589"/>
                <a:gd name="connsiteY16" fmla="*/ 1682442 h 4697965"/>
                <a:gd name="connsiteX17" fmla="*/ 1274736 w 4062589"/>
                <a:gd name="connsiteY17" fmla="*/ 1819068 h 4697965"/>
                <a:gd name="connsiteX18" fmla="*/ 989299 w 4062589"/>
                <a:gd name="connsiteY18" fmla="*/ 1949188 h 4697965"/>
                <a:gd name="connsiteX19" fmla="*/ 914696 w 4062589"/>
                <a:gd name="connsiteY19" fmla="*/ 1975212 h 4697965"/>
                <a:gd name="connsiteX20" fmla="*/ 408694 w 4062589"/>
                <a:gd name="connsiteY20" fmla="*/ 2697376 h 4697965"/>
                <a:gd name="connsiteX21" fmla="*/ 0 w 4062589"/>
                <a:gd name="connsiteY21" fmla="*/ 2755930 h 4697965"/>
                <a:gd name="connsiteX22" fmla="*/ 25949 w 4062589"/>
                <a:gd name="connsiteY22" fmla="*/ 3009663 h 4697965"/>
                <a:gd name="connsiteX23" fmla="*/ 197859 w 4062589"/>
                <a:gd name="connsiteY23" fmla="*/ 2977133 h 4697965"/>
                <a:gd name="connsiteX24" fmla="*/ 272462 w 4062589"/>
                <a:gd name="connsiteY24" fmla="*/ 3077976 h 4697965"/>
                <a:gd name="connsiteX25" fmla="*/ 447618 w 4062589"/>
                <a:gd name="connsiteY25" fmla="*/ 3136531 h 4697965"/>
                <a:gd name="connsiteX26" fmla="*/ 480053 w 4062589"/>
                <a:gd name="connsiteY26" fmla="*/ 3247132 h 4697965"/>
                <a:gd name="connsiteX27" fmla="*/ 739541 w 4062589"/>
                <a:gd name="connsiteY27" fmla="*/ 3416289 h 4697965"/>
                <a:gd name="connsiteX28" fmla="*/ 1307172 w 4062589"/>
                <a:gd name="connsiteY28" fmla="*/ 3614720 h 4697965"/>
                <a:gd name="connsiteX29" fmla="*/ 1362313 w 4062589"/>
                <a:gd name="connsiteY29" fmla="*/ 3653756 h 4697965"/>
                <a:gd name="connsiteX30" fmla="*/ 1430429 w 4062589"/>
                <a:gd name="connsiteY30" fmla="*/ 3722069 h 4697965"/>
                <a:gd name="connsiteX31" fmla="*/ 1446647 w 4062589"/>
                <a:gd name="connsiteY31" fmla="*/ 3852189 h 4697965"/>
                <a:gd name="connsiteX32" fmla="*/ 1569904 w 4062589"/>
                <a:gd name="connsiteY32" fmla="*/ 3643997 h 4697965"/>
                <a:gd name="connsiteX33" fmla="*/ 1920213 w 4062589"/>
                <a:gd name="connsiteY33" fmla="*/ 3279662 h 4697965"/>
                <a:gd name="connsiteX34" fmla="*/ 1978598 w 4062589"/>
                <a:gd name="connsiteY34" fmla="*/ 3227614 h 4697965"/>
                <a:gd name="connsiteX35" fmla="*/ 2033738 w 4062589"/>
                <a:gd name="connsiteY35" fmla="*/ 3234120 h 4697965"/>
                <a:gd name="connsiteX36" fmla="*/ 2092121 w 4062589"/>
                <a:gd name="connsiteY36" fmla="*/ 3292674 h 4697965"/>
                <a:gd name="connsiteX37" fmla="*/ 2221865 w 4062589"/>
                <a:gd name="connsiteY37" fmla="*/ 3663515 h 4697965"/>
                <a:gd name="connsiteX38" fmla="*/ 2358097 w 4062589"/>
                <a:gd name="connsiteY38" fmla="*/ 3741587 h 4697965"/>
                <a:gd name="connsiteX39" fmla="*/ 2507303 w 4062589"/>
                <a:gd name="connsiteY39" fmla="*/ 4099416 h 4697965"/>
                <a:gd name="connsiteX40" fmla="*/ 2851124 w 4062589"/>
                <a:gd name="connsiteY40" fmla="*/ 4317366 h 4697965"/>
                <a:gd name="connsiteX41" fmla="*/ 3032764 w 4062589"/>
                <a:gd name="connsiteY41" fmla="*/ 4535316 h 4697965"/>
                <a:gd name="connsiteX42" fmla="*/ 3087906 w 4062589"/>
                <a:gd name="connsiteY42" fmla="*/ 4606881 h 4697965"/>
                <a:gd name="connsiteX43" fmla="*/ 3120342 w 4062589"/>
                <a:gd name="connsiteY43" fmla="*/ 4694712 h 4697965"/>
                <a:gd name="connsiteX44" fmla="*/ 3240355 w 4062589"/>
                <a:gd name="connsiteY44" fmla="*/ 4697965 h 4697965"/>
                <a:gd name="connsiteX45" fmla="*/ 3185221 w 4062589"/>
                <a:gd name="connsiteY45" fmla="*/ 4610139 h 4697965"/>
                <a:gd name="connsiteX46" fmla="*/ 3279277 w 4062589"/>
                <a:gd name="connsiteY46" fmla="*/ 4590617 h 4697965"/>
                <a:gd name="connsiteX47" fmla="*/ 3389561 w 4062589"/>
                <a:gd name="connsiteY47" fmla="*/ 4606882 h 4697965"/>
                <a:gd name="connsiteX0" fmla="*/ 4062589 w 4062589"/>
                <a:gd name="connsiteY0" fmla="*/ 4603942 h 4697965"/>
                <a:gd name="connsiteX1" fmla="*/ 3149530 w 4062589"/>
                <a:gd name="connsiteY1" fmla="*/ 3465867 h 4697965"/>
                <a:gd name="connsiteX2" fmla="*/ 2727976 w 4062589"/>
                <a:gd name="connsiteY2" fmla="*/ 2832070 h 4697965"/>
                <a:gd name="connsiteX3" fmla="*/ 2326186 w 4062589"/>
                <a:gd name="connsiteY3" fmla="*/ 2037547 h 4697965"/>
                <a:gd name="connsiteX4" fmla="*/ 1890962 w 4062589"/>
                <a:gd name="connsiteY4" fmla="*/ 1007923 h 4697965"/>
                <a:gd name="connsiteX5" fmla="*/ 1735321 w 4062589"/>
                <a:gd name="connsiteY5" fmla="*/ 1018832 h 4697965"/>
                <a:gd name="connsiteX6" fmla="*/ 1657474 w 4062589"/>
                <a:gd name="connsiteY6" fmla="*/ 828531 h 4697965"/>
                <a:gd name="connsiteX7" fmla="*/ 1597944 w 4062589"/>
                <a:gd name="connsiteY7" fmla="*/ 706972 h 4697965"/>
                <a:gd name="connsiteX8" fmla="*/ 1795811 w 4062589"/>
                <a:gd name="connsiteY8" fmla="*/ 538250 h 4697965"/>
                <a:gd name="connsiteX9" fmla="*/ 1486719 w 4062589"/>
                <a:gd name="connsiteY9" fmla="*/ 35786 h 4697965"/>
                <a:gd name="connsiteX10" fmla="*/ 1295348 w 4062589"/>
                <a:gd name="connsiteY10" fmla="*/ 0 h 4697965"/>
                <a:gd name="connsiteX11" fmla="*/ 1222838 w 4062589"/>
                <a:gd name="connsiteY11" fmla="*/ 169802 h 4697965"/>
                <a:gd name="connsiteX12" fmla="*/ 1150934 w 4062589"/>
                <a:gd name="connsiteY12" fmla="*/ 725049 h 4697965"/>
                <a:gd name="connsiteX13" fmla="*/ 1244421 w 4062589"/>
                <a:gd name="connsiteY13" fmla="*/ 734097 h 4697965"/>
                <a:gd name="connsiteX14" fmla="*/ 1485326 w 4062589"/>
                <a:gd name="connsiteY14" fmla="*/ 647203 h 4697965"/>
                <a:gd name="connsiteX15" fmla="*/ 1433672 w 4062589"/>
                <a:gd name="connsiteY15" fmla="*/ 1337625 h 4697965"/>
                <a:gd name="connsiteX16" fmla="*/ 1576390 w 4062589"/>
                <a:gd name="connsiteY16" fmla="*/ 1682442 h 4697965"/>
                <a:gd name="connsiteX17" fmla="*/ 1274736 w 4062589"/>
                <a:gd name="connsiteY17" fmla="*/ 1819068 h 4697965"/>
                <a:gd name="connsiteX18" fmla="*/ 989299 w 4062589"/>
                <a:gd name="connsiteY18" fmla="*/ 1949188 h 4697965"/>
                <a:gd name="connsiteX19" fmla="*/ 914696 w 4062589"/>
                <a:gd name="connsiteY19" fmla="*/ 1975212 h 4697965"/>
                <a:gd name="connsiteX20" fmla="*/ 0 w 4062589"/>
                <a:gd name="connsiteY20" fmla="*/ 2755930 h 4697965"/>
                <a:gd name="connsiteX21" fmla="*/ 25949 w 4062589"/>
                <a:gd name="connsiteY21" fmla="*/ 3009663 h 4697965"/>
                <a:gd name="connsiteX22" fmla="*/ 197859 w 4062589"/>
                <a:gd name="connsiteY22" fmla="*/ 2977133 h 4697965"/>
                <a:gd name="connsiteX23" fmla="*/ 272462 w 4062589"/>
                <a:gd name="connsiteY23" fmla="*/ 3077976 h 4697965"/>
                <a:gd name="connsiteX24" fmla="*/ 447618 w 4062589"/>
                <a:gd name="connsiteY24" fmla="*/ 3136531 h 4697965"/>
                <a:gd name="connsiteX25" fmla="*/ 480053 w 4062589"/>
                <a:gd name="connsiteY25" fmla="*/ 3247132 h 4697965"/>
                <a:gd name="connsiteX26" fmla="*/ 739541 w 4062589"/>
                <a:gd name="connsiteY26" fmla="*/ 3416289 h 4697965"/>
                <a:gd name="connsiteX27" fmla="*/ 1307172 w 4062589"/>
                <a:gd name="connsiteY27" fmla="*/ 3614720 h 4697965"/>
                <a:gd name="connsiteX28" fmla="*/ 1362313 w 4062589"/>
                <a:gd name="connsiteY28" fmla="*/ 3653756 h 4697965"/>
                <a:gd name="connsiteX29" fmla="*/ 1430429 w 4062589"/>
                <a:gd name="connsiteY29" fmla="*/ 3722069 h 4697965"/>
                <a:gd name="connsiteX30" fmla="*/ 1446647 w 4062589"/>
                <a:gd name="connsiteY30" fmla="*/ 3852189 h 4697965"/>
                <a:gd name="connsiteX31" fmla="*/ 1569904 w 4062589"/>
                <a:gd name="connsiteY31" fmla="*/ 3643997 h 4697965"/>
                <a:gd name="connsiteX32" fmla="*/ 1920213 w 4062589"/>
                <a:gd name="connsiteY32" fmla="*/ 3279662 h 4697965"/>
                <a:gd name="connsiteX33" fmla="*/ 1978598 w 4062589"/>
                <a:gd name="connsiteY33" fmla="*/ 3227614 h 4697965"/>
                <a:gd name="connsiteX34" fmla="*/ 2033738 w 4062589"/>
                <a:gd name="connsiteY34" fmla="*/ 3234120 h 4697965"/>
                <a:gd name="connsiteX35" fmla="*/ 2092121 w 4062589"/>
                <a:gd name="connsiteY35" fmla="*/ 3292674 h 4697965"/>
                <a:gd name="connsiteX36" fmla="*/ 2221865 w 4062589"/>
                <a:gd name="connsiteY36" fmla="*/ 3663515 h 4697965"/>
                <a:gd name="connsiteX37" fmla="*/ 2358097 w 4062589"/>
                <a:gd name="connsiteY37" fmla="*/ 3741587 h 4697965"/>
                <a:gd name="connsiteX38" fmla="*/ 2507303 w 4062589"/>
                <a:gd name="connsiteY38" fmla="*/ 4099416 h 4697965"/>
                <a:gd name="connsiteX39" fmla="*/ 2851124 w 4062589"/>
                <a:gd name="connsiteY39" fmla="*/ 4317366 h 4697965"/>
                <a:gd name="connsiteX40" fmla="*/ 3032764 w 4062589"/>
                <a:gd name="connsiteY40" fmla="*/ 4535316 h 4697965"/>
                <a:gd name="connsiteX41" fmla="*/ 3087906 w 4062589"/>
                <a:gd name="connsiteY41" fmla="*/ 4606881 h 4697965"/>
                <a:gd name="connsiteX42" fmla="*/ 3120342 w 4062589"/>
                <a:gd name="connsiteY42" fmla="*/ 4694712 h 4697965"/>
                <a:gd name="connsiteX43" fmla="*/ 3240355 w 4062589"/>
                <a:gd name="connsiteY43" fmla="*/ 4697965 h 4697965"/>
                <a:gd name="connsiteX44" fmla="*/ 3185221 w 4062589"/>
                <a:gd name="connsiteY44" fmla="*/ 4610139 h 4697965"/>
                <a:gd name="connsiteX45" fmla="*/ 3279277 w 4062589"/>
                <a:gd name="connsiteY45" fmla="*/ 4590617 h 4697965"/>
                <a:gd name="connsiteX46" fmla="*/ 3389561 w 4062589"/>
                <a:gd name="connsiteY46" fmla="*/ 4606882 h 4697965"/>
                <a:gd name="connsiteX0" fmla="*/ 4062589 w 4062589"/>
                <a:gd name="connsiteY0" fmla="*/ 4603942 h 4697965"/>
                <a:gd name="connsiteX1" fmla="*/ 3149530 w 4062589"/>
                <a:gd name="connsiteY1" fmla="*/ 3465867 h 4697965"/>
                <a:gd name="connsiteX2" fmla="*/ 2727976 w 4062589"/>
                <a:gd name="connsiteY2" fmla="*/ 2832070 h 4697965"/>
                <a:gd name="connsiteX3" fmla="*/ 2326186 w 4062589"/>
                <a:gd name="connsiteY3" fmla="*/ 2037547 h 4697965"/>
                <a:gd name="connsiteX4" fmla="*/ 1890962 w 4062589"/>
                <a:gd name="connsiteY4" fmla="*/ 1007923 h 4697965"/>
                <a:gd name="connsiteX5" fmla="*/ 1735321 w 4062589"/>
                <a:gd name="connsiteY5" fmla="*/ 1018832 h 4697965"/>
                <a:gd name="connsiteX6" fmla="*/ 1657474 w 4062589"/>
                <a:gd name="connsiteY6" fmla="*/ 828531 h 4697965"/>
                <a:gd name="connsiteX7" fmla="*/ 1597944 w 4062589"/>
                <a:gd name="connsiteY7" fmla="*/ 706972 h 4697965"/>
                <a:gd name="connsiteX8" fmla="*/ 1795811 w 4062589"/>
                <a:gd name="connsiteY8" fmla="*/ 538250 h 4697965"/>
                <a:gd name="connsiteX9" fmla="*/ 1486719 w 4062589"/>
                <a:gd name="connsiteY9" fmla="*/ 35786 h 4697965"/>
                <a:gd name="connsiteX10" fmla="*/ 1295348 w 4062589"/>
                <a:gd name="connsiteY10" fmla="*/ 0 h 4697965"/>
                <a:gd name="connsiteX11" fmla="*/ 1222838 w 4062589"/>
                <a:gd name="connsiteY11" fmla="*/ 169802 h 4697965"/>
                <a:gd name="connsiteX12" fmla="*/ 1150934 w 4062589"/>
                <a:gd name="connsiteY12" fmla="*/ 725049 h 4697965"/>
                <a:gd name="connsiteX13" fmla="*/ 1244421 w 4062589"/>
                <a:gd name="connsiteY13" fmla="*/ 734097 h 4697965"/>
                <a:gd name="connsiteX14" fmla="*/ 1485326 w 4062589"/>
                <a:gd name="connsiteY14" fmla="*/ 647203 h 4697965"/>
                <a:gd name="connsiteX15" fmla="*/ 1433672 w 4062589"/>
                <a:gd name="connsiteY15" fmla="*/ 1337625 h 4697965"/>
                <a:gd name="connsiteX16" fmla="*/ 1576390 w 4062589"/>
                <a:gd name="connsiteY16" fmla="*/ 1682442 h 4697965"/>
                <a:gd name="connsiteX17" fmla="*/ 1274736 w 4062589"/>
                <a:gd name="connsiteY17" fmla="*/ 1819068 h 4697965"/>
                <a:gd name="connsiteX18" fmla="*/ 989299 w 4062589"/>
                <a:gd name="connsiteY18" fmla="*/ 1949188 h 4697965"/>
                <a:gd name="connsiteX19" fmla="*/ 914696 w 4062589"/>
                <a:gd name="connsiteY19" fmla="*/ 1975212 h 4697965"/>
                <a:gd name="connsiteX20" fmla="*/ 0 w 4062589"/>
                <a:gd name="connsiteY20" fmla="*/ 2755930 h 4697965"/>
                <a:gd name="connsiteX21" fmla="*/ 25949 w 4062589"/>
                <a:gd name="connsiteY21" fmla="*/ 3009663 h 4697965"/>
                <a:gd name="connsiteX22" fmla="*/ 272462 w 4062589"/>
                <a:gd name="connsiteY22" fmla="*/ 3077976 h 4697965"/>
                <a:gd name="connsiteX23" fmla="*/ 447618 w 4062589"/>
                <a:gd name="connsiteY23" fmla="*/ 3136531 h 4697965"/>
                <a:gd name="connsiteX24" fmla="*/ 480053 w 4062589"/>
                <a:gd name="connsiteY24" fmla="*/ 3247132 h 4697965"/>
                <a:gd name="connsiteX25" fmla="*/ 739541 w 4062589"/>
                <a:gd name="connsiteY25" fmla="*/ 3416289 h 4697965"/>
                <a:gd name="connsiteX26" fmla="*/ 1307172 w 4062589"/>
                <a:gd name="connsiteY26" fmla="*/ 3614720 h 4697965"/>
                <a:gd name="connsiteX27" fmla="*/ 1362313 w 4062589"/>
                <a:gd name="connsiteY27" fmla="*/ 3653756 h 4697965"/>
                <a:gd name="connsiteX28" fmla="*/ 1430429 w 4062589"/>
                <a:gd name="connsiteY28" fmla="*/ 3722069 h 4697965"/>
                <a:gd name="connsiteX29" fmla="*/ 1446647 w 4062589"/>
                <a:gd name="connsiteY29" fmla="*/ 3852189 h 4697965"/>
                <a:gd name="connsiteX30" fmla="*/ 1569904 w 4062589"/>
                <a:gd name="connsiteY30" fmla="*/ 3643997 h 4697965"/>
                <a:gd name="connsiteX31" fmla="*/ 1920213 w 4062589"/>
                <a:gd name="connsiteY31" fmla="*/ 3279662 h 4697965"/>
                <a:gd name="connsiteX32" fmla="*/ 1978598 w 4062589"/>
                <a:gd name="connsiteY32" fmla="*/ 3227614 h 4697965"/>
                <a:gd name="connsiteX33" fmla="*/ 2033738 w 4062589"/>
                <a:gd name="connsiteY33" fmla="*/ 3234120 h 4697965"/>
                <a:gd name="connsiteX34" fmla="*/ 2092121 w 4062589"/>
                <a:gd name="connsiteY34" fmla="*/ 3292674 h 4697965"/>
                <a:gd name="connsiteX35" fmla="*/ 2221865 w 4062589"/>
                <a:gd name="connsiteY35" fmla="*/ 3663515 h 4697965"/>
                <a:gd name="connsiteX36" fmla="*/ 2358097 w 4062589"/>
                <a:gd name="connsiteY36" fmla="*/ 3741587 h 4697965"/>
                <a:gd name="connsiteX37" fmla="*/ 2507303 w 4062589"/>
                <a:gd name="connsiteY37" fmla="*/ 4099416 h 4697965"/>
                <a:gd name="connsiteX38" fmla="*/ 2851124 w 4062589"/>
                <a:gd name="connsiteY38" fmla="*/ 4317366 h 4697965"/>
                <a:gd name="connsiteX39" fmla="*/ 3032764 w 4062589"/>
                <a:gd name="connsiteY39" fmla="*/ 4535316 h 4697965"/>
                <a:gd name="connsiteX40" fmla="*/ 3087906 w 4062589"/>
                <a:gd name="connsiteY40" fmla="*/ 4606881 h 4697965"/>
                <a:gd name="connsiteX41" fmla="*/ 3120342 w 4062589"/>
                <a:gd name="connsiteY41" fmla="*/ 4694712 h 4697965"/>
                <a:gd name="connsiteX42" fmla="*/ 3240355 w 4062589"/>
                <a:gd name="connsiteY42" fmla="*/ 4697965 h 4697965"/>
                <a:gd name="connsiteX43" fmla="*/ 3185221 w 4062589"/>
                <a:gd name="connsiteY43" fmla="*/ 4610139 h 4697965"/>
                <a:gd name="connsiteX44" fmla="*/ 3279277 w 4062589"/>
                <a:gd name="connsiteY44" fmla="*/ 4590617 h 4697965"/>
                <a:gd name="connsiteX45" fmla="*/ 3389561 w 4062589"/>
                <a:gd name="connsiteY45" fmla="*/ 4606882 h 4697965"/>
                <a:gd name="connsiteX0" fmla="*/ 4062589 w 4062589"/>
                <a:gd name="connsiteY0" fmla="*/ 4603942 h 4697965"/>
                <a:gd name="connsiteX1" fmla="*/ 3149530 w 4062589"/>
                <a:gd name="connsiteY1" fmla="*/ 3465867 h 4697965"/>
                <a:gd name="connsiteX2" fmla="*/ 2727976 w 4062589"/>
                <a:gd name="connsiteY2" fmla="*/ 2832070 h 4697965"/>
                <a:gd name="connsiteX3" fmla="*/ 2326186 w 4062589"/>
                <a:gd name="connsiteY3" fmla="*/ 2037547 h 4697965"/>
                <a:gd name="connsiteX4" fmla="*/ 1890962 w 4062589"/>
                <a:gd name="connsiteY4" fmla="*/ 1007923 h 4697965"/>
                <a:gd name="connsiteX5" fmla="*/ 1735321 w 4062589"/>
                <a:gd name="connsiteY5" fmla="*/ 1018832 h 4697965"/>
                <a:gd name="connsiteX6" fmla="*/ 1657474 w 4062589"/>
                <a:gd name="connsiteY6" fmla="*/ 828531 h 4697965"/>
                <a:gd name="connsiteX7" fmla="*/ 1597944 w 4062589"/>
                <a:gd name="connsiteY7" fmla="*/ 706972 h 4697965"/>
                <a:gd name="connsiteX8" fmla="*/ 1795811 w 4062589"/>
                <a:gd name="connsiteY8" fmla="*/ 538250 h 4697965"/>
                <a:gd name="connsiteX9" fmla="*/ 1486719 w 4062589"/>
                <a:gd name="connsiteY9" fmla="*/ 35786 h 4697965"/>
                <a:gd name="connsiteX10" fmla="*/ 1295348 w 4062589"/>
                <a:gd name="connsiteY10" fmla="*/ 0 h 4697965"/>
                <a:gd name="connsiteX11" fmla="*/ 1222838 w 4062589"/>
                <a:gd name="connsiteY11" fmla="*/ 169802 h 4697965"/>
                <a:gd name="connsiteX12" fmla="*/ 1150934 w 4062589"/>
                <a:gd name="connsiteY12" fmla="*/ 725049 h 4697965"/>
                <a:gd name="connsiteX13" fmla="*/ 1244421 w 4062589"/>
                <a:gd name="connsiteY13" fmla="*/ 734097 h 4697965"/>
                <a:gd name="connsiteX14" fmla="*/ 1485326 w 4062589"/>
                <a:gd name="connsiteY14" fmla="*/ 647203 h 4697965"/>
                <a:gd name="connsiteX15" fmla="*/ 1433672 w 4062589"/>
                <a:gd name="connsiteY15" fmla="*/ 1337625 h 4697965"/>
                <a:gd name="connsiteX16" fmla="*/ 1576390 w 4062589"/>
                <a:gd name="connsiteY16" fmla="*/ 1682442 h 4697965"/>
                <a:gd name="connsiteX17" fmla="*/ 1274736 w 4062589"/>
                <a:gd name="connsiteY17" fmla="*/ 1819068 h 4697965"/>
                <a:gd name="connsiteX18" fmla="*/ 989299 w 4062589"/>
                <a:gd name="connsiteY18" fmla="*/ 1949188 h 4697965"/>
                <a:gd name="connsiteX19" fmla="*/ 914696 w 4062589"/>
                <a:gd name="connsiteY19" fmla="*/ 1975212 h 4697965"/>
                <a:gd name="connsiteX20" fmla="*/ 0 w 4062589"/>
                <a:gd name="connsiteY20" fmla="*/ 2755930 h 4697965"/>
                <a:gd name="connsiteX21" fmla="*/ 272462 w 4062589"/>
                <a:gd name="connsiteY21" fmla="*/ 3077976 h 4697965"/>
                <a:gd name="connsiteX22" fmla="*/ 447618 w 4062589"/>
                <a:gd name="connsiteY22" fmla="*/ 3136531 h 4697965"/>
                <a:gd name="connsiteX23" fmla="*/ 480053 w 4062589"/>
                <a:gd name="connsiteY23" fmla="*/ 3247132 h 4697965"/>
                <a:gd name="connsiteX24" fmla="*/ 739541 w 4062589"/>
                <a:gd name="connsiteY24" fmla="*/ 3416289 h 4697965"/>
                <a:gd name="connsiteX25" fmla="*/ 1307172 w 4062589"/>
                <a:gd name="connsiteY25" fmla="*/ 3614720 h 4697965"/>
                <a:gd name="connsiteX26" fmla="*/ 1362313 w 4062589"/>
                <a:gd name="connsiteY26" fmla="*/ 3653756 h 4697965"/>
                <a:gd name="connsiteX27" fmla="*/ 1430429 w 4062589"/>
                <a:gd name="connsiteY27" fmla="*/ 3722069 h 4697965"/>
                <a:gd name="connsiteX28" fmla="*/ 1446647 w 4062589"/>
                <a:gd name="connsiteY28" fmla="*/ 3852189 h 4697965"/>
                <a:gd name="connsiteX29" fmla="*/ 1569904 w 4062589"/>
                <a:gd name="connsiteY29" fmla="*/ 3643997 h 4697965"/>
                <a:gd name="connsiteX30" fmla="*/ 1920213 w 4062589"/>
                <a:gd name="connsiteY30" fmla="*/ 3279662 h 4697965"/>
                <a:gd name="connsiteX31" fmla="*/ 1978598 w 4062589"/>
                <a:gd name="connsiteY31" fmla="*/ 3227614 h 4697965"/>
                <a:gd name="connsiteX32" fmla="*/ 2033738 w 4062589"/>
                <a:gd name="connsiteY32" fmla="*/ 3234120 h 4697965"/>
                <a:gd name="connsiteX33" fmla="*/ 2092121 w 4062589"/>
                <a:gd name="connsiteY33" fmla="*/ 3292674 h 4697965"/>
                <a:gd name="connsiteX34" fmla="*/ 2221865 w 4062589"/>
                <a:gd name="connsiteY34" fmla="*/ 3663515 h 4697965"/>
                <a:gd name="connsiteX35" fmla="*/ 2358097 w 4062589"/>
                <a:gd name="connsiteY35" fmla="*/ 3741587 h 4697965"/>
                <a:gd name="connsiteX36" fmla="*/ 2507303 w 4062589"/>
                <a:gd name="connsiteY36" fmla="*/ 4099416 h 4697965"/>
                <a:gd name="connsiteX37" fmla="*/ 2851124 w 4062589"/>
                <a:gd name="connsiteY37" fmla="*/ 4317366 h 4697965"/>
                <a:gd name="connsiteX38" fmla="*/ 3032764 w 4062589"/>
                <a:gd name="connsiteY38" fmla="*/ 4535316 h 4697965"/>
                <a:gd name="connsiteX39" fmla="*/ 3087906 w 4062589"/>
                <a:gd name="connsiteY39" fmla="*/ 4606881 h 4697965"/>
                <a:gd name="connsiteX40" fmla="*/ 3120342 w 4062589"/>
                <a:gd name="connsiteY40" fmla="*/ 4694712 h 4697965"/>
                <a:gd name="connsiteX41" fmla="*/ 3240355 w 4062589"/>
                <a:gd name="connsiteY41" fmla="*/ 4697965 h 4697965"/>
                <a:gd name="connsiteX42" fmla="*/ 3185221 w 4062589"/>
                <a:gd name="connsiteY42" fmla="*/ 4610139 h 4697965"/>
                <a:gd name="connsiteX43" fmla="*/ 3279277 w 4062589"/>
                <a:gd name="connsiteY43" fmla="*/ 4590617 h 4697965"/>
                <a:gd name="connsiteX44" fmla="*/ 3389561 w 4062589"/>
                <a:gd name="connsiteY44" fmla="*/ 4606882 h 4697965"/>
                <a:gd name="connsiteX0" fmla="*/ 3790127 w 3790127"/>
                <a:gd name="connsiteY0" fmla="*/ 4603942 h 4697965"/>
                <a:gd name="connsiteX1" fmla="*/ 2877068 w 3790127"/>
                <a:gd name="connsiteY1" fmla="*/ 3465867 h 4697965"/>
                <a:gd name="connsiteX2" fmla="*/ 2455514 w 3790127"/>
                <a:gd name="connsiteY2" fmla="*/ 2832070 h 4697965"/>
                <a:gd name="connsiteX3" fmla="*/ 2053724 w 3790127"/>
                <a:gd name="connsiteY3" fmla="*/ 2037547 h 4697965"/>
                <a:gd name="connsiteX4" fmla="*/ 1618500 w 3790127"/>
                <a:gd name="connsiteY4" fmla="*/ 1007923 h 4697965"/>
                <a:gd name="connsiteX5" fmla="*/ 1462859 w 3790127"/>
                <a:gd name="connsiteY5" fmla="*/ 1018832 h 4697965"/>
                <a:gd name="connsiteX6" fmla="*/ 1385012 w 3790127"/>
                <a:gd name="connsiteY6" fmla="*/ 828531 h 4697965"/>
                <a:gd name="connsiteX7" fmla="*/ 1325482 w 3790127"/>
                <a:gd name="connsiteY7" fmla="*/ 706972 h 4697965"/>
                <a:gd name="connsiteX8" fmla="*/ 1523349 w 3790127"/>
                <a:gd name="connsiteY8" fmla="*/ 538250 h 4697965"/>
                <a:gd name="connsiteX9" fmla="*/ 1214257 w 3790127"/>
                <a:gd name="connsiteY9" fmla="*/ 35786 h 4697965"/>
                <a:gd name="connsiteX10" fmla="*/ 1022886 w 3790127"/>
                <a:gd name="connsiteY10" fmla="*/ 0 h 4697965"/>
                <a:gd name="connsiteX11" fmla="*/ 950376 w 3790127"/>
                <a:gd name="connsiteY11" fmla="*/ 169802 h 4697965"/>
                <a:gd name="connsiteX12" fmla="*/ 878472 w 3790127"/>
                <a:gd name="connsiteY12" fmla="*/ 725049 h 4697965"/>
                <a:gd name="connsiteX13" fmla="*/ 971959 w 3790127"/>
                <a:gd name="connsiteY13" fmla="*/ 734097 h 4697965"/>
                <a:gd name="connsiteX14" fmla="*/ 1212864 w 3790127"/>
                <a:gd name="connsiteY14" fmla="*/ 647203 h 4697965"/>
                <a:gd name="connsiteX15" fmla="*/ 1161210 w 3790127"/>
                <a:gd name="connsiteY15" fmla="*/ 1337625 h 4697965"/>
                <a:gd name="connsiteX16" fmla="*/ 1303928 w 3790127"/>
                <a:gd name="connsiteY16" fmla="*/ 1682442 h 4697965"/>
                <a:gd name="connsiteX17" fmla="*/ 1002274 w 3790127"/>
                <a:gd name="connsiteY17" fmla="*/ 1819068 h 4697965"/>
                <a:gd name="connsiteX18" fmla="*/ 716837 w 3790127"/>
                <a:gd name="connsiteY18" fmla="*/ 1949188 h 4697965"/>
                <a:gd name="connsiteX19" fmla="*/ 642234 w 3790127"/>
                <a:gd name="connsiteY19" fmla="*/ 1975212 h 4697965"/>
                <a:gd name="connsiteX20" fmla="*/ 0 w 3790127"/>
                <a:gd name="connsiteY20" fmla="*/ 3077976 h 4697965"/>
                <a:gd name="connsiteX21" fmla="*/ 175156 w 3790127"/>
                <a:gd name="connsiteY21" fmla="*/ 3136531 h 4697965"/>
                <a:gd name="connsiteX22" fmla="*/ 207591 w 3790127"/>
                <a:gd name="connsiteY22" fmla="*/ 3247132 h 4697965"/>
                <a:gd name="connsiteX23" fmla="*/ 467079 w 3790127"/>
                <a:gd name="connsiteY23" fmla="*/ 3416289 h 4697965"/>
                <a:gd name="connsiteX24" fmla="*/ 1034710 w 3790127"/>
                <a:gd name="connsiteY24" fmla="*/ 3614720 h 4697965"/>
                <a:gd name="connsiteX25" fmla="*/ 1089851 w 3790127"/>
                <a:gd name="connsiteY25" fmla="*/ 3653756 h 4697965"/>
                <a:gd name="connsiteX26" fmla="*/ 1157967 w 3790127"/>
                <a:gd name="connsiteY26" fmla="*/ 3722069 h 4697965"/>
                <a:gd name="connsiteX27" fmla="*/ 1174185 w 3790127"/>
                <a:gd name="connsiteY27" fmla="*/ 3852189 h 4697965"/>
                <a:gd name="connsiteX28" fmla="*/ 1297442 w 3790127"/>
                <a:gd name="connsiteY28" fmla="*/ 3643997 h 4697965"/>
                <a:gd name="connsiteX29" fmla="*/ 1647751 w 3790127"/>
                <a:gd name="connsiteY29" fmla="*/ 3279662 h 4697965"/>
                <a:gd name="connsiteX30" fmla="*/ 1706136 w 3790127"/>
                <a:gd name="connsiteY30" fmla="*/ 3227614 h 4697965"/>
                <a:gd name="connsiteX31" fmla="*/ 1761276 w 3790127"/>
                <a:gd name="connsiteY31" fmla="*/ 3234120 h 4697965"/>
                <a:gd name="connsiteX32" fmla="*/ 1819659 w 3790127"/>
                <a:gd name="connsiteY32" fmla="*/ 3292674 h 4697965"/>
                <a:gd name="connsiteX33" fmla="*/ 1949403 w 3790127"/>
                <a:gd name="connsiteY33" fmla="*/ 3663515 h 4697965"/>
                <a:gd name="connsiteX34" fmla="*/ 2085635 w 3790127"/>
                <a:gd name="connsiteY34" fmla="*/ 3741587 h 4697965"/>
                <a:gd name="connsiteX35" fmla="*/ 2234841 w 3790127"/>
                <a:gd name="connsiteY35" fmla="*/ 4099416 h 4697965"/>
                <a:gd name="connsiteX36" fmla="*/ 2578662 w 3790127"/>
                <a:gd name="connsiteY36" fmla="*/ 4317366 h 4697965"/>
                <a:gd name="connsiteX37" fmla="*/ 2760302 w 3790127"/>
                <a:gd name="connsiteY37" fmla="*/ 4535316 h 4697965"/>
                <a:gd name="connsiteX38" fmla="*/ 2815444 w 3790127"/>
                <a:gd name="connsiteY38" fmla="*/ 4606881 h 4697965"/>
                <a:gd name="connsiteX39" fmla="*/ 2847880 w 3790127"/>
                <a:gd name="connsiteY39" fmla="*/ 4694712 h 4697965"/>
                <a:gd name="connsiteX40" fmla="*/ 2967893 w 3790127"/>
                <a:gd name="connsiteY40" fmla="*/ 4697965 h 4697965"/>
                <a:gd name="connsiteX41" fmla="*/ 2912759 w 3790127"/>
                <a:gd name="connsiteY41" fmla="*/ 4610139 h 4697965"/>
                <a:gd name="connsiteX42" fmla="*/ 3006815 w 3790127"/>
                <a:gd name="connsiteY42" fmla="*/ 4590617 h 4697965"/>
                <a:gd name="connsiteX43" fmla="*/ 3117099 w 3790127"/>
                <a:gd name="connsiteY43" fmla="*/ 4606882 h 4697965"/>
                <a:gd name="connsiteX0" fmla="*/ 3614972 w 3614972"/>
                <a:gd name="connsiteY0" fmla="*/ 4603942 h 4697965"/>
                <a:gd name="connsiteX1" fmla="*/ 2701913 w 3614972"/>
                <a:gd name="connsiteY1" fmla="*/ 3465867 h 4697965"/>
                <a:gd name="connsiteX2" fmla="*/ 2280359 w 3614972"/>
                <a:gd name="connsiteY2" fmla="*/ 2832070 h 4697965"/>
                <a:gd name="connsiteX3" fmla="*/ 1878569 w 3614972"/>
                <a:gd name="connsiteY3" fmla="*/ 2037547 h 4697965"/>
                <a:gd name="connsiteX4" fmla="*/ 1443345 w 3614972"/>
                <a:gd name="connsiteY4" fmla="*/ 1007923 h 4697965"/>
                <a:gd name="connsiteX5" fmla="*/ 1287704 w 3614972"/>
                <a:gd name="connsiteY5" fmla="*/ 1018832 h 4697965"/>
                <a:gd name="connsiteX6" fmla="*/ 1209857 w 3614972"/>
                <a:gd name="connsiteY6" fmla="*/ 828531 h 4697965"/>
                <a:gd name="connsiteX7" fmla="*/ 1150327 w 3614972"/>
                <a:gd name="connsiteY7" fmla="*/ 706972 h 4697965"/>
                <a:gd name="connsiteX8" fmla="*/ 1348194 w 3614972"/>
                <a:gd name="connsiteY8" fmla="*/ 538250 h 4697965"/>
                <a:gd name="connsiteX9" fmla="*/ 1039102 w 3614972"/>
                <a:gd name="connsiteY9" fmla="*/ 35786 h 4697965"/>
                <a:gd name="connsiteX10" fmla="*/ 847731 w 3614972"/>
                <a:gd name="connsiteY10" fmla="*/ 0 h 4697965"/>
                <a:gd name="connsiteX11" fmla="*/ 775221 w 3614972"/>
                <a:gd name="connsiteY11" fmla="*/ 169802 h 4697965"/>
                <a:gd name="connsiteX12" fmla="*/ 703317 w 3614972"/>
                <a:gd name="connsiteY12" fmla="*/ 725049 h 4697965"/>
                <a:gd name="connsiteX13" fmla="*/ 796804 w 3614972"/>
                <a:gd name="connsiteY13" fmla="*/ 734097 h 4697965"/>
                <a:gd name="connsiteX14" fmla="*/ 1037709 w 3614972"/>
                <a:gd name="connsiteY14" fmla="*/ 647203 h 4697965"/>
                <a:gd name="connsiteX15" fmla="*/ 986055 w 3614972"/>
                <a:gd name="connsiteY15" fmla="*/ 1337625 h 4697965"/>
                <a:gd name="connsiteX16" fmla="*/ 1128773 w 3614972"/>
                <a:gd name="connsiteY16" fmla="*/ 1682442 h 4697965"/>
                <a:gd name="connsiteX17" fmla="*/ 827119 w 3614972"/>
                <a:gd name="connsiteY17" fmla="*/ 1819068 h 4697965"/>
                <a:gd name="connsiteX18" fmla="*/ 541682 w 3614972"/>
                <a:gd name="connsiteY18" fmla="*/ 1949188 h 4697965"/>
                <a:gd name="connsiteX19" fmla="*/ 467079 w 3614972"/>
                <a:gd name="connsiteY19" fmla="*/ 1975212 h 4697965"/>
                <a:gd name="connsiteX20" fmla="*/ 1 w 3614972"/>
                <a:gd name="connsiteY20" fmla="*/ 3136531 h 4697965"/>
                <a:gd name="connsiteX21" fmla="*/ 32436 w 3614972"/>
                <a:gd name="connsiteY21" fmla="*/ 3247132 h 4697965"/>
                <a:gd name="connsiteX22" fmla="*/ 291924 w 3614972"/>
                <a:gd name="connsiteY22" fmla="*/ 3416289 h 4697965"/>
                <a:gd name="connsiteX23" fmla="*/ 859555 w 3614972"/>
                <a:gd name="connsiteY23" fmla="*/ 3614720 h 4697965"/>
                <a:gd name="connsiteX24" fmla="*/ 914696 w 3614972"/>
                <a:gd name="connsiteY24" fmla="*/ 3653756 h 4697965"/>
                <a:gd name="connsiteX25" fmla="*/ 982812 w 3614972"/>
                <a:gd name="connsiteY25" fmla="*/ 3722069 h 4697965"/>
                <a:gd name="connsiteX26" fmla="*/ 999030 w 3614972"/>
                <a:gd name="connsiteY26" fmla="*/ 3852189 h 4697965"/>
                <a:gd name="connsiteX27" fmla="*/ 1122287 w 3614972"/>
                <a:gd name="connsiteY27" fmla="*/ 3643997 h 4697965"/>
                <a:gd name="connsiteX28" fmla="*/ 1472596 w 3614972"/>
                <a:gd name="connsiteY28" fmla="*/ 3279662 h 4697965"/>
                <a:gd name="connsiteX29" fmla="*/ 1530981 w 3614972"/>
                <a:gd name="connsiteY29" fmla="*/ 3227614 h 4697965"/>
                <a:gd name="connsiteX30" fmla="*/ 1586121 w 3614972"/>
                <a:gd name="connsiteY30" fmla="*/ 3234120 h 4697965"/>
                <a:gd name="connsiteX31" fmla="*/ 1644504 w 3614972"/>
                <a:gd name="connsiteY31" fmla="*/ 3292674 h 4697965"/>
                <a:gd name="connsiteX32" fmla="*/ 1774248 w 3614972"/>
                <a:gd name="connsiteY32" fmla="*/ 3663515 h 4697965"/>
                <a:gd name="connsiteX33" fmla="*/ 1910480 w 3614972"/>
                <a:gd name="connsiteY33" fmla="*/ 3741587 h 4697965"/>
                <a:gd name="connsiteX34" fmla="*/ 2059686 w 3614972"/>
                <a:gd name="connsiteY34" fmla="*/ 4099416 h 4697965"/>
                <a:gd name="connsiteX35" fmla="*/ 2403507 w 3614972"/>
                <a:gd name="connsiteY35" fmla="*/ 4317366 h 4697965"/>
                <a:gd name="connsiteX36" fmla="*/ 2585147 w 3614972"/>
                <a:gd name="connsiteY36" fmla="*/ 4535316 h 4697965"/>
                <a:gd name="connsiteX37" fmla="*/ 2640289 w 3614972"/>
                <a:gd name="connsiteY37" fmla="*/ 4606881 h 4697965"/>
                <a:gd name="connsiteX38" fmla="*/ 2672725 w 3614972"/>
                <a:gd name="connsiteY38" fmla="*/ 4694712 h 4697965"/>
                <a:gd name="connsiteX39" fmla="*/ 2792738 w 3614972"/>
                <a:gd name="connsiteY39" fmla="*/ 4697965 h 4697965"/>
                <a:gd name="connsiteX40" fmla="*/ 2737604 w 3614972"/>
                <a:gd name="connsiteY40" fmla="*/ 4610139 h 4697965"/>
                <a:gd name="connsiteX41" fmla="*/ 2831660 w 3614972"/>
                <a:gd name="connsiteY41" fmla="*/ 4590617 h 4697965"/>
                <a:gd name="connsiteX42" fmla="*/ 2941944 w 3614972"/>
                <a:gd name="connsiteY42" fmla="*/ 4606882 h 4697965"/>
                <a:gd name="connsiteX0" fmla="*/ 3614971 w 3614971"/>
                <a:gd name="connsiteY0" fmla="*/ 4603942 h 4697965"/>
                <a:gd name="connsiteX1" fmla="*/ 2701912 w 3614971"/>
                <a:gd name="connsiteY1" fmla="*/ 3465867 h 4697965"/>
                <a:gd name="connsiteX2" fmla="*/ 2280358 w 3614971"/>
                <a:gd name="connsiteY2" fmla="*/ 2832070 h 4697965"/>
                <a:gd name="connsiteX3" fmla="*/ 1878568 w 3614971"/>
                <a:gd name="connsiteY3" fmla="*/ 2037547 h 4697965"/>
                <a:gd name="connsiteX4" fmla="*/ 1443344 w 3614971"/>
                <a:gd name="connsiteY4" fmla="*/ 1007923 h 4697965"/>
                <a:gd name="connsiteX5" fmla="*/ 1287703 w 3614971"/>
                <a:gd name="connsiteY5" fmla="*/ 1018832 h 4697965"/>
                <a:gd name="connsiteX6" fmla="*/ 1209856 w 3614971"/>
                <a:gd name="connsiteY6" fmla="*/ 828531 h 4697965"/>
                <a:gd name="connsiteX7" fmla="*/ 1150326 w 3614971"/>
                <a:gd name="connsiteY7" fmla="*/ 706972 h 4697965"/>
                <a:gd name="connsiteX8" fmla="*/ 1348193 w 3614971"/>
                <a:gd name="connsiteY8" fmla="*/ 538250 h 4697965"/>
                <a:gd name="connsiteX9" fmla="*/ 1039101 w 3614971"/>
                <a:gd name="connsiteY9" fmla="*/ 35786 h 4697965"/>
                <a:gd name="connsiteX10" fmla="*/ 847730 w 3614971"/>
                <a:gd name="connsiteY10" fmla="*/ 0 h 4697965"/>
                <a:gd name="connsiteX11" fmla="*/ 775220 w 3614971"/>
                <a:gd name="connsiteY11" fmla="*/ 169802 h 4697965"/>
                <a:gd name="connsiteX12" fmla="*/ 703316 w 3614971"/>
                <a:gd name="connsiteY12" fmla="*/ 725049 h 4697965"/>
                <a:gd name="connsiteX13" fmla="*/ 796803 w 3614971"/>
                <a:gd name="connsiteY13" fmla="*/ 734097 h 4697965"/>
                <a:gd name="connsiteX14" fmla="*/ 1037708 w 3614971"/>
                <a:gd name="connsiteY14" fmla="*/ 647203 h 4697965"/>
                <a:gd name="connsiteX15" fmla="*/ 986054 w 3614971"/>
                <a:gd name="connsiteY15" fmla="*/ 1337625 h 4697965"/>
                <a:gd name="connsiteX16" fmla="*/ 1128772 w 3614971"/>
                <a:gd name="connsiteY16" fmla="*/ 1682442 h 4697965"/>
                <a:gd name="connsiteX17" fmla="*/ 827118 w 3614971"/>
                <a:gd name="connsiteY17" fmla="*/ 1819068 h 4697965"/>
                <a:gd name="connsiteX18" fmla="*/ 541681 w 3614971"/>
                <a:gd name="connsiteY18" fmla="*/ 1949188 h 4697965"/>
                <a:gd name="connsiteX19" fmla="*/ 467078 w 3614971"/>
                <a:gd name="connsiteY19" fmla="*/ 1975212 h 4697965"/>
                <a:gd name="connsiteX20" fmla="*/ 0 w 3614971"/>
                <a:gd name="connsiteY20" fmla="*/ 3136531 h 4697965"/>
                <a:gd name="connsiteX21" fmla="*/ 291923 w 3614971"/>
                <a:gd name="connsiteY21" fmla="*/ 3416289 h 4697965"/>
                <a:gd name="connsiteX22" fmla="*/ 859554 w 3614971"/>
                <a:gd name="connsiteY22" fmla="*/ 3614720 h 4697965"/>
                <a:gd name="connsiteX23" fmla="*/ 914695 w 3614971"/>
                <a:gd name="connsiteY23" fmla="*/ 3653756 h 4697965"/>
                <a:gd name="connsiteX24" fmla="*/ 982811 w 3614971"/>
                <a:gd name="connsiteY24" fmla="*/ 3722069 h 4697965"/>
                <a:gd name="connsiteX25" fmla="*/ 999029 w 3614971"/>
                <a:gd name="connsiteY25" fmla="*/ 3852189 h 4697965"/>
                <a:gd name="connsiteX26" fmla="*/ 1122286 w 3614971"/>
                <a:gd name="connsiteY26" fmla="*/ 3643997 h 4697965"/>
                <a:gd name="connsiteX27" fmla="*/ 1472595 w 3614971"/>
                <a:gd name="connsiteY27" fmla="*/ 3279662 h 4697965"/>
                <a:gd name="connsiteX28" fmla="*/ 1530980 w 3614971"/>
                <a:gd name="connsiteY28" fmla="*/ 3227614 h 4697965"/>
                <a:gd name="connsiteX29" fmla="*/ 1586120 w 3614971"/>
                <a:gd name="connsiteY29" fmla="*/ 3234120 h 4697965"/>
                <a:gd name="connsiteX30" fmla="*/ 1644503 w 3614971"/>
                <a:gd name="connsiteY30" fmla="*/ 3292674 h 4697965"/>
                <a:gd name="connsiteX31" fmla="*/ 1774247 w 3614971"/>
                <a:gd name="connsiteY31" fmla="*/ 3663515 h 4697965"/>
                <a:gd name="connsiteX32" fmla="*/ 1910479 w 3614971"/>
                <a:gd name="connsiteY32" fmla="*/ 3741587 h 4697965"/>
                <a:gd name="connsiteX33" fmla="*/ 2059685 w 3614971"/>
                <a:gd name="connsiteY33" fmla="*/ 4099416 h 4697965"/>
                <a:gd name="connsiteX34" fmla="*/ 2403506 w 3614971"/>
                <a:gd name="connsiteY34" fmla="*/ 4317366 h 4697965"/>
                <a:gd name="connsiteX35" fmla="*/ 2585146 w 3614971"/>
                <a:gd name="connsiteY35" fmla="*/ 4535316 h 4697965"/>
                <a:gd name="connsiteX36" fmla="*/ 2640288 w 3614971"/>
                <a:gd name="connsiteY36" fmla="*/ 4606881 h 4697965"/>
                <a:gd name="connsiteX37" fmla="*/ 2672724 w 3614971"/>
                <a:gd name="connsiteY37" fmla="*/ 4694712 h 4697965"/>
                <a:gd name="connsiteX38" fmla="*/ 2792737 w 3614971"/>
                <a:gd name="connsiteY38" fmla="*/ 4697965 h 4697965"/>
                <a:gd name="connsiteX39" fmla="*/ 2737603 w 3614971"/>
                <a:gd name="connsiteY39" fmla="*/ 4610139 h 4697965"/>
                <a:gd name="connsiteX40" fmla="*/ 2831659 w 3614971"/>
                <a:gd name="connsiteY40" fmla="*/ 4590617 h 4697965"/>
                <a:gd name="connsiteX41" fmla="*/ 2941943 w 3614971"/>
                <a:gd name="connsiteY41" fmla="*/ 4606882 h 4697965"/>
                <a:gd name="connsiteX0" fmla="*/ 3323048 w 3323048"/>
                <a:gd name="connsiteY0" fmla="*/ 4603942 h 4697965"/>
                <a:gd name="connsiteX1" fmla="*/ 2409989 w 3323048"/>
                <a:gd name="connsiteY1" fmla="*/ 3465867 h 4697965"/>
                <a:gd name="connsiteX2" fmla="*/ 1988435 w 3323048"/>
                <a:gd name="connsiteY2" fmla="*/ 2832070 h 4697965"/>
                <a:gd name="connsiteX3" fmla="*/ 1586645 w 3323048"/>
                <a:gd name="connsiteY3" fmla="*/ 2037547 h 4697965"/>
                <a:gd name="connsiteX4" fmla="*/ 1151421 w 3323048"/>
                <a:gd name="connsiteY4" fmla="*/ 1007923 h 4697965"/>
                <a:gd name="connsiteX5" fmla="*/ 995780 w 3323048"/>
                <a:gd name="connsiteY5" fmla="*/ 1018832 h 4697965"/>
                <a:gd name="connsiteX6" fmla="*/ 917933 w 3323048"/>
                <a:gd name="connsiteY6" fmla="*/ 828531 h 4697965"/>
                <a:gd name="connsiteX7" fmla="*/ 858403 w 3323048"/>
                <a:gd name="connsiteY7" fmla="*/ 706972 h 4697965"/>
                <a:gd name="connsiteX8" fmla="*/ 1056270 w 3323048"/>
                <a:gd name="connsiteY8" fmla="*/ 538250 h 4697965"/>
                <a:gd name="connsiteX9" fmla="*/ 747178 w 3323048"/>
                <a:gd name="connsiteY9" fmla="*/ 35786 h 4697965"/>
                <a:gd name="connsiteX10" fmla="*/ 555807 w 3323048"/>
                <a:gd name="connsiteY10" fmla="*/ 0 h 4697965"/>
                <a:gd name="connsiteX11" fmla="*/ 483297 w 3323048"/>
                <a:gd name="connsiteY11" fmla="*/ 169802 h 4697965"/>
                <a:gd name="connsiteX12" fmla="*/ 411393 w 3323048"/>
                <a:gd name="connsiteY12" fmla="*/ 725049 h 4697965"/>
                <a:gd name="connsiteX13" fmla="*/ 504880 w 3323048"/>
                <a:gd name="connsiteY13" fmla="*/ 734097 h 4697965"/>
                <a:gd name="connsiteX14" fmla="*/ 745785 w 3323048"/>
                <a:gd name="connsiteY14" fmla="*/ 647203 h 4697965"/>
                <a:gd name="connsiteX15" fmla="*/ 694131 w 3323048"/>
                <a:gd name="connsiteY15" fmla="*/ 1337625 h 4697965"/>
                <a:gd name="connsiteX16" fmla="*/ 836849 w 3323048"/>
                <a:gd name="connsiteY16" fmla="*/ 1682442 h 4697965"/>
                <a:gd name="connsiteX17" fmla="*/ 535195 w 3323048"/>
                <a:gd name="connsiteY17" fmla="*/ 1819068 h 4697965"/>
                <a:gd name="connsiteX18" fmla="*/ 249758 w 3323048"/>
                <a:gd name="connsiteY18" fmla="*/ 1949188 h 4697965"/>
                <a:gd name="connsiteX19" fmla="*/ 175155 w 3323048"/>
                <a:gd name="connsiteY19" fmla="*/ 1975212 h 4697965"/>
                <a:gd name="connsiteX20" fmla="*/ 0 w 3323048"/>
                <a:gd name="connsiteY20" fmla="*/ 3416289 h 4697965"/>
                <a:gd name="connsiteX21" fmla="*/ 567631 w 3323048"/>
                <a:gd name="connsiteY21" fmla="*/ 3614720 h 4697965"/>
                <a:gd name="connsiteX22" fmla="*/ 622772 w 3323048"/>
                <a:gd name="connsiteY22" fmla="*/ 3653756 h 4697965"/>
                <a:gd name="connsiteX23" fmla="*/ 690888 w 3323048"/>
                <a:gd name="connsiteY23" fmla="*/ 3722069 h 4697965"/>
                <a:gd name="connsiteX24" fmla="*/ 707106 w 3323048"/>
                <a:gd name="connsiteY24" fmla="*/ 3852189 h 4697965"/>
                <a:gd name="connsiteX25" fmla="*/ 830363 w 3323048"/>
                <a:gd name="connsiteY25" fmla="*/ 3643997 h 4697965"/>
                <a:gd name="connsiteX26" fmla="*/ 1180672 w 3323048"/>
                <a:gd name="connsiteY26" fmla="*/ 3279662 h 4697965"/>
                <a:gd name="connsiteX27" fmla="*/ 1239057 w 3323048"/>
                <a:gd name="connsiteY27" fmla="*/ 3227614 h 4697965"/>
                <a:gd name="connsiteX28" fmla="*/ 1294197 w 3323048"/>
                <a:gd name="connsiteY28" fmla="*/ 3234120 h 4697965"/>
                <a:gd name="connsiteX29" fmla="*/ 1352580 w 3323048"/>
                <a:gd name="connsiteY29" fmla="*/ 3292674 h 4697965"/>
                <a:gd name="connsiteX30" fmla="*/ 1482324 w 3323048"/>
                <a:gd name="connsiteY30" fmla="*/ 3663515 h 4697965"/>
                <a:gd name="connsiteX31" fmla="*/ 1618556 w 3323048"/>
                <a:gd name="connsiteY31" fmla="*/ 3741587 h 4697965"/>
                <a:gd name="connsiteX32" fmla="*/ 1767762 w 3323048"/>
                <a:gd name="connsiteY32" fmla="*/ 4099416 h 4697965"/>
                <a:gd name="connsiteX33" fmla="*/ 2111583 w 3323048"/>
                <a:gd name="connsiteY33" fmla="*/ 4317366 h 4697965"/>
                <a:gd name="connsiteX34" fmla="*/ 2293223 w 3323048"/>
                <a:gd name="connsiteY34" fmla="*/ 4535316 h 4697965"/>
                <a:gd name="connsiteX35" fmla="*/ 2348365 w 3323048"/>
                <a:gd name="connsiteY35" fmla="*/ 4606881 h 4697965"/>
                <a:gd name="connsiteX36" fmla="*/ 2380801 w 3323048"/>
                <a:gd name="connsiteY36" fmla="*/ 4694712 h 4697965"/>
                <a:gd name="connsiteX37" fmla="*/ 2500814 w 3323048"/>
                <a:gd name="connsiteY37" fmla="*/ 4697965 h 4697965"/>
                <a:gd name="connsiteX38" fmla="*/ 2445680 w 3323048"/>
                <a:gd name="connsiteY38" fmla="*/ 4610139 h 4697965"/>
                <a:gd name="connsiteX39" fmla="*/ 2539736 w 3323048"/>
                <a:gd name="connsiteY39" fmla="*/ 4590617 h 4697965"/>
                <a:gd name="connsiteX40" fmla="*/ 2650020 w 3323048"/>
                <a:gd name="connsiteY40" fmla="*/ 4606882 h 4697965"/>
                <a:gd name="connsiteX0" fmla="*/ 3147893 w 3147893"/>
                <a:gd name="connsiteY0" fmla="*/ 4603942 h 4697965"/>
                <a:gd name="connsiteX1" fmla="*/ 2234834 w 3147893"/>
                <a:gd name="connsiteY1" fmla="*/ 3465867 h 4697965"/>
                <a:gd name="connsiteX2" fmla="*/ 1813280 w 3147893"/>
                <a:gd name="connsiteY2" fmla="*/ 2832070 h 4697965"/>
                <a:gd name="connsiteX3" fmla="*/ 1411490 w 3147893"/>
                <a:gd name="connsiteY3" fmla="*/ 2037547 h 4697965"/>
                <a:gd name="connsiteX4" fmla="*/ 976266 w 3147893"/>
                <a:gd name="connsiteY4" fmla="*/ 1007923 h 4697965"/>
                <a:gd name="connsiteX5" fmla="*/ 820625 w 3147893"/>
                <a:gd name="connsiteY5" fmla="*/ 1018832 h 4697965"/>
                <a:gd name="connsiteX6" fmla="*/ 742778 w 3147893"/>
                <a:gd name="connsiteY6" fmla="*/ 828531 h 4697965"/>
                <a:gd name="connsiteX7" fmla="*/ 683248 w 3147893"/>
                <a:gd name="connsiteY7" fmla="*/ 706972 h 4697965"/>
                <a:gd name="connsiteX8" fmla="*/ 881115 w 3147893"/>
                <a:gd name="connsiteY8" fmla="*/ 538250 h 4697965"/>
                <a:gd name="connsiteX9" fmla="*/ 572023 w 3147893"/>
                <a:gd name="connsiteY9" fmla="*/ 35786 h 4697965"/>
                <a:gd name="connsiteX10" fmla="*/ 380652 w 3147893"/>
                <a:gd name="connsiteY10" fmla="*/ 0 h 4697965"/>
                <a:gd name="connsiteX11" fmla="*/ 308142 w 3147893"/>
                <a:gd name="connsiteY11" fmla="*/ 169802 h 4697965"/>
                <a:gd name="connsiteX12" fmla="*/ 236238 w 3147893"/>
                <a:gd name="connsiteY12" fmla="*/ 725049 h 4697965"/>
                <a:gd name="connsiteX13" fmla="*/ 329725 w 3147893"/>
                <a:gd name="connsiteY13" fmla="*/ 734097 h 4697965"/>
                <a:gd name="connsiteX14" fmla="*/ 570630 w 3147893"/>
                <a:gd name="connsiteY14" fmla="*/ 647203 h 4697965"/>
                <a:gd name="connsiteX15" fmla="*/ 518976 w 3147893"/>
                <a:gd name="connsiteY15" fmla="*/ 1337625 h 4697965"/>
                <a:gd name="connsiteX16" fmla="*/ 661694 w 3147893"/>
                <a:gd name="connsiteY16" fmla="*/ 1682442 h 4697965"/>
                <a:gd name="connsiteX17" fmla="*/ 360040 w 3147893"/>
                <a:gd name="connsiteY17" fmla="*/ 1819068 h 4697965"/>
                <a:gd name="connsiteX18" fmla="*/ 74603 w 3147893"/>
                <a:gd name="connsiteY18" fmla="*/ 1949188 h 4697965"/>
                <a:gd name="connsiteX19" fmla="*/ 0 w 3147893"/>
                <a:gd name="connsiteY19" fmla="*/ 1975212 h 4697965"/>
                <a:gd name="connsiteX20" fmla="*/ 392476 w 3147893"/>
                <a:gd name="connsiteY20" fmla="*/ 3614720 h 4697965"/>
                <a:gd name="connsiteX21" fmla="*/ 447617 w 3147893"/>
                <a:gd name="connsiteY21" fmla="*/ 3653756 h 4697965"/>
                <a:gd name="connsiteX22" fmla="*/ 515733 w 3147893"/>
                <a:gd name="connsiteY22" fmla="*/ 3722069 h 4697965"/>
                <a:gd name="connsiteX23" fmla="*/ 531951 w 3147893"/>
                <a:gd name="connsiteY23" fmla="*/ 3852189 h 4697965"/>
                <a:gd name="connsiteX24" fmla="*/ 655208 w 3147893"/>
                <a:gd name="connsiteY24" fmla="*/ 3643997 h 4697965"/>
                <a:gd name="connsiteX25" fmla="*/ 1005517 w 3147893"/>
                <a:gd name="connsiteY25" fmla="*/ 3279662 h 4697965"/>
                <a:gd name="connsiteX26" fmla="*/ 1063902 w 3147893"/>
                <a:gd name="connsiteY26" fmla="*/ 3227614 h 4697965"/>
                <a:gd name="connsiteX27" fmla="*/ 1119042 w 3147893"/>
                <a:gd name="connsiteY27" fmla="*/ 3234120 h 4697965"/>
                <a:gd name="connsiteX28" fmla="*/ 1177425 w 3147893"/>
                <a:gd name="connsiteY28" fmla="*/ 3292674 h 4697965"/>
                <a:gd name="connsiteX29" fmla="*/ 1307169 w 3147893"/>
                <a:gd name="connsiteY29" fmla="*/ 3663515 h 4697965"/>
                <a:gd name="connsiteX30" fmla="*/ 1443401 w 3147893"/>
                <a:gd name="connsiteY30" fmla="*/ 3741587 h 4697965"/>
                <a:gd name="connsiteX31" fmla="*/ 1592607 w 3147893"/>
                <a:gd name="connsiteY31" fmla="*/ 4099416 h 4697965"/>
                <a:gd name="connsiteX32" fmla="*/ 1936428 w 3147893"/>
                <a:gd name="connsiteY32" fmla="*/ 4317366 h 4697965"/>
                <a:gd name="connsiteX33" fmla="*/ 2118068 w 3147893"/>
                <a:gd name="connsiteY33" fmla="*/ 4535316 h 4697965"/>
                <a:gd name="connsiteX34" fmla="*/ 2173210 w 3147893"/>
                <a:gd name="connsiteY34" fmla="*/ 4606881 h 4697965"/>
                <a:gd name="connsiteX35" fmla="*/ 2205646 w 3147893"/>
                <a:gd name="connsiteY35" fmla="*/ 4694712 h 4697965"/>
                <a:gd name="connsiteX36" fmla="*/ 2325659 w 3147893"/>
                <a:gd name="connsiteY36" fmla="*/ 4697965 h 4697965"/>
                <a:gd name="connsiteX37" fmla="*/ 2270525 w 3147893"/>
                <a:gd name="connsiteY37" fmla="*/ 4610139 h 4697965"/>
                <a:gd name="connsiteX38" fmla="*/ 2364581 w 3147893"/>
                <a:gd name="connsiteY38" fmla="*/ 4590617 h 4697965"/>
                <a:gd name="connsiteX39" fmla="*/ 2474865 w 3147893"/>
                <a:gd name="connsiteY39" fmla="*/ 4606882 h 4697965"/>
                <a:gd name="connsiteX0" fmla="*/ 3147893 w 3147893"/>
                <a:gd name="connsiteY0" fmla="*/ 4603942 h 4697965"/>
                <a:gd name="connsiteX1" fmla="*/ 2234834 w 3147893"/>
                <a:gd name="connsiteY1" fmla="*/ 3465867 h 4697965"/>
                <a:gd name="connsiteX2" fmla="*/ 1813280 w 3147893"/>
                <a:gd name="connsiteY2" fmla="*/ 2832070 h 4697965"/>
                <a:gd name="connsiteX3" fmla="*/ 1411490 w 3147893"/>
                <a:gd name="connsiteY3" fmla="*/ 2037547 h 4697965"/>
                <a:gd name="connsiteX4" fmla="*/ 976266 w 3147893"/>
                <a:gd name="connsiteY4" fmla="*/ 1007923 h 4697965"/>
                <a:gd name="connsiteX5" fmla="*/ 820625 w 3147893"/>
                <a:gd name="connsiteY5" fmla="*/ 1018832 h 4697965"/>
                <a:gd name="connsiteX6" fmla="*/ 742778 w 3147893"/>
                <a:gd name="connsiteY6" fmla="*/ 828531 h 4697965"/>
                <a:gd name="connsiteX7" fmla="*/ 683248 w 3147893"/>
                <a:gd name="connsiteY7" fmla="*/ 706972 h 4697965"/>
                <a:gd name="connsiteX8" fmla="*/ 881115 w 3147893"/>
                <a:gd name="connsiteY8" fmla="*/ 538250 h 4697965"/>
                <a:gd name="connsiteX9" fmla="*/ 572023 w 3147893"/>
                <a:gd name="connsiteY9" fmla="*/ 35786 h 4697965"/>
                <a:gd name="connsiteX10" fmla="*/ 380652 w 3147893"/>
                <a:gd name="connsiteY10" fmla="*/ 0 h 4697965"/>
                <a:gd name="connsiteX11" fmla="*/ 308142 w 3147893"/>
                <a:gd name="connsiteY11" fmla="*/ 169802 h 4697965"/>
                <a:gd name="connsiteX12" fmla="*/ 236238 w 3147893"/>
                <a:gd name="connsiteY12" fmla="*/ 725049 h 4697965"/>
                <a:gd name="connsiteX13" fmla="*/ 329725 w 3147893"/>
                <a:gd name="connsiteY13" fmla="*/ 734097 h 4697965"/>
                <a:gd name="connsiteX14" fmla="*/ 570630 w 3147893"/>
                <a:gd name="connsiteY14" fmla="*/ 647203 h 4697965"/>
                <a:gd name="connsiteX15" fmla="*/ 518976 w 3147893"/>
                <a:gd name="connsiteY15" fmla="*/ 1337625 h 4697965"/>
                <a:gd name="connsiteX16" fmla="*/ 661694 w 3147893"/>
                <a:gd name="connsiteY16" fmla="*/ 1682442 h 4697965"/>
                <a:gd name="connsiteX17" fmla="*/ 360040 w 3147893"/>
                <a:gd name="connsiteY17" fmla="*/ 1819068 h 4697965"/>
                <a:gd name="connsiteX18" fmla="*/ 74603 w 3147893"/>
                <a:gd name="connsiteY18" fmla="*/ 1949188 h 4697965"/>
                <a:gd name="connsiteX19" fmla="*/ 0 w 3147893"/>
                <a:gd name="connsiteY19" fmla="*/ 1975212 h 4697965"/>
                <a:gd name="connsiteX20" fmla="*/ 392476 w 3147893"/>
                <a:gd name="connsiteY20" fmla="*/ 3614720 h 4697965"/>
                <a:gd name="connsiteX21" fmla="*/ 447617 w 3147893"/>
                <a:gd name="connsiteY21" fmla="*/ 3653756 h 4697965"/>
                <a:gd name="connsiteX22" fmla="*/ 531951 w 3147893"/>
                <a:gd name="connsiteY22" fmla="*/ 3852189 h 4697965"/>
                <a:gd name="connsiteX23" fmla="*/ 655208 w 3147893"/>
                <a:gd name="connsiteY23" fmla="*/ 3643997 h 4697965"/>
                <a:gd name="connsiteX24" fmla="*/ 1005517 w 3147893"/>
                <a:gd name="connsiteY24" fmla="*/ 3279662 h 4697965"/>
                <a:gd name="connsiteX25" fmla="*/ 1063902 w 3147893"/>
                <a:gd name="connsiteY25" fmla="*/ 3227614 h 4697965"/>
                <a:gd name="connsiteX26" fmla="*/ 1119042 w 3147893"/>
                <a:gd name="connsiteY26" fmla="*/ 3234120 h 4697965"/>
                <a:gd name="connsiteX27" fmla="*/ 1177425 w 3147893"/>
                <a:gd name="connsiteY27" fmla="*/ 3292674 h 4697965"/>
                <a:gd name="connsiteX28" fmla="*/ 1307169 w 3147893"/>
                <a:gd name="connsiteY28" fmla="*/ 3663515 h 4697965"/>
                <a:gd name="connsiteX29" fmla="*/ 1443401 w 3147893"/>
                <a:gd name="connsiteY29" fmla="*/ 3741587 h 4697965"/>
                <a:gd name="connsiteX30" fmla="*/ 1592607 w 3147893"/>
                <a:gd name="connsiteY30" fmla="*/ 4099416 h 4697965"/>
                <a:gd name="connsiteX31" fmla="*/ 1936428 w 3147893"/>
                <a:gd name="connsiteY31" fmla="*/ 4317366 h 4697965"/>
                <a:gd name="connsiteX32" fmla="*/ 2118068 w 3147893"/>
                <a:gd name="connsiteY32" fmla="*/ 4535316 h 4697965"/>
                <a:gd name="connsiteX33" fmla="*/ 2173210 w 3147893"/>
                <a:gd name="connsiteY33" fmla="*/ 4606881 h 4697965"/>
                <a:gd name="connsiteX34" fmla="*/ 2205646 w 3147893"/>
                <a:gd name="connsiteY34" fmla="*/ 4694712 h 4697965"/>
                <a:gd name="connsiteX35" fmla="*/ 2325659 w 3147893"/>
                <a:gd name="connsiteY35" fmla="*/ 4697965 h 4697965"/>
                <a:gd name="connsiteX36" fmla="*/ 2270525 w 3147893"/>
                <a:gd name="connsiteY36" fmla="*/ 4610139 h 4697965"/>
                <a:gd name="connsiteX37" fmla="*/ 2364581 w 3147893"/>
                <a:gd name="connsiteY37" fmla="*/ 4590617 h 4697965"/>
                <a:gd name="connsiteX38" fmla="*/ 2474865 w 3147893"/>
                <a:gd name="connsiteY38" fmla="*/ 4606882 h 4697965"/>
                <a:gd name="connsiteX0" fmla="*/ 3147893 w 3147893"/>
                <a:gd name="connsiteY0" fmla="*/ 4603942 h 4697965"/>
                <a:gd name="connsiteX1" fmla="*/ 2234834 w 3147893"/>
                <a:gd name="connsiteY1" fmla="*/ 3465867 h 4697965"/>
                <a:gd name="connsiteX2" fmla="*/ 1813280 w 3147893"/>
                <a:gd name="connsiteY2" fmla="*/ 2832070 h 4697965"/>
                <a:gd name="connsiteX3" fmla="*/ 1411490 w 3147893"/>
                <a:gd name="connsiteY3" fmla="*/ 2037547 h 4697965"/>
                <a:gd name="connsiteX4" fmla="*/ 976266 w 3147893"/>
                <a:gd name="connsiteY4" fmla="*/ 1007923 h 4697965"/>
                <a:gd name="connsiteX5" fmla="*/ 820625 w 3147893"/>
                <a:gd name="connsiteY5" fmla="*/ 1018832 h 4697965"/>
                <a:gd name="connsiteX6" fmla="*/ 742778 w 3147893"/>
                <a:gd name="connsiteY6" fmla="*/ 828531 h 4697965"/>
                <a:gd name="connsiteX7" fmla="*/ 683248 w 3147893"/>
                <a:gd name="connsiteY7" fmla="*/ 706972 h 4697965"/>
                <a:gd name="connsiteX8" fmla="*/ 881115 w 3147893"/>
                <a:gd name="connsiteY8" fmla="*/ 538250 h 4697965"/>
                <a:gd name="connsiteX9" fmla="*/ 572023 w 3147893"/>
                <a:gd name="connsiteY9" fmla="*/ 35786 h 4697965"/>
                <a:gd name="connsiteX10" fmla="*/ 380652 w 3147893"/>
                <a:gd name="connsiteY10" fmla="*/ 0 h 4697965"/>
                <a:gd name="connsiteX11" fmla="*/ 308142 w 3147893"/>
                <a:gd name="connsiteY11" fmla="*/ 169802 h 4697965"/>
                <a:gd name="connsiteX12" fmla="*/ 236238 w 3147893"/>
                <a:gd name="connsiteY12" fmla="*/ 725049 h 4697965"/>
                <a:gd name="connsiteX13" fmla="*/ 329725 w 3147893"/>
                <a:gd name="connsiteY13" fmla="*/ 734097 h 4697965"/>
                <a:gd name="connsiteX14" fmla="*/ 570630 w 3147893"/>
                <a:gd name="connsiteY14" fmla="*/ 647203 h 4697965"/>
                <a:gd name="connsiteX15" fmla="*/ 518976 w 3147893"/>
                <a:gd name="connsiteY15" fmla="*/ 1337625 h 4697965"/>
                <a:gd name="connsiteX16" fmla="*/ 661694 w 3147893"/>
                <a:gd name="connsiteY16" fmla="*/ 1682442 h 4697965"/>
                <a:gd name="connsiteX17" fmla="*/ 360040 w 3147893"/>
                <a:gd name="connsiteY17" fmla="*/ 1819068 h 4697965"/>
                <a:gd name="connsiteX18" fmla="*/ 74603 w 3147893"/>
                <a:gd name="connsiteY18" fmla="*/ 1949188 h 4697965"/>
                <a:gd name="connsiteX19" fmla="*/ 0 w 3147893"/>
                <a:gd name="connsiteY19" fmla="*/ 1975212 h 4697965"/>
                <a:gd name="connsiteX20" fmla="*/ 392476 w 3147893"/>
                <a:gd name="connsiteY20" fmla="*/ 3614720 h 4697965"/>
                <a:gd name="connsiteX21" fmla="*/ 447617 w 3147893"/>
                <a:gd name="connsiteY21" fmla="*/ 3653756 h 4697965"/>
                <a:gd name="connsiteX22" fmla="*/ 655208 w 3147893"/>
                <a:gd name="connsiteY22" fmla="*/ 3643997 h 4697965"/>
                <a:gd name="connsiteX23" fmla="*/ 1005517 w 3147893"/>
                <a:gd name="connsiteY23" fmla="*/ 3279662 h 4697965"/>
                <a:gd name="connsiteX24" fmla="*/ 1063902 w 3147893"/>
                <a:gd name="connsiteY24" fmla="*/ 3227614 h 4697965"/>
                <a:gd name="connsiteX25" fmla="*/ 1119042 w 3147893"/>
                <a:gd name="connsiteY25" fmla="*/ 3234120 h 4697965"/>
                <a:gd name="connsiteX26" fmla="*/ 1177425 w 3147893"/>
                <a:gd name="connsiteY26" fmla="*/ 3292674 h 4697965"/>
                <a:gd name="connsiteX27" fmla="*/ 1307169 w 3147893"/>
                <a:gd name="connsiteY27" fmla="*/ 3663515 h 4697965"/>
                <a:gd name="connsiteX28" fmla="*/ 1443401 w 3147893"/>
                <a:gd name="connsiteY28" fmla="*/ 3741587 h 4697965"/>
                <a:gd name="connsiteX29" fmla="*/ 1592607 w 3147893"/>
                <a:gd name="connsiteY29" fmla="*/ 4099416 h 4697965"/>
                <a:gd name="connsiteX30" fmla="*/ 1936428 w 3147893"/>
                <a:gd name="connsiteY30" fmla="*/ 4317366 h 4697965"/>
                <a:gd name="connsiteX31" fmla="*/ 2118068 w 3147893"/>
                <a:gd name="connsiteY31" fmla="*/ 4535316 h 4697965"/>
                <a:gd name="connsiteX32" fmla="*/ 2173210 w 3147893"/>
                <a:gd name="connsiteY32" fmla="*/ 4606881 h 4697965"/>
                <a:gd name="connsiteX33" fmla="*/ 2205646 w 3147893"/>
                <a:gd name="connsiteY33" fmla="*/ 4694712 h 4697965"/>
                <a:gd name="connsiteX34" fmla="*/ 2325659 w 3147893"/>
                <a:gd name="connsiteY34" fmla="*/ 4697965 h 4697965"/>
                <a:gd name="connsiteX35" fmla="*/ 2270525 w 3147893"/>
                <a:gd name="connsiteY35" fmla="*/ 4610139 h 4697965"/>
                <a:gd name="connsiteX36" fmla="*/ 2364581 w 3147893"/>
                <a:gd name="connsiteY36" fmla="*/ 4590617 h 4697965"/>
                <a:gd name="connsiteX37" fmla="*/ 2474865 w 3147893"/>
                <a:gd name="connsiteY37" fmla="*/ 4606882 h 4697965"/>
                <a:gd name="connsiteX0" fmla="*/ 3147893 w 3147893"/>
                <a:gd name="connsiteY0" fmla="*/ 4603942 h 4697965"/>
                <a:gd name="connsiteX1" fmla="*/ 2234834 w 3147893"/>
                <a:gd name="connsiteY1" fmla="*/ 3465867 h 4697965"/>
                <a:gd name="connsiteX2" fmla="*/ 1813280 w 3147893"/>
                <a:gd name="connsiteY2" fmla="*/ 2832070 h 4697965"/>
                <a:gd name="connsiteX3" fmla="*/ 1411490 w 3147893"/>
                <a:gd name="connsiteY3" fmla="*/ 2037547 h 4697965"/>
                <a:gd name="connsiteX4" fmla="*/ 976266 w 3147893"/>
                <a:gd name="connsiteY4" fmla="*/ 1007923 h 4697965"/>
                <a:gd name="connsiteX5" fmla="*/ 820625 w 3147893"/>
                <a:gd name="connsiteY5" fmla="*/ 1018832 h 4697965"/>
                <a:gd name="connsiteX6" fmla="*/ 742778 w 3147893"/>
                <a:gd name="connsiteY6" fmla="*/ 828531 h 4697965"/>
                <a:gd name="connsiteX7" fmla="*/ 683248 w 3147893"/>
                <a:gd name="connsiteY7" fmla="*/ 706972 h 4697965"/>
                <a:gd name="connsiteX8" fmla="*/ 881115 w 3147893"/>
                <a:gd name="connsiteY8" fmla="*/ 538250 h 4697965"/>
                <a:gd name="connsiteX9" fmla="*/ 572023 w 3147893"/>
                <a:gd name="connsiteY9" fmla="*/ 35786 h 4697965"/>
                <a:gd name="connsiteX10" fmla="*/ 380652 w 3147893"/>
                <a:gd name="connsiteY10" fmla="*/ 0 h 4697965"/>
                <a:gd name="connsiteX11" fmla="*/ 308142 w 3147893"/>
                <a:gd name="connsiteY11" fmla="*/ 169802 h 4697965"/>
                <a:gd name="connsiteX12" fmla="*/ 236238 w 3147893"/>
                <a:gd name="connsiteY12" fmla="*/ 725049 h 4697965"/>
                <a:gd name="connsiteX13" fmla="*/ 329725 w 3147893"/>
                <a:gd name="connsiteY13" fmla="*/ 734097 h 4697965"/>
                <a:gd name="connsiteX14" fmla="*/ 570630 w 3147893"/>
                <a:gd name="connsiteY14" fmla="*/ 647203 h 4697965"/>
                <a:gd name="connsiteX15" fmla="*/ 518976 w 3147893"/>
                <a:gd name="connsiteY15" fmla="*/ 1337625 h 4697965"/>
                <a:gd name="connsiteX16" fmla="*/ 661694 w 3147893"/>
                <a:gd name="connsiteY16" fmla="*/ 1682442 h 4697965"/>
                <a:gd name="connsiteX17" fmla="*/ 360040 w 3147893"/>
                <a:gd name="connsiteY17" fmla="*/ 1819068 h 4697965"/>
                <a:gd name="connsiteX18" fmla="*/ 74603 w 3147893"/>
                <a:gd name="connsiteY18" fmla="*/ 1949188 h 4697965"/>
                <a:gd name="connsiteX19" fmla="*/ 0 w 3147893"/>
                <a:gd name="connsiteY19" fmla="*/ 1975212 h 4697965"/>
                <a:gd name="connsiteX20" fmla="*/ 392476 w 3147893"/>
                <a:gd name="connsiteY20" fmla="*/ 3614720 h 4697965"/>
                <a:gd name="connsiteX21" fmla="*/ 655208 w 3147893"/>
                <a:gd name="connsiteY21" fmla="*/ 3643997 h 4697965"/>
                <a:gd name="connsiteX22" fmla="*/ 1005517 w 3147893"/>
                <a:gd name="connsiteY22" fmla="*/ 3279662 h 4697965"/>
                <a:gd name="connsiteX23" fmla="*/ 1063902 w 3147893"/>
                <a:gd name="connsiteY23" fmla="*/ 3227614 h 4697965"/>
                <a:gd name="connsiteX24" fmla="*/ 1119042 w 3147893"/>
                <a:gd name="connsiteY24" fmla="*/ 3234120 h 4697965"/>
                <a:gd name="connsiteX25" fmla="*/ 1177425 w 3147893"/>
                <a:gd name="connsiteY25" fmla="*/ 3292674 h 4697965"/>
                <a:gd name="connsiteX26" fmla="*/ 1307169 w 3147893"/>
                <a:gd name="connsiteY26" fmla="*/ 3663515 h 4697965"/>
                <a:gd name="connsiteX27" fmla="*/ 1443401 w 3147893"/>
                <a:gd name="connsiteY27" fmla="*/ 3741587 h 4697965"/>
                <a:gd name="connsiteX28" fmla="*/ 1592607 w 3147893"/>
                <a:gd name="connsiteY28" fmla="*/ 4099416 h 4697965"/>
                <a:gd name="connsiteX29" fmla="*/ 1936428 w 3147893"/>
                <a:gd name="connsiteY29" fmla="*/ 4317366 h 4697965"/>
                <a:gd name="connsiteX30" fmla="*/ 2118068 w 3147893"/>
                <a:gd name="connsiteY30" fmla="*/ 4535316 h 4697965"/>
                <a:gd name="connsiteX31" fmla="*/ 2173210 w 3147893"/>
                <a:gd name="connsiteY31" fmla="*/ 4606881 h 4697965"/>
                <a:gd name="connsiteX32" fmla="*/ 2205646 w 3147893"/>
                <a:gd name="connsiteY32" fmla="*/ 4694712 h 4697965"/>
                <a:gd name="connsiteX33" fmla="*/ 2325659 w 3147893"/>
                <a:gd name="connsiteY33" fmla="*/ 4697965 h 4697965"/>
                <a:gd name="connsiteX34" fmla="*/ 2270525 w 3147893"/>
                <a:gd name="connsiteY34" fmla="*/ 4610139 h 4697965"/>
                <a:gd name="connsiteX35" fmla="*/ 2364581 w 3147893"/>
                <a:gd name="connsiteY35" fmla="*/ 4590617 h 4697965"/>
                <a:gd name="connsiteX36" fmla="*/ 2474865 w 3147893"/>
                <a:gd name="connsiteY36" fmla="*/ 4606882 h 4697965"/>
                <a:gd name="connsiteX0" fmla="*/ 3147893 w 3147893"/>
                <a:gd name="connsiteY0" fmla="*/ 4603942 h 4697965"/>
                <a:gd name="connsiteX1" fmla="*/ 2234834 w 3147893"/>
                <a:gd name="connsiteY1" fmla="*/ 3465867 h 4697965"/>
                <a:gd name="connsiteX2" fmla="*/ 1813280 w 3147893"/>
                <a:gd name="connsiteY2" fmla="*/ 2832070 h 4697965"/>
                <a:gd name="connsiteX3" fmla="*/ 1411490 w 3147893"/>
                <a:gd name="connsiteY3" fmla="*/ 2037547 h 4697965"/>
                <a:gd name="connsiteX4" fmla="*/ 976266 w 3147893"/>
                <a:gd name="connsiteY4" fmla="*/ 1007923 h 4697965"/>
                <a:gd name="connsiteX5" fmla="*/ 820625 w 3147893"/>
                <a:gd name="connsiteY5" fmla="*/ 1018832 h 4697965"/>
                <a:gd name="connsiteX6" fmla="*/ 742778 w 3147893"/>
                <a:gd name="connsiteY6" fmla="*/ 828531 h 4697965"/>
                <a:gd name="connsiteX7" fmla="*/ 683248 w 3147893"/>
                <a:gd name="connsiteY7" fmla="*/ 706972 h 4697965"/>
                <a:gd name="connsiteX8" fmla="*/ 881115 w 3147893"/>
                <a:gd name="connsiteY8" fmla="*/ 538250 h 4697965"/>
                <a:gd name="connsiteX9" fmla="*/ 572023 w 3147893"/>
                <a:gd name="connsiteY9" fmla="*/ 35786 h 4697965"/>
                <a:gd name="connsiteX10" fmla="*/ 380652 w 3147893"/>
                <a:gd name="connsiteY10" fmla="*/ 0 h 4697965"/>
                <a:gd name="connsiteX11" fmla="*/ 308142 w 3147893"/>
                <a:gd name="connsiteY11" fmla="*/ 169802 h 4697965"/>
                <a:gd name="connsiteX12" fmla="*/ 236238 w 3147893"/>
                <a:gd name="connsiteY12" fmla="*/ 725049 h 4697965"/>
                <a:gd name="connsiteX13" fmla="*/ 329725 w 3147893"/>
                <a:gd name="connsiteY13" fmla="*/ 734097 h 4697965"/>
                <a:gd name="connsiteX14" fmla="*/ 570630 w 3147893"/>
                <a:gd name="connsiteY14" fmla="*/ 647203 h 4697965"/>
                <a:gd name="connsiteX15" fmla="*/ 518976 w 3147893"/>
                <a:gd name="connsiteY15" fmla="*/ 1337625 h 4697965"/>
                <a:gd name="connsiteX16" fmla="*/ 661694 w 3147893"/>
                <a:gd name="connsiteY16" fmla="*/ 1682442 h 4697965"/>
                <a:gd name="connsiteX17" fmla="*/ 360040 w 3147893"/>
                <a:gd name="connsiteY17" fmla="*/ 1819068 h 4697965"/>
                <a:gd name="connsiteX18" fmla="*/ 74603 w 3147893"/>
                <a:gd name="connsiteY18" fmla="*/ 1949188 h 4697965"/>
                <a:gd name="connsiteX19" fmla="*/ 0 w 3147893"/>
                <a:gd name="connsiteY19" fmla="*/ 1975212 h 4697965"/>
                <a:gd name="connsiteX20" fmla="*/ 655208 w 3147893"/>
                <a:gd name="connsiteY20" fmla="*/ 3643997 h 4697965"/>
                <a:gd name="connsiteX21" fmla="*/ 1005517 w 3147893"/>
                <a:gd name="connsiteY21" fmla="*/ 3279662 h 4697965"/>
                <a:gd name="connsiteX22" fmla="*/ 1063902 w 3147893"/>
                <a:gd name="connsiteY22" fmla="*/ 3227614 h 4697965"/>
                <a:gd name="connsiteX23" fmla="*/ 1119042 w 3147893"/>
                <a:gd name="connsiteY23" fmla="*/ 3234120 h 4697965"/>
                <a:gd name="connsiteX24" fmla="*/ 1177425 w 3147893"/>
                <a:gd name="connsiteY24" fmla="*/ 3292674 h 4697965"/>
                <a:gd name="connsiteX25" fmla="*/ 1307169 w 3147893"/>
                <a:gd name="connsiteY25" fmla="*/ 3663515 h 4697965"/>
                <a:gd name="connsiteX26" fmla="*/ 1443401 w 3147893"/>
                <a:gd name="connsiteY26" fmla="*/ 3741587 h 4697965"/>
                <a:gd name="connsiteX27" fmla="*/ 1592607 w 3147893"/>
                <a:gd name="connsiteY27" fmla="*/ 4099416 h 4697965"/>
                <a:gd name="connsiteX28" fmla="*/ 1936428 w 3147893"/>
                <a:gd name="connsiteY28" fmla="*/ 4317366 h 4697965"/>
                <a:gd name="connsiteX29" fmla="*/ 2118068 w 3147893"/>
                <a:gd name="connsiteY29" fmla="*/ 4535316 h 4697965"/>
                <a:gd name="connsiteX30" fmla="*/ 2173210 w 3147893"/>
                <a:gd name="connsiteY30" fmla="*/ 4606881 h 4697965"/>
                <a:gd name="connsiteX31" fmla="*/ 2205646 w 3147893"/>
                <a:gd name="connsiteY31" fmla="*/ 4694712 h 4697965"/>
                <a:gd name="connsiteX32" fmla="*/ 2325659 w 3147893"/>
                <a:gd name="connsiteY32" fmla="*/ 4697965 h 4697965"/>
                <a:gd name="connsiteX33" fmla="*/ 2270525 w 3147893"/>
                <a:gd name="connsiteY33" fmla="*/ 4610139 h 4697965"/>
                <a:gd name="connsiteX34" fmla="*/ 2364581 w 3147893"/>
                <a:gd name="connsiteY34" fmla="*/ 4590617 h 4697965"/>
                <a:gd name="connsiteX35" fmla="*/ 2474865 w 3147893"/>
                <a:gd name="connsiteY35" fmla="*/ 4606882 h 4697965"/>
                <a:gd name="connsiteX0" fmla="*/ 3147893 w 3147893"/>
                <a:gd name="connsiteY0" fmla="*/ 4603942 h 4697965"/>
                <a:gd name="connsiteX1" fmla="*/ 2234834 w 3147893"/>
                <a:gd name="connsiteY1" fmla="*/ 3465867 h 4697965"/>
                <a:gd name="connsiteX2" fmla="*/ 1813280 w 3147893"/>
                <a:gd name="connsiteY2" fmla="*/ 2832070 h 4697965"/>
                <a:gd name="connsiteX3" fmla="*/ 1411490 w 3147893"/>
                <a:gd name="connsiteY3" fmla="*/ 2037547 h 4697965"/>
                <a:gd name="connsiteX4" fmla="*/ 976266 w 3147893"/>
                <a:gd name="connsiteY4" fmla="*/ 1007923 h 4697965"/>
                <a:gd name="connsiteX5" fmla="*/ 820625 w 3147893"/>
                <a:gd name="connsiteY5" fmla="*/ 1018832 h 4697965"/>
                <a:gd name="connsiteX6" fmla="*/ 742778 w 3147893"/>
                <a:gd name="connsiteY6" fmla="*/ 828531 h 4697965"/>
                <a:gd name="connsiteX7" fmla="*/ 683248 w 3147893"/>
                <a:gd name="connsiteY7" fmla="*/ 706972 h 4697965"/>
                <a:gd name="connsiteX8" fmla="*/ 881115 w 3147893"/>
                <a:gd name="connsiteY8" fmla="*/ 538250 h 4697965"/>
                <a:gd name="connsiteX9" fmla="*/ 572023 w 3147893"/>
                <a:gd name="connsiteY9" fmla="*/ 35786 h 4697965"/>
                <a:gd name="connsiteX10" fmla="*/ 380652 w 3147893"/>
                <a:gd name="connsiteY10" fmla="*/ 0 h 4697965"/>
                <a:gd name="connsiteX11" fmla="*/ 308142 w 3147893"/>
                <a:gd name="connsiteY11" fmla="*/ 169802 h 4697965"/>
                <a:gd name="connsiteX12" fmla="*/ 236238 w 3147893"/>
                <a:gd name="connsiteY12" fmla="*/ 725049 h 4697965"/>
                <a:gd name="connsiteX13" fmla="*/ 329725 w 3147893"/>
                <a:gd name="connsiteY13" fmla="*/ 734097 h 4697965"/>
                <a:gd name="connsiteX14" fmla="*/ 570630 w 3147893"/>
                <a:gd name="connsiteY14" fmla="*/ 647203 h 4697965"/>
                <a:gd name="connsiteX15" fmla="*/ 518976 w 3147893"/>
                <a:gd name="connsiteY15" fmla="*/ 1337625 h 4697965"/>
                <a:gd name="connsiteX16" fmla="*/ 661694 w 3147893"/>
                <a:gd name="connsiteY16" fmla="*/ 1682442 h 4697965"/>
                <a:gd name="connsiteX17" fmla="*/ 360040 w 3147893"/>
                <a:gd name="connsiteY17" fmla="*/ 1819068 h 4697965"/>
                <a:gd name="connsiteX18" fmla="*/ 74603 w 3147893"/>
                <a:gd name="connsiteY18" fmla="*/ 1949188 h 4697965"/>
                <a:gd name="connsiteX19" fmla="*/ 0 w 3147893"/>
                <a:gd name="connsiteY19" fmla="*/ 1975212 h 4697965"/>
                <a:gd name="connsiteX20" fmla="*/ 1005517 w 3147893"/>
                <a:gd name="connsiteY20" fmla="*/ 3279662 h 4697965"/>
                <a:gd name="connsiteX21" fmla="*/ 1063902 w 3147893"/>
                <a:gd name="connsiteY21" fmla="*/ 3227614 h 4697965"/>
                <a:gd name="connsiteX22" fmla="*/ 1119042 w 3147893"/>
                <a:gd name="connsiteY22" fmla="*/ 3234120 h 4697965"/>
                <a:gd name="connsiteX23" fmla="*/ 1177425 w 3147893"/>
                <a:gd name="connsiteY23" fmla="*/ 3292674 h 4697965"/>
                <a:gd name="connsiteX24" fmla="*/ 1307169 w 3147893"/>
                <a:gd name="connsiteY24" fmla="*/ 3663515 h 4697965"/>
                <a:gd name="connsiteX25" fmla="*/ 1443401 w 3147893"/>
                <a:gd name="connsiteY25" fmla="*/ 3741587 h 4697965"/>
                <a:gd name="connsiteX26" fmla="*/ 1592607 w 3147893"/>
                <a:gd name="connsiteY26" fmla="*/ 4099416 h 4697965"/>
                <a:gd name="connsiteX27" fmla="*/ 1936428 w 3147893"/>
                <a:gd name="connsiteY27" fmla="*/ 4317366 h 4697965"/>
                <a:gd name="connsiteX28" fmla="*/ 2118068 w 3147893"/>
                <a:gd name="connsiteY28" fmla="*/ 4535316 h 4697965"/>
                <a:gd name="connsiteX29" fmla="*/ 2173210 w 3147893"/>
                <a:gd name="connsiteY29" fmla="*/ 4606881 h 4697965"/>
                <a:gd name="connsiteX30" fmla="*/ 2205646 w 3147893"/>
                <a:gd name="connsiteY30" fmla="*/ 4694712 h 4697965"/>
                <a:gd name="connsiteX31" fmla="*/ 2325659 w 3147893"/>
                <a:gd name="connsiteY31" fmla="*/ 4697965 h 4697965"/>
                <a:gd name="connsiteX32" fmla="*/ 2270525 w 3147893"/>
                <a:gd name="connsiteY32" fmla="*/ 4610139 h 4697965"/>
                <a:gd name="connsiteX33" fmla="*/ 2364581 w 3147893"/>
                <a:gd name="connsiteY33" fmla="*/ 4590617 h 4697965"/>
                <a:gd name="connsiteX34" fmla="*/ 2474865 w 3147893"/>
                <a:gd name="connsiteY34" fmla="*/ 4606882 h 4697965"/>
                <a:gd name="connsiteX0" fmla="*/ 3147893 w 3147893"/>
                <a:gd name="connsiteY0" fmla="*/ 4603942 h 4697965"/>
                <a:gd name="connsiteX1" fmla="*/ 2234834 w 3147893"/>
                <a:gd name="connsiteY1" fmla="*/ 3465867 h 4697965"/>
                <a:gd name="connsiteX2" fmla="*/ 1813280 w 3147893"/>
                <a:gd name="connsiteY2" fmla="*/ 2832070 h 4697965"/>
                <a:gd name="connsiteX3" fmla="*/ 1411490 w 3147893"/>
                <a:gd name="connsiteY3" fmla="*/ 2037547 h 4697965"/>
                <a:gd name="connsiteX4" fmla="*/ 976266 w 3147893"/>
                <a:gd name="connsiteY4" fmla="*/ 1007923 h 4697965"/>
                <a:gd name="connsiteX5" fmla="*/ 820625 w 3147893"/>
                <a:gd name="connsiteY5" fmla="*/ 1018832 h 4697965"/>
                <a:gd name="connsiteX6" fmla="*/ 742778 w 3147893"/>
                <a:gd name="connsiteY6" fmla="*/ 828531 h 4697965"/>
                <a:gd name="connsiteX7" fmla="*/ 683248 w 3147893"/>
                <a:gd name="connsiteY7" fmla="*/ 706972 h 4697965"/>
                <a:gd name="connsiteX8" fmla="*/ 881115 w 3147893"/>
                <a:gd name="connsiteY8" fmla="*/ 538250 h 4697965"/>
                <a:gd name="connsiteX9" fmla="*/ 572023 w 3147893"/>
                <a:gd name="connsiteY9" fmla="*/ 35786 h 4697965"/>
                <a:gd name="connsiteX10" fmla="*/ 380652 w 3147893"/>
                <a:gd name="connsiteY10" fmla="*/ 0 h 4697965"/>
                <a:gd name="connsiteX11" fmla="*/ 308142 w 3147893"/>
                <a:gd name="connsiteY11" fmla="*/ 169802 h 4697965"/>
                <a:gd name="connsiteX12" fmla="*/ 236238 w 3147893"/>
                <a:gd name="connsiteY12" fmla="*/ 725049 h 4697965"/>
                <a:gd name="connsiteX13" fmla="*/ 329725 w 3147893"/>
                <a:gd name="connsiteY13" fmla="*/ 734097 h 4697965"/>
                <a:gd name="connsiteX14" fmla="*/ 570630 w 3147893"/>
                <a:gd name="connsiteY14" fmla="*/ 647203 h 4697965"/>
                <a:gd name="connsiteX15" fmla="*/ 518976 w 3147893"/>
                <a:gd name="connsiteY15" fmla="*/ 1337625 h 4697965"/>
                <a:gd name="connsiteX16" fmla="*/ 661694 w 3147893"/>
                <a:gd name="connsiteY16" fmla="*/ 1682442 h 4697965"/>
                <a:gd name="connsiteX17" fmla="*/ 360040 w 3147893"/>
                <a:gd name="connsiteY17" fmla="*/ 1819068 h 4697965"/>
                <a:gd name="connsiteX18" fmla="*/ 74603 w 3147893"/>
                <a:gd name="connsiteY18" fmla="*/ 1949188 h 4697965"/>
                <a:gd name="connsiteX19" fmla="*/ 0 w 3147893"/>
                <a:gd name="connsiteY19" fmla="*/ 1975212 h 4697965"/>
                <a:gd name="connsiteX20" fmla="*/ 1005517 w 3147893"/>
                <a:gd name="connsiteY20" fmla="*/ 3279662 h 4697965"/>
                <a:gd name="connsiteX21" fmla="*/ 1063902 w 3147893"/>
                <a:gd name="connsiteY21" fmla="*/ 3227614 h 4697965"/>
                <a:gd name="connsiteX22" fmla="*/ 1177425 w 3147893"/>
                <a:gd name="connsiteY22" fmla="*/ 3292674 h 4697965"/>
                <a:gd name="connsiteX23" fmla="*/ 1307169 w 3147893"/>
                <a:gd name="connsiteY23" fmla="*/ 3663515 h 4697965"/>
                <a:gd name="connsiteX24" fmla="*/ 1443401 w 3147893"/>
                <a:gd name="connsiteY24" fmla="*/ 3741587 h 4697965"/>
                <a:gd name="connsiteX25" fmla="*/ 1592607 w 3147893"/>
                <a:gd name="connsiteY25" fmla="*/ 4099416 h 4697965"/>
                <a:gd name="connsiteX26" fmla="*/ 1936428 w 3147893"/>
                <a:gd name="connsiteY26" fmla="*/ 4317366 h 4697965"/>
                <a:gd name="connsiteX27" fmla="*/ 2118068 w 3147893"/>
                <a:gd name="connsiteY27" fmla="*/ 4535316 h 4697965"/>
                <a:gd name="connsiteX28" fmla="*/ 2173210 w 3147893"/>
                <a:gd name="connsiteY28" fmla="*/ 4606881 h 4697965"/>
                <a:gd name="connsiteX29" fmla="*/ 2205646 w 3147893"/>
                <a:gd name="connsiteY29" fmla="*/ 4694712 h 4697965"/>
                <a:gd name="connsiteX30" fmla="*/ 2325659 w 3147893"/>
                <a:gd name="connsiteY30" fmla="*/ 4697965 h 4697965"/>
                <a:gd name="connsiteX31" fmla="*/ 2270525 w 3147893"/>
                <a:gd name="connsiteY31" fmla="*/ 4610139 h 4697965"/>
                <a:gd name="connsiteX32" fmla="*/ 2364581 w 3147893"/>
                <a:gd name="connsiteY32" fmla="*/ 4590617 h 4697965"/>
                <a:gd name="connsiteX33" fmla="*/ 2474865 w 3147893"/>
                <a:gd name="connsiteY33" fmla="*/ 4606882 h 4697965"/>
                <a:gd name="connsiteX0" fmla="*/ 3147893 w 3147893"/>
                <a:gd name="connsiteY0" fmla="*/ 4603942 h 4697965"/>
                <a:gd name="connsiteX1" fmla="*/ 2234834 w 3147893"/>
                <a:gd name="connsiteY1" fmla="*/ 3465867 h 4697965"/>
                <a:gd name="connsiteX2" fmla="*/ 1813280 w 3147893"/>
                <a:gd name="connsiteY2" fmla="*/ 2832070 h 4697965"/>
                <a:gd name="connsiteX3" fmla="*/ 1411490 w 3147893"/>
                <a:gd name="connsiteY3" fmla="*/ 2037547 h 4697965"/>
                <a:gd name="connsiteX4" fmla="*/ 976266 w 3147893"/>
                <a:gd name="connsiteY4" fmla="*/ 1007923 h 4697965"/>
                <a:gd name="connsiteX5" fmla="*/ 820625 w 3147893"/>
                <a:gd name="connsiteY5" fmla="*/ 1018832 h 4697965"/>
                <a:gd name="connsiteX6" fmla="*/ 742778 w 3147893"/>
                <a:gd name="connsiteY6" fmla="*/ 828531 h 4697965"/>
                <a:gd name="connsiteX7" fmla="*/ 683248 w 3147893"/>
                <a:gd name="connsiteY7" fmla="*/ 706972 h 4697965"/>
                <a:gd name="connsiteX8" fmla="*/ 881115 w 3147893"/>
                <a:gd name="connsiteY8" fmla="*/ 538250 h 4697965"/>
                <a:gd name="connsiteX9" fmla="*/ 572023 w 3147893"/>
                <a:gd name="connsiteY9" fmla="*/ 35786 h 4697965"/>
                <a:gd name="connsiteX10" fmla="*/ 380652 w 3147893"/>
                <a:gd name="connsiteY10" fmla="*/ 0 h 4697965"/>
                <a:gd name="connsiteX11" fmla="*/ 308142 w 3147893"/>
                <a:gd name="connsiteY11" fmla="*/ 169802 h 4697965"/>
                <a:gd name="connsiteX12" fmla="*/ 236238 w 3147893"/>
                <a:gd name="connsiteY12" fmla="*/ 725049 h 4697965"/>
                <a:gd name="connsiteX13" fmla="*/ 329725 w 3147893"/>
                <a:gd name="connsiteY13" fmla="*/ 734097 h 4697965"/>
                <a:gd name="connsiteX14" fmla="*/ 570630 w 3147893"/>
                <a:gd name="connsiteY14" fmla="*/ 647203 h 4697965"/>
                <a:gd name="connsiteX15" fmla="*/ 518976 w 3147893"/>
                <a:gd name="connsiteY15" fmla="*/ 1337625 h 4697965"/>
                <a:gd name="connsiteX16" fmla="*/ 661694 w 3147893"/>
                <a:gd name="connsiteY16" fmla="*/ 1682442 h 4697965"/>
                <a:gd name="connsiteX17" fmla="*/ 360040 w 3147893"/>
                <a:gd name="connsiteY17" fmla="*/ 1819068 h 4697965"/>
                <a:gd name="connsiteX18" fmla="*/ 74603 w 3147893"/>
                <a:gd name="connsiteY18" fmla="*/ 1949188 h 4697965"/>
                <a:gd name="connsiteX19" fmla="*/ 0 w 3147893"/>
                <a:gd name="connsiteY19" fmla="*/ 1975212 h 4697965"/>
                <a:gd name="connsiteX20" fmla="*/ 1005517 w 3147893"/>
                <a:gd name="connsiteY20" fmla="*/ 3279662 h 4697965"/>
                <a:gd name="connsiteX21" fmla="*/ 1177425 w 3147893"/>
                <a:gd name="connsiteY21" fmla="*/ 3292674 h 4697965"/>
                <a:gd name="connsiteX22" fmla="*/ 1307169 w 3147893"/>
                <a:gd name="connsiteY22" fmla="*/ 3663515 h 4697965"/>
                <a:gd name="connsiteX23" fmla="*/ 1443401 w 3147893"/>
                <a:gd name="connsiteY23" fmla="*/ 3741587 h 4697965"/>
                <a:gd name="connsiteX24" fmla="*/ 1592607 w 3147893"/>
                <a:gd name="connsiteY24" fmla="*/ 4099416 h 4697965"/>
                <a:gd name="connsiteX25" fmla="*/ 1936428 w 3147893"/>
                <a:gd name="connsiteY25" fmla="*/ 4317366 h 4697965"/>
                <a:gd name="connsiteX26" fmla="*/ 2118068 w 3147893"/>
                <a:gd name="connsiteY26" fmla="*/ 4535316 h 4697965"/>
                <a:gd name="connsiteX27" fmla="*/ 2173210 w 3147893"/>
                <a:gd name="connsiteY27" fmla="*/ 4606881 h 4697965"/>
                <a:gd name="connsiteX28" fmla="*/ 2205646 w 3147893"/>
                <a:gd name="connsiteY28" fmla="*/ 4694712 h 4697965"/>
                <a:gd name="connsiteX29" fmla="*/ 2325659 w 3147893"/>
                <a:gd name="connsiteY29" fmla="*/ 4697965 h 4697965"/>
                <a:gd name="connsiteX30" fmla="*/ 2270525 w 3147893"/>
                <a:gd name="connsiteY30" fmla="*/ 4610139 h 4697965"/>
                <a:gd name="connsiteX31" fmla="*/ 2364581 w 3147893"/>
                <a:gd name="connsiteY31" fmla="*/ 4590617 h 4697965"/>
                <a:gd name="connsiteX32" fmla="*/ 2474865 w 3147893"/>
                <a:gd name="connsiteY32" fmla="*/ 4606882 h 4697965"/>
                <a:gd name="connsiteX0" fmla="*/ 3147893 w 3147893"/>
                <a:gd name="connsiteY0" fmla="*/ 4603942 h 4697965"/>
                <a:gd name="connsiteX1" fmla="*/ 2234834 w 3147893"/>
                <a:gd name="connsiteY1" fmla="*/ 3465867 h 4697965"/>
                <a:gd name="connsiteX2" fmla="*/ 1813280 w 3147893"/>
                <a:gd name="connsiteY2" fmla="*/ 2832070 h 4697965"/>
                <a:gd name="connsiteX3" fmla="*/ 1411490 w 3147893"/>
                <a:gd name="connsiteY3" fmla="*/ 2037547 h 4697965"/>
                <a:gd name="connsiteX4" fmla="*/ 976266 w 3147893"/>
                <a:gd name="connsiteY4" fmla="*/ 1007923 h 4697965"/>
                <a:gd name="connsiteX5" fmla="*/ 820625 w 3147893"/>
                <a:gd name="connsiteY5" fmla="*/ 1018832 h 4697965"/>
                <a:gd name="connsiteX6" fmla="*/ 742778 w 3147893"/>
                <a:gd name="connsiteY6" fmla="*/ 828531 h 4697965"/>
                <a:gd name="connsiteX7" fmla="*/ 683248 w 3147893"/>
                <a:gd name="connsiteY7" fmla="*/ 706972 h 4697965"/>
                <a:gd name="connsiteX8" fmla="*/ 881115 w 3147893"/>
                <a:gd name="connsiteY8" fmla="*/ 538250 h 4697965"/>
                <a:gd name="connsiteX9" fmla="*/ 572023 w 3147893"/>
                <a:gd name="connsiteY9" fmla="*/ 35786 h 4697965"/>
                <a:gd name="connsiteX10" fmla="*/ 380652 w 3147893"/>
                <a:gd name="connsiteY10" fmla="*/ 0 h 4697965"/>
                <a:gd name="connsiteX11" fmla="*/ 308142 w 3147893"/>
                <a:gd name="connsiteY11" fmla="*/ 169802 h 4697965"/>
                <a:gd name="connsiteX12" fmla="*/ 236238 w 3147893"/>
                <a:gd name="connsiteY12" fmla="*/ 725049 h 4697965"/>
                <a:gd name="connsiteX13" fmla="*/ 329725 w 3147893"/>
                <a:gd name="connsiteY13" fmla="*/ 734097 h 4697965"/>
                <a:gd name="connsiteX14" fmla="*/ 570630 w 3147893"/>
                <a:gd name="connsiteY14" fmla="*/ 647203 h 4697965"/>
                <a:gd name="connsiteX15" fmla="*/ 518976 w 3147893"/>
                <a:gd name="connsiteY15" fmla="*/ 1337625 h 4697965"/>
                <a:gd name="connsiteX16" fmla="*/ 661694 w 3147893"/>
                <a:gd name="connsiteY16" fmla="*/ 1682442 h 4697965"/>
                <a:gd name="connsiteX17" fmla="*/ 360040 w 3147893"/>
                <a:gd name="connsiteY17" fmla="*/ 1819068 h 4697965"/>
                <a:gd name="connsiteX18" fmla="*/ 74603 w 3147893"/>
                <a:gd name="connsiteY18" fmla="*/ 1949188 h 4697965"/>
                <a:gd name="connsiteX19" fmla="*/ 0 w 3147893"/>
                <a:gd name="connsiteY19" fmla="*/ 1975212 h 4697965"/>
                <a:gd name="connsiteX20" fmla="*/ 1005517 w 3147893"/>
                <a:gd name="connsiteY20" fmla="*/ 3279662 h 4697965"/>
                <a:gd name="connsiteX21" fmla="*/ 1307169 w 3147893"/>
                <a:gd name="connsiteY21" fmla="*/ 3663515 h 4697965"/>
                <a:gd name="connsiteX22" fmla="*/ 1443401 w 3147893"/>
                <a:gd name="connsiteY22" fmla="*/ 3741587 h 4697965"/>
                <a:gd name="connsiteX23" fmla="*/ 1592607 w 3147893"/>
                <a:gd name="connsiteY23" fmla="*/ 4099416 h 4697965"/>
                <a:gd name="connsiteX24" fmla="*/ 1936428 w 3147893"/>
                <a:gd name="connsiteY24" fmla="*/ 4317366 h 4697965"/>
                <a:gd name="connsiteX25" fmla="*/ 2118068 w 3147893"/>
                <a:gd name="connsiteY25" fmla="*/ 4535316 h 4697965"/>
                <a:gd name="connsiteX26" fmla="*/ 2173210 w 3147893"/>
                <a:gd name="connsiteY26" fmla="*/ 4606881 h 4697965"/>
                <a:gd name="connsiteX27" fmla="*/ 2205646 w 3147893"/>
                <a:gd name="connsiteY27" fmla="*/ 4694712 h 4697965"/>
                <a:gd name="connsiteX28" fmla="*/ 2325659 w 3147893"/>
                <a:gd name="connsiteY28" fmla="*/ 4697965 h 4697965"/>
                <a:gd name="connsiteX29" fmla="*/ 2270525 w 3147893"/>
                <a:gd name="connsiteY29" fmla="*/ 4610139 h 4697965"/>
                <a:gd name="connsiteX30" fmla="*/ 2364581 w 3147893"/>
                <a:gd name="connsiteY30" fmla="*/ 4590617 h 4697965"/>
                <a:gd name="connsiteX31" fmla="*/ 2474865 w 3147893"/>
                <a:gd name="connsiteY31" fmla="*/ 4606882 h 4697965"/>
                <a:gd name="connsiteX0" fmla="*/ 3147893 w 3147893"/>
                <a:gd name="connsiteY0" fmla="*/ 4603942 h 4697965"/>
                <a:gd name="connsiteX1" fmla="*/ 2234834 w 3147893"/>
                <a:gd name="connsiteY1" fmla="*/ 3465867 h 4697965"/>
                <a:gd name="connsiteX2" fmla="*/ 1813280 w 3147893"/>
                <a:gd name="connsiteY2" fmla="*/ 2832070 h 4697965"/>
                <a:gd name="connsiteX3" fmla="*/ 1411490 w 3147893"/>
                <a:gd name="connsiteY3" fmla="*/ 2037547 h 4697965"/>
                <a:gd name="connsiteX4" fmla="*/ 976266 w 3147893"/>
                <a:gd name="connsiteY4" fmla="*/ 1007923 h 4697965"/>
                <a:gd name="connsiteX5" fmla="*/ 820625 w 3147893"/>
                <a:gd name="connsiteY5" fmla="*/ 1018832 h 4697965"/>
                <a:gd name="connsiteX6" fmla="*/ 742778 w 3147893"/>
                <a:gd name="connsiteY6" fmla="*/ 828531 h 4697965"/>
                <a:gd name="connsiteX7" fmla="*/ 683248 w 3147893"/>
                <a:gd name="connsiteY7" fmla="*/ 706972 h 4697965"/>
                <a:gd name="connsiteX8" fmla="*/ 881115 w 3147893"/>
                <a:gd name="connsiteY8" fmla="*/ 538250 h 4697965"/>
                <a:gd name="connsiteX9" fmla="*/ 572023 w 3147893"/>
                <a:gd name="connsiteY9" fmla="*/ 35786 h 4697965"/>
                <a:gd name="connsiteX10" fmla="*/ 380652 w 3147893"/>
                <a:gd name="connsiteY10" fmla="*/ 0 h 4697965"/>
                <a:gd name="connsiteX11" fmla="*/ 308142 w 3147893"/>
                <a:gd name="connsiteY11" fmla="*/ 169802 h 4697965"/>
                <a:gd name="connsiteX12" fmla="*/ 236238 w 3147893"/>
                <a:gd name="connsiteY12" fmla="*/ 725049 h 4697965"/>
                <a:gd name="connsiteX13" fmla="*/ 329725 w 3147893"/>
                <a:gd name="connsiteY13" fmla="*/ 734097 h 4697965"/>
                <a:gd name="connsiteX14" fmla="*/ 570630 w 3147893"/>
                <a:gd name="connsiteY14" fmla="*/ 647203 h 4697965"/>
                <a:gd name="connsiteX15" fmla="*/ 518976 w 3147893"/>
                <a:gd name="connsiteY15" fmla="*/ 1337625 h 4697965"/>
                <a:gd name="connsiteX16" fmla="*/ 661694 w 3147893"/>
                <a:gd name="connsiteY16" fmla="*/ 1682442 h 4697965"/>
                <a:gd name="connsiteX17" fmla="*/ 360040 w 3147893"/>
                <a:gd name="connsiteY17" fmla="*/ 1819068 h 4697965"/>
                <a:gd name="connsiteX18" fmla="*/ 74603 w 3147893"/>
                <a:gd name="connsiteY18" fmla="*/ 1949188 h 4697965"/>
                <a:gd name="connsiteX19" fmla="*/ 0 w 3147893"/>
                <a:gd name="connsiteY19" fmla="*/ 1975212 h 4697965"/>
                <a:gd name="connsiteX20" fmla="*/ 1005517 w 3147893"/>
                <a:gd name="connsiteY20" fmla="*/ 3279662 h 4697965"/>
                <a:gd name="connsiteX21" fmla="*/ 1307169 w 3147893"/>
                <a:gd name="connsiteY21" fmla="*/ 3663515 h 4697965"/>
                <a:gd name="connsiteX22" fmla="*/ 1443401 w 3147893"/>
                <a:gd name="connsiteY22" fmla="*/ 3741587 h 4697965"/>
                <a:gd name="connsiteX23" fmla="*/ 1592607 w 3147893"/>
                <a:gd name="connsiteY23" fmla="*/ 4099416 h 4697965"/>
                <a:gd name="connsiteX24" fmla="*/ 1936428 w 3147893"/>
                <a:gd name="connsiteY24" fmla="*/ 4317366 h 4697965"/>
                <a:gd name="connsiteX25" fmla="*/ 2118068 w 3147893"/>
                <a:gd name="connsiteY25" fmla="*/ 4535316 h 4697965"/>
                <a:gd name="connsiteX26" fmla="*/ 2173210 w 3147893"/>
                <a:gd name="connsiteY26" fmla="*/ 4606881 h 4697965"/>
                <a:gd name="connsiteX27" fmla="*/ 2205646 w 3147893"/>
                <a:gd name="connsiteY27" fmla="*/ 4694712 h 4697965"/>
                <a:gd name="connsiteX28" fmla="*/ 2325659 w 3147893"/>
                <a:gd name="connsiteY28" fmla="*/ 4697965 h 4697965"/>
                <a:gd name="connsiteX29" fmla="*/ 2270525 w 3147893"/>
                <a:gd name="connsiteY29" fmla="*/ 4610139 h 4697965"/>
                <a:gd name="connsiteX30" fmla="*/ 2364581 w 3147893"/>
                <a:gd name="connsiteY30" fmla="*/ 4590617 h 4697965"/>
                <a:gd name="connsiteX0" fmla="*/ 3147893 w 3147893"/>
                <a:gd name="connsiteY0" fmla="*/ 4603942 h 4697965"/>
                <a:gd name="connsiteX1" fmla="*/ 2234834 w 3147893"/>
                <a:gd name="connsiteY1" fmla="*/ 3465867 h 4697965"/>
                <a:gd name="connsiteX2" fmla="*/ 1813280 w 3147893"/>
                <a:gd name="connsiteY2" fmla="*/ 2832070 h 4697965"/>
                <a:gd name="connsiteX3" fmla="*/ 1411490 w 3147893"/>
                <a:gd name="connsiteY3" fmla="*/ 2037547 h 4697965"/>
                <a:gd name="connsiteX4" fmla="*/ 976266 w 3147893"/>
                <a:gd name="connsiteY4" fmla="*/ 1007923 h 4697965"/>
                <a:gd name="connsiteX5" fmla="*/ 820625 w 3147893"/>
                <a:gd name="connsiteY5" fmla="*/ 1018832 h 4697965"/>
                <a:gd name="connsiteX6" fmla="*/ 742778 w 3147893"/>
                <a:gd name="connsiteY6" fmla="*/ 828531 h 4697965"/>
                <a:gd name="connsiteX7" fmla="*/ 683248 w 3147893"/>
                <a:gd name="connsiteY7" fmla="*/ 706972 h 4697965"/>
                <a:gd name="connsiteX8" fmla="*/ 881115 w 3147893"/>
                <a:gd name="connsiteY8" fmla="*/ 538250 h 4697965"/>
                <a:gd name="connsiteX9" fmla="*/ 572023 w 3147893"/>
                <a:gd name="connsiteY9" fmla="*/ 35786 h 4697965"/>
                <a:gd name="connsiteX10" fmla="*/ 380652 w 3147893"/>
                <a:gd name="connsiteY10" fmla="*/ 0 h 4697965"/>
                <a:gd name="connsiteX11" fmla="*/ 308142 w 3147893"/>
                <a:gd name="connsiteY11" fmla="*/ 169802 h 4697965"/>
                <a:gd name="connsiteX12" fmla="*/ 236238 w 3147893"/>
                <a:gd name="connsiteY12" fmla="*/ 725049 h 4697965"/>
                <a:gd name="connsiteX13" fmla="*/ 329725 w 3147893"/>
                <a:gd name="connsiteY13" fmla="*/ 734097 h 4697965"/>
                <a:gd name="connsiteX14" fmla="*/ 570630 w 3147893"/>
                <a:gd name="connsiteY14" fmla="*/ 647203 h 4697965"/>
                <a:gd name="connsiteX15" fmla="*/ 518976 w 3147893"/>
                <a:gd name="connsiteY15" fmla="*/ 1337625 h 4697965"/>
                <a:gd name="connsiteX16" fmla="*/ 661694 w 3147893"/>
                <a:gd name="connsiteY16" fmla="*/ 1682442 h 4697965"/>
                <a:gd name="connsiteX17" fmla="*/ 360040 w 3147893"/>
                <a:gd name="connsiteY17" fmla="*/ 1819068 h 4697965"/>
                <a:gd name="connsiteX18" fmla="*/ 74603 w 3147893"/>
                <a:gd name="connsiteY18" fmla="*/ 1949188 h 4697965"/>
                <a:gd name="connsiteX19" fmla="*/ 0 w 3147893"/>
                <a:gd name="connsiteY19" fmla="*/ 1975212 h 4697965"/>
                <a:gd name="connsiteX20" fmla="*/ 1005517 w 3147893"/>
                <a:gd name="connsiteY20" fmla="*/ 3279662 h 4697965"/>
                <a:gd name="connsiteX21" fmla="*/ 1307169 w 3147893"/>
                <a:gd name="connsiteY21" fmla="*/ 3663515 h 4697965"/>
                <a:gd name="connsiteX22" fmla="*/ 1443401 w 3147893"/>
                <a:gd name="connsiteY22" fmla="*/ 3741587 h 4697965"/>
                <a:gd name="connsiteX23" fmla="*/ 1592607 w 3147893"/>
                <a:gd name="connsiteY23" fmla="*/ 4099416 h 4697965"/>
                <a:gd name="connsiteX24" fmla="*/ 1936428 w 3147893"/>
                <a:gd name="connsiteY24" fmla="*/ 4317366 h 4697965"/>
                <a:gd name="connsiteX25" fmla="*/ 2118068 w 3147893"/>
                <a:gd name="connsiteY25" fmla="*/ 4535316 h 4697965"/>
                <a:gd name="connsiteX26" fmla="*/ 2173210 w 3147893"/>
                <a:gd name="connsiteY26" fmla="*/ 4606881 h 4697965"/>
                <a:gd name="connsiteX27" fmla="*/ 2205646 w 3147893"/>
                <a:gd name="connsiteY27" fmla="*/ 4694712 h 4697965"/>
                <a:gd name="connsiteX28" fmla="*/ 2325659 w 3147893"/>
                <a:gd name="connsiteY28" fmla="*/ 4697965 h 4697965"/>
                <a:gd name="connsiteX29" fmla="*/ 2270525 w 3147893"/>
                <a:gd name="connsiteY29" fmla="*/ 4610139 h 4697965"/>
                <a:gd name="connsiteX0" fmla="*/ 3147893 w 3147893"/>
                <a:gd name="connsiteY0" fmla="*/ 4603942 h 4697965"/>
                <a:gd name="connsiteX1" fmla="*/ 2234834 w 3147893"/>
                <a:gd name="connsiteY1" fmla="*/ 3465867 h 4697965"/>
                <a:gd name="connsiteX2" fmla="*/ 1813280 w 3147893"/>
                <a:gd name="connsiteY2" fmla="*/ 2832070 h 4697965"/>
                <a:gd name="connsiteX3" fmla="*/ 1411490 w 3147893"/>
                <a:gd name="connsiteY3" fmla="*/ 2037547 h 4697965"/>
                <a:gd name="connsiteX4" fmla="*/ 976266 w 3147893"/>
                <a:gd name="connsiteY4" fmla="*/ 1007923 h 4697965"/>
                <a:gd name="connsiteX5" fmla="*/ 820625 w 3147893"/>
                <a:gd name="connsiteY5" fmla="*/ 1018832 h 4697965"/>
                <a:gd name="connsiteX6" fmla="*/ 742778 w 3147893"/>
                <a:gd name="connsiteY6" fmla="*/ 828531 h 4697965"/>
                <a:gd name="connsiteX7" fmla="*/ 683248 w 3147893"/>
                <a:gd name="connsiteY7" fmla="*/ 706972 h 4697965"/>
                <a:gd name="connsiteX8" fmla="*/ 881115 w 3147893"/>
                <a:gd name="connsiteY8" fmla="*/ 538250 h 4697965"/>
                <a:gd name="connsiteX9" fmla="*/ 572023 w 3147893"/>
                <a:gd name="connsiteY9" fmla="*/ 35786 h 4697965"/>
                <a:gd name="connsiteX10" fmla="*/ 380652 w 3147893"/>
                <a:gd name="connsiteY10" fmla="*/ 0 h 4697965"/>
                <a:gd name="connsiteX11" fmla="*/ 308142 w 3147893"/>
                <a:gd name="connsiteY11" fmla="*/ 169802 h 4697965"/>
                <a:gd name="connsiteX12" fmla="*/ 236238 w 3147893"/>
                <a:gd name="connsiteY12" fmla="*/ 725049 h 4697965"/>
                <a:gd name="connsiteX13" fmla="*/ 329725 w 3147893"/>
                <a:gd name="connsiteY13" fmla="*/ 734097 h 4697965"/>
                <a:gd name="connsiteX14" fmla="*/ 570630 w 3147893"/>
                <a:gd name="connsiteY14" fmla="*/ 647203 h 4697965"/>
                <a:gd name="connsiteX15" fmla="*/ 518976 w 3147893"/>
                <a:gd name="connsiteY15" fmla="*/ 1337625 h 4697965"/>
                <a:gd name="connsiteX16" fmla="*/ 661694 w 3147893"/>
                <a:gd name="connsiteY16" fmla="*/ 1682442 h 4697965"/>
                <a:gd name="connsiteX17" fmla="*/ 360040 w 3147893"/>
                <a:gd name="connsiteY17" fmla="*/ 1819068 h 4697965"/>
                <a:gd name="connsiteX18" fmla="*/ 74603 w 3147893"/>
                <a:gd name="connsiteY18" fmla="*/ 1949188 h 4697965"/>
                <a:gd name="connsiteX19" fmla="*/ 0 w 3147893"/>
                <a:gd name="connsiteY19" fmla="*/ 1975212 h 4697965"/>
                <a:gd name="connsiteX20" fmla="*/ 1005517 w 3147893"/>
                <a:gd name="connsiteY20" fmla="*/ 3279662 h 4697965"/>
                <a:gd name="connsiteX21" fmla="*/ 1307169 w 3147893"/>
                <a:gd name="connsiteY21" fmla="*/ 3663515 h 4697965"/>
                <a:gd name="connsiteX22" fmla="*/ 1443401 w 3147893"/>
                <a:gd name="connsiteY22" fmla="*/ 3741587 h 4697965"/>
                <a:gd name="connsiteX23" fmla="*/ 1592607 w 3147893"/>
                <a:gd name="connsiteY23" fmla="*/ 4099416 h 4697965"/>
                <a:gd name="connsiteX24" fmla="*/ 1936428 w 3147893"/>
                <a:gd name="connsiteY24" fmla="*/ 4317366 h 4697965"/>
                <a:gd name="connsiteX25" fmla="*/ 2118068 w 3147893"/>
                <a:gd name="connsiteY25" fmla="*/ 4535316 h 4697965"/>
                <a:gd name="connsiteX26" fmla="*/ 2173210 w 3147893"/>
                <a:gd name="connsiteY26" fmla="*/ 4606881 h 4697965"/>
                <a:gd name="connsiteX27" fmla="*/ 2205646 w 3147893"/>
                <a:gd name="connsiteY27" fmla="*/ 4694712 h 4697965"/>
                <a:gd name="connsiteX28" fmla="*/ 2325659 w 3147893"/>
                <a:gd name="connsiteY28" fmla="*/ 4697965 h 4697965"/>
                <a:gd name="connsiteX0" fmla="*/ 3147893 w 3147893"/>
                <a:gd name="connsiteY0" fmla="*/ 4603942 h 4694712"/>
                <a:gd name="connsiteX1" fmla="*/ 2234834 w 3147893"/>
                <a:gd name="connsiteY1" fmla="*/ 3465867 h 4694712"/>
                <a:gd name="connsiteX2" fmla="*/ 1813280 w 3147893"/>
                <a:gd name="connsiteY2" fmla="*/ 2832070 h 4694712"/>
                <a:gd name="connsiteX3" fmla="*/ 1411490 w 3147893"/>
                <a:gd name="connsiteY3" fmla="*/ 2037547 h 4694712"/>
                <a:gd name="connsiteX4" fmla="*/ 976266 w 3147893"/>
                <a:gd name="connsiteY4" fmla="*/ 1007923 h 4694712"/>
                <a:gd name="connsiteX5" fmla="*/ 820625 w 3147893"/>
                <a:gd name="connsiteY5" fmla="*/ 1018832 h 4694712"/>
                <a:gd name="connsiteX6" fmla="*/ 742778 w 3147893"/>
                <a:gd name="connsiteY6" fmla="*/ 828531 h 4694712"/>
                <a:gd name="connsiteX7" fmla="*/ 683248 w 3147893"/>
                <a:gd name="connsiteY7" fmla="*/ 706972 h 4694712"/>
                <a:gd name="connsiteX8" fmla="*/ 881115 w 3147893"/>
                <a:gd name="connsiteY8" fmla="*/ 538250 h 4694712"/>
                <a:gd name="connsiteX9" fmla="*/ 572023 w 3147893"/>
                <a:gd name="connsiteY9" fmla="*/ 35786 h 4694712"/>
                <a:gd name="connsiteX10" fmla="*/ 380652 w 3147893"/>
                <a:gd name="connsiteY10" fmla="*/ 0 h 4694712"/>
                <a:gd name="connsiteX11" fmla="*/ 308142 w 3147893"/>
                <a:gd name="connsiteY11" fmla="*/ 169802 h 4694712"/>
                <a:gd name="connsiteX12" fmla="*/ 236238 w 3147893"/>
                <a:gd name="connsiteY12" fmla="*/ 725049 h 4694712"/>
                <a:gd name="connsiteX13" fmla="*/ 329725 w 3147893"/>
                <a:gd name="connsiteY13" fmla="*/ 734097 h 4694712"/>
                <a:gd name="connsiteX14" fmla="*/ 570630 w 3147893"/>
                <a:gd name="connsiteY14" fmla="*/ 647203 h 4694712"/>
                <a:gd name="connsiteX15" fmla="*/ 518976 w 3147893"/>
                <a:gd name="connsiteY15" fmla="*/ 1337625 h 4694712"/>
                <a:gd name="connsiteX16" fmla="*/ 661694 w 3147893"/>
                <a:gd name="connsiteY16" fmla="*/ 1682442 h 4694712"/>
                <a:gd name="connsiteX17" fmla="*/ 360040 w 3147893"/>
                <a:gd name="connsiteY17" fmla="*/ 1819068 h 4694712"/>
                <a:gd name="connsiteX18" fmla="*/ 74603 w 3147893"/>
                <a:gd name="connsiteY18" fmla="*/ 1949188 h 4694712"/>
                <a:gd name="connsiteX19" fmla="*/ 0 w 3147893"/>
                <a:gd name="connsiteY19" fmla="*/ 1975212 h 4694712"/>
                <a:gd name="connsiteX20" fmla="*/ 1005517 w 3147893"/>
                <a:gd name="connsiteY20" fmla="*/ 3279662 h 4694712"/>
                <a:gd name="connsiteX21" fmla="*/ 1307169 w 3147893"/>
                <a:gd name="connsiteY21" fmla="*/ 3663515 h 4694712"/>
                <a:gd name="connsiteX22" fmla="*/ 1443401 w 3147893"/>
                <a:gd name="connsiteY22" fmla="*/ 3741587 h 4694712"/>
                <a:gd name="connsiteX23" fmla="*/ 1592607 w 3147893"/>
                <a:gd name="connsiteY23" fmla="*/ 4099416 h 4694712"/>
                <a:gd name="connsiteX24" fmla="*/ 1936428 w 3147893"/>
                <a:gd name="connsiteY24" fmla="*/ 4317366 h 4694712"/>
                <a:gd name="connsiteX25" fmla="*/ 2118068 w 3147893"/>
                <a:gd name="connsiteY25" fmla="*/ 4535316 h 4694712"/>
                <a:gd name="connsiteX26" fmla="*/ 2173210 w 3147893"/>
                <a:gd name="connsiteY26" fmla="*/ 4606881 h 4694712"/>
                <a:gd name="connsiteX27" fmla="*/ 2205646 w 3147893"/>
                <a:gd name="connsiteY27" fmla="*/ 4694712 h 4694712"/>
                <a:gd name="connsiteX0" fmla="*/ 3147893 w 3147893"/>
                <a:gd name="connsiteY0" fmla="*/ 4603942 h 4606882"/>
                <a:gd name="connsiteX1" fmla="*/ 2234834 w 3147893"/>
                <a:gd name="connsiteY1" fmla="*/ 3465867 h 4606882"/>
                <a:gd name="connsiteX2" fmla="*/ 1813280 w 3147893"/>
                <a:gd name="connsiteY2" fmla="*/ 2832070 h 4606882"/>
                <a:gd name="connsiteX3" fmla="*/ 1411490 w 3147893"/>
                <a:gd name="connsiteY3" fmla="*/ 2037547 h 4606882"/>
                <a:gd name="connsiteX4" fmla="*/ 976266 w 3147893"/>
                <a:gd name="connsiteY4" fmla="*/ 1007923 h 4606882"/>
                <a:gd name="connsiteX5" fmla="*/ 820625 w 3147893"/>
                <a:gd name="connsiteY5" fmla="*/ 1018832 h 4606882"/>
                <a:gd name="connsiteX6" fmla="*/ 742778 w 3147893"/>
                <a:gd name="connsiteY6" fmla="*/ 828531 h 4606882"/>
                <a:gd name="connsiteX7" fmla="*/ 683248 w 3147893"/>
                <a:gd name="connsiteY7" fmla="*/ 706972 h 4606882"/>
                <a:gd name="connsiteX8" fmla="*/ 881115 w 3147893"/>
                <a:gd name="connsiteY8" fmla="*/ 538250 h 4606882"/>
                <a:gd name="connsiteX9" fmla="*/ 572023 w 3147893"/>
                <a:gd name="connsiteY9" fmla="*/ 35786 h 4606882"/>
                <a:gd name="connsiteX10" fmla="*/ 380652 w 3147893"/>
                <a:gd name="connsiteY10" fmla="*/ 0 h 4606882"/>
                <a:gd name="connsiteX11" fmla="*/ 308142 w 3147893"/>
                <a:gd name="connsiteY11" fmla="*/ 169802 h 4606882"/>
                <a:gd name="connsiteX12" fmla="*/ 236238 w 3147893"/>
                <a:gd name="connsiteY12" fmla="*/ 725049 h 4606882"/>
                <a:gd name="connsiteX13" fmla="*/ 329725 w 3147893"/>
                <a:gd name="connsiteY13" fmla="*/ 734097 h 4606882"/>
                <a:gd name="connsiteX14" fmla="*/ 570630 w 3147893"/>
                <a:gd name="connsiteY14" fmla="*/ 647203 h 4606882"/>
                <a:gd name="connsiteX15" fmla="*/ 518976 w 3147893"/>
                <a:gd name="connsiteY15" fmla="*/ 1337625 h 4606882"/>
                <a:gd name="connsiteX16" fmla="*/ 661694 w 3147893"/>
                <a:gd name="connsiteY16" fmla="*/ 1682442 h 4606882"/>
                <a:gd name="connsiteX17" fmla="*/ 360040 w 3147893"/>
                <a:gd name="connsiteY17" fmla="*/ 1819068 h 4606882"/>
                <a:gd name="connsiteX18" fmla="*/ 74603 w 3147893"/>
                <a:gd name="connsiteY18" fmla="*/ 1949188 h 4606882"/>
                <a:gd name="connsiteX19" fmla="*/ 0 w 3147893"/>
                <a:gd name="connsiteY19" fmla="*/ 1975212 h 4606882"/>
                <a:gd name="connsiteX20" fmla="*/ 1005517 w 3147893"/>
                <a:gd name="connsiteY20" fmla="*/ 3279662 h 4606882"/>
                <a:gd name="connsiteX21" fmla="*/ 1307169 w 3147893"/>
                <a:gd name="connsiteY21" fmla="*/ 3663515 h 4606882"/>
                <a:gd name="connsiteX22" fmla="*/ 1443401 w 3147893"/>
                <a:gd name="connsiteY22" fmla="*/ 3741587 h 4606882"/>
                <a:gd name="connsiteX23" fmla="*/ 1592607 w 3147893"/>
                <a:gd name="connsiteY23" fmla="*/ 4099416 h 4606882"/>
                <a:gd name="connsiteX24" fmla="*/ 1936428 w 3147893"/>
                <a:gd name="connsiteY24" fmla="*/ 4317366 h 4606882"/>
                <a:gd name="connsiteX25" fmla="*/ 2118068 w 3147893"/>
                <a:gd name="connsiteY25" fmla="*/ 4535316 h 4606882"/>
                <a:gd name="connsiteX26" fmla="*/ 2173210 w 3147893"/>
                <a:gd name="connsiteY26" fmla="*/ 4606881 h 4606882"/>
                <a:gd name="connsiteX0" fmla="*/ 3147893 w 3147893"/>
                <a:gd name="connsiteY0" fmla="*/ 4603942 h 4603943"/>
                <a:gd name="connsiteX1" fmla="*/ 2234834 w 3147893"/>
                <a:gd name="connsiteY1" fmla="*/ 3465867 h 4603943"/>
                <a:gd name="connsiteX2" fmla="*/ 1813280 w 3147893"/>
                <a:gd name="connsiteY2" fmla="*/ 2832070 h 4603943"/>
                <a:gd name="connsiteX3" fmla="*/ 1411490 w 3147893"/>
                <a:gd name="connsiteY3" fmla="*/ 2037547 h 4603943"/>
                <a:gd name="connsiteX4" fmla="*/ 976266 w 3147893"/>
                <a:gd name="connsiteY4" fmla="*/ 1007923 h 4603943"/>
                <a:gd name="connsiteX5" fmla="*/ 820625 w 3147893"/>
                <a:gd name="connsiteY5" fmla="*/ 1018832 h 4603943"/>
                <a:gd name="connsiteX6" fmla="*/ 742778 w 3147893"/>
                <a:gd name="connsiteY6" fmla="*/ 828531 h 4603943"/>
                <a:gd name="connsiteX7" fmla="*/ 683248 w 3147893"/>
                <a:gd name="connsiteY7" fmla="*/ 706972 h 4603943"/>
                <a:gd name="connsiteX8" fmla="*/ 881115 w 3147893"/>
                <a:gd name="connsiteY8" fmla="*/ 538250 h 4603943"/>
                <a:gd name="connsiteX9" fmla="*/ 572023 w 3147893"/>
                <a:gd name="connsiteY9" fmla="*/ 35786 h 4603943"/>
                <a:gd name="connsiteX10" fmla="*/ 380652 w 3147893"/>
                <a:gd name="connsiteY10" fmla="*/ 0 h 4603943"/>
                <a:gd name="connsiteX11" fmla="*/ 308142 w 3147893"/>
                <a:gd name="connsiteY11" fmla="*/ 169802 h 4603943"/>
                <a:gd name="connsiteX12" fmla="*/ 236238 w 3147893"/>
                <a:gd name="connsiteY12" fmla="*/ 725049 h 4603943"/>
                <a:gd name="connsiteX13" fmla="*/ 329725 w 3147893"/>
                <a:gd name="connsiteY13" fmla="*/ 734097 h 4603943"/>
                <a:gd name="connsiteX14" fmla="*/ 570630 w 3147893"/>
                <a:gd name="connsiteY14" fmla="*/ 647203 h 4603943"/>
                <a:gd name="connsiteX15" fmla="*/ 518976 w 3147893"/>
                <a:gd name="connsiteY15" fmla="*/ 1337625 h 4603943"/>
                <a:gd name="connsiteX16" fmla="*/ 661694 w 3147893"/>
                <a:gd name="connsiteY16" fmla="*/ 1682442 h 4603943"/>
                <a:gd name="connsiteX17" fmla="*/ 360040 w 3147893"/>
                <a:gd name="connsiteY17" fmla="*/ 1819068 h 4603943"/>
                <a:gd name="connsiteX18" fmla="*/ 74603 w 3147893"/>
                <a:gd name="connsiteY18" fmla="*/ 1949188 h 4603943"/>
                <a:gd name="connsiteX19" fmla="*/ 0 w 3147893"/>
                <a:gd name="connsiteY19" fmla="*/ 1975212 h 4603943"/>
                <a:gd name="connsiteX20" fmla="*/ 1005517 w 3147893"/>
                <a:gd name="connsiteY20" fmla="*/ 3279662 h 4603943"/>
                <a:gd name="connsiteX21" fmla="*/ 1307169 w 3147893"/>
                <a:gd name="connsiteY21" fmla="*/ 3663515 h 4603943"/>
                <a:gd name="connsiteX22" fmla="*/ 1443401 w 3147893"/>
                <a:gd name="connsiteY22" fmla="*/ 3741587 h 4603943"/>
                <a:gd name="connsiteX23" fmla="*/ 1592607 w 3147893"/>
                <a:gd name="connsiteY23" fmla="*/ 4099416 h 4603943"/>
                <a:gd name="connsiteX24" fmla="*/ 1936428 w 3147893"/>
                <a:gd name="connsiteY24" fmla="*/ 4317366 h 4603943"/>
                <a:gd name="connsiteX25" fmla="*/ 2118068 w 3147893"/>
                <a:gd name="connsiteY25" fmla="*/ 4535316 h 4603943"/>
                <a:gd name="connsiteX0" fmla="*/ 3147893 w 3147893"/>
                <a:gd name="connsiteY0" fmla="*/ 4603942 h 4603942"/>
                <a:gd name="connsiteX1" fmla="*/ 2234834 w 3147893"/>
                <a:gd name="connsiteY1" fmla="*/ 3465867 h 4603942"/>
                <a:gd name="connsiteX2" fmla="*/ 1813280 w 3147893"/>
                <a:gd name="connsiteY2" fmla="*/ 2832070 h 4603942"/>
                <a:gd name="connsiteX3" fmla="*/ 1411490 w 3147893"/>
                <a:gd name="connsiteY3" fmla="*/ 2037547 h 4603942"/>
                <a:gd name="connsiteX4" fmla="*/ 976266 w 3147893"/>
                <a:gd name="connsiteY4" fmla="*/ 1007923 h 4603942"/>
                <a:gd name="connsiteX5" fmla="*/ 820625 w 3147893"/>
                <a:gd name="connsiteY5" fmla="*/ 1018832 h 4603942"/>
                <a:gd name="connsiteX6" fmla="*/ 742778 w 3147893"/>
                <a:gd name="connsiteY6" fmla="*/ 828531 h 4603942"/>
                <a:gd name="connsiteX7" fmla="*/ 683248 w 3147893"/>
                <a:gd name="connsiteY7" fmla="*/ 706972 h 4603942"/>
                <a:gd name="connsiteX8" fmla="*/ 881115 w 3147893"/>
                <a:gd name="connsiteY8" fmla="*/ 538250 h 4603942"/>
                <a:gd name="connsiteX9" fmla="*/ 572023 w 3147893"/>
                <a:gd name="connsiteY9" fmla="*/ 35786 h 4603942"/>
                <a:gd name="connsiteX10" fmla="*/ 380652 w 3147893"/>
                <a:gd name="connsiteY10" fmla="*/ 0 h 4603942"/>
                <a:gd name="connsiteX11" fmla="*/ 308142 w 3147893"/>
                <a:gd name="connsiteY11" fmla="*/ 169802 h 4603942"/>
                <a:gd name="connsiteX12" fmla="*/ 236238 w 3147893"/>
                <a:gd name="connsiteY12" fmla="*/ 725049 h 4603942"/>
                <a:gd name="connsiteX13" fmla="*/ 329725 w 3147893"/>
                <a:gd name="connsiteY13" fmla="*/ 734097 h 4603942"/>
                <a:gd name="connsiteX14" fmla="*/ 570630 w 3147893"/>
                <a:gd name="connsiteY14" fmla="*/ 647203 h 4603942"/>
                <a:gd name="connsiteX15" fmla="*/ 518976 w 3147893"/>
                <a:gd name="connsiteY15" fmla="*/ 1337625 h 4603942"/>
                <a:gd name="connsiteX16" fmla="*/ 661694 w 3147893"/>
                <a:gd name="connsiteY16" fmla="*/ 1682442 h 4603942"/>
                <a:gd name="connsiteX17" fmla="*/ 360040 w 3147893"/>
                <a:gd name="connsiteY17" fmla="*/ 1819068 h 4603942"/>
                <a:gd name="connsiteX18" fmla="*/ 74603 w 3147893"/>
                <a:gd name="connsiteY18" fmla="*/ 1949188 h 4603942"/>
                <a:gd name="connsiteX19" fmla="*/ 0 w 3147893"/>
                <a:gd name="connsiteY19" fmla="*/ 1975212 h 4603942"/>
                <a:gd name="connsiteX20" fmla="*/ 1005517 w 3147893"/>
                <a:gd name="connsiteY20" fmla="*/ 3279662 h 4603942"/>
                <a:gd name="connsiteX21" fmla="*/ 1307169 w 3147893"/>
                <a:gd name="connsiteY21" fmla="*/ 3663515 h 4603942"/>
                <a:gd name="connsiteX22" fmla="*/ 1443401 w 3147893"/>
                <a:gd name="connsiteY22" fmla="*/ 3741587 h 4603942"/>
                <a:gd name="connsiteX23" fmla="*/ 1592607 w 3147893"/>
                <a:gd name="connsiteY23" fmla="*/ 4099416 h 4603942"/>
                <a:gd name="connsiteX24" fmla="*/ 2118068 w 3147893"/>
                <a:gd name="connsiteY24" fmla="*/ 4535316 h 4603942"/>
                <a:gd name="connsiteX0" fmla="*/ 3147893 w 3147893"/>
                <a:gd name="connsiteY0" fmla="*/ 4603942 h 4603942"/>
                <a:gd name="connsiteX1" fmla="*/ 2234834 w 3147893"/>
                <a:gd name="connsiteY1" fmla="*/ 3465867 h 4603942"/>
                <a:gd name="connsiteX2" fmla="*/ 1813280 w 3147893"/>
                <a:gd name="connsiteY2" fmla="*/ 2832070 h 4603942"/>
                <a:gd name="connsiteX3" fmla="*/ 1411490 w 3147893"/>
                <a:gd name="connsiteY3" fmla="*/ 2037547 h 4603942"/>
                <a:gd name="connsiteX4" fmla="*/ 976266 w 3147893"/>
                <a:gd name="connsiteY4" fmla="*/ 1007923 h 4603942"/>
                <a:gd name="connsiteX5" fmla="*/ 820625 w 3147893"/>
                <a:gd name="connsiteY5" fmla="*/ 1018832 h 4603942"/>
                <a:gd name="connsiteX6" fmla="*/ 742778 w 3147893"/>
                <a:gd name="connsiteY6" fmla="*/ 828531 h 4603942"/>
                <a:gd name="connsiteX7" fmla="*/ 683248 w 3147893"/>
                <a:gd name="connsiteY7" fmla="*/ 706972 h 4603942"/>
                <a:gd name="connsiteX8" fmla="*/ 881115 w 3147893"/>
                <a:gd name="connsiteY8" fmla="*/ 538250 h 4603942"/>
                <a:gd name="connsiteX9" fmla="*/ 572023 w 3147893"/>
                <a:gd name="connsiteY9" fmla="*/ 35786 h 4603942"/>
                <a:gd name="connsiteX10" fmla="*/ 380652 w 3147893"/>
                <a:gd name="connsiteY10" fmla="*/ 0 h 4603942"/>
                <a:gd name="connsiteX11" fmla="*/ 308142 w 3147893"/>
                <a:gd name="connsiteY11" fmla="*/ 169802 h 4603942"/>
                <a:gd name="connsiteX12" fmla="*/ 236238 w 3147893"/>
                <a:gd name="connsiteY12" fmla="*/ 725049 h 4603942"/>
                <a:gd name="connsiteX13" fmla="*/ 329725 w 3147893"/>
                <a:gd name="connsiteY13" fmla="*/ 734097 h 4603942"/>
                <a:gd name="connsiteX14" fmla="*/ 570630 w 3147893"/>
                <a:gd name="connsiteY14" fmla="*/ 647203 h 4603942"/>
                <a:gd name="connsiteX15" fmla="*/ 518976 w 3147893"/>
                <a:gd name="connsiteY15" fmla="*/ 1337625 h 4603942"/>
                <a:gd name="connsiteX16" fmla="*/ 661694 w 3147893"/>
                <a:gd name="connsiteY16" fmla="*/ 1682442 h 4603942"/>
                <a:gd name="connsiteX17" fmla="*/ 360040 w 3147893"/>
                <a:gd name="connsiteY17" fmla="*/ 1819068 h 4603942"/>
                <a:gd name="connsiteX18" fmla="*/ 74603 w 3147893"/>
                <a:gd name="connsiteY18" fmla="*/ 1949188 h 4603942"/>
                <a:gd name="connsiteX19" fmla="*/ 0 w 3147893"/>
                <a:gd name="connsiteY19" fmla="*/ 1975212 h 4603942"/>
                <a:gd name="connsiteX20" fmla="*/ 1005517 w 3147893"/>
                <a:gd name="connsiteY20" fmla="*/ 3279662 h 4603942"/>
                <a:gd name="connsiteX21" fmla="*/ 1307169 w 3147893"/>
                <a:gd name="connsiteY21" fmla="*/ 3663515 h 4603942"/>
                <a:gd name="connsiteX22" fmla="*/ 1443401 w 3147893"/>
                <a:gd name="connsiteY22" fmla="*/ 3741587 h 4603942"/>
                <a:gd name="connsiteX23" fmla="*/ 2118068 w 3147893"/>
                <a:gd name="connsiteY23" fmla="*/ 4535316 h 4603942"/>
                <a:gd name="connsiteX0" fmla="*/ 3147893 w 3147893"/>
                <a:gd name="connsiteY0" fmla="*/ 4603942 h 4603942"/>
                <a:gd name="connsiteX1" fmla="*/ 2234834 w 3147893"/>
                <a:gd name="connsiteY1" fmla="*/ 3465867 h 4603942"/>
                <a:gd name="connsiteX2" fmla="*/ 1813280 w 3147893"/>
                <a:gd name="connsiteY2" fmla="*/ 2832070 h 4603942"/>
                <a:gd name="connsiteX3" fmla="*/ 1411490 w 3147893"/>
                <a:gd name="connsiteY3" fmla="*/ 2037547 h 4603942"/>
                <a:gd name="connsiteX4" fmla="*/ 976266 w 3147893"/>
                <a:gd name="connsiteY4" fmla="*/ 1007923 h 4603942"/>
                <a:gd name="connsiteX5" fmla="*/ 820625 w 3147893"/>
                <a:gd name="connsiteY5" fmla="*/ 1018832 h 4603942"/>
                <a:gd name="connsiteX6" fmla="*/ 742778 w 3147893"/>
                <a:gd name="connsiteY6" fmla="*/ 828531 h 4603942"/>
                <a:gd name="connsiteX7" fmla="*/ 683248 w 3147893"/>
                <a:gd name="connsiteY7" fmla="*/ 706972 h 4603942"/>
                <a:gd name="connsiteX8" fmla="*/ 881115 w 3147893"/>
                <a:gd name="connsiteY8" fmla="*/ 538250 h 4603942"/>
                <a:gd name="connsiteX9" fmla="*/ 572023 w 3147893"/>
                <a:gd name="connsiteY9" fmla="*/ 35786 h 4603942"/>
                <a:gd name="connsiteX10" fmla="*/ 380652 w 3147893"/>
                <a:gd name="connsiteY10" fmla="*/ 0 h 4603942"/>
                <a:gd name="connsiteX11" fmla="*/ 308142 w 3147893"/>
                <a:gd name="connsiteY11" fmla="*/ 169802 h 4603942"/>
                <a:gd name="connsiteX12" fmla="*/ 236238 w 3147893"/>
                <a:gd name="connsiteY12" fmla="*/ 725049 h 4603942"/>
                <a:gd name="connsiteX13" fmla="*/ 329725 w 3147893"/>
                <a:gd name="connsiteY13" fmla="*/ 734097 h 4603942"/>
                <a:gd name="connsiteX14" fmla="*/ 570630 w 3147893"/>
                <a:gd name="connsiteY14" fmla="*/ 647203 h 4603942"/>
                <a:gd name="connsiteX15" fmla="*/ 518976 w 3147893"/>
                <a:gd name="connsiteY15" fmla="*/ 1337625 h 4603942"/>
                <a:gd name="connsiteX16" fmla="*/ 661694 w 3147893"/>
                <a:gd name="connsiteY16" fmla="*/ 1682442 h 4603942"/>
                <a:gd name="connsiteX17" fmla="*/ 360040 w 3147893"/>
                <a:gd name="connsiteY17" fmla="*/ 1819068 h 4603942"/>
                <a:gd name="connsiteX18" fmla="*/ 74603 w 3147893"/>
                <a:gd name="connsiteY18" fmla="*/ 1949188 h 4603942"/>
                <a:gd name="connsiteX19" fmla="*/ 0 w 3147893"/>
                <a:gd name="connsiteY19" fmla="*/ 1975212 h 4603942"/>
                <a:gd name="connsiteX20" fmla="*/ 1005517 w 3147893"/>
                <a:gd name="connsiteY20" fmla="*/ 3279662 h 4603942"/>
                <a:gd name="connsiteX21" fmla="*/ 1307169 w 3147893"/>
                <a:gd name="connsiteY21" fmla="*/ 3663515 h 4603942"/>
                <a:gd name="connsiteX22" fmla="*/ 2118068 w 3147893"/>
                <a:gd name="connsiteY22" fmla="*/ 4535316 h 4603942"/>
                <a:gd name="connsiteX0" fmla="*/ 3147893 w 3147893"/>
                <a:gd name="connsiteY0" fmla="*/ 4603942 h 4603942"/>
                <a:gd name="connsiteX1" fmla="*/ 2234834 w 3147893"/>
                <a:gd name="connsiteY1" fmla="*/ 3465867 h 4603942"/>
                <a:gd name="connsiteX2" fmla="*/ 1813280 w 3147893"/>
                <a:gd name="connsiteY2" fmla="*/ 2832070 h 4603942"/>
                <a:gd name="connsiteX3" fmla="*/ 1411490 w 3147893"/>
                <a:gd name="connsiteY3" fmla="*/ 2037547 h 4603942"/>
                <a:gd name="connsiteX4" fmla="*/ 976266 w 3147893"/>
                <a:gd name="connsiteY4" fmla="*/ 1007923 h 4603942"/>
                <a:gd name="connsiteX5" fmla="*/ 820625 w 3147893"/>
                <a:gd name="connsiteY5" fmla="*/ 1018832 h 4603942"/>
                <a:gd name="connsiteX6" fmla="*/ 742778 w 3147893"/>
                <a:gd name="connsiteY6" fmla="*/ 828531 h 4603942"/>
                <a:gd name="connsiteX7" fmla="*/ 683248 w 3147893"/>
                <a:gd name="connsiteY7" fmla="*/ 706972 h 4603942"/>
                <a:gd name="connsiteX8" fmla="*/ 881115 w 3147893"/>
                <a:gd name="connsiteY8" fmla="*/ 538250 h 4603942"/>
                <a:gd name="connsiteX9" fmla="*/ 572023 w 3147893"/>
                <a:gd name="connsiteY9" fmla="*/ 35786 h 4603942"/>
                <a:gd name="connsiteX10" fmla="*/ 380652 w 3147893"/>
                <a:gd name="connsiteY10" fmla="*/ 0 h 4603942"/>
                <a:gd name="connsiteX11" fmla="*/ 308142 w 3147893"/>
                <a:gd name="connsiteY11" fmla="*/ 169802 h 4603942"/>
                <a:gd name="connsiteX12" fmla="*/ 236238 w 3147893"/>
                <a:gd name="connsiteY12" fmla="*/ 725049 h 4603942"/>
                <a:gd name="connsiteX13" fmla="*/ 329725 w 3147893"/>
                <a:gd name="connsiteY13" fmla="*/ 734097 h 4603942"/>
                <a:gd name="connsiteX14" fmla="*/ 570630 w 3147893"/>
                <a:gd name="connsiteY14" fmla="*/ 647203 h 4603942"/>
                <a:gd name="connsiteX15" fmla="*/ 518976 w 3147893"/>
                <a:gd name="connsiteY15" fmla="*/ 1337625 h 4603942"/>
                <a:gd name="connsiteX16" fmla="*/ 661694 w 3147893"/>
                <a:gd name="connsiteY16" fmla="*/ 1682442 h 4603942"/>
                <a:gd name="connsiteX17" fmla="*/ 360040 w 3147893"/>
                <a:gd name="connsiteY17" fmla="*/ 1819068 h 4603942"/>
                <a:gd name="connsiteX18" fmla="*/ 74603 w 3147893"/>
                <a:gd name="connsiteY18" fmla="*/ 1949188 h 4603942"/>
                <a:gd name="connsiteX19" fmla="*/ 0 w 3147893"/>
                <a:gd name="connsiteY19" fmla="*/ 1975212 h 4603942"/>
                <a:gd name="connsiteX20" fmla="*/ 1005517 w 3147893"/>
                <a:gd name="connsiteY20" fmla="*/ 3279662 h 4603942"/>
                <a:gd name="connsiteX21" fmla="*/ 2118068 w 3147893"/>
                <a:gd name="connsiteY21" fmla="*/ 4535316 h 4603942"/>
                <a:gd name="connsiteX0" fmla="*/ 3147893 w 3147893"/>
                <a:gd name="connsiteY0" fmla="*/ 4603942 h 4603942"/>
                <a:gd name="connsiteX1" fmla="*/ 2234834 w 3147893"/>
                <a:gd name="connsiteY1" fmla="*/ 3465867 h 4603942"/>
                <a:gd name="connsiteX2" fmla="*/ 1813280 w 3147893"/>
                <a:gd name="connsiteY2" fmla="*/ 2832070 h 4603942"/>
                <a:gd name="connsiteX3" fmla="*/ 1411490 w 3147893"/>
                <a:gd name="connsiteY3" fmla="*/ 2037547 h 4603942"/>
                <a:gd name="connsiteX4" fmla="*/ 976266 w 3147893"/>
                <a:gd name="connsiteY4" fmla="*/ 1007923 h 4603942"/>
                <a:gd name="connsiteX5" fmla="*/ 820625 w 3147893"/>
                <a:gd name="connsiteY5" fmla="*/ 1018832 h 4603942"/>
                <a:gd name="connsiteX6" fmla="*/ 742778 w 3147893"/>
                <a:gd name="connsiteY6" fmla="*/ 828531 h 4603942"/>
                <a:gd name="connsiteX7" fmla="*/ 683248 w 3147893"/>
                <a:gd name="connsiteY7" fmla="*/ 706972 h 4603942"/>
                <a:gd name="connsiteX8" fmla="*/ 881115 w 3147893"/>
                <a:gd name="connsiteY8" fmla="*/ 538250 h 4603942"/>
                <a:gd name="connsiteX9" fmla="*/ 572023 w 3147893"/>
                <a:gd name="connsiteY9" fmla="*/ 35786 h 4603942"/>
                <a:gd name="connsiteX10" fmla="*/ 380652 w 3147893"/>
                <a:gd name="connsiteY10" fmla="*/ 0 h 4603942"/>
                <a:gd name="connsiteX11" fmla="*/ 308142 w 3147893"/>
                <a:gd name="connsiteY11" fmla="*/ 169802 h 4603942"/>
                <a:gd name="connsiteX12" fmla="*/ 236238 w 3147893"/>
                <a:gd name="connsiteY12" fmla="*/ 725049 h 4603942"/>
                <a:gd name="connsiteX13" fmla="*/ 329725 w 3147893"/>
                <a:gd name="connsiteY13" fmla="*/ 734097 h 4603942"/>
                <a:gd name="connsiteX14" fmla="*/ 570630 w 3147893"/>
                <a:gd name="connsiteY14" fmla="*/ 647203 h 4603942"/>
                <a:gd name="connsiteX15" fmla="*/ 518976 w 3147893"/>
                <a:gd name="connsiteY15" fmla="*/ 1337625 h 4603942"/>
                <a:gd name="connsiteX16" fmla="*/ 661694 w 3147893"/>
                <a:gd name="connsiteY16" fmla="*/ 1682442 h 4603942"/>
                <a:gd name="connsiteX17" fmla="*/ 360040 w 3147893"/>
                <a:gd name="connsiteY17" fmla="*/ 1819068 h 4603942"/>
                <a:gd name="connsiteX18" fmla="*/ 74603 w 3147893"/>
                <a:gd name="connsiteY18" fmla="*/ 1949188 h 4603942"/>
                <a:gd name="connsiteX19" fmla="*/ 0 w 3147893"/>
                <a:gd name="connsiteY19" fmla="*/ 1975212 h 4603942"/>
                <a:gd name="connsiteX20" fmla="*/ 2118068 w 3147893"/>
                <a:gd name="connsiteY20" fmla="*/ 4535316 h 4603942"/>
                <a:gd name="connsiteX0" fmla="*/ 3073289 w 3073289"/>
                <a:gd name="connsiteY0" fmla="*/ 4603942 h 4603942"/>
                <a:gd name="connsiteX1" fmla="*/ 2160230 w 3073289"/>
                <a:gd name="connsiteY1" fmla="*/ 3465867 h 4603942"/>
                <a:gd name="connsiteX2" fmla="*/ 1738676 w 3073289"/>
                <a:gd name="connsiteY2" fmla="*/ 2832070 h 4603942"/>
                <a:gd name="connsiteX3" fmla="*/ 1336886 w 3073289"/>
                <a:gd name="connsiteY3" fmla="*/ 2037547 h 4603942"/>
                <a:gd name="connsiteX4" fmla="*/ 901662 w 3073289"/>
                <a:gd name="connsiteY4" fmla="*/ 1007923 h 4603942"/>
                <a:gd name="connsiteX5" fmla="*/ 746021 w 3073289"/>
                <a:gd name="connsiteY5" fmla="*/ 1018832 h 4603942"/>
                <a:gd name="connsiteX6" fmla="*/ 668174 w 3073289"/>
                <a:gd name="connsiteY6" fmla="*/ 828531 h 4603942"/>
                <a:gd name="connsiteX7" fmla="*/ 608644 w 3073289"/>
                <a:gd name="connsiteY7" fmla="*/ 706972 h 4603942"/>
                <a:gd name="connsiteX8" fmla="*/ 806511 w 3073289"/>
                <a:gd name="connsiteY8" fmla="*/ 538250 h 4603942"/>
                <a:gd name="connsiteX9" fmla="*/ 497419 w 3073289"/>
                <a:gd name="connsiteY9" fmla="*/ 35786 h 4603942"/>
                <a:gd name="connsiteX10" fmla="*/ 306048 w 3073289"/>
                <a:gd name="connsiteY10" fmla="*/ 0 h 4603942"/>
                <a:gd name="connsiteX11" fmla="*/ 233538 w 3073289"/>
                <a:gd name="connsiteY11" fmla="*/ 169802 h 4603942"/>
                <a:gd name="connsiteX12" fmla="*/ 161634 w 3073289"/>
                <a:gd name="connsiteY12" fmla="*/ 725049 h 4603942"/>
                <a:gd name="connsiteX13" fmla="*/ 255121 w 3073289"/>
                <a:gd name="connsiteY13" fmla="*/ 734097 h 4603942"/>
                <a:gd name="connsiteX14" fmla="*/ 496026 w 3073289"/>
                <a:gd name="connsiteY14" fmla="*/ 647203 h 4603942"/>
                <a:gd name="connsiteX15" fmla="*/ 444372 w 3073289"/>
                <a:gd name="connsiteY15" fmla="*/ 1337625 h 4603942"/>
                <a:gd name="connsiteX16" fmla="*/ 587090 w 3073289"/>
                <a:gd name="connsiteY16" fmla="*/ 1682442 h 4603942"/>
                <a:gd name="connsiteX17" fmla="*/ 285436 w 3073289"/>
                <a:gd name="connsiteY17" fmla="*/ 1819068 h 4603942"/>
                <a:gd name="connsiteX18" fmla="*/ -1 w 3073289"/>
                <a:gd name="connsiteY18" fmla="*/ 1949188 h 4603942"/>
                <a:gd name="connsiteX19" fmla="*/ 2043464 w 3073289"/>
                <a:gd name="connsiteY19" fmla="*/ 4535316 h 4603942"/>
                <a:gd name="connsiteX0" fmla="*/ 3073290 w 3073290"/>
                <a:gd name="connsiteY0" fmla="*/ 4603942 h 4603942"/>
                <a:gd name="connsiteX1" fmla="*/ 2160231 w 3073290"/>
                <a:gd name="connsiteY1" fmla="*/ 3465867 h 4603942"/>
                <a:gd name="connsiteX2" fmla="*/ 1738677 w 3073290"/>
                <a:gd name="connsiteY2" fmla="*/ 2832070 h 4603942"/>
                <a:gd name="connsiteX3" fmla="*/ 1336887 w 3073290"/>
                <a:gd name="connsiteY3" fmla="*/ 2037547 h 4603942"/>
                <a:gd name="connsiteX4" fmla="*/ 901663 w 3073290"/>
                <a:gd name="connsiteY4" fmla="*/ 1007923 h 4603942"/>
                <a:gd name="connsiteX5" fmla="*/ 746022 w 3073290"/>
                <a:gd name="connsiteY5" fmla="*/ 1018832 h 4603942"/>
                <a:gd name="connsiteX6" fmla="*/ 668175 w 3073290"/>
                <a:gd name="connsiteY6" fmla="*/ 828531 h 4603942"/>
                <a:gd name="connsiteX7" fmla="*/ 608645 w 3073290"/>
                <a:gd name="connsiteY7" fmla="*/ 706972 h 4603942"/>
                <a:gd name="connsiteX8" fmla="*/ 806512 w 3073290"/>
                <a:gd name="connsiteY8" fmla="*/ 538250 h 4603942"/>
                <a:gd name="connsiteX9" fmla="*/ 497420 w 3073290"/>
                <a:gd name="connsiteY9" fmla="*/ 35786 h 4603942"/>
                <a:gd name="connsiteX10" fmla="*/ 306049 w 3073290"/>
                <a:gd name="connsiteY10" fmla="*/ 0 h 4603942"/>
                <a:gd name="connsiteX11" fmla="*/ 233539 w 3073290"/>
                <a:gd name="connsiteY11" fmla="*/ 169802 h 4603942"/>
                <a:gd name="connsiteX12" fmla="*/ 161635 w 3073290"/>
                <a:gd name="connsiteY12" fmla="*/ 725049 h 4603942"/>
                <a:gd name="connsiteX13" fmla="*/ 255122 w 3073290"/>
                <a:gd name="connsiteY13" fmla="*/ 734097 h 4603942"/>
                <a:gd name="connsiteX14" fmla="*/ 496027 w 3073290"/>
                <a:gd name="connsiteY14" fmla="*/ 647203 h 4603942"/>
                <a:gd name="connsiteX15" fmla="*/ 444373 w 3073290"/>
                <a:gd name="connsiteY15" fmla="*/ 1337625 h 4603942"/>
                <a:gd name="connsiteX16" fmla="*/ 587091 w 3073290"/>
                <a:gd name="connsiteY16" fmla="*/ 1682442 h 4603942"/>
                <a:gd name="connsiteX17" fmla="*/ 0 w 3073290"/>
                <a:gd name="connsiteY17" fmla="*/ 1949188 h 4603942"/>
                <a:gd name="connsiteX18" fmla="*/ 2043465 w 3073290"/>
                <a:gd name="connsiteY18" fmla="*/ 4535316 h 4603942"/>
                <a:gd name="connsiteX0" fmla="*/ 3073290 w 3073290"/>
                <a:gd name="connsiteY0" fmla="*/ 4603942 h 4603942"/>
                <a:gd name="connsiteX1" fmla="*/ 2160231 w 3073290"/>
                <a:gd name="connsiteY1" fmla="*/ 3465867 h 4603942"/>
                <a:gd name="connsiteX2" fmla="*/ 1738677 w 3073290"/>
                <a:gd name="connsiteY2" fmla="*/ 2832070 h 4603942"/>
                <a:gd name="connsiteX3" fmla="*/ 1336887 w 3073290"/>
                <a:gd name="connsiteY3" fmla="*/ 2037547 h 4603942"/>
                <a:gd name="connsiteX4" fmla="*/ 901663 w 3073290"/>
                <a:gd name="connsiteY4" fmla="*/ 1007923 h 4603942"/>
                <a:gd name="connsiteX5" fmla="*/ 746022 w 3073290"/>
                <a:gd name="connsiteY5" fmla="*/ 1018832 h 4603942"/>
                <a:gd name="connsiteX6" fmla="*/ 668175 w 3073290"/>
                <a:gd name="connsiteY6" fmla="*/ 828531 h 4603942"/>
                <a:gd name="connsiteX7" fmla="*/ 608645 w 3073290"/>
                <a:gd name="connsiteY7" fmla="*/ 706972 h 4603942"/>
                <a:gd name="connsiteX8" fmla="*/ 806512 w 3073290"/>
                <a:gd name="connsiteY8" fmla="*/ 538250 h 4603942"/>
                <a:gd name="connsiteX9" fmla="*/ 497420 w 3073290"/>
                <a:gd name="connsiteY9" fmla="*/ 35786 h 4603942"/>
                <a:gd name="connsiteX10" fmla="*/ 306049 w 3073290"/>
                <a:gd name="connsiteY10" fmla="*/ 0 h 4603942"/>
                <a:gd name="connsiteX11" fmla="*/ 233539 w 3073290"/>
                <a:gd name="connsiteY11" fmla="*/ 169802 h 4603942"/>
                <a:gd name="connsiteX12" fmla="*/ 161635 w 3073290"/>
                <a:gd name="connsiteY12" fmla="*/ 725049 h 4603942"/>
                <a:gd name="connsiteX13" fmla="*/ 255122 w 3073290"/>
                <a:gd name="connsiteY13" fmla="*/ 734097 h 4603942"/>
                <a:gd name="connsiteX14" fmla="*/ 496027 w 3073290"/>
                <a:gd name="connsiteY14" fmla="*/ 647203 h 4603942"/>
                <a:gd name="connsiteX15" fmla="*/ 444373 w 3073290"/>
                <a:gd name="connsiteY15" fmla="*/ 1337625 h 4603942"/>
                <a:gd name="connsiteX16" fmla="*/ 0 w 3073290"/>
                <a:gd name="connsiteY16" fmla="*/ 1949188 h 4603942"/>
                <a:gd name="connsiteX17" fmla="*/ 2043465 w 3073290"/>
                <a:gd name="connsiteY17" fmla="*/ 4535316 h 4603942"/>
                <a:gd name="connsiteX0" fmla="*/ 3073290 w 3073290"/>
                <a:gd name="connsiteY0" fmla="*/ 4603942 h 4603942"/>
                <a:gd name="connsiteX1" fmla="*/ 2160231 w 3073290"/>
                <a:gd name="connsiteY1" fmla="*/ 3465867 h 4603942"/>
                <a:gd name="connsiteX2" fmla="*/ 1738677 w 3073290"/>
                <a:gd name="connsiteY2" fmla="*/ 2832070 h 4603942"/>
                <a:gd name="connsiteX3" fmla="*/ 1336887 w 3073290"/>
                <a:gd name="connsiteY3" fmla="*/ 2037547 h 4603942"/>
                <a:gd name="connsiteX4" fmla="*/ 901663 w 3073290"/>
                <a:gd name="connsiteY4" fmla="*/ 1007923 h 4603942"/>
                <a:gd name="connsiteX5" fmla="*/ 746022 w 3073290"/>
                <a:gd name="connsiteY5" fmla="*/ 1018832 h 4603942"/>
                <a:gd name="connsiteX6" fmla="*/ 668175 w 3073290"/>
                <a:gd name="connsiteY6" fmla="*/ 828531 h 4603942"/>
                <a:gd name="connsiteX7" fmla="*/ 608645 w 3073290"/>
                <a:gd name="connsiteY7" fmla="*/ 706972 h 4603942"/>
                <a:gd name="connsiteX8" fmla="*/ 806512 w 3073290"/>
                <a:gd name="connsiteY8" fmla="*/ 538250 h 4603942"/>
                <a:gd name="connsiteX9" fmla="*/ 497420 w 3073290"/>
                <a:gd name="connsiteY9" fmla="*/ 35786 h 4603942"/>
                <a:gd name="connsiteX10" fmla="*/ 306049 w 3073290"/>
                <a:gd name="connsiteY10" fmla="*/ 0 h 4603942"/>
                <a:gd name="connsiteX11" fmla="*/ 233539 w 3073290"/>
                <a:gd name="connsiteY11" fmla="*/ 169802 h 4603942"/>
                <a:gd name="connsiteX12" fmla="*/ 161635 w 3073290"/>
                <a:gd name="connsiteY12" fmla="*/ 725049 h 4603942"/>
                <a:gd name="connsiteX13" fmla="*/ 255122 w 3073290"/>
                <a:gd name="connsiteY13" fmla="*/ 734097 h 4603942"/>
                <a:gd name="connsiteX14" fmla="*/ 496027 w 3073290"/>
                <a:gd name="connsiteY14" fmla="*/ 647203 h 4603942"/>
                <a:gd name="connsiteX15" fmla="*/ 0 w 3073290"/>
                <a:gd name="connsiteY15" fmla="*/ 1949188 h 4603942"/>
                <a:gd name="connsiteX16" fmla="*/ 2043465 w 3073290"/>
                <a:gd name="connsiteY16" fmla="*/ 4535316 h 4603942"/>
                <a:gd name="connsiteX0" fmla="*/ 2911655 w 2911655"/>
                <a:gd name="connsiteY0" fmla="*/ 4603942 h 4603942"/>
                <a:gd name="connsiteX1" fmla="*/ 1998596 w 2911655"/>
                <a:gd name="connsiteY1" fmla="*/ 3465867 h 4603942"/>
                <a:gd name="connsiteX2" fmla="*/ 1577042 w 2911655"/>
                <a:gd name="connsiteY2" fmla="*/ 2832070 h 4603942"/>
                <a:gd name="connsiteX3" fmla="*/ 1175252 w 2911655"/>
                <a:gd name="connsiteY3" fmla="*/ 2037547 h 4603942"/>
                <a:gd name="connsiteX4" fmla="*/ 740028 w 2911655"/>
                <a:gd name="connsiteY4" fmla="*/ 1007923 h 4603942"/>
                <a:gd name="connsiteX5" fmla="*/ 584387 w 2911655"/>
                <a:gd name="connsiteY5" fmla="*/ 1018832 h 4603942"/>
                <a:gd name="connsiteX6" fmla="*/ 506540 w 2911655"/>
                <a:gd name="connsiteY6" fmla="*/ 828531 h 4603942"/>
                <a:gd name="connsiteX7" fmla="*/ 447010 w 2911655"/>
                <a:gd name="connsiteY7" fmla="*/ 706972 h 4603942"/>
                <a:gd name="connsiteX8" fmla="*/ 644877 w 2911655"/>
                <a:gd name="connsiteY8" fmla="*/ 538250 h 4603942"/>
                <a:gd name="connsiteX9" fmla="*/ 335785 w 2911655"/>
                <a:gd name="connsiteY9" fmla="*/ 35786 h 4603942"/>
                <a:gd name="connsiteX10" fmla="*/ 144414 w 2911655"/>
                <a:gd name="connsiteY10" fmla="*/ 0 h 4603942"/>
                <a:gd name="connsiteX11" fmla="*/ 71904 w 2911655"/>
                <a:gd name="connsiteY11" fmla="*/ 169802 h 4603942"/>
                <a:gd name="connsiteX12" fmla="*/ 0 w 2911655"/>
                <a:gd name="connsiteY12" fmla="*/ 725049 h 4603942"/>
                <a:gd name="connsiteX13" fmla="*/ 93487 w 2911655"/>
                <a:gd name="connsiteY13" fmla="*/ 734097 h 4603942"/>
                <a:gd name="connsiteX14" fmla="*/ 334392 w 2911655"/>
                <a:gd name="connsiteY14" fmla="*/ 647203 h 4603942"/>
                <a:gd name="connsiteX15" fmla="*/ 1881830 w 2911655"/>
                <a:gd name="connsiteY15" fmla="*/ 4535316 h 4603942"/>
                <a:gd name="connsiteX0" fmla="*/ 2911655 w 2911655"/>
                <a:gd name="connsiteY0" fmla="*/ 4603942 h 4603942"/>
                <a:gd name="connsiteX1" fmla="*/ 1998596 w 2911655"/>
                <a:gd name="connsiteY1" fmla="*/ 3465867 h 4603942"/>
                <a:gd name="connsiteX2" fmla="*/ 1577042 w 2911655"/>
                <a:gd name="connsiteY2" fmla="*/ 2832070 h 4603942"/>
                <a:gd name="connsiteX3" fmla="*/ 1175252 w 2911655"/>
                <a:gd name="connsiteY3" fmla="*/ 2037547 h 4603942"/>
                <a:gd name="connsiteX4" fmla="*/ 740028 w 2911655"/>
                <a:gd name="connsiteY4" fmla="*/ 1007923 h 4603942"/>
                <a:gd name="connsiteX5" fmla="*/ 584387 w 2911655"/>
                <a:gd name="connsiteY5" fmla="*/ 1018832 h 4603942"/>
                <a:gd name="connsiteX6" fmla="*/ 506540 w 2911655"/>
                <a:gd name="connsiteY6" fmla="*/ 828531 h 4603942"/>
                <a:gd name="connsiteX7" fmla="*/ 447010 w 2911655"/>
                <a:gd name="connsiteY7" fmla="*/ 706972 h 4603942"/>
                <a:gd name="connsiteX8" fmla="*/ 644877 w 2911655"/>
                <a:gd name="connsiteY8" fmla="*/ 538250 h 4603942"/>
                <a:gd name="connsiteX9" fmla="*/ 335785 w 2911655"/>
                <a:gd name="connsiteY9" fmla="*/ 35786 h 4603942"/>
                <a:gd name="connsiteX10" fmla="*/ 144414 w 2911655"/>
                <a:gd name="connsiteY10" fmla="*/ 0 h 4603942"/>
                <a:gd name="connsiteX11" fmla="*/ 71904 w 2911655"/>
                <a:gd name="connsiteY11" fmla="*/ 169802 h 4603942"/>
                <a:gd name="connsiteX12" fmla="*/ 0 w 2911655"/>
                <a:gd name="connsiteY12" fmla="*/ 725049 h 4603942"/>
                <a:gd name="connsiteX13" fmla="*/ 93487 w 2911655"/>
                <a:gd name="connsiteY13" fmla="*/ 734097 h 4603942"/>
                <a:gd name="connsiteX14" fmla="*/ 334392 w 2911655"/>
                <a:gd name="connsiteY14" fmla="*/ 647203 h 4603942"/>
                <a:gd name="connsiteX0" fmla="*/ 2911655 w 2911655"/>
                <a:gd name="connsiteY0" fmla="*/ 4603942 h 4603942"/>
                <a:gd name="connsiteX1" fmla="*/ 1998596 w 2911655"/>
                <a:gd name="connsiteY1" fmla="*/ 3465867 h 4603942"/>
                <a:gd name="connsiteX2" fmla="*/ 1577042 w 2911655"/>
                <a:gd name="connsiteY2" fmla="*/ 2832070 h 4603942"/>
                <a:gd name="connsiteX3" fmla="*/ 1175252 w 2911655"/>
                <a:gd name="connsiteY3" fmla="*/ 2037547 h 4603942"/>
                <a:gd name="connsiteX4" fmla="*/ 740028 w 2911655"/>
                <a:gd name="connsiteY4" fmla="*/ 1007923 h 4603942"/>
                <a:gd name="connsiteX5" fmla="*/ 584387 w 2911655"/>
                <a:gd name="connsiteY5" fmla="*/ 1018832 h 4603942"/>
                <a:gd name="connsiteX6" fmla="*/ 506540 w 2911655"/>
                <a:gd name="connsiteY6" fmla="*/ 828531 h 4603942"/>
                <a:gd name="connsiteX7" fmla="*/ 447010 w 2911655"/>
                <a:gd name="connsiteY7" fmla="*/ 706972 h 4603942"/>
                <a:gd name="connsiteX8" fmla="*/ 644877 w 2911655"/>
                <a:gd name="connsiteY8" fmla="*/ 538250 h 4603942"/>
                <a:gd name="connsiteX9" fmla="*/ 335785 w 2911655"/>
                <a:gd name="connsiteY9" fmla="*/ 35786 h 4603942"/>
                <a:gd name="connsiteX10" fmla="*/ 144414 w 2911655"/>
                <a:gd name="connsiteY10" fmla="*/ 0 h 4603942"/>
                <a:gd name="connsiteX11" fmla="*/ 71904 w 2911655"/>
                <a:gd name="connsiteY11" fmla="*/ 169802 h 4603942"/>
                <a:gd name="connsiteX12" fmla="*/ 0 w 2911655"/>
                <a:gd name="connsiteY12" fmla="*/ 725049 h 4603942"/>
                <a:gd name="connsiteX13" fmla="*/ 334392 w 2911655"/>
                <a:gd name="connsiteY13" fmla="*/ 647203 h 4603942"/>
                <a:gd name="connsiteX0" fmla="*/ 2839752 w 2839752"/>
                <a:gd name="connsiteY0" fmla="*/ 4603942 h 4603942"/>
                <a:gd name="connsiteX1" fmla="*/ 1926693 w 2839752"/>
                <a:gd name="connsiteY1" fmla="*/ 3465867 h 4603942"/>
                <a:gd name="connsiteX2" fmla="*/ 1505139 w 2839752"/>
                <a:gd name="connsiteY2" fmla="*/ 2832070 h 4603942"/>
                <a:gd name="connsiteX3" fmla="*/ 1103349 w 2839752"/>
                <a:gd name="connsiteY3" fmla="*/ 2037547 h 4603942"/>
                <a:gd name="connsiteX4" fmla="*/ 668125 w 2839752"/>
                <a:gd name="connsiteY4" fmla="*/ 1007923 h 4603942"/>
                <a:gd name="connsiteX5" fmla="*/ 512484 w 2839752"/>
                <a:gd name="connsiteY5" fmla="*/ 1018832 h 4603942"/>
                <a:gd name="connsiteX6" fmla="*/ 434637 w 2839752"/>
                <a:gd name="connsiteY6" fmla="*/ 828531 h 4603942"/>
                <a:gd name="connsiteX7" fmla="*/ 375107 w 2839752"/>
                <a:gd name="connsiteY7" fmla="*/ 706972 h 4603942"/>
                <a:gd name="connsiteX8" fmla="*/ 572974 w 2839752"/>
                <a:gd name="connsiteY8" fmla="*/ 538250 h 4603942"/>
                <a:gd name="connsiteX9" fmla="*/ 263882 w 2839752"/>
                <a:gd name="connsiteY9" fmla="*/ 35786 h 4603942"/>
                <a:gd name="connsiteX10" fmla="*/ 72511 w 2839752"/>
                <a:gd name="connsiteY10" fmla="*/ 0 h 4603942"/>
                <a:gd name="connsiteX11" fmla="*/ 1 w 2839752"/>
                <a:gd name="connsiteY11" fmla="*/ 169802 h 4603942"/>
                <a:gd name="connsiteX12" fmla="*/ 262489 w 2839752"/>
                <a:gd name="connsiteY12" fmla="*/ 647203 h 4603942"/>
                <a:gd name="connsiteX0" fmla="*/ 3266780 w 3266780"/>
                <a:gd name="connsiteY0" fmla="*/ 4678991 h 4678991"/>
                <a:gd name="connsiteX1" fmla="*/ 2353721 w 3266780"/>
                <a:gd name="connsiteY1" fmla="*/ 3540916 h 4678991"/>
                <a:gd name="connsiteX2" fmla="*/ 1932167 w 3266780"/>
                <a:gd name="connsiteY2" fmla="*/ 2907119 h 4678991"/>
                <a:gd name="connsiteX3" fmla="*/ 1530377 w 3266780"/>
                <a:gd name="connsiteY3" fmla="*/ 2112596 h 4678991"/>
                <a:gd name="connsiteX4" fmla="*/ 1095153 w 3266780"/>
                <a:gd name="connsiteY4" fmla="*/ 1082972 h 4678991"/>
                <a:gd name="connsiteX5" fmla="*/ 939512 w 3266780"/>
                <a:gd name="connsiteY5" fmla="*/ 1093881 h 4678991"/>
                <a:gd name="connsiteX6" fmla="*/ 861665 w 3266780"/>
                <a:gd name="connsiteY6" fmla="*/ 903580 h 4678991"/>
                <a:gd name="connsiteX7" fmla="*/ 802135 w 3266780"/>
                <a:gd name="connsiteY7" fmla="*/ 782021 h 4678991"/>
                <a:gd name="connsiteX8" fmla="*/ 1000002 w 3266780"/>
                <a:gd name="connsiteY8" fmla="*/ 613299 h 4678991"/>
                <a:gd name="connsiteX9" fmla="*/ 690910 w 3266780"/>
                <a:gd name="connsiteY9" fmla="*/ 110835 h 4678991"/>
                <a:gd name="connsiteX10" fmla="*/ 499539 w 3266780"/>
                <a:gd name="connsiteY10" fmla="*/ 75049 h 4678991"/>
                <a:gd name="connsiteX11" fmla="*/ 427029 w 3266780"/>
                <a:gd name="connsiteY11" fmla="*/ 244851 h 4678991"/>
                <a:gd name="connsiteX12" fmla="*/ 1 w 3266780"/>
                <a:gd name="connsiteY12" fmla="*/ -1 h 4678991"/>
                <a:gd name="connsiteX0" fmla="*/ 3266779 w 3266779"/>
                <a:gd name="connsiteY0" fmla="*/ 4678992 h 4678992"/>
                <a:gd name="connsiteX1" fmla="*/ 2353720 w 3266779"/>
                <a:gd name="connsiteY1" fmla="*/ 3540917 h 4678992"/>
                <a:gd name="connsiteX2" fmla="*/ 1932166 w 3266779"/>
                <a:gd name="connsiteY2" fmla="*/ 2907120 h 4678992"/>
                <a:gd name="connsiteX3" fmla="*/ 1530376 w 3266779"/>
                <a:gd name="connsiteY3" fmla="*/ 2112597 h 4678992"/>
                <a:gd name="connsiteX4" fmla="*/ 1095152 w 3266779"/>
                <a:gd name="connsiteY4" fmla="*/ 1082973 h 4678992"/>
                <a:gd name="connsiteX5" fmla="*/ 939511 w 3266779"/>
                <a:gd name="connsiteY5" fmla="*/ 1093882 h 4678992"/>
                <a:gd name="connsiteX6" fmla="*/ 861664 w 3266779"/>
                <a:gd name="connsiteY6" fmla="*/ 903581 h 4678992"/>
                <a:gd name="connsiteX7" fmla="*/ 802134 w 3266779"/>
                <a:gd name="connsiteY7" fmla="*/ 782022 h 4678992"/>
                <a:gd name="connsiteX8" fmla="*/ 1000001 w 3266779"/>
                <a:gd name="connsiteY8" fmla="*/ 613300 h 4678992"/>
                <a:gd name="connsiteX9" fmla="*/ 690909 w 3266779"/>
                <a:gd name="connsiteY9" fmla="*/ 110836 h 4678992"/>
                <a:gd name="connsiteX10" fmla="*/ 499538 w 3266779"/>
                <a:gd name="connsiteY10" fmla="*/ 75050 h 4678992"/>
                <a:gd name="connsiteX11" fmla="*/ 0 w 3266779"/>
                <a:gd name="connsiteY11" fmla="*/ 0 h 4678992"/>
                <a:gd name="connsiteX0" fmla="*/ 3266779 w 3266779"/>
                <a:gd name="connsiteY0" fmla="*/ 4678992 h 4678992"/>
                <a:gd name="connsiteX1" fmla="*/ 2353720 w 3266779"/>
                <a:gd name="connsiteY1" fmla="*/ 3540917 h 4678992"/>
                <a:gd name="connsiteX2" fmla="*/ 1932166 w 3266779"/>
                <a:gd name="connsiteY2" fmla="*/ 2907120 h 4678992"/>
                <a:gd name="connsiteX3" fmla="*/ 1530376 w 3266779"/>
                <a:gd name="connsiteY3" fmla="*/ 2112597 h 4678992"/>
                <a:gd name="connsiteX4" fmla="*/ 1095152 w 3266779"/>
                <a:gd name="connsiteY4" fmla="*/ 1082973 h 4678992"/>
                <a:gd name="connsiteX5" fmla="*/ 939511 w 3266779"/>
                <a:gd name="connsiteY5" fmla="*/ 1093882 h 4678992"/>
                <a:gd name="connsiteX6" fmla="*/ 802134 w 3266779"/>
                <a:gd name="connsiteY6" fmla="*/ 782022 h 4678992"/>
                <a:gd name="connsiteX7" fmla="*/ 1000001 w 3266779"/>
                <a:gd name="connsiteY7" fmla="*/ 613300 h 4678992"/>
                <a:gd name="connsiteX8" fmla="*/ 690909 w 3266779"/>
                <a:gd name="connsiteY8" fmla="*/ 110836 h 4678992"/>
                <a:gd name="connsiteX9" fmla="*/ 499538 w 3266779"/>
                <a:gd name="connsiteY9" fmla="*/ 75050 h 4678992"/>
                <a:gd name="connsiteX10" fmla="*/ 0 w 3266779"/>
                <a:gd name="connsiteY10" fmla="*/ 0 h 4678992"/>
                <a:gd name="connsiteX0" fmla="*/ 3266779 w 3266779"/>
                <a:gd name="connsiteY0" fmla="*/ 4678992 h 4678992"/>
                <a:gd name="connsiteX1" fmla="*/ 2353720 w 3266779"/>
                <a:gd name="connsiteY1" fmla="*/ 3540917 h 4678992"/>
                <a:gd name="connsiteX2" fmla="*/ 1932166 w 3266779"/>
                <a:gd name="connsiteY2" fmla="*/ 2907120 h 4678992"/>
                <a:gd name="connsiteX3" fmla="*/ 1530376 w 3266779"/>
                <a:gd name="connsiteY3" fmla="*/ 2112597 h 4678992"/>
                <a:gd name="connsiteX4" fmla="*/ 1095152 w 3266779"/>
                <a:gd name="connsiteY4" fmla="*/ 1082973 h 4678992"/>
                <a:gd name="connsiteX5" fmla="*/ 939511 w 3266779"/>
                <a:gd name="connsiteY5" fmla="*/ 1093882 h 4678992"/>
                <a:gd name="connsiteX6" fmla="*/ 1000001 w 3266779"/>
                <a:gd name="connsiteY6" fmla="*/ 613300 h 4678992"/>
                <a:gd name="connsiteX7" fmla="*/ 690909 w 3266779"/>
                <a:gd name="connsiteY7" fmla="*/ 110836 h 4678992"/>
                <a:gd name="connsiteX8" fmla="*/ 499538 w 3266779"/>
                <a:gd name="connsiteY8" fmla="*/ 75050 h 4678992"/>
                <a:gd name="connsiteX9" fmla="*/ 0 w 3266779"/>
                <a:gd name="connsiteY9" fmla="*/ 0 h 4678992"/>
                <a:gd name="connsiteX0" fmla="*/ 3266779 w 3266779"/>
                <a:gd name="connsiteY0" fmla="*/ 4678992 h 4678992"/>
                <a:gd name="connsiteX1" fmla="*/ 2353720 w 3266779"/>
                <a:gd name="connsiteY1" fmla="*/ 3540917 h 4678992"/>
                <a:gd name="connsiteX2" fmla="*/ 1932166 w 3266779"/>
                <a:gd name="connsiteY2" fmla="*/ 2907120 h 4678992"/>
                <a:gd name="connsiteX3" fmla="*/ 1530376 w 3266779"/>
                <a:gd name="connsiteY3" fmla="*/ 2112597 h 4678992"/>
                <a:gd name="connsiteX4" fmla="*/ 1095152 w 3266779"/>
                <a:gd name="connsiteY4" fmla="*/ 1082973 h 4678992"/>
                <a:gd name="connsiteX5" fmla="*/ 1000001 w 3266779"/>
                <a:gd name="connsiteY5" fmla="*/ 613300 h 4678992"/>
                <a:gd name="connsiteX6" fmla="*/ 690909 w 3266779"/>
                <a:gd name="connsiteY6" fmla="*/ 110836 h 4678992"/>
                <a:gd name="connsiteX7" fmla="*/ 499538 w 3266779"/>
                <a:gd name="connsiteY7" fmla="*/ 75050 h 4678992"/>
                <a:gd name="connsiteX8" fmla="*/ 0 w 3266779"/>
                <a:gd name="connsiteY8" fmla="*/ 0 h 4678992"/>
                <a:gd name="connsiteX0" fmla="*/ 3266779 w 3266779"/>
                <a:gd name="connsiteY0" fmla="*/ 4678992 h 4678992"/>
                <a:gd name="connsiteX1" fmla="*/ 2353720 w 3266779"/>
                <a:gd name="connsiteY1" fmla="*/ 3540917 h 4678992"/>
                <a:gd name="connsiteX2" fmla="*/ 1932166 w 3266779"/>
                <a:gd name="connsiteY2" fmla="*/ 2907120 h 4678992"/>
                <a:gd name="connsiteX3" fmla="*/ 1530376 w 3266779"/>
                <a:gd name="connsiteY3" fmla="*/ 2112597 h 4678992"/>
                <a:gd name="connsiteX4" fmla="*/ 1095152 w 3266779"/>
                <a:gd name="connsiteY4" fmla="*/ 1082973 h 4678992"/>
                <a:gd name="connsiteX5" fmla="*/ 915688 w 3266779"/>
                <a:gd name="connsiteY5" fmla="*/ 531645 h 4678992"/>
                <a:gd name="connsiteX6" fmla="*/ 690909 w 3266779"/>
                <a:gd name="connsiteY6" fmla="*/ 110836 h 4678992"/>
                <a:gd name="connsiteX7" fmla="*/ 499538 w 3266779"/>
                <a:gd name="connsiteY7" fmla="*/ 75050 h 4678992"/>
                <a:gd name="connsiteX8" fmla="*/ 0 w 3266779"/>
                <a:gd name="connsiteY8" fmla="*/ 0 h 4678992"/>
                <a:gd name="connsiteX0" fmla="*/ 3266779 w 3266779"/>
                <a:gd name="connsiteY0" fmla="*/ 4678992 h 4678992"/>
                <a:gd name="connsiteX1" fmla="*/ 2353720 w 3266779"/>
                <a:gd name="connsiteY1" fmla="*/ 3540917 h 4678992"/>
                <a:gd name="connsiteX2" fmla="*/ 1932166 w 3266779"/>
                <a:gd name="connsiteY2" fmla="*/ 2907120 h 4678992"/>
                <a:gd name="connsiteX3" fmla="*/ 1530376 w 3266779"/>
                <a:gd name="connsiteY3" fmla="*/ 2112597 h 4678992"/>
                <a:gd name="connsiteX4" fmla="*/ 1095152 w 3266779"/>
                <a:gd name="connsiteY4" fmla="*/ 1082973 h 4678992"/>
                <a:gd name="connsiteX5" fmla="*/ 915688 w 3266779"/>
                <a:gd name="connsiteY5" fmla="*/ 531645 h 4678992"/>
                <a:gd name="connsiteX6" fmla="*/ 690909 w 3266779"/>
                <a:gd name="connsiteY6" fmla="*/ 110836 h 4678992"/>
                <a:gd name="connsiteX7" fmla="*/ 499538 w 3266779"/>
                <a:gd name="connsiteY7" fmla="*/ 75050 h 4678992"/>
                <a:gd name="connsiteX8" fmla="*/ 0 w 3266779"/>
                <a:gd name="connsiteY8" fmla="*/ 0 h 4678992"/>
                <a:gd name="connsiteX0" fmla="*/ 3760840 w 3760840"/>
                <a:gd name="connsiteY0" fmla="*/ 4603943 h 4603943"/>
                <a:gd name="connsiteX1" fmla="*/ 2847781 w 3760840"/>
                <a:gd name="connsiteY1" fmla="*/ 3465868 h 4603943"/>
                <a:gd name="connsiteX2" fmla="*/ 2426227 w 3760840"/>
                <a:gd name="connsiteY2" fmla="*/ 2832071 h 4603943"/>
                <a:gd name="connsiteX3" fmla="*/ 2024437 w 3760840"/>
                <a:gd name="connsiteY3" fmla="*/ 2037548 h 4603943"/>
                <a:gd name="connsiteX4" fmla="*/ 1589213 w 3760840"/>
                <a:gd name="connsiteY4" fmla="*/ 1007924 h 4603943"/>
                <a:gd name="connsiteX5" fmla="*/ 1409749 w 3760840"/>
                <a:gd name="connsiteY5" fmla="*/ 456596 h 4603943"/>
                <a:gd name="connsiteX6" fmla="*/ 1184970 w 3760840"/>
                <a:gd name="connsiteY6" fmla="*/ 35787 h 4603943"/>
                <a:gd name="connsiteX7" fmla="*/ 993599 w 3760840"/>
                <a:gd name="connsiteY7" fmla="*/ 1 h 4603943"/>
                <a:gd name="connsiteX8" fmla="*/ 0 w 3760840"/>
                <a:gd name="connsiteY8" fmla="*/ 113717 h 4603943"/>
                <a:gd name="connsiteX0" fmla="*/ 3760840 w 3760840"/>
                <a:gd name="connsiteY0" fmla="*/ 4736796 h 4736796"/>
                <a:gd name="connsiteX1" fmla="*/ 2847781 w 3760840"/>
                <a:gd name="connsiteY1" fmla="*/ 3598721 h 4736796"/>
                <a:gd name="connsiteX2" fmla="*/ 2426227 w 3760840"/>
                <a:gd name="connsiteY2" fmla="*/ 2964924 h 4736796"/>
                <a:gd name="connsiteX3" fmla="*/ 2024437 w 3760840"/>
                <a:gd name="connsiteY3" fmla="*/ 2170401 h 4736796"/>
                <a:gd name="connsiteX4" fmla="*/ 1589213 w 3760840"/>
                <a:gd name="connsiteY4" fmla="*/ 1140777 h 4736796"/>
                <a:gd name="connsiteX5" fmla="*/ 1409749 w 3760840"/>
                <a:gd name="connsiteY5" fmla="*/ 589449 h 4736796"/>
                <a:gd name="connsiteX6" fmla="*/ 1184970 w 3760840"/>
                <a:gd name="connsiteY6" fmla="*/ 168640 h 4736796"/>
                <a:gd name="connsiteX7" fmla="*/ 993599 w 3760840"/>
                <a:gd name="connsiteY7" fmla="*/ 132854 h 4736796"/>
                <a:gd name="connsiteX8" fmla="*/ 557603 w 3760840"/>
                <a:gd name="connsiteY8" fmla="*/ 584 h 4736796"/>
                <a:gd name="connsiteX9" fmla="*/ 0 w 3760840"/>
                <a:gd name="connsiteY9" fmla="*/ 246570 h 4736796"/>
                <a:gd name="connsiteX0" fmla="*/ 3760840 w 3760840"/>
                <a:gd name="connsiteY0" fmla="*/ 4737221 h 4737221"/>
                <a:gd name="connsiteX1" fmla="*/ 2847781 w 3760840"/>
                <a:gd name="connsiteY1" fmla="*/ 3599146 h 4737221"/>
                <a:gd name="connsiteX2" fmla="*/ 2426227 w 3760840"/>
                <a:gd name="connsiteY2" fmla="*/ 2965349 h 4737221"/>
                <a:gd name="connsiteX3" fmla="*/ 2024437 w 3760840"/>
                <a:gd name="connsiteY3" fmla="*/ 2170826 h 4737221"/>
                <a:gd name="connsiteX4" fmla="*/ 1589213 w 3760840"/>
                <a:gd name="connsiteY4" fmla="*/ 1141202 h 4737221"/>
                <a:gd name="connsiteX5" fmla="*/ 1409749 w 3760840"/>
                <a:gd name="connsiteY5" fmla="*/ 589874 h 4737221"/>
                <a:gd name="connsiteX6" fmla="*/ 1184970 w 3760840"/>
                <a:gd name="connsiteY6" fmla="*/ 169065 h 4737221"/>
                <a:gd name="connsiteX7" fmla="*/ 937150 w 3760840"/>
                <a:gd name="connsiteY7" fmla="*/ 64991 h 4737221"/>
                <a:gd name="connsiteX8" fmla="*/ 557603 w 3760840"/>
                <a:gd name="connsiteY8" fmla="*/ 1009 h 4737221"/>
                <a:gd name="connsiteX9" fmla="*/ 0 w 3760840"/>
                <a:gd name="connsiteY9" fmla="*/ 246995 h 4737221"/>
                <a:gd name="connsiteX0" fmla="*/ 3760840 w 3760840"/>
                <a:gd name="connsiteY0" fmla="*/ 4737221 h 4737221"/>
                <a:gd name="connsiteX1" fmla="*/ 2847781 w 3760840"/>
                <a:gd name="connsiteY1" fmla="*/ 3599146 h 4737221"/>
                <a:gd name="connsiteX2" fmla="*/ 2426227 w 3760840"/>
                <a:gd name="connsiteY2" fmla="*/ 2965349 h 4737221"/>
                <a:gd name="connsiteX3" fmla="*/ 2024437 w 3760840"/>
                <a:gd name="connsiteY3" fmla="*/ 2170826 h 4737221"/>
                <a:gd name="connsiteX4" fmla="*/ 1589213 w 3760840"/>
                <a:gd name="connsiteY4" fmla="*/ 1141202 h 4737221"/>
                <a:gd name="connsiteX5" fmla="*/ 1409749 w 3760840"/>
                <a:gd name="connsiteY5" fmla="*/ 589874 h 4737221"/>
                <a:gd name="connsiteX6" fmla="*/ 1227609 w 3760840"/>
                <a:gd name="connsiteY6" fmla="*/ 237594 h 4737221"/>
                <a:gd name="connsiteX7" fmla="*/ 937150 w 3760840"/>
                <a:gd name="connsiteY7" fmla="*/ 64991 h 4737221"/>
                <a:gd name="connsiteX8" fmla="*/ 557603 w 3760840"/>
                <a:gd name="connsiteY8" fmla="*/ 1009 h 4737221"/>
                <a:gd name="connsiteX9" fmla="*/ 0 w 3760840"/>
                <a:gd name="connsiteY9" fmla="*/ 246995 h 4737221"/>
                <a:gd name="connsiteX0" fmla="*/ 3760840 w 3760840"/>
                <a:gd name="connsiteY0" fmla="*/ 4737221 h 4737221"/>
                <a:gd name="connsiteX1" fmla="*/ 2847781 w 3760840"/>
                <a:gd name="connsiteY1" fmla="*/ 3599146 h 4737221"/>
                <a:gd name="connsiteX2" fmla="*/ 2426227 w 3760840"/>
                <a:gd name="connsiteY2" fmla="*/ 2965349 h 4737221"/>
                <a:gd name="connsiteX3" fmla="*/ 1894352 w 3760840"/>
                <a:gd name="connsiteY3" fmla="*/ 1840577 h 4737221"/>
                <a:gd name="connsiteX4" fmla="*/ 1589213 w 3760840"/>
                <a:gd name="connsiteY4" fmla="*/ 1141202 h 4737221"/>
                <a:gd name="connsiteX5" fmla="*/ 1409749 w 3760840"/>
                <a:gd name="connsiteY5" fmla="*/ 589874 h 4737221"/>
                <a:gd name="connsiteX6" fmla="*/ 1227609 w 3760840"/>
                <a:gd name="connsiteY6" fmla="*/ 237594 h 4737221"/>
                <a:gd name="connsiteX7" fmla="*/ 937150 w 3760840"/>
                <a:gd name="connsiteY7" fmla="*/ 64991 h 4737221"/>
                <a:gd name="connsiteX8" fmla="*/ 557603 w 3760840"/>
                <a:gd name="connsiteY8" fmla="*/ 1009 h 4737221"/>
                <a:gd name="connsiteX9" fmla="*/ 0 w 3760840"/>
                <a:gd name="connsiteY9" fmla="*/ 246995 h 4737221"/>
                <a:gd name="connsiteX0" fmla="*/ 3760840 w 3760840"/>
                <a:gd name="connsiteY0" fmla="*/ 4737221 h 4737221"/>
                <a:gd name="connsiteX1" fmla="*/ 2888972 w 3760840"/>
                <a:gd name="connsiteY1" fmla="*/ 3584570 h 4737221"/>
                <a:gd name="connsiteX2" fmla="*/ 2426227 w 3760840"/>
                <a:gd name="connsiteY2" fmla="*/ 2965349 h 4737221"/>
                <a:gd name="connsiteX3" fmla="*/ 1894352 w 3760840"/>
                <a:gd name="connsiteY3" fmla="*/ 1840577 h 4737221"/>
                <a:gd name="connsiteX4" fmla="*/ 1589213 w 3760840"/>
                <a:gd name="connsiteY4" fmla="*/ 1141202 h 4737221"/>
                <a:gd name="connsiteX5" fmla="*/ 1409749 w 3760840"/>
                <a:gd name="connsiteY5" fmla="*/ 589874 h 4737221"/>
                <a:gd name="connsiteX6" fmla="*/ 1227609 w 3760840"/>
                <a:gd name="connsiteY6" fmla="*/ 237594 h 4737221"/>
                <a:gd name="connsiteX7" fmla="*/ 937150 w 3760840"/>
                <a:gd name="connsiteY7" fmla="*/ 64991 h 4737221"/>
                <a:gd name="connsiteX8" fmla="*/ 557603 w 3760840"/>
                <a:gd name="connsiteY8" fmla="*/ 1009 h 4737221"/>
                <a:gd name="connsiteX9" fmla="*/ 0 w 3760840"/>
                <a:gd name="connsiteY9" fmla="*/ 246995 h 4737221"/>
                <a:gd name="connsiteX0" fmla="*/ 3760840 w 3760840"/>
                <a:gd name="connsiteY0" fmla="*/ 4737221 h 4737221"/>
                <a:gd name="connsiteX1" fmla="*/ 2888972 w 3760840"/>
                <a:gd name="connsiteY1" fmla="*/ 3584570 h 4737221"/>
                <a:gd name="connsiteX2" fmla="*/ 2411211 w 3760840"/>
                <a:gd name="connsiteY2" fmla="*/ 2896335 h 4737221"/>
                <a:gd name="connsiteX3" fmla="*/ 1894352 w 3760840"/>
                <a:gd name="connsiteY3" fmla="*/ 1840577 h 4737221"/>
                <a:gd name="connsiteX4" fmla="*/ 1589213 w 3760840"/>
                <a:gd name="connsiteY4" fmla="*/ 1141202 h 4737221"/>
                <a:gd name="connsiteX5" fmla="*/ 1409749 w 3760840"/>
                <a:gd name="connsiteY5" fmla="*/ 589874 h 4737221"/>
                <a:gd name="connsiteX6" fmla="*/ 1227609 w 3760840"/>
                <a:gd name="connsiteY6" fmla="*/ 237594 h 4737221"/>
                <a:gd name="connsiteX7" fmla="*/ 937150 w 3760840"/>
                <a:gd name="connsiteY7" fmla="*/ 64991 h 4737221"/>
                <a:gd name="connsiteX8" fmla="*/ 557603 w 3760840"/>
                <a:gd name="connsiteY8" fmla="*/ 1009 h 4737221"/>
                <a:gd name="connsiteX9" fmla="*/ 0 w 3760840"/>
                <a:gd name="connsiteY9" fmla="*/ 246995 h 4737221"/>
                <a:gd name="connsiteX0" fmla="*/ 3504768 w 3504768"/>
                <a:gd name="connsiteY0" fmla="*/ 4312193 h 4312194"/>
                <a:gd name="connsiteX1" fmla="*/ 2888972 w 3504768"/>
                <a:gd name="connsiteY1" fmla="*/ 3584570 h 4312194"/>
                <a:gd name="connsiteX2" fmla="*/ 2411211 w 3504768"/>
                <a:gd name="connsiteY2" fmla="*/ 2896335 h 4312194"/>
                <a:gd name="connsiteX3" fmla="*/ 1894352 w 3504768"/>
                <a:gd name="connsiteY3" fmla="*/ 1840577 h 4312194"/>
                <a:gd name="connsiteX4" fmla="*/ 1589213 w 3504768"/>
                <a:gd name="connsiteY4" fmla="*/ 1141202 h 4312194"/>
                <a:gd name="connsiteX5" fmla="*/ 1409749 w 3504768"/>
                <a:gd name="connsiteY5" fmla="*/ 589874 h 4312194"/>
                <a:gd name="connsiteX6" fmla="*/ 1227609 w 3504768"/>
                <a:gd name="connsiteY6" fmla="*/ 237594 h 4312194"/>
                <a:gd name="connsiteX7" fmla="*/ 937150 w 3504768"/>
                <a:gd name="connsiteY7" fmla="*/ 64991 h 4312194"/>
                <a:gd name="connsiteX8" fmla="*/ 557603 w 3504768"/>
                <a:gd name="connsiteY8" fmla="*/ 1009 h 4312194"/>
                <a:gd name="connsiteX9" fmla="*/ 0 w 3504768"/>
                <a:gd name="connsiteY9" fmla="*/ 246995 h 4312194"/>
                <a:gd name="connsiteX0" fmla="*/ 3441795 w 3441795"/>
                <a:gd name="connsiteY0" fmla="*/ 4210982 h 4210982"/>
                <a:gd name="connsiteX1" fmla="*/ 2888972 w 3441795"/>
                <a:gd name="connsiteY1" fmla="*/ 3584570 h 4210982"/>
                <a:gd name="connsiteX2" fmla="*/ 2411211 w 3441795"/>
                <a:gd name="connsiteY2" fmla="*/ 2896335 h 4210982"/>
                <a:gd name="connsiteX3" fmla="*/ 1894352 w 3441795"/>
                <a:gd name="connsiteY3" fmla="*/ 1840577 h 4210982"/>
                <a:gd name="connsiteX4" fmla="*/ 1589213 w 3441795"/>
                <a:gd name="connsiteY4" fmla="*/ 1141202 h 4210982"/>
                <a:gd name="connsiteX5" fmla="*/ 1409749 w 3441795"/>
                <a:gd name="connsiteY5" fmla="*/ 589874 h 4210982"/>
                <a:gd name="connsiteX6" fmla="*/ 1227609 w 3441795"/>
                <a:gd name="connsiteY6" fmla="*/ 237594 h 4210982"/>
                <a:gd name="connsiteX7" fmla="*/ 937150 w 3441795"/>
                <a:gd name="connsiteY7" fmla="*/ 64991 h 4210982"/>
                <a:gd name="connsiteX8" fmla="*/ 557603 w 3441795"/>
                <a:gd name="connsiteY8" fmla="*/ 1009 h 4210982"/>
                <a:gd name="connsiteX9" fmla="*/ 0 w 3441795"/>
                <a:gd name="connsiteY9" fmla="*/ 246995 h 4210982"/>
                <a:gd name="connsiteX0" fmla="*/ 3858979 w 3858979"/>
                <a:gd name="connsiteY0" fmla="*/ 4800142 h 4800143"/>
                <a:gd name="connsiteX1" fmla="*/ 2888972 w 3858979"/>
                <a:gd name="connsiteY1" fmla="*/ 3584570 h 4800143"/>
                <a:gd name="connsiteX2" fmla="*/ 2411211 w 3858979"/>
                <a:gd name="connsiteY2" fmla="*/ 2896335 h 4800143"/>
                <a:gd name="connsiteX3" fmla="*/ 1894352 w 3858979"/>
                <a:gd name="connsiteY3" fmla="*/ 1840577 h 4800143"/>
                <a:gd name="connsiteX4" fmla="*/ 1589213 w 3858979"/>
                <a:gd name="connsiteY4" fmla="*/ 1141202 h 4800143"/>
                <a:gd name="connsiteX5" fmla="*/ 1409749 w 3858979"/>
                <a:gd name="connsiteY5" fmla="*/ 589874 h 4800143"/>
                <a:gd name="connsiteX6" fmla="*/ 1227609 w 3858979"/>
                <a:gd name="connsiteY6" fmla="*/ 237594 h 4800143"/>
                <a:gd name="connsiteX7" fmla="*/ 937150 w 3858979"/>
                <a:gd name="connsiteY7" fmla="*/ 64991 h 4800143"/>
                <a:gd name="connsiteX8" fmla="*/ 557603 w 3858979"/>
                <a:gd name="connsiteY8" fmla="*/ 1009 h 4800143"/>
                <a:gd name="connsiteX9" fmla="*/ 0 w 3858979"/>
                <a:gd name="connsiteY9" fmla="*/ 246995 h 4800143"/>
                <a:gd name="connsiteX0" fmla="*/ 4078886 w 4078886"/>
                <a:gd name="connsiteY0" fmla="*/ 5445079 h 5445079"/>
                <a:gd name="connsiteX1" fmla="*/ 2888972 w 4078886"/>
                <a:gd name="connsiteY1" fmla="*/ 3584570 h 5445079"/>
                <a:gd name="connsiteX2" fmla="*/ 2411211 w 4078886"/>
                <a:gd name="connsiteY2" fmla="*/ 2896335 h 5445079"/>
                <a:gd name="connsiteX3" fmla="*/ 1894352 w 4078886"/>
                <a:gd name="connsiteY3" fmla="*/ 1840577 h 5445079"/>
                <a:gd name="connsiteX4" fmla="*/ 1589213 w 4078886"/>
                <a:gd name="connsiteY4" fmla="*/ 1141202 h 5445079"/>
                <a:gd name="connsiteX5" fmla="*/ 1409749 w 4078886"/>
                <a:gd name="connsiteY5" fmla="*/ 589874 h 5445079"/>
                <a:gd name="connsiteX6" fmla="*/ 1227609 w 4078886"/>
                <a:gd name="connsiteY6" fmla="*/ 237594 h 5445079"/>
                <a:gd name="connsiteX7" fmla="*/ 937150 w 4078886"/>
                <a:gd name="connsiteY7" fmla="*/ 64991 h 5445079"/>
                <a:gd name="connsiteX8" fmla="*/ 557603 w 4078886"/>
                <a:gd name="connsiteY8" fmla="*/ 1009 h 5445079"/>
                <a:gd name="connsiteX9" fmla="*/ 0 w 4078886"/>
                <a:gd name="connsiteY9" fmla="*/ 246995 h 5445079"/>
                <a:gd name="connsiteX0" fmla="*/ 4078886 w 4078886"/>
                <a:gd name="connsiteY0" fmla="*/ 5445079 h 5445079"/>
                <a:gd name="connsiteX1" fmla="*/ 3722338 w 4078886"/>
                <a:gd name="connsiteY1" fmla="*/ 4581887 h 5445079"/>
                <a:gd name="connsiteX2" fmla="*/ 2888972 w 4078886"/>
                <a:gd name="connsiteY2" fmla="*/ 3584570 h 5445079"/>
                <a:gd name="connsiteX3" fmla="*/ 2411211 w 4078886"/>
                <a:gd name="connsiteY3" fmla="*/ 2896335 h 5445079"/>
                <a:gd name="connsiteX4" fmla="*/ 1894352 w 4078886"/>
                <a:gd name="connsiteY4" fmla="*/ 1840577 h 5445079"/>
                <a:gd name="connsiteX5" fmla="*/ 1589213 w 4078886"/>
                <a:gd name="connsiteY5" fmla="*/ 1141202 h 5445079"/>
                <a:gd name="connsiteX6" fmla="*/ 1409749 w 4078886"/>
                <a:gd name="connsiteY6" fmla="*/ 589874 h 5445079"/>
                <a:gd name="connsiteX7" fmla="*/ 1227609 w 4078886"/>
                <a:gd name="connsiteY7" fmla="*/ 237594 h 5445079"/>
                <a:gd name="connsiteX8" fmla="*/ 937150 w 4078886"/>
                <a:gd name="connsiteY8" fmla="*/ 64991 h 5445079"/>
                <a:gd name="connsiteX9" fmla="*/ 557603 w 4078886"/>
                <a:gd name="connsiteY9" fmla="*/ 1009 h 5445079"/>
                <a:gd name="connsiteX10" fmla="*/ 0 w 4078886"/>
                <a:gd name="connsiteY10" fmla="*/ 246995 h 5445079"/>
                <a:gd name="connsiteX0" fmla="*/ 4078886 w 4078886"/>
                <a:gd name="connsiteY0" fmla="*/ 5445079 h 5445079"/>
                <a:gd name="connsiteX1" fmla="*/ 3722338 w 4078886"/>
                <a:gd name="connsiteY1" fmla="*/ 4581887 h 5445079"/>
                <a:gd name="connsiteX2" fmla="*/ 2888972 w 4078886"/>
                <a:gd name="connsiteY2" fmla="*/ 3584570 h 5445079"/>
                <a:gd name="connsiteX3" fmla="*/ 2411211 w 4078886"/>
                <a:gd name="connsiteY3" fmla="*/ 2896335 h 5445079"/>
                <a:gd name="connsiteX4" fmla="*/ 1894352 w 4078886"/>
                <a:gd name="connsiteY4" fmla="*/ 1840577 h 5445079"/>
                <a:gd name="connsiteX5" fmla="*/ 1589213 w 4078886"/>
                <a:gd name="connsiteY5" fmla="*/ 1141202 h 5445079"/>
                <a:gd name="connsiteX6" fmla="*/ 1409749 w 4078886"/>
                <a:gd name="connsiteY6" fmla="*/ 589874 h 5445079"/>
                <a:gd name="connsiteX7" fmla="*/ 1227609 w 4078886"/>
                <a:gd name="connsiteY7" fmla="*/ 237594 h 5445079"/>
                <a:gd name="connsiteX8" fmla="*/ 937150 w 4078886"/>
                <a:gd name="connsiteY8" fmla="*/ 64991 h 5445079"/>
                <a:gd name="connsiteX9" fmla="*/ 557603 w 4078886"/>
                <a:gd name="connsiteY9" fmla="*/ 1009 h 5445079"/>
                <a:gd name="connsiteX10" fmla="*/ 0 w 4078886"/>
                <a:gd name="connsiteY10" fmla="*/ 246995 h 5445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78886" h="5445079">
                  <a:moveTo>
                    <a:pt x="4078886" y="5445079"/>
                  </a:moveTo>
                  <a:cubicBezTo>
                    <a:pt x="3911845" y="5186097"/>
                    <a:pt x="4000127" y="4914326"/>
                    <a:pt x="3722338" y="4581887"/>
                  </a:cubicBezTo>
                  <a:lnTo>
                    <a:pt x="2888972" y="3584570"/>
                  </a:lnTo>
                  <a:lnTo>
                    <a:pt x="2411211" y="2896335"/>
                  </a:lnTo>
                  <a:lnTo>
                    <a:pt x="1894352" y="1840577"/>
                  </a:lnTo>
                  <a:lnTo>
                    <a:pt x="1589213" y="1141202"/>
                  </a:lnTo>
                  <a:lnTo>
                    <a:pt x="1409749" y="589874"/>
                  </a:lnTo>
                  <a:lnTo>
                    <a:pt x="1227609" y="237594"/>
                  </a:lnTo>
                  <a:lnTo>
                    <a:pt x="937150" y="64991"/>
                  </a:lnTo>
                  <a:cubicBezTo>
                    <a:pt x="797386" y="76224"/>
                    <a:pt x="697367" y="-10224"/>
                    <a:pt x="557603" y="1009"/>
                  </a:cubicBezTo>
                  <a:lnTo>
                    <a:pt x="0" y="246995"/>
                  </a:lnTo>
                </a:path>
              </a:pathLst>
            </a:custGeom>
            <a:noFill/>
            <a:ln w="63500" cap="rnd">
              <a:solidFill>
                <a:schemeClr val="accent2">
                  <a:lumMod val="75000"/>
                </a:schemeClr>
              </a:solidFill>
              <a:prstDash val="sysDot"/>
              <a:headEnd type="triangle" w="med" len="sm"/>
              <a:tailEnd type="triangle" w="med" len="sm"/>
            </a:ln>
            <a:effectLst>
              <a:glow rad="1905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18">
                <a:latin typeface="UD デジタル 教科書体 NK-R" panose="02020400000000000000" pitchFamily="18" charset="-128"/>
                <a:ea typeface="UD デジタル 教科書体 NK-R" panose="02020400000000000000" pitchFamily="18" charset="-128"/>
              </a:endParaRPr>
            </a:p>
          </p:txBody>
        </p:sp>
        <p:sp>
          <p:nvSpPr>
            <p:cNvPr id="110" name="フリーフォーム 109"/>
            <p:cNvSpPr/>
            <p:nvPr/>
          </p:nvSpPr>
          <p:spPr>
            <a:xfrm>
              <a:off x="8984475" y="7450957"/>
              <a:ext cx="335007" cy="1526312"/>
            </a:xfrm>
            <a:custGeom>
              <a:avLst/>
              <a:gdLst>
                <a:gd name="connsiteX0" fmla="*/ 625911 w 1466086"/>
                <a:gd name="connsiteY0" fmla="*/ 11103 h 2545559"/>
                <a:gd name="connsiteX1" fmla="*/ 578286 w 1466086"/>
                <a:gd name="connsiteY1" fmla="*/ 30153 h 2545559"/>
                <a:gd name="connsiteX2" fmla="*/ 206811 w 1466086"/>
                <a:gd name="connsiteY2" fmla="*/ 268278 h 2545559"/>
                <a:gd name="connsiteX3" fmla="*/ 16311 w 1466086"/>
                <a:gd name="connsiteY3" fmla="*/ 668328 h 2545559"/>
                <a:gd name="connsiteX4" fmla="*/ 54411 w 1466086"/>
                <a:gd name="connsiteY4" fmla="*/ 1163628 h 2545559"/>
                <a:gd name="connsiteX5" fmla="*/ 406836 w 1466086"/>
                <a:gd name="connsiteY5" fmla="*/ 1439853 h 2545559"/>
                <a:gd name="connsiteX6" fmla="*/ 606861 w 1466086"/>
                <a:gd name="connsiteY6" fmla="*/ 1773228 h 2545559"/>
                <a:gd name="connsiteX7" fmla="*/ 702111 w 1466086"/>
                <a:gd name="connsiteY7" fmla="*/ 2135178 h 2545559"/>
                <a:gd name="connsiteX8" fmla="*/ 740211 w 1466086"/>
                <a:gd name="connsiteY8" fmla="*/ 2392353 h 2545559"/>
                <a:gd name="connsiteX9" fmla="*/ 778311 w 1466086"/>
                <a:gd name="connsiteY9" fmla="*/ 2487603 h 2545559"/>
                <a:gd name="connsiteX10" fmla="*/ 940236 w 1466086"/>
                <a:gd name="connsiteY10" fmla="*/ 2544753 h 2545559"/>
                <a:gd name="connsiteX11" fmla="*/ 1130736 w 1466086"/>
                <a:gd name="connsiteY11" fmla="*/ 2478078 h 2545559"/>
                <a:gd name="connsiteX12" fmla="*/ 1340286 w 1466086"/>
                <a:gd name="connsiteY12" fmla="*/ 2039928 h 2545559"/>
                <a:gd name="connsiteX13" fmla="*/ 1387911 w 1466086"/>
                <a:gd name="connsiteY13" fmla="*/ 1630353 h 2545559"/>
                <a:gd name="connsiteX14" fmla="*/ 1454586 w 1466086"/>
                <a:gd name="connsiteY14" fmla="*/ 1087428 h 2545559"/>
                <a:gd name="connsiteX15" fmla="*/ 1454586 w 1466086"/>
                <a:gd name="connsiteY15" fmla="*/ 611178 h 2545559"/>
                <a:gd name="connsiteX16" fmla="*/ 1340286 w 1466086"/>
                <a:gd name="connsiteY16" fmla="*/ 382578 h 2545559"/>
                <a:gd name="connsiteX17" fmla="*/ 1178361 w 1466086"/>
                <a:gd name="connsiteY17" fmla="*/ 230178 h 2545559"/>
                <a:gd name="connsiteX18" fmla="*/ 968811 w 1466086"/>
                <a:gd name="connsiteY18" fmla="*/ 58728 h 2545559"/>
                <a:gd name="connsiteX19" fmla="*/ 806886 w 1466086"/>
                <a:gd name="connsiteY19" fmla="*/ 39678 h 2545559"/>
                <a:gd name="connsiteX0" fmla="*/ 625911 w 1466086"/>
                <a:gd name="connsiteY0" fmla="*/ 11103 h 2545559"/>
                <a:gd name="connsiteX1" fmla="*/ 578286 w 1466086"/>
                <a:gd name="connsiteY1" fmla="*/ 30153 h 2545559"/>
                <a:gd name="connsiteX2" fmla="*/ 206811 w 1466086"/>
                <a:gd name="connsiteY2" fmla="*/ 268278 h 2545559"/>
                <a:gd name="connsiteX3" fmla="*/ 16311 w 1466086"/>
                <a:gd name="connsiteY3" fmla="*/ 668328 h 2545559"/>
                <a:gd name="connsiteX4" fmla="*/ 54411 w 1466086"/>
                <a:gd name="connsiteY4" fmla="*/ 1163628 h 2545559"/>
                <a:gd name="connsiteX5" fmla="*/ 406836 w 1466086"/>
                <a:gd name="connsiteY5" fmla="*/ 1439853 h 2545559"/>
                <a:gd name="connsiteX6" fmla="*/ 606861 w 1466086"/>
                <a:gd name="connsiteY6" fmla="*/ 1773228 h 2545559"/>
                <a:gd name="connsiteX7" fmla="*/ 702111 w 1466086"/>
                <a:gd name="connsiteY7" fmla="*/ 2135178 h 2545559"/>
                <a:gd name="connsiteX8" fmla="*/ 740211 w 1466086"/>
                <a:gd name="connsiteY8" fmla="*/ 2392353 h 2545559"/>
                <a:gd name="connsiteX9" fmla="*/ 778311 w 1466086"/>
                <a:gd name="connsiteY9" fmla="*/ 2487603 h 2545559"/>
                <a:gd name="connsiteX10" fmla="*/ 940236 w 1466086"/>
                <a:gd name="connsiteY10" fmla="*/ 2544753 h 2545559"/>
                <a:gd name="connsiteX11" fmla="*/ 1130736 w 1466086"/>
                <a:gd name="connsiteY11" fmla="*/ 2478078 h 2545559"/>
                <a:gd name="connsiteX12" fmla="*/ 1340286 w 1466086"/>
                <a:gd name="connsiteY12" fmla="*/ 2039928 h 2545559"/>
                <a:gd name="connsiteX13" fmla="*/ 1387911 w 1466086"/>
                <a:gd name="connsiteY13" fmla="*/ 1630353 h 2545559"/>
                <a:gd name="connsiteX14" fmla="*/ 1454586 w 1466086"/>
                <a:gd name="connsiteY14" fmla="*/ 1087428 h 2545559"/>
                <a:gd name="connsiteX15" fmla="*/ 1454586 w 1466086"/>
                <a:gd name="connsiteY15" fmla="*/ 611178 h 2545559"/>
                <a:gd name="connsiteX16" fmla="*/ 1340286 w 1466086"/>
                <a:gd name="connsiteY16" fmla="*/ 382578 h 2545559"/>
                <a:gd name="connsiteX17" fmla="*/ 1178361 w 1466086"/>
                <a:gd name="connsiteY17" fmla="*/ 230178 h 2545559"/>
                <a:gd name="connsiteX18" fmla="*/ 968811 w 1466086"/>
                <a:gd name="connsiteY18" fmla="*/ 58728 h 2545559"/>
                <a:gd name="connsiteX19" fmla="*/ 806886 w 1466086"/>
                <a:gd name="connsiteY19" fmla="*/ 11103 h 2545559"/>
                <a:gd name="connsiteX0" fmla="*/ 625911 w 1466086"/>
                <a:gd name="connsiteY0" fmla="*/ 11103 h 2545559"/>
                <a:gd name="connsiteX1" fmla="*/ 578286 w 1466086"/>
                <a:gd name="connsiteY1" fmla="*/ 30153 h 2545559"/>
                <a:gd name="connsiteX2" fmla="*/ 206811 w 1466086"/>
                <a:gd name="connsiteY2" fmla="*/ 268278 h 2545559"/>
                <a:gd name="connsiteX3" fmla="*/ 16311 w 1466086"/>
                <a:gd name="connsiteY3" fmla="*/ 668328 h 2545559"/>
                <a:gd name="connsiteX4" fmla="*/ 54411 w 1466086"/>
                <a:gd name="connsiteY4" fmla="*/ 1163628 h 2545559"/>
                <a:gd name="connsiteX5" fmla="*/ 406836 w 1466086"/>
                <a:gd name="connsiteY5" fmla="*/ 1439853 h 2545559"/>
                <a:gd name="connsiteX6" fmla="*/ 606861 w 1466086"/>
                <a:gd name="connsiteY6" fmla="*/ 1773228 h 2545559"/>
                <a:gd name="connsiteX7" fmla="*/ 702111 w 1466086"/>
                <a:gd name="connsiteY7" fmla="*/ 2135178 h 2545559"/>
                <a:gd name="connsiteX8" fmla="*/ 740211 w 1466086"/>
                <a:gd name="connsiteY8" fmla="*/ 2392353 h 2545559"/>
                <a:gd name="connsiteX9" fmla="*/ 778311 w 1466086"/>
                <a:gd name="connsiteY9" fmla="*/ 2487603 h 2545559"/>
                <a:gd name="connsiteX10" fmla="*/ 940236 w 1466086"/>
                <a:gd name="connsiteY10" fmla="*/ 2544753 h 2545559"/>
                <a:gd name="connsiteX11" fmla="*/ 1130736 w 1466086"/>
                <a:gd name="connsiteY11" fmla="*/ 2478078 h 2545559"/>
                <a:gd name="connsiteX12" fmla="*/ 1340286 w 1466086"/>
                <a:gd name="connsiteY12" fmla="*/ 2039928 h 2545559"/>
                <a:gd name="connsiteX13" fmla="*/ 1387911 w 1466086"/>
                <a:gd name="connsiteY13" fmla="*/ 1630353 h 2545559"/>
                <a:gd name="connsiteX14" fmla="*/ 1454586 w 1466086"/>
                <a:gd name="connsiteY14" fmla="*/ 1087428 h 2545559"/>
                <a:gd name="connsiteX15" fmla="*/ 1454586 w 1466086"/>
                <a:gd name="connsiteY15" fmla="*/ 611178 h 2545559"/>
                <a:gd name="connsiteX16" fmla="*/ 1340286 w 1466086"/>
                <a:gd name="connsiteY16" fmla="*/ 382578 h 2545559"/>
                <a:gd name="connsiteX17" fmla="*/ 1178361 w 1466086"/>
                <a:gd name="connsiteY17" fmla="*/ 201603 h 2545559"/>
                <a:gd name="connsiteX18" fmla="*/ 968811 w 1466086"/>
                <a:gd name="connsiteY18" fmla="*/ 58728 h 2545559"/>
                <a:gd name="connsiteX19" fmla="*/ 806886 w 1466086"/>
                <a:gd name="connsiteY19" fmla="*/ 11103 h 2545559"/>
                <a:gd name="connsiteX0" fmla="*/ 625036 w 1465211"/>
                <a:gd name="connsiteY0" fmla="*/ 11103 h 2545559"/>
                <a:gd name="connsiteX1" fmla="*/ 577411 w 1465211"/>
                <a:gd name="connsiteY1" fmla="*/ 30153 h 2545559"/>
                <a:gd name="connsiteX2" fmla="*/ 205936 w 1465211"/>
                <a:gd name="connsiteY2" fmla="*/ 268278 h 2545559"/>
                <a:gd name="connsiteX3" fmla="*/ 15436 w 1465211"/>
                <a:gd name="connsiteY3" fmla="*/ 668328 h 2545559"/>
                <a:gd name="connsiteX4" fmla="*/ 53536 w 1465211"/>
                <a:gd name="connsiteY4" fmla="*/ 1163628 h 2545559"/>
                <a:gd name="connsiteX5" fmla="*/ 386911 w 1465211"/>
                <a:gd name="connsiteY5" fmla="*/ 1468428 h 2545559"/>
                <a:gd name="connsiteX6" fmla="*/ 605986 w 1465211"/>
                <a:gd name="connsiteY6" fmla="*/ 1773228 h 2545559"/>
                <a:gd name="connsiteX7" fmla="*/ 701236 w 1465211"/>
                <a:gd name="connsiteY7" fmla="*/ 2135178 h 2545559"/>
                <a:gd name="connsiteX8" fmla="*/ 739336 w 1465211"/>
                <a:gd name="connsiteY8" fmla="*/ 2392353 h 2545559"/>
                <a:gd name="connsiteX9" fmla="*/ 777436 w 1465211"/>
                <a:gd name="connsiteY9" fmla="*/ 2487603 h 2545559"/>
                <a:gd name="connsiteX10" fmla="*/ 939361 w 1465211"/>
                <a:gd name="connsiteY10" fmla="*/ 2544753 h 2545559"/>
                <a:gd name="connsiteX11" fmla="*/ 1129861 w 1465211"/>
                <a:gd name="connsiteY11" fmla="*/ 2478078 h 2545559"/>
                <a:gd name="connsiteX12" fmla="*/ 1339411 w 1465211"/>
                <a:gd name="connsiteY12" fmla="*/ 2039928 h 2545559"/>
                <a:gd name="connsiteX13" fmla="*/ 1387036 w 1465211"/>
                <a:gd name="connsiteY13" fmla="*/ 1630353 h 2545559"/>
                <a:gd name="connsiteX14" fmla="*/ 1453711 w 1465211"/>
                <a:gd name="connsiteY14" fmla="*/ 1087428 h 2545559"/>
                <a:gd name="connsiteX15" fmla="*/ 1453711 w 1465211"/>
                <a:gd name="connsiteY15" fmla="*/ 611178 h 2545559"/>
                <a:gd name="connsiteX16" fmla="*/ 1339411 w 1465211"/>
                <a:gd name="connsiteY16" fmla="*/ 382578 h 2545559"/>
                <a:gd name="connsiteX17" fmla="*/ 1177486 w 1465211"/>
                <a:gd name="connsiteY17" fmla="*/ 201603 h 2545559"/>
                <a:gd name="connsiteX18" fmla="*/ 967936 w 1465211"/>
                <a:gd name="connsiteY18" fmla="*/ 58728 h 2545559"/>
                <a:gd name="connsiteX19" fmla="*/ 806011 w 1465211"/>
                <a:gd name="connsiteY19" fmla="*/ 11103 h 2545559"/>
                <a:gd name="connsiteX0" fmla="*/ 699764 w 1539939"/>
                <a:gd name="connsiteY0" fmla="*/ 11103 h 2545559"/>
                <a:gd name="connsiteX1" fmla="*/ 652139 w 1539939"/>
                <a:gd name="connsiteY1" fmla="*/ 30153 h 2545559"/>
                <a:gd name="connsiteX2" fmla="*/ 280664 w 1539939"/>
                <a:gd name="connsiteY2" fmla="*/ 268278 h 2545559"/>
                <a:gd name="connsiteX3" fmla="*/ 5175 w 1539939"/>
                <a:gd name="connsiteY3" fmla="*/ 658562 h 2545559"/>
                <a:gd name="connsiteX4" fmla="*/ 128264 w 1539939"/>
                <a:gd name="connsiteY4" fmla="*/ 1163628 h 2545559"/>
                <a:gd name="connsiteX5" fmla="*/ 461639 w 1539939"/>
                <a:gd name="connsiteY5" fmla="*/ 1468428 h 2545559"/>
                <a:gd name="connsiteX6" fmla="*/ 680714 w 1539939"/>
                <a:gd name="connsiteY6" fmla="*/ 1773228 h 2545559"/>
                <a:gd name="connsiteX7" fmla="*/ 775964 w 1539939"/>
                <a:gd name="connsiteY7" fmla="*/ 2135178 h 2545559"/>
                <a:gd name="connsiteX8" fmla="*/ 814064 w 1539939"/>
                <a:gd name="connsiteY8" fmla="*/ 2392353 h 2545559"/>
                <a:gd name="connsiteX9" fmla="*/ 852164 w 1539939"/>
                <a:gd name="connsiteY9" fmla="*/ 2487603 h 2545559"/>
                <a:gd name="connsiteX10" fmla="*/ 1014089 w 1539939"/>
                <a:gd name="connsiteY10" fmla="*/ 2544753 h 2545559"/>
                <a:gd name="connsiteX11" fmla="*/ 1204589 w 1539939"/>
                <a:gd name="connsiteY11" fmla="*/ 2478078 h 2545559"/>
                <a:gd name="connsiteX12" fmla="*/ 1414139 w 1539939"/>
                <a:gd name="connsiteY12" fmla="*/ 2039928 h 2545559"/>
                <a:gd name="connsiteX13" fmla="*/ 1461764 w 1539939"/>
                <a:gd name="connsiteY13" fmla="*/ 1630353 h 2545559"/>
                <a:gd name="connsiteX14" fmla="*/ 1528439 w 1539939"/>
                <a:gd name="connsiteY14" fmla="*/ 1087428 h 2545559"/>
                <a:gd name="connsiteX15" fmla="*/ 1528439 w 1539939"/>
                <a:gd name="connsiteY15" fmla="*/ 611178 h 2545559"/>
                <a:gd name="connsiteX16" fmla="*/ 1414139 w 1539939"/>
                <a:gd name="connsiteY16" fmla="*/ 382578 h 2545559"/>
                <a:gd name="connsiteX17" fmla="*/ 1252214 w 1539939"/>
                <a:gd name="connsiteY17" fmla="*/ 201603 h 2545559"/>
                <a:gd name="connsiteX18" fmla="*/ 1042664 w 1539939"/>
                <a:gd name="connsiteY18" fmla="*/ 58728 h 2545559"/>
                <a:gd name="connsiteX19" fmla="*/ 880739 w 1539939"/>
                <a:gd name="connsiteY19" fmla="*/ 11103 h 2545559"/>
                <a:gd name="connsiteX0" fmla="*/ 699764 w 1539939"/>
                <a:gd name="connsiteY0" fmla="*/ 11103 h 2545559"/>
                <a:gd name="connsiteX1" fmla="*/ 652139 w 1539939"/>
                <a:gd name="connsiteY1" fmla="*/ 30153 h 2545559"/>
                <a:gd name="connsiteX2" fmla="*/ 280664 w 1539939"/>
                <a:gd name="connsiteY2" fmla="*/ 268278 h 2545559"/>
                <a:gd name="connsiteX3" fmla="*/ 5175 w 1539939"/>
                <a:gd name="connsiteY3" fmla="*/ 658562 h 2545559"/>
                <a:gd name="connsiteX4" fmla="*/ 128264 w 1539939"/>
                <a:gd name="connsiteY4" fmla="*/ 1163628 h 2545559"/>
                <a:gd name="connsiteX5" fmla="*/ 461639 w 1539939"/>
                <a:gd name="connsiteY5" fmla="*/ 1468428 h 2545559"/>
                <a:gd name="connsiteX6" fmla="*/ 776328 w 1539939"/>
                <a:gd name="connsiteY6" fmla="*/ 1743931 h 2545559"/>
                <a:gd name="connsiteX7" fmla="*/ 775964 w 1539939"/>
                <a:gd name="connsiteY7" fmla="*/ 2135178 h 2545559"/>
                <a:gd name="connsiteX8" fmla="*/ 814064 w 1539939"/>
                <a:gd name="connsiteY8" fmla="*/ 2392353 h 2545559"/>
                <a:gd name="connsiteX9" fmla="*/ 852164 w 1539939"/>
                <a:gd name="connsiteY9" fmla="*/ 2487603 h 2545559"/>
                <a:gd name="connsiteX10" fmla="*/ 1014089 w 1539939"/>
                <a:gd name="connsiteY10" fmla="*/ 2544753 h 2545559"/>
                <a:gd name="connsiteX11" fmla="*/ 1204589 w 1539939"/>
                <a:gd name="connsiteY11" fmla="*/ 2478078 h 2545559"/>
                <a:gd name="connsiteX12" fmla="*/ 1414139 w 1539939"/>
                <a:gd name="connsiteY12" fmla="*/ 2039928 h 2545559"/>
                <a:gd name="connsiteX13" fmla="*/ 1461764 w 1539939"/>
                <a:gd name="connsiteY13" fmla="*/ 1630353 h 2545559"/>
                <a:gd name="connsiteX14" fmla="*/ 1528439 w 1539939"/>
                <a:gd name="connsiteY14" fmla="*/ 1087428 h 2545559"/>
                <a:gd name="connsiteX15" fmla="*/ 1528439 w 1539939"/>
                <a:gd name="connsiteY15" fmla="*/ 611178 h 2545559"/>
                <a:gd name="connsiteX16" fmla="*/ 1414139 w 1539939"/>
                <a:gd name="connsiteY16" fmla="*/ 382578 h 2545559"/>
                <a:gd name="connsiteX17" fmla="*/ 1252214 w 1539939"/>
                <a:gd name="connsiteY17" fmla="*/ 201603 h 2545559"/>
                <a:gd name="connsiteX18" fmla="*/ 1042664 w 1539939"/>
                <a:gd name="connsiteY18" fmla="*/ 58728 h 2545559"/>
                <a:gd name="connsiteX19" fmla="*/ 880739 w 1539939"/>
                <a:gd name="connsiteY19" fmla="*/ 11103 h 2545559"/>
                <a:gd name="connsiteX0" fmla="*/ 699764 w 1539939"/>
                <a:gd name="connsiteY0" fmla="*/ 11103 h 2545559"/>
                <a:gd name="connsiteX1" fmla="*/ 652139 w 1539939"/>
                <a:gd name="connsiteY1" fmla="*/ 30153 h 2545559"/>
                <a:gd name="connsiteX2" fmla="*/ 280664 w 1539939"/>
                <a:gd name="connsiteY2" fmla="*/ 268278 h 2545559"/>
                <a:gd name="connsiteX3" fmla="*/ 5175 w 1539939"/>
                <a:gd name="connsiteY3" fmla="*/ 658562 h 2545559"/>
                <a:gd name="connsiteX4" fmla="*/ 128264 w 1539939"/>
                <a:gd name="connsiteY4" fmla="*/ 1163628 h 2545559"/>
                <a:gd name="connsiteX5" fmla="*/ 461639 w 1539939"/>
                <a:gd name="connsiteY5" fmla="*/ 1468428 h 2545559"/>
                <a:gd name="connsiteX6" fmla="*/ 776328 w 1539939"/>
                <a:gd name="connsiteY6" fmla="*/ 1743931 h 2545559"/>
                <a:gd name="connsiteX7" fmla="*/ 829082 w 1539939"/>
                <a:gd name="connsiteY7" fmla="*/ 2135178 h 2545559"/>
                <a:gd name="connsiteX8" fmla="*/ 814064 w 1539939"/>
                <a:gd name="connsiteY8" fmla="*/ 2392353 h 2545559"/>
                <a:gd name="connsiteX9" fmla="*/ 852164 w 1539939"/>
                <a:gd name="connsiteY9" fmla="*/ 2487603 h 2545559"/>
                <a:gd name="connsiteX10" fmla="*/ 1014089 w 1539939"/>
                <a:gd name="connsiteY10" fmla="*/ 2544753 h 2545559"/>
                <a:gd name="connsiteX11" fmla="*/ 1204589 w 1539939"/>
                <a:gd name="connsiteY11" fmla="*/ 2478078 h 2545559"/>
                <a:gd name="connsiteX12" fmla="*/ 1414139 w 1539939"/>
                <a:gd name="connsiteY12" fmla="*/ 2039928 h 2545559"/>
                <a:gd name="connsiteX13" fmla="*/ 1461764 w 1539939"/>
                <a:gd name="connsiteY13" fmla="*/ 1630353 h 2545559"/>
                <a:gd name="connsiteX14" fmla="*/ 1528439 w 1539939"/>
                <a:gd name="connsiteY14" fmla="*/ 1087428 h 2545559"/>
                <a:gd name="connsiteX15" fmla="*/ 1528439 w 1539939"/>
                <a:gd name="connsiteY15" fmla="*/ 611178 h 2545559"/>
                <a:gd name="connsiteX16" fmla="*/ 1414139 w 1539939"/>
                <a:gd name="connsiteY16" fmla="*/ 382578 h 2545559"/>
                <a:gd name="connsiteX17" fmla="*/ 1252214 w 1539939"/>
                <a:gd name="connsiteY17" fmla="*/ 201603 h 2545559"/>
                <a:gd name="connsiteX18" fmla="*/ 1042664 w 1539939"/>
                <a:gd name="connsiteY18" fmla="*/ 58728 h 2545559"/>
                <a:gd name="connsiteX19" fmla="*/ 880739 w 1539939"/>
                <a:gd name="connsiteY19" fmla="*/ 11103 h 2545559"/>
                <a:gd name="connsiteX0" fmla="*/ 700684 w 1540859"/>
                <a:gd name="connsiteY0" fmla="*/ 11103 h 2545559"/>
                <a:gd name="connsiteX1" fmla="*/ 653059 w 1540859"/>
                <a:gd name="connsiteY1" fmla="*/ 30153 h 2545559"/>
                <a:gd name="connsiteX2" fmla="*/ 281584 w 1540859"/>
                <a:gd name="connsiteY2" fmla="*/ 268278 h 2545559"/>
                <a:gd name="connsiteX3" fmla="*/ 6095 w 1540859"/>
                <a:gd name="connsiteY3" fmla="*/ 658562 h 2545559"/>
                <a:gd name="connsiteX4" fmla="*/ 129184 w 1540859"/>
                <a:gd name="connsiteY4" fmla="*/ 1163628 h 2545559"/>
                <a:gd name="connsiteX5" fmla="*/ 558172 w 1540859"/>
                <a:gd name="connsiteY5" fmla="*/ 1419599 h 2545559"/>
                <a:gd name="connsiteX6" fmla="*/ 777248 w 1540859"/>
                <a:gd name="connsiteY6" fmla="*/ 1743931 h 2545559"/>
                <a:gd name="connsiteX7" fmla="*/ 830002 w 1540859"/>
                <a:gd name="connsiteY7" fmla="*/ 2135178 h 2545559"/>
                <a:gd name="connsiteX8" fmla="*/ 814984 w 1540859"/>
                <a:gd name="connsiteY8" fmla="*/ 2392353 h 2545559"/>
                <a:gd name="connsiteX9" fmla="*/ 853084 w 1540859"/>
                <a:gd name="connsiteY9" fmla="*/ 2487603 h 2545559"/>
                <a:gd name="connsiteX10" fmla="*/ 1015009 w 1540859"/>
                <a:gd name="connsiteY10" fmla="*/ 2544753 h 2545559"/>
                <a:gd name="connsiteX11" fmla="*/ 1205509 w 1540859"/>
                <a:gd name="connsiteY11" fmla="*/ 2478078 h 2545559"/>
                <a:gd name="connsiteX12" fmla="*/ 1415059 w 1540859"/>
                <a:gd name="connsiteY12" fmla="*/ 2039928 h 2545559"/>
                <a:gd name="connsiteX13" fmla="*/ 1462684 w 1540859"/>
                <a:gd name="connsiteY13" fmla="*/ 1630353 h 2545559"/>
                <a:gd name="connsiteX14" fmla="*/ 1529359 w 1540859"/>
                <a:gd name="connsiteY14" fmla="*/ 1087428 h 2545559"/>
                <a:gd name="connsiteX15" fmla="*/ 1529359 w 1540859"/>
                <a:gd name="connsiteY15" fmla="*/ 611178 h 2545559"/>
                <a:gd name="connsiteX16" fmla="*/ 1415059 w 1540859"/>
                <a:gd name="connsiteY16" fmla="*/ 382578 h 2545559"/>
                <a:gd name="connsiteX17" fmla="*/ 1253134 w 1540859"/>
                <a:gd name="connsiteY17" fmla="*/ 201603 h 2545559"/>
                <a:gd name="connsiteX18" fmla="*/ 1043584 w 1540859"/>
                <a:gd name="connsiteY18" fmla="*/ 58728 h 2545559"/>
                <a:gd name="connsiteX19" fmla="*/ 881659 w 1540859"/>
                <a:gd name="connsiteY19" fmla="*/ 11103 h 2545559"/>
                <a:gd name="connsiteX0" fmla="*/ 700684 w 1540859"/>
                <a:gd name="connsiteY0" fmla="*/ 11103 h 2545559"/>
                <a:gd name="connsiteX1" fmla="*/ 653059 w 1540859"/>
                <a:gd name="connsiteY1" fmla="*/ 30153 h 2545559"/>
                <a:gd name="connsiteX2" fmla="*/ 281584 w 1540859"/>
                <a:gd name="connsiteY2" fmla="*/ 268278 h 2545559"/>
                <a:gd name="connsiteX3" fmla="*/ 6095 w 1540859"/>
                <a:gd name="connsiteY3" fmla="*/ 658562 h 2545559"/>
                <a:gd name="connsiteX4" fmla="*/ 129184 w 1540859"/>
                <a:gd name="connsiteY4" fmla="*/ 1163628 h 2545559"/>
                <a:gd name="connsiteX5" fmla="*/ 558172 w 1540859"/>
                <a:gd name="connsiteY5" fmla="*/ 1419599 h 2545559"/>
                <a:gd name="connsiteX6" fmla="*/ 777248 w 1540859"/>
                <a:gd name="connsiteY6" fmla="*/ 1743931 h 2545559"/>
                <a:gd name="connsiteX7" fmla="*/ 830002 w 1540859"/>
                <a:gd name="connsiteY7" fmla="*/ 2135178 h 2545559"/>
                <a:gd name="connsiteX8" fmla="*/ 804361 w 1540859"/>
                <a:gd name="connsiteY8" fmla="*/ 2333759 h 2545559"/>
                <a:gd name="connsiteX9" fmla="*/ 853084 w 1540859"/>
                <a:gd name="connsiteY9" fmla="*/ 2487603 h 2545559"/>
                <a:gd name="connsiteX10" fmla="*/ 1015009 w 1540859"/>
                <a:gd name="connsiteY10" fmla="*/ 2544753 h 2545559"/>
                <a:gd name="connsiteX11" fmla="*/ 1205509 w 1540859"/>
                <a:gd name="connsiteY11" fmla="*/ 2478078 h 2545559"/>
                <a:gd name="connsiteX12" fmla="*/ 1415059 w 1540859"/>
                <a:gd name="connsiteY12" fmla="*/ 2039928 h 2545559"/>
                <a:gd name="connsiteX13" fmla="*/ 1462684 w 1540859"/>
                <a:gd name="connsiteY13" fmla="*/ 1630353 h 2545559"/>
                <a:gd name="connsiteX14" fmla="*/ 1529359 w 1540859"/>
                <a:gd name="connsiteY14" fmla="*/ 1087428 h 2545559"/>
                <a:gd name="connsiteX15" fmla="*/ 1529359 w 1540859"/>
                <a:gd name="connsiteY15" fmla="*/ 611178 h 2545559"/>
                <a:gd name="connsiteX16" fmla="*/ 1415059 w 1540859"/>
                <a:gd name="connsiteY16" fmla="*/ 382578 h 2545559"/>
                <a:gd name="connsiteX17" fmla="*/ 1253134 w 1540859"/>
                <a:gd name="connsiteY17" fmla="*/ 201603 h 2545559"/>
                <a:gd name="connsiteX18" fmla="*/ 1043584 w 1540859"/>
                <a:gd name="connsiteY18" fmla="*/ 58728 h 2545559"/>
                <a:gd name="connsiteX19" fmla="*/ 881659 w 1540859"/>
                <a:gd name="connsiteY19" fmla="*/ 11103 h 2545559"/>
                <a:gd name="connsiteX0" fmla="*/ 700684 w 1540859"/>
                <a:gd name="connsiteY0" fmla="*/ 11103 h 2547521"/>
                <a:gd name="connsiteX1" fmla="*/ 653059 w 1540859"/>
                <a:gd name="connsiteY1" fmla="*/ 30153 h 2547521"/>
                <a:gd name="connsiteX2" fmla="*/ 281584 w 1540859"/>
                <a:gd name="connsiteY2" fmla="*/ 268278 h 2547521"/>
                <a:gd name="connsiteX3" fmla="*/ 6095 w 1540859"/>
                <a:gd name="connsiteY3" fmla="*/ 658562 h 2547521"/>
                <a:gd name="connsiteX4" fmla="*/ 129184 w 1540859"/>
                <a:gd name="connsiteY4" fmla="*/ 1163628 h 2547521"/>
                <a:gd name="connsiteX5" fmla="*/ 558172 w 1540859"/>
                <a:gd name="connsiteY5" fmla="*/ 1419599 h 2547521"/>
                <a:gd name="connsiteX6" fmla="*/ 777248 w 1540859"/>
                <a:gd name="connsiteY6" fmla="*/ 1743931 h 2547521"/>
                <a:gd name="connsiteX7" fmla="*/ 830002 w 1540859"/>
                <a:gd name="connsiteY7" fmla="*/ 2135178 h 2547521"/>
                <a:gd name="connsiteX8" fmla="*/ 804361 w 1540859"/>
                <a:gd name="connsiteY8" fmla="*/ 2333759 h 2547521"/>
                <a:gd name="connsiteX9" fmla="*/ 853084 w 1540859"/>
                <a:gd name="connsiteY9" fmla="*/ 2487603 h 2547521"/>
                <a:gd name="connsiteX10" fmla="*/ 1015009 w 1540859"/>
                <a:gd name="connsiteY10" fmla="*/ 2544753 h 2547521"/>
                <a:gd name="connsiteX11" fmla="*/ 1258627 w 1540859"/>
                <a:gd name="connsiteY11" fmla="*/ 2409718 h 2547521"/>
                <a:gd name="connsiteX12" fmla="*/ 1415059 w 1540859"/>
                <a:gd name="connsiteY12" fmla="*/ 2039928 h 2547521"/>
                <a:gd name="connsiteX13" fmla="*/ 1462684 w 1540859"/>
                <a:gd name="connsiteY13" fmla="*/ 1630353 h 2547521"/>
                <a:gd name="connsiteX14" fmla="*/ 1529359 w 1540859"/>
                <a:gd name="connsiteY14" fmla="*/ 1087428 h 2547521"/>
                <a:gd name="connsiteX15" fmla="*/ 1529359 w 1540859"/>
                <a:gd name="connsiteY15" fmla="*/ 611178 h 2547521"/>
                <a:gd name="connsiteX16" fmla="*/ 1415059 w 1540859"/>
                <a:gd name="connsiteY16" fmla="*/ 382578 h 2547521"/>
                <a:gd name="connsiteX17" fmla="*/ 1253134 w 1540859"/>
                <a:gd name="connsiteY17" fmla="*/ 201603 h 2547521"/>
                <a:gd name="connsiteX18" fmla="*/ 1043584 w 1540859"/>
                <a:gd name="connsiteY18" fmla="*/ 58728 h 2547521"/>
                <a:gd name="connsiteX19" fmla="*/ 881659 w 1540859"/>
                <a:gd name="connsiteY19" fmla="*/ 11103 h 2547521"/>
                <a:gd name="connsiteX0" fmla="*/ 700684 w 1540859"/>
                <a:gd name="connsiteY0" fmla="*/ 11103 h 2538322"/>
                <a:gd name="connsiteX1" fmla="*/ 653059 w 1540859"/>
                <a:gd name="connsiteY1" fmla="*/ 30153 h 2538322"/>
                <a:gd name="connsiteX2" fmla="*/ 281584 w 1540859"/>
                <a:gd name="connsiteY2" fmla="*/ 268278 h 2538322"/>
                <a:gd name="connsiteX3" fmla="*/ 6095 w 1540859"/>
                <a:gd name="connsiteY3" fmla="*/ 658562 h 2538322"/>
                <a:gd name="connsiteX4" fmla="*/ 129184 w 1540859"/>
                <a:gd name="connsiteY4" fmla="*/ 1163628 h 2538322"/>
                <a:gd name="connsiteX5" fmla="*/ 558172 w 1540859"/>
                <a:gd name="connsiteY5" fmla="*/ 1419599 h 2538322"/>
                <a:gd name="connsiteX6" fmla="*/ 777248 w 1540859"/>
                <a:gd name="connsiteY6" fmla="*/ 1743931 h 2538322"/>
                <a:gd name="connsiteX7" fmla="*/ 830002 w 1540859"/>
                <a:gd name="connsiteY7" fmla="*/ 2135178 h 2538322"/>
                <a:gd name="connsiteX8" fmla="*/ 804361 w 1540859"/>
                <a:gd name="connsiteY8" fmla="*/ 2333759 h 2538322"/>
                <a:gd name="connsiteX9" fmla="*/ 853084 w 1540859"/>
                <a:gd name="connsiteY9" fmla="*/ 2487603 h 2538322"/>
                <a:gd name="connsiteX10" fmla="*/ 1046880 w 1540859"/>
                <a:gd name="connsiteY10" fmla="*/ 2534987 h 2538322"/>
                <a:gd name="connsiteX11" fmla="*/ 1258627 w 1540859"/>
                <a:gd name="connsiteY11" fmla="*/ 2409718 h 2538322"/>
                <a:gd name="connsiteX12" fmla="*/ 1415059 w 1540859"/>
                <a:gd name="connsiteY12" fmla="*/ 2039928 h 2538322"/>
                <a:gd name="connsiteX13" fmla="*/ 1462684 w 1540859"/>
                <a:gd name="connsiteY13" fmla="*/ 1630353 h 2538322"/>
                <a:gd name="connsiteX14" fmla="*/ 1529359 w 1540859"/>
                <a:gd name="connsiteY14" fmla="*/ 1087428 h 2538322"/>
                <a:gd name="connsiteX15" fmla="*/ 1529359 w 1540859"/>
                <a:gd name="connsiteY15" fmla="*/ 611178 h 2538322"/>
                <a:gd name="connsiteX16" fmla="*/ 1415059 w 1540859"/>
                <a:gd name="connsiteY16" fmla="*/ 382578 h 2538322"/>
                <a:gd name="connsiteX17" fmla="*/ 1253134 w 1540859"/>
                <a:gd name="connsiteY17" fmla="*/ 201603 h 2538322"/>
                <a:gd name="connsiteX18" fmla="*/ 1043584 w 1540859"/>
                <a:gd name="connsiteY18" fmla="*/ 58728 h 2538322"/>
                <a:gd name="connsiteX19" fmla="*/ 881659 w 1540859"/>
                <a:gd name="connsiteY19" fmla="*/ 11103 h 2538322"/>
                <a:gd name="connsiteX0" fmla="*/ 700684 w 1540859"/>
                <a:gd name="connsiteY0" fmla="*/ 11103 h 2536382"/>
                <a:gd name="connsiteX1" fmla="*/ 653059 w 1540859"/>
                <a:gd name="connsiteY1" fmla="*/ 30153 h 2536382"/>
                <a:gd name="connsiteX2" fmla="*/ 281584 w 1540859"/>
                <a:gd name="connsiteY2" fmla="*/ 268278 h 2536382"/>
                <a:gd name="connsiteX3" fmla="*/ 6095 w 1540859"/>
                <a:gd name="connsiteY3" fmla="*/ 658562 h 2536382"/>
                <a:gd name="connsiteX4" fmla="*/ 129184 w 1540859"/>
                <a:gd name="connsiteY4" fmla="*/ 1163628 h 2536382"/>
                <a:gd name="connsiteX5" fmla="*/ 558172 w 1540859"/>
                <a:gd name="connsiteY5" fmla="*/ 1419599 h 2536382"/>
                <a:gd name="connsiteX6" fmla="*/ 777248 w 1540859"/>
                <a:gd name="connsiteY6" fmla="*/ 1743931 h 2536382"/>
                <a:gd name="connsiteX7" fmla="*/ 830002 w 1540859"/>
                <a:gd name="connsiteY7" fmla="*/ 2135178 h 2536382"/>
                <a:gd name="connsiteX8" fmla="*/ 804361 w 1540859"/>
                <a:gd name="connsiteY8" fmla="*/ 2333759 h 2536382"/>
                <a:gd name="connsiteX9" fmla="*/ 884955 w 1540859"/>
                <a:gd name="connsiteY9" fmla="*/ 2468071 h 2536382"/>
                <a:gd name="connsiteX10" fmla="*/ 1046880 w 1540859"/>
                <a:gd name="connsiteY10" fmla="*/ 2534987 h 2536382"/>
                <a:gd name="connsiteX11" fmla="*/ 1258627 w 1540859"/>
                <a:gd name="connsiteY11" fmla="*/ 2409718 h 2536382"/>
                <a:gd name="connsiteX12" fmla="*/ 1415059 w 1540859"/>
                <a:gd name="connsiteY12" fmla="*/ 2039928 h 2536382"/>
                <a:gd name="connsiteX13" fmla="*/ 1462684 w 1540859"/>
                <a:gd name="connsiteY13" fmla="*/ 1630353 h 2536382"/>
                <a:gd name="connsiteX14" fmla="*/ 1529359 w 1540859"/>
                <a:gd name="connsiteY14" fmla="*/ 1087428 h 2536382"/>
                <a:gd name="connsiteX15" fmla="*/ 1529359 w 1540859"/>
                <a:gd name="connsiteY15" fmla="*/ 611178 h 2536382"/>
                <a:gd name="connsiteX16" fmla="*/ 1415059 w 1540859"/>
                <a:gd name="connsiteY16" fmla="*/ 382578 h 2536382"/>
                <a:gd name="connsiteX17" fmla="*/ 1253134 w 1540859"/>
                <a:gd name="connsiteY17" fmla="*/ 201603 h 2536382"/>
                <a:gd name="connsiteX18" fmla="*/ 1043584 w 1540859"/>
                <a:gd name="connsiteY18" fmla="*/ 58728 h 2536382"/>
                <a:gd name="connsiteX19" fmla="*/ 881659 w 1540859"/>
                <a:gd name="connsiteY19" fmla="*/ 11103 h 2536382"/>
                <a:gd name="connsiteX0" fmla="*/ 700684 w 1540859"/>
                <a:gd name="connsiteY0" fmla="*/ 11103 h 2536382"/>
                <a:gd name="connsiteX1" fmla="*/ 653059 w 1540859"/>
                <a:gd name="connsiteY1" fmla="*/ 30153 h 2536382"/>
                <a:gd name="connsiteX2" fmla="*/ 281584 w 1540859"/>
                <a:gd name="connsiteY2" fmla="*/ 268278 h 2536382"/>
                <a:gd name="connsiteX3" fmla="*/ 6095 w 1540859"/>
                <a:gd name="connsiteY3" fmla="*/ 658562 h 2536382"/>
                <a:gd name="connsiteX4" fmla="*/ 129184 w 1540859"/>
                <a:gd name="connsiteY4" fmla="*/ 1163628 h 2536382"/>
                <a:gd name="connsiteX5" fmla="*/ 558172 w 1540859"/>
                <a:gd name="connsiteY5" fmla="*/ 1419599 h 2536382"/>
                <a:gd name="connsiteX6" fmla="*/ 777248 w 1540859"/>
                <a:gd name="connsiteY6" fmla="*/ 1743931 h 2536382"/>
                <a:gd name="connsiteX7" fmla="*/ 830002 w 1540859"/>
                <a:gd name="connsiteY7" fmla="*/ 2135178 h 2536382"/>
                <a:gd name="connsiteX8" fmla="*/ 804361 w 1540859"/>
                <a:gd name="connsiteY8" fmla="*/ 2333759 h 2536382"/>
                <a:gd name="connsiteX9" fmla="*/ 884955 w 1540859"/>
                <a:gd name="connsiteY9" fmla="*/ 2468071 h 2536382"/>
                <a:gd name="connsiteX10" fmla="*/ 1046880 w 1540859"/>
                <a:gd name="connsiteY10" fmla="*/ 2534987 h 2536382"/>
                <a:gd name="connsiteX11" fmla="*/ 1258627 w 1540859"/>
                <a:gd name="connsiteY11" fmla="*/ 2409718 h 2536382"/>
                <a:gd name="connsiteX12" fmla="*/ 1404435 w 1540859"/>
                <a:gd name="connsiteY12" fmla="*/ 2039928 h 2536382"/>
                <a:gd name="connsiteX13" fmla="*/ 1462684 w 1540859"/>
                <a:gd name="connsiteY13" fmla="*/ 1630353 h 2536382"/>
                <a:gd name="connsiteX14" fmla="*/ 1529359 w 1540859"/>
                <a:gd name="connsiteY14" fmla="*/ 1087428 h 2536382"/>
                <a:gd name="connsiteX15" fmla="*/ 1529359 w 1540859"/>
                <a:gd name="connsiteY15" fmla="*/ 611178 h 2536382"/>
                <a:gd name="connsiteX16" fmla="*/ 1415059 w 1540859"/>
                <a:gd name="connsiteY16" fmla="*/ 382578 h 2536382"/>
                <a:gd name="connsiteX17" fmla="*/ 1253134 w 1540859"/>
                <a:gd name="connsiteY17" fmla="*/ 201603 h 2536382"/>
                <a:gd name="connsiteX18" fmla="*/ 1043584 w 1540859"/>
                <a:gd name="connsiteY18" fmla="*/ 58728 h 2536382"/>
                <a:gd name="connsiteX19" fmla="*/ 881659 w 1540859"/>
                <a:gd name="connsiteY19" fmla="*/ 11103 h 2536382"/>
                <a:gd name="connsiteX0" fmla="*/ 700684 w 1529459"/>
                <a:gd name="connsiteY0" fmla="*/ 11103 h 2536382"/>
                <a:gd name="connsiteX1" fmla="*/ 653059 w 1529459"/>
                <a:gd name="connsiteY1" fmla="*/ 30153 h 2536382"/>
                <a:gd name="connsiteX2" fmla="*/ 281584 w 1529459"/>
                <a:gd name="connsiteY2" fmla="*/ 268278 h 2536382"/>
                <a:gd name="connsiteX3" fmla="*/ 6095 w 1529459"/>
                <a:gd name="connsiteY3" fmla="*/ 658562 h 2536382"/>
                <a:gd name="connsiteX4" fmla="*/ 129184 w 1529459"/>
                <a:gd name="connsiteY4" fmla="*/ 1163628 h 2536382"/>
                <a:gd name="connsiteX5" fmla="*/ 558172 w 1529459"/>
                <a:gd name="connsiteY5" fmla="*/ 1419599 h 2536382"/>
                <a:gd name="connsiteX6" fmla="*/ 777248 w 1529459"/>
                <a:gd name="connsiteY6" fmla="*/ 1743931 h 2536382"/>
                <a:gd name="connsiteX7" fmla="*/ 830002 w 1529459"/>
                <a:gd name="connsiteY7" fmla="*/ 2135178 h 2536382"/>
                <a:gd name="connsiteX8" fmla="*/ 804361 w 1529459"/>
                <a:gd name="connsiteY8" fmla="*/ 2333759 h 2536382"/>
                <a:gd name="connsiteX9" fmla="*/ 884955 w 1529459"/>
                <a:gd name="connsiteY9" fmla="*/ 2468071 h 2536382"/>
                <a:gd name="connsiteX10" fmla="*/ 1046880 w 1529459"/>
                <a:gd name="connsiteY10" fmla="*/ 2534987 h 2536382"/>
                <a:gd name="connsiteX11" fmla="*/ 1258627 w 1529459"/>
                <a:gd name="connsiteY11" fmla="*/ 2409718 h 2536382"/>
                <a:gd name="connsiteX12" fmla="*/ 1404435 w 1529459"/>
                <a:gd name="connsiteY12" fmla="*/ 2039928 h 2536382"/>
                <a:gd name="connsiteX13" fmla="*/ 1462684 w 1529459"/>
                <a:gd name="connsiteY13" fmla="*/ 1630353 h 2536382"/>
                <a:gd name="connsiteX14" fmla="*/ 1529359 w 1529459"/>
                <a:gd name="connsiteY14" fmla="*/ 1087428 h 2536382"/>
                <a:gd name="connsiteX15" fmla="*/ 1476240 w 1529459"/>
                <a:gd name="connsiteY15" fmla="*/ 650241 h 2536382"/>
                <a:gd name="connsiteX16" fmla="*/ 1415059 w 1529459"/>
                <a:gd name="connsiteY16" fmla="*/ 382578 h 2536382"/>
                <a:gd name="connsiteX17" fmla="*/ 1253134 w 1529459"/>
                <a:gd name="connsiteY17" fmla="*/ 201603 h 2536382"/>
                <a:gd name="connsiteX18" fmla="*/ 1043584 w 1529459"/>
                <a:gd name="connsiteY18" fmla="*/ 58728 h 2536382"/>
                <a:gd name="connsiteX19" fmla="*/ 881659 w 1529459"/>
                <a:gd name="connsiteY19" fmla="*/ 11103 h 2536382"/>
                <a:gd name="connsiteX0" fmla="*/ 700684 w 1529517"/>
                <a:gd name="connsiteY0" fmla="*/ 11103 h 2536382"/>
                <a:gd name="connsiteX1" fmla="*/ 653059 w 1529517"/>
                <a:gd name="connsiteY1" fmla="*/ 30153 h 2536382"/>
                <a:gd name="connsiteX2" fmla="*/ 281584 w 1529517"/>
                <a:gd name="connsiteY2" fmla="*/ 268278 h 2536382"/>
                <a:gd name="connsiteX3" fmla="*/ 6095 w 1529517"/>
                <a:gd name="connsiteY3" fmla="*/ 658562 h 2536382"/>
                <a:gd name="connsiteX4" fmla="*/ 129184 w 1529517"/>
                <a:gd name="connsiteY4" fmla="*/ 1163628 h 2536382"/>
                <a:gd name="connsiteX5" fmla="*/ 558172 w 1529517"/>
                <a:gd name="connsiteY5" fmla="*/ 1419599 h 2536382"/>
                <a:gd name="connsiteX6" fmla="*/ 777248 w 1529517"/>
                <a:gd name="connsiteY6" fmla="*/ 1743931 h 2536382"/>
                <a:gd name="connsiteX7" fmla="*/ 830002 w 1529517"/>
                <a:gd name="connsiteY7" fmla="*/ 2135178 h 2536382"/>
                <a:gd name="connsiteX8" fmla="*/ 804361 w 1529517"/>
                <a:gd name="connsiteY8" fmla="*/ 2333759 h 2536382"/>
                <a:gd name="connsiteX9" fmla="*/ 884955 w 1529517"/>
                <a:gd name="connsiteY9" fmla="*/ 2468071 h 2536382"/>
                <a:gd name="connsiteX10" fmla="*/ 1046880 w 1529517"/>
                <a:gd name="connsiteY10" fmla="*/ 2534987 h 2536382"/>
                <a:gd name="connsiteX11" fmla="*/ 1258627 w 1529517"/>
                <a:gd name="connsiteY11" fmla="*/ 2409718 h 2536382"/>
                <a:gd name="connsiteX12" fmla="*/ 1404435 w 1529517"/>
                <a:gd name="connsiteY12" fmla="*/ 2039928 h 2536382"/>
                <a:gd name="connsiteX13" fmla="*/ 1462684 w 1529517"/>
                <a:gd name="connsiteY13" fmla="*/ 1630353 h 2536382"/>
                <a:gd name="connsiteX14" fmla="*/ 1529359 w 1529517"/>
                <a:gd name="connsiteY14" fmla="*/ 1087428 h 2536382"/>
                <a:gd name="connsiteX15" fmla="*/ 1476240 w 1529517"/>
                <a:gd name="connsiteY15" fmla="*/ 650241 h 2536382"/>
                <a:gd name="connsiteX16" fmla="*/ 1330070 w 1529517"/>
                <a:gd name="connsiteY16" fmla="*/ 392344 h 2536382"/>
                <a:gd name="connsiteX17" fmla="*/ 1253134 w 1529517"/>
                <a:gd name="connsiteY17" fmla="*/ 201603 h 2536382"/>
                <a:gd name="connsiteX18" fmla="*/ 1043584 w 1529517"/>
                <a:gd name="connsiteY18" fmla="*/ 58728 h 2536382"/>
                <a:gd name="connsiteX19" fmla="*/ 881659 w 1529517"/>
                <a:gd name="connsiteY19" fmla="*/ 11103 h 2536382"/>
                <a:gd name="connsiteX0" fmla="*/ 700684 w 1529517"/>
                <a:gd name="connsiteY0" fmla="*/ 11103 h 2536382"/>
                <a:gd name="connsiteX1" fmla="*/ 653059 w 1529517"/>
                <a:gd name="connsiteY1" fmla="*/ 30153 h 2536382"/>
                <a:gd name="connsiteX2" fmla="*/ 281584 w 1529517"/>
                <a:gd name="connsiteY2" fmla="*/ 268278 h 2536382"/>
                <a:gd name="connsiteX3" fmla="*/ 6095 w 1529517"/>
                <a:gd name="connsiteY3" fmla="*/ 658562 h 2536382"/>
                <a:gd name="connsiteX4" fmla="*/ 129184 w 1529517"/>
                <a:gd name="connsiteY4" fmla="*/ 1163628 h 2536382"/>
                <a:gd name="connsiteX5" fmla="*/ 558172 w 1529517"/>
                <a:gd name="connsiteY5" fmla="*/ 1419599 h 2536382"/>
                <a:gd name="connsiteX6" fmla="*/ 777248 w 1529517"/>
                <a:gd name="connsiteY6" fmla="*/ 1743931 h 2536382"/>
                <a:gd name="connsiteX7" fmla="*/ 830002 w 1529517"/>
                <a:gd name="connsiteY7" fmla="*/ 2135178 h 2536382"/>
                <a:gd name="connsiteX8" fmla="*/ 804361 w 1529517"/>
                <a:gd name="connsiteY8" fmla="*/ 2333759 h 2536382"/>
                <a:gd name="connsiteX9" fmla="*/ 884955 w 1529517"/>
                <a:gd name="connsiteY9" fmla="*/ 2468071 h 2536382"/>
                <a:gd name="connsiteX10" fmla="*/ 1046880 w 1529517"/>
                <a:gd name="connsiteY10" fmla="*/ 2534987 h 2536382"/>
                <a:gd name="connsiteX11" fmla="*/ 1258627 w 1529517"/>
                <a:gd name="connsiteY11" fmla="*/ 2409718 h 2536382"/>
                <a:gd name="connsiteX12" fmla="*/ 1404435 w 1529517"/>
                <a:gd name="connsiteY12" fmla="*/ 2039928 h 2536382"/>
                <a:gd name="connsiteX13" fmla="*/ 1462684 w 1529517"/>
                <a:gd name="connsiteY13" fmla="*/ 1630353 h 2536382"/>
                <a:gd name="connsiteX14" fmla="*/ 1529359 w 1529517"/>
                <a:gd name="connsiteY14" fmla="*/ 1087428 h 2536382"/>
                <a:gd name="connsiteX15" fmla="*/ 1476240 w 1529517"/>
                <a:gd name="connsiteY15" fmla="*/ 650241 h 2536382"/>
                <a:gd name="connsiteX16" fmla="*/ 1330070 w 1529517"/>
                <a:gd name="connsiteY16" fmla="*/ 392344 h 2536382"/>
                <a:gd name="connsiteX17" fmla="*/ 1210640 w 1529517"/>
                <a:gd name="connsiteY17" fmla="*/ 211369 h 2536382"/>
                <a:gd name="connsiteX18" fmla="*/ 1043584 w 1529517"/>
                <a:gd name="connsiteY18" fmla="*/ 58728 h 2536382"/>
                <a:gd name="connsiteX19" fmla="*/ 881659 w 1529517"/>
                <a:gd name="connsiteY19" fmla="*/ 11103 h 2536382"/>
                <a:gd name="connsiteX0" fmla="*/ 700684 w 1529517"/>
                <a:gd name="connsiteY0" fmla="*/ 1147 h 2526426"/>
                <a:gd name="connsiteX1" fmla="*/ 281584 w 1529517"/>
                <a:gd name="connsiteY1" fmla="*/ 258322 h 2526426"/>
                <a:gd name="connsiteX2" fmla="*/ 6095 w 1529517"/>
                <a:gd name="connsiteY2" fmla="*/ 648606 h 2526426"/>
                <a:gd name="connsiteX3" fmla="*/ 129184 w 1529517"/>
                <a:gd name="connsiteY3" fmla="*/ 1153672 h 2526426"/>
                <a:gd name="connsiteX4" fmla="*/ 558172 w 1529517"/>
                <a:gd name="connsiteY4" fmla="*/ 1409643 h 2526426"/>
                <a:gd name="connsiteX5" fmla="*/ 777248 w 1529517"/>
                <a:gd name="connsiteY5" fmla="*/ 1733975 h 2526426"/>
                <a:gd name="connsiteX6" fmla="*/ 830002 w 1529517"/>
                <a:gd name="connsiteY6" fmla="*/ 2125222 h 2526426"/>
                <a:gd name="connsiteX7" fmla="*/ 804361 w 1529517"/>
                <a:gd name="connsiteY7" fmla="*/ 2323803 h 2526426"/>
                <a:gd name="connsiteX8" fmla="*/ 884955 w 1529517"/>
                <a:gd name="connsiteY8" fmla="*/ 2458115 h 2526426"/>
                <a:gd name="connsiteX9" fmla="*/ 1046880 w 1529517"/>
                <a:gd name="connsiteY9" fmla="*/ 2525031 h 2526426"/>
                <a:gd name="connsiteX10" fmla="*/ 1258627 w 1529517"/>
                <a:gd name="connsiteY10" fmla="*/ 2399762 h 2526426"/>
                <a:gd name="connsiteX11" fmla="*/ 1404435 w 1529517"/>
                <a:gd name="connsiteY11" fmla="*/ 2029972 h 2526426"/>
                <a:gd name="connsiteX12" fmla="*/ 1462684 w 1529517"/>
                <a:gd name="connsiteY12" fmla="*/ 1620397 h 2526426"/>
                <a:gd name="connsiteX13" fmla="*/ 1529359 w 1529517"/>
                <a:gd name="connsiteY13" fmla="*/ 1077472 h 2526426"/>
                <a:gd name="connsiteX14" fmla="*/ 1476240 w 1529517"/>
                <a:gd name="connsiteY14" fmla="*/ 640285 h 2526426"/>
                <a:gd name="connsiteX15" fmla="*/ 1330070 w 1529517"/>
                <a:gd name="connsiteY15" fmla="*/ 382388 h 2526426"/>
                <a:gd name="connsiteX16" fmla="*/ 1210640 w 1529517"/>
                <a:gd name="connsiteY16" fmla="*/ 201413 h 2526426"/>
                <a:gd name="connsiteX17" fmla="*/ 1043584 w 1529517"/>
                <a:gd name="connsiteY17" fmla="*/ 48772 h 2526426"/>
                <a:gd name="connsiteX18" fmla="*/ 881659 w 1529517"/>
                <a:gd name="connsiteY18" fmla="*/ 1147 h 2526426"/>
                <a:gd name="connsiteX0" fmla="*/ 700684 w 1529517"/>
                <a:gd name="connsiteY0" fmla="*/ 1147 h 2526426"/>
                <a:gd name="connsiteX1" fmla="*/ 281584 w 1529517"/>
                <a:gd name="connsiteY1" fmla="*/ 258322 h 2526426"/>
                <a:gd name="connsiteX2" fmla="*/ 6095 w 1529517"/>
                <a:gd name="connsiteY2" fmla="*/ 648606 h 2526426"/>
                <a:gd name="connsiteX3" fmla="*/ 129184 w 1529517"/>
                <a:gd name="connsiteY3" fmla="*/ 1153672 h 2526426"/>
                <a:gd name="connsiteX4" fmla="*/ 558172 w 1529517"/>
                <a:gd name="connsiteY4" fmla="*/ 1409643 h 2526426"/>
                <a:gd name="connsiteX5" fmla="*/ 777248 w 1529517"/>
                <a:gd name="connsiteY5" fmla="*/ 1733975 h 2526426"/>
                <a:gd name="connsiteX6" fmla="*/ 830002 w 1529517"/>
                <a:gd name="connsiteY6" fmla="*/ 2125222 h 2526426"/>
                <a:gd name="connsiteX7" fmla="*/ 804361 w 1529517"/>
                <a:gd name="connsiteY7" fmla="*/ 2323803 h 2526426"/>
                <a:gd name="connsiteX8" fmla="*/ 884955 w 1529517"/>
                <a:gd name="connsiteY8" fmla="*/ 2458115 h 2526426"/>
                <a:gd name="connsiteX9" fmla="*/ 1046880 w 1529517"/>
                <a:gd name="connsiteY9" fmla="*/ 2525031 h 2526426"/>
                <a:gd name="connsiteX10" fmla="*/ 1258627 w 1529517"/>
                <a:gd name="connsiteY10" fmla="*/ 2399762 h 2526426"/>
                <a:gd name="connsiteX11" fmla="*/ 1404435 w 1529517"/>
                <a:gd name="connsiteY11" fmla="*/ 2029972 h 2526426"/>
                <a:gd name="connsiteX12" fmla="*/ 1462684 w 1529517"/>
                <a:gd name="connsiteY12" fmla="*/ 1620397 h 2526426"/>
                <a:gd name="connsiteX13" fmla="*/ 1529359 w 1529517"/>
                <a:gd name="connsiteY13" fmla="*/ 1077472 h 2526426"/>
                <a:gd name="connsiteX14" fmla="*/ 1476240 w 1529517"/>
                <a:gd name="connsiteY14" fmla="*/ 679348 h 2526426"/>
                <a:gd name="connsiteX15" fmla="*/ 1330070 w 1529517"/>
                <a:gd name="connsiteY15" fmla="*/ 382388 h 2526426"/>
                <a:gd name="connsiteX16" fmla="*/ 1210640 w 1529517"/>
                <a:gd name="connsiteY16" fmla="*/ 201413 h 2526426"/>
                <a:gd name="connsiteX17" fmla="*/ 1043584 w 1529517"/>
                <a:gd name="connsiteY17" fmla="*/ 48772 h 2526426"/>
                <a:gd name="connsiteX18" fmla="*/ 881659 w 1529517"/>
                <a:gd name="connsiteY18" fmla="*/ 1147 h 2526426"/>
                <a:gd name="connsiteX0" fmla="*/ 615694 w 1529517"/>
                <a:gd name="connsiteY0" fmla="*/ 30445 h 2526426"/>
                <a:gd name="connsiteX1" fmla="*/ 281584 w 1529517"/>
                <a:gd name="connsiteY1" fmla="*/ 258322 h 2526426"/>
                <a:gd name="connsiteX2" fmla="*/ 6095 w 1529517"/>
                <a:gd name="connsiteY2" fmla="*/ 648606 h 2526426"/>
                <a:gd name="connsiteX3" fmla="*/ 129184 w 1529517"/>
                <a:gd name="connsiteY3" fmla="*/ 1153672 h 2526426"/>
                <a:gd name="connsiteX4" fmla="*/ 558172 w 1529517"/>
                <a:gd name="connsiteY4" fmla="*/ 1409643 h 2526426"/>
                <a:gd name="connsiteX5" fmla="*/ 777248 w 1529517"/>
                <a:gd name="connsiteY5" fmla="*/ 1733975 h 2526426"/>
                <a:gd name="connsiteX6" fmla="*/ 830002 w 1529517"/>
                <a:gd name="connsiteY6" fmla="*/ 2125222 h 2526426"/>
                <a:gd name="connsiteX7" fmla="*/ 804361 w 1529517"/>
                <a:gd name="connsiteY7" fmla="*/ 2323803 h 2526426"/>
                <a:gd name="connsiteX8" fmla="*/ 884955 w 1529517"/>
                <a:gd name="connsiteY8" fmla="*/ 2458115 h 2526426"/>
                <a:gd name="connsiteX9" fmla="*/ 1046880 w 1529517"/>
                <a:gd name="connsiteY9" fmla="*/ 2525031 h 2526426"/>
                <a:gd name="connsiteX10" fmla="*/ 1258627 w 1529517"/>
                <a:gd name="connsiteY10" fmla="*/ 2399762 h 2526426"/>
                <a:gd name="connsiteX11" fmla="*/ 1404435 w 1529517"/>
                <a:gd name="connsiteY11" fmla="*/ 2029972 h 2526426"/>
                <a:gd name="connsiteX12" fmla="*/ 1462684 w 1529517"/>
                <a:gd name="connsiteY12" fmla="*/ 1620397 h 2526426"/>
                <a:gd name="connsiteX13" fmla="*/ 1529359 w 1529517"/>
                <a:gd name="connsiteY13" fmla="*/ 1077472 h 2526426"/>
                <a:gd name="connsiteX14" fmla="*/ 1476240 w 1529517"/>
                <a:gd name="connsiteY14" fmla="*/ 679348 h 2526426"/>
                <a:gd name="connsiteX15" fmla="*/ 1330070 w 1529517"/>
                <a:gd name="connsiteY15" fmla="*/ 382388 h 2526426"/>
                <a:gd name="connsiteX16" fmla="*/ 1210640 w 1529517"/>
                <a:gd name="connsiteY16" fmla="*/ 201413 h 2526426"/>
                <a:gd name="connsiteX17" fmla="*/ 1043584 w 1529517"/>
                <a:gd name="connsiteY17" fmla="*/ 48772 h 2526426"/>
                <a:gd name="connsiteX18" fmla="*/ 881659 w 1529517"/>
                <a:gd name="connsiteY18" fmla="*/ 1147 h 2526426"/>
                <a:gd name="connsiteX0" fmla="*/ 615694 w 1529517"/>
                <a:gd name="connsiteY0" fmla="*/ 30445 h 2526426"/>
                <a:gd name="connsiteX1" fmla="*/ 281584 w 1529517"/>
                <a:gd name="connsiteY1" fmla="*/ 258322 h 2526426"/>
                <a:gd name="connsiteX2" fmla="*/ 6095 w 1529517"/>
                <a:gd name="connsiteY2" fmla="*/ 648606 h 2526426"/>
                <a:gd name="connsiteX3" fmla="*/ 129184 w 1529517"/>
                <a:gd name="connsiteY3" fmla="*/ 1153672 h 2526426"/>
                <a:gd name="connsiteX4" fmla="*/ 558172 w 1529517"/>
                <a:gd name="connsiteY4" fmla="*/ 1409643 h 2526426"/>
                <a:gd name="connsiteX5" fmla="*/ 777248 w 1529517"/>
                <a:gd name="connsiteY5" fmla="*/ 1733975 h 2526426"/>
                <a:gd name="connsiteX6" fmla="*/ 830002 w 1529517"/>
                <a:gd name="connsiteY6" fmla="*/ 2125222 h 2526426"/>
                <a:gd name="connsiteX7" fmla="*/ 804361 w 1529517"/>
                <a:gd name="connsiteY7" fmla="*/ 2323803 h 2526426"/>
                <a:gd name="connsiteX8" fmla="*/ 884955 w 1529517"/>
                <a:gd name="connsiteY8" fmla="*/ 2458115 h 2526426"/>
                <a:gd name="connsiteX9" fmla="*/ 1046880 w 1529517"/>
                <a:gd name="connsiteY9" fmla="*/ 2525031 h 2526426"/>
                <a:gd name="connsiteX10" fmla="*/ 1258627 w 1529517"/>
                <a:gd name="connsiteY10" fmla="*/ 2399762 h 2526426"/>
                <a:gd name="connsiteX11" fmla="*/ 1404435 w 1529517"/>
                <a:gd name="connsiteY11" fmla="*/ 2029972 h 2526426"/>
                <a:gd name="connsiteX12" fmla="*/ 1462684 w 1529517"/>
                <a:gd name="connsiteY12" fmla="*/ 1620397 h 2526426"/>
                <a:gd name="connsiteX13" fmla="*/ 1529359 w 1529517"/>
                <a:gd name="connsiteY13" fmla="*/ 1077472 h 2526426"/>
                <a:gd name="connsiteX14" fmla="*/ 1476240 w 1529517"/>
                <a:gd name="connsiteY14" fmla="*/ 679348 h 2526426"/>
                <a:gd name="connsiteX15" fmla="*/ 1330070 w 1529517"/>
                <a:gd name="connsiteY15" fmla="*/ 382388 h 2526426"/>
                <a:gd name="connsiteX16" fmla="*/ 1210640 w 1529517"/>
                <a:gd name="connsiteY16" fmla="*/ 201413 h 2526426"/>
                <a:gd name="connsiteX17" fmla="*/ 1043584 w 1529517"/>
                <a:gd name="connsiteY17" fmla="*/ 48772 h 2526426"/>
                <a:gd name="connsiteX18" fmla="*/ 849789 w 1529517"/>
                <a:gd name="connsiteY18" fmla="*/ 1147 h 2526426"/>
                <a:gd name="connsiteX0" fmla="*/ 615694 w 1529475"/>
                <a:gd name="connsiteY0" fmla="*/ 30445 h 2526426"/>
                <a:gd name="connsiteX1" fmla="*/ 281584 w 1529475"/>
                <a:gd name="connsiteY1" fmla="*/ 258322 h 2526426"/>
                <a:gd name="connsiteX2" fmla="*/ 6095 w 1529475"/>
                <a:gd name="connsiteY2" fmla="*/ 648606 h 2526426"/>
                <a:gd name="connsiteX3" fmla="*/ 129184 w 1529475"/>
                <a:gd name="connsiteY3" fmla="*/ 1153672 h 2526426"/>
                <a:gd name="connsiteX4" fmla="*/ 558172 w 1529475"/>
                <a:gd name="connsiteY4" fmla="*/ 1409643 h 2526426"/>
                <a:gd name="connsiteX5" fmla="*/ 777248 w 1529475"/>
                <a:gd name="connsiteY5" fmla="*/ 1733975 h 2526426"/>
                <a:gd name="connsiteX6" fmla="*/ 830002 w 1529475"/>
                <a:gd name="connsiteY6" fmla="*/ 2125222 h 2526426"/>
                <a:gd name="connsiteX7" fmla="*/ 804361 w 1529475"/>
                <a:gd name="connsiteY7" fmla="*/ 2323803 h 2526426"/>
                <a:gd name="connsiteX8" fmla="*/ 884955 w 1529475"/>
                <a:gd name="connsiteY8" fmla="*/ 2458115 h 2526426"/>
                <a:gd name="connsiteX9" fmla="*/ 1046880 w 1529475"/>
                <a:gd name="connsiteY9" fmla="*/ 2525031 h 2526426"/>
                <a:gd name="connsiteX10" fmla="*/ 1258627 w 1529475"/>
                <a:gd name="connsiteY10" fmla="*/ 2399762 h 2526426"/>
                <a:gd name="connsiteX11" fmla="*/ 1404435 w 1529475"/>
                <a:gd name="connsiteY11" fmla="*/ 2029972 h 2526426"/>
                <a:gd name="connsiteX12" fmla="*/ 1462684 w 1529475"/>
                <a:gd name="connsiteY12" fmla="*/ 1620397 h 2526426"/>
                <a:gd name="connsiteX13" fmla="*/ 1529359 w 1529475"/>
                <a:gd name="connsiteY13" fmla="*/ 1077472 h 2526426"/>
                <a:gd name="connsiteX14" fmla="*/ 1476240 w 1529475"/>
                <a:gd name="connsiteY14" fmla="*/ 679348 h 2526426"/>
                <a:gd name="connsiteX15" fmla="*/ 1383188 w 1529475"/>
                <a:gd name="connsiteY15" fmla="*/ 470279 h 2526426"/>
                <a:gd name="connsiteX16" fmla="*/ 1210640 w 1529475"/>
                <a:gd name="connsiteY16" fmla="*/ 201413 h 2526426"/>
                <a:gd name="connsiteX17" fmla="*/ 1043584 w 1529475"/>
                <a:gd name="connsiteY17" fmla="*/ 48772 h 2526426"/>
                <a:gd name="connsiteX18" fmla="*/ 849789 w 1529475"/>
                <a:gd name="connsiteY18" fmla="*/ 1147 h 2526426"/>
                <a:gd name="connsiteX0" fmla="*/ 615694 w 1529363"/>
                <a:gd name="connsiteY0" fmla="*/ 30445 h 2526426"/>
                <a:gd name="connsiteX1" fmla="*/ 281584 w 1529363"/>
                <a:gd name="connsiteY1" fmla="*/ 258322 h 2526426"/>
                <a:gd name="connsiteX2" fmla="*/ 6095 w 1529363"/>
                <a:gd name="connsiteY2" fmla="*/ 648606 h 2526426"/>
                <a:gd name="connsiteX3" fmla="*/ 129184 w 1529363"/>
                <a:gd name="connsiteY3" fmla="*/ 1153672 h 2526426"/>
                <a:gd name="connsiteX4" fmla="*/ 558172 w 1529363"/>
                <a:gd name="connsiteY4" fmla="*/ 1409643 h 2526426"/>
                <a:gd name="connsiteX5" fmla="*/ 777248 w 1529363"/>
                <a:gd name="connsiteY5" fmla="*/ 1733975 h 2526426"/>
                <a:gd name="connsiteX6" fmla="*/ 830002 w 1529363"/>
                <a:gd name="connsiteY6" fmla="*/ 2125222 h 2526426"/>
                <a:gd name="connsiteX7" fmla="*/ 804361 w 1529363"/>
                <a:gd name="connsiteY7" fmla="*/ 2323803 h 2526426"/>
                <a:gd name="connsiteX8" fmla="*/ 884955 w 1529363"/>
                <a:gd name="connsiteY8" fmla="*/ 2458115 h 2526426"/>
                <a:gd name="connsiteX9" fmla="*/ 1046880 w 1529363"/>
                <a:gd name="connsiteY9" fmla="*/ 2525031 h 2526426"/>
                <a:gd name="connsiteX10" fmla="*/ 1258627 w 1529363"/>
                <a:gd name="connsiteY10" fmla="*/ 2399762 h 2526426"/>
                <a:gd name="connsiteX11" fmla="*/ 1404435 w 1529363"/>
                <a:gd name="connsiteY11" fmla="*/ 2029972 h 2526426"/>
                <a:gd name="connsiteX12" fmla="*/ 1462684 w 1529363"/>
                <a:gd name="connsiteY12" fmla="*/ 1620397 h 2526426"/>
                <a:gd name="connsiteX13" fmla="*/ 1529359 w 1529363"/>
                <a:gd name="connsiteY13" fmla="*/ 1077472 h 2526426"/>
                <a:gd name="connsiteX14" fmla="*/ 1465616 w 1529363"/>
                <a:gd name="connsiteY14" fmla="*/ 757474 h 2526426"/>
                <a:gd name="connsiteX15" fmla="*/ 1383188 w 1529363"/>
                <a:gd name="connsiteY15" fmla="*/ 470279 h 2526426"/>
                <a:gd name="connsiteX16" fmla="*/ 1210640 w 1529363"/>
                <a:gd name="connsiteY16" fmla="*/ 201413 h 2526426"/>
                <a:gd name="connsiteX17" fmla="*/ 1043584 w 1529363"/>
                <a:gd name="connsiteY17" fmla="*/ 48772 h 2526426"/>
                <a:gd name="connsiteX18" fmla="*/ 849789 w 1529363"/>
                <a:gd name="connsiteY18" fmla="*/ 1147 h 2526426"/>
                <a:gd name="connsiteX0" fmla="*/ 615694 w 1497501"/>
                <a:gd name="connsiteY0" fmla="*/ 30445 h 2526426"/>
                <a:gd name="connsiteX1" fmla="*/ 281584 w 1497501"/>
                <a:gd name="connsiteY1" fmla="*/ 258322 h 2526426"/>
                <a:gd name="connsiteX2" fmla="*/ 6095 w 1497501"/>
                <a:gd name="connsiteY2" fmla="*/ 648606 h 2526426"/>
                <a:gd name="connsiteX3" fmla="*/ 129184 w 1497501"/>
                <a:gd name="connsiteY3" fmla="*/ 1153672 h 2526426"/>
                <a:gd name="connsiteX4" fmla="*/ 558172 w 1497501"/>
                <a:gd name="connsiteY4" fmla="*/ 1409643 h 2526426"/>
                <a:gd name="connsiteX5" fmla="*/ 777248 w 1497501"/>
                <a:gd name="connsiteY5" fmla="*/ 1733975 h 2526426"/>
                <a:gd name="connsiteX6" fmla="*/ 830002 w 1497501"/>
                <a:gd name="connsiteY6" fmla="*/ 2125222 h 2526426"/>
                <a:gd name="connsiteX7" fmla="*/ 804361 w 1497501"/>
                <a:gd name="connsiteY7" fmla="*/ 2323803 h 2526426"/>
                <a:gd name="connsiteX8" fmla="*/ 884955 w 1497501"/>
                <a:gd name="connsiteY8" fmla="*/ 2458115 h 2526426"/>
                <a:gd name="connsiteX9" fmla="*/ 1046880 w 1497501"/>
                <a:gd name="connsiteY9" fmla="*/ 2525031 h 2526426"/>
                <a:gd name="connsiteX10" fmla="*/ 1258627 w 1497501"/>
                <a:gd name="connsiteY10" fmla="*/ 2399762 h 2526426"/>
                <a:gd name="connsiteX11" fmla="*/ 1404435 w 1497501"/>
                <a:gd name="connsiteY11" fmla="*/ 2029972 h 2526426"/>
                <a:gd name="connsiteX12" fmla="*/ 1462684 w 1497501"/>
                <a:gd name="connsiteY12" fmla="*/ 1620397 h 2526426"/>
                <a:gd name="connsiteX13" fmla="*/ 1497488 w 1497501"/>
                <a:gd name="connsiteY13" fmla="*/ 1077472 h 2526426"/>
                <a:gd name="connsiteX14" fmla="*/ 1465616 w 1497501"/>
                <a:gd name="connsiteY14" fmla="*/ 757474 h 2526426"/>
                <a:gd name="connsiteX15" fmla="*/ 1383188 w 1497501"/>
                <a:gd name="connsiteY15" fmla="*/ 470279 h 2526426"/>
                <a:gd name="connsiteX16" fmla="*/ 1210640 w 1497501"/>
                <a:gd name="connsiteY16" fmla="*/ 201413 h 2526426"/>
                <a:gd name="connsiteX17" fmla="*/ 1043584 w 1497501"/>
                <a:gd name="connsiteY17" fmla="*/ 48772 h 2526426"/>
                <a:gd name="connsiteX18" fmla="*/ 849789 w 1497501"/>
                <a:gd name="connsiteY18" fmla="*/ 1147 h 2526426"/>
                <a:gd name="connsiteX0" fmla="*/ 615694 w 1497501"/>
                <a:gd name="connsiteY0" fmla="*/ 30445 h 2633384"/>
                <a:gd name="connsiteX1" fmla="*/ 281584 w 1497501"/>
                <a:gd name="connsiteY1" fmla="*/ 258322 h 2633384"/>
                <a:gd name="connsiteX2" fmla="*/ 6095 w 1497501"/>
                <a:gd name="connsiteY2" fmla="*/ 648606 h 2633384"/>
                <a:gd name="connsiteX3" fmla="*/ 129184 w 1497501"/>
                <a:gd name="connsiteY3" fmla="*/ 1153672 h 2633384"/>
                <a:gd name="connsiteX4" fmla="*/ 558172 w 1497501"/>
                <a:gd name="connsiteY4" fmla="*/ 1409643 h 2633384"/>
                <a:gd name="connsiteX5" fmla="*/ 777248 w 1497501"/>
                <a:gd name="connsiteY5" fmla="*/ 1733975 h 2633384"/>
                <a:gd name="connsiteX6" fmla="*/ 830002 w 1497501"/>
                <a:gd name="connsiteY6" fmla="*/ 2125222 h 2633384"/>
                <a:gd name="connsiteX7" fmla="*/ 804361 w 1497501"/>
                <a:gd name="connsiteY7" fmla="*/ 2323803 h 2633384"/>
                <a:gd name="connsiteX8" fmla="*/ 884955 w 1497501"/>
                <a:gd name="connsiteY8" fmla="*/ 2458115 h 2633384"/>
                <a:gd name="connsiteX9" fmla="*/ 1117273 w 1497501"/>
                <a:gd name="connsiteY9" fmla="*/ 2632878 h 2633384"/>
                <a:gd name="connsiteX10" fmla="*/ 1258627 w 1497501"/>
                <a:gd name="connsiteY10" fmla="*/ 2399762 h 2633384"/>
                <a:gd name="connsiteX11" fmla="*/ 1404435 w 1497501"/>
                <a:gd name="connsiteY11" fmla="*/ 2029972 h 2633384"/>
                <a:gd name="connsiteX12" fmla="*/ 1462684 w 1497501"/>
                <a:gd name="connsiteY12" fmla="*/ 1620397 h 2633384"/>
                <a:gd name="connsiteX13" fmla="*/ 1497488 w 1497501"/>
                <a:gd name="connsiteY13" fmla="*/ 1077472 h 2633384"/>
                <a:gd name="connsiteX14" fmla="*/ 1465616 w 1497501"/>
                <a:gd name="connsiteY14" fmla="*/ 757474 h 2633384"/>
                <a:gd name="connsiteX15" fmla="*/ 1383188 w 1497501"/>
                <a:gd name="connsiteY15" fmla="*/ 470279 h 2633384"/>
                <a:gd name="connsiteX16" fmla="*/ 1210640 w 1497501"/>
                <a:gd name="connsiteY16" fmla="*/ 201413 h 2633384"/>
                <a:gd name="connsiteX17" fmla="*/ 1043584 w 1497501"/>
                <a:gd name="connsiteY17" fmla="*/ 48772 h 2633384"/>
                <a:gd name="connsiteX18" fmla="*/ 849789 w 1497501"/>
                <a:gd name="connsiteY18" fmla="*/ 1147 h 2633384"/>
                <a:gd name="connsiteX0" fmla="*/ 615694 w 1497501"/>
                <a:gd name="connsiteY0" fmla="*/ 30445 h 2645774"/>
                <a:gd name="connsiteX1" fmla="*/ 281584 w 1497501"/>
                <a:gd name="connsiteY1" fmla="*/ 258322 h 2645774"/>
                <a:gd name="connsiteX2" fmla="*/ 6095 w 1497501"/>
                <a:gd name="connsiteY2" fmla="*/ 648606 h 2645774"/>
                <a:gd name="connsiteX3" fmla="*/ 129184 w 1497501"/>
                <a:gd name="connsiteY3" fmla="*/ 1153672 h 2645774"/>
                <a:gd name="connsiteX4" fmla="*/ 558172 w 1497501"/>
                <a:gd name="connsiteY4" fmla="*/ 1409643 h 2645774"/>
                <a:gd name="connsiteX5" fmla="*/ 777248 w 1497501"/>
                <a:gd name="connsiteY5" fmla="*/ 1733975 h 2645774"/>
                <a:gd name="connsiteX6" fmla="*/ 830002 w 1497501"/>
                <a:gd name="connsiteY6" fmla="*/ 2125222 h 2645774"/>
                <a:gd name="connsiteX7" fmla="*/ 804361 w 1497501"/>
                <a:gd name="connsiteY7" fmla="*/ 2323803 h 2645774"/>
                <a:gd name="connsiteX8" fmla="*/ 884955 w 1497501"/>
                <a:gd name="connsiteY8" fmla="*/ 2458115 h 2645774"/>
                <a:gd name="connsiteX9" fmla="*/ 1117273 w 1497501"/>
                <a:gd name="connsiteY9" fmla="*/ 2632878 h 2645774"/>
                <a:gd name="connsiteX10" fmla="*/ 1368127 w 1497501"/>
                <a:gd name="connsiteY10" fmla="*/ 2565127 h 2645774"/>
                <a:gd name="connsiteX11" fmla="*/ 1404435 w 1497501"/>
                <a:gd name="connsiteY11" fmla="*/ 2029972 h 2645774"/>
                <a:gd name="connsiteX12" fmla="*/ 1462684 w 1497501"/>
                <a:gd name="connsiteY12" fmla="*/ 1620397 h 2645774"/>
                <a:gd name="connsiteX13" fmla="*/ 1497488 w 1497501"/>
                <a:gd name="connsiteY13" fmla="*/ 1077472 h 2645774"/>
                <a:gd name="connsiteX14" fmla="*/ 1465616 w 1497501"/>
                <a:gd name="connsiteY14" fmla="*/ 757474 h 2645774"/>
                <a:gd name="connsiteX15" fmla="*/ 1383188 w 1497501"/>
                <a:gd name="connsiteY15" fmla="*/ 470279 h 2645774"/>
                <a:gd name="connsiteX16" fmla="*/ 1210640 w 1497501"/>
                <a:gd name="connsiteY16" fmla="*/ 201413 h 2645774"/>
                <a:gd name="connsiteX17" fmla="*/ 1043584 w 1497501"/>
                <a:gd name="connsiteY17" fmla="*/ 48772 h 2645774"/>
                <a:gd name="connsiteX18" fmla="*/ 849789 w 1497501"/>
                <a:gd name="connsiteY18" fmla="*/ 1147 h 2645774"/>
                <a:gd name="connsiteX0" fmla="*/ 615694 w 1497501"/>
                <a:gd name="connsiteY0" fmla="*/ 30445 h 2633026"/>
                <a:gd name="connsiteX1" fmla="*/ 281584 w 1497501"/>
                <a:gd name="connsiteY1" fmla="*/ 258322 h 2633026"/>
                <a:gd name="connsiteX2" fmla="*/ 6095 w 1497501"/>
                <a:gd name="connsiteY2" fmla="*/ 648606 h 2633026"/>
                <a:gd name="connsiteX3" fmla="*/ 129184 w 1497501"/>
                <a:gd name="connsiteY3" fmla="*/ 1153672 h 2633026"/>
                <a:gd name="connsiteX4" fmla="*/ 558172 w 1497501"/>
                <a:gd name="connsiteY4" fmla="*/ 1409643 h 2633026"/>
                <a:gd name="connsiteX5" fmla="*/ 777248 w 1497501"/>
                <a:gd name="connsiteY5" fmla="*/ 1733975 h 2633026"/>
                <a:gd name="connsiteX6" fmla="*/ 830002 w 1497501"/>
                <a:gd name="connsiteY6" fmla="*/ 2125222 h 2633026"/>
                <a:gd name="connsiteX7" fmla="*/ 804361 w 1497501"/>
                <a:gd name="connsiteY7" fmla="*/ 2323803 h 2633026"/>
                <a:gd name="connsiteX8" fmla="*/ 884955 w 1497501"/>
                <a:gd name="connsiteY8" fmla="*/ 2458115 h 2633026"/>
                <a:gd name="connsiteX9" fmla="*/ 1117273 w 1497501"/>
                <a:gd name="connsiteY9" fmla="*/ 2632878 h 2633026"/>
                <a:gd name="connsiteX10" fmla="*/ 1336842 w 1497501"/>
                <a:gd name="connsiteY10" fmla="*/ 2478850 h 2633026"/>
                <a:gd name="connsiteX11" fmla="*/ 1404435 w 1497501"/>
                <a:gd name="connsiteY11" fmla="*/ 2029972 h 2633026"/>
                <a:gd name="connsiteX12" fmla="*/ 1462684 w 1497501"/>
                <a:gd name="connsiteY12" fmla="*/ 1620397 h 2633026"/>
                <a:gd name="connsiteX13" fmla="*/ 1497488 w 1497501"/>
                <a:gd name="connsiteY13" fmla="*/ 1077472 h 2633026"/>
                <a:gd name="connsiteX14" fmla="*/ 1465616 w 1497501"/>
                <a:gd name="connsiteY14" fmla="*/ 757474 h 2633026"/>
                <a:gd name="connsiteX15" fmla="*/ 1383188 w 1497501"/>
                <a:gd name="connsiteY15" fmla="*/ 470279 h 2633026"/>
                <a:gd name="connsiteX16" fmla="*/ 1210640 w 1497501"/>
                <a:gd name="connsiteY16" fmla="*/ 201413 h 2633026"/>
                <a:gd name="connsiteX17" fmla="*/ 1043584 w 1497501"/>
                <a:gd name="connsiteY17" fmla="*/ 48772 h 2633026"/>
                <a:gd name="connsiteX18" fmla="*/ 849789 w 1497501"/>
                <a:gd name="connsiteY18" fmla="*/ 1147 h 2633026"/>
                <a:gd name="connsiteX0" fmla="*/ 615694 w 1640830"/>
                <a:gd name="connsiteY0" fmla="*/ 30445 h 2633015"/>
                <a:gd name="connsiteX1" fmla="*/ 281584 w 1640830"/>
                <a:gd name="connsiteY1" fmla="*/ 258322 h 2633015"/>
                <a:gd name="connsiteX2" fmla="*/ 6095 w 1640830"/>
                <a:gd name="connsiteY2" fmla="*/ 648606 h 2633015"/>
                <a:gd name="connsiteX3" fmla="*/ 129184 w 1640830"/>
                <a:gd name="connsiteY3" fmla="*/ 1153672 h 2633015"/>
                <a:gd name="connsiteX4" fmla="*/ 558172 w 1640830"/>
                <a:gd name="connsiteY4" fmla="*/ 1409643 h 2633015"/>
                <a:gd name="connsiteX5" fmla="*/ 777248 w 1640830"/>
                <a:gd name="connsiteY5" fmla="*/ 1733975 h 2633015"/>
                <a:gd name="connsiteX6" fmla="*/ 830002 w 1640830"/>
                <a:gd name="connsiteY6" fmla="*/ 2125222 h 2633015"/>
                <a:gd name="connsiteX7" fmla="*/ 804361 w 1640830"/>
                <a:gd name="connsiteY7" fmla="*/ 2323803 h 2633015"/>
                <a:gd name="connsiteX8" fmla="*/ 884955 w 1640830"/>
                <a:gd name="connsiteY8" fmla="*/ 2458115 h 2633015"/>
                <a:gd name="connsiteX9" fmla="*/ 1117273 w 1640830"/>
                <a:gd name="connsiteY9" fmla="*/ 2632878 h 2633015"/>
                <a:gd name="connsiteX10" fmla="*/ 1336842 w 1640830"/>
                <a:gd name="connsiteY10" fmla="*/ 2478850 h 2633015"/>
                <a:gd name="connsiteX11" fmla="*/ 1639078 w 1640830"/>
                <a:gd name="connsiteY11" fmla="*/ 2058732 h 2633015"/>
                <a:gd name="connsiteX12" fmla="*/ 1462684 w 1640830"/>
                <a:gd name="connsiteY12" fmla="*/ 1620397 h 2633015"/>
                <a:gd name="connsiteX13" fmla="*/ 1497488 w 1640830"/>
                <a:gd name="connsiteY13" fmla="*/ 1077472 h 2633015"/>
                <a:gd name="connsiteX14" fmla="*/ 1465616 w 1640830"/>
                <a:gd name="connsiteY14" fmla="*/ 757474 h 2633015"/>
                <a:gd name="connsiteX15" fmla="*/ 1383188 w 1640830"/>
                <a:gd name="connsiteY15" fmla="*/ 470279 h 2633015"/>
                <a:gd name="connsiteX16" fmla="*/ 1210640 w 1640830"/>
                <a:gd name="connsiteY16" fmla="*/ 201413 h 2633015"/>
                <a:gd name="connsiteX17" fmla="*/ 1043584 w 1640830"/>
                <a:gd name="connsiteY17" fmla="*/ 48772 h 2633015"/>
                <a:gd name="connsiteX18" fmla="*/ 849789 w 1640830"/>
                <a:gd name="connsiteY18" fmla="*/ 1147 h 2633015"/>
                <a:gd name="connsiteX0" fmla="*/ 615694 w 1840770"/>
                <a:gd name="connsiteY0" fmla="*/ 30445 h 2633015"/>
                <a:gd name="connsiteX1" fmla="*/ 281584 w 1840770"/>
                <a:gd name="connsiteY1" fmla="*/ 258322 h 2633015"/>
                <a:gd name="connsiteX2" fmla="*/ 6095 w 1840770"/>
                <a:gd name="connsiteY2" fmla="*/ 648606 h 2633015"/>
                <a:gd name="connsiteX3" fmla="*/ 129184 w 1840770"/>
                <a:gd name="connsiteY3" fmla="*/ 1153672 h 2633015"/>
                <a:gd name="connsiteX4" fmla="*/ 558172 w 1840770"/>
                <a:gd name="connsiteY4" fmla="*/ 1409643 h 2633015"/>
                <a:gd name="connsiteX5" fmla="*/ 777248 w 1840770"/>
                <a:gd name="connsiteY5" fmla="*/ 1733975 h 2633015"/>
                <a:gd name="connsiteX6" fmla="*/ 830002 w 1840770"/>
                <a:gd name="connsiteY6" fmla="*/ 2125222 h 2633015"/>
                <a:gd name="connsiteX7" fmla="*/ 804361 w 1840770"/>
                <a:gd name="connsiteY7" fmla="*/ 2323803 h 2633015"/>
                <a:gd name="connsiteX8" fmla="*/ 884955 w 1840770"/>
                <a:gd name="connsiteY8" fmla="*/ 2458115 h 2633015"/>
                <a:gd name="connsiteX9" fmla="*/ 1117273 w 1840770"/>
                <a:gd name="connsiteY9" fmla="*/ 2632878 h 2633015"/>
                <a:gd name="connsiteX10" fmla="*/ 1336842 w 1840770"/>
                <a:gd name="connsiteY10" fmla="*/ 2478850 h 2633015"/>
                <a:gd name="connsiteX11" fmla="*/ 1639078 w 1840770"/>
                <a:gd name="connsiteY11" fmla="*/ 2058732 h 2633015"/>
                <a:gd name="connsiteX12" fmla="*/ 1838113 w 1840770"/>
                <a:gd name="connsiteY12" fmla="*/ 1591638 h 2633015"/>
                <a:gd name="connsiteX13" fmla="*/ 1497488 w 1840770"/>
                <a:gd name="connsiteY13" fmla="*/ 1077472 h 2633015"/>
                <a:gd name="connsiteX14" fmla="*/ 1465616 w 1840770"/>
                <a:gd name="connsiteY14" fmla="*/ 757474 h 2633015"/>
                <a:gd name="connsiteX15" fmla="*/ 1383188 w 1840770"/>
                <a:gd name="connsiteY15" fmla="*/ 470279 h 2633015"/>
                <a:gd name="connsiteX16" fmla="*/ 1210640 w 1840770"/>
                <a:gd name="connsiteY16" fmla="*/ 201413 h 2633015"/>
                <a:gd name="connsiteX17" fmla="*/ 1043584 w 1840770"/>
                <a:gd name="connsiteY17" fmla="*/ 48772 h 2633015"/>
                <a:gd name="connsiteX18" fmla="*/ 849789 w 1840770"/>
                <a:gd name="connsiteY18" fmla="*/ 1147 h 2633015"/>
                <a:gd name="connsiteX0" fmla="*/ 615694 w 1840308"/>
                <a:gd name="connsiteY0" fmla="*/ 30445 h 2633015"/>
                <a:gd name="connsiteX1" fmla="*/ 281584 w 1840308"/>
                <a:gd name="connsiteY1" fmla="*/ 258322 h 2633015"/>
                <a:gd name="connsiteX2" fmla="*/ 6095 w 1840308"/>
                <a:gd name="connsiteY2" fmla="*/ 648606 h 2633015"/>
                <a:gd name="connsiteX3" fmla="*/ 129184 w 1840308"/>
                <a:gd name="connsiteY3" fmla="*/ 1153672 h 2633015"/>
                <a:gd name="connsiteX4" fmla="*/ 558172 w 1840308"/>
                <a:gd name="connsiteY4" fmla="*/ 1409643 h 2633015"/>
                <a:gd name="connsiteX5" fmla="*/ 777248 w 1840308"/>
                <a:gd name="connsiteY5" fmla="*/ 1733975 h 2633015"/>
                <a:gd name="connsiteX6" fmla="*/ 830002 w 1840308"/>
                <a:gd name="connsiteY6" fmla="*/ 2125222 h 2633015"/>
                <a:gd name="connsiteX7" fmla="*/ 804361 w 1840308"/>
                <a:gd name="connsiteY7" fmla="*/ 2323803 h 2633015"/>
                <a:gd name="connsiteX8" fmla="*/ 884955 w 1840308"/>
                <a:gd name="connsiteY8" fmla="*/ 2458115 h 2633015"/>
                <a:gd name="connsiteX9" fmla="*/ 1117273 w 1840308"/>
                <a:gd name="connsiteY9" fmla="*/ 2632878 h 2633015"/>
                <a:gd name="connsiteX10" fmla="*/ 1336842 w 1840308"/>
                <a:gd name="connsiteY10" fmla="*/ 2478850 h 2633015"/>
                <a:gd name="connsiteX11" fmla="*/ 1639078 w 1840308"/>
                <a:gd name="connsiteY11" fmla="*/ 2058732 h 2633015"/>
                <a:gd name="connsiteX12" fmla="*/ 1838113 w 1840308"/>
                <a:gd name="connsiteY12" fmla="*/ 1591638 h 2633015"/>
                <a:gd name="connsiteX13" fmla="*/ 1497488 w 1840308"/>
                <a:gd name="connsiteY13" fmla="*/ 1077472 h 2633015"/>
                <a:gd name="connsiteX14" fmla="*/ 1465616 w 1840308"/>
                <a:gd name="connsiteY14" fmla="*/ 757474 h 2633015"/>
                <a:gd name="connsiteX15" fmla="*/ 1383188 w 1840308"/>
                <a:gd name="connsiteY15" fmla="*/ 470279 h 2633015"/>
                <a:gd name="connsiteX16" fmla="*/ 1210640 w 1840308"/>
                <a:gd name="connsiteY16" fmla="*/ 201413 h 2633015"/>
                <a:gd name="connsiteX17" fmla="*/ 1043584 w 1840308"/>
                <a:gd name="connsiteY17" fmla="*/ 48772 h 2633015"/>
                <a:gd name="connsiteX18" fmla="*/ 849789 w 1840308"/>
                <a:gd name="connsiteY18" fmla="*/ 1147 h 2633015"/>
                <a:gd name="connsiteX0" fmla="*/ 615694 w 1862674"/>
                <a:gd name="connsiteY0" fmla="*/ 30445 h 2633015"/>
                <a:gd name="connsiteX1" fmla="*/ 281584 w 1862674"/>
                <a:gd name="connsiteY1" fmla="*/ 258322 h 2633015"/>
                <a:gd name="connsiteX2" fmla="*/ 6095 w 1862674"/>
                <a:gd name="connsiteY2" fmla="*/ 648606 h 2633015"/>
                <a:gd name="connsiteX3" fmla="*/ 129184 w 1862674"/>
                <a:gd name="connsiteY3" fmla="*/ 1153672 h 2633015"/>
                <a:gd name="connsiteX4" fmla="*/ 558172 w 1862674"/>
                <a:gd name="connsiteY4" fmla="*/ 1409643 h 2633015"/>
                <a:gd name="connsiteX5" fmla="*/ 777248 w 1862674"/>
                <a:gd name="connsiteY5" fmla="*/ 1733975 h 2633015"/>
                <a:gd name="connsiteX6" fmla="*/ 830002 w 1862674"/>
                <a:gd name="connsiteY6" fmla="*/ 2125222 h 2633015"/>
                <a:gd name="connsiteX7" fmla="*/ 804361 w 1862674"/>
                <a:gd name="connsiteY7" fmla="*/ 2323803 h 2633015"/>
                <a:gd name="connsiteX8" fmla="*/ 884955 w 1862674"/>
                <a:gd name="connsiteY8" fmla="*/ 2458115 h 2633015"/>
                <a:gd name="connsiteX9" fmla="*/ 1117273 w 1862674"/>
                <a:gd name="connsiteY9" fmla="*/ 2632878 h 2633015"/>
                <a:gd name="connsiteX10" fmla="*/ 1336842 w 1862674"/>
                <a:gd name="connsiteY10" fmla="*/ 2478850 h 2633015"/>
                <a:gd name="connsiteX11" fmla="*/ 1639078 w 1862674"/>
                <a:gd name="connsiteY11" fmla="*/ 2058732 h 2633015"/>
                <a:gd name="connsiteX12" fmla="*/ 1838113 w 1862674"/>
                <a:gd name="connsiteY12" fmla="*/ 1591638 h 2633015"/>
                <a:gd name="connsiteX13" fmla="*/ 1818167 w 1862674"/>
                <a:gd name="connsiteY13" fmla="*/ 998384 h 2633015"/>
                <a:gd name="connsiteX14" fmla="*/ 1465616 w 1862674"/>
                <a:gd name="connsiteY14" fmla="*/ 757474 h 2633015"/>
                <a:gd name="connsiteX15" fmla="*/ 1383188 w 1862674"/>
                <a:gd name="connsiteY15" fmla="*/ 470279 h 2633015"/>
                <a:gd name="connsiteX16" fmla="*/ 1210640 w 1862674"/>
                <a:gd name="connsiteY16" fmla="*/ 201413 h 2633015"/>
                <a:gd name="connsiteX17" fmla="*/ 1043584 w 1862674"/>
                <a:gd name="connsiteY17" fmla="*/ 48772 h 2633015"/>
                <a:gd name="connsiteX18" fmla="*/ 849789 w 1862674"/>
                <a:gd name="connsiteY18" fmla="*/ 1147 h 2633015"/>
                <a:gd name="connsiteX0" fmla="*/ 615694 w 1848622"/>
                <a:gd name="connsiteY0" fmla="*/ 30445 h 2633015"/>
                <a:gd name="connsiteX1" fmla="*/ 281584 w 1848622"/>
                <a:gd name="connsiteY1" fmla="*/ 258322 h 2633015"/>
                <a:gd name="connsiteX2" fmla="*/ 6095 w 1848622"/>
                <a:gd name="connsiteY2" fmla="*/ 648606 h 2633015"/>
                <a:gd name="connsiteX3" fmla="*/ 129184 w 1848622"/>
                <a:gd name="connsiteY3" fmla="*/ 1153672 h 2633015"/>
                <a:gd name="connsiteX4" fmla="*/ 558172 w 1848622"/>
                <a:gd name="connsiteY4" fmla="*/ 1409643 h 2633015"/>
                <a:gd name="connsiteX5" fmla="*/ 777248 w 1848622"/>
                <a:gd name="connsiteY5" fmla="*/ 1733975 h 2633015"/>
                <a:gd name="connsiteX6" fmla="*/ 830002 w 1848622"/>
                <a:gd name="connsiteY6" fmla="*/ 2125222 h 2633015"/>
                <a:gd name="connsiteX7" fmla="*/ 804361 w 1848622"/>
                <a:gd name="connsiteY7" fmla="*/ 2323803 h 2633015"/>
                <a:gd name="connsiteX8" fmla="*/ 884955 w 1848622"/>
                <a:gd name="connsiteY8" fmla="*/ 2458115 h 2633015"/>
                <a:gd name="connsiteX9" fmla="*/ 1117273 w 1848622"/>
                <a:gd name="connsiteY9" fmla="*/ 2632878 h 2633015"/>
                <a:gd name="connsiteX10" fmla="*/ 1336842 w 1848622"/>
                <a:gd name="connsiteY10" fmla="*/ 2478850 h 2633015"/>
                <a:gd name="connsiteX11" fmla="*/ 1639078 w 1848622"/>
                <a:gd name="connsiteY11" fmla="*/ 2058732 h 2633015"/>
                <a:gd name="connsiteX12" fmla="*/ 1838113 w 1848622"/>
                <a:gd name="connsiteY12" fmla="*/ 1591638 h 2633015"/>
                <a:gd name="connsiteX13" fmla="*/ 1818167 w 1848622"/>
                <a:gd name="connsiteY13" fmla="*/ 998384 h 2633015"/>
                <a:gd name="connsiteX14" fmla="*/ 1794115 w 1848622"/>
                <a:gd name="connsiteY14" fmla="*/ 563349 h 2633015"/>
                <a:gd name="connsiteX15" fmla="*/ 1383188 w 1848622"/>
                <a:gd name="connsiteY15" fmla="*/ 470279 h 2633015"/>
                <a:gd name="connsiteX16" fmla="*/ 1210640 w 1848622"/>
                <a:gd name="connsiteY16" fmla="*/ 201413 h 2633015"/>
                <a:gd name="connsiteX17" fmla="*/ 1043584 w 1848622"/>
                <a:gd name="connsiteY17" fmla="*/ 48772 h 2633015"/>
                <a:gd name="connsiteX18" fmla="*/ 849789 w 1848622"/>
                <a:gd name="connsiteY18" fmla="*/ 1147 h 2633015"/>
                <a:gd name="connsiteX0" fmla="*/ 615694 w 1864273"/>
                <a:gd name="connsiteY0" fmla="*/ 30445 h 2633015"/>
                <a:gd name="connsiteX1" fmla="*/ 281584 w 1864273"/>
                <a:gd name="connsiteY1" fmla="*/ 258322 h 2633015"/>
                <a:gd name="connsiteX2" fmla="*/ 6095 w 1864273"/>
                <a:gd name="connsiteY2" fmla="*/ 648606 h 2633015"/>
                <a:gd name="connsiteX3" fmla="*/ 129184 w 1864273"/>
                <a:gd name="connsiteY3" fmla="*/ 1153672 h 2633015"/>
                <a:gd name="connsiteX4" fmla="*/ 558172 w 1864273"/>
                <a:gd name="connsiteY4" fmla="*/ 1409643 h 2633015"/>
                <a:gd name="connsiteX5" fmla="*/ 777248 w 1864273"/>
                <a:gd name="connsiteY5" fmla="*/ 1733975 h 2633015"/>
                <a:gd name="connsiteX6" fmla="*/ 830002 w 1864273"/>
                <a:gd name="connsiteY6" fmla="*/ 2125222 h 2633015"/>
                <a:gd name="connsiteX7" fmla="*/ 804361 w 1864273"/>
                <a:gd name="connsiteY7" fmla="*/ 2323803 h 2633015"/>
                <a:gd name="connsiteX8" fmla="*/ 884955 w 1864273"/>
                <a:gd name="connsiteY8" fmla="*/ 2458115 h 2633015"/>
                <a:gd name="connsiteX9" fmla="*/ 1117273 w 1864273"/>
                <a:gd name="connsiteY9" fmla="*/ 2632878 h 2633015"/>
                <a:gd name="connsiteX10" fmla="*/ 1336842 w 1864273"/>
                <a:gd name="connsiteY10" fmla="*/ 2478850 h 2633015"/>
                <a:gd name="connsiteX11" fmla="*/ 1639078 w 1864273"/>
                <a:gd name="connsiteY11" fmla="*/ 2058732 h 2633015"/>
                <a:gd name="connsiteX12" fmla="*/ 1838113 w 1864273"/>
                <a:gd name="connsiteY12" fmla="*/ 1591638 h 2633015"/>
                <a:gd name="connsiteX13" fmla="*/ 1857274 w 1864273"/>
                <a:gd name="connsiteY13" fmla="*/ 998384 h 2633015"/>
                <a:gd name="connsiteX14" fmla="*/ 1794115 w 1864273"/>
                <a:gd name="connsiteY14" fmla="*/ 563349 h 2633015"/>
                <a:gd name="connsiteX15" fmla="*/ 1383188 w 1864273"/>
                <a:gd name="connsiteY15" fmla="*/ 470279 h 2633015"/>
                <a:gd name="connsiteX16" fmla="*/ 1210640 w 1864273"/>
                <a:gd name="connsiteY16" fmla="*/ 201413 h 2633015"/>
                <a:gd name="connsiteX17" fmla="*/ 1043584 w 1864273"/>
                <a:gd name="connsiteY17" fmla="*/ 48772 h 2633015"/>
                <a:gd name="connsiteX18" fmla="*/ 849789 w 1864273"/>
                <a:gd name="connsiteY18" fmla="*/ 1147 h 2633015"/>
                <a:gd name="connsiteX0" fmla="*/ 615694 w 1864273"/>
                <a:gd name="connsiteY0" fmla="*/ 30445 h 2633015"/>
                <a:gd name="connsiteX1" fmla="*/ 281584 w 1864273"/>
                <a:gd name="connsiteY1" fmla="*/ 258322 h 2633015"/>
                <a:gd name="connsiteX2" fmla="*/ 6095 w 1864273"/>
                <a:gd name="connsiteY2" fmla="*/ 648606 h 2633015"/>
                <a:gd name="connsiteX3" fmla="*/ 129184 w 1864273"/>
                <a:gd name="connsiteY3" fmla="*/ 1153672 h 2633015"/>
                <a:gd name="connsiteX4" fmla="*/ 558172 w 1864273"/>
                <a:gd name="connsiteY4" fmla="*/ 1409643 h 2633015"/>
                <a:gd name="connsiteX5" fmla="*/ 777248 w 1864273"/>
                <a:gd name="connsiteY5" fmla="*/ 1733975 h 2633015"/>
                <a:gd name="connsiteX6" fmla="*/ 830002 w 1864273"/>
                <a:gd name="connsiteY6" fmla="*/ 2125222 h 2633015"/>
                <a:gd name="connsiteX7" fmla="*/ 804361 w 1864273"/>
                <a:gd name="connsiteY7" fmla="*/ 2323803 h 2633015"/>
                <a:gd name="connsiteX8" fmla="*/ 884955 w 1864273"/>
                <a:gd name="connsiteY8" fmla="*/ 2458115 h 2633015"/>
                <a:gd name="connsiteX9" fmla="*/ 1117273 w 1864273"/>
                <a:gd name="connsiteY9" fmla="*/ 2632878 h 2633015"/>
                <a:gd name="connsiteX10" fmla="*/ 1336842 w 1864273"/>
                <a:gd name="connsiteY10" fmla="*/ 2478850 h 2633015"/>
                <a:gd name="connsiteX11" fmla="*/ 1639078 w 1864273"/>
                <a:gd name="connsiteY11" fmla="*/ 2058732 h 2633015"/>
                <a:gd name="connsiteX12" fmla="*/ 1838113 w 1864273"/>
                <a:gd name="connsiteY12" fmla="*/ 1591638 h 2633015"/>
                <a:gd name="connsiteX13" fmla="*/ 1857274 w 1864273"/>
                <a:gd name="connsiteY13" fmla="*/ 998384 h 2633015"/>
                <a:gd name="connsiteX14" fmla="*/ 1794115 w 1864273"/>
                <a:gd name="connsiteY14" fmla="*/ 563349 h 2633015"/>
                <a:gd name="connsiteX15" fmla="*/ 1461402 w 1864273"/>
                <a:gd name="connsiteY15" fmla="*/ 405571 h 2633015"/>
                <a:gd name="connsiteX16" fmla="*/ 1210640 w 1864273"/>
                <a:gd name="connsiteY16" fmla="*/ 201413 h 2633015"/>
                <a:gd name="connsiteX17" fmla="*/ 1043584 w 1864273"/>
                <a:gd name="connsiteY17" fmla="*/ 48772 h 2633015"/>
                <a:gd name="connsiteX18" fmla="*/ 849789 w 1864273"/>
                <a:gd name="connsiteY18" fmla="*/ 1147 h 2633015"/>
                <a:gd name="connsiteX0" fmla="*/ 615694 w 1864273"/>
                <a:gd name="connsiteY0" fmla="*/ 30445 h 2633015"/>
                <a:gd name="connsiteX1" fmla="*/ 281584 w 1864273"/>
                <a:gd name="connsiteY1" fmla="*/ 258322 h 2633015"/>
                <a:gd name="connsiteX2" fmla="*/ 6095 w 1864273"/>
                <a:gd name="connsiteY2" fmla="*/ 648606 h 2633015"/>
                <a:gd name="connsiteX3" fmla="*/ 129184 w 1864273"/>
                <a:gd name="connsiteY3" fmla="*/ 1153672 h 2633015"/>
                <a:gd name="connsiteX4" fmla="*/ 558172 w 1864273"/>
                <a:gd name="connsiteY4" fmla="*/ 1409643 h 2633015"/>
                <a:gd name="connsiteX5" fmla="*/ 777248 w 1864273"/>
                <a:gd name="connsiteY5" fmla="*/ 1733975 h 2633015"/>
                <a:gd name="connsiteX6" fmla="*/ 830002 w 1864273"/>
                <a:gd name="connsiteY6" fmla="*/ 2125222 h 2633015"/>
                <a:gd name="connsiteX7" fmla="*/ 804361 w 1864273"/>
                <a:gd name="connsiteY7" fmla="*/ 2323803 h 2633015"/>
                <a:gd name="connsiteX8" fmla="*/ 884955 w 1864273"/>
                <a:gd name="connsiteY8" fmla="*/ 2458115 h 2633015"/>
                <a:gd name="connsiteX9" fmla="*/ 1117273 w 1864273"/>
                <a:gd name="connsiteY9" fmla="*/ 2632878 h 2633015"/>
                <a:gd name="connsiteX10" fmla="*/ 1336842 w 1864273"/>
                <a:gd name="connsiteY10" fmla="*/ 2478850 h 2633015"/>
                <a:gd name="connsiteX11" fmla="*/ 1639078 w 1864273"/>
                <a:gd name="connsiteY11" fmla="*/ 2058732 h 2633015"/>
                <a:gd name="connsiteX12" fmla="*/ 1838113 w 1864273"/>
                <a:gd name="connsiteY12" fmla="*/ 1591638 h 2633015"/>
                <a:gd name="connsiteX13" fmla="*/ 1857274 w 1864273"/>
                <a:gd name="connsiteY13" fmla="*/ 998384 h 2633015"/>
                <a:gd name="connsiteX14" fmla="*/ 1794115 w 1864273"/>
                <a:gd name="connsiteY14" fmla="*/ 563349 h 2633015"/>
                <a:gd name="connsiteX15" fmla="*/ 1210640 w 1864273"/>
                <a:gd name="connsiteY15" fmla="*/ 201413 h 2633015"/>
                <a:gd name="connsiteX16" fmla="*/ 1043584 w 1864273"/>
                <a:gd name="connsiteY16" fmla="*/ 48772 h 2633015"/>
                <a:gd name="connsiteX17" fmla="*/ 849789 w 1864273"/>
                <a:gd name="connsiteY17" fmla="*/ 1147 h 2633015"/>
                <a:gd name="connsiteX0" fmla="*/ 615694 w 1873993"/>
                <a:gd name="connsiteY0" fmla="*/ 30445 h 2633015"/>
                <a:gd name="connsiteX1" fmla="*/ 281584 w 1873993"/>
                <a:gd name="connsiteY1" fmla="*/ 258322 h 2633015"/>
                <a:gd name="connsiteX2" fmla="*/ 6095 w 1873993"/>
                <a:gd name="connsiteY2" fmla="*/ 648606 h 2633015"/>
                <a:gd name="connsiteX3" fmla="*/ 129184 w 1873993"/>
                <a:gd name="connsiteY3" fmla="*/ 1153672 h 2633015"/>
                <a:gd name="connsiteX4" fmla="*/ 558172 w 1873993"/>
                <a:gd name="connsiteY4" fmla="*/ 1409643 h 2633015"/>
                <a:gd name="connsiteX5" fmla="*/ 777248 w 1873993"/>
                <a:gd name="connsiteY5" fmla="*/ 1733975 h 2633015"/>
                <a:gd name="connsiteX6" fmla="*/ 830002 w 1873993"/>
                <a:gd name="connsiteY6" fmla="*/ 2125222 h 2633015"/>
                <a:gd name="connsiteX7" fmla="*/ 804361 w 1873993"/>
                <a:gd name="connsiteY7" fmla="*/ 2323803 h 2633015"/>
                <a:gd name="connsiteX8" fmla="*/ 884955 w 1873993"/>
                <a:gd name="connsiteY8" fmla="*/ 2458115 h 2633015"/>
                <a:gd name="connsiteX9" fmla="*/ 1117273 w 1873993"/>
                <a:gd name="connsiteY9" fmla="*/ 2632878 h 2633015"/>
                <a:gd name="connsiteX10" fmla="*/ 1336842 w 1873993"/>
                <a:gd name="connsiteY10" fmla="*/ 2478850 h 2633015"/>
                <a:gd name="connsiteX11" fmla="*/ 1639078 w 1873993"/>
                <a:gd name="connsiteY11" fmla="*/ 2058732 h 2633015"/>
                <a:gd name="connsiteX12" fmla="*/ 1838113 w 1873993"/>
                <a:gd name="connsiteY12" fmla="*/ 1591638 h 2633015"/>
                <a:gd name="connsiteX13" fmla="*/ 1857274 w 1873993"/>
                <a:gd name="connsiteY13" fmla="*/ 998384 h 2633015"/>
                <a:gd name="connsiteX14" fmla="*/ 1794115 w 1873993"/>
                <a:gd name="connsiteY14" fmla="*/ 563349 h 2633015"/>
                <a:gd name="connsiteX15" fmla="*/ 1043584 w 1873993"/>
                <a:gd name="connsiteY15" fmla="*/ 48772 h 2633015"/>
                <a:gd name="connsiteX16" fmla="*/ 849789 w 1873993"/>
                <a:gd name="connsiteY16" fmla="*/ 1147 h 2633015"/>
                <a:gd name="connsiteX0" fmla="*/ 615694 w 1864273"/>
                <a:gd name="connsiteY0" fmla="*/ 29405 h 2631975"/>
                <a:gd name="connsiteX1" fmla="*/ 281584 w 1864273"/>
                <a:gd name="connsiteY1" fmla="*/ 257282 h 2631975"/>
                <a:gd name="connsiteX2" fmla="*/ 6095 w 1864273"/>
                <a:gd name="connsiteY2" fmla="*/ 647566 h 2631975"/>
                <a:gd name="connsiteX3" fmla="*/ 129184 w 1864273"/>
                <a:gd name="connsiteY3" fmla="*/ 1152632 h 2631975"/>
                <a:gd name="connsiteX4" fmla="*/ 558172 w 1864273"/>
                <a:gd name="connsiteY4" fmla="*/ 1408603 h 2631975"/>
                <a:gd name="connsiteX5" fmla="*/ 777248 w 1864273"/>
                <a:gd name="connsiteY5" fmla="*/ 1732935 h 2631975"/>
                <a:gd name="connsiteX6" fmla="*/ 830002 w 1864273"/>
                <a:gd name="connsiteY6" fmla="*/ 2124182 h 2631975"/>
                <a:gd name="connsiteX7" fmla="*/ 804361 w 1864273"/>
                <a:gd name="connsiteY7" fmla="*/ 2322763 h 2631975"/>
                <a:gd name="connsiteX8" fmla="*/ 884955 w 1864273"/>
                <a:gd name="connsiteY8" fmla="*/ 2457075 h 2631975"/>
                <a:gd name="connsiteX9" fmla="*/ 1117273 w 1864273"/>
                <a:gd name="connsiteY9" fmla="*/ 2631838 h 2631975"/>
                <a:gd name="connsiteX10" fmla="*/ 1336842 w 1864273"/>
                <a:gd name="connsiteY10" fmla="*/ 2477810 h 2631975"/>
                <a:gd name="connsiteX11" fmla="*/ 1639078 w 1864273"/>
                <a:gd name="connsiteY11" fmla="*/ 2057692 h 2631975"/>
                <a:gd name="connsiteX12" fmla="*/ 1838113 w 1864273"/>
                <a:gd name="connsiteY12" fmla="*/ 1590598 h 2631975"/>
                <a:gd name="connsiteX13" fmla="*/ 1857274 w 1864273"/>
                <a:gd name="connsiteY13" fmla="*/ 997344 h 2631975"/>
                <a:gd name="connsiteX14" fmla="*/ 1794115 w 1864273"/>
                <a:gd name="connsiteY14" fmla="*/ 562309 h 2631975"/>
                <a:gd name="connsiteX15" fmla="*/ 1450298 w 1864273"/>
                <a:gd name="connsiteY15" fmla="*/ 306565 h 2631975"/>
                <a:gd name="connsiteX16" fmla="*/ 849789 w 1864273"/>
                <a:gd name="connsiteY16" fmla="*/ 107 h 2631975"/>
                <a:gd name="connsiteX0" fmla="*/ 615694 w 1864273"/>
                <a:gd name="connsiteY0" fmla="*/ 0 h 2602570"/>
                <a:gd name="connsiteX1" fmla="*/ 281584 w 1864273"/>
                <a:gd name="connsiteY1" fmla="*/ 227877 h 2602570"/>
                <a:gd name="connsiteX2" fmla="*/ 6095 w 1864273"/>
                <a:gd name="connsiteY2" fmla="*/ 618161 h 2602570"/>
                <a:gd name="connsiteX3" fmla="*/ 129184 w 1864273"/>
                <a:gd name="connsiteY3" fmla="*/ 1123227 h 2602570"/>
                <a:gd name="connsiteX4" fmla="*/ 558172 w 1864273"/>
                <a:gd name="connsiteY4" fmla="*/ 1379198 h 2602570"/>
                <a:gd name="connsiteX5" fmla="*/ 777248 w 1864273"/>
                <a:gd name="connsiteY5" fmla="*/ 1703530 h 2602570"/>
                <a:gd name="connsiteX6" fmla="*/ 830002 w 1864273"/>
                <a:gd name="connsiteY6" fmla="*/ 2094777 h 2602570"/>
                <a:gd name="connsiteX7" fmla="*/ 804361 w 1864273"/>
                <a:gd name="connsiteY7" fmla="*/ 2293358 h 2602570"/>
                <a:gd name="connsiteX8" fmla="*/ 884955 w 1864273"/>
                <a:gd name="connsiteY8" fmla="*/ 2427670 h 2602570"/>
                <a:gd name="connsiteX9" fmla="*/ 1117273 w 1864273"/>
                <a:gd name="connsiteY9" fmla="*/ 2602433 h 2602570"/>
                <a:gd name="connsiteX10" fmla="*/ 1336842 w 1864273"/>
                <a:gd name="connsiteY10" fmla="*/ 2448405 h 2602570"/>
                <a:gd name="connsiteX11" fmla="*/ 1639078 w 1864273"/>
                <a:gd name="connsiteY11" fmla="*/ 2028287 h 2602570"/>
                <a:gd name="connsiteX12" fmla="*/ 1838113 w 1864273"/>
                <a:gd name="connsiteY12" fmla="*/ 1561193 h 2602570"/>
                <a:gd name="connsiteX13" fmla="*/ 1857274 w 1864273"/>
                <a:gd name="connsiteY13" fmla="*/ 967939 h 2602570"/>
                <a:gd name="connsiteX14" fmla="*/ 1794115 w 1864273"/>
                <a:gd name="connsiteY14" fmla="*/ 532904 h 2602570"/>
                <a:gd name="connsiteX15" fmla="*/ 1450298 w 1864273"/>
                <a:gd name="connsiteY15" fmla="*/ 277160 h 2602570"/>
                <a:gd name="connsiteX16" fmla="*/ 1092253 w 1864273"/>
                <a:gd name="connsiteY16" fmla="*/ 186396 h 2602570"/>
                <a:gd name="connsiteX0" fmla="*/ 615694 w 1870813"/>
                <a:gd name="connsiteY0" fmla="*/ 0 h 2602570"/>
                <a:gd name="connsiteX1" fmla="*/ 281584 w 1870813"/>
                <a:gd name="connsiteY1" fmla="*/ 227877 h 2602570"/>
                <a:gd name="connsiteX2" fmla="*/ 6095 w 1870813"/>
                <a:gd name="connsiteY2" fmla="*/ 618161 h 2602570"/>
                <a:gd name="connsiteX3" fmla="*/ 129184 w 1870813"/>
                <a:gd name="connsiteY3" fmla="*/ 1123227 h 2602570"/>
                <a:gd name="connsiteX4" fmla="*/ 558172 w 1870813"/>
                <a:gd name="connsiteY4" fmla="*/ 1379198 h 2602570"/>
                <a:gd name="connsiteX5" fmla="*/ 777248 w 1870813"/>
                <a:gd name="connsiteY5" fmla="*/ 1703530 h 2602570"/>
                <a:gd name="connsiteX6" fmla="*/ 830002 w 1870813"/>
                <a:gd name="connsiteY6" fmla="*/ 2094777 h 2602570"/>
                <a:gd name="connsiteX7" fmla="*/ 804361 w 1870813"/>
                <a:gd name="connsiteY7" fmla="*/ 2293358 h 2602570"/>
                <a:gd name="connsiteX8" fmla="*/ 884955 w 1870813"/>
                <a:gd name="connsiteY8" fmla="*/ 2427670 h 2602570"/>
                <a:gd name="connsiteX9" fmla="*/ 1117273 w 1870813"/>
                <a:gd name="connsiteY9" fmla="*/ 2602433 h 2602570"/>
                <a:gd name="connsiteX10" fmla="*/ 1336842 w 1870813"/>
                <a:gd name="connsiteY10" fmla="*/ 2448405 h 2602570"/>
                <a:gd name="connsiteX11" fmla="*/ 1639078 w 1870813"/>
                <a:gd name="connsiteY11" fmla="*/ 2028287 h 2602570"/>
                <a:gd name="connsiteX12" fmla="*/ 1838113 w 1870813"/>
                <a:gd name="connsiteY12" fmla="*/ 1561193 h 2602570"/>
                <a:gd name="connsiteX13" fmla="*/ 1857274 w 1870813"/>
                <a:gd name="connsiteY13" fmla="*/ 967939 h 2602570"/>
                <a:gd name="connsiteX14" fmla="*/ 1794115 w 1870813"/>
                <a:gd name="connsiteY14" fmla="*/ 532904 h 2602570"/>
                <a:gd name="connsiteX15" fmla="*/ 1092253 w 1870813"/>
                <a:gd name="connsiteY15" fmla="*/ 186396 h 2602570"/>
                <a:gd name="connsiteX0" fmla="*/ 615694 w 1864273"/>
                <a:gd name="connsiteY0" fmla="*/ 0 h 2602570"/>
                <a:gd name="connsiteX1" fmla="*/ 281584 w 1864273"/>
                <a:gd name="connsiteY1" fmla="*/ 227877 h 2602570"/>
                <a:gd name="connsiteX2" fmla="*/ 6095 w 1864273"/>
                <a:gd name="connsiteY2" fmla="*/ 618161 h 2602570"/>
                <a:gd name="connsiteX3" fmla="*/ 129184 w 1864273"/>
                <a:gd name="connsiteY3" fmla="*/ 1123227 h 2602570"/>
                <a:gd name="connsiteX4" fmla="*/ 558172 w 1864273"/>
                <a:gd name="connsiteY4" fmla="*/ 1379198 h 2602570"/>
                <a:gd name="connsiteX5" fmla="*/ 777248 w 1864273"/>
                <a:gd name="connsiteY5" fmla="*/ 1703530 h 2602570"/>
                <a:gd name="connsiteX6" fmla="*/ 830002 w 1864273"/>
                <a:gd name="connsiteY6" fmla="*/ 2094777 h 2602570"/>
                <a:gd name="connsiteX7" fmla="*/ 804361 w 1864273"/>
                <a:gd name="connsiteY7" fmla="*/ 2293358 h 2602570"/>
                <a:gd name="connsiteX8" fmla="*/ 884955 w 1864273"/>
                <a:gd name="connsiteY8" fmla="*/ 2427670 h 2602570"/>
                <a:gd name="connsiteX9" fmla="*/ 1117273 w 1864273"/>
                <a:gd name="connsiteY9" fmla="*/ 2602433 h 2602570"/>
                <a:gd name="connsiteX10" fmla="*/ 1336842 w 1864273"/>
                <a:gd name="connsiteY10" fmla="*/ 2448405 h 2602570"/>
                <a:gd name="connsiteX11" fmla="*/ 1639078 w 1864273"/>
                <a:gd name="connsiteY11" fmla="*/ 2028287 h 2602570"/>
                <a:gd name="connsiteX12" fmla="*/ 1838113 w 1864273"/>
                <a:gd name="connsiteY12" fmla="*/ 1561193 h 2602570"/>
                <a:gd name="connsiteX13" fmla="*/ 1857274 w 1864273"/>
                <a:gd name="connsiteY13" fmla="*/ 967939 h 2602570"/>
                <a:gd name="connsiteX14" fmla="*/ 1794115 w 1864273"/>
                <a:gd name="connsiteY14" fmla="*/ 532904 h 2602570"/>
                <a:gd name="connsiteX15" fmla="*/ 1592824 w 1864273"/>
                <a:gd name="connsiteY15" fmla="*/ 243914 h 2602570"/>
                <a:gd name="connsiteX0" fmla="*/ 615694 w 1878766"/>
                <a:gd name="connsiteY0" fmla="*/ 0 h 2602570"/>
                <a:gd name="connsiteX1" fmla="*/ 281584 w 1878766"/>
                <a:gd name="connsiteY1" fmla="*/ 227877 h 2602570"/>
                <a:gd name="connsiteX2" fmla="*/ 6095 w 1878766"/>
                <a:gd name="connsiteY2" fmla="*/ 618161 h 2602570"/>
                <a:gd name="connsiteX3" fmla="*/ 129184 w 1878766"/>
                <a:gd name="connsiteY3" fmla="*/ 1123227 h 2602570"/>
                <a:gd name="connsiteX4" fmla="*/ 558172 w 1878766"/>
                <a:gd name="connsiteY4" fmla="*/ 1379198 h 2602570"/>
                <a:gd name="connsiteX5" fmla="*/ 777248 w 1878766"/>
                <a:gd name="connsiteY5" fmla="*/ 1703530 h 2602570"/>
                <a:gd name="connsiteX6" fmla="*/ 830002 w 1878766"/>
                <a:gd name="connsiteY6" fmla="*/ 2094777 h 2602570"/>
                <a:gd name="connsiteX7" fmla="*/ 804361 w 1878766"/>
                <a:gd name="connsiteY7" fmla="*/ 2293358 h 2602570"/>
                <a:gd name="connsiteX8" fmla="*/ 884955 w 1878766"/>
                <a:gd name="connsiteY8" fmla="*/ 2427670 h 2602570"/>
                <a:gd name="connsiteX9" fmla="*/ 1117273 w 1878766"/>
                <a:gd name="connsiteY9" fmla="*/ 2602433 h 2602570"/>
                <a:gd name="connsiteX10" fmla="*/ 1336842 w 1878766"/>
                <a:gd name="connsiteY10" fmla="*/ 2448405 h 2602570"/>
                <a:gd name="connsiteX11" fmla="*/ 1639078 w 1878766"/>
                <a:gd name="connsiteY11" fmla="*/ 2028287 h 2602570"/>
                <a:gd name="connsiteX12" fmla="*/ 1838113 w 1878766"/>
                <a:gd name="connsiteY12" fmla="*/ 1561193 h 2602570"/>
                <a:gd name="connsiteX13" fmla="*/ 1857274 w 1878766"/>
                <a:gd name="connsiteY13" fmla="*/ 967939 h 2602570"/>
                <a:gd name="connsiteX14" fmla="*/ 1592824 w 1878766"/>
                <a:gd name="connsiteY14" fmla="*/ 243914 h 2602570"/>
                <a:gd name="connsiteX0" fmla="*/ 615694 w 1867971"/>
                <a:gd name="connsiteY0" fmla="*/ 0 h 2602570"/>
                <a:gd name="connsiteX1" fmla="*/ 281584 w 1867971"/>
                <a:gd name="connsiteY1" fmla="*/ 227877 h 2602570"/>
                <a:gd name="connsiteX2" fmla="*/ 6095 w 1867971"/>
                <a:gd name="connsiteY2" fmla="*/ 618161 h 2602570"/>
                <a:gd name="connsiteX3" fmla="*/ 129184 w 1867971"/>
                <a:gd name="connsiteY3" fmla="*/ 1123227 h 2602570"/>
                <a:gd name="connsiteX4" fmla="*/ 558172 w 1867971"/>
                <a:gd name="connsiteY4" fmla="*/ 1379198 h 2602570"/>
                <a:gd name="connsiteX5" fmla="*/ 777248 w 1867971"/>
                <a:gd name="connsiteY5" fmla="*/ 1703530 h 2602570"/>
                <a:gd name="connsiteX6" fmla="*/ 830002 w 1867971"/>
                <a:gd name="connsiteY6" fmla="*/ 2094777 h 2602570"/>
                <a:gd name="connsiteX7" fmla="*/ 804361 w 1867971"/>
                <a:gd name="connsiteY7" fmla="*/ 2293358 h 2602570"/>
                <a:gd name="connsiteX8" fmla="*/ 884955 w 1867971"/>
                <a:gd name="connsiteY8" fmla="*/ 2427670 h 2602570"/>
                <a:gd name="connsiteX9" fmla="*/ 1117273 w 1867971"/>
                <a:gd name="connsiteY9" fmla="*/ 2602433 h 2602570"/>
                <a:gd name="connsiteX10" fmla="*/ 1336842 w 1867971"/>
                <a:gd name="connsiteY10" fmla="*/ 2448405 h 2602570"/>
                <a:gd name="connsiteX11" fmla="*/ 1639078 w 1867971"/>
                <a:gd name="connsiteY11" fmla="*/ 2028287 h 2602570"/>
                <a:gd name="connsiteX12" fmla="*/ 1838113 w 1867971"/>
                <a:gd name="connsiteY12" fmla="*/ 1561193 h 2602570"/>
                <a:gd name="connsiteX13" fmla="*/ 1857274 w 1867971"/>
                <a:gd name="connsiteY13" fmla="*/ 967939 h 2602570"/>
                <a:gd name="connsiteX14" fmla="*/ 1741431 w 1867971"/>
                <a:gd name="connsiteY14" fmla="*/ 509937 h 2602570"/>
                <a:gd name="connsiteX0" fmla="*/ 1663764 w 1867971"/>
                <a:gd name="connsiteY0" fmla="*/ 191964 h 2377526"/>
                <a:gd name="connsiteX1" fmla="*/ 281584 w 1867971"/>
                <a:gd name="connsiteY1" fmla="*/ 2833 h 2377526"/>
                <a:gd name="connsiteX2" fmla="*/ 6095 w 1867971"/>
                <a:gd name="connsiteY2" fmla="*/ 393117 h 2377526"/>
                <a:gd name="connsiteX3" fmla="*/ 129184 w 1867971"/>
                <a:gd name="connsiteY3" fmla="*/ 898183 h 2377526"/>
                <a:gd name="connsiteX4" fmla="*/ 558172 w 1867971"/>
                <a:gd name="connsiteY4" fmla="*/ 1154154 h 2377526"/>
                <a:gd name="connsiteX5" fmla="*/ 777248 w 1867971"/>
                <a:gd name="connsiteY5" fmla="*/ 1478486 h 2377526"/>
                <a:gd name="connsiteX6" fmla="*/ 830002 w 1867971"/>
                <a:gd name="connsiteY6" fmla="*/ 1869733 h 2377526"/>
                <a:gd name="connsiteX7" fmla="*/ 804361 w 1867971"/>
                <a:gd name="connsiteY7" fmla="*/ 2068314 h 2377526"/>
                <a:gd name="connsiteX8" fmla="*/ 884955 w 1867971"/>
                <a:gd name="connsiteY8" fmla="*/ 2202626 h 2377526"/>
                <a:gd name="connsiteX9" fmla="*/ 1117273 w 1867971"/>
                <a:gd name="connsiteY9" fmla="*/ 2377389 h 2377526"/>
                <a:gd name="connsiteX10" fmla="*/ 1336842 w 1867971"/>
                <a:gd name="connsiteY10" fmla="*/ 2223361 h 2377526"/>
                <a:gd name="connsiteX11" fmla="*/ 1639078 w 1867971"/>
                <a:gd name="connsiteY11" fmla="*/ 1803243 h 2377526"/>
                <a:gd name="connsiteX12" fmla="*/ 1838113 w 1867971"/>
                <a:gd name="connsiteY12" fmla="*/ 1336149 h 2377526"/>
                <a:gd name="connsiteX13" fmla="*/ 1857274 w 1867971"/>
                <a:gd name="connsiteY13" fmla="*/ 742895 h 2377526"/>
                <a:gd name="connsiteX14" fmla="*/ 1741431 w 1867971"/>
                <a:gd name="connsiteY14" fmla="*/ 284893 h 2377526"/>
                <a:gd name="connsiteX0" fmla="*/ 1663764 w 1867971"/>
                <a:gd name="connsiteY0" fmla="*/ 398443 h 2584005"/>
                <a:gd name="connsiteX1" fmla="*/ 807806 w 1867971"/>
                <a:gd name="connsiteY1" fmla="*/ 4605 h 2584005"/>
                <a:gd name="connsiteX2" fmla="*/ 281584 w 1867971"/>
                <a:gd name="connsiteY2" fmla="*/ 209312 h 2584005"/>
                <a:gd name="connsiteX3" fmla="*/ 6095 w 1867971"/>
                <a:gd name="connsiteY3" fmla="*/ 599596 h 2584005"/>
                <a:gd name="connsiteX4" fmla="*/ 129184 w 1867971"/>
                <a:gd name="connsiteY4" fmla="*/ 1104662 h 2584005"/>
                <a:gd name="connsiteX5" fmla="*/ 558172 w 1867971"/>
                <a:gd name="connsiteY5" fmla="*/ 1360633 h 2584005"/>
                <a:gd name="connsiteX6" fmla="*/ 777248 w 1867971"/>
                <a:gd name="connsiteY6" fmla="*/ 1684965 h 2584005"/>
                <a:gd name="connsiteX7" fmla="*/ 830002 w 1867971"/>
                <a:gd name="connsiteY7" fmla="*/ 2076212 h 2584005"/>
                <a:gd name="connsiteX8" fmla="*/ 804361 w 1867971"/>
                <a:gd name="connsiteY8" fmla="*/ 2274793 h 2584005"/>
                <a:gd name="connsiteX9" fmla="*/ 884955 w 1867971"/>
                <a:gd name="connsiteY9" fmla="*/ 2409105 h 2584005"/>
                <a:gd name="connsiteX10" fmla="*/ 1117273 w 1867971"/>
                <a:gd name="connsiteY10" fmla="*/ 2583868 h 2584005"/>
                <a:gd name="connsiteX11" fmla="*/ 1336842 w 1867971"/>
                <a:gd name="connsiteY11" fmla="*/ 2429840 h 2584005"/>
                <a:gd name="connsiteX12" fmla="*/ 1639078 w 1867971"/>
                <a:gd name="connsiteY12" fmla="*/ 2009722 h 2584005"/>
                <a:gd name="connsiteX13" fmla="*/ 1838113 w 1867971"/>
                <a:gd name="connsiteY13" fmla="*/ 1542628 h 2584005"/>
                <a:gd name="connsiteX14" fmla="*/ 1857274 w 1867971"/>
                <a:gd name="connsiteY14" fmla="*/ 949374 h 2584005"/>
                <a:gd name="connsiteX15" fmla="*/ 1741431 w 1867971"/>
                <a:gd name="connsiteY15" fmla="*/ 491372 h 2584005"/>
                <a:gd name="connsiteX0" fmla="*/ 1663764 w 1867971"/>
                <a:gd name="connsiteY0" fmla="*/ 398443 h 2584005"/>
                <a:gd name="connsiteX1" fmla="*/ 807806 w 1867971"/>
                <a:gd name="connsiteY1" fmla="*/ 4605 h 2584005"/>
                <a:gd name="connsiteX2" fmla="*/ 281584 w 1867971"/>
                <a:gd name="connsiteY2" fmla="*/ 209312 h 2584005"/>
                <a:gd name="connsiteX3" fmla="*/ 6095 w 1867971"/>
                <a:gd name="connsiteY3" fmla="*/ 599596 h 2584005"/>
                <a:gd name="connsiteX4" fmla="*/ 129184 w 1867971"/>
                <a:gd name="connsiteY4" fmla="*/ 1104662 h 2584005"/>
                <a:gd name="connsiteX5" fmla="*/ 558172 w 1867971"/>
                <a:gd name="connsiteY5" fmla="*/ 1360633 h 2584005"/>
                <a:gd name="connsiteX6" fmla="*/ 777248 w 1867971"/>
                <a:gd name="connsiteY6" fmla="*/ 1684965 h 2584005"/>
                <a:gd name="connsiteX7" fmla="*/ 830002 w 1867971"/>
                <a:gd name="connsiteY7" fmla="*/ 2076212 h 2584005"/>
                <a:gd name="connsiteX8" fmla="*/ 804361 w 1867971"/>
                <a:gd name="connsiteY8" fmla="*/ 2274793 h 2584005"/>
                <a:gd name="connsiteX9" fmla="*/ 884955 w 1867971"/>
                <a:gd name="connsiteY9" fmla="*/ 2409105 h 2584005"/>
                <a:gd name="connsiteX10" fmla="*/ 1117273 w 1867971"/>
                <a:gd name="connsiteY10" fmla="*/ 2583868 h 2584005"/>
                <a:gd name="connsiteX11" fmla="*/ 1336842 w 1867971"/>
                <a:gd name="connsiteY11" fmla="*/ 2429840 h 2584005"/>
                <a:gd name="connsiteX12" fmla="*/ 1639078 w 1867971"/>
                <a:gd name="connsiteY12" fmla="*/ 2009722 h 2584005"/>
                <a:gd name="connsiteX13" fmla="*/ 1838113 w 1867971"/>
                <a:gd name="connsiteY13" fmla="*/ 1542628 h 2584005"/>
                <a:gd name="connsiteX14" fmla="*/ 1857274 w 1867971"/>
                <a:gd name="connsiteY14" fmla="*/ 949374 h 2584005"/>
                <a:gd name="connsiteX15" fmla="*/ 1741431 w 1867971"/>
                <a:gd name="connsiteY15" fmla="*/ 491372 h 2584005"/>
                <a:gd name="connsiteX0" fmla="*/ 1663764 w 1867971"/>
                <a:gd name="connsiteY0" fmla="*/ 393838 h 2579400"/>
                <a:gd name="connsiteX1" fmla="*/ 807806 w 1867971"/>
                <a:gd name="connsiteY1" fmla="*/ 0 h 2579400"/>
                <a:gd name="connsiteX2" fmla="*/ 281584 w 1867971"/>
                <a:gd name="connsiteY2" fmla="*/ 204707 h 2579400"/>
                <a:gd name="connsiteX3" fmla="*/ 6095 w 1867971"/>
                <a:gd name="connsiteY3" fmla="*/ 594991 h 2579400"/>
                <a:gd name="connsiteX4" fmla="*/ 129184 w 1867971"/>
                <a:gd name="connsiteY4" fmla="*/ 1100057 h 2579400"/>
                <a:gd name="connsiteX5" fmla="*/ 558172 w 1867971"/>
                <a:gd name="connsiteY5" fmla="*/ 1356028 h 2579400"/>
                <a:gd name="connsiteX6" fmla="*/ 777248 w 1867971"/>
                <a:gd name="connsiteY6" fmla="*/ 1680360 h 2579400"/>
                <a:gd name="connsiteX7" fmla="*/ 830002 w 1867971"/>
                <a:gd name="connsiteY7" fmla="*/ 2071607 h 2579400"/>
                <a:gd name="connsiteX8" fmla="*/ 804361 w 1867971"/>
                <a:gd name="connsiteY8" fmla="*/ 2270188 h 2579400"/>
                <a:gd name="connsiteX9" fmla="*/ 884955 w 1867971"/>
                <a:gd name="connsiteY9" fmla="*/ 2404500 h 2579400"/>
                <a:gd name="connsiteX10" fmla="*/ 1117273 w 1867971"/>
                <a:gd name="connsiteY10" fmla="*/ 2579263 h 2579400"/>
                <a:gd name="connsiteX11" fmla="*/ 1336842 w 1867971"/>
                <a:gd name="connsiteY11" fmla="*/ 2425235 h 2579400"/>
                <a:gd name="connsiteX12" fmla="*/ 1639078 w 1867971"/>
                <a:gd name="connsiteY12" fmla="*/ 2005117 h 2579400"/>
                <a:gd name="connsiteX13" fmla="*/ 1838113 w 1867971"/>
                <a:gd name="connsiteY13" fmla="*/ 1538023 h 2579400"/>
                <a:gd name="connsiteX14" fmla="*/ 1857274 w 1867971"/>
                <a:gd name="connsiteY14" fmla="*/ 944769 h 2579400"/>
                <a:gd name="connsiteX15" fmla="*/ 1741431 w 1867971"/>
                <a:gd name="connsiteY15" fmla="*/ 486767 h 2579400"/>
                <a:gd name="connsiteX0" fmla="*/ 1663764 w 1867971"/>
                <a:gd name="connsiteY0" fmla="*/ 393838 h 2579400"/>
                <a:gd name="connsiteX1" fmla="*/ 807806 w 1867971"/>
                <a:gd name="connsiteY1" fmla="*/ 0 h 2579400"/>
                <a:gd name="connsiteX2" fmla="*/ 281584 w 1867971"/>
                <a:gd name="connsiteY2" fmla="*/ 204707 h 2579400"/>
                <a:gd name="connsiteX3" fmla="*/ 6095 w 1867971"/>
                <a:gd name="connsiteY3" fmla="*/ 594991 h 2579400"/>
                <a:gd name="connsiteX4" fmla="*/ 129184 w 1867971"/>
                <a:gd name="connsiteY4" fmla="*/ 1100057 h 2579400"/>
                <a:gd name="connsiteX5" fmla="*/ 558172 w 1867971"/>
                <a:gd name="connsiteY5" fmla="*/ 1356028 h 2579400"/>
                <a:gd name="connsiteX6" fmla="*/ 777248 w 1867971"/>
                <a:gd name="connsiteY6" fmla="*/ 1680360 h 2579400"/>
                <a:gd name="connsiteX7" fmla="*/ 830002 w 1867971"/>
                <a:gd name="connsiteY7" fmla="*/ 2071607 h 2579400"/>
                <a:gd name="connsiteX8" fmla="*/ 884955 w 1867971"/>
                <a:gd name="connsiteY8" fmla="*/ 2404500 h 2579400"/>
                <a:gd name="connsiteX9" fmla="*/ 1117273 w 1867971"/>
                <a:gd name="connsiteY9" fmla="*/ 2579263 h 2579400"/>
                <a:gd name="connsiteX10" fmla="*/ 1336842 w 1867971"/>
                <a:gd name="connsiteY10" fmla="*/ 2425235 h 2579400"/>
                <a:gd name="connsiteX11" fmla="*/ 1639078 w 1867971"/>
                <a:gd name="connsiteY11" fmla="*/ 2005117 h 2579400"/>
                <a:gd name="connsiteX12" fmla="*/ 1838113 w 1867971"/>
                <a:gd name="connsiteY12" fmla="*/ 1538023 h 2579400"/>
                <a:gd name="connsiteX13" fmla="*/ 1857274 w 1867971"/>
                <a:gd name="connsiteY13" fmla="*/ 944769 h 2579400"/>
                <a:gd name="connsiteX14" fmla="*/ 1741431 w 1867971"/>
                <a:gd name="connsiteY14" fmla="*/ 486767 h 2579400"/>
                <a:gd name="connsiteX0" fmla="*/ 1663764 w 1867971"/>
                <a:gd name="connsiteY0" fmla="*/ 393838 h 2580141"/>
                <a:gd name="connsiteX1" fmla="*/ 807806 w 1867971"/>
                <a:gd name="connsiteY1" fmla="*/ 0 h 2580141"/>
                <a:gd name="connsiteX2" fmla="*/ 281584 w 1867971"/>
                <a:gd name="connsiteY2" fmla="*/ 204707 h 2580141"/>
                <a:gd name="connsiteX3" fmla="*/ 6095 w 1867971"/>
                <a:gd name="connsiteY3" fmla="*/ 594991 h 2580141"/>
                <a:gd name="connsiteX4" fmla="*/ 129184 w 1867971"/>
                <a:gd name="connsiteY4" fmla="*/ 1100057 h 2580141"/>
                <a:gd name="connsiteX5" fmla="*/ 558172 w 1867971"/>
                <a:gd name="connsiteY5" fmla="*/ 1356028 h 2580141"/>
                <a:gd name="connsiteX6" fmla="*/ 777248 w 1867971"/>
                <a:gd name="connsiteY6" fmla="*/ 1680360 h 2580141"/>
                <a:gd name="connsiteX7" fmla="*/ 830002 w 1867971"/>
                <a:gd name="connsiteY7" fmla="*/ 2071607 h 2580141"/>
                <a:gd name="connsiteX8" fmla="*/ 947526 w 1867971"/>
                <a:gd name="connsiteY8" fmla="*/ 2368551 h 2580141"/>
                <a:gd name="connsiteX9" fmla="*/ 1117273 w 1867971"/>
                <a:gd name="connsiteY9" fmla="*/ 2579263 h 2580141"/>
                <a:gd name="connsiteX10" fmla="*/ 1336842 w 1867971"/>
                <a:gd name="connsiteY10" fmla="*/ 2425235 h 2580141"/>
                <a:gd name="connsiteX11" fmla="*/ 1639078 w 1867971"/>
                <a:gd name="connsiteY11" fmla="*/ 2005117 h 2580141"/>
                <a:gd name="connsiteX12" fmla="*/ 1838113 w 1867971"/>
                <a:gd name="connsiteY12" fmla="*/ 1538023 h 2580141"/>
                <a:gd name="connsiteX13" fmla="*/ 1857274 w 1867971"/>
                <a:gd name="connsiteY13" fmla="*/ 944769 h 2580141"/>
                <a:gd name="connsiteX14" fmla="*/ 1741431 w 1867971"/>
                <a:gd name="connsiteY14" fmla="*/ 486767 h 2580141"/>
                <a:gd name="connsiteX0" fmla="*/ 1663764 w 1867971"/>
                <a:gd name="connsiteY0" fmla="*/ 393838 h 2551764"/>
                <a:gd name="connsiteX1" fmla="*/ 807806 w 1867971"/>
                <a:gd name="connsiteY1" fmla="*/ 0 h 2551764"/>
                <a:gd name="connsiteX2" fmla="*/ 281584 w 1867971"/>
                <a:gd name="connsiteY2" fmla="*/ 204707 h 2551764"/>
                <a:gd name="connsiteX3" fmla="*/ 6095 w 1867971"/>
                <a:gd name="connsiteY3" fmla="*/ 594991 h 2551764"/>
                <a:gd name="connsiteX4" fmla="*/ 129184 w 1867971"/>
                <a:gd name="connsiteY4" fmla="*/ 1100057 h 2551764"/>
                <a:gd name="connsiteX5" fmla="*/ 558172 w 1867971"/>
                <a:gd name="connsiteY5" fmla="*/ 1356028 h 2551764"/>
                <a:gd name="connsiteX6" fmla="*/ 777248 w 1867971"/>
                <a:gd name="connsiteY6" fmla="*/ 1680360 h 2551764"/>
                <a:gd name="connsiteX7" fmla="*/ 830002 w 1867971"/>
                <a:gd name="connsiteY7" fmla="*/ 2071607 h 2551764"/>
                <a:gd name="connsiteX8" fmla="*/ 947526 w 1867971"/>
                <a:gd name="connsiteY8" fmla="*/ 2368551 h 2551764"/>
                <a:gd name="connsiteX9" fmla="*/ 1070344 w 1867971"/>
                <a:gd name="connsiteY9" fmla="*/ 2550504 h 2551764"/>
                <a:gd name="connsiteX10" fmla="*/ 1336842 w 1867971"/>
                <a:gd name="connsiteY10" fmla="*/ 2425235 h 2551764"/>
                <a:gd name="connsiteX11" fmla="*/ 1639078 w 1867971"/>
                <a:gd name="connsiteY11" fmla="*/ 2005117 h 2551764"/>
                <a:gd name="connsiteX12" fmla="*/ 1838113 w 1867971"/>
                <a:gd name="connsiteY12" fmla="*/ 1538023 h 2551764"/>
                <a:gd name="connsiteX13" fmla="*/ 1857274 w 1867971"/>
                <a:gd name="connsiteY13" fmla="*/ 944769 h 2551764"/>
                <a:gd name="connsiteX14" fmla="*/ 1741431 w 1867971"/>
                <a:gd name="connsiteY14" fmla="*/ 486767 h 2551764"/>
                <a:gd name="connsiteX0" fmla="*/ 1663764 w 1867971"/>
                <a:gd name="connsiteY0" fmla="*/ 393838 h 2608694"/>
                <a:gd name="connsiteX1" fmla="*/ 807806 w 1867971"/>
                <a:gd name="connsiteY1" fmla="*/ 0 h 2608694"/>
                <a:gd name="connsiteX2" fmla="*/ 281584 w 1867971"/>
                <a:gd name="connsiteY2" fmla="*/ 204707 h 2608694"/>
                <a:gd name="connsiteX3" fmla="*/ 6095 w 1867971"/>
                <a:gd name="connsiteY3" fmla="*/ 594991 h 2608694"/>
                <a:gd name="connsiteX4" fmla="*/ 129184 w 1867971"/>
                <a:gd name="connsiteY4" fmla="*/ 1100057 h 2608694"/>
                <a:gd name="connsiteX5" fmla="*/ 558172 w 1867971"/>
                <a:gd name="connsiteY5" fmla="*/ 1356028 h 2608694"/>
                <a:gd name="connsiteX6" fmla="*/ 777248 w 1867971"/>
                <a:gd name="connsiteY6" fmla="*/ 1680360 h 2608694"/>
                <a:gd name="connsiteX7" fmla="*/ 830002 w 1867971"/>
                <a:gd name="connsiteY7" fmla="*/ 2071607 h 2608694"/>
                <a:gd name="connsiteX8" fmla="*/ 947526 w 1867971"/>
                <a:gd name="connsiteY8" fmla="*/ 2368551 h 2608694"/>
                <a:gd name="connsiteX9" fmla="*/ 1179844 w 1867971"/>
                <a:gd name="connsiteY9" fmla="*/ 2608023 h 2608694"/>
                <a:gd name="connsiteX10" fmla="*/ 1336842 w 1867971"/>
                <a:gd name="connsiteY10" fmla="*/ 2425235 h 2608694"/>
                <a:gd name="connsiteX11" fmla="*/ 1639078 w 1867971"/>
                <a:gd name="connsiteY11" fmla="*/ 2005117 h 2608694"/>
                <a:gd name="connsiteX12" fmla="*/ 1838113 w 1867971"/>
                <a:gd name="connsiteY12" fmla="*/ 1538023 h 2608694"/>
                <a:gd name="connsiteX13" fmla="*/ 1857274 w 1867971"/>
                <a:gd name="connsiteY13" fmla="*/ 944769 h 2608694"/>
                <a:gd name="connsiteX14" fmla="*/ 1741431 w 1867971"/>
                <a:gd name="connsiteY14" fmla="*/ 486767 h 2608694"/>
                <a:gd name="connsiteX0" fmla="*/ 1663764 w 1867971"/>
                <a:gd name="connsiteY0" fmla="*/ 393838 h 2609910"/>
                <a:gd name="connsiteX1" fmla="*/ 807806 w 1867971"/>
                <a:gd name="connsiteY1" fmla="*/ 0 h 2609910"/>
                <a:gd name="connsiteX2" fmla="*/ 281584 w 1867971"/>
                <a:gd name="connsiteY2" fmla="*/ 204707 h 2609910"/>
                <a:gd name="connsiteX3" fmla="*/ 6095 w 1867971"/>
                <a:gd name="connsiteY3" fmla="*/ 594991 h 2609910"/>
                <a:gd name="connsiteX4" fmla="*/ 129184 w 1867971"/>
                <a:gd name="connsiteY4" fmla="*/ 1100057 h 2609910"/>
                <a:gd name="connsiteX5" fmla="*/ 558172 w 1867971"/>
                <a:gd name="connsiteY5" fmla="*/ 1356028 h 2609910"/>
                <a:gd name="connsiteX6" fmla="*/ 777248 w 1867971"/>
                <a:gd name="connsiteY6" fmla="*/ 1680360 h 2609910"/>
                <a:gd name="connsiteX7" fmla="*/ 830002 w 1867971"/>
                <a:gd name="connsiteY7" fmla="*/ 2071607 h 2609910"/>
                <a:gd name="connsiteX8" fmla="*/ 947526 w 1867971"/>
                <a:gd name="connsiteY8" fmla="*/ 2368551 h 2609910"/>
                <a:gd name="connsiteX9" fmla="*/ 1179844 w 1867971"/>
                <a:gd name="connsiteY9" fmla="*/ 2608023 h 2609910"/>
                <a:gd name="connsiteX10" fmla="*/ 1383771 w 1867971"/>
                <a:gd name="connsiteY10" fmla="*/ 2453994 h 2609910"/>
                <a:gd name="connsiteX11" fmla="*/ 1639078 w 1867971"/>
                <a:gd name="connsiteY11" fmla="*/ 2005117 h 2609910"/>
                <a:gd name="connsiteX12" fmla="*/ 1838113 w 1867971"/>
                <a:gd name="connsiteY12" fmla="*/ 1538023 h 2609910"/>
                <a:gd name="connsiteX13" fmla="*/ 1857274 w 1867971"/>
                <a:gd name="connsiteY13" fmla="*/ 944769 h 2609910"/>
                <a:gd name="connsiteX14" fmla="*/ 1741431 w 1867971"/>
                <a:gd name="connsiteY14" fmla="*/ 486767 h 2609910"/>
                <a:gd name="connsiteX0" fmla="*/ 1663764 w 1867971"/>
                <a:gd name="connsiteY0" fmla="*/ 393838 h 2609910"/>
                <a:gd name="connsiteX1" fmla="*/ 807806 w 1867971"/>
                <a:gd name="connsiteY1" fmla="*/ 0 h 2609910"/>
                <a:gd name="connsiteX2" fmla="*/ 281584 w 1867971"/>
                <a:gd name="connsiteY2" fmla="*/ 204707 h 2609910"/>
                <a:gd name="connsiteX3" fmla="*/ 6095 w 1867971"/>
                <a:gd name="connsiteY3" fmla="*/ 594991 h 2609910"/>
                <a:gd name="connsiteX4" fmla="*/ 129184 w 1867971"/>
                <a:gd name="connsiteY4" fmla="*/ 1100057 h 2609910"/>
                <a:gd name="connsiteX5" fmla="*/ 558172 w 1867971"/>
                <a:gd name="connsiteY5" fmla="*/ 1356028 h 2609910"/>
                <a:gd name="connsiteX6" fmla="*/ 777248 w 1867971"/>
                <a:gd name="connsiteY6" fmla="*/ 1680360 h 2609910"/>
                <a:gd name="connsiteX7" fmla="*/ 884752 w 1867971"/>
                <a:gd name="connsiteY7" fmla="*/ 2064417 h 2609910"/>
                <a:gd name="connsiteX8" fmla="*/ 947526 w 1867971"/>
                <a:gd name="connsiteY8" fmla="*/ 2368551 h 2609910"/>
                <a:gd name="connsiteX9" fmla="*/ 1179844 w 1867971"/>
                <a:gd name="connsiteY9" fmla="*/ 2608023 h 2609910"/>
                <a:gd name="connsiteX10" fmla="*/ 1383771 w 1867971"/>
                <a:gd name="connsiteY10" fmla="*/ 2453994 h 2609910"/>
                <a:gd name="connsiteX11" fmla="*/ 1639078 w 1867971"/>
                <a:gd name="connsiteY11" fmla="*/ 2005117 h 2609910"/>
                <a:gd name="connsiteX12" fmla="*/ 1838113 w 1867971"/>
                <a:gd name="connsiteY12" fmla="*/ 1538023 h 2609910"/>
                <a:gd name="connsiteX13" fmla="*/ 1857274 w 1867971"/>
                <a:gd name="connsiteY13" fmla="*/ 944769 h 2609910"/>
                <a:gd name="connsiteX14" fmla="*/ 1741431 w 1867971"/>
                <a:gd name="connsiteY14" fmla="*/ 486767 h 2609910"/>
                <a:gd name="connsiteX0" fmla="*/ 1663764 w 1867971"/>
                <a:gd name="connsiteY0" fmla="*/ 393838 h 2609910"/>
                <a:gd name="connsiteX1" fmla="*/ 807806 w 1867971"/>
                <a:gd name="connsiteY1" fmla="*/ 0 h 2609910"/>
                <a:gd name="connsiteX2" fmla="*/ 281584 w 1867971"/>
                <a:gd name="connsiteY2" fmla="*/ 204707 h 2609910"/>
                <a:gd name="connsiteX3" fmla="*/ 6095 w 1867971"/>
                <a:gd name="connsiteY3" fmla="*/ 594991 h 2609910"/>
                <a:gd name="connsiteX4" fmla="*/ 129184 w 1867971"/>
                <a:gd name="connsiteY4" fmla="*/ 1100057 h 2609910"/>
                <a:gd name="connsiteX5" fmla="*/ 558172 w 1867971"/>
                <a:gd name="connsiteY5" fmla="*/ 1356028 h 2609910"/>
                <a:gd name="connsiteX6" fmla="*/ 777248 w 1867971"/>
                <a:gd name="connsiteY6" fmla="*/ 1680360 h 2609910"/>
                <a:gd name="connsiteX7" fmla="*/ 939502 w 1867971"/>
                <a:gd name="connsiteY7" fmla="*/ 2064417 h 2609910"/>
                <a:gd name="connsiteX8" fmla="*/ 947526 w 1867971"/>
                <a:gd name="connsiteY8" fmla="*/ 2368551 h 2609910"/>
                <a:gd name="connsiteX9" fmla="*/ 1179844 w 1867971"/>
                <a:gd name="connsiteY9" fmla="*/ 2608023 h 2609910"/>
                <a:gd name="connsiteX10" fmla="*/ 1383771 w 1867971"/>
                <a:gd name="connsiteY10" fmla="*/ 2453994 h 2609910"/>
                <a:gd name="connsiteX11" fmla="*/ 1639078 w 1867971"/>
                <a:gd name="connsiteY11" fmla="*/ 2005117 h 2609910"/>
                <a:gd name="connsiteX12" fmla="*/ 1838113 w 1867971"/>
                <a:gd name="connsiteY12" fmla="*/ 1538023 h 2609910"/>
                <a:gd name="connsiteX13" fmla="*/ 1857274 w 1867971"/>
                <a:gd name="connsiteY13" fmla="*/ 944769 h 2609910"/>
                <a:gd name="connsiteX14" fmla="*/ 1741431 w 1867971"/>
                <a:gd name="connsiteY14" fmla="*/ 486767 h 2609910"/>
                <a:gd name="connsiteX0" fmla="*/ 1663764 w 1867971"/>
                <a:gd name="connsiteY0" fmla="*/ 393838 h 2609910"/>
                <a:gd name="connsiteX1" fmla="*/ 807806 w 1867971"/>
                <a:gd name="connsiteY1" fmla="*/ 0 h 2609910"/>
                <a:gd name="connsiteX2" fmla="*/ 281584 w 1867971"/>
                <a:gd name="connsiteY2" fmla="*/ 204707 h 2609910"/>
                <a:gd name="connsiteX3" fmla="*/ 6095 w 1867971"/>
                <a:gd name="connsiteY3" fmla="*/ 594991 h 2609910"/>
                <a:gd name="connsiteX4" fmla="*/ 129184 w 1867971"/>
                <a:gd name="connsiteY4" fmla="*/ 1100057 h 2609910"/>
                <a:gd name="connsiteX5" fmla="*/ 558172 w 1867971"/>
                <a:gd name="connsiteY5" fmla="*/ 1356028 h 2609910"/>
                <a:gd name="connsiteX6" fmla="*/ 878927 w 1867971"/>
                <a:gd name="connsiteY6" fmla="*/ 1637221 h 2609910"/>
                <a:gd name="connsiteX7" fmla="*/ 939502 w 1867971"/>
                <a:gd name="connsiteY7" fmla="*/ 2064417 h 2609910"/>
                <a:gd name="connsiteX8" fmla="*/ 947526 w 1867971"/>
                <a:gd name="connsiteY8" fmla="*/ 2368551 h 2609910"/>
                <a:gd name="connsiteX9" fmla="*/ 1179844 w 1867971"/>
                <a:gd name="connsiteY9" fmla="*/ 2608023 h 2609910"/>
                <a:gd name="connsiteX10" fmla="*/ 1383771 w 1867971"/>
                <a:gd name="connsiteY10" fmla="*/ 2453994 h 2609910"/>
                <a:gd name="connsiteX11" fmla="*/ 1639078 w 1867971"/>
                <a:gd name="connsiteY11" fmla="*/ 2005117 h 2609910"/>
                <a:gd name="connsiteX12" fmla="*/ 1838113 w 1867971"/>
                <a:gd name="connsiteY12" fmla="*/ 1538023 h 2609910"/>
                <a:gd name="connsiteX13" fmla="*/ 1857274 w 1867971"/>
                <a:gd name="connsiteY13" fmla="*/ 944769 h 2609910"/>
                <a:gd name="connsiteX14" fmla="*/ 1741431 w 1867971"/>
                <a:gd name="connsiteY14" fmla="*/ 486767 h 2609910"/>
                <a:gd name="connsiteX0" fmla="*/ 1663764 w 1867971"/>
                <a:gd name="connsiteY0" fmla="*/ 393838 h 2609910"/>
                <a:gd name="connsiteX1" fmla="*/ 807806 w 1867971"/>
                <a:gd name="connsiteY1" fmla="*/ 0 h 2609910"/>
                <a:gd name="connsiteX2" fmla="*/ 281584 w 1867971"/>
                <a:gd name="connsiteY2" fmla="*/ 204707 h 2609910"/>
                <a:gd name="connsiteX3" fmla="*/ 6095 w 1867971"/>
                <a:gd name="connsiteY3" fmla="*/ 594991 h 2609910"/>
                <a:gd name="connsiteX4" fmla="*/ 129184 w 1867971"/>
                <a:gd name="connsiteY4" fmla="*/ 1100057 h 2609910"/>
                <a:gd name="connsiteX5" fmla="*/ 558172 w 1867971"/>
                <a:gd name="connsiteY5" fmla="*/ 1356028 h 2609910"/>
                <a:gd name="connsiteX6" fmla="*/ 878927 w 1867971"/>
                <a:gd name="connsiteY6" fmla="*/ 1637221 h 2609910"/>
                <a:gd name="connsiteX7" fmla="*/ 908216 w 1867971"/>
                <a:gd name="connsiteY7" fmla="*/ 2042848 h 2609910"/>
                <a:gd name="connsiteX8" fmla="*/ 947526 w 1867971"/>
                <a:gd name="connsiteY8" fmla="*/ 2368551 h 2609910"/>
                <a:gd name="connsiteX9" fmla="*/ 1179844 w 1867971"/>
                <a:gd name="connsiteY9" fmla="*/ 2608023 h 2609910"/>
                <a:gd name="connsiteX10" fmla="*/ 1383771 w 1867971"/>
                <a:gd name="connsiteY10" fmla="*/ 2453994 h 2609910"/>
                <a:gd name="connsiteX11" fmla="*/ 1639078 w 1867971"/>
                <a:gd name="connsiteY11" fmla="*/ 2005117 h 2609910"/>
                <a:gd name="connsiteX12" fmla="*/ 1838113 w 1867971"/>
                <a:gd name="connsiteY12" fmla="*/ 1538023 h 2609910"/>
                <a:gd name="connsiteX13" fmla="*/ 1857274 w 1867971"/>
                <a:gd name="connsiteY13" fmla="*/ 944769 h 2609910"/>
                <a:gd name="connsiteX14" fmla="*/ 1741431 w 1867971"/>
                <a:gd name="connsiteY14" fmla="*/ 486767 h 2609910"/>
                <a:gd name="connsiteX0" fmla="*/ 1664528 w 1868735"/>
                <a:gd name="connsiteY0" fmla="*/ 393838 h 2609910"/>
                <a:gd name="connsiteX1" fmla="*/ 808570 w 1868735"/>
                <a:gd name="connsiteY1" fmla="*/ 0 h 2609910"/>
                <a:gd name="connsiteX2" fmla="*/ 282348 w 1868735"/>
                <a:gd name="connsiteY2" fmla="*/ 204707 h 2609910"/>
                <a:gd name="connsiteX3" fmla="*/ 6859 w 1868735"/>
                <a:gd name="connsiteY3" fmla="*/ 594991 h 2609910"/>
                <a:gd name="connsiteX4" fmla="*/ 129948 w 1868735"/>
                <a:gd name="connsiteY4" fmla="*/ 1100057 h 2609910"/>
                <a:gd name="connsiteX5" fmla="*/ 621508 w 1868735"/>
                <a:gd name="connsiteY5" fmla="*/ 1320079 h 2609910"/>
                <a:gd name="connsiteX6" fmla="*/ 879691 w 1868735"/>
                <a:gd name="connsiteY6" fmla="*/ 1637221 h 2609910"/>
                <a:gd name="connsiteX7" fmla="*/ 908980 w 1868735"/>
                <a:gd name="connsiteY7" fmla="*/ 2042848 h 2609910"/>
                <a:gd name="connsiteX8" fmla="*/ 948290 w 1868735"/>
                <a:gd name="connsiteY8" fmla="*/ 2368551 h 2609910"/>
                <a:gd name="connsiteX9" fmla="*/ 1180608 w 1868735"/>
                <a:gd name="connsiteY9" fmla="*/ 2608023 h 2609910"/>
                <a:gd name="connsiteX10" fmla="*/ 1384535 w 1868735"/>
                <a:gd name="connsiteY10" fmla="*/ 2453994 h 2609910"/>
                <a:gd name="connsiteX11" fmla="*/ 1639842 w 1868735"/>
                <a:gd name="connsiteY11" fmla="*/ 2005117 h 2609910"/>
                <a:gd name="connsiteX12" fmla="*/ 1838877 w 1868735"/>
                <a:gd name="connsiteY12" fmla="*/ 1538023 h 2609910"/>
                <a:gd name="connsiteX13" fmla="*/ 1858038 w 1868735"/>
                <a:gd name="connsiteY13" fmla="*/ 944769 h 2609910"/>
                <a:gd name="connsiteX14" fmla="*/ 1742195 w 1868735"/>
                <a:gd name="connsiteY14" fmla="*/ 486767 h 2609910"/>
                <a:gd name="connsiteX0" fmla="*/ 1665207 w 1869414"/>
                <a:gd name="connsiteY0" fmla="*/ 393838 h 2609910"/>
                <a:gd name="connsiteX1" fmla="*/ 809249 w 1869414"/>
                <a:gd name="connsiteY1" fmla="*/ 0 h 2609910"/>
                <a:gd name="connsiteX2" fmla="*/ 283027 w 1869414"/>
                <a:gd name="connsiteY2" fmla="*/ 204707 h 2609910"/>
                <a:gd name="connsiteX3" fmla="*/ 7538 w 1869414"/>
                <a:gd name="connsiteY3" fmla="*/ 594991 h 2609910"/>
                <a:gd name="connsiteX4" fmla="*/ 130627 w 1869414"/>
                <a:gd name="connsiteY4" fmla="*/ 1100057 h 2609910"/>
                <a:gd name="connsiteX5" fmla="*/ 669116 w 1869414"/>
                <a:gd name="connsiteY5" fmla="*/ 1312890 h 2609910"/>
                <a:gd name="connsiteX6" fmla="*/ 880370 w 1869414"/>
                <a:gd name="connsiteY6" fmla="*/ 1637221 h 2609910"/>
                <a:gd name="connsiteX7" fmla="*/ 909659 w 1869414"/>
                <a:gd name="connsiteY7" fmla="*/ 2042848 h 2609910"/>
                <a:gd name="connsiteX8" fmla="*/ 948969 w 1869414"/>
                <a:gd name="connsiteY8" fmla="*/ 2368551 h 2609910"/>
                <a:gd name="connsiteX9" fmla="*/ 1181287 w 1869414"/>
                <a:gd name="connsiteY9" fmla="*/ 2608023 h 2609910"/>
                <a:gd name="connsiteX10" fmla="*/ 1385214 w 1869414"/>
                <a:gd name="connsiteY10" fmla="*/ 2453994 h 2609910"/>
                <a:gd name="connsiteX11" fmla="*/ 1640521 w 1869414"/>
                <a:gd name="connsiteY11" fmla="*/ 2005117 h 2609910"/>
                <a:gd name="connsiteX12" fmla="*/ 1839556 w 1869414"/>
                <a:gd name="connsiteY12" fmla="*/ 1538023 h 2609910"/>
                <a:gd name="connsiteX13" fmla="*/ 1858717 w 1869414"/>
                <a:gd name="connsiteY13" fmla="*/ 944769 h 2609910"/>
                <a:gd name="connsiteX14" fmla="*/ 1742874 w 1869414"/>
                <a:gd name="connsiteY14" fmla="*/ 486767 h 2609910"/>
                <a:gd name="connsiteX0" fmla="*/ 1665208 w 1869415"/>
                <a:gd name="connsiteY0" fmla="*/ 393838 h 2609910"/>
                <a:gd name="connsiteX1" fmla="*/ 809250 w 1869415"/>
                <a:gd name="connsiteY1" fmla="*/ 0 h 2609910"/>
                <a:gd name="connsiteX2" fmla="*/ 283028 w 1869415"/>
                <a:gd name="connsiteY2" fmla="*/ 204707 h 2609910"/>
                <a:gd name="connsiteX3" fmla="*/ 7539 w 1869415"/>
                <a:gd name="connsiteY3" fmla="*/ 594991 h 2609910"/>
                <a:gd name="connsiteX4" fmla="*/ 130628 w 1869415"/>
                <a:gd name="connsiteY4" fmla="*/ 1100057 h 2609910"/>
                <a:gd name="connsiteX5" fmla="*/ 669117 w 1869415"/>
                <a:gd name="connsiteY5" fmla="*/ 1312890 h 2609910"/>
                <a:gd name="connsiteX6" fmla="*/ 872549 w 1869415"/>
                <a:gd name="connsiteY6" fmla="*/ 1680360 h 2609910"/>
                <a:gd name="connsiteX7" fmla="*/ 909660 w 1869415"/>
                <a:gd name="connsiteY7" fmla="*/ 2042848 h 2609910"/>
                <a:gd name="connsiteX8" fmla="*/ 948970 w 1869415"/>
                <a:gd name="connsiteY8" fmla="*/ 2368551 h 2609910"/>
                <a:gd name="connsiteX9" fmla="*/ 1181288 w 1869415"/>
                <a:gd name="connsiteY9" fmla="*/ 2608023 h 2609910"/>
                <a:gd name="connsiteX10" fmla="*/ 1385215 w 1869415"/>
                <a:gd name="connsiteY10" fmla="*/ 2453994 h 2609910"/>
                <a:gd name="connsiteX11" fmla="*/ 1640522 w 1869415"/>
                <a:gd name="connsiteY11" fmla="*/ 2005117 h 2609910"/>
                <a:gd name="connsiteX12" fmla="*/ 1839557 w 1869415"/>
                <a:gd name="connsiteY12" fmla="*/ 1538023 h 2609910"/>
                <a:gd name="connsiteX13" fmla="*/ 1858718 w 1869415"/>
                <a:gd name="connsiteY13" fmla="*/ 944769 h 2609910"/>
                <a:gd name="connsiteX14" fmla="*/ 1742875 w 1869415"/>
                <a:gd name="connsiteY14" fmla="*/ 486767 h 2609910"/>
                <a:gd name="connsiteX0" fmla="*/ 1659298 w 1863505"/>
                <a:gd name="connsiteY0" fmla="*/ 393838 h 2609910"/>
                <a:gd name="connsiteX1" fmla="*/ 803340 w 1863505"/>
                <a:gd name="connsiteY1" fmla="*/ 0 h 2609910"/>
                <a:gd name="connsiteX2" fmla="*/ 277118 w 1863505"/>
                <a:gd name="connsiteY2" fmla="*/ 204707 h 2609910"/>
                <a:gd name="connsiteX3" fmla="*/ 1629 w 1863505"/>
                <a:gd name="connsiteY3" fmla="*/ 594991 h 2609910"/>
                <a:gd name="connsiteX4" fmla="*/ 187289 w 1863505"/>
                <a:gd name="connsiteY4" fmla="*/ 1071298 h 2609910"/>
                <a:gd name="connsiteX5" fmla="*/ 663207 w 1863505"/>
                <a:gd name="connsiteY5" fmla="*/ 1312890 h 2609910"/>
                <a:gd name="connsiteX6" fmla="*/ 866639 w 1863505"/>
                <a:gd name="connsiteY6" fmla="*/ 1680360 h 2609910"/>
                <a:gd name="connsiteX7" fmla="*/ 903750 w 1863505"/>
                <a:gd name="connsiteY7" fmla="*/ 2042848 h 2609910"/>
                <a:gd name="connsiteX8" fmla="*/ 943060 w 1863505"/>
                <a:gd name="connsiteY8" fmla="*/ 2368551 h 2609910"/>
                <a:gd name="connsiteX9" fmla="*/ 1175378 w 1863505"/>
                <a:gd name="connsiteY9" fmla="*/ 2608023 h 2609910"/>
                <a:gd name="connsiteX10" fmla="*/ 1379305 w 1863505"/>
                <a:gd name="connsiteY10" fmla="*/ 2453994 h 2609910"/>
                <a:gd name="connsiteX11" fmla="*/ 1634612 w 1863505"/>
                <a:gd name="connsiteY11" fmla="*/ 2005117 h 2609910"/>
                <a:gd name="connsiteX12" fmla="*/ 1833647 w 1863505"/>
                <a:gd name="connsiteY12" fmla="*/ 1538023 h 2609910"/>
                <a:gd name="connsiteX13" fmla="*/ 1852808 w 1863505"/>
                <a:gd name="connsiteY13" fmla="*/ 944769 h 2609910"/>
                <a:gd name="connsiteX14" fmla="*/ 1736965 w 1863505"/>
                <a:gd name="connsiteY14" fmla="*/ 486767 h 2609910"/>
                <a:gd name="connsiteX0" fmla="*/ 803340 w 1863505"/>
                <a:gd name="connsiteY0" fmla="*/ 0 h 2609910"/>
                <a:gd name="connsiteX1" fmla="*/ 277118 w 1863505"/>
                <a:gd name="connsiteY1" fmla="*/ 204707 h 2609910"/>
                <a:gd name="connsiteX2" fmla="*/ 1629 w 1863505"/>
                <a:gd name="connsiteY2" fmla="*/ 594991 h 2609910"/>
                <a:gd name="connsiteX3" fmla="*/ 187289 w 1863505"/>
                <a:gd name="connsiteY3" fmla="*/ 1071298 h 2609910"/>
                <a:gd name="connsiteX4" fmla="*/ 663207 w 1863505"/>
                <a:gd name="connsiteY4" fmla="*/ 1312890 h 2609910"/>
                <a:gd name="connsiteX5" fmla="*/ 866639 w 1863505"/>
                <a:gd name="connsiteY5" fmla="*/ 1680360 h 2609910"/>
                <a:gd name="connsiteX6" fmla="*/ 903750 w 1863505"/>
                <a:gd name="connsiteY6" fmla="*/ 2042848 h 2609910"/>
                <a:gd name="connsiteX7" fmla="*/ 943060 w 1863505"/>
                <a:gd name="connsiteY7" fmla="*/ 2368551 h 2609910"/>
                <a:gd name="connsiteX8" fmla="*/ 1175378 w 1863505"/>
                <a:gd name="connsiteY8" fmla="*/ 2608023 h 2609910"/>
                <a:gd name="connsiteX9" fmla="*/ 1379305 w 1863505"/>
                <a:gd name="connsiteY9" fmla="*/ 2453994 h 2609910"/>
                <a:gd name="connsiteX10" fmla="*/ 1634612 w 1863505"/>
                <a:gd name="connsiteY10" fmla="*/ 2005117 h 2609910"/>
                <a:gd name="connsiteX11" fmla="*/ 1833647 w 1863505"/>
                <a:gd name="connsiteY11" fmla="*/ 1538023 h 2609910"/>
                <a:gd name="connsiteX12" fmla="*/ 1852808 w 1863505"/>
                <a:gd name="connsiteY12" fmla="*/ 944769 h 2609910"/>
                <a:gd name="connsiteX13" fmla="*/ 1736965 w 1863505"/>
                <a:gd name="connsiteY13" fmla="*/ 486767 h 2609910"/>
                <a:gd name="connsiteX0" fmla="*/ 277118 w 1863505"/>
                <a:gd name="connsiteY0" fmla="*/ 0 h 2405203"/>
                <a:gd name="connsiteX1" fmla="*/ 1629 w 1863505"/>
                <a:gd name="connsiteY1" fmla="*/ 390284 h 2405203"/>
                <a:gd name="connsiteX2" fmla="*/ 187289 w 1863505"/>
                <a:gd name="connsiteY2" fmla="*/ 866591 h 2405203"/>
                <a:gd name="connsiteX3" fmla="*/ 663207 w 1863505"/>
                <a:gd name="connsiteY3" fmla="*/ 1108183 h 2405203"/>
                <a:gd name="connsiteX4" fmla="*/ 866639 w 1863505"/>
                <a:gd name="connsiteY4" fmla="*/ 1475653 h 2405203"/>
                <a:gd name="connsiteX5" fmla="*/ 903750 w 1863505"/>
                <a:gd name="connsiteY5" fmla="*/ 1838141 h 2405203"/>
                <a:gd name="connsiteX6" fmla="*/ 943060 w 1863505"/>
                <a:gd name="connsiteY6" fmla="*/ 2163844 h 2405203"/>
                <a:gd name="connsiteX7" fmla="*/ 1175378 w 1863505"/>
                <a:gd name="connsiteY7" fmla="*/ 2403316 h 2405203"/>
                <a:gd name="connsiteX8" fmla="*/ 1379305 w 1863505"/>
                <a:gd name="connsiteY8" fmla="*/ 2249287 h 2405203"/>
                <a:gd name="connsiteX9" fmla="*/ 1634612 w 1863505"/>
                <a:gd name="connsiteY9" fmla="*/ 1800410 h 2405203"/>
                <a:gd name="connsiteX10" fmla="*/ 1833647 w 1863505"/>
                <a:gd name="connsiteY10" fmla="*/ 1333316 h 2405203"/>
                <a:gd name="connsiteX11" fmla="*/ 1852808 w 1863505"/>
                <a:gd name="connsiteY11" fmla="*/ 740062 h 2405203"/>
                <a:gd name="connsiteX12" fmla="*/ 1736965 w 1863505"/>
                <a:gd name="connsiteY12" fmla="*/ 282060 h 2405203"/>
                <a:gd name="connsiteX0" fmla="*/ 1629 w 1863505"/>
                <a:gd name="connsiteY0" fmla="*/ 108224 h 2123143"/>
                <a:gd name="connsiteX1" fmla="*/ 187289 w 1863505"/>
                <a:gd name="connsiteY1" fmla="*/ 584531 h 2123143"/>
                <a:gd name="connsiteX2" fmla="*/ 663207 w 1863505"/>
                <a:gd name="connsiteY2" fmla="*/ 826123 h 2123143"/>
                <a:gd name="connsiteX3" fmla="*/ 866639 w 1863505"/>
                <a:gd name="connsiteY3" fmla="*/ 1193593 h 2123143"/>
                <a:gd name="connsiteX4" fmla="*/ 903750 w 1863505"/>
                <a:gd name="connsiteY4" fmla="*/ 1556081 h 2123143"/>
                <a:gd name="connsiteX5" fmla="*/ 943060 w 1863505"/>
                <a:gd name="connsiteY5" fmla="*/ 1881784 h 2123143"/>
                <a:gd name="connsiteX6" fmla="*/ 1175378 w 1863505"/>
                <a:gd name="connsiteY6" fmla="*/ 2121256 h 2123143"/>
                <a:gd name="connsiteX7" fmla="*/ 1379305 w 1863505"/>
                <a:gd name="connsiteY7" fmla="*/ 1967227 h 2123143"/>
                <a:gd name="connsiteX8" fmla="*/ 1634612 w 1863505"/>
                <a:gd name="connsiteY8" fmla="*/ 1518350 h 2123143"/>
                <a:gd name="connsiteX9" fmla="*/ 1833647 w 1863505"/>
                <a:gd name="connsiteY9" fmla="*/ 1051256 h 2123143"/>
                <a:gd name="connsiteX10" fmla="*/ 1852808 w 1863505"/>
                <a:gd name="connsiteY10" fmla="*/ 458002 h 2123143"/>
                <a:gd name="connsiteX11" fmla="*/ 1736965 w 1863505"/>
                <a:gd name="connsiteY11" fmla="*/ 0 h 2123143"/>
                <a:gd name="connsiteX0" fmla="*/ 0 w 1676216"/>
                <a:gd name="connsiteY0" fmla="*/ 584531 h 2123143"/>
                <a:gd name="connsiteX1" fmla="*/ 475918 w 1676216"/>
                <a:gd name="connsiteY1" fmla="*/ 826123 h 2123143"/>
                <a:gd name="connsiteX2" fmla="*/ 679350 w 1676216"/>
                <a:gd name="connsiteY2" fmla="*/ 1193593 h 2123143"/>
                <a:gd name="connsiteX3" fmla="*/ 716461 w 1676216"/>
                <a:gd name="connsiteY3" fmla="*/ 1556081 h 2123143"/>
                <a:gd name="connsiteX4" fmla="*/ 755771 w 1676216"/>
                <a:gd name="connsiteY4" fmla="*/ 1881784 h 2123143"/>
                <a:gd name="connsiteX5" fmla="*/ 988089 w 1676216"/>
                <a:gd name="connsiteY5" fmla="*/ 2121256 h 2123143"/>
                <a:gd name="connsiteX6" fmla="*/ 1192016 w 1676216"/>
                <a:gd name="connsiteY6" fmla="*/ 1967227 h 2123143"/>
                <a:gd name="connsiteX7" fmla="*/ 1447323 w 1676216"/>
                <a:gd name="connsiteY7" fmla="*/ 1518350 h 2123143"/>
                <a:gd name="connsiteX8" fmla="*/ 1646358 w 1676216"/>
                <a:gd name="connsiteY8" fmla="*/ 1051256 h 2123143"/>
                <a:gd name="connsiteX9" fmla="*/ 1665519 w 1676216"/>
                <a:gd name="connsiteY9" fmla="*/ 458002 h 2123143"/>
                <a:gd name="connsiteX10" fmla="*/ 1549676 w 1676216"/>
                <a:gd name="connsiteY10" fmla="*/ 0 h 2123143"/>
                <a:gd name="connsiteX0" fmla="*/ -1 w 1200297"/>
                <a:gd name="connsiteY0" fmla="*/ 826123 h 2123143"/>
                <a:gd name="connsiteX1" fmla="*/ 203431 w 1200297"/>
                <a:gd name="connsiteY1" fmla="*/ 1193593 h 2123143"/>
                <a:gd name="connsiteX2" fmla="*/ 240542 w 1200297"/>
                <a:gd name="connsiteY2" fmla="*/ 1556081 h 2123143"/>
                <a:gd name="connsiteX3" fmla="*/ 279852 w 1200297"/>
                <a:gd name="connsiteY3" fmla="*/ 1881784 h 2123143"/>
                <a:gd name="connsiteX4" fmla="*/ 512170 w 1200297"/>
                <a:gd name="connsiteY4" fmla="*/ 2121256 h 2123143"/>
                <a:gd name="connsiteX5" fmla="*/ 716097 w 1200297"/>
                <a:gd name="connsiteY5" fmla="*/ 1967227 h 2123143"/>
                <a:gd name="connsiteX6" fmla="*/ 971404 w 1200297"/>
                <a:gd name="connsiteY6" fmla="*/ 1518350 h 2123143"/>
                <a:gd name="connsiteX7" fmla="*/ 1170439 w 1200297"/>
                <a:gd name="connsiteY7" fmla="*/ 1051256 h 2123143"/>
                <a:gd name="connsiteX8" fmla="*/ 1189600 w 1200297"/>
                <a:gd name="connsiteY8" fmla="*/ 458002 h 2123143"/>
                <a:gd name="connsiteX9" fmla="*/ 1073757 w 1200297"/>
                <a:gd name="connsiteY9" fmla="*/ 0 h 2123143"/>
                <a:gd name="connsiteX0" fmla="*/ 0 w 996866"/>
                <a:gd name="connsiteY0" fmla="*/ 1193593 h 2123143"/>
                <a:gd name="connsiteX1" fmla="*/ 37111 w 996866"/>
                <a:gd name="connsiteY1" fmla="*/ 1556081 h 2123143"/>
                <a:gd name="connsiteX2" fmla="*/ 76421 w 996866"/>
                <a:gd name="connsiteY2" fmla="*/ 1881784 h 2123143"/>
                <a:gd name="connsiteX3" fmla="*/ 308739 w 996866"/>
                <a:gd name="connsiteY3" fmla="*/ 2121256 h 2123143"/>
                <a:gd name="connsiteX4" fmla="*/ 512666 w 996866"/>
                <a:gd name="connsiteY4" fmla="*/ 1967227 h 2123143"/>
                <a:gd name="connsiteX5" fmla="*/ 767973 w 996866"/>
                <a:gd name="connsiteY5" fmla="*/ 1518350 h 2123143"/>
                <a:gd name="connsiteX6" fmla="*/ 967008 w 996866"/>
                <a:gd name="connsiteY6" fmla="*/ 1051256 h 2123143"/>
                <a:gd name="connsiteX7" fmla="*/ 986169 w 996866"/>
                <a:gd name="connsiteY7" fmla="*/ 458002 h 2123143"/>
                <a:gd name="connsiteX8" fmla="*/ 870326 w 996866"/>
                <a:gd name="connsiteY8" fmla="*/ 0 h 2123143"/>
                <a:gd name="connsiteX0" fmla="*/ 0 w 959755"/>
                <a:gd name="connsiteY0" fmla="*/ 1556081 h 2123143"/>
                <a:gd name="connsiteX1" fmla="*/ 39310 w 959755"/>
                <a:gd name="connsiteY1" fmla="*/ 1881784 h 2123143"/>
                <a:gd name="connsiteX2" fmla="*/ 271628 w 959755"/>
                <a:gd name="connsiteY2" fmla="*/ 2121256 h 2123143"/>
                <a:gd name="connsiteX3" fmla="*/ 475555 w 959755"/>
                <a:gd name="connsiteY3" fmla="*/ 1967227 h 2123143"/>
                <a:gd name="connsiteX4" fmla="*/ 730862 w 959755"/>
                <a:gd name="connsiteY4" fmla="*/ 1518350 h 2123143"/>
                <a:gd name="connsiteX5" fmla="*/ 929897 w 959755"/>
                <a:gd name="connsiteY5" fmla="*/ 1051256 h 2123143"/>
                <a:gd name="connsiteX6" fmla="*/ 949058 w 959755"/>
                <a:gd name="connsiteY6" fmla="*/ 458002 h 2123143"/>
                <a:gd name="connsiteX7" fmla="*/ 833215 w 959755"/>
                <a:gd name="connsiteY7" fmla="*/ 0 h 2123143"/>
                <a:gd name="connsiteX0" fmla="*/ 0 w 920445"/>
                <a:gd name="connsiteY0" fmla="*/ 1881784 h 2123143"/>
                <a:gd name="connsiteX1" fmla="*/ 232318 w 920445"/>
                <a:gd name="connsiteY1" fmla="*/ 2121256 h 2123143"/>
                <a:gd name="connsiteX2" fmla="*/ 436245 w 920445"/>
                <a:gd name="connsiteY2" fmla="*/ 1967227 h 2123143"/>
                <a:gd name="connsiteX3" fmla="*/ 691552 w 920445"/>
                <a:gd name="connsiteY3" fmla="*/ 1518350 h 2123143"/>
                <a:gd name="connsiteX4" fmla="*/ 890587 w 920445"/>
                <a:gd name="connsiteY4" fmla="*/ 1051256 h 2123143"/>
                <a:gd name="connsiteX5" fmla="*/ 909748 w 920445"/>
                <a:gd name="connsiteY5" fmla="*/ 458002 h 2123143"/>
                <a:gd name="connsiteX6" fmla="*/ 793905 w 920445"/>
                <a:gd name="connsiteY6" fmla="*/ 0 h 2123143"/>
                <a:gd name="connsiteX0" fmla="*/ 1 w 688128"/>
                <a:gd name="connsiteY0" fmla="*/ 2121256 h 2123143"/>
                <a:gd name="connsiteX1" fmla="*/ 203928 w 688128"/>
                <a:gd name="connsiteY1" fmla="*/ 1967227 h 2123143"/>
                <a:gd name="connsiteX2" fmla="*/ 459235 w 688128"/>
                <a:gd name="connsiteY2" fmla="*/ 1518350 h 2123143"/>
                <a:gd name="connsiteX3" fmla="*/ 658270 w 688128"/>
                <a:gd name="connsiteY3" fmla="*/ 1051256 h 2123143"/>
                <a:gd name="connsiteX4" fmla="*/ 677431 w 688128"/>
                <a:gd name="connsiteY4" fmla="*/ 458002 h 2123143"/>
                <a:gd name="connsiteX5" fmla="*/ 561588 w 688128"/>
                <a:gd name="connsiteY5" fmla="*/ 0 h 2123143"/>
                <a:gd name="connsiteX0" fmla="*/ 15054 w 703181"/>
                <a:gd name="connsiteY0" fmla="*/ 2945265 h 2947152"/>
                <a:gd name="connsiteX1" fmla="*/ 218981 w 703181"/>
                <a:gd name="connsiteY1" fmla="*/ 2791236 h 2947152"/>
                <a:gd name="connsiteX2" fmla="*/ 474288 w 703181"/>
                <a:gd name="connsiteY2" fmla="*/ 2342359 h 2947152"/>
                <a:gd name="connsiteX3" fmla="*/ 673323 w 703181"/>
                <a:gd name="connsiteY3" fmla="*/ 1875265 h 2947152"/>
                <a:gd name="connsiteX4" fmla="*/ 692484 w 703181"/>
                <a:gd name="connsiteY4" fmla="*/ 1282011 h 2947152"/>
                <a:gd name="connsiteX5" fmla="*/ 0 w 703181"/>
                <a:gd name="connsiteY5" fmla="*/ 0 h 2947152"/>
                <a:gd name="connsiteX0" fmla="*/ 218981 w 703181"/>
                <a:gd name="connsiteY0" fmla="*/ 2791236 h 2791235"/>
                <a:gd name="connsiteX1" fmla="*/ 474288 w 703181"/>
                <a:gd name="connsiteY1" fmla="*/ 2342359 h 2791235"/>
                <a:gd name="connsiteX2" fmla="*/ 673323 w 703181"/>
                <a:gd name="connsiteY2" fmla="*/ 1875265 h 2791235"/>
                <a:gd name="connsiteX3" fmla="*/ 692484 w 703181"/>
                <a:gd name="connsiteY3" fmla="*/ 1282011 h 2791235"/>
                <a:gd name="connsiteX4" fmla="*/ 0 w 703181"/>
                <a:gd name="connsiteY4" fmla="*/ 0 h 2791235"/>
                <a:gd name="connsiteX0" fmla="*/ 474288 w 703181"/>
                <a:gd name="connsiteY0" fmla="*/ 2342359 h 2342360"/>
                <a:gd name="connsiteX1" fmla="*/ 673323 w 703181"/>
                <a:gd name="connsiteY1" fmla="*/ 1875265 h 2342360"/>
                <a:gd name="connsiteX2" fmla="*/ 692484 w 703181"/>
                <a:gd name="connsiteY2" fmla="*/ 1282011 h 2342360"/>
                <a:gd name="connsiteX3" fmla="*/ 0 w 703181"/>
                <a:gd name="connsiteY3" fmla="*/ 0 h 2342360"/>
                <a:gd name="connsiteX0" fmla="*/ 652773 w 697332"/>
                <a:gd name="connsiteY0" fmla="*/ 3029034 h 3029034"/>
                <a:gd name="connsiteX1" fmla="*/ 673323 w 697332"/>
                <a:gd name="connsiteY1" fmla="*/ 1875265 h 3029034"/>
                <a:gd name="connsiteX2" fmla="*/ 692484 w 697332"/>
                <a:gd name="connsiteY2" fmla="*/ 1282011 h 3029034"/>
                <a:gd name="connsiteX3" fmla="*/ 0 w 697332"/>
                <a:gd name="connsiteY3" fmla="*/ 0 h 3029034"/>
                <a:gd name="connsiteX0" fmla="*/ 652773 w 797221"/>
                <a:gd name="connsiteY0" fmla="*/ 3029034 h 3029034"/>
                <a:gd name="connsiteX1" fmla="*/ 796890 w 797221"/>
                <a:gd name="connsiteY1" fmla="*/ 1987629 h 3029034"/>
                <a:gd name="connsiteX2" fmla="*/ 692484 w 797221"/>
                <a:gd name="connsiteY2" fmla="*/ 1282011 h 3029034"/>
                <a:gd name="connsiteX3" fmla="*/ 0 w 797221"/>
                <a:gd name="connsiteY3" fmla="*/ 0 h 3029034"/>
                <a:gd name="connsiteX0" fmla="*/ 817528 w 850509"/>
                <a:gd name="connsiteY0" fmla="*/ 3054004 h 3054004"/>
                <a:gd name="connsiteX1" fmla="*/ 796890 w 850509"/>
                <a:gd name="connsiteY1" fmla="*/ 1987629 h 3054004"/>
                <a:gd name="connsiteX2" fmla="*/ 692484 w 850509"/>
                <a:gd name="connsiteY2" fmla="*/ 1282011 h 3054004"/>
                <a:gd name="connsiteX3" fmla="*/ 0 w 850509"/>
                <a:gd name="connsiteY3" fmla="*/ 0 h 3054004"/>
                <a:gd name="connsiteX0" fmla="*/ 817528 w 854111"/>
                <a:gd name="connsiteY0" fmla="*/ 3054004 h 3054004"/>
                <a:gd name="connsiteX1" fmla="*/ 796890 w 854111"/>
                <a:gd name="connsiteY1" fmla="*/ 1987629 h 3054004"/>
                <a:gd name="connsiteX2" fmla="*/ 596378 w 854111"/>
                <a:gd name="connsiteY2" fmla="*/ 1207101 h 3054004"/>
                <a:gd name="connsiteX3" fmla="*/ 0 w 854111"/>
                <a:gd name="connsiteY3" fmla="*/ 0 h 3054004"/>
                <a:gd name="connsiteX0" fmla="*/ 817528 w 854111"/>
                <a:gd name="connsiteY0" fmla="*/ 3054004 h 3054004"/>
                <a:gd name="connsiteX1" fmla="*/ 796890 w 854111"/>
                <a:gd name="connsiteY1" fmla="*/ 1987629 h 3054004"/>
                <a:gd name="connsiteX2" fmla="*/ 596378 w 854111"/>
                <a:gd name="connsiteY2" fmla="*/ 1207101 h 3054004"/>
                <a:gd name="connsiteX3" fmla="*/ 0 w 854111"/>
                <a:gd name="connsiteY3" fmla="*/ 0 h 3054004"/>
                <a:gd name="connsiteX0" fmla="*/ 735151 w 771734"/>
                <a:gd name="connsiteY0" fmla="*/ 2904184 h 2904184"/>
                <a:gd name="connsiteX1" fmla="*/ 714513 w 771734"/>
                <a:gd name="connsiteY1" fmla="*/ 1837809 h 2904184"/>
                <a:gd name="connsiteX2" fmla="*/ 514001 w 771734"/>
                <a:gd name="connsiteY2" fmla="*/ 1057281 h 2904184"/>
                <a:gd name="connsiteX3" fmla="*/ 0 w 771734"/>
                <a:gd name="connsiteY3" fmla="*/ 0 h 2904184"/>
                <a:gd name="connsiteX0" fmla="*/ 693962 w 730545"/>
                <a:gd name="connsiteY0" fmla="*/ 2766849 h 2766849"/>
                <a:gd name="connsiteX1" fmla="*/ 673324 w 730545"/>
                <a:gd name="connsiteY1" fmla="*/ 1700474 h 2766849"/>
                <a:gd name="connsiteX2" fmla="*/ 472812 w 730545"/>
                <a:gd name="connsiteY2" fmla="*/ 919946 h 2766849"/>
                <a:gd name="connsiteX3" fmla="*/ 0 w 730545"/>
                <a:gd name="connsiteY3" fmla="*/ 0 h 2766849"/>
                <a:gd name="connsiteX0" fmla="*/ 735150 w 763729"/>
                <a:gd name="connsiteY0" fmla="*/ 2629514 h 2629514"/>
                <a:gd name="connsiteX1" fmla="*/ 673324 w 763729"/>
                <a:gd name="connsiteY1" fmla="*/ 1700474 h 2629514"/>
                <a:gd name="connsiteX2" fmla="*/ 472812 w 763729"/>
                <a:gd name="connsiteY2" fmla="*/ 919946 h 2629514"/>
                <a:gd name="connsiteX3" fmla="*/ 0 w 763729"/>
                <a:gd name="connsiteY3" fmla="*/ 0 h 2629514"/>
                <a:gd name="connsiteX0" fmla="*/ 735150 w 761653"/>
                <a:gd name="connsiteY0" fmla="*/ 2629514 h 2629514"/>
                <a:gd name="connsiteX1" fmla="*/ 673324 w 761653"/>
                <a:gd name="connsiteY1" fmla="*/ 1700474 h 2629514"/>
                <a:gd name="connsiteX2" fmla="*/ 555189 w 761653"/>
                <a:gd name="connsiteY2" fmla="*/ 845037 h 2629514"/>
                <a:gd name="connsiteX3" fmla="*/ 0 w 761653"/>
                <a:gd name="connsiteY3" fmla="*/ 0 h 2629514"/>
                <a:gd name="connsiteX0" fmla="*/ 735150 w 770124"/>
                <a:gd name="connsiteY0" fmla="*/ 2629514 h 2629514"/>
                <a:gd name="connsiteX1" fmla="*/ 714512 w 770124"/>
                <a:gd name="connsiteY1" fmla="*/ 1687989 h 2629514"/>
                <a:gd name="connsiteX2" fmla="*/ 555189 w 770124"/>
                <a:gd name="connsiteY2" fmla="*/ 845037 h 2629514"/>
                <a:gd name="connsiteX3" fmla="*/ 0 w 770124"/>
                <a:gd name="connsiteY3" fmla="*/ 0 h 2629514"/>
                <a:gd name="connsiteX0" fmla="*/ 776339 w 811313"/>
                <a:gd name="connsiteY0" fmla="*/ 2716909 h 2716909"/>
                <a:gd name="connsiteX1" fmla="*/ 755701 w 811313"/>
                <a:gd name="connsiteY1" fmla="*/ 1775384 h 2716909"/>
                <a:gd name="connsiteX2" fmla="*/ 596378 w 811313"/>
                <a:gd name="connsiteY2" fmla="*/ 932432 h 2716909"/>
                <a:gd name="connsiteX3" fmla="*/ 0 w 811313"/>
                <a:gd name="connsiteY3" fmla="*/ 0 h 2716909"/>
                <a:gd name="connsiteX0" fmla="*/ 776339 w 809320"/>
                <a:gd name="connsiteY0" fmla="*/ 2716909 h 2716909"/>
                <a:gd name="connsiteX1" fmla="*/ 755701 w 809320"/>
                <a:gd name="connsiteY1" fmla="*/ 1775384 h 2716909"/>
                <a:gd name="connsiteX2" fmla="*/ 651296 w 809320"/>
                <a:gd name="connsiteY2" fmla="*/ 1069766 h 2716909"/>
                <a:gd name="connsiteX3" fmla="*/ 0 w 809320"/>
                <a:gd name="connsiteY3" fmla="*/ 0 h 2716909"/>
                <a:gd name="connsiteX0" fmla="*/ 776339 w 809320"/>
                <a:gd name="connsiteY0" fmla="*/ 2716909 h 2716909"/>
                <a:gd name="connsiteX1" fmla="*/ 755701 w 809320"/>
                <a:gd name="connsiteY1" fmla="*/ 1775384 h 2716909"/>
                <a:gd name="connsiteX2" fmla="*/ 651296 w 809320"/>
                <a:gd name="connsiteY2" fmla="*/ 1069766 h 2716909"/>
                <a:gd name="connsiteX3" fmla="*/ 0 w 809320"/>
                <a:gd name="connsiteY3" fmla="*/ 0 h 2716909"/>
                <a:gd name="connsiteX0" fmla="*/ 776339 w 807487"/>
                <a:gd name="connsiteY0" fmla="*/ 2716909 h 2716909"/>
                <a:gd name="connsiteX1" fmla="*/ 755701 w 807487"/>
                <a:gd name="connsiteY1" fmla="*/ 1775384 h 2716909"/>
                <a:gd name="connsiteX2" fmla="*/ 706214 w 807487"/>
                <a:gd name="connsiteY2" fmla="*/ 1169646 h 2716909"/>
                <a:gd name="connsiteX3" fmla="*/ 0 w 807487"/>
                <a:gd name="connsiteY3" fmla="*/ 0 h 2716909"/>
                <a:gd name="connsiteX0" fmla="*/ 776339 w 807487"/>
                <a:gd name="connsiteY0" fmla="*/ 2716909 h 2716909"/>
                <a:gd name="connsiteX1" fmla="*/ 755701 w 807487"/>
                <a:gd name="connsiteY1" fmla="*/ 1775384 h 2716909"/>
                <a:gd name="connsiteX2" fmla="*/ 706214 w 807487"/>
                <a:gd name="connsiteY2" fmla="*/ 1169646 h 2716909"/>
                <a:gd name="connsiteX3" fmla="*/ 0 w 807487"/>
                <a:gd name="connsiteY3" fmla="*/ 0 h 2716909"/>
                <a:gd name="connsiteX0" fmla="*/ 776339 w 807487"/>
                <a:gd name="connsiteY0" fmla="*/ 2716909 h 2716909"/>
                <a:gd name="connsiteX1" fmla="*/ 755701 w 807487"/>
                <a:gd name="connsiteY1" fmla="*/ 1775384 h 2716909"/>
                <a:gd name="connsiteX2" fmla="*/ 706214 w 807487"/>
                <a:gd name="connsiteY2" fmla="*/ 1169646 h 2716909"/>
                <a:gd name="connsiteX3" fmla="*/ 0 w 807487"/>
                <a:gd name="connsiteY3" fmla="*/ 0 h 2716909"/>
                <a:gd name="connsiteX0" fmla="*/ 776339 w 819921"/>
                <a:gd name="connsiteY0" fmla="*/ 2716909 h 2716909"/>
                <a:gd name="connsiteX1" fmla="*/ 796890 w 819921"/>
                <a:gd name="connsiteY1" fmla="*/ 1800354 h 2716909"/>
                <a:gd name="connsiteX2" fmla="*/ 706214 w 819921"/>
                <a:gd name="connsiteY2" fmla="*/ 1169646 h 2716909"/>
                <a:gd name="connsiteX3" fmla="*/ 0 w 819921"/>
                <a:gd name="connsiteY3" fmla="*/ 0 h 2716909"/>
                <a:gd name="connsiteX0" fmla="*/ 776339 w 823004"/>
                <a:gd name="connsiteY0" fmla="*/ 2716909 h 2716909"/>
                <a:gd name="connsiteX1" fmla="*/ 796890 w 823004"/>
                <a:gd name="connsiteY1" fmla="*/ 1800354 h 2716909"/>
                <a:gd name="connsiteX2" fmla="*/ 651296 w 823004"/>
                <a:gd name="connsiteY2" fmla="*/ 1007341 h 2716909"/>
                <a:gd name="connsiteX3" fmla="*/ 0 w 823004"/>
                <a:gd name="connsiteY3" fmla="*/ 0 h 2716909"/>
                <a:gd name="connsiteX0" fmla="*/ 776339 w 823004"/>
                <a:gd name="connsiteY0" fmla="*/ 2716909 h 2716909"/>
                <a:gd name="connsiteX1" fmla="*/ 796890 w 823004"/>
                <a:gd name="connsiteY1" fmla="*/ 1800354 h 2716909"/>
                <a:gd name="connsiteX2" fmla="*/ 651296 w 823004"/>
                <a:gd name="connsiteY2" fmla="*/ 1007341 h 2716909"/>
                <a:gd name="connsiteX3" fmla="*/ 0 w 823004"/>
                <a:gd name="connsiteY3" fmla="*/ 0 h 2716909"/>
                <a:gd name="connsiteX0" fmla="*/ 699110 w 745775"/>
                <a:gd name="connsiteY0" fmla="*/ 2627953 h 2627953"/>
                <a:gd name="connsiteX1" fmla="*/ 719661 w 745775"/>
                <a:gd name="connsiteY1" fmla="*/ 1711398 h 2627953"/>
                <a:gd name="connsiteX2" fmla="*/ 574067 w 745775"/>
                <a:gd name="connsiteY2" fmla="*/ 918385 h 2627953"/>
                <a:gd name="connsiteX3" fmla="*/ 0 w 745775"/>
                <a:gd name="connsiteY3" fmla="*/ 0 h 2627953"/>
                <a:gd name="connsiteX0" fmla="*/ 699110 w 745775"/>
                <a:gd name="connsiteY0" fmla="*/ 2627953 h 2627953"/>
                <a:gd name="connsiteX1" fmla="*/ 719661 w 745775"/>
                <a:gd name="connsiteY1" fmla="*/ 1711398 h 2627953"/>
                <a:gd name="connsiteX2" fmla="*/ 574067 w 745775"/>
                <a:gd name="connsiteY2" fmla="*/ 918385 h 2627953"/>
                <a:gd name="connsiteX3" fmla="*/ 0 w 745775"/>
                <a:gd name="connsiteY3" fmla="*/ 0 h 2627953"/>
                <a:gd name="connsiteX0" fmla="*/ 647623 w 694288"/>
                <a:gd name="connsiteY0" fmla="*/ 2520270 h 2520270"/>
                <a:gd name="connsiteX1" fmla="*/ 668174 w 694288"/>
                <a:gd name="connsiteY1" fmla="*/ 1603715 h 2520270"/>
                <a:gd name="connsiteX2" fmla="*/ 522580 w 694288"/>
                <a:gd name="connsiteY2" fmla="*/ 810702 h 2520270"/>
                <a:gd name="connsiteX3" fmla="*/ 0 w 694288"/>
                <a:gd name="connsiteY3" fmla="*/ 0 h 2520270"/>
                <a:gd name="connsiteX0" fmla="*/ 1299777 w 1306590"/>
                <a:gd name="connsiteY0" fmla="*/ 2807425 h 2807425"/>
                <a:gd name="connsiteX1" fmla="*/ 668174 w 1306590"/>
                <a:gd name="connsiteY1" fmla="*/ 1603715 h 2807425"/>
                <a:gd name="connsiteX2" fmla="*/ 522580 w 1306590"/>
                <a:gd name="connsiteY2" fmla="*/ 810702 h 2807425"/>
                <a:gd name="connsiteX3" fmla="*/ 0 w 1306590"/>
                <a:gd name="connsiteY3" fmla="*/ 0 h 2807425"/>
                <a:gd name="connsiteX0" fmla="*/ 1299777 w 1913964"/>
                <a:gd name="connsiteY0" fmla="*/ 2807425 h 2807425"/>
                <a:gd name="connsiteX1" fmla="*/ 1896970 w 1913964"/>
                <a:gd name="connsiteY1" fmla="*/ 1572503 h 2807425"/>
                <a:gd name="connsiteX2" fmla="*/ 522580 w 1913964"/>
                <a:gd name="connsiteY2" fmla="*/ 810702 h 2807425"/>
                <a:gd name="connsiteX3" fmla="*/ 0 w 1913964"/>
                <a:gd name="connsiteY3" fmla="*/ 0 h 2807425"/>
                <a:gd name="connsiteX0" fmla="*/ 1258588 w 1911629"/>
                <a:gd name="connsiteY0" fmla="*/ 2788698 h 2788698"/>
                <a:gd name="connsiteX1" fmla="*/ 1896970 w 1911629"/>
                <a:gd name="connsiteY1" fmla="*/ 1572503 h 2788698"/>
                <a:gd name="connsiteX2" fmla="*/ 522580 w 1911629"/>
                <a:gd name="connsiteY2" fmla="*/ 810702 h 2788698"/>
                <a:gd name="connsiteX3" fmla="*/ 0 w 1911629"/>
                <a:gd name="connsiteY3" fmla="*/ 0 h 2788698"/>
                <a:gd name="connsiteX0" fmla="*/ 744326 w 1397367"/>
                <a:gd name="connsiteY0" fmla="*/ 3075853 h 3075853"/>
                <a:gd name="connsiteX1" fmla="*/ 1382708 w 1397367"/>
                <a:gd name="connsiteY1" fmla="*/ 1859658 h 3075853"/>
                <a:gd name="connsiteX2" fmla="*/ 8318 w 1397367"/>
                <a:gd name="connsiteY2" fmla="*/ 1097857 h 3075853"/>
                <a:gd name="connsiteX3" fmla="*/ 810641 w 1397367"/>
                <a:gd name="connsiteY3" fmla="*/ 0 h 3075853"/>
                <a:gd name="connsiteX0" fmla="*/ 0 w 638576"/>
                <a:gd name="connsiteY0" fmla="*/ 3075853 h 3075853"/>
                <a:gd name="connsiteX1" fmla="*/ 638382 w 638576"/>
                <a:gd name="connsiteY1" fmla="*/ 1859658 h 3075853"/>
                <a:gd name="connsiteX2" fmla="*/ 66315 w 638576"/>
                <a:gd name="connsiteY2" fmla="*/ 0 h 3075853"/>
                <a:gd name="connsiteX0" fmla="*/ 0 w 639501"/>
                <a:gd name="connsiteY0" fmla="*/ 3075853 h 3075853"/>
                <a:gd name="connsiteX1" fmla="*/ 638382 w 639501"/>
                <a:gd name="connsiteY1" fmla="*/ 1859658 h 3075853"/>
                <a:gd name="connsiteX2" fmla="*/ 152673 w 639501"/>
                <a:gd name="connsiteY2" fmla="*/ 1241220 h 3075853"/>
                <a:gd name="connsiteX3" fmla="*/ 66315 w 639501"/>
                <a:gd name="connsiteY3" fmla="*/ 0 h 3075853"/>
                <a:gd name="connsiteX0" fmla="*/ 0 w 646348"/>
                <a:gd name="connsiteY0" fmla="*/ 3075853 h 3075853"/>
                <a:gd name="connsiteX1" fmla="*/ 645246 w 646348"/>
                <a:gd name="connsiteY1" fmla="*/ 1903355 h 3075853"/>
                <a:gd name="connsiteX2" fmla="*/ 152673 w 646348"/>
                <a:gd name="connsiteY2" fmla="*/ 1241220 h 3075853"/>
                <a:gd name="connsiteX3" fmla="*/ 66315 w 646348"/>
                <a:gd name="connsiteY3" fmla="*/ 0 h 3075853"/>
                <a:gd name="connsiteX0" fmla="*/ 0 w 800244"/>
                <a:gd name="connsiteY0" fmla="*/ 3138278 h 3138278"/>
                <a:gd name="connsiteX1" fmla="*/ 796271 w 800244"/>
                <a:gd name="connsiteY1" fmla="*/ 1903355 h 3138278"/>
                <a:gd name="connsiteX2" fmla="*/ 303698 w 800244"/>
                <a:gd name="connsiteY2" fmla="*/ 1241220 h 3138278"/>
                <a:gd name="connsiteX3" fmla="*/ 217340 w 800244"/>
                <a:gd name="connsiteY3" fmla="*/ 0 h 3138278"/>
                <a:gd name="connsiteX0" fmla="*/ 0 w 303697"/>
                <a:gd name="connsiteY0" fmla="*/ 3138278 h 3138278"/>
                <a:gd name="connsiteX1" fmla="*/ 303698 w 303697"/>
                <a:gd name="connsiteY1" fmla="*/ 1241220 h 3138278"/>
                <a:gd name="connsiteX2" fmla="*/ 217340 w 303697"/>
                <a:gd name="connsiteY2" fmla="*/ 0 h 3138278"/>
                <a:gd name="connsiteX0" fmla="*/ 0 w 317427"/>
                <a:gd name="connsiteY0" fmla="*/ 2975973 h 2975973"/>
                <a:gd name="connsiteX1" fmla="*/ 317428 w 317427"/>
                <a:gd name="connsiteY1" fmla="*/ 1241220 h 2975973"/>
                <a:gd name="connsiteX2" fmla="*/ 231070 w 317427"/>
                <a:gd name="connsiteY2" fmla="*/ 0 h 2975973"/>
                <a:gd name="connsiteX0" fmla="*/ 0 w 399804"/>
                <a:gd name="connsiteY0" fmla="*/ 2975973 h 2975973"/>
                <a:gd name="connsiteX1" fmla="*/ 399804 w 399804"/>
                <a:gd name="connsiteY1" fmla="*/ 1366070 h 2975973"/>
                <a:gd name="connsiteX2" fmla="*/ 231070 w 399804"/>
                <a:gd name="connsiteY2" fmla="*/ 0 h 2975973"/>
                <a:gd name="connsiteX0" fmla="*/ 0 w 399804"/>
                <a:gd name="connsiteY0" fmla="*/ 2975973 h 2975973"/>
                <a:gd name="connsiteX1" fmla="*/ 399804 w 399804"/>
                <a:gd name="connsiteY1" fmla="*/ 1366070 h 2975973"/>
                <a:gd name="connsiteX2" fmla="*/ 231070 w 399804"/>
                <a:gd name="connsiteY2" fmla="*/ 0 h 2975973"/>
                <a:gd name="connsiteX0" fmla="*/ 0 w 402829"/>
                <a:gd name="connsiteY0" fmla="*/ 2975973 h 2975973"/>
                <a:gd name="connsiteX1" fmla="*/ 399804 w 402829"/>
                <a:gd name="connsiteY1" fmla="*/ 1366070 h 2975973"/>
                <a:gd name="connsiteX2" fmla="*/ 231070 w 402829"/>
                <a:gd name="connsiteY2" fmla="*/ 0 h 2975973"/>
                <a:gd name="connsiteX0" fmla="*/ 0 w 399806"/>
                <a:gd name="connsiteY0" fmla="*/ 2975973 h 2975973"/>
                <a:gd name="connsiteX1" fmla="*/ 399804 w 399806"/>
                <a:gd name="connsiteY1" fmla="*/ 1366070 h 2975973"/>
                <a:gd name="connsiteX2" fmla="*/ 231070 w 399806"/>
                <a:gd name="connsiteY2" fmla="*/ 0 h 2975973"/>
                <a:gd name="connsiteX0" fmla="*/ 0 w 427265"/>
                <a:gd name="connsiteY0" fmla="*/ 2975973 h 2975973"/>
                <a:gd name="connsiteX1" fmla="*/ 427263 w 427265"/>
                <a:gd name="connsiteY1" fmla="*/ 1416010 h 2975973"/>
                <a:gd name="connsiteX2" fmla="*/ 231070 w 427265"/>
                <a:gd name="connsiteY2" fmla="*/ 0 h 2975973"/>
                <a:gd name="connsiteX0" fmla="*/ 0 w 427265"/>
                <a:gd name="connsiteY0" fmla="*/ 2975973 h 2975973"/>
                <a:gd name="connsiteX1" fmla="*/ 427263 w 427265"/>
                <a:gd name="connsiteY1" fmla="*/ 1416010 h 2975973"/>
                <a:gd name="connsiteX2" fmla="*/ 231070 w 427265"/>
                <a:gd name="connsiteY2" fmla="*/ 0 h 2975973"/>
                <a:gd name="connsiteX0" fmla="*/ 0 w 434681"/>
                <a:gd name="connsiteY0" fmla="*/ 2863608 h 2863608"/>
                <a:gd name="connsiteX1" fmla="*/ 427263 w 434681"/>
                <a:gd name="connsiteY1" fmla="*/ 1303645 h 2863608"/>
                <a:gd name="connsiteX2" fmla="*/ 258528 w 434681"/>
                <a:gd name="connsiteY2" fmla="*/ 0 h 2863608"/>
                <a:gd name="connsiteX0" fmla="*/ 0 w 436575"/>
                <a:gd name="connsiteY0" fmla="*/ 2863608 h 2863608"/>
                <a:gd name="connsiteX1" fmla="*/ 427263 w 436575"/>
                <a:gd name="connsiteY1" fmla="*/ 1303645 h 2863608"/>
                <a:gd name="connsiteX2" fmla="*/ 258528 w 436575"/>
                <a:gd name="connsiteY2" fmla="*/ 0 h 2863608"/>
                <a:gd name="connsiteX0" fmla="*/ 0 w 523594"/>
                <a:gd name="connsiteY0" fmla="*/ 2926033 h 2926033"/>
                <a:gd name="connsiteX1" fmla="*/ 509640 w 523594"/>
                <a:gd name="connsiteY1" fmla="*/ 1303645 h 2926033"/>
                <a:gd name="connsiteX2" fmla="*/ 340905 w 523594"/>
                <a:gd name="connsiteY2" fmla="*/ 0 h 2926033"/>
                <a:gd name="connsiteX0" fmla="*/ 0 w 614814"/>
                <a:gd name="connsiteY0" fmla="*/ 2926033 h 2926033"/>
                <a:gd name="connsiteX1" fmla="*/ 605746 w 614814"/>
                <a:gd name="connsiteY1" fmla="*/ 1353585 h 2926033"/>
                <a:gd name="connsiteX2" fmla="*/ 340905 w 614814"/>
                <a:gd name="connsiteY2" fmla="*/ 0 h 2926033"/>
                <a:gd name="connsiteX0" fmla="*/ 0 w 529092"/>
                <a:gd name="connsiteY0" fmla="*/ 2938518 h 2938518"/>
                <a:gd name="connsiteX1" fmla="*/ 523369 w 529092"/>
                <a:gd name="connsiteY1" fmla="*/ 1353585 h 2938518"/>
                <a:gd name="connsiteX2" fmla="*/ 258528 w 529092"/>
                <a:gd name="connsiteY2" fmla="*/ 0 h 2938518"/>
                <a:gd name="connsiteX0" fmla="*/ 0 w 317740"/>
                <a:gd name="connsiteY0" fmla="*/ 3013428 h 3013428"/>
                <a:gd name="connsiteX1" fmla="*/ 317426 w 317740"/>
                <a:gd name="connsiteY1" fmla="*/ 1353585 h 3013428"/>
                <a:gd name="connsiteX2" fmla="*/ 52585 w 317740"/>
                <a:gd name="connsiteY2" fmla="*/ 0 h 3013428"/>
                <a:gd name="connsiteX0" fmla="*/ 0 w 435896"/>
                <a:gd name="connsiteY0" fmla="*/ 3013428 h 3013428"/>
                <a:gd name="connsiteX1" fmla="*/ 420396 w 435896"/>
                <a:gd name="connsiteY1" fmla="*/ 1809287 h 3013428"/>
                <a:gd name="connsiteX2" fmla="*/ 317426 w 435896"/>
                <a:gd name="connsiteY2" fmla="*/ 1353585 h 3013428"/>
                <a:gd name="connsiteX3" fmla="*/ 52585 w 435896"/>
                <a:gd name="connsiteY3" fmla="*/ 0 h 3013428"/>
                <a:gd name="connsiteX0" fmla="*/ 0 w 474012"/>
                <a:gd name="connsiteY0" fmla="*/ 3013428 h 3013428"/>
                <a:gd name="connsiteX1" fmla="*/ 461584 w 474012"/>
                <a:gd name="connsiteY1" fmla="*/ 1959107 h 3013428"/>
                <a:gd name="connsiteX2" fmla="*/ 317426 w 474012"/>
                <a:gd name="connsiteY2" fmla="*/ 1353585 h 3013428"/>
                <a:gd name="connsiteX3" fmla="*/ 52585 w 474012"/>
                <a:gd name="connsiteY3" fmla="*/ 0 h 3013428"/>
                <a:gd name="connsiteX0" fmla="*/ 0 w 474012"/>
                <a:gd name="connsiteY0" fmla="*/ 3013428 h 3013428"/>
                <a:gd name="connsiteX1" fmla="*/ 461584 w 474012"/>
                <a:gd name="connsiteY1" fmla="*/ 1959107 h 3013428"/>
                <a:gd name="connsiteX2" fmla="*/ 317426 w 474012"/>
                <a:gd name="connsiteY2" fmla="*/ 1353585 h 3013428"/>
                <a:gd name="connsiteX3" fmla="*/ 52585 w 474012"/>
                <a:gd name="connsiteY3" fmla="*/ 0 h 3013428"/>
                <a:gd name="connsiteX0" fmla="*/ 0 w 461584"/>
                <a:gd name="connsiteY0" fmla="*/ 3013428 h 3013428"/>
                <a:gd name="connsiteX1" fmla="*/ 461584 w 461584"/>
                <a:gd name="connsiteY1" fmla="*/ 1959107 h 3013428"/>
                <a:gd name="connsiteX2" fmla="*/ 317426 w 461584"/>
                <a:gd name="connsiteY2" fmla="*/ 1353585 h 3013428"/>
                <a:gd name="connsiteX3" fmla="*/ 52585 w 461584"/>
                <a:gd name="connsiteY3" fmla="*/ 0 h 3013428"/>
                <a:gd name="connsiteX0" fmla="*/ 0 w 530232"/>
                <a:gd name="connsiteY0" fmla="*/ 3038398 h 3038398"/>
                <a:gd name="connsiteX1" fmla="*/ 530232 w 530232"/>
                <a:gd name="connsiteY1" fmla="*/ 1959107 h 3038398"/>
                <a:gd name="connsiteX2" fmla="*/ 386074 w 530232"/>
                <a:gd name="connsiteY2" fmla="*/ 1353585 h 3038398"/>
                <a:gd name="connsiteX3" fmla="*/ 121233 w 530232"/>
                <a:gd name="connsiteY3" fmla="*/ 0 h 3038398"/>
                <a:gd name="connsiteX0" fmla="*/ 0 w 530232"/>
                <a:gd name="connsiteY0" fmla="*/ 3038398 h 3038398"/>
                <a:gd name="connsiteX1" fmla="*/ 530232 w 530232"/>
                <a:gd name="connsiteY1" fmla="*/ 1959107 h 3038398"/>
                <a:gd name="connsiteX2" fmla="*/ 427263 w 530232"/>
                <a:gd name="connsiteY2" fmla="*/ 1366070 h 3038398"/>
                <a:gd name="connsiteX3" fmla="*/ 121233 w 530232"/>
                <a:gd name="connsiteY3" fmla="*/ 0 h 3038398"/>
                <a:gd name="connsiteX0" fmla="*/ 0 w 532219"/>
                <a:gd name="connsiteY0" fmla="*/ 3038398 h 3038398"/>
                <a:gd name="connsiteX1" fmla="*/ 530232 w 532219"/>
                <a:gd name="connsiteY1" fmla="*/ 1959107 h 3038398"/>
                <a:gd name="connsiteX2" fmla="*/ 427263 w 532219"/>
                <a:gd name="connsiteY2" fmla="*/ 1366070 h 3038398"/>
                <a:gd name="connsiteX3" fmla="*/ 121233 w 532219"/>
                <a:gd name="connsiteY3" fmla="*/ 0 h 3038398"/>
                <a:gd name="connsiteX0" fmla="*/ 0 w 563425"/>
                <a:gd name="connsiteY0" fmla="*/ 3038398 h 3038398"/>
                <a:gd name="connsiteX1" fmla="*/ 530232 w 563425"/>
                <a:gd name="connsiteY1" fmla="*/ 1959107 h 3038398"/>
                <a:gd name="connsiteX2" fmla="*/ 427263 w 563425"/>
                <a:gd name="connsiteY2" fmla="*/ 1366070 h 3038398"/>
                <a:gd name="connsiteX3" fmla="*/ 121233 w 563425"/>
                <a:gd name="connsiteY3" fmla="*/ 0 h 3038398"/>
                <a:gd name="connsiteX0" fmla="*/ 0 w 541125"/>
                <a:gd name="connsiteY0" fmla="*/ 3038398 h 3038398"/>
                <a:gd name="connsiteX1" fmla="*/ 530232 w 541125"/>
                <a:gd name="connsiteY1" fmla="*/ 1959107 h 3038398"/>
                <a:gd name="connsiteX2" fmla="*/ 427263 w 541125"/>
                <a:gd name="connsiteY2" fmla="*/ 1366070 h 3038398"/>
                <a:gd name="connsiteX3" fmla="*/ 121233 w 541125"/>
                <a:gd name="connsiteY3" fmla="*/ 0 h 3038398"/>
                <a:gd name="connsiteX0" fmla="*/ 0 w 548807"/>
                <a:gd name="connsiteY0" fmla="*/ 3038398 h 3038398"/>
                <a:gd name="connsiteX1" fmla="*/ 530232 w 548807"/>
                <a:gd name="connsiteY1" fmla="*/ 1959107 h 3038398"/>
                <a:gd name="connsiteX2" fmla="*/ 399804 w 548807"/>
                <a:gd name="connsiteY2" fmla="*/ 1228735 h 3038398"/>
                <a:gd name="connsiteX3" fmla="*/ 121233 w 548807"/>
                <a:gd name="connsiteY3" fmla="*/ 0 h 3038398"/>
                <a:gd name="connsiteX0" fmla="*/ 0 w 724329"/>
                <a:gd name="connsiteY0" fmla="*/ 3000943 h 3000943"/>
                <a:gd name="connsiteX1" fmla="*/ 694986 w 724329"/>
                <a:gd name="connsiteY1" fmla="*/ 1959107 h 3000943"/>
                <a:gd name="connsiteX2" fmla="*/ 564558 w 724329"/>
                <a:gd name="connsiteY2" fmla="*/ 1228735 h 3000943"/>
                <a:gd name="connsiteX3" fmla="*/ 285987 w 724329"/>
                <a:gd name="connsiteY3" fmla="*/ 0 h 3000943"/>
                <a:gd name="connsiteX0" fmla="*/ 0 w 724329"/>
                <a:gd name="connsiteY0" fmla="*/ 3000943 h 3000943"/>
                <a:gd name="connsiteX1" fmla="*/ 694986 w 724329"/>
                <a:gd name="connsiteY1" fmla="*/ 1959107 h 3000943"/>
                <a:gd name="connsiteX2" fmla="*/ 564558 w 724329"/>
                <a:gd name="connsiteY2" fmla="*/ 1228735 h 3000943"/>
                <a:gd name="connsiteX3" fmla="*/ 285987 w 724329"/>
                <a:gd name="connsiteY3" fmla="*/ 0 h 3000943"/>
                <a:gd name="connsiteX0" fmla="*/ 0 w 724329"/>
                <a:gd name="connsiteY0" fmla="*/ 3000943 h 3000943"/>
                <a:gd name="connsiteX1" fmla="*/ 694987 w 724329"/>
                <a:gd name="connsiteY1" fmla="*/ 1946622 h 3000943"/>
                <a:gd name="connsiteX2" fmla="*/ 564558 w 724329"/>
                <a:gd name="connsiteY2" fmla="*/ 1228735 h 3000943"/>
                <a:gd name="connsiteX3" fmla="*/ 285987 w 724329"/>
                <a:gd name="connsiteY3" fmla="*/ 0 h 3000943"/>
              </a:gdLst>
              <a:ahLst/>
              <a:cxnLst>
                <a:cxn ang="0">
                  <a:pos x="connsiteX0" y="connsiteY0"/>
                </a:cxn>
                <a:cxn ang="0">
                  <a:pos x="connsiteX1" y="connsiteY1"/>
                </a:cxn>
                <a:cxn ang="0">
                  <a:pos x="connsiteX2" y="connsiteY2"/>
                </a:cxn>
                <a:cxn ang="0">
                  <a:pos x="connsiteX3" y="connsiteY3"/>
                </a:cxn>
              </a:cxnLst>
              <a:rect l="l" t="t" r="r" b="b"/>
              <a:pathLst>
                <a:path w="724329" h="3000943">
                  <a:moveTo>
                    <a:pt x="0" y="3000943"/>
                  </a:moveTo>
                  <a:cubicBezTo>
                    <a:pt x="365251" y="2648353"/>
                    <a:pt x="600894" y="2241990"/>
                    <a:pt x="694987" y="1946622"/>
                  </a:cubicBezTo>
                  <a:cubicBezTo>
                    <a:pt x="789080" y="1651254"/>
                    <a:pt x="632725" y="1553172"/>
                    <a:pt x="564558" y="1228735"/>
                  </a:cubicBezTo>
                  <a:cubicBezTo>
                    <a:pt x="496391" y="904298"/>
                    <a:pt x="382757" y="380619"/>
                    <a:pt x="285987" y="0"/>
                  </a:cubicBezTo>
                </a:path>
              </a:pathLst>
            </a:custGeom>
            <a:noFill/>
            <a:ln w="63500" cap="rnd">
              <a:solidFill>
                <a:schemeClr val="accent2">
                  <a:lumMod val="75000"/>
                  <a:alpha val="20000"/>
                </a:schemeClr>
              </a:solidFill>
              <a:prstDash val="sysDot"/>
              <a:headEnd type="triangle" w="med" len="sm"/>
              <a:tailEnd type="triangle" w="med" len="sm"/>
            </a:ln>
            <a:effectLst>
              <a:glow rad="1270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43">
                <a:latin typeface="UD デジタル 教科書体 NK-R" panose="02020400000000000000" pitchFamily="18" charset="-128"/>
                <a:ea typeface="UD デジタル 教科書体 NK-R" panose="02020400000000000000" pitchFamily="18" charset="-128"/>
              </a:endParaRPr>
            </a:p>
          </p:txBody>
        </p:sp>
        <p:sp>
          <p:nvSpPr>
            <p:cNvPr id="111" name="フリーフォーム 110"/>
            <p:cNvSpPr/>
            <p:nvPr/>
          </p:nvSpPr>
          <p:spPr>
            <a:xfrm rot="16200000">
              <a:off x="9116474" y="8715907"/>
              <a:ext cx="224092" cy="932686"/>
            </a:xfrm>
            <a:custGeom>
              <a:avLst/>
              <a:gdLst>
                <a:gd name="connsiteX0" fmla="*/ 4686300 w 4686300"/>
                <a:gd name="connsiteY0" fmla="*/ 50800 h 1822450"/>
                <a:gd name="connsiteX1" fmla="*/ 4610100 w 4686300"/>
                <a:gd name="connsiteY1" fmla="*/ 38100 h 1822450"/>
                <a:gd name="connsiteX2" fmla="*/ 4483100 w 4686300"/>
                <a:gd name="connsiteY2" fmla="*/ 12700 h 1822450"/>
                <a:gd name="connsiteX3" fmla="*/ 4273550 w 4686300"/>
                <a:gd name="connsiteY3" fmla="*/ 0 h 1822450"/>
                <a:gd name="connsiteX4" fmla="*/ 4121150 w 4686300"/>
                <a:gd name="connsiteY4" fmla="*/ 25400 h 1822450"/>
                <a:gd name="connsiteX5" fmla="*/ 3854450 w 4686300"/>
                <a:gd name="connsiteY5" fmla="*/ 133350 h 1822450"/>
                <a:gd name="connsiteX6" fmla="*/ 2743200 w 4686300"/>
                <a:gd name="connsiteY6" fmla="*/ 596900 h 1822450"/>
                <a:gd name="connsiteX7" fmla="*/ 2635250 w 4686300"/>
                <a:gd name="connsiteY7" fmla="*/ 647700 h 1822450"/>
                <a:gd name="connsiteX8" fmla="*/ 2533650 w 4686300"/>
                <a:gd name="connsiteY8" fmla="*/ 717550 h 1822450"/>
                <a:gd name="connsiteX9" fmla="*/ 2082800 w 4686300"/>
                <a:gd name="connsiteY9" fmla="*/ 1244600 h 1822450"/>
                <a:gd name="connsiteX10" fmla="*/ 2019300 w 4686300"/>
                <a:gd name="connsiteY10" fmla="*/ 1276350 h 1822450"/>
                <a:gd name="connsiteX11" fmla="*/ 1257300 w 4686300"/>
                <a:gd name="connsiteY11" fmla="*/ 1447800 h 1822450"/>
                <a:gd name="connsiteX12" fmla="*/ 0 w 4686300"/>
                <a:gd name="connsiteY12" fmla="*/ 1822450 h 1822450"/>
                <a:gd name="connsiteX0" fmla="*/ 4686300 w 4686300"/>
                <a:gd name="connsiteY0" fmla="*/ 50800 h 1822450"/>
                <a:gd name="connsiteX1" fmla="*/ 4610100 w 4686300"/>
                <a:gd name="connsiteY1" fmla="*/ 38100 h 1822450"/>
                <a:gd name="connsiteX2" fmla="*/ 4483100 w 4686300"/>
                <a:gd name="connsiteY2" fmla="*/ 12700 h 1822450"/>
                <a:gd name="connsiteX3" fmla="*/ 4273550 w 4686300"/>
                <a:gd name="connsiteY3" fmla="*/ 0 h 1822450"/>
                <a:gd name="connsiteX4" fmla="*/ 4121150 w 4686300"/>
                <a:gd name="connsiteY4" fmla="*/ 25400 h 1822450"/>
                <a:gd name="connsiteX5" fmla="*/ 3854450 w 4686300"/>
                <a:gd name="connsiteY5" fmla="*/ 133350 h 1822450"/>
                <a:gd name="connsiteX6" fmla="*/ 2743200 w 4686300"/>
                <a:gd name="connsiteY6" fmla="*/ 596900 h 1822450"/>
                <a:gd name="connsiteX7" fmla="*/ 2635250 w 4686300"/>
                <a:gd name="connsiteY7" fmla="*/ 647700 h 1822450"/>
                <a:gd name="connsiteX8" fmla="*/ 2533650 w 4686300"/>
                <a:gd name="connsiteY8" fmla="*/ 717550 h 1822450"/>
                <a:gd name="connsiteX9" fmla="*/ 2082800 w 4686300"/>
                <a:gd name="connsiteY9" fmla="*/ 1244600 h 1822450"/>
                <a:gd name="connsiteX10" fmla="*/ 2019300 w 4686300"/>
                <a:gd name="connsiteY10" fmla="*/ 1276350 h 1822450"/>
                <a:gd name="connsiteX11" fmla="*/ 1257300 w 4686300"/>
                <a:gd name="connsiteY11" fmla="*/ 1447800 h 1822450"/>
                <a:gd name="connsiteX12" fmla="*/ 0 w 4686300"/>
                <a:gd name="connsiteY12" fmla="*/ 1822450 h 1822450"/>
                <a:gd name="connsiteX0" fmla="*/ 4686300 w 4686300"/>
                <a:gd name="connsiteY0" fmla="*/ 50800 h 2264210"/>
                <a:gd name="connsiteX1" fmla="*/ 4610100 w 4686300"/>
                <a:gd name="connsiteY1" fmla="*/ 38100 h 2264210"/>
                <a:gd name="connsiteX2" fmla="*/ 4483100 w 4686300"/>
                <a:gd name="connsiteY2" fmla="*/ 12700 h 2264210"/>
                <a:gd name="connsiteX3" fmla="*/ 4273550 w 4686300"/>
                <a:gd name="connsiteY3" fmla="*/ 0 h 2264210"/>
                <a:gd name="connsiteX4" fmla="*/ 4121150 w 4686300"/>
                <a:gd name="connsiteY4" fmla="*/ 25400 h 2264210"/>
                <a:gd name="connsiteX5" fmla="*/ 3854450 w 4686300"/>
                <a:gd name="connsiteY5" fmla="*/ 133350 h 2264210"/>
                <a:gd name="connsiteX6" fmla="*/ 2743200 w 4686300"/>
                <a:gd name="connsiteY6" fmla="*/ 596900 h 2264210"/>
                <a:gd name="connsiteX7" fmla="*/ 2635250 w 4686300"/>
                <a:gd name="connsiteY7" fmla="*/ 647700 h 2264210"/>
                <a:gd name="connsiteX8" fmla="*/ 2533650 w 4686300"/>
                <a:gd name="connsiteY8" fmla="*/ 717550 h 2264210"/>
                <a:gd name="connsiteX9" fmla="*/ 2082800 w 4686300"/>
                <a:gd name="connsiteY9" fmla="*/ 1244600 h 2264210"/>
                <a:gd name="connsiteX10" fmla="*/ 2019300 w 4686300"/>
                <a:gd name="connsiteY10" fmla="*/ 1276350 h 2264210"/>
                <a:gd name="connsiteX11" fmla="*/ 1310681 w 4686300"/>
                <a:gd name="connsiteY11" fmla="*/ 2264210 h 2264210"/>
                <a:gd name="connsiteX12" fmla="*/ 0 w 4686300"/>
                <a:gd name="connsiteY12" fmla="*/ 1822450 h 2264210"/>
                <a:gd name="connsiteX0" fmla="*/ 4686300 w 4686300"/>
                <a:gd name="connsiteY0" fmla="*/ 50800 h 2614725"/>
                <a:gd name="connsiteX1" fmla="*/ 4610100 w 4686300"/>
                <a:gd name="connsiteY1" fmla="*/ 38100 h 2614725"/>
                <a:gd name="connsiteX2" fmla="*/ 4483100 w 4686300"/>
                <a:gd name="connsiteY2" fmla="*/ 12700 h 2614725"/>
                <a:gd name="connsiteX3" fmla="*/ 4273550 w 4686300"/>
                <a:gd name="connsiteY3" fmla="*/ 0 h 2614725"/>
                <a:gd name="connsiteX4" fmla="*/ 4121150 w 4686300"/>
                <a:gd name="connsiteY4" fmla="*/ 25400 h 2614725"/>
                <a:gd name="connsiteX5" fmla="*/ 3854450 w 4686300"/>
                <a:gd name="connsiteY5" fmla="*/ 133350 h 2614725"/>
                <a:gd name="connsiteX6" fmla="*/ 2743200 w 4686300"/>
                <a:gd name="connsiteY6" fmla="*/ 596900 h 2614725"/>
                <a:gd name="connsiteX7" fmla="*/ 2635250 w 4686300"/>
                <a:gd name="connsiteY7" fmla="*/ 647700 h 2614725"/>
                <a:gd name="connsiteX8" fmla="*/ 2533650 w 4686300"/>
                <a:gd name="connsiteY8" fmla="*/ 717550 h 2614725"/>
                <a:gd name="connsiteX9" fmla="*/ 2082800 w 4686300"/>
                <a:gd name="connsiteY9" fmla="*/ 1244600 h 2614725"/>
                <a:gd name="connsiteX10" fmla="*/ 1979264 w 4686300"/>
                <a:gd name="connsiteY10" fmla="*/ 2614725 h 2614725"/>
                <a:gd name="connsiteX11" fmla="*/ 1310681 w 4686300"/>
                <a:gd name="connsiteY11" fmla="*/ 2264210 h 2614725"/>
                <a:gd name="connsiteX12" fmla="*/ 0 w 4686300"/>
                <a:gd name="connsiteY12" fmla="*/ 1822450 h 2614725"/>
                <a:gd name="connsiteX0" fmla="*/ 4686300 w 4686300"/>
                <a:gd name="connsiteY0" fmla="*/ 50800 h 2944337"/>
                <a:gd name="connsiteX1" fmla="*/ 4610100 w 4686300"/>
                <a:gd name="connsiteY1" fmla="*/ 38100 h 2944337"/>
                <a:gd name="connsiteX2" fmla="*/ 4483100 w 4686300"/>
                <a:gd name="connsiteY2" fmla="*/ 12700 h 2944337"/>
                <a:gd name="connsiteX3" fmla="*/ 4273550 w 4686300"/>
                <a:gd name="connsiteY3" fmla="*/ 0 h 2944337"/>
                <a:gd name="connsiteX4" fmla="*/ 4121150 w 4686300"/>
                <a:gd name="connsiteY4" fmla="*/ 25400 h 2944337"/>
                <a:gd name="connsiteX5" fmla="*/ 3854450 w 4686300"/>
                <a:gd name="connsiteY5" fmla="*/ 133350 h 2944337"/>
                <a:gd name="connsiteX6" fmla="*/ 2743200 w 4686300"/>
                <a:gd name="connsiteY6" fmla="*/ 596900 h 2944337"/>
                <a:gd name="connsiteX7" fmla="*/ 2635250 w 4686300"/>
                <a:gd name="connsiteY7" fmla="*/ 647700 h 2944337"/>
                <a:gd name="connsiteX8" fmla="*/ 2533650 w 4686300"/>
                <a:gd name="connsiteY8" fmla="*/ 717550 h 2944337"/>
                <a:gd name="connsiteX9" fmla="*/ 2616604 w 4686300"/>
                <a:gd name="connsiteY9" fmla="*/ 2944337 h 2944337"/>
                <a:gd name="connsiteX10" fmla="*/ 1979264 w 4686300"/>
                <a:gd name="connsiteY10" fmla="*/ 2614725 h 2944337"/>
                <a:gd name="connsiteX11" fmla="*/ 1310681 w 4686300"/>
                <a:gd name="connsiteY11" fmla="*/ 2264210 h 2944337"/>
                <a:gd name="connsiteX12" fmla="*/ 0 w 4686300"/>
                <a:gd name="connsiteY12" fmla="*/ 1822450 h 2944337"/>
                <a:gd name="connsiteX0" fmla="*/ 4686300 w 4686300"/>
                <a:gd name="connsiteY0" fmla="*/ 50800 h 3702128"/>
                <a:gd name="connsiteX1" fmla="*/ 4610100 w 4686300"/>
                <a:gd name="connsiteY1" fmla="*/ 38100 h 3702128"/>
                <a:gd name="connsiteX2" fmla="*/ 4483100 w 4686300"/>
                <a:gd name="connsiteY2" fmla="*/ 12700 h 3702128"/>
                <a:gd name="connsiteX3" fmla="*/ 4273550 w 4686300"/>
                <a:gd name="connsiteY3" fmla="*/ 0 h 3702128"/>
                <a:gd name="connsiteX4" fmla="*/ 4121150 w 4686300"/>
                <a:gd name="connsiteY4" fmla="*/ 25400 h 3702128"/>
                <a:gd name="connsiteX5" fmla="*/ 3854450 w 4686300"/>
                <a:gd name="connsiteY5" fmla="*/ 133350 h 3702128"/>
                <a:gd name="connsiteX6" fmla="*/ 2743200 w 4686300"/>
                <a:gd name="connsiteY6" fmla="*/ 596900 h 3702128"/>
                <a:gd name="connsiteX7" fmla="*/ 2635250 w 4686300"/>
                <a:gd name="connsiteY7" fmla="*/ 647700 h 3702128"/>
                <a:gd name="connsiteX8" fmla="*/ 3401081 w 4686300"/>
                <a:gd name="connsiteY8" fmla="*/ 3702128 h 3702128"/>
                <a:gd name="connsiteX9" fmla="*/ 2616604 w 4686300"/>
                <a:gd name="connsiteY9" fmla="*/ 2944337 h 3702128"/>
                <a:gd name="connsiteX10" fmla="*/ 1979264 w 4686300"/>
                <a:gd name="connsiteY10" fmla="*/ 2614725 h 3702128"/>
                <a:gd name="connsiteX11" fmla="*/ 1310681 w 4686300"/>
                <a:gd name="connsiteY11" fmla="*/ 2264210 h 3702128"/>
                <a:gd name="connsiteX12" fmla="*/ 0 w 4686300"/>
                <a:gd name="connsiteY12" fmla="*/ 1822450 h 3702128"/>
                <a:gd name="connsiteX0" fmla="*/ 4686300 w 5104094"/>
                <a:gd name="connsiteY0" fmla="*/ 50800 h 4167627"/>
                <a:gd name="connsiteX1" fmla="*/ 4610100 w 5104094"/>
                <a:gd name="connsiteY1" fmla="*/ 38100 h 4167627"/>
                <a:gd name="connsiteX2" fmla="*/ 4483100 w 5104094"/>
                <a:gd name="connsiteY2" fmla="*/ 12700 h 4167627"/>
                <a:gd name="connsiteX3" fmla="*/ 4273550 w 5104094"/>
                <a:gd name="connsiteY3" fmla="*/ 0 h 4167627"/>
                <a:gd name="connsiteX4" fmla="*/ 4121150 w 5104094"/>
                <a:gd name="connsiteY4" fmla="*/ 25400 h 4167627"/>
                <a:gd name="connsiteX5" fmla="*/ 3854450 w 5104094"/>
                <a:gd name="connsiteY5" fmla="*/ 133350 h 4167627"/>
                <a:gd name="connsiteX6" fmla="*/ 2743200 w 5104094"/>
                <a:gd name="connsiteY6" fmla="*/ 596900 h 4167627"/>
                <a:gd name="connsiteX7" fmla="*/ 5104094 w 5104094"/>
                <a:gd name="connsiteY7" fmla="*/ 4167627 h 4167627"/>
                <a:gd name="connsiteX8" fmla="*/ 3401081 w 5104094"/>
                <a:gd name="connsiteY8" fmla="*/ 3702128 h 4167627"/>
                <a:gd name="connsiteX9" fmla="*/ 2616604 w 5104094"/>
                <a:gd name="connsiteY9" fmla="*/ 2944337 h 4167627"/>
                <a:gd name="connsiteX10" fmla="*/ 1979264 w 5104094"/>
                <a:gd name="connsiteY10" fmla="*/ 2614725 h 4167627"/>
                <a:gd name="connsiteX11" fmla="*/ 1310681 w 5104094"/>
                <a:gd name="connsiteY11" fmla="*/ 2264210 h 4167627"/>
                <a:gd name="connsiteX12" fmla="*/ 0 w 5104094"/>
                <a:gd name="connsiteY12" fmla="*/ 1822450 h 4167627"/>
                <a:gd name="connsiteX0" fmla="*/ 4686300 w 5932679"/>
                <a:gd name="connsiteY0" fmla="*/ 50800 h 4371118"/>
                <a:gd name="connsiteX1" fmla="*/ 4610100 w 5932679"/>
                <a:gd name="connsiteY1" fmla="*/ 38100 h 4371118"/>
                <a:gd name="connsiteX2" fmla="*/ 4483100 w 5932679"/>
                <a:gd name="connsiteY2" fmla="*/ 12700 h 4371118"/>
                <a:gd name="connsiteX3" fmla="*/ 4273550 w 5932679"/>
                <a:gd name="connsiteY3" fmla="*/ 0 h 4371118"/>
                <a:gd name="connsiteX4" fmla="*/ 4121150 w 5932679"/>
                <a:gd name="connsiteY4" fmla="*/ 25400 h 4371118"/>
                <a:gd name="connsiteX5" fmla="*/ 3854450 w 5932679"/>
                <a:gd name="connsiteY5" fmla="*/ 133350 h 4371118"/>
                <a:gd name="connsiteX6" fmla="*/ 5932679 w 5932679"/>
                <a:gd name="connsiteY6" fmla="*/ 4371118 h 4371118"/>
                <a:gd name="connsiteX7" fmla="*/ 5104094 w 5932679"/>
                <a:gd name="connsiteY7" fmla="*/ 4167627 h 4371118"/>
                <a:gd name="connsiteX8" fmla="*/ 3401081 w 5932679"/>
                <a:gd name="connsiteY8" fmla="*/ 3702128 h 4371118"/>
                <a:gd name="connsiteX9" fmla="*/ 2616604 w 5932679"/>
                <a:gd name="connsiteY9" fmla="*/ 2944337 h 4371118"/>
                <a:gd name="connsiteX10" fmla="*/ 1979264 w 5932679"/>
                <a:gd name="connsiteY10" fmla="*/ 2614725 h 4371118"/>
                <a:gd name="connsiteX11" fmla="*/ 1310681 w 5932679"/>
                <a:gd name="connsiteY11" fmla="*/ 2264210 h 4371118"/>
                <a:gd name="connsiteX12" fmla="*/ 0 w 5932679"/>
                <a:gd name="connsiteY12" fmla="*/ 1822450 h 4371118"/>
                <a:gd name="connsiteX0" fmla="*/ 4686300 w 5932679"/>
                <a:gd name="connsiteY0" fmla="*/ 50800 h 4371118"/>
                <a:gd name="connsiteX1" fmla="*/ 4483100 w 5932679"/>
                <a:gd name="connsiteY1" fmla="*/ 12700 h 4371118"/>
                <a:gd name="connsiteX2" fmla="*/ 4273550 w 5932679"/>
                <a:gd name="connsiteY2" fmla="*/ 0 h 4371118"/>
                <a:gd name="connsiteX3" fmla="*/ 4121150 w 5932679"/>
                <a:gd name="connsiteY3" fmla="*/ 25400 h 4371118"/>
                <a:gd name="connsiteX4" fmla="*/ 3854450 w 5932679"/>
                <a:gd name="connsiteY4" fmla="*/ 133350 h 4371118"/>
                <a:gd name="connsiteX5" fmla="*/ 5932679 w 5932679"/>
                <a:gd name="connsiteY5" fmla="*/ 4371118 h 4371118"/>
                <a:gd name="connsiteX6" fmla="*/ 5104094 w 5932679"/>
                <a:gd name="connsiteY6" fmla="*/ 4167627 h 4371118"/>
                <a:gd name="connsiteX7" fmla="*/ 3401081 w 5932679"/>
                <a:gd name="connsiteY7" fmla="*/ 3702128 h 4371118"/>
                <a:gd name="connsiteX8" fmla="*/ 2616604 w 5932679"/>
                <a:gd name="connsiteY8" fmla="*/ 2944337 h 4371118"/>
                <a:gd name="connsiteX9" fmla="*/ 1979264 w 5932679"/>
                <a:gd name="connsiteY9" fmla="*/ 2614725 h 4371118"/>
                <a:gd name="connsiteX10" fmla="*/ 1310681 w 5932679"/>
                <a:gd name="connsiteY10" fmla="*/ 2264210 h 4371118"/>
                <a:gd name="connsiteX11" fmla="*/ 0 w 5932679"/>
                <a:gd name="connsiteY11" fmla="*/ 1822450 h 4371118"/>
                <a:gd name="connsiteX0" fmla="*/ 4483100 w 5932679"/>
                <a:gd name="connsiteY0" fmla="*/ 12700 h 4371118"/>
                <a:gd name="connsiteX1" fmla="*/ 4273550 w 5932679"/>
                <a:gd name="connsiteY1" fmla="*/ 0 h 4371118"/>
                <a:gd name="connsiteX2" fmla="*/ 4121150 w 5932679"/>
                <a:gd name="connsiteY2" fmla="*/ 25400 h 4371118"/>
                <a:gd name="connsiteX3" fmla="*/ 3854450 w 5932679"/>
                <a:gd name="connsiteY3" fmla="*/ 133350 h 4371118"/>
                <a:gd name="connsiteX4" fmla="*/ 5932679 w 5932679"/>
                <a:gd name="connsiteY4" fmla="*/ 4371118 h 4371118"/>
                <a:gd name="connsiteX5" fmla="*/ 5104094 w 5932679"/>
                <a:gd name="connsiteY5" fmla="*/ 4167627 h 4371118"/>
                <a:gd name="connsiteX6" fmla="*/ 3401081 w 5932679"/>
                <a:gd name="connsiteY6" fmla="*/ 3702128 h 4371118"/>
                <a:gd name="connsiteX7" fmla="*/ 2616604 w 5932679"/>
                <a:gd name="connsiteY7" fmla="*/ 2944337 h 4371118"/>
                <a:gd name="connsiteX8" fmla="*/ 1979264 w 5932679"/>
                <a:gd name="connsiteY8" fmla="*/ 2614725 h 4371118"/>
                <a:gd name="connsiteX9" fmla="*/ 1310681 w 5932679"/>
                <a:gd name="connsiteY9" fmla="*/ 2264210 h 4371118"/>
                <a:gd name="connsiteX10" fmla="*/ 0 w 5932679"/>
                <a:gd name="connsiteY10" fmla="*/ 1822450 h 4371118"/>
                <a:gd name="connsiteX0" fmla="*/ 4273550 w 5932679"/>
                <a:gd name="connsiteY0" fmla="*/ 0 h 4371118"/>
                <a:gd name="connsiteX1" fmla="*/ 4121150 w 5932679"/>
                <a:gd name="connsiteY1" fmla="*/ 25400 h 4371118"/>
                <a:gd name="connsiteX2" fmla="*/ 3854450 w 5932679"/>
                <a:gd name="connsiteY2" fmla="*/ 133350 h 4371118"/>
                <a:gd name="connsiteX3" fmla="*/ 5932679 w 5932679"/>
                <a:gd name="connsiteY3" fmla="*/ 4371118 h 4371118"/>
                <a:gd name="connsiteX4" fmla="*/ 5104094 w 5932679"/>
                <a:gd name="connsiteY4" fmla="*/ 4167627 h 4371118"/>
                <a:gd name="connsiteX5" fmla="*/ 3401081 w 5932679"/>
                <a:gd name="connsiteY5" fmla="*/ 3702128 h 4371118"/>
                <a:gd name="connsiteX6" fmla="*/ 2616604 w 5932679"/>
                <a:gd name="connsiteY6" fmla="*/ 2944337 h 4371118"/>
                <a:gd name="connsiteX7" fmla="*/ 1979264 w 5932679"/>
                <a:gd name="connsiteY7" fmla="*/ 2614725 h 4371118"/>
                <a:gd name="connsiteX8" fmla="*/ 1310681 w 5932679"/>
                <a:gd name="connsiteY8" fmla="*/ 2264210 h 4371118"/>
                <a:gd name="connsiteX9" fmla="*/ 0 w 5932679"/>
                <a:gd name="connsiteY9" fmla="*/ 1822450 h 4371118"/>
                <a:gd name="connsiteX0" fmla="*/ 4121150 w 5932679"/>
                <a:gd name="connsiteY0" fmla="*/ 0 h 4345718"/>
                <a:gd name="connsiteX1" fmla="*/ 3854450 w 5932679"/>
                <a:gd name="connsiteY1" fmla="*/ 107950 h 4345718"/>
                <a:gd name="connsiteX2" fmla="*/ 5932679 w 5932679"/>
                <a:gd name="connsiteY2" fmla="*/ 4345718 h 4345718"/>
                <a:gd name="connsiteX3" fmla="*/ 5104094 w 5932679"/>
                <a:gd name="connsiteY3" fmla="*/ 4142227 h 4345718"/>
                <a:gd name="connsiteX4" fmla="*/ 3401081 w 5932679"/>
                <a:gd name="connsiteY4" fmla="*/ 3676728 h 4345718"/>
                <a:gd name="connsiteX5" fmla="*/ 2616604 w 5932679"/>
                <a:gd name="connsiteY5" fmla="*/ 2918937 h 4345718"/>
                <a:gd name="connsiteX6" fmla="*/ 1979264 w 5932679"/>
                <a:gd name="connsiteY6" fmla="*/ 2589325 h 4345718"/>
                <a:gd name="connsiteX7" fmla="*/ 1310681 w 5932679"/>
                <a:gd name="connsiteY7" fmla="*/ 2238810 h 4345718"/>
                <a:gd name="connsiteX8" fmla="*/ 0 w 5932679"/>
                <a:gd name="connsiteY8" fmla="*/ 1797050 h 4345718"/>
                <a:gd name="connsiteX0" fmla="*/ 3854450 w 5932679"/>
                <a:gd name="connsiteY0" fmla="*/ 0 h 4237768"/>
                <a:gd name="connsiteX1" fmla="*/ 5932679 w 5932679"/>
                <a:gd name="connsiteY1" fmla="*/ 4237768 h 4237768"/>
                <a:gd name="connsiteX2" fmla="*/ 5104094 w 5932679"/>
                <a:gd name="connsiteY2" fmla="*/ 4034277 h 4237768"/>
                <a:gd name="connsiteX3" fmla="*/ 3401081 w 5932679"/>
                <a:gd name="connsiteY3" fmla="*/ 3568778 h 4237768"/>
                <a:gd name="connsiteX4" fmla="*/ 2616604 w 5932679"/>
                <a:gd name="connsiteY4" fmla="*/ 2810987 h 4237768"/>
                <a:gd name="connsiteX5" fmla="*/ 1979264 w 5932679"/>
                <a:gd name="connsiteY5" fmla="*/ 2481375 h 4237768"/>
                <a:gd name="connsiteX6" fmla="*/ 1310681 w 5932679"/>
                <a:gd name="connsiteY6" fmla="*/ 2130860 h 4237768"/>
                <a:gd name="connsiteX7" fmla="*/ 0 w 5932679"/>
                <a:gd name="connsiteY7" fmla="*/ 1689100 h 4237768"/>
                <a:gd name="connsiteX0" fmla="*/ 5932679 w 5932679"/>
                <a:gd name="connsiteY0" fmla="*/ 2548668 h 2548668"/>
                <a:gd name="connsiteX1" fmla="*/ 5104094 w 5932679"/>
                <a:gd name="connsiteY1" fmla="*/ 2345177 h 2548668"/>
                <a:gd name="connsiteX2" fmla="*/ 3401081 w 5932679"/>
                <a:gd name="connsiteY2" fmla="*/ 1879678 h 2548668"/>
                <a:gd name="connsiteX3" fmla="*/ 2616604 w 5932679"/>
                <a:gd name="connsiteY3" fmla="*/ 1121887 h 2548668"/>
                <a:gd name="connsiteX4" fmla="*/ 1979264 w 5932679"/>
                <a:gd name="connsiteY4" fmla="*/ 792275 h 2548668"/>
                <a:gd name="connsiteX5" fmla="*/ 1310681 w 5932679"/>
                <a:gd name="connsiteY5" fmla="*/ 441760 h 2548668"/>
                <a:gd name="connsiteX6" fmla="*/ 0 w 5932679"/>
                <a:gd name="connsiteY6" fmla="*/ 0 h 2548668"/>
                <a:gd name="connsiteX0" fmla="*/ 6026095 w 6026095"/>
                <a:gd name="connsiteY0" fmla="*/ 2562052 h 2562052"/>
                <a:gd name="connsiteX1" fmla="*/ 5197510 w 6026095"/>
                <a:gd name="connsiteY1" fmla="*/ 2358561 h 2562052"/>
                <a:gd name="connsiteX2" fmla="*/ 3494497 w 6026095"/>
                <a:gd name="connsiteY2" fmla="*/ 1893062 h 2562052"/>
                <a:gd name="connsiteX3" fmla="*/ 2710020 w 6026095"/>
                <a:gd name="connsiteY3" fmla="*/ 1135271 h 2562052"/>
                <a:gd name="connsiteX4" fmla="*/ 2072680 w 6026095"/>
                <a:gd name="connsiteY4" fmla="*/ 805659 h 2562052"/>
                <a:gd name="connsiteX5" fmla="*/ 1404097 w 6026095"/>
                <a:gd name="connsiteY5" fmla="*/ 455144 h 2562052"/>
                <a:gd name="connsiteX6" fmla="*/ 0 w 6026095"/>
                <a:gd name="connsiteY6" fmla="*/ 0 h 2562052"/>
                <a:gd name="connsiteX0" fmla="*/ 5197510 w 5197510"/>
                <a:gd name="connsiteY0" fmla="*/ 2358561 h 2358561"/>
                <a:gd name="connsiteX1" fmla="*/ 3494497 w 5197510"/>
                <a:gd name="connsiteY1" fmla="*/ 1893062 h 2358561"/>
                <a:gd name="connsiteX2" fmla="*/ 2710020 w 5197510"/>
                <a:gd name="connsiteY2" fmla="*/ 1135271 h 2358561"/>
                <a:gd name="connsiteX3" fmla="*/ 2072680 w 5197510"/>
                <a:gd name="connsiteY3" fmla="*/ 805659 h 2358561"/>
                <a:gd name="connsiteX4" fmla="*/ 1404097 w 5197510"/>
                <a:gd name="connsiteY4" fmla="*/ 455144 h 2358561"/>
                <a:gd name="connsiteX5" fmla="*/ 0 w 5197510"/>
                <a:gd name="connsiteY5" fmla="*/ 0 h 2358561"/>
                <a:gd name="connsiteX0" fmla="*/ 3494497 w 3494497"/>
                <a:gd name="connsiteY0" fmla="*/ 1893062 h 1893062"/>
                <a:gd name="connsiteX1" fmla="*/ 2710020 w 3494497"/>
                <a:gd name="connsiteY1" fmla="*/ 1135271 h 1893062"/>
                <a:gd name="connsiteX2" fmla="*/ 2072680 w 3494497"/>
                <a:gd name="connsiteY2" fmla="*/ 805659 h 1893062"/>
                <a:gd name="connsiteX3" fmla="*/ 1404097 w 3494497"/>
                <a:gd name="connsiteY3" fmla="*/ 455144 h 1893062"/>
                <a:gd name="connsiteX4" fmla="*/ 0 w 3494497"/>
                <a:gd name="connsiteY4" fmla="*/ 0 h 1893062"/>
                <a:gd name="connsiteX0" fmla="*/ 3646298 w 3646298"/>
                <a:gd name="connsiteY0" fmla="*/ 1764243 h 1764243"/>
                <a:gd name="connsiteX1" fmla="*/ 2710020 w 3646298"/>
                <a:gd name="connsiteY1" fmla="*/ 1135271 h 1764243"/>
                <a:gd name="connsiteX2" fmla="*/ 2072680 w 3646298"/>
                <a:gd name="connsiteY2" fmla="*/ 805659 h 1764243"/>
                <a:gd name="connsiteX3" fmla="*/ 1404097 w 3646298"/>
                <a:gd name="connsiteY3" fmla="*/ 455144 h 1764243"/>
                <a:gd name="connsiteX4" fmla="*/ 0 w 3646298"/>
                <a:gd name="connsiteY4" fmla="*/ 0 h 1764243"/>
                <a:gd name="connsiteX0" fmla="*/ 3599590 w 3599590"/>
                <a:gd name="connsiteY0" fmla="*/ 1309099 h 1309099"/>
                <a:gd name="connsiteX1" fmla="*/ 2663312 w 3599590"/>
                <a:gd name="connsiteY1" fmla="*/ 680127 h 1309099"/>
                <a:gd name="connsiteX2" fmla="*/ 2025972 w 3599590"/>
                <a:gd name="connsiteY2" fmla="*/ 350515 h 1309099"/>
                <a:gd name="connsiteX3" fmla="*/ 1357389 w 3599590"/>
                <a:gd name="connsiteY3" fmla="*/ 0 h 1309099"/>
                <a:gd name="connsiteX4" fmla="*/ 0 w 3599590"/>
                <a:gd name="connsiteY4" fmla="*/ 1055547 h 1309099"/>
                <a:gd name="connsiteX0" fmla="*/ 3599590 w 3599590"/>
                <a:gd name="connsiteY0" fmla="*/ 958584 h 1054778"/>
                <a:gd name="connsiteX1" fmla="*/ 2663312 w 3599590"/>
                <a:gd name="connsiteY1" fmla="*/ 329612 h 1054778"/>
                <a:gd name="connsiteX2" fmla="*/ 2025972 w 3599590"/>
                <a:gd name="connsiteY2" fmla="*/ 0 h 1054778"/>
                <a:gd name="connsiteX3" fmla="*/ 1193911 w 3599590"/>
                <a:gd name="connsiteY3" fmla="*/ 1054778 h 1054778"/>
                <a:gd name="connsiteX4" fmla="*/ 0 w 3599590"/>
                <a:gd name="connsiteY4" fmla="*/ 705032 h 1054778"/>
                <a:gd name="connsiteX0" fmla="*/ 3599590 w 3599590"/>
                <a:gd name="connsiteY0" fmla="*/ 628972 h 946863"/>
                <a:gd name="connsiteX1" fmla="*/ 2663312 w 3599590"/>
                <a:gd name="connsiteY1" fmla="*/ 0 h 946863"/>
                <a:gd name="connsiteX2" fmla="*/ 2212804 w 3599590"/>
                <a:gd name="connsiteY2" fmla="*/ 946862 h 946863"/>
                <a:gd name="connsiteX3" fmla="*/ 1193911 w 3599590"/>
                <a:gd name="connsiteY3" fmla="*/ 725166 h 946863"/>
                <a:gd name="connsiteX4" fmla="*/ 0 w 3599590"/>
                <a:gd name="connsiteY4" fmla="*/ 375420 h 946863"/>
                <a:gd name="connsiteX0" fmla="*/ 3599590 w 3599590"/>
                <a:gd name="connsiteY0" fmla="*/ 253552 h 571442"/>
                <a:gd name="connsiteX1" fmla="*/ 2686666 w 3599590"/>
                <a:gd name="connsiteY1" fmla="*/ 561442 h 571442"/>
                <a:gd name="connsiteX2" fmla="*/ 2212804 w 3599590"/>
                <a:gd name="connsiteY2" fmla="*/ 571442 h 571442"/>
                <a:gd name="connsiteX3" fmla="*/ 1193911 w 3599590"/>
                <a:gd name="connsiteY3" fmla="*/ 349746 h 571442"/>
                <a:gd name="connsiteX4" fmla="*/ 0 w 3599590"/>
                <a:gd name="connsiteY4" fmla="*/ 0 h 571442"/>
                <a:gd name="connsiteX0" fmla="*/ 3599590 w 3599590"/>
                <a:gd name="connsiteY0" fmla="*/ 675815 h 993705"/>
                <a:gd name="connsiteX1" fmla="*/ 2733374 w 3599590"/>
                <a:gd name="connsiteY1" fmla="*/ 0 h 993705"/>
                <a:gd name="connsiteX2" fmla="*/ 2212804 w 3599590"/>
                <a:gd name="connsiteY2" fmla="*/ 993705 h 993705"/>
                <a:gd name="connsiteX3" fmla="*/ 1193911 w 3599590"/>
                <a:gd name="connsiteY3" fmla="*/ 772009 h 993705"/>
                <a:gd name="connsiteX4" fmla="*/ 0 w 3599590"/>
                <a:gd name="connsiteY4" fmla="*/ 422263 h 993705"/>
                <a:gd name="connsiteX0" fmla="*/ 3599590 w 3599590"/>
                <a:gd name="connsiteY0" fmla="*/ 1157668 h 1253861"/>
                <a:gd name="connsiteX1" fmla="*/ 2733374 w 3599590"/>
                <a:gd name="connsiteY1" fmla="*/ 481853 h 1253861"/>
                <a:gd name="connsiteX2" fmla="*/ 1792434 w 3599590"/>
                <a:gd name="connsiteY2" fmla="*/ 0 h 1253861"/>
                <a:gd name="connsiteX3" fmla="*/ 1193911 w 3599590"/>
                <a:gd name="connsiteY3" fmla="*/ 1253862 h 1253861"/>
                <a:gd name="connsiteX4" fmla="*/ 0 w 3599590"/>
                <a:gd name="connsiteY4" fmla="*/ 904116 h 1253861"/>
                <a:gd name="connsiteX0" fmla="*/ 3599590 w 3599590"/>
                <a:gd name="connsiteY0" fmla="*/ 1473049 h 1473049"/>
                <a:gd name="connsiteX1" fmla="*/ 2733374 w 3599590"/>
                <a:gd name="connsiteY1" fmla="*/ 797234 h 1473049"/>
                <a:gd name="connsiteX2" fmla="*/ 1792434 w 3599590"/>
                <a:gd name="connsiteY2" fmla="*/ 315381 h 1473049"/>
                <a:gd name="connsiteX3" fmla="*/ 913664 w 3599590"/>
                <a:gd name="connsiteY3" fmla="*/ 0 h 1473049"/>
                <a:gd name="connsiteX4" fmla="*/ 0 w 3599590"/>
                <a:gd name="connsiteY4" fmla="*/ 1219497 h 1473049"/>
                <a:gd name="connsiteX0" fmla="*/ 3786421 w 3786421"/>
                <a:gd name="connsiteY0" fmla="*/ 2349780 h 2349780"/>
                <a:gd name="connsiteX1" fmla="*/ 2920205 w 3786421"/>
                <a:gd name="connsiteY1" fmla="*/ 1673965 h 2349780"/>
                <a:gd name="connsiteX2" fmla="*/ 1979265 w 3786421"/>
                <a:gd name="connsiteY2" fmla="*/ 1192112 h 2349780"/>
                <a:gd name="connsiteX3" fmla="*/ 1100495 w 3786421"/>
                <a:gd name="connsiteY3" fmla="*/ 876731 h 2349780"/>
                <a:gd name="connsiteX4" fmla="*/ 0 w 3786421"/>
                <a:gd name="connsiteY4" fmla="*/ 0 h 2349780"/>
                <a:gd name="connsiteX0" fmla="*/ 4556854 w 4556854"/>
                <a:gd name="connsiteY0" fmla="*/ 2349780 h 3386926"/>
                <a:gd name="connsiteX1" fmla="*/ 3690638 w 4556854"/>
                <a:gd name="connsiteY1" fmla="*/ 1673965 h 3386926"/>
                <a:gd name="connsiteX2" fmla="*/ 2749698 w 4556854"/>
                <a:gd name="connsiteY2" fmla="*/ 1192112 h 3386926"/>
                <a:gd name="connsiteX3" fmla="*/ 0 w 4556854"/>
                <a:gd name="connsiteY3" fmla="*/ 3386926 h 3386926"/>
                <a:gd name="connsiteX4" fmla="*/ 770433 w 4556854"/>
                <a:gd name="connsiteY4" fmla="*/ 0 h 3386926"/>
                <a:gd name="connsiteX0" fmla="*/ 4853117 w 4853117"/>
                <a:gd name="connsiteY0" fmla="*/ 2349780 h 3386926"/>
                <a:gd name="connsiteX1" fmla="*/ 3986901 w 4853117"/>
                <a:gd name="connsiteY1" fmla="*/ 1673965 h 3386926"/>
                <a:gd name="connsiteX2" fmla="*/ 0 w 4853117"/>
                <a:gd name="connsiteY2" fmla="*/ 2604096 h 3386926"/>
                <a:gd name="connsiteX3" fmla="*/ 296263 w 4853117"/>
                <a:gd name="connsiteY3" fmla="*/ 3386926 h 3386926"/>
                <a:gd name="connsiteX4" fmla="*/ 1066696 w 4853117"/>
                <a:gd name="connsiteY4" fmla="*/ 0 h 3386926"/>
                <a:gd name="connsiteX0" fmla="*/ 5258332 w 5258332"/>
                <a:gd name="connsiteY0" fmla="*/ 2349780 h 3619366"/>
                <a:gd name="connsiteX1" fmla="*/ 0 w 5258332"/>
                <a:gd name="connsiteY1" fmla="*/ 3619366 h 3619366"/>
                <a:gd name="connsiteX2" fmla="*/ 405215 w 5258332"/>
                <a:gd name="connsiteY2" fmla="*/ 2604096 h 3619366"/>
                <a:gd name="connsiteX3" fmla="*/ 701478 w 5258332"/>
                <a:gd name="connsiteY3" fmla="*/ 3386926 h 3619366"/>
                <a:gd name="connsiteX4" fmla="*/ 1471911 w 5258332"/>
                <a:gd name="connsiteY4" fmla="*/ 0 h 3619366"/>
                <a:gd name="connsiteX0" fmla="*/ 0 w 2180012"/>
                <a:gd name="connsiteY0" fmla="*/ 4169671 h 4169671"/>
                <a:gd name="connsiteX1" fmla="*/ 708101 w 2180012"/>
                <a:gd name="connsiteY1" fmla="*/ 3619366 h 4169671"/>
                <a:gd name="connsiteX2" fmla="*/ 1113316 w 2180012"/>
                <a:gd name="connsiteY2" fmla="*/ 2604096 h 4169671"/>
                <a:gd name="connsiteX3" fmla="*/ 1409579 w 2180012"/>
                <a:gd name="connsiteY3" fmla="*/ 3386926 h 4169671"/>
                <a:gd name="connsiteX4" fmla="*/ 2180012 w 2180012"/>
                <a:gd name="connsiteY4" fmla="*/ 0 h 4169671"/>
                <a:gd name="connsiteX0" fmla="*/ 0 w 2305501"/>
                <a:gd name="connsiteY0" fmla="*/ 4357936 h 4357936"/>
                <a:gd name="connsiteX1" fmla="*/ 833590 w 2305501"/>
                <a:gd name="connsiteY1" fmla="*/ 3619366 h 4357936"/>
                <a:gd name="connsiteX2" fmla="*/ 1238805 w 2305501"/>
                <a:gd name="connsiteY2" fmla="*/ 2604096 h 4357936"/>
                <a:gd name="connsiteX3" fmla="*/ 1535068 w 2305501"/>
                <a:gd name="connsiteY3" fmla="*/ 3386926 h 4357936"/>
                <a:gd name="connsiteX4" fmla="*/ 2305501 w 2305501"/>
                <a:gd name="connsiteY4" fmla="*/ 0 h 4357936"/>
                <a:gd name="connsiteX0" fmla="*/ 0 w 3594616"/>
                <a:gd name="connsiteY0" fmla="*/ 4671710 h 4671710"/>
                <a:gd name="connsiteX1" fmla="*/ 833590 w 3594616"/>
                <a:gd name="connsiteY1" fmla="*/ 3933140 h 4671710"/>
                <a:gd name="connsiteX2" fmla="*/ 1238805 w 3594616"/>
                <a:gd name="connsiteY2" fmla="*/ 2917870 h 4671710"/>
                <a:gd name="connsiteX3" fmla="*/ 1535068 w 3594616"/>
                <a:gd name="connsiteY3" fmla="*/ 3700700 h 4671710"/>
                <a:gd name="connsiteX4" fmla="*/ 3594616 w 3594616"/>
                <a:gd name="connsiteY4" fmla="*/ 0 h 4671710"/>
                <a:gd name="connsiteX0" fmla="*/ 0 w 1535068"/>
                <a:gd name="connsiteY0" fmla="*/ 5016862 h 5016862"/>
                <a:gd name="connsiteX1" fmla="*/ 833590 w 1535068"/>
                <a:gd name="connsiteY1" fmla="*/ 4278292 h 5016862"/>
                <a:gd name="connsiteX2" fmla="*/ 1238805 w 1535068"/>
                <a:gd name="connsiteY2" fmla="*/ 3263022 h 5016862"/>
                <a:gd name="connsiteX3" fmla="*/ 1535068 w 1535068"/>
                <a:gd name="connsiteY3" fmla="*/ 4045852 h 5016862"/>
                <a:gd name="connsiteX4" fmla="*/ 1506935 w 1535068"/>
                <a:gd name="connsiteY4" fmla="*/ 0 h 5016862"/>
                <a:gd name="connsiteX0" fmla="*/ 0 w 1535068"/>
                <a:gd name="connsiteY0" fmla="*/ 5016862 h 5016862"/>
                <a:gd name="connsiteX1" fmla="*/ 833590 w 1535068"/>
                <a:gd name="connsiteY1" fmla="*/ 4278292 h 5016862"/>
                <a:gd name="connsiteX2" fmla="*/ 1535068 w 1535068"/>
                <a:gd name="connsiteY2" fmla="*/ 4045852 h 5016862"/>
                <a:gd name="connsiteX3" fmla="*/ 1506935 w 1535068"/>
                <a:gd name="connsiteY3" fmla="*/ 0 h 5016862"/>
                <a:gd name="connsiteX0" fmla="*/ 0 w 1506935"/>
                <a:gd name="connsiteY0" fmla="*/ 5016862 h 5016862"/>
                <a:gd name="connsiteX1" fmla="*/ 833590 w 1506935"/>
                <a:gd name="connsiteY1" fmla="*/ 4278292 h 5016862"/>
                <a:gd name="connsiteX2" fmla="*/ 1204233 w 1506935"/>
                <a:gd name="connsiteY2" fmla="*/ 2728000 h 5016862"/>
                <a:gd name="connsiteX3" fmla="*/ 1506935 w 1506935"/>
                <a:gd name="connsiteY3" fmla="*/ 0 h 5016862"/>
                <a:gd name="connsiteX0" fmla="*/ 0 w 1506935"/>
                <a:gd name="connsiteY0" fmla="*/ 5016862 h 5016862"/>
                <a:gd name="connsiteX1" fmla="*/ 1084568 w 1506935"/>
                <a:gd name="connsiteY1" fmla="*/ 4121405 h 5016862"/>
                <a:gd name="connsiteX2" fmla="*/ 1204233 w 1506935"/>
                <a:gd name="connsiteY2" fmla="*/ 2728000 h 5016862"/>
                <a:gd name="connsiteX3" fmla="*/ 1506935 w 1506935"/>
                <a:gd name="connsiteY3" fmla="*/ 0 h 5016862"/>
                <a:gd name="connsiteX0" fmla="*/ 0 w 651328"/>
                <a:gd name="connsiteY0" fmla="*/ 5110994 h 5110994"/>
                <a:gd name="connsiteX1" fmla="*/ 228961 w 651328"/>
                <a:gd name="connsiteY1" fmla="*/ 4121405 h 5110994"/>
                <a:gd name="connsiteX2" fmla="*/ 348626 w 651328"/>
                <a:gd name="connsiteY2" fmla="*/ 2728000 h 5110994"/>
                <a:gd name="connsiteX3" fmla="*/ 651328 w 651328"/>
                <a:gd name="connsiteY3" fmla="*/ 0 h 5110994"/>
                <a:gd name="connsiteX0" fmla="*/ 0 w 651328"/>
                <a:gd name="connsiteY0" fmla="*/ 5110994 h 5110994"/>
                <a:gd name="connsiteX1" fmla="*/ 137014 w 651328"/>
                <a:gd name="connsiteY1" fmla="*/ 4073273 h 5110994"/>
                <a:gd name="connsiteX2" fmla="*/ 348626 w 651328"/>
                <a:gd name="connsiteY2" fmla="*/ 2728000 h 5110994"/>
                <a:gd name="connsiteX3" fmla="*/ 651328 w 651328"/>
                <a:gd name="connsiteY3" fmla="*/ 0 h 5110994"/>
                <a:gd name="connsiteX0" fmla="*/ 0 w 651328"/>
                <a:gd name="connsiteY0" fmla="*/ 5110994 h 5110994"/>
                <a:gd name="connsiteX1" fmla="*/ 137014 w 651328"/>
                <a:gd name="connsiteY1" fmla="*/ 4073273 h 5110994"/>
                <a:gd name="connsiteX2" fmla="*/ 275067 w 651328"/>
                <a:gd name="connsiteY2" fmla="*/ 2607660 h 5110994"/>
                <a:gd name="connsiteX3" fmla="*/ 651328 w 651328"/>
                <a:gd name="connsiteY3" fmla="*/ 0 h 5110994"/>
                <a:gd name="connsiteX0" fmla="*/ 0 w 605355"/>
                <a:gd name="connsiteY0" fmla="*/ 4653679 h 4653677"/>
                <a:gd name="connsiteX1" fmla="*/ 91041 w 605355"/>
                <a:gd name="connsiteY1" fmla="*/ 4073273 h 4653677"/>
                <a:gd name="connsiteX2" fmla="*/ 229094 w 605355"/>
                <a:gd name="connsiteY2" fmla="*/ 2607660 h 4653677"/>
                <a:gd name="connsiteX3" fmla="*/ 605355 w 605355"/>
                <a:gd name="connsiteY3" fmla="*/ 0 h 4653677"/>
                <a:gd name="connsiteX0" fmla="*/ 0 w 605355"/>
                <a:gd name="connsiteY0" fmla="*/ 4653679 h 4653681"/>
                <a:gd name="connsiteX1" fmla="*/ 118625 w 605355"/>
                <a:gd name="connsiteY1" fmla="*/ 3640030 h 4653681"/>
                <a:gd name="connsiteX2" fmla="*/ 229094 w 605355"/>
                <a:gd name="connsiteY2" fmla="*/ 2607660 h 4653681"/>
                <a:gd name="connsiteX3" fmla="*/ 605355 w 605355"/>
                <a:gd name="connsiteY3" fmla="*/ 0 h 4653681"/>
                <a:gd name="connsiteX0" fmla="*/ 0 w 605355"/>
                <a:gd name="connsiteY0" fmla="*/ 4653679 h 4653677"/>
                <a:gd name="connsiteX1" fmla="*/ 118625 w 605355"/>
                <a:gd name="connsiteY1" fmla="*/ 3640030 h 4653677"/>
                <a:gd name="connsiteX2" fmla="*/ 422181 w 605355"/>
                <a:gd name="connsiteY2" fmla="*/ 1524525 h 4653677"/>
                <a:gd name="connsiteX3" fmla="*/ 605355 w 605355"/>
                <a:gd name="connsiteY3" fmla="*/ 0 h 4653677"/>
                <a:gd name="connsiteX0" fmla="*/ 0 w 605355"/>
                <a:gd name="connsiteY0" fmla="*/ 4653679 h 4653681"/>
                <a:gd name="connsiteX1" fmla="*/ 265740 w 605355"/>
                <a:gd name="connsiteY1" fmla="*/ 2629114 h 4653681"/>
                <a:gd name="connsiteX2" fmla="*/ 422181 w 605355"/>
                <a:gd name="connsiteY2" fmla="*/ 1524525 h 4653681"/>
                <a:gd name="connsiteX3" fmla="*/ 605355 w 605355"/>
                <a:gd name="connsiteY3" fmla="*/ 0 h 4653681"/>
                <a:gd name="connsiteX0" fmla="*/ 0 w 605355"/>
                <a:gd name="connsiteY0" fmla="*/ 4461123 h 4461123"/>
                <a:gd name="connsiteX1" fmla="*/ 265740 w 605355"/>
                <a:gd name="connsiteY1" fmla="*/ 2629114 h 4461123"/>
                <a:gd name="connsiteX2" fmla="*/ 422181 w 605355"/>
                <a:gd name="connsiteY2" fmla="*/ 1524525 h 4461123"/>
                <a:gd name="connsiteX3" fmla="*/ 605355 w 605355"/>
                <a:gd name="connsiteY3" fmla="*/ 0 h 4461123"/>
                <a:gd name="connsiteX0" fmla="*/ 0 w 605355"/>
                <a:gd name="connsiteY0" fmla="*/ 4551494 h 4551494"/>
                <a:gd name="connsiteX1" fmla="*/ 265740 w 605355"/>
                <a:gd name="connsiteY1" fmla="*/ 2629114 h 4551494"/>
                <a:gd name="connsiteX2" fmla="*/ 422181 w 605355"/>
                <a:gd name="connsiteY2" fmla="*/ 1524525 h 4551494"/>
                <a:gd name="connsiteX3" fmla="*/ 605355 w 605355"/>
                <a:gd name="connsiteY3" fmla="*/ 0 h 4551494"/>
                <a:gd name="connsiteX0" fmla="*/ 0 w 806855"/>
                <a:gd name="connsiteY0" fmla="*/ 5088992 h 5088992"/>
                <a:gd name="connsiteX1" fmla="*/ 265740 w 806855"/>
                <a:gd name="connsiteY1" fmla="*/ 3166612 h 5088992"/>
                <a:gd name="connsiteX2" fmla="*/ 422181 w 806855"/>
                <a:gd name="connsiteY2" fmla="*/ 2062023 h 5088992"/>
                <a:gd name="connsiteX3" fmla="*/ 806855 w 806855"/>
                <a:gd name="connsiteY3" fmla="*/ 0 h 5088992"/>
                <a:gd name="connsiteX0" fmla="*/ 0 w 2303712"/>
                <a:gd name="connsiteY0" fmla="*/ 10233608 h 10233608"/>
                <a:gd name="connsiteX1" fmla="*/ 265740 w 2303712"/>
                <a:gd name="connsiteY1" fmla="*/ 8311228 h 10233608"/>
                <a:gd name="connsiteX2" fmla="*/ 422181 w 2303712"/>
                <a:gd name="connsiteY2" fmla="*/ 7206639 h 10233608"/>
                <a:gd name="connsiteX3" fmla="*/ 2303711 w 2303712"/>
                <a:gd name="connsiteY3" fmla="*/ -2 h 10233608"/>
                <a:gd name="connsiteX0" fmla="*/ 0 w 2303710"/>
                <a:gd name="connsiteY0" fmla="*/ 10233608 h 10233608"/>
                <a:gd name="connsiteX1" fmla="*/ 265740 w 2303710"/>
                <a:gd name="connsiteY1" fmla="*/ 8311228 h 10233608"/>
                <a:gd name="connsiteX2" fmla="*/ 422181 w 2303710"/>
                <a:gd name="connsiteY2" fmla="*/ 7206639 h 10233608"/>
                <a:gd name="connsiteX3" fmla="*/ 1818639 w 2303710"/>
                <a:gd name="connsiteY3" fmla="*/ 2803972 h 10233608"/>
                <a:gd name="connsiteX4" fmla="*/ 2303711 w 2303710"/>
                <a:gd name="connsiteY4" fmla="*/ -2 h 10233608"/>
                <a:gd name="connsiteX0" fmla="*/ 0 w 2303712"/>
                <a:gd name="connsiteY0" fmla="*/ 10233608 h 10233608"/>
                <a:gd name="connsiteX1" fmla="*/ 265740 w 2303712"/>
                <a:gd name="connsiteY1" fmla="*/ 8311228 h 10233608"/>
                <a:gd name="connsiteX2" fmla="*/ 422181 w 2303712"/>
                <a:gd name="connsiteY2" fmla="*/ 7206639 h 10233608"/>
                <a:gd name="connsiteX3" fmla="*/ 1818639 w 2303712"/>
                <a:gd name="connsiteY3" fmla="*/ 2803972 h 10233608"/>
                <a:gd name="connsiteX4" fmla="*/ 1943373 w 2303712"/>
                <a:gd name="connsiteY4" fmla="*/ 1524228 h 10233608"/>
                <a:gd name="connsiteX5" fmla="*/ 2303711 w 2303712"/>
                <a:gd name="connsiteY5" fmla="*/ -2 h 10233608"/>
                <a:gd name="connsiteX0" fmla="*/ 0 w 2303710"/>
                <a:gd name="connsiteY0" fmla="*/ 10233608 h 10233608"/>
                <a:gd name="connsiteX1" fmla="*/ 265740 w 2303710"/>
                <a:gd name="connsiteY1" fmla="*/ 8311228 h 10233608"/>
                <a:gd name="connsiteX2" fmla="*/ 422181 w 2303710"/>
                <a:gd name="connsiteY2" fmla="*/ 7206639 h 10233608"/>
                <a:gd name="connsiteX3" fmla="*/ 1665115 w 2303710"/>
                <a:gd name="connsiteY3" fmla="*/ 2931948 h 10233608"/>
                <a:gd name="connsiteX4" fmla="*/ 1943373 w 2303710"/>
                <a:gd name="connsiteY4" fmla="*/ 1524228 h 10233608"/>
                <a:gd name="connsiteX5" fmla="*/ 2303711 w 2303710"/>
                <a:gd name="connsiteY5" fmla="*/ -2 h 10233608"/>
                <a:gd name="connsiteX0" fmla="*/ 0 w 2303712"/>
                <a:gd name="connsiteY0" fmla="*/ 10233608 h 10233608"/>
                <a:gd name="connsiteX1" fmla="*/ 265740 w 2303712"/>
                <a:gd name="connsiteY1" fmla="*/ 8311228 h 10233608"/>
                <a:gd name="connsiteX2" fmla="*/ 422181 w 2303712"/>
                <a:gd name="connsiteY2" fmla="*/ 7206639 h 10233608"/>
                <a:gd name="connsiteX3" fmla="*/ 1185349 w 2303712"/>
                <a:gd name="connsiteY3" fmla="*/ 3597437 h 10233608"/>
                <a:gd name="connsiteX4" fmla="*/ 1665115 w 2303712"/>
                <a:gd name="connsiteY4" fmla="*/ 2931948 h 10233608"/>
                <a:gd name="connsiteX5" fmla="*/ 1943373 w 2303712"/>
                <a:gd name="connsiteY5" fmla="*/ 1524228 h 10233608"/>
                <a:gd name="connsiteX6" fmla="*/ 2303711 w 2303712"/>
                <a:gd name="connsiteY6" fmla="*/ -2 h 10233608"/>
                <a:gd name="connsiteX0" fmla="*/ 0 w 2303710"/>
                <a:gd name="connsiteY0" fmla="*/ 10233608 h 10233608"/>
                <a:gd name="connsiteX1" fmla="*/ 265740 w 2303710"/>
                <a:gd name="connsiteY1" fmla="*/ 8311228 h 10233608"/>
                <a:gd name="connsiteX2" fmla="*/ 422181 w 2303710"/>
                <a:gd name="connsiteY2" fmla="*/ 7206639 h 10233608"/>
                <a:gd name="connsiteX3" fmla="*/ 983853 w 2303710"/>
                <a:gd name="connsiteY3" fmla="*/ 4134921 h 10233608"/>
                <a:gd name="connsiteX4" fmla="*/ 1185349 w 2303710"/>
                <a:gd name="connsiteY4" fmla="*/ 3597437 h 10233608"/>
                <a:gd name="connsiteX5" fmla="*/ 1665115 w 2303710"/>
                <a:gd name="connsiteY5" fmla="*/ 2931948 h 10233608"/>
                <a:gd name="connsiteX6" fmla="*/ 1943373 w 2303710"/>
                <a:gd name="connsiteY6" fmla="*/ 1524228 h 10233608"/>
                <a:gd name="connsiteX7" fmla="*/ 2303711 w 2303710"/>
                <a:gd name="connsiteY7" fmla="*/ -2 h 10233608"/>
                <a:gd name="connsiteX0" fmla="*/ 0 w 2303712"/>
                <a:gd name="connsiteY0" fmla="*/ 10233608 h 10233608"/>
                <a:gd name="connsiteX1" fmla="*/ 265740 w 2303712"/>
                <a:gd name="connsiteY1" fmla="*/ 8311228 h 10233608"/>
                <a:gd name="connsiteX2" fmla="*/ 422181 w 2303712"/>
                <a:gd name="connsiteY2" fmla="*/ 7206639 h 10233608"/>
                <a:gd name="connsiteX3" fmla="*/ 983853 w 2303712"/>
                <a:gd name="connsiteY3" fmla="*/ 4134921 h 10233608"/>
                <a:gd name="connsiteX4" fmla="*/ 1185349 w 2303712"/>
                <a:gd name="connsiteY4" fmla="*/ 3597437 h 10233608"/>
                <a:gd name="connsiteX5" fmla="*/ 1943373 w 2303712"/>
                <a:gd name="connsiteY5" fmla="*/ 1524228 h 10233608"/>
                <a:gd name="connsiteX6" fmla="*/ 2303711 w 2303712"/>
                <a:gd name="connsiteY6" fmla="*/ -2 h 10233608"/>
                <a:gd name="connsiteX0" fmla="*/ 0 w 2303710"/>
                <a:gd name="connsiteY0" fmla="*/ 10233608 h 10233608"/>
                <a:gd name="connsiteX1" fmla="*/ 265740 w 2303710"/>
                <a:gd name="connsiteY1" fmla="*/ 8311228 h 10233608"/>
                <a:gd name="connsiteX2" fmla="*/ 422181 w 2303710"/>
                <a:gd name="connsiteY2" fmla="*/ 7206639 h 10233608"/>
                <a:gd name="connsiteX3" fmla="*/ 684482 w 2303710"/>
                <a:gd name="connsiteY3" fmla="*/ 5517060 h 10233608"/>
                <a:gd name="connsiteX4" fmla="*/ 1185349 w 2303710"/>
                <a:gd name="connsiteY4" fmla="*/ 3597437 h 10233608"/>
                <a:gd name="connsiteX5" fmla="*/ 1943373 w 2303710"/>
                <a:gd name="connsiteY5" fmla="*/ 1524228 h 10233608"/>
                <a:gd name="connsiteX6" fmla="*/ 2303711 w 2303710"/>
                <a:gd name="connsiteY6" fmla="*/ -2 h 10233608"/>
                <a:gd name="connsiteX0" fmla="*/ 1081430 w 2037972"/>
                <a:gd name="connsiteY0" fmla="*/ 10417903 h 10417901"/>
                <a:gd name="connsiteX1" fmla="*/ 0 w 2037972"/>
                <a:gd name="connsiteY1" fmla="*/ 8311228 h 10417901"/>
                <a:gd name="connsiteX2" fmla="*/ 156441 w 2037972"/>
                <a:gd name="connsiteY2" fmla="*/ 7206639 h 10417901"/>
                <a:gd name="connsiteX3" fmla="*/ 418742 w 2037972"/>
                <a:gd name="connsiteY3" fmla="*/ 5517060 h 10417901"/>
                <a:gd name="connsiteX4" fmla="*/ 919609 w 2037972"/>
                <a:gd name="connsiteY4" fmla="*/ 3597437 h 10417901"/>
                <a:gd name="connsiteX5" fmla="*/ 1677633 w 2037972"/>
                <a:gd name="connsiteY5" fmla="*/ 1524228 h 10417901"/>
                <a:gd name="connsiteX6" fmla="*/ 2037971 w 2037972"/>
                <a:gd name="connsiteY6" fmla="*/ -2 h 10417901"/>
                <a:gd name="connsiteX0" fmla="*/ 924988 w 1881529"/>
                <a:gd name="connsiteY0" fmla="*/ 10417903 h 10417901"/>
                <a:gd name="connsiteX1" fmla="*/ 822271 w 1881529"/>
                <a:gd name="connsiteY1" fmla="*/ 9048380 h 10417901"/>
                <a:gd name="connsiteX2" fmla="*/ -1 w 1881529"/>
                <a:gd name="connsiteY2" fmla="*/ 7206639 h 10417901"/>
                <a:gd name="connsiteX3" fmla="*/ 262300 w 1881529"/>
                <a:gd name="connsiteY3" fmla="*/ 5517060 h 10417901"/>
                <a:gd name="connsiteX4" fmla="*/ 763167 w 1881529"/>
                <a:gd name="connsiteY4" fmla="*/ 3597437 h 10417901"/>
                <a:gd name="connsiteX5" fmla="*/ 1521191 w 1881529"/>
                <a:gd name="connsiteY5" fmla="*/ 1524228 h 10417901"/>
                <a:gd name="connsiteX6" fmla="*/ 1881529 w 1881529"/>
                <a:gd name="connsiteY6" fmla="*/ -2 h 10417901"/>
                <a:gd name="connsiteX0" fmla="*/ 670660 w 1627201"/>
                <a:gd name="connsiteY0" fmla="*/ 10417903 h 10417901"/>
                <a:gd name="connsiteX1" fmla="*/ 567943 w 1627201"/>
                <a:gd name="connsiteY1" fmla="*/ 9048380 h 10417901"/>
                <a:gd name="connsiteX2" fmla="*/ 137155 w 1627201"/>
                <a:gd name="connsiteY2" fmla="*/ 7268077 h 10417901"/>
                <a:gd name="connsiteX3" fmla="*/ 7972 w 1627201"/>
                <a:gd name="connsiteY3" fmla="*/ 5517060 h 10417901"/>
                <a:gd name="connsiteX4" fmla="*/ 508839 w 1627201"/>
                <a:gd name="connsiteY4" fmla="*/ 3597437 h 10417901"/>
                <a:gd name="connsiteX5" fmla="*/ 1266863 w 1627201"/>
                <a:gd name="connsiteY5" fmla="*/ 1524228 h 10417901"/>
                <a:gd name="connsiteX6" fmla="*/ 1627201 w 1627201"/>
                <a:gd name="connsiteY6" fmla="*/ -2 h 10417901"/>
                <a:gd name="connsiteX0" fmla="*/ 682127 w 1638668"/>
                <a:gd name="connsiteY0" fmla="*/ 10417903 h 10417901"/>
                <a:gd name="connsiteX1" fmla="*/ 579410 w 1638668"/>
                <a:gd name="connsiteY1" fmla="*/ 9048380 h 10417901"/>
                <a:gd name="connsiteX2" fmla="*/ 148622 w 1638668"/>
                <a:gd name="connsiteY2" fmla="*/ 7268077 h 10417901"/>
                <a:gd name="connsiteX3" fmla="*/ 19439 w 1638668"/>
                <a:gd name="connsiteY3" fmla="*/ 5517060 h 10417901"/>
                <a:gd name="connsiteX4" fmla="*/ 520306 w 1638668"/>
                <a:gd name="connsiteY4" fmla="*/ 3597437 h 10417901"/>
                <a:gd name="connsiteX5" fmla="*/ 1278330 w 1638668"/>
                <a:gd name="connsiteY5" fmla="*/ 1524228 h 10417901"/>
                <a:gd name="connsiteX6" fmla="*/ 1638668 w 1638668"/>
                <a:gd name="connsiteY6" fmla="*/ -2 h 10417901"/>
                <a:gd name="connsiteX0" fmla="*/ 568917 w 1525458"/>
                <a:gd name="connsiteY0" fmla="*/ 10417903 h 10417901"/>
                <a:gd name="connsiteX1" fmla="*/ 466200 w 1525458"/>
                <a:gd name="connsiteY1" fmla="*/ 9048380 h 10417901"/>
                <a:gd name="connsiteX2" fmla="*/ 35412 w 1525458"/>
                <a:gd name="connsiteY2" fmla="*/ 7268077 h 10417901"/>
                <a:gd name="connsiteX3" fmla="*/ 67427 w 1525458"/>
                <a:gd name="connsiteY3" fmla="*/ 6008497 h 10417901"/>
                <a:gd name="connsiteX4" fmla="*/ 407096 w 1525458"/>
                <a:gd name="connsiteY4" fmla="*/ 3597437 h 10417901"/>
                <a:gd name="connsiteX5" fmla="*/ 1165120 w 1525458"/>
                <a:gd name="connsiteY5" fmla="*/ 1524228 h 10417901"/>
                <a:gd name="connsiteX6" fmla="*/ 1525458 w 1525458"/>
                <a:gd name="connsiteY6" fmla="*/ -2 h 10417901"/>
                <a:gd name="connsiteX0" fmla="*/ 568917 w 1525458"/>
                <a:gd name="connsiteY0" fmla="*/ 10417903 h 10417901"/>
                <a:gd name="connsiteX1" fmla="*/ 466200 w 1525458"/>
                <a:gd name="connsiteY1" fmla="*/ 9048380 h 10417901"/>
                <a:gd name="connsiteX2" fmla="*/ 35412 w 1525458"/>
                <a:gd name="connsiteY2" fmla="*/ 7268077 h 10417901"/>
                <a:gd name="connsiteX3" fmla="*/ 67427 w 1525458"/>
                <a:gd name="connsiteY3" fmla="*/ 6008497 h 10417901"/>
                <a:gd name="connsiteX4" fmla="*/ 407096 w 1525458"/>
                <a:gd name="connsiteY4" fmla="*/ 5409576 h 10417901"/>
                <a:gd name="connsiteX5" fmla="*/ 1165120 w 1525458"/>
                <a:gd name="connsiteY5" fmla="*/ 1524228 h 10417901"/>
                <a:gd name="connsiteX6" fmla="*/ 1525458 w 1525458"/>
                <a:gd name="connsiteY6" fmla="*/ -2 h 10417901"/>
                <a:gd name="connsiteX0" fmla="*/ 568917 w 1525458"/>
                <a:gd name="connsiteY0" fmla="*/ 10417903 h 10417901"/>
                <a:gd name="connsiteX1" fmla="*/ 466200 w 1525458"/>
                <a:gd name="connsiteY1" fmla="*/ 9048380 h 10417901"/>
                <a:gd name="connsiteX2" fmla="*/ 35412 w 1525458"/>
                <a:gd name="connsiteY2" fmla="*/ 7268077 h 10417901"/>
                <a:gd name="connsiteX3" fmla="*/ 67427 w 1525458"/>
                <a:gd name="connsiteY3" fmla="*/ 6008497 h 10417901"/>
                <a:gd name="connsiteX4" fmla="*/ 407096 w 1525458"/>
                <a:gd name="connsiteY4" fmla="*/ 5409576 h 10417901"/>
                <a:gd name="connsiteX5" fmla="*/ 750606 w 1525458"/>
                <a:gd name="connsiteY5" fmla="*/ 4503503 h 10417901"/>
                <a:gd name="connsiteX6" fmla="*/ 1525458 w 1525458"/>
                <a:gd name="connsiteY6" fmla="*/ -2 h 10417901"/>
                <a:gd name="connsiteX0" fmla="*/ 568917 w 892172"/>
                <a:gd name="connsiteY0" fmla="*/ 6640057 h 6640055"/>
                <a:gd name="connsiteX1" fmla="*/ 466200 w 892172"/>
                <a:gd name="connsiteY1" fmla="*/ 5270534 h 6640055"/>
                <a:gd name="connsiteX2" fmla="*/ 35412 w 892172"/>
                <a:gd name="connsiteY2" fmla="*/ 3490231 h 6640055"/>
                <a:gd name="connsiteX3" fmla="*/ 67427 w 892172"/>
                <a:gd name="connsiteY3" fmla="*/ 2230651 h 6640055"/>
                <a:gd name="connsiteX4" fmla="*/ 407096 w 892172"/>
                <a:gd name="connsiteY4" fmla="*/ 1631730 h 6640055"/>
                <a:gd name="connsiteX5" fmla="*/ 750606 w 892172"/>
                <a:gd name="connsiteY5" fmla="*/ 725657 h 6640055"/>
                <a:gd name="connsiteX6" fmla="*/ 892172 w 892172"/>
                <a:gd name="connsiteY6" fmla="*/ 0 h 6640055"/>
                <a:gd name="connsiteX0" fmla="*/ 568917 w 892172"/>
                <a:gd name="connsiteY0" fmla="*/ 6640057 h 6640055"/>
                <a:gd name="connsiteX1" fmla="*/ 466200 w 892172"/>
                <a:gd name="connsiteY1" fmla="*/ 5270534 h 6640055"/>
                <a:gd name="connsiteX2" fmla="*/ 35412 w 892172"/>
                <a:gd name="connsiteY2" fmla="*/ 3490231 h 6640055"/>
                <a:gd name="connsiteX3" fmla="*/ 67427 w 892172"/>
                <a:gd name="connsiteY3" fmla="*/ 2230651 h 6640055"/>
                <a:gd name="connsiteX4" fmla="*/ 407096 w 892172"/>
                <a:gd name="connsiteY4" fmla="*/ 1631730 h 6640055"/>
                <a:gd name="connsiteX5" fmla="*/ 462748 w 892172"/>
                <a:gd name="connsiteY5" fmla="*/ 1124942 h 6640055"/>
                <a:gd name="connsiteX6" fmla="*/ 892172 w 892172"/>
                <a:gd name="connsiteY6" fmla="*/ 0 h 6640055"/>
                <a:gd name="connsiteX0" fmla="*/ 568917 w 568917"/>
                <a:gd name="connsiteY0" fmla="*/ 6363629 h 6363627"/>
                <a:gd name="connsiteX1" fmla="*/ 466200 w 568917"/>
                <a:gd name="connsiteY1" fmla="*/ 4994106 h 6363627"/>
                <a:gd name="connsiteX2" fmla="*/ 35412 w 568917"/>
                <a:gd name="connsiteY2" fmla="*/ 3213803 h 6363627"/>
                <a:gd name="connsiteX3" fmla="*/ 67427 w 568917"/>
                <a:gd name="connsiteY3" fmla="*/ 1954223 h 6363627"/>
                <a:gd name="connsiteX4" fmla="*/ 407096 w 568917"/>
                <a:gd name="connsiteY4" fmla="*/ 1355302 h 6363627"/>
                <a:gd name="connsiteX5" fmla="*/ 462748 w 568917"/>
                <a:gd name="connsiteY5" fmla="*/ 848514 h 6363627"/>
                <a:gd name="connsiteX6" fmla="*/ 523715 w 568917"/>
                <a:gd name="connsiteY6" fmla="*/ 0 h 6363627"/>
                <a:gd name="connsiteX0" fmla="*/ 566480 w 566480"/>
                <a:gd name="connsiteY0" fmla="*/ 6363629 h 6363627"/>
                <a:gd name="connsiteX1" fmla="*/ 463763 w 566480"/>
                <a:gd name="connsiteY1" fmla="*/ 4994106 h 6363627"/>
                <a:gd name="connsiteX2" fmla="*/ 32975 w 566480"/>
                <a:gd name="connsiteY2" fmla="*/ 3213803 h 6363627"/>
                <a:gd name="connsiteX3" fmla="*/ 64990 w 566480"/>
                <a:gd name="connsiteY3" fmla="*/ 1954223 h 6363627"/>
                <a:gd name="connsiteX4" fmla="*/ 347088 w 566480"/>
                <a:gd name="connsiteY4" fmla="*/ 1601016 h 6363627"/>
                <a:gd name="connsiteX5" fmla="*/ 460311 w 566480"/>
                <a:gd name="connsiteY5" fmla="*/ 848514 h 6363627"/>
                <a:gd name="connsiteX6" fmla="*/ 521278 w 566480"/>
                <a:gd name="connsiteY6" fmla="*/ 0 h 6363627"/>
                <a:gd name="connsiteX0" fmla="*/ 567916 w 567916"/>
                <a:gd name="connsiteY0" fmla="*/ 6363629 h 6363627"/>
                <a:gd name="connsiteX1" fmla="*/ 465199 w 567916"/>
                <a:gd name="connsiteY1" fmla="*/ 4994106 h 6363627"/>
                <a:gd name="connsiteX2" fmla="*/ 34411 w 567916"/>
                <a:gd name="connsiteY2" fmla="*/ 3213803 h 6363627"/>
                <a:gd name="connsiteX3" fmla="*/ 66426 w 567916"/>
                <a:gd name="connsiteY3" fmla="*/ 1954223 h 6363627"/>
                <a:gd name="connsiteX4" fmla="*/ 383066 w 567916"/>
                <a:gd name="connsiteY4" fmla="*/ 1478169 h 6363627"/>
                <a:gd name="connsiteX5" fmla="*/ 461747 w 567916"/>
                <a:gd name="connsiteY5" fmla="*/ 848514 h 6363627"/>
                <a:gd name="connsiteX6" fmla="*/ 522714 w 567916"/>
                <a:gd name="connsiteY6" fmla="*/ 0 h 6363627"/>
                <a:gd name="connsiteX0" fmla="*/ 567916 w 567916"/>
                <a:gd name="connsiteY0" fmla="*/ 6363629 h 6363627"/>
                <a:gd name="connsiteX1" fmla="*/ 465199 w 567916"/>
                <a:gd name="connsiteY1" fmla="*/ 4994106 h 6363627"/>
                <a:gd name="connsiteX2" fmla="*/ 34411 w 567916"/>
                <a:gd name="connsiteY2" fmla="*/ 3213803 h 6363627"/>
                <a:gd name="connsiteX3" fmla="*/ 66426 w 567916"/>
                <a:gd name="connsiteY3" fmla="*/ 1954223 h 6363627"/>
                <a:gd name="connsiteX4" fmla="*/ 383066 w 567916"/>
                <a:gd name="connsiteY4" fmla="*/ 1478169 h 6363627"/>
                <a:gd name="connsiteX5" fmla="*/ 461747 w 567916"/>
                <a:gd name="connsiteY5" fmla="*/ 848514 h 6363627"/>
                <a:gd name="connsiteX6" fmla="*/ 522714 w 567916"/>
                <a:gd name="connsiteY6" fmla="*/ 0 h 6363627"/>
                <a:gd name="connsiteX0" fmla="*/ 565562 w 565562"/>
                <a:gd name="connsiteY0" fmla="*/ 6363629 h 6363627"/>
                <a:gd name="connsiteX1" fmla="*/ 462845 w 565562"/>
                <a:gd name="connsiteY1" fmla="*/ 4994106 h 6363627"/>
                <a:gd name="connsiteX2" fmla="*/ 32057 w 565562"/>
                <a:gd name="connsiteY2" fmla="*/ 3213803 h 6363627"/>
                <a:gd name="connsiteX3" fmla="*/ 64072 w 565562"/>
                <a:gd name="connsiteY3" fmla="*/ 1954223 h 6363627"/>
                <a:gd name="connsiteX4" fmla="*/ 323140 w 565562"/>
                <a:gd name="connsiteY4" fmla="*/ 1601034 h 6363627"/>
                <a:gd name="connsiteX5" fmla="*/ 459393 w 565562"/>
                <a:gd name="connsiteY5" fmla="*/ 848514 h 6363627"/>
                <a:gd name="connsiteX6" fmla="*/ 520360 w 565562"/>
                <a:gd name="connsiteY6" fmla="*/ 0 h 6363627"/>
                <a:gd name="connsiteX0" fmla="*/ 561781 w 561781"/>
                <a:gd name="connsiteY0" fmla="*/ 6363629 h 6363627"/>
                <a:gd name="connsiteX1" fmla="*/ 459064 w 561781"/>
                <a:gd name="connsiteY1" fmla="*/ 4994106 h 6363627"/>
                <a:gd name="connsiteX2" fmla="*/ 28276 w 561781"/>
                <a:gd name="connsiteY2" fmla="*/ 3213803 h 6363627"/>
                <a:gd name="connsiteX3" fmla="*/ 71805 w 561781"/>
                <a:gd name="connsiteY3" fmla="*/ 2015664 h 6363627"/>
                <a:gd name="connsiteX4" fmla="*/ 319359 w 561781"/>
                <a:gd name="connsiteY4" fmla="*/ 1601034 h 6363627"/>
                <a:gd name="connsiteX5" fmla="*/ 455612 w 561781"/>
                <a:gd name="connsiteY5" fmla="*/ 848514 h 6363627"/>
                <a:gd name="connsiteX6" fmla="*/ 516579 w 561781"/>
                <a:gd name="connsiteY6" fmla="*/ 0 h 6363627"/>
                <a:gd name="connsiteX0" fmla="*/ 580647 w 580647"/>
                <a:gd name="connsiteY0" fmla="*/ 6363629 h 6363627"/>
                <a:gd name="connsiteX1" fmla="*/ 477930 w 580647"/>
                <a:gd name="connsiteY1" fmla="*/ 4994106 h 6363627"/>
                <a:gd name="connsiteX2" fmla="*/ 47142 w 580647"/>
                <a:gd name="connsiteY2" fmla="*/ 3213803 h 6363627"/>
                <a:gd name="connsiteX3" fmla="*/ 90671 w 580647"/>
                <a:gd name="connsiteY3" fmla="*/ 2015664 h 6363627"/>
                <a:gd name="connsiteX4" fmla="*/ 338225 w 580647"/>
                <a:gd name="connsiteY4" fmla="*/ 1601034 h 6363627"/>
                <a:gd name="connsiteX5" fmla="*/ 474478 w 580647"/>
                <a:gd name="connsiteY5" fmla="*/ 848514 h 6363627"/>
                <a:gd name="connsiteX6" fmla="*/ 535445 w 580647"/>
                <a:gd name="connsiteY6" fmla="*/ 0 h 6363627"/>
                <a:gd name="connsiteX0" fmla="*/ 580647 w 580647"/>
                <a:gd name="connsiteY0" fmla="*/ 6363629 h 6363627"/>
                <a:gd name="connsiteX1" fmla="*/ 477930 w 580647"/>
                <a:gd name="connsiteY1" fmla="*/ 4994106 h 6363627"/>
                <a:gd name="connsiteX2" fmla="*/ 47142 w 580647"/>
                <a:gd name="connsiteY2" fmla="*/ 3213803 h 6363627"/>
                <a:gd name="connsiteX3" fmla="*/ 90671 w 580647"/>
                <a:gd name="connsiteY3" fmla="*/ 2015664 h 6363627"/>
                <a:gd name="connsiteX4" fmla="*/ 338225 w 580647"/>
                <a:gd name="connsiteY4" fmla="*/ 1601034 h 6363627"/>
                <a:gd name="connsiteX5" fmla="*/ 474478 w 580647"/>
                <a:gd name="connsiteY5" fmla="*/ 848514 h 6363627"/>
                <a:gd name="connsiteX6" fmla="*/ 535445 w 580647"/>
                <a:gd name="connsiteY6" fmla="*/ 0 h 6363627"/>
                <a:gd name="connsiteX0" fmla="*/ 510698 w 510698"/>
                <a:gd name="connsiteY0" fmla="*/ 6363629 h 6363627"/>
                <a:gd name="connsiteX1" fmla="*/ 407981 w 510698"/>
                <a:gd name="connsiteY1" fmla="*/ 4994106 h 6363627"/>
                <a:gd name="connsiteX2" fmla="*/ 57793 w 510698"/>
                <a:gd name="connsiteY2" fmla="*/ 3213801 h 6363627"/>
                <a:gd name="connsiteX3" fmla="*/ 20722 w 510698"/>
                <a:gd name="connsiteY3" fmla="*/ 2015664 h 6363627"/>
                <a:gd name="connsiteX4" fmla="*/ 268276 w 510698"/>
                <a:gd name="connsiteY4" fmla="*/ 1601034 h 6363627"/>
                <a:gd name="connsiteX5" fmla="*/ 404529 w 510698"/>
                <a:gd name="connsiteY5" fmla="*/ 848514 h 6363627"/>
                <a:gd name="connsiteX6" fmla="*/ 465496 w 510698"/>
                <a:gd name="connsiteY6" fmla="*/ 0 h 6363627"/>
                <a:gd name="connsiteX0" fmla="*/ 530485 w 530485"/>
                <a:gd name="connsiteY0" fmla="*/ 6363629 h 6363627"/>
                <a:gd name="connsiteX1" fmla="*/ 427768 w 530485"/>
                <a:gd name="connsiteY1" fmla="*/ 4994106 h 6363627"/>
                <a:gd name="connsiteX2" fmla="*/ 77580 w 530485"/>
                <a:gd name="connsiteY2" fmla="*/ 3213801 h 6363627"/>
                <a:gd name="connsiteX3" fmla="*/ 40509 w 530485"/>
                <a:gd name="connsiteY3" fmla="*/ 2015664 h 6363627"/>
                <a:gd name="connsiteX4" fmla="*/ 288063 w 530485"/>
                <a:gd name="connsiteY4" fmla="*/ 1601034 h 6363627"/>
                <a:gd name="connsiteX5" fmla="*/ 424316 w 530485"/>
                <a:gd name="connsiteY5" fmla="*/ 848514 h 6363627"/>
                <a:gd name="connsiteX6" fmla="*/ 485283 w 530485"/>
                <a:gd name="connsiteY6" fmla="*/ 0 h 6363627"/>
                <a:gd name="connsiteX0" fmla="*/ 512899 w 512899"/>
                <a:gd name="connsiteY0" fmla="*/ 6363629 h 6363627"/>
                <a:gd name="connsiteX1" fmla="*/ 456239 w 512899"/>
                <a:gd name="connsiteY1" fmla="*/ 5147675 h 6363627"/>
                <a:gd name="connsiteX2" fmla="*/ 59994 w 512899"/>
                <a:gd name="connsiteY2" fmla="*/ 3213801 h 6363627"/>
                <a:gd name="connsiteX3" fmla="*/ 22923 w 512899"/>
                <a:gd name="connsiteY3" fmla="*/ 2015664 h 6363627"/>
                <a:gd name="connsiteX4" fmla="*/ 270477 w 512899"/>
                <a:gd name="connsiteY4" fmla="*/ 1601034 h 6363627"/>
                <a:gd name="connsiteX5" fmla="*/ 406730 w 512899"/>
                <a:gd name="connsiteY5" fmla="*/ 848514 h 6363627"/>
                <a:gd name="connsiteX6" fmla="*/ 467697 w 512899"/>
                <a:gd name="connsiteY6" fmla="*/ 0 h 6363627"/>
                <a:gd name="connsiteX0" fmla="*/ 512899 w 512899"/>
                <a:gd name="connsiteY0" fmla="*/ 6363629 h 6363627"/>
                <a:gd name="connsiteX1" fmla="*/ 456239 w 512899"/>
                <a:gd name="connsiteY1" fmla="*/ 5147675 h 6363627"/>
                <a:gd name="connsiteX2" fmla="*/ 59994 w 512899"/>
                <a:gd name="connsiteY2" fmla="*/ 3213801 h 6363627"/>
                <a:gd name="connsiteX3" fmla="*/ 22923 w 512899"/>
                <a:gd name="connsiteY3" fmla="*/ 1954237 h 6363627"/>
                <a:gd name="connsiteX4" fmla="*/ 270477 w 512899"/>
                <a:gd name="connsiteY4" fmla="*/ 1601034 h 6363627"/>
                <a:gd name="connsiteX5" fmla="*/ 406730 w 512899"/>
                <a:gd name="connsiteY5" fmla="*/ 848514 h 6363627"/>
                <a:gd name="connsiteX6" fmla="*/ 467697 w 512899"/>
                <a:gd name="connsiteY6" fmla="*/ 0 h 6363627"/>
                <a:gd name="connsiteX0" fmla="*/ 571309 w 571309"/>
                <a:gd name="connsiteY0" fmla="*/ 6363629 h 6363627"/>
                <a:gd name="connsiteX1" fmla="*/ 514649 w 571309"/>
                <a:gd name="connsiteY1" fmla="*/ 5147675 h 6363627"/>
                <a:gd name="connsiteX2" fmla="*/ 118404 w 571309"/>
                <a:gd name="connsiteY2" fmla="*/ 3213801 h 6363627"/>
                <a:gd name="connsiteX3" fmla="*/ 756 w 571309"/>
                <a:gd name="connsiteY3" fmla="*/ 2547074 h 6363627"/>
                <a:gd name="connsiteX4" fmla="*/ 81333 w 571309"/>
                <a:gd name="connsiteY4" fmla="*/ 1954237 h 6363627"/>
                <a:gd name="connsiteX5" fmla="*/ 328887 w 571309"/>
                <a:gd name="connsiteY5" fmla="*/ 1601034 h 6363627"/>
                <a:gd name="connsiteX6" fmla="*/ 465140 w 571309"/>
                <a:gd name="connsiteY6" fmla="*/ 848514 h 6363627"/>
                <a:gd name="connsiteX7" fmla="*/ 526107 w 571309"/>
                <a:gd name="connsiteY7" fmla="*/ 0 h 6363627"/>
                <a:gd name="connsiteX0" fmla="*/ 571309 w 571309"/>
                <a:gd name="connsiteY0" fmla="*/ 6363629 h 6363627"/>
                <a:gd name="connsiteX1" fmla="*/ 514649 w 571309"/>
                <a:gd name="connsiteY1" fmla="*/ 5147675 h 6363627"/>
                <a:gd name="connsiteX2" fmla="*/ 118404 w 571309"/>
                <a:gd name="connsiteY2" fmla="*/ 3213801 h 6363627"/>
                <a:gd name="connsiteX3" fmla="*/ 756 w 571309"/>
                <a:gd name="connsiteY3" fmla="*/ 2547074 h 6363627"/>
                <a:gd name="connsiteX4" fmla="*/ 81333 w 571309"/>
                <a:gd name="connsiteY4" fmla="*/ 1954237 h 6363627"/>
                <a:gd name="connsiteX5" fmla="*/ 328887 w 571309"/>
                <a:gd name="connsiteY5" fmla="*/ 1601034 h 6363627"/>
                <a:gd name="connsiteX6" fmla="*/ 465140 w 571309"/>
                <a:gd name="connsiteY6" fmla="*/ 848514 h 6363627"/>
                <a:gd name="connsiteX7" fmla="*/ 526107 w 571309"/>
                <a:gd name="connsiteY7" fmla="*/ 0 h 6363627"/>
                <a:gd name="connsiteX0" fmla="*/ 573183 w 573183"/>
                <a:gd name="connsiteY0" fmla="*/ 6363629 h 6363627"/>
                <a:gd name="connsiteX1" fmla="*/ 516523 w 573183"/>
                <a:gd name="connsiteY1" fmla="*/ 5147675 h 6363627"/>
                <a:gd name="connsiteX2" fmla="*/ 120278 w 573183"/>
                <a:gd name="connsiteY2" fmla="*/ 3213801 h 6363627"/>
                <a:gd name="connsiteX3" fmla="*/ 2630 w 573183"/>
                <a:gd name="connsiteY3" fmla="*/ 2547074 h 6363627"/>
                <a:gd name="connsiteX4" fmla="*/ 83207 w 573183"/>
                <a:gd name="connsiteY4" fmla="*/ 1954237 h 6363627"/>
                <a:gd name="connsiteX5" fmla="*/ 330761 w 573183"/>
                <a:gd name="connsiteY5" fmla="*/ 1601034 h 6363627"/>
                <a:gd name="connsiteX6" fmla="*/ 467014 w 573183"/>
                <a:gd name="connsiteY6" fmla="*/ 848514 h 6363627"/>
                <a:gd name="connsiteX7" fmla="*/ 527981 w 573183"/>
                <a:gd name="connsiteY7" fmla="*/ 0 h 6363627"/>
                <a:gd name="connsiteX0" fmla="*/ 573183 w 573183"/>
                <a:gd name="connsiteY0" fmla="*/ 6363629 h 6363627"/>
                <a:gd name="connsiteX1" fmla="*/ 516523 w 573183"/>
                <a:gd name="connsiteY1" fmla="*/ 5147675 h 6363627"/>
                <a:gd name="connsiteX2" fmla="*/ 120278 w 573183"/>
                <a:gd name="connsiteY2" fmla="*/ 3213801 h 6363627"/>
                <a:gd name="connsiteX3" fmla="*/ 2630 w 573183"/>
                <a:gd name="connsiteY3" fmla="*/ 2547074 h 6363627"/>
                <a:gd name="connsiteX4" fmla="*/ 83207 w 573183"/>
                <a:gd name="connsiteY4" fmla="*/ 1954237 h 6363627"/>
                <a:gd name="connsiteX5" fmla="*/ 330761 w 573183"/>
                <a:gd name="connsiteY5" fmla="*/ 1601034 h 6363627"/>
                <a:gd name="connsiteX6" fmla="*/ 467014 w 573183"/>
                <a:gd name="connsiteY6" fmla="*/ 848514 h 6363627"/>
                <a:gd name="connsiteX7" fmla="*/ 527981 w 573183"/>
                <a:gd name="connsiteY7" fmla="*/ 0 h 6363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3183" h="6363627">
                  <a:moveTo>
                    <a:pt x="573183" y="6363629"/>
                  </a:moveTo>
                  <a:lnTo>
                    <a:pt x="516523" y="5147675"/>
                  </a:lnTo>
                  <a:cubicBezTo>
                    <a:pt x="427606" y="4622704"/>
                    <a:pt x="205927" y="3647234"/>
                    <a:pt x="120278" y="3213801"/>
                  </a:cubicBezTo>
                  <a:cubicBezTo>
                    <a:pt x="34629" y="2780368"/>
                    <a:pt x="16004" y="2929754"/>
                    <a:pt x="2630" y="2547074"/>
                  </a:cubicBezTo>
                  <a:cubicBezTo>
                    <a:pt x="-10744" y="2164394"/>
                    <a:pt x="28518" y="2111910"/>
                    <a:pt x="83207" y="1954237"/>
                  </a:cubicBezTo>
                  <a:cubicBezTo>
                    <a:pt x="137896" y="1796564"/>
                    <a:pt x="266793" y="1785321"/>
                    <a:pt x="330761" y="1601034"/>
                  </a:cubicBezTo>
                  <a:cubicBezTo>
                    <a:pt x="394729" y="1416747"/>
                    <a:pt x="280620" y="1448087"/>
                    <a:pt x="467014" y="848514"/>
                  </a:cubicBezTo>
                  <a:cubicBezTo>
                    <a:pt x="547859" y="381185"/>
                    <a:pt x="485517" y="300961"/>
                    <a:pt x="527981" y="0"/>
                  </a:cubicBezTo>
                </a:path>
              </a:pathLst>
            </a:custGeom>
            <a:noFill/>
            <a:ln w="63500" cap="rnd">
              <a:solidFill>
                <a:schemeClr val="accent2">
                  <a:lumMod val="75000"/>
                </a:schemeClr>
              </a:solidFill>
              <a:prstDash val="sysDot"/>
              <a:headEnd type="triangle" w="med" len="sm"/>
              <a:tailEnd type="triangle" w="med" len="sm"/>
            </a:ln>
            <a:effectLst>
              <a:glow rad="1905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18">
                <a:latin typeface="UD デジタル 教科書体 NK-R" panose="02020400000000000000" pitchFamily="18" charset="-128"/>
                <a:ea typeface="UD デジタル 教科書体 NK-R" panose="02020400000000000000" pitchFamily="18" charset="-128"/>
              </a:endParaRPr>
            </a:p>
          </p:txBody>
        </p:sp>
        <p:sp>
          <p:nvSpPr>
            <p:cNvPr id="112" name="フリーフォーム 111"/>
            <p:cNvSpPr/>
            <p:nvPr/>
          </p:nvSpPr>
          <p:spPr>
            <a:xfrm rot="16200000">
              <a:off x="7752989" y="8080043"/>
              <a:ext cx="787764" cy="1186628"/>
            </a:xfrm>
            <a:custGeom>
              <a:avLst/>
              <a:gdLst>
                <a:gd name="connsiteX0" fmla="*/ 4686300 w 4686300"/>
                <a:gd name="connsiteY0" fmla="*/ 50800 h 1822450"/>
                <a:gd name="connsiteX1" fmla="*/ 4610100 w 4686300"/>
                <a:gd name="connsiteY1" fmla="*/ 38100 h 1822450"/>
                <a:gd name="connsiteX2" fmla="*/ 4483100 w 4686300"/>
                <a:gd name="connsiteY2" fmla="*/ 12700 h 1822450"/>
                <a:gd name="connsiteX3" fmla="*/ 4273550 w 4686300"/>
                <a:gd name="connsiteY3" fmla="*/ 0 h 1822450"/>
                <a:gd name="connsiteX4" fmla="*/ 4121150 w 4686300"/>
                <a:gd name="connsiteY4" fmla="*/ 25400 h 1822450"/>
                <a:gd name="connsiteX5" fmla="*/ 3854450 w 4686300"/>
                <a:gd name="connsiteY5" fmla="*/ 133350 h 1822450"/>
                <a:gd name="connsiteX6" fmla="*/ 2743200 w 4686300"/>
                <a:gd name="connsiteY6" fmla="*/ 596900 h 1822450"/>
                <a:gd name="connsiteX7" fmla="*/ 2635250 w 4686300"/>
                <a:gd name="connsiteY7" fmla="*/ 647700 h 1822450"/>
                <a:gd name="connsiteX8" fmla="*/ 2533650 w 4686300"/>
                <a:gd name="connsiteY8" fmla="*/ 717550 h 1822450"/>
                <a:gd name="connsiteX9" fmla="*/ 2082800 w 4686300"/>
                <a:gd name="connsiteY9" fmla="*/ 1244600 h 1822450"/>
                <a:gd name="connsiteX10" fmla="*/ 2019300 w 4686300"/>
                <a:gd name="connsiteY10" fmla="*/ 1276350 h 1822450"/>
                <a:gd name="connsiteX11" fmla="*/ 1257300 w 4686300"/>
                <a:gd name="connsiteY11" fmla="*/ 1447800 h 1822450"/>
                <a:gd name="connsiteX12" fmla="*/ 0 w 4686300"/>
                <a:gd name="connsiteY12" fmla="*/ 1822450 h 1822450"/>
                <a:gd name="connsiteX0" fmla="*/ 4686300 w 4686300"/>
                <a:gd name="connsiteY0" fmla="*/ 50800 h 1822450"/>
                <a:gd name="connsiteX1" fmla="*/ 4610100 w 4686300"/>
                <a:gd name="connsiteY1" fmla="*/ 38100 h 1822450"/>
                <a:gd name="connsiteX2" fmla="*/ 4483100 w 4686300"/>
                <a:gd name="connsiteY2" fmla="*/ 12700 h 1822450"/>
                <a:gd name="connsiteX3" fmla="*/ 4273550 w 4686300"/>
                <a:gd name="connsiteY3" fmla="*/ 0 h 1822450"/>
                <a:gd name="connsiteX4" fmla="*/ 4121150 w 4686300"/>
                <a:gd name="connsiteY4" fmla="*/ 25400 h 1822450"/>
                <a:gd name="connsiteX5" fmla="*/ 3854450 w 4686300"/>
                <a:gd name="connsiteY5" fmla="*/ 133350 h 1822450"/>
                <a:gd name="connsiteX6" fmla="*/ 2743200 w 4686300"/>
                <a:gd name="connsiteY6" fmla="*/ 596900 h 1822450"/>
                <a:gd name="connsiteX7" fmla="*/ 2635250 w 4686300"/>
                <a:gd name="connsiteY7" fmla="*/ 647700 h 1822450"/>
                <a:gd name="connsiteX8" fmla="*/ 2533650 w 4686300"/>
                <a:gd name="connsiteY8" fmla="*/ 717550 h 1822450"/>
                <a:gd name="connsiteX9" fmla="*/ 2082800 w 4686300"/>
                <a:gd name="connsiteY9" fmla="*/ 1244600 h 1822450"/>
                <a:gd name="connsiteX10" fmla="*/ 2019300 w 4686300"/>
                <a:gd name="connsiteY10" fmla="*/ 1276350 h 1822450"/>
                <a:gd name="connsiteX11" fmla="*/ 1257300 w 4686300"/>
                <a:gd name="connsiteY11" fmla="*/ 1447800 h 1822450"/>
                <a:gd name="connsiteX12" fmla="*/ 0 w 4686300"/>
                <a:gd name="connsiteY12" fmla="*/ 1822450 h 1822450"/>
                <a:gd name="connsiteX0" fmla="*/ 4686300 w 4686300"/>
                <a:gd name="connsiteY0" fmla="*/ 50800 h 2264210"/>
                <a:gd name="connsiteX1" fmla="*/ 4610100 w 4686300"/>
                <a:gd name="connsiteY1" fmla="*/ 38100 h 2264210"/>
                <a:gd name="connsiteX2" fmla="*/ 4483100 w 4686300"/>
                <a:gd name="connsiteY2" fmla="*/ 12700 h 2264210"/>
                <a:gd name="connsiteX3" fmla="*/ 4273550 w 4686300"/>
                <a:gd name="connsiteY3" fmla="*/ 0 h 2264210"/>
                <a:gd name="connsiteX4" fmla="*/ 4121150 w 4686300"/>
                <a:gd name="connsiteY4" fmla="*/ 25400 h 2264210"/>
                <a:gd name="connsiteX5" fmla="*/ 3854450 w 4686300"/>
                <a:gd name="connsiteY5" fmla="*/ 133350 h 2264210"/>
                <a:gd name="connsiteX6" fmla="*/ 2743200 w 4686300"/>
                <a:gd name="connsiteY6" fmla="*/ 596900 h 2264210"/>
                <a:gd name="connsiteX7" fmla="*/ 2635250 w 4686300"/>
                <a:gd name="connsiteY7" fmla="*/ 647700 h 2264210"/>
                <a:gd name="connsiteX8" fmla="*/ 2533650 w 4686300"/>
                <a:gd name="connsiteY8" fmla="*/ 717550 h 2264210"/>
                <a:gd name="connsiteX9" fmla="*/ 2082800 w 4686300"/>
                <a:gd name="connsiteY9" fmla="*/ 1244600 h 2264210"/>
                <a:gd name="connsiteX10" fmla="*/ 2019300 w 4686300"/>
                <a:gd name="connsiteY10" fmla="*/ 1276350 h 2264210"/>
                <a:gd name="connsiteX11" fmla="*/ 1310681 w 4686300"/>
                <a:gd name="connsiteY11" fmla="*/ 2264210 h 2264210"/>
                <a:gd name="connsiteX12" fmla="*/ 0 w 4686300"/>
                <a:gd name="connsiteY12" fmla="*/ 1822450 h 2264210"/>
                <a:gd name="connsiteX0" fmla="*/ 4686300 w 4686300"/>
                <a:gd name="connsiteY0" fmla="*/ 50800 h 2614725"/>
                <a:gd name="connsiteX1" fmla="*/ 4610100 w 4686300"/>
                <a:gd name="connsiteY1" fmla="*/ 38100 h 2614725"/>
                <a:gd name="connsiteX2" fmla="*/ 4483100 w 4686300"/>
                <a:gd name="connsiteY2" fmla="*/ 12700 h 2614725"/>
                <a:gd name="connsiteX3" fmla="*/ 4273550 w 4686300"/>
                <a:gd name="connsiteY3" fmla="*/ 0 h 2614725"/>
                <a:gd name="connsiteX4" fmla="*/ 4121150 w 4686300"/>
                <a:gd name="connsiteY4" fmla="*/ 25400 h 2614725"/>
                <a:gd name="connsiteX5" fmla="*/ 3854450 w 4686300"/>
                <a:gd name="connsiteY5" fmla="*/ 133350 h 2614725"/>
                <a:gd name="connsiteX6" fmla="*/ 2743200 w 4686300"/>
                <a:gd name="connsiteY6" fmla="*/ 596900 h 2614725"/>
                <a:gd name="connsiteX7" fmla="*/ 2635250 w 4686300"/>
                <a:gd name="connsiteY7" fmla="*/ 647700 h 2614725"/>
                <a:gd name="connsiteX8" fmla="*/ 2533650 w 4686300"/>
                <a:gd name="connsiteY8" fmla="*/ 717550 h 2614725"/>
                <a:gd name="connsiteX9" fmla="*/ 2082800 w 4686300"/>
                <a:gd name="connsiteY9" fmla="*/ 1244600 h 2614725"/>
                <a:gd name="connsiteX10" fmla="*/ 1979264 w 4686300"/>
                <a:gd name="connsiteY10" fmla="*/ 2614725 h 2614725"/>
                <a:gd name="connsiteX11" fmla="*/ 1310681 w 4686300"/>
                <a:gd name="connsiteY11" fmla="*/ 2264210 h 2614725"/>
                <a:gd name="connsiteX12" fmla="*/ 0 w 4686300"/>
                <a:gd name="connsiteY12" fmla="*/ 1822450 h 2614725"/>
                <a:gd name="connsiteX0" fmla="*/ 4686300 w 4686300"/>
                <a:gd name="connsiteY0" fmla="*/ 50800 h 2944337"/>
                <a:gd name="connsiteX1" fmla="*/ 4610100 w 4686300"/>
                <a:gd name="connsiteY1" fmla="*/ 38100 h 2944337"/>
                <a:gd name="connsiteX2" fmla="*/ 4483100 w 4686300"/>
                <a:gd name="connsiteY2" fmla="*/ 12700 h 2944337"/>
                <a:gd name="connsiteX3" fmla="*/ 4273550 w 4686300"/>
                <a:gd name="connsiteY3" fmla="*/ 0 h 2944337"/>
                <a:gd name="connsiteX4" fmla="*/ 4121150 w 4686300"/>
                <a:gd name="connsiteY4" fmla="*/ 25400 h 2944337"/>
                <a:gd name="connsiteX5" fmla="*/ 3854450 w 4686300"/>
                <a:gd name="connsiteY5" fmla="*/ 133350 h 2944337"/>
                <a:gd name="connsiteX6" fmla="*/ 2743200 w 4686300"/>
                <a:gd name="connsiteY6" fmla="*/ 596900 h 2944337"/>
                <a:gd name="connsiteX7" fmla="*/ 2635250 w 4686300"/>
                <a:gd name="connsiteY7" fmla="*/ 647700 h 2944337"/>
                <a:gd name="connsiteX8" fmla="*/ 2533650 w 4686300"/>
                <a:gd name="connsiteY8" fmla="*/ 717550 h 2944337"/>
                <a:gd name="connsiteX9" fmla="*/ 2616604 w 4686300"/>
                <a:gd name="connsiteY9" fmla="*/ 2944337 h 2944337"/>
                <a:gd name="connsiteX10" fmla="*/ 1979264 w 4686300"/>
                <a:gd name="connsiteY10" fmla="*/ 2614725 h 2944337"/>
                <a:gd name="connsiteX11" fmla="*/ 1310681 w 4686300"/>
                <a:gd name="connsiteY11" fmla="*/ 2264210 h 2944337"/>
                <a:gd name="connsiteX12" fmla="*/ 0 w 4686300"/>
                <a:gd name="connsiteY12" fmla="*/ 1822450 h 2944337"/>
                <a:gd name="connsiteX0" fmla="*/ 4686300 w 4686300"/>
                <a:gd name="connsiteY0" fmla="*/ 50800 h 3702128"/>
                <a:gd name="connsiteX1" fmla="*/ 4610100 w 4686300"/>
                <a:gd name="connsiteY1" fmla="*/ 38100 h 3702128"/>
                <a:gd name="connsiteX2" fmla="*/ 4483100 w 4686300"/>
                <a:gd name="connsiteY2" fmla="*/ 12700 h 3702128"/>
                <a:gd name="connsiteX3" fmla="*/ 4273550 w 4686300"/>
                <a:gd name="connsiteY3" fmla="*/ 0 h 3702128"/>
                <a:gd name="connsiteX4" fmla="*/ 4121150 w 4686300"/>
                <a:gd name="connsiteY4" fmla="*/ 25400 h 3702128"/>
                <a:gd name="connsiteX5" fmla="*/ 3854450 w 4686300"/>
                <a:gd name="connsiteY5" fmla="*/ 133350 h 3702128"/>
                <a:gd name="connsiteX6" fmla="*/ 2743200 w 4686300"/>
                <a:gd name="connsiteY6" fmla="*/ 596900 h 3702128"/>
                <a:gd name="connsiteX7" fmla="*/ 2635250 w 4686300"/>
                <a:gd name="connsiteY7" fmla="*/ 647700 h 3702128"/>
                <a:gd name="connsiteX8" fmla="*/ 3401081 w 4686300"/>
                <a:gd name="connsiteY8" fmla="*/ 3702128 h 3702128"/>
                <a:gd name="connsiteX9" fmla="*/ 2616604 w 4686300"/>
                <a:gd name="connsiteY9" fmla="*/ 2944337 h 3702128"/>
                <a:gd name="connsiteX10" fmla="*/ 1979264 w 4686300"/>
                <a:gd name="connsiteY10" fmla="*/ 2614725 h 3702128"/>
                <a:gd name="connsiteX11" fmla="*/ 1310681 w 4686300"/>
                <a:gd name="connsiteY11" fmla="*/ 2264210 h 3702128"/>
                <a:gd name="connsiteX12" fmla="*/ 0 w 4686300"/>
                <a:gd name="connsiteY12" fmla="*/ 1822450 h 3702128"/>
                <a:gd name="connsiteX0" fmla="*/ 4686300 w 5104094"/>
                <a:gd name="connsiteY0" fmla="*/ 50800 h 4167627"/>
                <a:gd name="connsiteX1" fmla="*/ 4610100 w 5104094"/>
                <a:gd name="connsiteY1" fmla="*/ 38100 h 4167627"/>
                <a:gd name="connsiteX2" fmla="*/ 4483100 w 5104094"/>
                <a:gd name="connsiteY2" fmla="*/ 12700 h 4167627"/>
                <a:gd name="connsiteX3" fmla="*/ 4273550 w 5104094"/>
                <a:gd name="connsiteY3" fmla="*/ 0 h 4167627"/>
                <a:gd name="connsiteX4" fmla="*/ 4121150 w 5104094"/>
                <a:gd name="connsiteY4" fmla="*/ 25400 h 4167627"/>
                <a:gd name="connsiteX5" fmla="*/ 3854450 w 5104094"/>
                <a:gd name="connsiteY5" fmla="*/ 133350 h 4167627"/>
                <a:gd name="connsiteX6" fmla="*/ 2743200 w 5104094"/>
                <a:gd name="connsiteY6" fmla="*/ 596900 h 4167627"/>
                <a:gd name="connsiteX7" fmla="*/ 5104094 w 5104094"/>
                <a:gd name="connsiteY7" fmla="*/ 4167627 h 4167627"/>
                <a:gd name="connsiteX8" fmla="*/ 3401081 w 5104094"/>
                <a:gd name="connsiteY8" fmla="*/ 3702128 h 4167627"/>
                <a:gd name="connsiteX9" fmla="*/ 2616604 w 5104094"/>
                <a:gd name="connsiteY9" fmla="*/ 2944337 h 4167627"/>
                <a:gd name="connsiteX10" fmla="*/ 1979264 w 5104094"/>
                <a:gd name="connsiteY10" fmla="*/ 2614725 h 4167627"/>
                <a:gd name="connsiteX11" fmla="*/ 1310681 w 5104094"/>
                <a:gd name="connsiteY11" fmla="*/ 2264210 h 4167627"/>
                <a:gd name="connsiteX12" fmla="*/ 0 w 5104094"/>
                <a:gd name="connsiteY12" fmla="*/ 1822450 h 4167627"/>
                <a:gd name="connsiteX0" fmla="*/ 4686300 w 5932679"/>
                <a:gd name="connsiteY0" fmla="*/ 50800 h 4371118"/>
                <a:gd name="connsiteX1" fmla="*/ 4610100 w 5932679"/>
                <a:gd name="connsiteY1" fmla="*/ 38100 h 4371118"/>
                <a:gd name="connsiteX2" fmla="*/ 4483100 w 5932679"/>
                <a:gd name="connsiteY2" fmla="*/ 12700 h 4371118"/>
                <a:gd name="connsiteX3" fmla="*/ 4273550 w 5932679"/>
                <a:gd name="connsiteY3" fmla="*/ 0 h 4371118"/>
                <a:gd name="connsiteX4" fmla="*/ 4121150 w 5932679"/>
                <a:gd name="connsiteY4" fmla="*/ 25400 h 4371118"/>
                <a:gd name="connsiteX5" fmla="*/ 3854450 w 5932679"/>
                <a:gd name="connsiteY5" fmla="*/ 133350 h 4371118"/>
                <a:gd name="connsiteX6" fmla="*/ 5932679 w 5932679"/>
                <a:gd name="connsiteY6" fmla="*/ 4371118 h 4371118"/>
                <a:gd name="connsiteX7" fmla="*/ 5104094 w 5932679"/>
                <a:gd name="connsiteY7" fmla="*/ 4167627 h 4371118"/>
                <a:gd name="connsiteX8" fmla="*/ 3401081 w 5932679"/>
                <a:gd name="connsiteY8" fmla="*/ 3702128 h 4371118"/>
                <a:gd name="connsiteX9" fmla="*/ 2616604 w 5932679"/>
                <a:gd name="connsiteY9" fmla="*/ 2944337 h 4371118"/>
                <a:gd name="connsiteX10" fmla="*/ 1979264 w 5932679"/>
                <a:gd name="connsiteY10" fmla="*/ 2614725 h 4371118"/>
                <a:gd name="connsiteX11" fmla="*/ 1310681 w 5932679"/>
                <a:gd name="connsiteY11" fmla="*/ 2264210 h 4371118"/>
                <a:gd name="connsiteX12" fmla="*/ 0 w 5932679"/>
                <a:gd name="connsiteY12" fmla="*/ 1822450 h 4371118"/>
                <a:gd name="connsiteX0" fmla="*/ 4686300 w 5932679"/>
                <a:gd name="connsiteY0" fmla="*/ 50800 h 4371118"/>
                <a:gd name="connsiteX1" fmla="*/ 4483100 w 5932679"/>
                <a:gd name="connsiteY1" fmla="*/ 12700 h 4371118"/>
                <a:gd name="connsiteX2" fmla="*/ 4273550 w 5932679"/>
                <a:gd name="connsiteY2" fmla="*/ 0 h 4371118"/>
                <a:gd name="connsiteX3" fmla="*/ 4121150 w 5932679"/>
                <a:gd name="connsiteY3" fmla="*/ 25400 h 4371118"/>
                <a:gd name="connsiteX4" fmla="*/ 3854450 w 5932679"/>
                <a:gd name="connsiteY4" fmla="*/ 133350 h 4371118"/>
                <a:gd name="connsiteX5" fmla="*/ 5932679 w 5932679"/>
                <a:gd name="connsiteY5" fmla="*/ 4371118 h 4371118"/>
                <a:gd name="connsiteX6" fmla="*/ 5104094 w 5932679"/>
                <a:gd name="connsiteY6" fmla="*/ 4167627 h 4371118"/>
                <a:gd name="connsiteX7" fmla="*/ 3401081 w 5932679"/>
                <a:gd name="connsiteY7" fmla="*/ 3702128 h 4371118"/>
                <a:gd name="connsiteX8" fmla="*/ 2616604 w 5932679"/>
                <a:gd name="connsiteY8" fmla="*/ 2944337 h 4371118"/>
                <a:gd name="connsiteX9" fmla="*/ 1979264 w 5932679"/>
                <a:gd name="connsiteY9" fmla="*/ 2614725 h 4371118"/>
                <a:gd name="connsiteX10" fmla="*/ 1310681 w 5932679"/>
                <a:gd name="connsiteY10" fmla="*/ 2264210 h 4371118"/>
                <a:gd name="connsiteX11" fmla="*/ 0 w 5932679"/>
                <a:gd name="connsiteY11" fmla="*/ 1822450 h 4371118"/>
                <a:gd name="connsiteX0" fmla="*/ 4483100 w 5932679"/>
                <a:gd name="connsiteY0" fmla="*/ 12700 h 4371118"/>
                <a:gd name="connsiteX1" fmla="*/ 4273550 w 5932679"/>
                <a:gd name="connsiteY1" fmla="*/ 0 h 4371118"/>
                <a:gd name="connsiteX2" fmla="*/ 4121150 w 5932679"/>
                <a:gd name="connsiteY2" fmla="*/ 25400 h 4371118"/>
                <a:gd name="connsiteX3" fmla="*/ 3854450 w 5932679"/>
                <a:gd name="connsiteY3" fmla="*/ 133350 h 4371118"/>
                <a:gd name="connsiteX4" fmla="*/ 5932679 w 5932679"/>
                <a:gd name="connsiteY4" fmla="*/ 4371118 h 4371118"/>
                <a:gd name="connsiteX5" fmla="*/ 5104094 w 5932679"/>
                <a:gd name="connsiteY5" fmla="*/ 4167627 h 4371118"/>
                <a:gd name="connsiteX6" fmla="*/ 3401081 w 5932679"/>
                <a:gd name="connsiteY6" fmla="*/ 3702128 h 4371118"/>
                <a:gd name="connsiteX7" fmla="*/ 2616604 w 5932679"/>
                <a:gd name="connsiteY7" fmla="*/ 2944337 h 4371118"/>
                <a:gd name="connsiteX8" fmla="*/ 1979264 w 5932679"/>
                <a:gd name="connsiteY8" fmla="*/ 2614725 h 4371118"/>
                <a:gd name="connsiteX9" fmla="*/ 1310681 w 5932679"/>
                <a:gd name="connsiteY9" fmla="*/ 2264210 h 4371118"/>
                <a:gd name="connsiteX10" fmla="*/ 0 w 5932679"/>
                <a:gd name="connsiteY10" fmla="*/ 1822450 h 4371118"/>
                <a:gd name="connsiteX0" fmla="*/ 4273550 w 5932679"/>
                <a:gd name="connsiteY0" fmla="*/ 0 h 4371118"/>
                <a:gd name="connsiteX1" fmla="*/ 4121150 w 5932679"/>
                <a:gd name="connsiteY1" fmla="*/ 25400 h 4371118"/>
                <a:gd name="connsiteX2" fmla="*/ 3854450 w 5932679"/>
                <a:gd name="connsiteY2" fmla="*/ 133350 h 4371118"/>
                <a:gd name="connsiteX3" fmla="*/ 5932679 w 5932679"/>
                <a:gd name="connsiteY3" fmla="*/ 4371118 h 4371118"/>
                <a:gd name="connsiteX4" fmla="*/ 5104094 w 5932679"/>
                <a:gd name="connsiteY4" fmla="*/ 4167627 h 4371118"/>
                <a:gd name="connsiteX5" fmla="*/ 3401081 w 5932679"/>
                <a:gd name="connsiteY5" fmla="*/ 3702128 h 4371118"/>
                <a:gd name="connsiteX6" fmla="*/ 2616604 w 5932679"/>
                <a:gd name="connsiteY6" fmla="*/ 2944337 h 4371118"/>
                <a:gd name="connsiteX7" fmla="*/ 1979264 w 5932679"/>
                <a:gd name="connsiteY7" fmla="*/ 2614725 h 4371118"/>
                <a:gd name="connsiteX8" fmla="*/ 1310681 w 5932679"/>
                <a:gd name="connsiteY8" fmla="*/ 2264210 h 4371118"/>
                <a:gd name="connsiteX9" fmla="*/ 0 w 5932679"/>
                <a:gd name="connsiteY9" fmla="*/ 1822450 h 4371118"/>
                <a:gd name="connsiteX0" fmla="*/ 4121150 w 5932679"/>
                <a:gd name="connsiteY0" fmla="*/ 0 h 4345718"/>
                <a:gd name="connsiteX1" fmla="*/ 3854450 w 5932679"/>
                <a:gd name="connsiteY1" fmla="*/ 107950 h 4345718"/>
                <a:gd name="connsiteX2" fmla="*/ 5932679 w 5932679"/>
                <a:gd name="connsiteY2" fmla="*/ 4345718 h 4345718"/>
                <a:gd name="connsiteX3" fmla="*/ 5104094 w 5932679"/>
                <a:gd name="connsiteY3" fmla="*/ 4142227 h 4345718"/>
                <a:gd name="connsiteX4" fmla="*/ 3401081 w 5932679"/>
                <a:gd name="connsiteY4" fmla="*/ 3676728 h 4345718"/>
                <a:gd name="connsiteX5" fmla="*/ 2616604 w 5932679"/>
                <a:gd name="connsiteY5" fmla="*/ 2918937 h 4345718"/>
                <a:gd name="connsiteX6" fmla="*/ 1979264 w 5932679"/>
                <a:gd name="connsiteY6" fmla="*/ 2589325 h 4345718"/>
                <a:gd name="connsiteX7" fmla="*/ 1310681 w 5932679"/>
                <a:gd name="connsiteY7" fmla="*/ 2238810 h 4345718"/>
                <a:gd name="connsiteX8" fmla="*/ 0 w 5932679"/>
                <a:gd name="connsiteY8" fmla="*/ 1797050 h 4345718"/>
                <a:gd name="connsiteX0" fmla="*/ 3854450 w 5932679"/>
                <a:gd name="connsiteY0" fmla="*/ 0 h 4237768"/>
                <a:gd name="connsiteX1" fmla="*/ 5932679 w 5932679"/>
                <a:gd name="connsiteY1" fmla="*/ 4237768 h 4237768"/>
                <a:gd name="connsiteX2" fmla="*/ 5104094 w 5932679"/>
                <a:gd name="connsiteY2" fmla="*/ 4034277 h 4237768"/>
                <a:gd name="connsiteX3" fmla="*/ 3401081 w 5932679"/>
                <a:gd name="connsiteY3" fmla="*/ 3568778 h 4237768"/>
                <a:gd name="connsiteX4" fmla="*/ 2616604 w 5932679"/>
                <a:gd name="connsiteY4" fmla="*/ 2810987 h 4237768"/>
                <a:gd name="connsiteX5" fmla="*/ 1979264 w 5932679"/>
                <a:gd name="connsiteY5" fmla="*/ 2481375 h 4237768"/>
                <a:gd name="connsiteX6" fmla="*/ 1310681 w 5932679"/>
                <a:gd name="connsiteY6" fmla="*/ 2130860 h 4237768"/>
                <a:gd name="connsiteX7" fmla="*/ 0 w 5932679"/>
                <a:gd name="connsiteY7" fmla="*/ 1689100 h 4237768"/>
                <a:gd name="connsiteX0" fmla="*/ 5932679 w 5932679"/>
                <a:gd name="connsiteY0" fmla="*/ 2548668 h 2548668"/>
                <a:gd name="connsiteX1" fmla="*/ 5104094 w 5932679"/>
                <a:gd name="connsiteY1" fmla="*/ 2345177 h 2548668"/>
                <a:gd name="connsiteX2" fmla="*/ 3401081 w 5932679"/>
                <a:gd name="connsiteY2" fmla="*/ 1879678 h 2548668"/>
                <a:gd name="connsiteX3" fmla="*/ 2616604 w 5932679"/>
                <a:gd name="connsiteY3" fmla="*/ 1121887 h 2548668"/>
                <a:gd name="connsiteX4" fmla="*/ 1979264 w 5932679"/>
                <a:gd name="connsiteY4" fmla="*/ 792275 h 2548668"/>
                <a:gd name="connsiteX5" fmla="*/ 1310681 w 5932679"/>
                <a:gd name="connsiteY5" fmla="*/ 441760 h 2548668"/>
                <a:gd name="connsiteX6" fmla="*/ 0 w 5932679"/>
                <a:gd name="connsiteY6" fmla="*/ 0 h 2548668"/>
                <a:gd name="connsiteX0" fmla="*/ 6026095 w 6026095"/>
                <a:gd name="connsiteY0" fmla="*/ 2562052 h 2562052"/>
                <a:gd name="connsiteX1" fmla="*/ 5197510 w 6026095"/>
                <a:gd name="connsiteY1" fmla="*/ 2358561 h 2562052"/>
                <a:gd name="connsiteX2" fmla="*/ 3494497 w 6026095"/>
                <a:gd name="connsiteY2" fmla="*/ 1893062 h 2562052"/>
                <a:gd name="connsiteX3" fmla="*/ 2710020 w 6026095"/>
                <a:gd name="connsiteY3" fmla="*/ 1135271 h 2562052"/>
                <a:gd name="connsiteX4" fmla="*/ 2072680 w 6026095"/>
                <a:gd name="connsiteY4" fmla="*/ 805659 h 2562052"/>
                <a:gd name="connsiteX5" fmla="*/ 1404097 w 6026095"/>
                <a:gd name="connsiteY5" fmla="*/ 455144 h 2562052"/>
                <a:gd name="connsiteX6" fmla="*/ 0 w 6026095"/>
                <a:gd name="connsiteY6" fmla="*/ 0 h 2562052"/>
                <a:gd name="connsiteX0" fmla="*/ 5197510 w 5197510"/>
                <a:gd name="connsiteY0" fmla="*/ 2358561 h 2358561"/>
                <a:gd name="connsiteX1" fmla="*/ 3494497 w 5197510"/>
                <a:gd name="connsiteY1" fmla="*/ 1893062 h 2358561"/>
                <a:gd name="connsiteX2" fmla="*/ 2710020 w 5197510"/>
                <a:gd name="connsiteY2" fmla="*/ 1135271 h 2358561"/>
                <a:gd name="connsiteX3" fmla="*/ 2072680 w 5197510"/>
                <a:gd name="connsiteY3" fmla="*/ 805659 h 2358561"/>
                <a:gd name="connsiteX4" fmla="*/ 1404097 w 5197510"/>
                <a:gd name="connsiteY4" fmla="*/ 455144 h 2358561"/>
                <a:gd name="connsiteX5" fmla="*/ 0 w 5197510"/>
                <a:gd name="connsiteY5" fmla="*/ 0 h 2358561"/>
                <a:gd name="connsiteX0" fmla="*/ 3494497 w 3494497"/>
                <a:gd name="connsiteY0" fmla="*/ 1893062 h 1893062"/>
                <a:gd name="connsiteX1" fmla="*/ 2710020 w 3494497"/>
                <a:gd name="connsiteY1" fmla="*/ 1135271 h 1893062"/>
                <a:gd name="connsiteX2" fmla="*/ 2072680 w 3494497"/>
                <a:gd name="connsiteY2" fmla="*/ 805659 h 1893062"/>
                <a:gd name="connsiteX3" fmla="*/ 1404097 w 3494497"/>
                <a:gd name="connsiteY3" fmla="*/ 455144 h 1893062"/>
                <a:gd name="connsiteX4" fmla="*/ 0 w 3494497"/>
                <a:gd name="connsiteY4" fmla="*/ 0 h 1893062"/>
                <a:gd name="connsiteX0" fmla="*/ 3646298 w 3646298"/>
                <a:gd name="connsiteY0" fmla="*/ 1764243 h 1764243"/>
                <a:gd name="connsiteX1" fmla="*/ 2710020 w 3646298"/>
                <a:gd name="connsiteY1" fmla="*/ 1135271 h 1764243"/>
                <a:gd name="connsiteX2" fmla="*/ 2072680 w 3646298"/>
                <a:gd name="connsiteY2" fmla="*/ 805659 h 1764243"/>
                <a:gd name="connsiteX3" fmla="*/ 1404097 w 3646298"/>
                <a:gd name="connsiteY3" fmla="*/ 455144 h 1764243"/>
                <a:gd name="connsiteX4" fmla="*/ 0 w 3646298"/>
                <a:gd name="connsiteY4" fmla="*/ 0 h 1764243"/>
                <a:gd name="connsiteX0" fmla="*/ 3599590 w 3599590"/>
                <a:gd name="connsiteY0" fmla="*/ 1309099 h 1309099"/>
                <a:gd name="connsiteX1" fmla="*/ 2663312 w 3599590"/>
                <a:gd name="connsiteY1" fmla="*/ 680127 h 1309099"/>
                <a:gd name="connsiteX2" fmla="*/ 2025972 w 3599590"/>
                <a:gd name="connsiteY2" fmla="*/ 350515 h 1309099"/>
                <a:gd name="connsiteX3" fmla="*/ 1357389 w 3599590"/>
                <a:gd name="connsiteY3" fmla="*/ 0 h 1309099"/>
                <a:gd name="connsiteX4" fmla="*/ 0 w 3599590"/>
                <a:gd name="connsiteY4" fmla="*/ 1055547 h 1309099"/>
                <a:gd name="connsiteX0" fmla="*/ 3599590 w 3599590"/>
                <a:gd name="connsiteY0" fmla="*/ 958584 h 1054778"/>
                <a:gd name="connsiteX1" fmla="*/ 2663312 w 3599590"/>
                <a:gd name="connsiteY1" fmla="*/ 329612 h 1054778"/>
                <a:gd name="connsiteX2" fmla="*/ 2025972 w 3599590"/>
                <a:gd name="connsiteY2" fmla="*/ 0 h 1054778"/>
                <a:gd name="connsiteX3" fmla="*/ 1193911 w 3599590"/>
                <a:gd name="connsiteY3" fmla="*/ 1054778 h 1054778"/>
                <a:gd name="connsiteX4" fmla="*/ 0 w 3599590"/>
                <a:gd name="connsiteY4" fmla="*/ 705032 h 1054778"/>
                <a:gd name="connsiteX0" fmla="*/ 3599590 w 3599590"/>
                <a:gd name="connsiteY0" fmla="*/ 628972 h 946863"/>
                <a:gd name="connsiteX1" fmla="*/ 2663312 w 3599590"/>
                <a:gd name="connsiteY1" fmla="*/ 0 h 946863"/>
                <a:gd name="connsiteX2" fmla="*/ 2212804 w 3599590"/>
                <a:gd name="connsiteY2" fmla="*/ 946862 h 946863"/>
                <a:gd name="connsiteX3" fmla="*/ 1193911 w 3599590"/>
                <a:gd name="connsiteY3" fmla="*/ 725166 h 946863"/>
                <a:gd name="connsiteX4" fmla="*/ 0 w 3599590"/>
                <a:gd name="connsiteY4" fmla="*/ 375420 h 946863"/>
                <a:gd name="connsiteX0" fmla="*/ 3599590 w 3599590"/>
                <a:gd name="connsiteY0" fmla="*/ 253552 h 571442"/>
                <a:gd name="connsiteX1" fmla="*/ 2686666 w 3599590"/>
                <a:gd name="connsiteY1" fmla="*/ 561442 h 571442"/>
                <a:gd name="connsiteX2" fmla="*/ 2212804 w 3599590"/>
                <a:gd name="connsiteY2" fmla="*/ 571442 h 571442"/>
                <a:gd name="connsiteX3" fmla="*/ 1193911 w 3599590"/>
                <a:gd name="connsiteY3" fmla="*/ 349746 h 571442"/>
                <a:gd name="connsiteX4" fmla="*/ 0 w 3599590"/>
                <a:gd name="connsiteY4" fmla="*/ 0 h 571442"/>
                <a:gd name="connsiteX0" fmla="*/ 3599590 w 3599590"/>
                <a:gd name="connsiteY0" fmla="*/ 675815 h 993705"/>
                <a:gd name="connsiteX1" fmla="*/ 2733374 w 3599590"/>
                <a:gd name="connsiteY1" fmla="*/ 0 h 993705"/>
                <a:gd name="connsiteX2" fmla="*/ 2212804 w 3599590"/>
                <a:gd name="connsiteY2" fmla="*/ 993705 h 993705"/>
                <a:gd name="connsiteX3" fmla="*/ 1193911 w 3599590"/>
                <a:gd name="connsiteY3" fmla="*/ 772009 h 993705"/>
                <a:gd name="connsiteX4" fmla="*/ 0 w 3599590"/>
                <a:gd name="connsiteY4" fmla="*/ 422263 h 993705"/>
                <a:gd name="connsiteX0" fmla="*/ 3599590 w 3599590"/>
                <a:gd name="connsiteY0" fmla="*/ 1157668 h 1253861"/>
                <a:gd name="connsiteX1" fmla="*/ 2733374 w 3599590"/>
                <a:gd name="connsiteY1" fmla="*/ 481853 h 1253861"/>
                <a:gd name="connsiteX2" fmla="*/ 1792434 w 3599590"/>
                <a:gd name="connsiteY2" fmla="*/ 0 h 1253861"/>
                <a:gd name="connsiteX3" fmla="*/ 1193911 w 3599590"/>
                <a:gd name="connsiteY3" fmla="*/ 1253862 h 1253861"/>
                <a:gd name="connsiteX4" fmla="*/ 0 w 3599590"/>
                <a:gd name="connsiteY4" fmla="*/ 904116 h 1253861"/>
                <a:gd name="connsiteX0" fmla="*/ 3599590 w 3599590"/>
                <a:gd name="connsiteY0" fmla="*/ 1473049 h 1473049"/>
                <a:gd name="connsiteX1" fmla="*/ 2733374 w 3599590"/>
                <a:gd name="connsiteY1" fmla="*/ 797234 h 1473049"/>
                <a:gd name="connsiteX2" fmla="*/ 1792434 w 3599590"/>
                <a:gd name="connsiteY2" fmla="*/ 315381 h 1473049"/>
                <a:gd name="connsiteX3" fmla="*/ 913664 w 3599590"/>
                <a:gd name="connsiteY3" fmla="*/ 0 h 1473049"/>
                <a:gd name="connsiteX4" fmla="*/ 0 w 3599590"/>
                <a:gd name="connsiteY4" fmla="*/ 1219497 h 1473049"/>
                <a:gd name="connsiteX0" fmla="*/ 3786421 w 3786421"/>
                <a:gd name="connsiteY0" fmla="*/ 2349780 h 2349780"/>
                <a:gd name="connsiteX1" fmla="*/ 2920205 w 3786421"/>
                <a:gd name="connsiteY1" fmla="*/ 1673965 h 2349780"/>
                <a:gd name="connsiteX2" fmla="*/ 1979265 w 3786421"/>
                <a:gd name="connsiteY2" fmla="*/ 1192112 h 2349780"/>
                <a:gd name="connsiteX3" fmla="*/ 1100495 w 3786421"/>
                <a:gd name="connsiteY3" fmla="*/ 876731 h 2349780"/>
                <a:gd name="connsiteX4" fmla="*/ 0 w 3786421"/>
                <a:gd name="connsiteY4" fmla="*/ 0 h 2349780"/>
                <a:gd name="connsiteX0" fmla="*/ 4556854 w 4556854"/>
                <a:gd name="connsiteY0" fmla="*/ 2349780 h 3386926"/>
                <a:gd name="connsiteX1" fmla="*/ 3690638 w 4556854"/>
                <a:gd name="connsiteY1" fmla="*/ 1673965 h 3386926"/>
                <a:gd name="connsiteX2" fmla="*/ 2749698 w 4556854"/>
                <a:gd name="connsiteY2" fmla="*/ 1192112 h 3386926"/>
                <a:gd name="connsiteX3" fmla="*/ 0 w 4556854"/>
                <a:gd name="connsiteY3" fmla="*/ 3386926 h 3386926"/>
                <a:gd name="connsiteX4" fmla="*/ 770433 w 4556854"/>
                <a:gd name="connsiteY4" fmla="*/ 0 h 3386926"/>
                <a:gd name="connsiteX0" fmla="*/ 4853117 w 4853117"/>
                <a:gd name="connsiteY0" fmla="*/ 2349780 h 3386926"/>
                <a:gd name="connsiteX1" fmla="*/ 3986901 w 4853117"/>
                <a:gd name="connsiteY1" fmla="*/ 1673965 h 3386926"/>
                <a:gd name="connsiteX2" fmla="*/ 0 w 4853117"/>
                <a:gd name="connsiteY2" fmla="*/ 2604096 h 3386926"/>
                <a:gd name="connsiteX3" fmla="*/ 296263 w 4853117"/>
                <a:gd name="connsiteY3" fmla="*/ 3386926 h 3386926"/>
                <a:gd name="connsiteX4" fmla="*/ 1066696 w 4853117"/>
                <a:gd name="connsiteY4" fmla="*/ 0 h 3386926"/>
                <a:gd name="connsiteX0" fmla="*/ 5258332 w 5258332"/>
                <a:gd name="connsiteY0" fmla="*/ 2349780 h 3619366"/>
                <a:gd name="connsiteX1" fmla="*/ 0 w 5258332"/>
                <a:gd name="connsiteY1" fmla="*/ 3619366 h 3619366"/>
                <a:gd name="connsiteX2" fmla="*/ 405215 w 5258332"/>
                <a:gd name="connsiteY2" fmla="*/ 2604096 h 3619366"/>
                <a:gd name="connsiteX3" fmla="*/ 701478 w 5258332"/>
                <a:gd name="connsiteY3" fmla="*/ 3386926 h 3619366"/>
                <a:gd name="connsiteX4" fmla="*/ 1471911 w 5258332"/>
                <a:gd name="connsiteY4" fmla="*/ 0 h 3619366"/>
                <a:gd name="connsiteX0" fmla="*/ 0 w 2180012"/>
                <a:gd name="connsiteY0" fmla="*/ 4169671 h 4169671"/>
                <a:gd name="connsiteX1" fmla="*/ 708101 w 2180012"/>
                <a:gd name="connsiteY1" fmla="*/ 3619366 h 4169671"/>
                <a:gd name="connsiteX2" fmla="*/ 1113316 w 2180012"/>
                <a:gd name="connsiteY2" fmla="*/ 2604096 h 4169671"/>
                <a:gd name="connsiteX3" fmla="*/ 1409579 w 2180012"/>
                <a:gd name="connsiteY3" fmla="*/ 3386926 h 4169671"/>
                <a:gd name="connsiteX4" fmla="*/ 2180012 w 2180012"/>
                <a:gd name="connsiteY4" fmla="*/ 0 h 4169671"/>
                <a:gd name="connsiteX0" fmla="*/ 0 w 2305501"/>
                <a:gd name="connsiteY0" fmla="*/ 4357936 h 4357936"/>
                <a:gd name="connsiteX1" fmla="*/ 833590 w 2305501"/>
                <a:gd name="connsiteY1" fmla="*/ 3619366 h 4357936"/>
                <a:gd name="connsiteX2" fmla="*/ 1238805 w 2305501"/>
                <a:gd name="connsiteY2" fmla="*/ 2604096 h 4357936"/>
                <a:gd name="connsiteX3" fmla="*/ 1535068 w 2305501"/>
                <a:gd name="connsiteY3" fmla="*/ 3386926 h 4357936"/>
                <a:gd name="connsiteX4" fmla="*/ 2305501 w 2305501"/>
                <a:gd name="connsiteY4" fmla="*/ 0 h 4357936"/>
                <a:gd name="connsiteX0" fmla="*/ 0 w 3594616"/>
                <a:gd name="connsiteY0" fmla="*/ 4671710 h 4671710"/>
                <a:gd name="connsiteX1" fmla="*/ 833590 w 3594616"/>
                <a:gd name="connsiteY1" fmla="*/ 3933140 h 4671710"/>
                <a:gd name="connsiteX2" fmla="*/ 1238805 w 3594616"/>
                <a:gd name="connsiteY2" fmla="*/ 2917870 h 4671710"/>
                <a:gd name="connsiteX3" fmla="*/ 1535068 w 3594616"/>
                <a:gd name="connsiteY3" fmla="*/ 3700700 h 4671710"/>
                <a:gd name="connsiteX4" fmla="*/ 3594616 w 3594616"/>
                <a:gd name="connsiteY4" fmla="*/ 0 h 4671710"/>
                <a:gd name="connsiteX0" fmla="*/ 0 w 1535068"/>
                <a:gd name="connsiteY0" fmla="*/ 5016862 h 5016862"/>
                <a:gd name="connsiteX1" fmla="*/ 833590 w 1535068"/>
                <a:gd name="connsiteY1" fmla="*/ 4278292 h 5016862"/>
                <a:gd name="connsiteX2" fmla="*/ 1238805 w 1535068"/>
                <a:gd name="connsiteY2" fmla="*/ 3263022 h 5016862"/>
                <a:gd name="connsiteX3" fmla="*/ 1535068 w 1535068"/>
                <a:gd name="connsiteY3" fmla="*/ 4045852 h 5016862"/>
                <a:gd name="connsiteX4" fmla="*/ 1506935 w 1535068"/>
                <a:gd name="connsiteY4" fmla="*/ 0 h 5016862"/>
                <a:gd name="connsiteX0" fmla="*/ 0 w 1535068"/>
                <a:gd name="connsiteY0" fmla="*/ 5016862 h 5016862"/>
                <a:gd name="connsiteX1" fmla="*/ 833590 w 1535068"/>
                <a:gd name="connsiteY1" fmla="*/ 4278292 h 5016862"/>
                <a:gd name="connsiteX2" fmla="*/ 1535068 w 1535068"/>
                <a:gd name="connsiteY2" fmla="*/ 4045852 h 5016862"/>
                <a:gd name="connsiteX3" fmla="*/ 1506935 w 1535068"/>
                <a:gd name="connsiteY3" fmla="*/ 0 h 5016862"/>
                <a:gd name="connsiteX0" fmla="*/ 0 w 1506935"/>
                <a:gd name="connsiteY0" fmla="*/ 5016862 h 5016862"/>
                <a:gd name="connsiteX1" fmla="*/ 833590 w 1506935"/>
                <a:gd name="connsiteY1" fmla="*/ 4278292 h 5016862"/>
                <a:gd name="connsiteX2" fmla="*/ 1204233 w 1506935"/>
                <a:gd name="connsiteY2" fmla="*/ 2728000 h 5016862"/>
                <a:gd name="connsiteX3" fmla="*/ 1506935 w 1506935"/>
                <a:gd name="connsiteY3" fmla="*/ 0 h 5016862"/>
                <a:gd name="connsiteX0" fmla="*/ 0 w 1506935"/>
                <a:gd name="connsiteY0" fmla="*/ 5016862 h 5016862"/>
                <a:gd name="connsiteX1" fmla="*/ 1084568 w 1506935"/>
                <a:gd name="connsiteY1" fmla="*/ 4121405 h 5016862"/>
                <a:gd name="connsiteX2" fmla="*/ 1204233 w 1506935"/>
                <a:gd name="connsiteY2" fmla="*/ 2728000 h 5016862"/>
                <a:gd name="connsiteX3" fmla="*/ 1506935 w 1506935"/>
                <a:gd name="connsiteY3" fmla="*/ 0 h 5016862"/>
                <a:gd name="connsiteX0" fmla="*/ 0 w 651328"/>
                <a:gd name="connsiteY0" fmla="*/ 5110994 h 5110994"/>
                <a:gd name="connsiteX1" fmla="*/ 228961 w 651328"/>
                <a:gd name="connsiteY1" fmla="*/ 4121405 h 5110994"/>
                <a:gd name="connsiteX2" fmla="*/ 348626 w 651328"/>
                <a:gd name="connsiteY2" fmla="*/ 2728000 h 5110994"/>
                <a:gd name="connsiteX3" fmla="*/ 651328 w 651328"/>
                <a:gd name="connsiteY3" fmla="*/ 0 h 5110994"/>
                <a:gd name="connsiteX0" fmla="*/ 0 w 651328"/>
                <a:gd name="connsiteY0" fmla="*/ 5110994 h 5110994"/>
                <a:gd name="connsiteX1" fmla="*/ 137014 w 651328"/>
                <a:gd name="connsiteY1" fmla="*/ 4073273 h 5110994"/>
                <a:gd name="connsiteX2" fmla="*/ 348626 w 651328"/>
                <a:gd name="connsiteY2" fmla="*/ 2728000 h 5110994"/>
                <a:gd name="connsiteX3" fmla="*/ 651328 w 651328"/>
                <a:gd name="connsiteY3" fmla="*/ 0 h 5110994"/>
                <a:gd name="connsiteX0" fmla="*/ 0 w 651328"/>
                <a:gd name="connsiteY0" fmla="*/ 5110994 h 5110994"/>
                <a:gd name="connsiteX1" fmla="*/ 137014 w 651328"/>
                <a:gd name="connsiteY1" fmla="*/ 4073273 h 5110994"/>
                <a:gd name="connsiteX2" fmla="*/ 275067 w 651328"/>
                <a:gd name="connsiteY2" fmla="*/ 2607660 h 5110994"/>
                <a:gd name="connsiteX3" fmla="*/ 651328 w 651328"/>
                <a:gd name="connsiteY3" fmla="*/ 0 h 5110994"/>
                <a:gd name="connsiteX0" fmla="*/ 0 w 605355"/>
                <a:gd name="connsiteY0" fmla="*/ 4653679 h 4653677"/>
                <a:gd name="connsiteX1" fmla="*/ 91041 w 605355"/>
                <a:gd name="connsiteY1" fmla="*/ 4073273 h 4653677"/>
                <a:gd name="connsiteX2" fmla="*/ 229094 w 605355"/>
                <a:gd name="connsiteY2" fmla="*/ 2607660 h 4653677"/>
                <a:gd name="connsiteX3" fmla="*/ 605355 w 605355"/>
                <a:gd name="connsiteY3" fmla="*/ 0 h 4653677"/>
                <a:gd name="connsiteX0" fmla="*/ 0 w 605355"/>
                <a:gd name="connsiteY0" fmla="*/ 4653679 h 4653681"/>
                <a:gd name="connsiteX1" fmla="*/ 118625 w 605355"/>
                <a:gd name="connsiteY1" fmla="*/ 3640030 h 4653681"/>
                <a:gd name="connsiteX2" fmla="*/ 229094 w 605355"/>
                <a:gd name="connsiteY2" fmla="*/ 2607660 h 4653681"/>
                <a:gd name="connsiteX3" fmla="*/ 605355 w 605355"/>
                <a:gd name="connsiteY3" fmla="*/ 0 h 4653681"/>
                <a:gd name="connsiteX0" fmla="*/ 0 w 605355"/>
                <a:gd name="connsiteY0" fmla="*/ 4653679 h 4653677"/>
                <a:gd name="connsiteX1" fmla="*/ 118625 w 605355"/>
                <a:gd name="connsiteY1" fmla="*/ 3640030 h 4653677"/>
                <a:gd name="connsiteX2" fmla="*/ 422181 w 605355"/>
                <a:gd name="connsiteY2" fmla="*/ 1524525 h 4653677"/>
                <a:gd name="connsiteX3" fmla="*/ 605355 w 605355"/>
                <a:gd name="connsiteY3" fmla="*/ 0 h 4653677"/>
                <a:gd name="connsiteX0" fmla="*/ 0 w 605355"/>
                <a:gd name="connsiteY0" fmla="*/ 4653679 h 4653681"/>
                <a:gd name="connsiteX1" fmla="*/ 265740 w 605355"/>
                <a:gd name="connsiteY1" fmla="*/ 2629114 h 4653681"/>
                <a:gd name="connsiteX2" fmla="*/ 422181 w 605355"/>
                <a:gd name="connsiteY2" fmla="*/ 1524525 h 4653681"/>
                <a:gd name="connsiteX3" fmla="*/ 605355 w 605355"/>
                <a:gd name="connsiteY3" fmla="*/ 0 h 4653681"/>
                <a:gd name="connsiteX0" fmla="*/ 0 w 605355"/>
                <a:gd name="connsiteY0" fmla="*/ 4461123 h 4461123"/>
                <a:gd name="connsiteX1" fmla="*/ 265740 w 605355"/>
                <a:gd name="connsiteY1" fmla="*/ 2629114 h 4461123"/>
                <a:gd name="connsiteX2" fmla="*/ 422181 w 605355"/>
                <a:gd name="connsiteY2" fmla="*/ 1524525 h 4461123"/>
                <a:gd name="connsiteX3" fmla="*/ 605355 w 605355"/>
                <a:gd name="connsiteY3" fmla="*/ 0 h 4461123"/>
                <a:gd name="connsiteX0" fmla="*/ 0 w 605355"/>
                <a:gd name="connsiteY0" fmla="*/ 4551494 h 4551494"/>
                <a:gd name="connsiteX1" fmla="*/ 265740 w 605355"/>
                <a:gd name="connsiteY1" fmla="*/ 2629114 h 4551494"/>
                <a:gd name="connsiteX2" fmla="*/ 422181 w 605355"/>
                <a:gd name="connsiteY2" fmla="*/ 1524525 h 4551494"/>
                <a:gd name="connsiteX3" fmla="*/ 605355 w 605355"/>
                <a:gd name="connsiteY3" fmla="*/ 0 h 4551494"/>
                <a:gd name="connsiteX0" fmla="*/ 0 w 806855"/>
                <a:gd name="connsiteY0" fmla="*/ 5088992 h 5088992"/>
                <a:gd name="connsiteX1" fmla="*/ 265740 w 806855"/>
                <a:gd name="connsiteY1" fmla="*/ 3166612 h 5088992"/>
                <a:gd name="connsiteX2" fmla="*/ 422181 w 806855"/>
                <a:gd name="connsiteY2" fmla="*/ 2062023 h 5088992"/>
                <a:gd name="connsiteX3" fmla="*/ 806855 w 806855"/>
                <a:gd name="connsiteY3" fmla="*/ 0 h 5088992"/>
                <a:gd name="connsiteX0" fmla="*/ 0 w 2303712"/>
                <a:gd name="connsiteY0" fmla="*/ 10233608 h 10233608"/>
                <a:gd name="connsiteX1" fmla="*/ 265740 w 2303712"/>
                <a:gd name="connsiteY1" fmla="*/ 8311228 h 10233608"/>
                <a:gd name="connsiteX2" fmla="*/ 422181 w 2303712"/>
                <a:gd name="connsiteY2" fmla="*/ 7206639 h 10233608"/>
                <a:gd name="connsiteX3" fmla="*/ 2303711 w 2303712"/>
                <a:gd name="connsiteY3" fmla="*/ -2 h 10233608"/>
                <a:gd name="connsiteX0" fmla="*/ 0 w 2303710"/>
                <a:gd name="connsiteY0" fmla="*/ 10233608 h 10233608"/>
                <a:gd name="connsiteX1" fmla="*/ 265740 w 2303710"/>
                <a:gd name="connsiteY1" fmla="*/ 8311228 h 10233608"/>
                <a:gd name="connsiteX2" fmla="*/ 422181 w 2303710"/>
                <a:gd name="connsiteY2" fmla="*/ 7206639 h 10233608"/>
                <a:gd name="connsiteX3" fmla="*/ 1818639 w 2303710"/>
                <a:gd name="connsiteY3" fmla="*/ 2803972 h 10233608"/>
                <a:gd name="connsiteX4" fmla="*/ 2303711 w 2303710"/>
                <a:gd name="connsiteY4" fmla="*/ -2 h 10233608"/>
                <a:gd name="connsiteX0" fmla="*/ 0 w 2303712"/>
                <a:gd name="connsiteY0" fmla="*/ 10233608 h 10233608"/>
                <a:gd name="connsiteX1" fmla="*/ 265740 w 2303712"/>
                <a:gd name="connsiteY1" fmla="*/ 8311228 h 10233608"/>
                <a:gd name="connsiteX2" fmla="*/ 422181 w 2303712"/>
                <a:gd name="connsiteY2" fmla="*/ 7206639 h 10233608"/>
                <a:gd name="connsiteX3" fmla="*/ 1818639 w 2303712"/>
                <a:gd name="connsiteY3" fmla="*/ 2803972 h 10233608"/>
                <a:gd name="connsiteX4" fmla="*/ 1943373 w 2303712"/>
                <a:gd name="connsiteY4" fmla="*/ 1524228 h 10233608"/>
                <a:gd name="connsiteX5" fmla="*/ 2303711 w 2303712"/>
                <a:gd name="connsiteY5" fmla="*/ -2 h 10233608"/>
                <a:gd name="connsiteX0" fmla="*/ 0 w 2303710"/>
                <a:gd name="connsiteY0" fmla="*/ 10233608 h 10233608"/>
                <a:gd name="connsiteX1" fmla="*/ 265740 w 2303710"/>
                <a:gd name="connsiteY1" fmla="*/ 8311228 h 10233608"/>
                <a:gd name="connsiteX2" fmla="*/ 422181 w 2303710"/>
                <a:gd name="connsiteY2" fmla="*/ 7206639 h 10233608"/>
                <a:gd name="connsiteX3" fmla="*/ 1665115 w 2303710"/>
                <a:gd name="connsiteY3" fmla="*/ 2931948 h 10233608"/>
                <a:gd name="connsiteX4" fmla="*/ 1943373 w 2303710"/>
                <a:gd name="connsiteY4" fmla="*/ 1524228 h 10233608"/>
                <a:gd name="connsiteX5" fmla="*/ 2303711 w 2303710"/>
                <a:gd name="connsiteY5" fmla="*/ -2 h 10233608"/>
                <a:gd name="connsiteX0" fmla="*/ 0 w 2303712"/>
                <a:gd name="connsiteY0" fmla="*/ 10233608 h 10233608"/>
                <a:gd name="connsiteX1" fmla="*/ 265740 w 2303712"/>
                <a:gd name="connsiteY1" fmla="*/ 8311228 h 10233608"/>
                <a:gd name="connsiteX2" fmla="*/ 422181 w 2303712"/>
                <a:gd name="connsiteY2" fmla="*/ 7206639 h 10233608"/>
                <a:gd name="connsiteX3" fmla="*/ 1185349 w 2303712"/>
                <a:gd name="connsiteY3" fmla="*/ 3597437 h 10233608"/>
                <a:gd name="connsiteX4" fmla="*/ 1665115 w 2303712"/>
                <a:gd name="connsiteY4" fmla="*/ 2931948 h 10233608"/>
                <a:gd name="connsiteX5" fmla="*/ 1943373 w 2303712"/>
                <a:gd name="connsiteY5" fmla="*/ 1524228 h 10233608"/>
                <a:gd name="connsiteX6" fmla="*/ 2303711 w 2303712"/>
                <a:gd name="connsiteY6" fmla="*/ -2 h 10233608"/>
                <a:gd name="connsiteX0" fmla="*/ 0 w 2303710"/>
                <a:gd name="connsiteY0" fmla="*/ 10233608 h 10233608"/>
                <a:gd name="connsiteX1" fmla="*/ 265740 w 2303710"/>
                <a:gd name="connsiteY1" fmla="*/ 8311228 h 10233608"/>
                <a:gd name="connsiteX2" fmla="*/ 422181 w 2303710"/>
                <a:gd name="connsiteY2" fmla="*/ 7206639 h 10233608"/>
                <a:gd name="connsiteX3" fmla="*/ 983853 w 2303710"/>
                <a:gd name="connsiteY3" fmla="*/ 4134921 h 10233608"/>
                <a:gd name="connsiteX4" fmla="*/ 1185349 w 2303710"/>
                <a:gd name="connsiteY4" fmla="*/ 3597437 h 10233608"/>
                <a:gd name="connsiteX5" fmla="*/ 1665115 w 2303710"/>
                <a:gd name="connsiteY5" fmla="*/ 2931948 h 10233608"/>
                <a:gd name="connsiteX6" fmla="*/ 1943373 w 2303710"/>
                <a:gd name="connsiteY6" fmla="*/ 1524228 h 10233608"/>
                <a:gd name="connsiteX7" fmla="*/ 2303711 w 2303710"/>
                <a:gd name="connsiteY7" fmla="*/ -2 h 10233608"/>
                <a:gd name="connsiteX0" fmla="*/ 0 w 2037972"/>
                <a:gd name="connsiteY0" fmla="*/ 8311228 h 8311230"/>
                <a:gd name="connsiteX1" fmla="*/ 156441 w 2037972"/>
                <a:gd name="connsiteY1" fmla="*/ 7206639 h 8311230"/>
                <a:gd name="connsiteX2" fmla="*/ 718113 w 2037972"/>
                <a:gd name="connsiteY2" fmla="*/ 4134921 h 8311230"/>
                <a:gd name="connsiteX3" fmla="*/ 919609 w 2037972"/>
                <a:gd name="connsiteY3" fmla="*/ 3597437 h 8311230"/>
                <a:gd name="connsiteX4" fmla="*/ 1399375 w 2037972"/>
                <a:gd name="connsiteY4" fmla="*/ 2931948 h 8311230"/>
                <a:gd name="connsiteX5" fmla="*/ 1677633 w 2037972"/>
                <a:gd name="connsiteY5" fmla="*/ 1524228 h 8311230"/>
                <a:gd name="connsiteX6" fmla="*/ 2037971 w 2037972"/>
                <a:gd name="connsiteY6" fmla="*/ -2 h 8311230"/>
                <a:gd name="connsiteX0" fmla="*/ 0 w 1991915"/>
                <a:gd name="connsiteY0" fmla="*/ 8065526 h 8065524"/>
                <a:gd name="connsiteX1" fmla="*/ 110385 w 1991915"/>
                <a:gd name="connsiteY1" fmla="*/ 7206639 h 8065524"/>
                <a:gd name="connsiteX2" fmla="*/ 672057 w 1991915"/>
                <a:gd name="connsiteY2" fmla="*/ 4134921 h 8065524"/>
                <a:gd name="connsiteX3" fmla="*/ 873553 w 1991915"/>
                <a:gd name="connsiteY3" fmla="*/ 3597437 h 8065524"/>
                <a:gd name="connsiteX4" fmla="*/ 1353319 w 1991915"/>
                <a:gd name="connsiteY4" fmla="*/ 2931948 h 8065524"/>
                <a:gd name="connsiteX5" fmla="*/ 1631577 w 1991915"/>
                <a:gd name="connsiteY5" fmla="*/ 1524228 h 8065524"/>
                <a:gd name="connsiteX6" fmla="*/ 1991915 w 1991915"/>
                <a:gd name="connsiteY6" fmla="*/ -2 h 8065524"/>
                <a:gd name="connsiteX0" fmla="*/ 0 w 2014944"/>
                <a:gd name="connsiteY0" fmla="*/ 8096252 h 8096250"/>
                <a:gd name="connsiteX1" fmla="*/ 133414 w 2014944"/>
                <a:gd name="connsiteY1" fmla="*/ 7206639 h 8096250"/>
                <a:gd name="connsiteX2" fmla="*/ 695086 w 2014944"/>
                <a:gd name="connsiteY2" fmla="*/ 4134921 h 8096250"/>
                <a:gd name="connsiteX3" fmla="*/ 896582 w 2014944"/>
                <a:gd name="connsiteY3" fmla="*/ 3597437 h 8096250"/>
                <a:gd name="connsiteX4" fmla="*/ 1376348 w 2014944"/>
                <a:gd name="connsiteY4" fmla="*/ 2931948 h 8096250"/>
                <a:gd name="connsiteX5" fmla="*/ 1654606 w 2014944"/>
                <a:gd name="connsiteY5" fmla="*/ 1524228 h 8096250"/>
                <a:gd name="connsiteX6" fmla="*/ 2014944 w 2014944"/>
                <a:gd name="connsiteY6" fmla="*/ -2 h 809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4944" h="8096250">
                  <a:moveTo>
                    <a:pt x="0" y="8096252"/>
                  </a:moveTo>
                  <a:lnTo>
                    <a:pt x="133414" y="7206639"/>
                  </a:lnTo>
                  <a:cubicBezTo>
                    <a:pt x="265893" y="6510588"/>
                    <a:pt x="567891" y="4736455"/>
                    <a:pt x="695086" y="4134921"/>
                  </a:cubicBezTo>
                  <a:cubicBezTo>
                    <a:pt x="822281" y="3533387"/>
                    <a:pt x="795832" y="3797933"/>
                    <a:pt x="896582" y="3597437"/>
                  </a:cubicBezTo>
                  <a:cubicBezTo>
                    <a:pt x="997332" y="3396941"/>
                    <a:pt x="1281996" y="3320140"/>
                    <a:pt x="1376348" y="2931948"/>
                  </a:cubicBezTo>
                  <a:cubicBezTo>
                    <a:pt x="1647472" y="2031802"/>
                    <a:pt x="1573761" y="1991557"/>
                    <a:pt x="1654606" y="1524228"/>
                  </a:cubicBezTo>
                  <a:cubicBezTo>
                    <a:pt x="1735451" y="1056899"/>
                    <a:pt x="1972480" y="300959"/>
                    <a:pt x="2014944" y="-2"/>
                  </a:cubicBezTo>
                </a:path>
              </a:pathLst>
            </a:custGeom>
            <a:noFill/>
            <a:ln w="63500" cap="rnd">
              <a:solidFill>
                <a:schemeClr val="accent2">
                  <a:lumMod val="75000"/>
                </a:schemeClr>
              </a:solidFill>
              <a:prstDash val="sysDot"/>
              <a:headEnd type="triangle" w="med" len="sm"/>
              <a:tailEnd type="triangle" w="med" len="sm"/>
            </a:ln>
            <a:effectLst>
              <a:glow rad="1905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18">
                <a:latin typeface="UD デジタル 教科書体 NK-R" panose="02020400000000000000" pitchFamily="18" charset="-128"/>
                <a:ea typeface="UD デジタル 教科書体 NK-R" panose="02020400000000000000" pitchFamily="18" charset="-128"/>
              </a:endParaRPr>
            </a:p>
          </p:txBody>
        </p:sp>
        <p:sp>
          <p:nvSpPr>
            <p:cNvPr id="113" name="フリーフォーム 112"/>
            <p:cNvSpPr/>
            <p:nvPr/>
          </p:nvSpPr>
          <p:spPr>
            <a:xfrm rot="16200000">
              <a:off x="8662058" y="7025158"/>
              <a:ext cx="144472" cy="673139"/>
            </a:xfrm>
            <a:custGeom>
              <a:avLst/>
              <a:gdLst>
                <a:gd name="connsiteX0" fmla="*/ 4686300 w 4686300"/>
                <a:gd name="connsiteY0" fmla="*/ 50800 h 1822450"/>
                <a:gd name="connsiteX1" fmla="*/ 4610100 w 4686300"/>
                <a:gd name="connsiteY1" fmla="*/ 38100 h 1822450"/>
                <a:gd name="connsiteX2" fmla="*/ 4483100 w 4686300"/>
                <a:gd name="connsiteY2" fmla="*/ 12700 h 1822450"/>
                <a:gd name="connsiteX3" fmla="*/ 4273550 w 4686300"/>
                <a:gd name="connsiteY3" fmla="*/ 0 h 1822450"/>
                <a:gd name="connsiteX4" fmla="*/ 4121150 w 4686300"/>
                <a:gd name="connsiteY4" fmla="*/ 25400 h 1822450"/>
                <a:gd name="connsiteX5" fmla="*/ 3854450 w 4686300"/>
                <a:gd name="connsiteY5" fmla="*/ 133350 h 1822450"/>
                <a:gd name="connsiteX6" fmla="*/ 2743200 w 4686300"/>
                <a:gd name="connsiteY6" fmla="*/ 596900 h 1822450"/>
                <a:gd name="connsiteX7" fmla="*/ 2635250 w 4686300"/>
                <a:gd name="connsiteY7" fmla="*/ 647700 h 1822450"/>
                <a:gd name="connsiteX8" fmla="*/ 2533650 w 4686300"/>
                <a:gd name="connsiteY8" fmla="*/ 717550 h 1822450"/>
                <a:gd name="connsiteX9" fmla="*/ 2082800 w 4686300"/>
                <a:gd name="connsiteY9" fmla="*/ 1244600 h 1822450"/>
                <a:gd name="connsiteX10" fmla="*/ 2019300 w 4686300"/>
                <a:gd name="connsiteY10" fmla="*/ 1276350 h 1822450"/>
                <a:gd name="connsiteX11" fmla="*/ 1257300 w 4686300"/>
                <a:gd name="connsiteY11" fmla="*/ 1447800 h 1822450"/>
                <a:gd name="connsiteX12" fmla="*/ 0 w 4686300"/>
                <a:gd name="connsiteY12" fmla="*/ 1822450 h 1822450"/>
                <a:gd name="connsiteX0" fmla="*/ 4686300 w 4686300"/>
                <a:gd name="connsiteY0" fmla="*/ 50800 h 1822450"/>
                <a:gd name="connsiteX1" fmla="*/ 4610100 w 4686300"/>
                <a:gd name="connsiteY1" fmla="*/ 38100 h 1822450"/>
                <a:gd name="connsiteX2" fmla="*/ 4483100 w 4686300"/>
                <a:gd name="connsiteY2" fmla="*/ 12700 h 1822450"/>
                <a:gd name="connsiteX3" fmla="*/ 4273550 w 4686300"/>
                <a:gd name="connsiteY3" fmla="*/ 0 h 1822450"/>
                <a:gd name="connsiteX4" fmla="*/ 4121150 w 4686300"/>
                <a:gd name="connsiteY4" fmla="*/ 25400 h 1822450"/>
                <a:gd name="connsiteX5" fmla="*/ 3854450 w 4686300"/>
                <a:gd name="connsiteY5" fmla="*/ 133350 h 1822450"/>
                <a:gd name="connsiteX6" fmla="*/ 2743200 w 4686300"/>
                <a:gd name="connsiteY6" fmla="*/ 596900 h 1822450"/>
                <a:gd name="connsiteX7" fmla="*/ 2635250 w 4686300"/>
                <a:gd name="connsiteY7" fmla="*/ 647700 h 1822450"/>
                <a:gd name="connsiteX8" fmla="*/ 2533650 w 4686300"/>
                <a:gd name="connsiteY8" fmla="*/ 717550 h 1822450"/>
                <a:gd name="connsiteX9" fmla="*/ 2082800 w 4686300"/>
                <a:gd name="connsiteY9" fmla="*/ 1244600 h 1822450"/>
                <a:gd name="connsiteX10" fmla="*/ 2019300 w 4686300"/>
                <a:gd name="connsiteY10" fmla="*/ 1276350 h 1822450"/>
                <a:gd name="connsiteX11" fmla="*/ 1257300 w 4686300"/>
                <a:gd name="connsiteY11" fmla="*/ 1447800 h 1822450"/>
                <a:gd name="connsiteX12" fmla="*/ 0 w 4686300"/>
                <a:gd name="connsiteY12" fmla="*/ 1822450 h 1822450"/>
                <a:gd name="connsiteX0" fmla="*/ 4686300 w 4686300"/>
                <a:gd name="connsiteY0" fmla="*/ 50800 h 2264210"/>
                <a:gd name="connsiteX1" fmla="*/ 4610100 w 4686300"/>
                <a:gd name="connsiteY1" fmla="*/ 38100 h 2264210"/>
                <a:gd name="connsiteX2" fmla="*/ 4483100 w 4686300"/>
                <a:gd name="connsiteY2" fmla="*/ 12700 h 2264210"/>
                <a:gd name="connsiteX3" fmla="*/ 4273550 w 4686300"/>
                <a:gd name="connsiteY3" fmla="*/ 0 h 2264210"/>
                <a:gd name="connsiteX4" fmla="*/ 4121150 w 4686300"/>
                <a:gd name="connsiteY4" fmla="*/ 25400 h 2264210"/>
                <a:gd name="connsiteX5" fmla="*/ 3854450 w 4686300"/>
                <a:gd name="connsiteY5" fmla="*/ 133350 h 2264210"/>
                <a:gd name="connsiteX6" fmla="*/ 2743200 w 4686300"/>
                <a:gd name="connsiteY6" fmla="*/ 596900 h 2264210"/>
                <a:gd name="connsiteX7" fmla="*/ 2635250 w 4686300"/>
                <a:gd name="connsiteY7" fmla="*/ 647700 h 2264210"/>
                <a:gd name="connsiteX8" fmla="*/ 2533650 w 4686300"/>
                <a:gd name="connsiteY8" fmla="*/ 717550 h 2264210"/>
                <a:gd name="connsiteX9" fmla="*/ 2082800 w 4686300"/>
                <a:gd name="connsiteY9" fmla="*/ 1244600 h 2264210"/>
                <a:gd name="connsiteX10" fmla="*/ 2019300 w 4686300"/>
                <a:gd name="connsiteY10" fmla="*/ 1276350 h 2264210"/>
                <a:gd name="connsiteX11" fmla="*/ 1310681 w 4686300"/>
                <a:gd name="connsiteY11" fmla="*/ 2264210 h 2264210"/>
                <a:gd name="connsiteX12" fmla="*/ 0 w 4686300"/>
                <a:gd name="connsiteY12" fmla="*/ 1822450 h 2264210"/>
                <a:gd name="connsiteX0" fmla="*/ 4686300 w 4686300"/>
                <a:gd name="connsiteY0" fmla="*/ 50800 h 2614725"/>
                <a:gd name="connsiteX1" fmla="*/ 4610100 w 4686300"/>
                <a:gd name="connsiteY1" fmla="*/ 38100 h 2614725"/>
                <a:gd name="connsiteX2" fmla="*/ 4483100 w 4686300"/>
                <a:gd name="connsiteY2" fmla="*/ 12700 h 2614725"/>
                <a:gd name="connsiteX3" fmla="*/ 4273550 w 4686300"/>
                <a:gd name="connsiteY3" fmla="*/ 0 h 2614725"/>
                <a:gd name="connsiteX4" fmla="*/ 4121150 w 4686300"/>
                <a:gd name="connsiteY4" fmla="*/ 25400 h 2614725"/>
                <a:gd name="connsiteX5" fmla="*/ 3854450 w 4686300"/>
                <a:gd name="connsiteY5" fmla="*/ 133350 h 2614725"/>
                <a:gd name="connsiteX6" fmla="*/ 2743200 w 4686300"/>
                <a:gd name="connsiteY6" fmla="*/ 596900 h 2614725"/>
                <a:gd name="connsiteX7" fmla="*/ 2635250 w 4686300"/>
                <a:gd name="connsiteY7" fmla="*/ 647700 h 2614725"/>
                <a:gd name="connsiteX8" fmla="*/ 2533650 w 4686300"/>
                <a:gd name="connsiteY8" fmla="*/ 717550 h 2614725"/>
                <a:gd name="connsiteX9" fmla="*/ 2082800 w 4686300"/>
                <a:gd name="connsiteY9" fmla="*/ 1244600 h 2614725"/>
                <a:gd name="connsiteX10" fmla="*/ 1979264 w 4686300"/>
                <a:gd name="connsiteY10" fmla="*/ 2614725 h 2614725"/>
                <a:gd name="connsiteX11" fmla="*/ 1310681 w 4686300"/>
                <a:gd name="connsiteY11" fmla="*/ 2264210 h 2614725"/>
                <a:gd name="connsiteX12" fmla="*/ 0 w 4686300"/>
                <a:gd name="connsiteY12" fmla="*/ 1822450 h 2614725"/>
                <a:gd name="connsiteX0" fmla="*/ 4686300 w 4686300"/>
                <a:gd name="connsiteY0" fmla="*/ 50800 h 2944337"/>
                <a:gd name="connsiteX1" fmla="*/ 4610100 w 4686300"/>
                <a:gd name="connsiteY1" fmla="*/ 38100 h 2944337"/>
                <a:gd name="connsiteX2" fmla="*/ 4483100 w 4686300"/>
                <a:gd name="connsiteY2" fmla="*/ 12700 h 2944337"/>
                <a:gd name="connsiteX3" fmla="*/ 4273550 w 4686300"/>
                <a:gd name="connsiteY3" fmla="*/ 0 h 2944337"/>
                <a:gd name="connsiteX4" fmla="*/ 4121150 w 4686300"/>
                <a:gd name="connsiteY4" fmla="*/ 25400 h 2944337"/>
                <a:gd name="connsiteX5" fmla="*/ 3854450 w 4686300"/>
                <a:gd name="connsiteY5" fmla="*/ 133350 h 2944337"/>
                <a:gd name="connsiteX6" fmla="*/ 2743200 w 4686300"/>
                <a:gd name="connsiteY6" fmla="*/ 596900 h 2944337"/>
                <a:gd name="connsiteX7" fmla="*/ 2635250 w 4686300"/>
                <a:gd name="connsiteY7" fmla="*/ 647700 h 2944337"/>
                <a:gd name="connsiteX8" fmla="*/ 2533650 w 4686300"/>
                <a:gd name="connsiteY8" fmla="*/ 717550 h 2944337"/>
                <a:gd name="connsiteX9" fmla="*/ 2616604 w 4686300"/>
                <a:gd name="connsiteY9" fmla="*/ 2944337 h 2944337"/>
                <a:gd name="connsiteX10" fmla="*/ 1979264 w 4686300"/>
                <a:gd name="connsiteY10" fmla="*/ 2614725 h 2944337"/>
                <a:gd name="connsiteX11" fmla="*/ 1310681 w 4686300"/>
                <a:gd name="connsiteY11" fmla="*/ 2264210 h 2944337"/>
                <a:gd name="connsiteX12" fmla="*/ 0 w 4686300"/>
                <a:gd name="connsiteY12" fmla="*/ 1822450 h 2944337"/>
                <a:gd name="connsiteX0" fmla="*/ 4686300 w 4686300"/>
                <a:gd name="connsiteY0" fmla="*/ 50800 h 3702128"/>
                <a:gd name="connsiteX1" fmla="*/ 4610100 w 4686300"/>
                <a:gd name="connsiteY1" fmla="*/ 38100 h 3702128"/>
                <a:gd name="connsiteX2" fmla="*/ 4483100 w 4686300"/>
                <a:gd name="connsiteY2" fmla="*/ 12700 h 3702128"/>
                <a:gd name="connsiteX3" fmla="*/ 4273550 w 4686300"/>
                <a:gd name="connsiteY3" fmla="*/ 0 h 3702128"/>
                <a:gd name="connsiteX4" fmla="*/ 4121150 w 4686300"/>
                <a:gd name="connsiteY4" fmla="*/ 25400 h 3702128"/>
                <a:gd name="connsiteX5" fmla="*/ 3854450 w 4686300"/>
                <a:gd name="connsiteY5" fmla="*/ 133350 h 3702128"/>
                <a:gd name="connsiteX6" fmla="*/ 2743200 w 4686300"/>
                <a:gd name="connsiteY6" fmla="*/ 596900 h 3702128"/>
                <a:gd name="connsiteX7" fmla="*/ 2635250 w 4686300"/>
                <a:gd name="connsiteY7" fmla="*/ 647700 h 3702128"/>
                <a:gd name="connsiteX8" fmla="*/ 3401081 w 4686300"/>
                <a:gd name="connsiteY8" fmla="*/ 3702128 h 3702128"/>
                <a:gd name="connsiteX9" fmla="*/ 2616604 w 4686300"/>
                <a:gd name="connsiteY9" fmla="*/ 2944337 h 3702128"/>
                <a:gd name="connsiteX10" fmla="*/ 1979264 w 4686300"/>
                <a:gd name="connsiteY10" fmla="*/ 2614725 h 3702128"/>
                <a:gd name="connsiteX11" fmla="*/ 1310681 w 4686300"/>
                <a:gd name="connsiteY11" fmla="*/ 2264210 h 3702128"/>
                <a:gd name="connsiteX12" fmla="*/ 0 w 4686300"/>
                <a:gd name="connsiteY12" fmla="*/ 1822450 h 3702128"/>
                <a:gd name="connsiteX0" fmla="*/ 4686300 w 5104094"/>
                <a:gd name="connsiteY0" fmla="*/ 50800 h 4167627"/>
                <a:gd name="connsiteX1" fmla="*/ 4610100 w 5104094"/>
                <a:gd name="connsiteY1" fmla="*/ 38100 h 4167627"/>
                <a:gd name="connsiteX2" fmla="*/ 4483100 w 5104094"/>
                <a:gd name="connsiteY2" fmla="*/ 12700 h 4167627"/>
                <a:gd name="connsiteX3" fmla="*/ 4273550 w 5104094"/>
                <a:gd name="connsiteY3" fmla="*/ 0 h 4167627"/>
                <a:gd name="connsiteX4" fmla="*/ 4121150 w 5104094"/>
                <a:gd name="connsiteY4" fmla="*/ 25400 h 4167627"/>
                <a:gd name="connsiteX5" fmla="*/ 3854450 w 5104094"/>
                <a:gd name="connsiteY5" fmla="*/ 133350 h 4167627"/>
                <a:gd name="connsiteX6" fmla="*/ 2743200 w 5104094"/>
                <a:gd name="connsiteY6" fmla="*/ 596900 h 4167627"/>
                <a:gd name="connsiteX7" fmla="*/ 5104094 w 5104094"/>
                <a:gd name="connsiteY7" fmla="*/ 4167627 h 4167627"/>
                <a:gd name="connsiteX8" fmla="*/ 3401081 w 5104094"/>
                <a:gd name="connsiteY8" fmla="*/ 3702128 h 4167627"/>
                <a:gd name="connsiteX9" fmla="*/ 2616604 w 5104094"/>
                <a:gd name="connsiteY9" fmla="*/ 2944337 h 4167627"/>
                <a:gd name="connsiteX10" fmla="*/ 1979264 w 5104094"/>
                <a:gd name="connsiteY10" fmla="*/ 2614725 h 4167627"/>
                <a:gd name="connsiteX11" fmla="*/ 1310681 w 5104094"/>
                <a:gd name="connsiteY11" fmla="*/ 2264210 h 4167627"/>
                <a:gd name="connsiteX12" fmla="*/ 0 w 5104094"/>
                <a:gd name="connsiteY12" fmla="*/ 1822450 h 4167627"/>
                <a:gd name="connsiteX0" fmla="*/ 4686300 w 5932679"/>
                <a:gd name="connsiteY0" fmla="*/ 50800 h 4371118"/>
                <a:gd name="connsiteX1" fmla="*/ 4610100 w 5932679"/>
                <a:gd name="connsiteY1" fmla="*/ 38100 h 4371118"/>
                <a:gd name="connsiteX2" fmla="*/ 4483100 w 5932679"/>
                <a:gd name="connsiteY2" fmla="*/ 12700 h 4371118"/>
                <a:gd name="connsiteX3" fmla="*/ 4273550 w 5932679"/>
                <a:gd name="connsiteY3" fmla="*/ 0 h 4371118"/>
                <a:gd name="connsiteX4" fmla="*/ 4121150 w 5932679"/>
                <a:gd name="connsiteY4" fmla="*/ 25400 h 4371118"/>
                <a:gd name="connsiteX5" fmla="*/ 3854450 w 5932679"/>
                <a:gd name="connsiteY5" fmla="*/ 133350 h 4371118"/>
                <a:gd name="connsiteX6" fmla="*/ 5932679 w 5932679"/>
                <a:gd name="connsiteY6" fmla="*/ 4371118 h 4371118"/>
                <a:gd name="connsiteX7" fmla="*/ 5104094 w 5932679"/>
                <a:gd name="connsiteY7" fmla="*/ 4167627 h 4371118"/>
                <a:gd name="connsiteX8" fmla="*/ 3401081 w 5932679"/>
                <a:gd name="connsiteY8" fmla="*/ 3702128 h 4371118"/>
                <a:gd name="connsiteX9" fmla="*/ 2616604 w 5932679"/>
                <a:gd name="connsiteY9" fmla="*/ 2944337 h 4371118"/>
                <a:gd name="connsiteX10" fmla="*/ 1979264 w 5932679"/>
                <a:gd name="connsiteY10" fmla="*/ 2614725 h 4371118"/>
                <a:gd name="connsiteX11" fmla="*/ 1310681 w 5932679"/>
                <a:gd name="connsiteY11" fmla="*/ 2264210 h 4371118"/>
                <a:gd name="connsiteX12" fmla="*/ 0 w 5932679"/>
                <a:gd name="connsiteY12" fmla="*/ 1822450 h 4371118"/>
                <a:gd name="connsiteX0" fmla="*/ 4686300 w 5932679"/>
                <a:gd name="connsiteY0" fmla="*/ 50800 h 4371118"/>
                <a:gd name="connsiteX1" fmla="*/ 4483100 w 5932679"/>
                <a:gd name="connsiteY1" fmla="*/ 12700 h 4371118"/>
                <a:gd name="connsiteX2" fmla="*/ 4273550 w 5932679"/>
                <a:gd name="connsiteY2" fmla="*/ 0 h 4371118"/>
                <a:gd name="connsiteX3" fmla="*/ 4121150 w 5932679"/>
                <a:gd name="connsiteY3" fmla="*/ 25400 h 4371118"/>
                <a:gd name="connsiteX4" fmla="*/ 3854450 w 5932679"/>
                <a:gd name="connsiteY4" fmla="*/ 133350 h 4371118"/>
                <a:gd name="connsiteX5" fmla="*/ 5932679 w 5932679"/>
                <a:gd name="connsiteY5" fmla="*/ 4371118 h 4371118"/>
                <a:gd name="connsiteX6" fmla="*/ 5104094 w 5932679"/>
                <a:gd name="connsiteY6" fmla="*/ 4167627 h 4371118"/>
                <a:gd name="connsiteX7" fmla="*/ 3401081 w 5932679"/>
                <a:gd name="connsiteY7" fmla="*/ 3702128 h 4371118"/>
                <a:gd name="connsiteX8" fmla="*/ 2616604 w 5932679"/>
                <a:gd name="connsiteY8" fmla="*/ 2944337 h 4371118"/>
                <a:gd name="connsiteX9" fmla="*/ 1979264 w 5932679"/>
                <a:gd name="connsiteY9" fmla="*/ 2614725 h 4371118"/>
                <a:gd name="connsiteX10" fmla="*/ 1310681 w 5932679"/>
                <a:gd name="connsiteY10" fmla="*/ 2264210 h 4371118"/>
                <a:gd name="connsiteX11" fmla="*/ 0 w 5932679"/>
                <a:gd name="connsiteY11" fmla="*/ 1822450 h 4371118"/>
                <a:gd name="connsiteX0" fmla="*/ 4483100 w 5932679"/>
                <a:gd name="connsiteY0" fmla="*/ 12700 h 4371118"/>
                <a:gd name="connsiteX1" fmla="*/ 4273550 w 5932679"/>
                <a:gd name="connsiteY1" fmla="*/ 0 h 4371118"/>
                <a:gd name="connsiteX2" fmla="*/ 4121150 w 5932679"/>
                <a:gd name="connsiteY2" fmla="*/ 25400 h 4371118"/>
                <a:gd name="connsiteX3" fmla="*/ 3854450 w 5932679"/>
                <a:gd name="connsiteY3" fmla="*/ 133350 h 4371118"/>
                <a:gd name="connsiteX4" fmla="*/ 5932679 w 5932679"/>
                <a:gd name="connsiteY4" fmla="*/ 4371118 h 4371118"/>
                <a:gd name="connsiteX5" fmla="*/ 5104094 w 5932679"/>
                <a:gd name="connsiteY5" fmla="*/ 4167627 h 4371118"/>
                <a:gd name="connsiteX6" fmla="*/ 3401081 w 5932679"/>
                <a:gd name="connsiteY6" fmla="*/ 3702128 h 4371118"/>
                <a:gd name="connsiteX7" fmla="*/ 2616604 w 5932679"/>
                <a:gd name="connsiteY7" fmla="*/ 2944337 h 4371118"/>
                <a:gd name="connsiteX8" fmla="*/ 1979264 w 5932679"/>
                <a:gd name="connsiteY8" fmla="*/ 2614725 h 4371118"/>
                <a:gd name="connsiteX9" fmla="*/ 1310681 w 5932679"/>
                <a:gd name="connsiteY9" fmla="*/ 2264210 h 4371118"/>
                <a:gd name="connsiteX10" fmla="*/ 0 w 5932679"/>
                <a:gd name="connsiteY10" fmla="*/ 1822450 h 4371118"/>
                <a:gd name="connsiteX0" fmla="*/ 4273550 w 5932679"/>
                <a:gd name="connsiteY0" fmla="*/ 0 h 4371118"/>
                <a:gd name="connsiteX1" fmla="*/ 4121150 w 5932679"/>
                <a:gd name="connsiteY1" fmla="*/ 25400 h 4371118"/>
                <a:gd name="connsiteX2" fmla="*/ 3854450 w 5932679"/>
                <a:gd name="connsiteY2" fmla="*/ 133350 h 4371118"/>
                <a:gd name="connsiteX3" fmla="*/ 5932679 w 5932679"/>
                <a:gd name="connsiteY3" fmla="*/ 4371118 h 4371118"/>
                <a:gd name="connsiteX4" fmla="*/ 5104094 w 5932679"/>
                <a:gd name="connsiteY4" fmla="*/ 4167627 h 4371118"/>
                <a:gd name="connsiteX5" fmla="*/ 3401081 w 5932679"/>
                <a:gd name="connsiteY5" fmla="*/ 3702128 h 4371118"/>
                <a:gd name="connsiteX6" fmla="*/ 2616604 w 5932679"/>
                <a:gd name="connsiteY6" fmla="*/ 2944337 h 4371118"/>
                <a:gd name="connsiteX7" fmla="*/ 1979264 w 5932679"/>
                <a:gd name="connsiteY7" fmla="*/ 2614725 h 4371118"/>
                <a:gd name="connsiteX8" fmla="*/ 1310681 w 5932679"/>
                <a:gd name="connsiteY8" fmla="*/ 2264210 h 4371118"/>
                <a:gd name="connsiteX9" fmla="*/ 0 w 5932679"/>
                <a:gd name="connsiteY9" fmla="*/ 1822450 h 4371118"/>
                <a:gd name="connsiteX0" fmla="*/ 4121150 w 5932679"/>
                <a:gd name="connsiteY0" fmla="*/ 0 h 4345718"/>
                <a:gd name="connsiteX1" fmla="*/ 3854450 w 5932679"/>
                <a:gd name="connsiteY1" fmla="*/ 107950 h 4345718"/>
                <a:gd name="connsiteX2" fmla="*/ 5932679 w 5932679"/>
                <a:gd name="connsiteY2" fmla="*/ 4345718 h 4345718"/>
                <a:gd name="connsiteX3" fmla="*/ 5104094 w 5932679"/>
                <a:gd name="connsiteY3" fmla="*/ 4142227 h 4345718"/>
                <a:gd name="connsiteX4" fmla="*/ 3401081 w 5932679"/>
                <a:gd name="connsiteY4" fmla="*/ 3676728 h 4345718"/>
                <a:gd name="connsiteX5" fmla="*/ 2616604 w 5932679"/>
                <a:gd name="connsiteY5" fmla="*/ 2918937 h 4345718"/>
                <a:gd name="connsiteX6" fmla="*/ 1979264 w 5932679"/>
                <a:gd name="connsiteY6" fmla="*/ 2589325 h 4345718"/>
                <a:gd name="connsiteX7" fmla="*/ 1310681 w 5932679"/>
                <a:gd name="connsiteY7" fmla="*/ 2238810 h 4345718"/>
                <a:gd name="connsiteX8" fmla="*/ 0 w 5932679"/>
                <a:gd name="connsiteY8" fmla="*/ 1797050 h 4345718"/>
                <a:gd name="connsiteX0" fmla="*/ 3854450 w 5932679"/>
                <a:gd name="connsiteY0" fmla="*/ 0 h 4237768"/>
                <a:gd name="connsiteX1" fmla="*/ 5932679 w 5932679"/>
                <a:gd name="connsiteY1" fmla="*/ 4237768 h 4237768"/>
                <a:gd name="connsiteX2" fmla="*/ 5104094 w 5932679"/>
                <a:gd name="connsiteY2" fmla="*/ 4034277 h 4237768"/>
                <a:gd name="connsiteX3" fmla="*/ 3401081 w 5932679"/>
                <a:gd name="connsiteY3" fmla="*/ 3568778 h 4237768"/>
                <a:gd name="connsiteX4" fmla="*/ 2616604 w 5932679"/>
                <a:gd name="connsiteY4" fmla="*/ 2810987 h 4237768"/>
                <a:gd name="connsiteX5" fmla="*/ 1979264 w 5932679"/>
                <a:gd name="connsiteY5" fmla="*/ 2481375 h 4237768"/>
                <a:gd name="connsiteX6" fmla="*/ 1310681 w 5932679"/>
                <a:gd name="connsiteY6" fmla="*/ 2130860 h 4237768"/>
                <a:gd name="connsiteX7" fmla="*/ 0 w 5932679"/>
                <a:gd name="connsiteY7" fmla="*/ 1689100 h 4237768"/>
                <a:gd name="connsiteX0" fmla="*/ 5932679 w 5932679"/>
                <a:gd name="connsiteY0" fmla="*/ 2548668 h 2548668"/>
                <a:gd name="connsiteX1" fmla="*/ 5104094 w 5932679"/>
                <a:gd name="connsiteY1" fmla="*/ 2345177 h 2548668"/>
                <a:gd name="connsiteX2" fmla="*/ 3401081 w 5932679"/>
                <a:gd name="connsiteY2" fmla="*/ 1879678 h 2548668"/>
                <a:gd name="connsiteX3" fmla="*/ 2616604 w 5932679"/>
                <a:gd name="connsiteY3" fmla="*/ 1121887 h 2548668"/>
                <a:gd name="connsiteX4" fmla="*/ 1979264 w 5932679"/>
                <a:gd name="connsiteY4" fmla="*/ 792275 h 2548668"/>
                <a:gd name="connsiteX5" fmla="*/ 1310681 w 5932679"/>
                <a:gd name="connsiteY5" fmla="*/ 441760 h 2548668"/>
                <a:gd name="connsiteX6" fmla="*/ 0 w 5932679"/>
                <a:gd name="connsiteY6" fmla="*/ 0 h 2548668"/>
                <a:gd name="connsiteX0" fmla="*/ 6026095 w 6026095"/>
                <a:gd name="connsiteY0" fmla="*/ 2562052 h 2562052"/>
                <a:gd name="connsiteX1" fmla="*/ 5197510 w 6026095"/>
                <a:gd name="connsiteY1" fmla="*/ 2358561 h 2562052"/>
                <a:gd name="connsiteX2" fmla="*/ 3494497 w 6026095"/>
                <a:gd name="connsiteY2" fmla="*/ 1893062 h 2562052"/>
                <a:gd name="connsiteX3" fmla="*/ 2710020 w 6026095"/>
                <a:gd name="connsiteY3" fmla="*/ 1135271 h 2562052"/>
                <a:gd name="connsiteX4" fmla="*/ 2072680 w 6026095"/>
                <a:gd name="connsiteY4" fmla="*/ 805659 h 2562052"/>
                <a:gd name="connsiteX5" fmla="*/ 1404097 w 6026095"/>
                <a:gd name="connsiteY5" fmla="*/ 455144 h 2562052"/>
                <a:gd name="connsiteX6" fmla="*/ 0 w 6026095"/>
                <a:gd name="connsiteY6" fmla="*/ 0 h 2562052"/>
                <a:gd name="connsiteX0" fmla="*/ 5197510 w 5197510"/>
                <a:gd name="connsiteY0" fmla="*/ 2358561 h 2358561"/>
                <a:gd name="connsiteX1" fmla="*/ 3494497 w 5197510"/>
                <a:gd name="connsiteY1" fmla="*/ 1893062 h 2358561"/>
                <a:gd name="connsiteX2" fmla="*/ 2710020 w 5197510"/>
                <a:gd name="connsiteY2" fmla="*/ 1135271 h 2358561"/>
                <a:gd name="connsiteX3" fmla="*/ 2072680 w 5197510"/>
                <a:gd name="connsiteY3" fmla="*/ 805659 h 2358561"/>
                <a:gd name="connsiteX4" fmla="*/ 1404097 w 5197510"/>
                <a:gd name="connsiteY4" fmla="*/ 455144 h 2358561"/>
                <a:gd name="connsiteX5" fmla="*/ 0 w 5197510"/>
                <a:gd name="connsiteY5" fmla="*/ 0 h 2358561"/>
                <a:gd name="connsiteX0" fmla="*/ 3494497 w 3494497"/>
                <a:gd name="connsiteY0" fmla="*/ 1893062 h 1893062"/>
                <a:gd name="connsiteX1" fmla="*/ 2710020 w 3494497"/>
                <a:gd name="connsiteY1" fmla="*/ 1135271 h 1893062"/>
                <a:gd name="connsiteX2" fmla="*/ 2072680 w 3494497"/>
                <a:gd name="connsiteY2" fmla="*/ 805659 h 1893062"/>
                <a:gd name="connsiteX3" fmla="*/ 1404097 w 3494497"/>
                <a:gd name="connsiteY3" fmla="*/ 455144 h 1893062"/>
                <a:gd name="connsiteX4" fmla="*/ 0 w 3494497"/>
                <a:gd name="connsiteY4" fmla="*/ 0 h 1893062"/>
                <a:gd name="connsiteX0" fmla="*/ 3646298 w 3646298"/>
                <a:gd name="connsiteY0" fmla="*/ 1764243 h 1764243"/>
                <a:gd name="connsiteX1" fmla="*/ 2710020 w 3646298"/>
                <a:gd name="connsiteY1" fmla="*/ 1135271 h 1764243"/>
                <a:gd name="connsiteX2" fmla="*/ 2072680 w 3646298"/>
                <a:gd name="connsiteY2" fmla="*/ 805659 h 1764243"/>
                <a:gd name="connsiteX3" fmla="*/ 1404097 w 3646298"/>
                <a:gd name="connsiteY3" fmla="*/ 455144 h 1764243"/>
                <a:gd name="connsiteX4" fmla="*/ 0 w 3646298"/>
                <a:gd name="connsiteY4" fmla="*/ 0 h 1764243"/>
                <a:gd name="connsiteX0" fmla="*/ 3599590 w 3599590"/>
                <a:gd name="connsiteY0" fmla="*/ 1309099 h 1309099"/>
                <a:gd name="connsiteX1" fmla="*/ 2663312 w 3599590"/>
                <a:gd name="connsiteY1" fmla="*/ 680127 h 1309099"/>
                <a:gd name="connsiteX2" fmla="*/ 2025972 w 3599590"/>
                <a:gd name="connsiteY2" fmla="*/ 350515 h 1309099"/>
                <a:gd name="connsiteX3" fmla="*/ 1357389 w 3599590"/>
                <a:gd name="connsiteY3" fmla="*/ 0 h 1309099"/>
                <a:gd name="connsiteX4" fmla="*/ 0 w 3599590"/>
                <a:gd name="connsiteY4" fmla="*/ 1055547 h 1309099"/>
                <a:gd name="connsiteX0" fmla="*/ 3599590 w 3599590"/>
                <a:gd name="connsiteY0" fmla="*/ 958584 h 1054778"/>
                <a:gd name="connsiteX1" fmla="*/ 2663312 w 3599590"/>
                <a:gd name="connsiteY1" fmla="*/ 329612 h 1054778"/>
                <a:gd name="connsiteX2" fmla="*/ 2025972 w 3599590"/>
                <a:gd name="connsiteY2" fmla="*/ 0 h 1054778"/>
                <a:gd name="connsiteX3" fmla="*/ 1193911 w 3599590"/>
                <a:gd name="connsiteY3" fmla="*/ 1054778 h 1054778"/>
                <a:gd name="connsiteX4" fmla="*/ 0 w 3599590"/>
                <a:gd name="connsiteY4" fmla="*/ 705032 h 1054778"/>
                <a:gd name="connsiteX0" fmla="*/ 3599590 w 3599590"/>
                <a:gd name="connsiteY0" fmla="*/ 628972 h 946863"/>
                <a:gd name="connsiteX1" fmla="*/ 2663312 w 3599590"/>
                <a:gd name="connsiteY1" fmla="*/ 0 h 946863"/>
                <a:gd name="connsiteX2" fmla="*/ 2212804 w 3599590"/>
                <a:gd name="connsiteY2" fmla="*/ 946862 h 946863"/>
                <a:gd name="connsiteX3" fmla="*/ 1193911 w 3599590"/>
                <a:gd name="connsiteY3" fmla="*/ 725166 h 946863"/>
                <a:gd name="connsiteX4" fmla="*/ 0 w 3599590"/>
                <a:gd name="connsiteY4" fmla="*/ 375420 h 946863"/>
                <a:gd name="connsiteX0" fmla="*/ 3599590 w 3599590"/>
                <a:gd name="connsiteY0" fmla="*/ 253552 h 571442"/>
                <a:gd name="connsiteX1" fmla="*/ 2686666 w 3599590"/>
                <a:gd name="connsiteY1" fmla="*/ 561442 h 571442"/>
                <a:gd name="connsiteX2" fmla="*/ 2212804 w 3599590"/>
                <a:gd name="connsiteY2" fmla="*/ 571442 h 571442"/>
                <a:gd name="connsiteX3" fmla="*/ 1193911 w 3599590"/>
                <a:gd name="connsiteY3" fmla="*/ 349746 h 571442"/>
                <a:gd name="connsiteX4" fmla="*/ 0 w 3599590"/>
                <a:gd name="connsiteY4" fmla="*/ 0 h 571442"/>
                <a:gd name="connsiteX0" fmla="*/ 3599590 w 3599590"/>
                <a:gd name="connsiteY0" fmla="*/ 675815 h 993705"/>
                <a:gd name="connsiteX1" fmla="*/ 2733374 w 3599590"/>
                <a:gd name="connsiteY1" fmla="*/ 0 h 993705"/>
                <a:gd name="connsiteX2" fmla="*/ 2212804 w 3599590"/>
                <a:gd name="connsiteY2" fmla="*/ 993705 h 993705"/>
                <a:gd name="connsiteX3" fmla="*/ 1193911 w 3599590"/>
                <a:gd name="connsiteY3" fmla="*/ 772009 h 993705"/>
                <a:gd name="connsiteX4" fmla="*/ 0 w 3599590"/>
                <a:gd name="connsiteY4" fmla="*/ 422263 h 993705"/>
                <a:gd name="connsiteX0" fmla="*/ 3599590 w 3599590"/>
                <a:gd name="connsiteY0" fmla="*/ 1157668 h 1253861"/>
                <a:gd name="connsiteX1" fmla="*/ 2733374 w 3599590"/>
                <a:gd name="connsiteY1" fmla="*/ 481853 h 1253861"/>
                <a:gd name="connsiteX2" fmla="*/ 1792434 w 3599590"/>
                <a:gd name="connsiteY2" fmla="*/ 0 h 1253861"/>
                <a:gd name="connsiteX3" fmla="*/ 1193911 w 3599590"/>
                <a:gd name="connsiteY3" fmla="*/ 1253862 h 1253861"/>
                <a:gd name="connsiteX4" fmla="*/ 0 w 3599590"/>
                <a:gd name="connsiteY4" fmla="*/ 904116 h 1253861"/>
                <a:gd name="connsiteX0" fmla="*/ 3599590 w 3599590"/>
                <a:gd name="connsiteY0" fmla="*/ 1473049 h 1473049"/>
                <a:gd name="connsiteX1" fmla="*/ 2733374 w 3599590"/>
                <a:gd name="connsiteY1" fmla="*/ 797234 h 1473049"/>
                <a:gd name="connsiteX2" fmla="*/ 1792434 w 3599590"/>
                <a:gd name="connsiteY2" fmla="*/ 315381 h 1473049"/>
                <a:gd name="connsiteX3" fmla="*/ 913664 w 3599590"/>
                <a:gd name="connsiteY3" fmla="*/ 0 h 1473049"/>
                <a:gd name="connsiteX4" fmla="*/ 0 w 3599590"/>
                <a:gd name="connsiteY4" fmla="*/ 1219497 h 1473049"/>
                <a:gd name="connsiteX0" fmla="*/ 3786421 w 3786421"/>
                <a:gd name="connsiteY0" fmla="*/ 2349780 h 2349780"/>
                <a:gd name="connsiteX1" fmla="*/ 2920205 w 3786421"/>
                <a:gd name="connsiteY1" fmla="*/ 1673965 h 2349780"/>
                <a:gd name="connsiteX2" fmla="*/ 1979265 w 3786421"/>
                <a:gd name="connsiteY2" fmla="*/ 1192112 h 2349780"/>
                <a:gd name="connsiteX3" fmla="*/ 1100495 w 3786421"/>
                <a:gd name="connsiteY3" fmla="*/ 876731 h 2349780"/>
                <a:gd name="connsiteX4" fmla="*/ 0 w 3786421"/>
                <a:gd name="connsiteY4" fmla="*/ 0 h 2349780"/>
                <a:gd name="connsiteX0" fmla="*/ 4556854 w 4556854"/>
                <a:gd name="connsiteY0" fmla="*/ 2349780 h 3386926"/>
                <a:gd name="connsiteX1" fmla="*/ 3690638 w 4556854"/>
                <a:gd name="connsiteY1" fmla="*/ 1673965 h 3386926"/>
                <a:gd name="connsiteX2" fmla="*/ 2749698 w 4556854"/>
                <a:gd name="connsiteY2" fmla="*/ 1192112 h 3386926"/>
                <a:gd name="connsiteX3" fmla="*/ 0 w 4556854"/>
                <a:gd name="connsiteY3" fmla="*/ 3386926 h 3386926"/>
                <a:gd name="connsiteX4" fmla="*/ 770433 w 4556854"/>
                <a:gd name="connsiteY4" fmla="*/ 0 h 3386926"/>
                <a:gd name="connsiteX0" fmla="*/ 4853117 w 4853117"/>
                <a:gd name="connsiteY0" fmla="*/ 2349780 h 3386926"/>
                <a:gd name="connsiteX1" fmla="*/ 3986901 w 4853117"/>
                <a:gd name="connsiteY1" fmla="*/ 1673965 h 3386926"/>
                <a:gd name="connsiteX2" fmla="*/ 0 w 4853117"/>
                <a:gd name="connsiteY2" fmla="*/ 2604096 h 3386926"/>
                <a:gd name="connsiteX3" fmla="*/ 296263 w 4853117"/>
                <a:gd name="connsiteY3" fmla="*/ 3386926 h 3386926"/>
                <a:gd name="connsiteX4" fmla="*/ 1066696 w 4853117"/>
                <a:gd name="connsiteY4" fmla="*/ 0 h 3386926"/>
                <a:gd name="connsiteX0" fmla="*/ 5258332 w 5258332"/>
                <a:gd name="connsiteY0" fmla="*/ 2349780 h 3619366"/>
                <a:gd name="connsiteX1" fmla="*/ 0 w 5258332"/>
                <a:gd name="connsiteY1" fmla="*/ 3619366 h 3619366"/>
                <a:gd name="connsiteX2" fmla="*/ 405215 w 5258332"/>
                <a:gd name="connsiteY2" fmla="*/ 2604096 h 3619366"/>
                <a:gd name="connsiteX3" fmla="*/ 701478 w 5258332"/>
                <a:gd name="connsiteY3" fmla="*/ 3386926 h 3619366"/>
                <a:gd name="connsiteX4" fmla="*/ 1471911 w 5258332"/>
                <a:gd name="connsiteY4" fmla="*/ 0 h 3619366"/>
                <a:gd name="connsiteX0" fmla="*/ 0 w 2180012"/>
                <a:gd name="connsiteY0" fmla="*/ 4169671 h 4169671"/>
                <a:gd name="connsiteX1" fmla="*/ 708101 w 2180012"/>
                <a:gd name="connsiteY1" fmla="*/ 3619366 h 4169671"/>
                <a:gd name="connsiteX2" fmla="*/ 1113316 w 2180012"/>
                <a:gd name="connsiteY2" fmla="*/ 2604096 h 4169671"/>
                <a:gd name="connsiteX3" fmla="*/ 1409579 w 2180012"/>
                <a:gd name="connsiteY3" fmla="*/ 3386926 h 4169671"/>
                <a:gd name="connsiteX4" fmla="*/ 2180012 w 2180012"/>
                <a:gd name="connsiteY4" fmla="*/ 0 h 4169671"/>
                <a:gd name="connsiteX0" fmla="*/ 0 w 2305501"/>
                <a:gd name="connsiteY0" fmla="*/ 4357936 h 4357936"/>
                <a:gd name="connsiteX1" fmla="*/ 833590 w 2305501"/>
                <a:gd name="connsiteY1" fmla="*/ 3619366 h 4357936"/>
                <a:gd name="connsiteX2" fmla="*/ 1238805 w 2305501"/>
                <a:gd name="connsiteY2" fmla="*/ 2604096 h 4357936"/>
                <a:gd name="connsiteX3" fmla="*/ 1535068 w 2305501"/>
                <a:gd name="connsiteY3" fmla="*/ 3386926 h 4357936"/>
                <a:gd name="connsiteX4" fmla="*/ 2305501 w 2305501"/>
                <a:gd name="connsiteY4" fmla="*/ 0 h 4357936"/>
                <a:gd name="connsiteX0" fmla="*/ 0 w 3594616"/>
                <a:gd name="connsiteY0" fmla="*/ 4671710 h 4671710"/>
                <a:gd name="connsiteX1" fmla="*/ 833590 w 3594616"/>
                <a:gd name="connsiteY1" fmla="*/ 3933140 h 4671710"/>
                <a:gd name="connsiteX2" fmla="*/ 1238805 w 3594616"/>
                <a:gd name="connsiteY2" fmla="*/ 2917870 h 4671710"/>
                <a:gd name="connsiteX3" fmla="*/ 1535068 w 3594616"/>
                <a:gd name="connsiteY3" fmla="*/ 3700700 h 4671710"/>
                <a:gd name="connsiteX4" fmla="*/ 3594616 w 3594616"/>
                <a:gd name="connsiteY4" fmla="*/ 0 h 4671710"/>
                <a:gd name="connsiteX0" fmla="*/ 0 w 1535068"/>
                <a:gd name="connsiteY0" fmla="*/ 5016862 h 5016862"/>
                <a:gd name="connsiteX1" fmla="*/ 833590 w 1535068"/>
                <a:gd name="connsiteY1" fmla="*/ 4278292 h 5016862"/>
                <a:gd name="connsiteX2" fmla="*/ 1238805 w 1535068"/>
                <a:gd name="connsiteY2" fmla="*/ 3263022 h 5016862"/>
                <a:gd name="connsiteX3" fmla="*/ 1535068 w 1535068"/>
                <a:gd name="connsiteY3" fmla="*/ 4045852 h 5016862"/>
                <a:gd name="connsiteX4" fmla="*/ 1506935 w 1535068"/>
                <a:gd name="connsiteY4" fmla="*/ 0 h 5016862"/>
                <a:gd name="connsiteX0" fmla="*/ 0 w 1535068"/>
                <a:gd name="connsiteY0" fmla="*/ 5016862 h 5016862"/>
                <a:gd name="connsiteX1" fmla="*/ 833590 w 1535068"/>
                <a:gd name="connsiteY1" fmla="*/ 4278292 h 5016862"/>
                <a:gd name="connsiteX2" fmla="*/ 1535068 w 1535068"/>
                <a:gd name="connsiteY2" fmla="*/ 4045852 h 5016862"/>
                <a:gd name="connsiteX3" fmla="*/ 1506935 w 1535068"/>
                <a:gd name="connsiteY3" fmla="*/ 0 h 5016862"/>
                <a:gd name="connsiteX0" fmla="*/ 0 w 1506935"/>
                <a:gd name="connsiteY0" fmla="*/ 5016862 h 5016862"/>
                <a:gd name="connsiteX1" fmla="*/ 833590 w 1506935"/>
                <a:gd name="connsiteY1" fmla="*/ 4278292 h 5016862"/>
                <a:gd name="connsiteX2" fmla="*/ 1204233 w 1506935"/>
                <a:gd name="connsiteY2" fmla="*/ 2728000 h 5016862"/>
                <a:gd name="connsiteX3" fmla="*/ 1506935 w 1506935"/>
                <a:gd name="connsiteY3" fmla="*/ 0 h 5016862"/>
                <a:gd name="connsiteX0" fmla="*/ 0 w 1506935"/>
                <a:gd name="connsiteY0" fmla="*/ 5016862 h 5016862"/>
                <a:gd name="connsiteX1" fmla="*/ 1084568 w 1506935"/>
                <a:gd name="connsiteY1" fmla="*/ 4121405 h 5016862"/>
                <a:gd name="connsiteX2" fmla="*/ 1204233 w 1506935"/>
                <a:gd name="connsiteY2" fmla="*/ 2728000 h 5016862"/>
                <a:gd name="connsiteX3" fmla="*/ 1506935 w 1506935"/>
                <a:gd name="connsiteY3" fmla="*/ 0 h 5016862"/>
                <a:gd name="connsiteX0" fmla="*/ 0 w 651328"/>
                <a:gd name="connsiteY0" fmla="*/ 5110994 h 5110994"/>
                <a:gd name="connsiteX1" fmla="*/ 228961 w 651328"/>
                <a:gd name="connsiteY1" fmla="*/ 4121405 h 5110994"/>
                <a:gd name="connsiteX2" fmla="*/ 348626 w 651328"/>
                <a:gd name="connsiteY2" fmla="*/ 2728000 h 5110994"/>
                <a:gd name="connsiteX3" fmla="*/ 651328 w 651328"/>
                <a:gd name="connsiteY3" fmla="*/ 0 h 5110994"/>
                <a:gd name="connsiteX0" fmla="*/ 0 w 651328"/>
                <a:gd name="connsiteY0" fmla="*/ 5110994 h 5110994"/>
                <a:gd name="connsiteX1" fmla="*/ 137014 w 651328"/>
                <a:gd name="connsiteY1" fmla="*/ 4073273 h 5110994"/>
                <a:gd name="connsiteX2" fmla="*/ 348626 w 651328"/>
                <a:gd name="connsiteY2" fmla="*/ 2728000 h 5110994"/>
                <a:gd name="connsiteX3" fmla="*/ 651328 w 651328"/>
                <a:gd name="connsiteY3" fmla="*/ 0 h 5110994"/>
                <a:gd name="connsiteX0" fmla="*/ 0 w 651328"/>
                <a:gd name="connsiteY0" fmla="*/ 5110994 h 5110994"/>
                <a:gd name="connsiteX1" fmla="*/ 137014 w 651328"/>
                <a:gd name="connsiteY1" fmla="*/ 4073273 h 5110994"/>
                <a:gd name="connsiteX2" fmla="*/ 275067 w 651328"/>
                <a:gd name="connsiteY2" fmla="*/ 2607660 h 5110994"/>
                <a:gd name="connsiteX3" fmla="*/ 651328 w 651328"/>
                <a:gd name="connsiteY3" fmla="*/ 0 h 5110994"/>
                <a:gd name="connsiteX0" fmla="*/ 0 w 605355"/>
                <a:gd name="connsiteY0" fmla="*/ 4653679 h 4653677"/>
                <a:gd name="connsiteX1" fmla="*/ 91041 w 605355"/>
                <a:gd name="connsiteY1" fmla="*/ 4073273 h 4653677"/>
                <a:gd name="connsiteX2" fmla="*/ 229094 w 605355"/>
                <a:gd name="connsiteY2" fmla="*/ 2607660 h 4653677"/>
                <a:gd name="connsiteX3" fmla="*/ 605355 w 605355"/>
                <a:gd name="connsiteY3" fmla="*/ 0 h 4653677"/>
                <a:gd name="connsiteX0" fmla="*/ 0 w 605355"/>
                <a:gd name="connsiteY0" fmla="*/ 4653679 h 4653681"/>
                <a:gd name="connsiteX1" fmla="*/ 118625 w 605355"/>
                <a:gd name="connsiteY1" fmla="*/ 3640030 h 4653681"/>
                <a:gd name="connsiteX2" fmla="*/ 229094 w 605355"/>
                <a:gd name="connsiteY2" fmla="*/ 2607660 h 4653681"/>
                <a:gd name="connsiteX3" fmla="*/ 605355 w 605355"/>
                <a:gd name="connsiteY3" fmla="*/ 0 h 4653681"/>
                <a:gd name="connsiteX0" fmla="*/ 0 w 605355"/>
                <a:gd name="connsiteY0" fmla="*/ 4653679 h 4653677"/>
                <a:gd name="connsiteX1" fmla="*/ 118625 w 605355"/>
                <a:gd name="connsiteY1" fmla="*/ 3640030 h 4653677"/>
                <a:gd name="connsiteX2" fmla="*/ 422181 w 605355"/>
                <a:gd name="connsiteY2" fmla="*/ 1524525 h 4653677"/>
                <a:gd name="connsiteX3" fmla="*/ 605355 w 605355"/>
                <a:gd name="connsiteY3" fmla="*/ 0 h 4653677"/>
                <a:gd name="connsiteX0" fmla="*/ 0 w 605355"/>
                <a:gd name="connsiteY0" fmla="*/ 4653679 h 4653681"/>
                <a:gd name="connsiteX1" fmla="*/ 265740 w 605355"/>
                <a:gd name="connsiteY1" fmla="*/ 2629114 h 4653681"/>
                <a:gd name="connsiteX2" fmla="*/ 422181 w 605355"/>
                <a:gd name="connsiteY2" fmla="*/ 1524525 h 4653681"/>
                <a:gd name="connsiteX3" fmla="*/ 605355 w 605355"/>
                <a:gd name="connsiteY3" fmla="*/ 0 h 4653681"/>
                <a:gd name="connsiteX0" fmla="*/ 0 w 605355"/>
                <a:gd name="connsiteY0" fmla="*/ 4461123 h 4461123"/>
                <a:gd name="connsiteX1" fmla="*/ 265740 w 605355"/>
                <a:gd name="connsiteY1" fmla="*/ 2629114 h 4461123"/>
                <a:gd name="connsiteX2" fmla="*/ 422181 w 605355"/>
                <a:gd name="connsiteY2" fmla="*/ 1524525 h 4461123"/>
                <a:gd name="connsiteX3" fmla="*/ 605355 w 605355"/>
                <a:gd name="connsiteY3" fmla="*/ 0 h 4461123"/>
                <a:gd name="connsiteX0" fmla="*/ 0 w 605355"/>
                <a:gd name="connsiteY0" fmla="*/ 4551494 h 4551494"/>
                <a:gd name="connsiteX1" fmla="*/ 265740 w 605355"/>
                <a:gd name="connsiteY1" fmla="*/ 2629114 h 4551494"/>
                <a:gd name="connsiteX2" fmla="*/ 422181 w 605355"/>
                <a:gd name="connsiteY2" fmla="*/ 1524525 h 4551494"/>
                <a:gd name="connsiteX3" fmla="*/ 605355 w 605355"/>
                <a:gd name="connsiteY3" fmla="*/ 0 h 4551494"/>
                <a:gd name="connsiteX0" fmla="*/ 0 w 806855"/>
                <a:gd name="connsiteY0" fmla="*/ 5088992 h 5088992"/>
                <a:gd name="connsiteX1" fmla="*/ 265740 w 806855"/>
                <a:gd name="connsiteY1" fmla="*/ 3166612 h 5088992"/>
                <a:gd name="connsiteX2" fmla="*/ 422181 w 806855"/>
                <a:gd name="connsiteY2" fmla="*/ 2062023 h 5088992"/>
                <a:gd name="connsiteX3" fmla="*/ 806855 w 806855"/>
                <a:gd name="connsiteY3" fmla="*/ 0 h 5088992"/>
                <a:gd name="connsiteX0" fmla="*/ 0 w 2303712"/>
                <a:gd name="connsiteY0" fmla="*/ 10233608 h 10233608"/>
                <a:gd name="connsiteX1" fmla="*/ 265740 w 2303712"/>
                <a:gd name="connsiteY1" fmla="*/ 8311228 h 10233608"/>
                <a:gd name="connsiteX2" fmla="*/ 422181 w 2303712"/>
                <a:gd name="connsiteY2" fmla="*/ 7206639 h 10233608"/>
                <a:gd name="connsiteX3" fmla="*/ 2303711 w 2303712"/>
                <a:gd name="connsiteY3" fmla="*/ -2 h 10233608"/>
                <a:gd name="connsiteX0" fmla="*/ 0 w 2303710"/>
                <a:gd name="connsiteY0" fmla="*/ 10233608 h 10233608"/>
                <a:gd name="connsiteX1" fmla="*/ 265740 w 2303710"/>
                <a:gd name="connsiteY1" fmla="*/ 8311228 h 10233608"/>
                <a:gd name="connsiteX2" fmla="*/ 422181 w 2303710"/>
                <a:gd name="connsiteY2" fmla="*/ 7206639 h 10233608"/>
                <a:gd name="connsiteX3" fmla="*/ 1818639 w 2303710"/>
                <a:gd name="connsiteY3" fmla="*/ 2803972 h 10233608"/>
                <a:gd name="connsiteX4" fmla="*/ 2303711 w 2303710"/>
                <a:gd name="connsiteY4" fmla="*/ -2 h 10233608"/>
                <a:gd name="connsiteX0" fmla="*/ 0 w 2303712"/>
                <a:gd name="connsiteY0" fmla="*/ 10233608 h 10233608"/>
                <a:gd name="connsiteX1" fmla="*/ 265740 w 2303712"/>
                <a:gd name="connsiteY1" fmla="*/ 8311228 h 10233608"/>
                <a:gd name="connsiteX2" fmla="*/ 422181 w 2303712"/>
                <a:gd name="connsiteY2" fmla="*/ 7206639 h 10233608"/>
                <a:gd name="connsiteX3" fmla="*/ 1818639 w 2303712"/>
                <a:gd name="connsiteY3" fmla="*/ 2803972 h 10233608"/>
                <a:gd name="connsiteX4" fmla="*/ 1943373 w 2303712"/>
                <a:gd name="connsiteY4" fmla="*/ 1524228 h 10233608"/>
                <a:gd name="connsiteX5" fmla="*/ 2303711 w 2303712"/>
                <a:gd name="connsiteY5" fmla="*/ -2 h 10233608"/>
                <a:gd name="connsiteX0" fmla="*/ 0 w 2303710"/>
                <a:gd name="connsiteY0" fmla="*/ 10233608 h 10233608"/>
                <a:gd name="connsiteX1" fmla="*/ 265740 w 2303710"/>
                <a:gd name="connsiteY1" fmla="*/ 8311228 h 10233608"/>
                <a:gd name="connsiteX2" fmla="*/ 422181 w 2303710"/>
                <a:gd name="connsiteY2" fmla="*/ 7206639 h 10233608"/>
                <a:gd name="connsiteX3" fmla="*/ 1665115 w 2303710"/>
                <a:gd name="connsiteY3" fmla="*/ 2931948 h 10233608"/>
                <a:gd name="connsiteX4" fmla="*/ 1943373 w 2303710"/>
                <a:gd name="connsiteY4" fmla="*/ 1524228 h 10233608"/>
                <a:gd name="connsiteX5" fmla="*/ 2303711 w 2303710"/>
                <a:gd name="connsiteY5" fmla="*/ -2 h 10233608"/>
                <a:gd name="connsiteX0" fmla="*/ 0 w 2303712"/>
                <a:gd name="connsiteY0" fmla="*/ 10233608 h 10233608"/>
                <a:gd name="connsiteX1" fmla="*/ 265740 w 2303712"/>
                <a:gd name="connsiteY1" fmla="*/ 8311228 h 10233608"/>
                <a:gd name="connsiteX2" fmla="*/ 422181 w 2303712"/>
                <a:gd name="connsiteY2" fmla="*/ 7206639 h 10233608"/>
                <a:gd name="connsiteX3" fmla="*/ 1185349 w 2303712"/>
                <a:gd name="connsiteY3" fmla="*/ 3597437 h 10233608"/>
                <a:gd name="connsiteX4" fmla="*/ 1665115 w 2303712"/>
                <a:gd name="connsiteY4" fmla="*/ 2931948 h 10233608"/>
                <a:gd name="connsiteX5" fmla="*/ 1943373 w 2303712"/>
                <a:gd name="connsiteY5" fmla="*/ 1524228 h 10233608"/>
                <a:gd name="connsiteX6" fmla="*/ 2303711 w 2303712"/>
                <a:gd name="connsiteY6" fmla="*/ -2 h 10233608"/>
                <a:gd name="connsiteX0" fmla="*/ 0 w 2303710"/>
                <a:gd name="connsiteY0" fmla="*/ 10233608 h 10233608"/>
                <a:gd name="connsiteX1" fmla="*/ 265740 w 2303710"/>
                <a:gd name="connsiteY1" fmla="*/ 8311228 h 10233608"/>
                <a:gd name="connsiteX2" fmla="*/ 422181 w 2303710"/>
                <a:gd name="connsiteY2" fmla="*/ 7206639 h 10233608"/>
                <a:gd name="connsiteX3" fmla="*/ 983853 w 2303710"/>
                <a:gd name="connsiteY3" fmla="*/ 4134921 h 10233608"/>
                <a:gd name="connsiteX4" fmla="*/ 1185349 w 2303710"/>
                <a:gd name="connsiteY4" fmla="*/ 3597437 h 10233608"/>
                <a:gd name="connsiteX5" fmla="*/ 1665115 w 2303710"/>
                <a:gd name="connsiteY5" fmla="*/ 2931948 h 10233608"/>
                <a:gd name="connsiteX6" fmla="*/ 1943373 w 2303710"/>
                <a:gd name="connsiteY6" fmla="*/ 1524228 h 10233608"/>
                <a:gd name="connsiteX7" fmla="*/ 2303711 w 2303710"/>
                <a:gd name="connsiteY7" fmla="*/ -2 h 10233608"/>
                <a:gd name="connsiteX0" fmla="*/ 0 w 2303712"/>
                <a:gd name="connsiteY0" fmla="*/ 10233608 h 10233608"/>
                <a:gd name="connsiteX1" fmla="*/ 265740 w 2303712"/>
                <a:gd name="connsiteY1" fmla="*/ 8311228 h 10233608"/>
                <a:gd name="connsiteX2" fmla="*/ 422181 w 2303712"/>
                <a:gd name="connsiteY2" fmla="*/ 7206639 h 10233608"/>
                <a:gd name="connsiteX3" fmla="*/ 983853 w 2303712"/>
                <a:gd name="connsiteY3" fmla="*/ 4134921 h 10233608"/>
                <a:gd name="connsiteX4" fmla="*/ 1185349 w 2303712"/>
                <a:gd name="connsiteY4" fmla="*/ 3597437 h 10233608"/>
                <a:gd name="connsiteX5" fmla="*/ 1943373 w 2303712"/>
                <a:gd name="connsiteY5" fmla="*/ 1524228 h 10233608"/>
                <a:gd name="connsiteX6" fmla="*/ 2303711 w 2303712"/>
                <a:gd name="connsiteY6" fmla="*/ -2 h 10233608"/>
                <a:gd name="connsiteX0" fmla="*/ 0 w 2303710"/>
                <a:gd name="connsiteY0" fmla="*/ 10233608 h 10233608"/>
                <a:gd name="connsiteX1" fmla="*/ 265740 w 2303710"/>
                <a:gd name="connsiteY1" fmla="*/ 8311228 h 10233608"/>
                <a:gd name="connsiteX2" fmla="*/ 422181 w 2303710"/>
                <a:gd name="connsiteY2" fmla="*/ 7206639 h 10233608"/>
                <a:gd name="connsiteX3" fmla="*/ 684482 w 2303710"/>
                <a:gd name="connsiteY3" fmla="*/ 5517060 h 10233608"/>
                <a:gd name="connsiteX4" fmla="*/ 1185349 w 2303710"/>
                <a:gd name="connsiteY4" fmla="*/ 3597437 h 10233608"/>
                <a:gd name="connsiteX5" fmla="*/ 1943373 w 2303710"/>
                <a:gd name="connsiteY5" fmla="*/ 1524228 h 10233608"/>
                <a:gd name="connsiteX6" fmla="*/ 2303711 w 2303710"/>
                <a:gd name="connsiteY6" fmla="*/ -2 h 10233608"/>
                <a:gd name="connsiteX0" fmla="*/ 1081430 w 2037972"/>
                <a:gd name="connsiteY0" fmla="*/ 10417903 h 10417901"/>
                <a:gd name="connsiteX1" fmla="*/ 0 w 2037972"/>
                <a:gd name="connsiteY1" fmla="*/ 8311228 h 10417901"/>
                <a:gd name="connsiteX2" fmla="*/ 156441 w 2037972"/>
                <a:gd name="connsiteY2" fmla="*/ 7206639 h 10417901"/>
                <a:gd name="connsiteX3" fmla="*/ 418742 w 2037972"/>
                <a:gd name="connsiteY3" fmla="*/ 5517060 h 10417901"/>
                <a:gd name="connsiteX4" fmla="*/ 919609 w 2037972"/>
                <a:gd name="connsiteY4" fmla="*/ 3597437 h 10417901"/>
                <a:gd name="connsiteX5" fmla="*/ 1677633 w 2037972"/>
                <a:gd name="connsiteY5" fmla="*/ 1524228 h 10417901"/>
                <a:gd name="connsiteX6" fmla="*/ 2037971 w 2037972"/>
                <a:gd name="connsiteY6" fmla="*/ -2 h 10417901"/>
                <a:gd name="connsiteX0" fmla="*/ 924988 w 1881529"/>
                <a:gd name="connsiteY0" fmla="*/ 10417903 h 10417901"/>
                <a:gd name="connsiteX1" fmla="*/ 822271 w 1881529"/>
                <a:gd name="connsiteY1" fmla="*/ 9048380 h 10417901"/>
                <a:gd name="connsiteX2" fmla="*/ -1 w 1881529"/>
                <a:gd name="connsiteY2" fmla="*/ 7206639 h 10417901"/>
                <a:gd name="connsiteX3" fmla="*/ 262300 w 1881529"/>
                <a:gd name="connsiteY3" fmla="*/ 5517060 h 10417901"/>
                <a:gd name="connsiteX4" fmla="*/ 763167 w 1881529"/>
                <a:gd name="connsiteY4" fmla="*/ 3597437 h 10417901"/>
                <a:gd name="connsiteX5" fmla="*/ 1521191 w 1881529"/>
                <a:gd name="connsiteY5" fmla="*/ 1524228 h 10417901"/>
                <a:gd name="connsiteX6" fmla="*/ 1881529 w 1881529"/>
                <a:gd name="connsiteY6" fmla="*/ -2 h 10417901"/>
                <a:gd name="connsiteX0" fmla="*/ 670660 w 1627201"/>
                <a:gd name="connsiteY0" fmla="*/ 10417903 h 10417901"/>
                <a:gd name="connsiteX1" fmla="*/ 567943 w 1627201"/>
                <a:gd name="connsiteY1" fmla="*/ 9048380 h 10417901"/>
                <a:gd name="connsiteX2" fmla="*/ 137155 w 1627201"/>
                <a:gd name="connsiteY2" fmla="*/ 7268077 h 10417901"/>
                <a:gd name="connsiteX3" fmla="*/ 7972 w 1627201"/>
                <a:gd name="connsiteY3" fmla="*/ 5517060 h 10417901"/>
                <a:gd name="connsiteX4" fmla="*/ 508839 w 1627201"/>
                <a:gd name="connsiteY4" fmla="*/ 3597437 h 10417901"/>
                <a:gd name="connsiteX5" fmla="*/ 1266863 w 1627201"/>
                <a:gd name="connsiteY5" fmla="*/ 1524228 h 10417901"/>
                <a:gd name="connsiteX6" fmla="*/ 1627201 w 1627201"/>
                <a:gd name="connsiteY6" fmla="*/ -2 h 10417901"/>
                <a:gd name="connsiteX0" fmla="*/ 682127 w 1638668"/>
                <a:gd name="connsiteY0" fmla="*/ 10417903 h 10417901"/>
                <a:gd name="connsiteX1" fmla="*/ 579410 w 1638668"/>
                <a:gd name="connsiteY1" fmla="*/ 9048380 h 10417901"/>
                <a:gd name="connsiteX2" fmla="*/ 148622 w 1638668"/>
                <a:gd name="connsiteY2" fmla="*/ 7268077 h 10417901"/>
                <a:gd name="connsiteX3" fmla="*/ 19439 w 1638668"/>
                <a:gd name="connsiteY3" fmla="*/ 5517060 h 10417901"/>
                <a:gd name="connsiteX4" fmla="*/ 520306 w 1638668"/>
                <a:gd name="connsiteY4" fmla="*/ 3597437 h 10417901"/>
                <a:gd name="connsiteX5" fmla="*/ 1278330 w 1638668"/>
                <a:gd name="connsiteY5" fmla="*/ 1524228 h 10417901"/>
                <a:gd name="connsiteX6" fmla="*/ 1638668 w 1638668"/>
                <a:gd name="connsiteY6" fmla="*/ -2 h 10417901"/>
                <a:gd name="connsiteX0" fmla="*/ 568917 w 1525458"/>
                <a:gd name="connsiteY0" fmla="*/ 10417903 h 10417901"/>
                <a:gd name="connsiteX1" fmla="*/ 466200 w 1525458"/>
                <a:gd name="connsiteY1" fmla="*/ 9048380 h 10417901"/>
                <a:gd name="connsiteX2" fmla="*/ 35412 w 1525458"/>
                <a:gd name="connsiteY2" fmla="*/ 7268077 h 10417901"/>
                <a:gd name="connsiteX3" fmla="*/ 67427 w 1525458"/>
                <a:gd name="connsiteY3" fmla="*/ 6008497 h 10417901"/>
                <a:gd name="connsiteX4" fmla="*/ 407096 w 1525458"/>
                <a:gd name="connsiteY4" fmla="*/ 3597437 h 10417901"/>
                <a:gd name="connsiteX5" fmla="*/ 1165120 w 1525458"/>
                <a:gd name="connsiteY5" fmla="*/ 1524228 h 10417901"/>
                <a:gd name="connsiteX6" fmla="*/ 1525458 w 1525458"/>
                <a:gd name="connsiteY6" fmla="*/ -2 h 10417901"/>
                <a:gd name="connsiteX0" fmla="*/ 568917 w 1525458"/>
                <a:gd name="connsiteY0" fmla="*/ 10417903 h 10417901"/>
                <a:gd name="connsiteX1" fmla="*/ 466200 w 1525458"/>
                <a:gd name="connsiteY1" fmla="*/ 9048380 h 10417901"/>
                <a:gd name="connsiteX2" fmla="*/ 35412 w 1525458"/>
                <a:gd name="connsiteY2" fmla="*/ 7268077 h 10417901"/>
                <a:gd name="connsiteX3" fmla="*/ 67427 w 1525458"/>
                <a:gd name="connsiteY3" fmla="*/ 6008497 h 10417901"/>
                <a:gd name="connsiteX4" fmla="*/ 407096 w 1525458"/>
                <a:gd name="connsiteY4" fmla="*/ 5409576 h 10417901"/>
                <a:gd name="connsiteX5" fmla="*/ 1165120 w 1525458"/>
                <a:gd name="connsiteY5" fmla="*/ 1524228 h 10417901"/>
                <a:gd name="connsiteX6" fmla="*/ 1525458 w 1525458"/>
                <a:gd name="connsiteY6" fmla="*/ -2 h 10417901"/>
                <a:gd name="connsiteX0" fmla="*/ 568917 w 1525458"/>
                <a:gd name="connsiteY0" fmla="*/ 10417903 h 10417901"/>
                <a:gd name="connsiteX1" fmla="*/ 466200 w 1525458"/>
                <a:gd name="connsiteY1" fmla="*/ 9048380 h 10417901"/>
                <a:gd name="connsiteX2" fmla="*/ 35412 w 1525458"/>
                <a:gd name="connsiteY2" fmla="*/ 7268077 h 10417901"/>
                <a:gd name="connsiteX3" fmla="*/ 67427 w 1525458"/>
                <a:gd name="connsiteY3" fmla="*/ 6008497 h 10417901"/>
                <a:gd name="connsiteX4" fmla="*/ 407096 w 1525458"/>
                <a:gd name="connsiteY4" fmla="*/ 5409576 h 10417901"/>
                <a:gd name="connsiteX5" fmla="*/ 750606 w 1525458"/>
                <a:gd name="connsiteY5" fmla="*/ 4503503 h 10417901"/>
                <a:gd name="connsiteX6" fmla="*/ 1525458 w 1525458"/>
                <a:gd name="connsiteY6" fmla="*/ -2 h 10417901"/>
                <a:gd name="connsiteX0" fmla="*/ 568917 w 892172"/>
                <a:gd name="connsiteY0" fmla="*/ 6640057 h 6640055"/>
                <a:gd name="connsiteX1" fmla="*/ 466200 w 892172"/>
                <a:gd name="connsiteY1" fmla="*/ 5270534 h 6640055"/>
                <a:gd name="connsiteX2" fmla="*/ 35412 w 892172"/>
                <a:gd name="connsiteY2" fmla="*/ 3490231 h 6640055"/>
                <a:gd name="connsiteX3" fmla="*/ 67427 w 892172"/>
                <a:gd name="connsiteY3" fmla="*/ 2230651 h 6640055"/>
                <a:gd name="connsiteX4" fmla="*/ 407096 w 892172"/>
                <a:gd name="connsiteY4" fmla="*/ 1631730 h 6640055"/>
                <a:gd name="connsiteX5" fmla="*/ 750606 w 892172"/>
                <a:gd name="connsiteY5" fmla="*/ 725657 h 6640055"/>
                <a:gd name="connsiteX6" fmla="*/ 892172 w 892172"/>
                <a:gd name="connsiteY6" fmla="*/ 0 h 6640055"/>
                <a:gd name="connsiteX0" fmla="*/ 568917 w 892172"/>
                <a:gd name="connsiteY0" fmla="*/ 6640057 h 6640055"/>
                <a:gd name="connsiteX1" fmla="*/ 466200 w 892172"/>
                <a:gd name="connsiteY1" fmla="*/ 5270534 h 6640055"/>
                <a:gd name="connsiteX2" fmla="*/ 35412 w 892172"/>
                <a:gd name="connsiteY2" fmla="*/ 3490231 h 6640055"/>
                <a:gd name="connsiteX3" fmla="*/ 67427 w 892172"/>
                <a:gd name="connsiteY3" fmla="*/ 2230651 h 6640055"/>
                <a:gd name="connsiteX4" fmla="*/ 407096 w 892172"/>
                <a:gd name="connsiteY4" fmla="*/ 1631730 h 6640055"/>
                <a:gd name="connsiteX5" fmla="*/ 462748 w 892172"/>
                <a:gd name="connsiteY5" fmla="*/ 1124942 h 6640055"/>
                <a:gd name="connsiteX6" fmla="*/ 892172 w 892172"/>
                <a:gd name="connsiteY6" fmla="*/ 0 h 6640055"/>
                <a:gd name="connsiteX0" fmla="*/ 568917 w 568917"/>
                <a:gd name="connsiteY0" fmla="*/ 6363629 h 6363627"/>
                <a:gd name="connsiteX1" fmla="*/ 466200 w 568917"/>
                <a:gd name="connsiteY1" fmla="*/ 4994106 h 6363627"/>
                <a:gd name="connsiteX2" fmla="*/ 35412 w 568917"/>
                <a:gd name="connsiteY2" fmla="*/ 3213803 h 6363627"/>
                <a:gd name="connsiteX3" fmla="*/ 67427 w 568917"/>
                <a:gd name="connsiteY3" fmla="*/ 1954223 h 6363627"/>
                <a:gd name="connsiteX4" fmla="*/ 407096 w 568917"/>
                <a:gd name="connsiteY4" fmla="*/ 1355302 h 6363627"/>
                <a:gd name="connsiteX5" fmla="*/ 462748 w 568917"/>
                <a:gd name="connsiteY5" fmla="*/ 848514 h 6363627"/>
                <a:gd name="connsiteX6" fmla="*/ 523715 w 568917"/>
                <a:gd name="connsiteY6" fmla="*/ 0 h 6363627"/>
                <a:gd name="connsiteX0" fmla="*/ 566480 w 566480"/>
                <a:gd name="connsiteY0" fmla="*/ 6363629 h 6363627"/>
                <a:gd name="connsiteX1" fmla="*/ 463763 w 566480"/>
                <a:gd name="connsiteY1" fmla="*/ 4994106 h 6363627"/>
                <a:gd name="connsiteX2" fmla="*/ 32975 w 566480"/>
                <a:gd name="connsiteY2" fmla="*/ 3213803 h 6363627"/>
                <a:gd name="connsiteX3" fmla="*/ 64990 w 566480"/>
                <a:gd name="connsiteY3" fmla="*/ 1954223 h 6363627"/>
                <a:gd name="connsiteX4" fmla="*/ 347088 w 566480"/>
                <a:gd name="connsiteY4" fmla="*/ 1601016 h 6363627"/>
                <a:gd name="connsiteX5" fmla="*/ 460311 w 566480"/>
                <a:gd name="connsiteY5" fmla="*/ 848514 h 6363627"/>
                <a:gd name="connsiteX6" fmla="*/ 521278 w 566480"/>
                <a:gd name="connsiteY6" fmla="*/ 0 h 6363627"/>
                <a:gd name="connsiteX0" fmla="*/ 567916 w 567916"/>
                <a:gd name="connsiteY0" fmla="*/ 6363629 h 6363627"/>
                <a:gd name="connsiteX1" fmla="*/ 465199 w 567916"/>
                <a:gd name="connsiteY1" fmla="*/ 4994106 h 6363627"/>
                <a:gd name="connsiteX2" fmla="*/ 34411 w 567916"/>
                <a:gd name="connsiteY2" fmla="*/ 3213803 h 6363627"/>
                <a:gd name="connsiteX3" fmla="*/ 66426 w 567916"/>
                <a:gd name="connsiteY3" fmla="*/ 1954223 h 6363627"/>
                <a:gd name="connsiteX4" fmla="*/ 383066 w 567916"/>
                <a:gd name="connsiteY4" fmla="*/ 1478169 h 6363627"/>
                <a:gd name="connsiteX5" fmla="*/ 461747 w 567916"/>
                <a:gd name="connsiteY5" fmla="*/ 848514 h 6363627"/>
                <a:gd name="connsiteX6" fmla="*/ 522714 w 567916"/>
                <a:gd name="connsiteY6" fmla="*/ 0 h 6363627"/>
                <a:gd name="connsiteX0" fmla="*/ 567916 w 567916"/>
                <a:gd name="connsiteY0" fmla="*/ 6363629 h 6363627"/>
                <a:gd name="connsiteX1" fmla="*/ 465199 w 567916"/>
                <a:gd name="connsiteY1" fmla="*/ 4994106 h 6363627"/>
                <a:gd name="connsiteX2" fmla="*/ 34411 w 567916"/>
                <a:gd name="connsiteY2" fmla="*/ 3213803 h 6363627"/>
                <a:gd name="connsiteX3" fmla="*/ 66426 w 567916"/>
                <a:gd name="connsiteY3" fmla="*/ 1954223 h 6363627"/>
                <a:gd name="connsiteX4" fmla="*/ 383066 w 567916"/>
                <a:gd name="connsiteY4" fmla="*/ 1478169 h 6363627"/>
                <a:gd name="connsiteX5" fmla="*/ 461747 w 567916"/>
                <a:gd name="connsiteY5" fmla="*/ 848514 h 6363627"/>
                <a:gd name="connsiteX6" fmla="*/ 522714 w 567916"/>
                <a:gd name="connsiteY6" fmla="*/ 0 h 6363627"/>
                <a:gd name="connsiteX0" fmla="*/ 565562 w 565562"/>
                <a:gd name="connsiteY0" fmla="*/ 6363629 h 6363627"/>
                <a:gd name="connsiteX1" fmla="*/ 462845 w 565562"/>
                <a:gd name="connsiteY1" fmla="*/ 4994106 h 6363627"/>
                <a:gd name="connsiteX2" fmla="*/ 32057 w 565562"/>
                <a:gd name="connsiteY2" fmla="*/ 3213803 h 6363627"/>
                <a:gd name="connsiteX3" fmla="*/ 64072 w 565562"/>
                <a:gd name="connsiteY3" fmla="*/ 1954223 h 6363627"/>
                <a:gd name="connsiteX4" fmla="*/ 323140 w 565562"/>
                <a:gd name="connsiteY4" fmla="*/ 1601034 h 6363627"/>
                <a:gd name="connsiteX5" fmla="*/ 459393 w 565562"/>
                <a:gd name="connsiteY5" fmla="*/ 848514 h 6363627"/>
                <a:gd name="connsiteX6" fmla="*/ 520360 w 565562"/>
                <a:gd name="connsiteY6" fmla="*/ 0 h 6363627"/>
                <a:gd name="connsiteX0" fmla="*/ 561781 w 561781"/>
                <a:gd name="connsiteY0" fmla="*/ 6363629 h 6363627"/>
                <a:gd name="connsiteX1" fmla="*/ 459064 w 561781"/>
                <a:gd name="connsiteY1" fmla="*/ 4994106 h 6363627"/>
                <a:gd name="connsiteX2" fmla="*/ 28276 w 561781"/>
                <a:gd name="connsiteY2" fmla="*/ 3213803 h 6363627"/>
                <a:gd name="connsiteX3" fmla="*/ 71805 w 561781"/>
                <a:gd name="connsiteY3" fmla="*/ 2015664 h 6363627"/>
                <a:gd name="connsiteX4" fmla="*/ 319359 w 561781"/>
                <a:gd name="connsiteY4" fmla="*/ 1601034 h 6363627"/>
                <a:gd name="connsiteX5" fmla="*/ 455612 w 561781"/>
                <a:gd name="connsiteY5" fmla="*/ 848514 h 6363627"/>
                <a:gd name="connsiteX6" fmla="*/ 516579 w 561781"/>
                <a:gd name="connsiteY6" fmla="*/ 0 h 6363627"/>
                <a:gd name="connsiteX0" fmla="*/ 580647 w 580647"/>
                <a:gd name="connsiteY0" fmla="*/ 6363629 h 6363627"/>
                <a:gd name="connsiteX1" fmla="*/ 477930 w 580647"/>
                <a:gd name="connsiteY1" fmla="*/ 4994106 h 6363627"/>
                <a:gd name="connsiteX2" fmla="*/ 47142 w 580647"/>
                <a:gd name="connsiteY2" fmla="*/ 3213803 h 6363627"/>
                <a:gd name="connsiteX3" fmla="*/ 90671 w 580647"/>
                <a:gd name="connsiteY3" fmla="*/ 2015664 h 6363627"/>
                <a:gd name="connsiteX4" fmla="*/ 338225 w 580647"/>
                <a:gd name="connsiteY4" fmla="*/ 1601034 h 6363627"/>
                <a:gd name="connsiteX5" fmla="*/ 474478 w 580647"/>
                <a:gd name="connsiteY5" fmla="*/ 848514 h 6363627"/>
                <a:gd name="connsiteX6" fmla="*/ 535445 w 580647"/>
                <a:gd name="connsiteY6" fmla="*/ 0 h 6363627"/>
                <a:gd name="connsiteX0" fmla="*/ 580647 w 580647"/>
                <a:gd name="connsiteY0" fmla="*/ 6363629 h 6363627"/>
                <a:gd name="connsiteX1" fmla="*/ 477930 w 580647"/>
                <a:gd name="connsiteY1" fmla="*/ 4994106 h 6363627"/>
                <a:gd name="connsiteX2" fmla="*/ 47142 w 580647"/>
                <a:gd name="connsiteY2" fmla="*/ 3213803 h 6363627"/>
                <a:gd name="connsiteX3" fmla="*/ 90671 w 580647"/>
                <a:gd name="connsiteY3" fmla="*/ 2015664 h 6363627"/>
                <a:gd name="connsiteX4" fmla="*/ 338225 w 580647"/>
                <a:gd name="connsiteY4" fmla="*/ 1601034 h 6363627"/>
                <a:gd name="connsiteX5" fmla="*/ 474478 w 580647"/>
                <a:gd name="connsiteY5" fmla="*/ 848514 h 6363627"/>
                <a:gd name="connsiteX6" fmla="*/ 535445 w 580647"/>
                <a:gd name="connsiteY6" fmla="*/ 0 h 6363627"/>
                <a:gd name="connsiteX0" fmla="*/ 510698 w 510698"/>
                <a:gd name="connsiteY0" fmla="*/ 6363629 h 6363627"/>
                <a:gd name="connsiteX1" fmla="*/ 407981 w 510698"/>
                <a:gd name="connsiteY1" fmla="*/ 4994106 h 6363627"/>
                <a:gd name="connsiteX2" fmla="*/ 57793 w 510698"/>
                <a:gd name="connsiteY2" fmla="*/ 3213801 h 6363627"/>
                <a:gd name="connsiteX3" fmla="*/ 20722 w 510698"/>
                <a:gd name="connsiteY3" fmla="*/ 2015664 h 6363627"/>
                <a:gd name="connsiteX4" fmla="*/ 268276 w 510698"/>
                <a:gd name="connsiteY4" fmla="*/ 1601034 h 6363627"/>
                <a:gd name="connsiteX5" fmla="*/ 404529 w 510698"/>
                <a:gd name="connsiteY5" fmla="*/ 848514 h 6363627"/>
                <a:gd name="connsiteX6" fmla="*/ 465496 w 510698"/>
                <a:gd name="connsiteY6" fmla="*/ 0 h 6363627"/>
                <a:gd name="connsiteX0" fmla="*/ 530485 w 530485"/>
                <a:gd name="connsiteY0" fmla="*/ 6363629 h 6363627"/>
                <a:gd name="connsiteX1" fmla="*/ 427768 w 530485"/>
                <a:gd name="connsiteY1" fmla="*/ 4994106 h 6363627"/>
                <a:gd name="connsiteX2" fmla="*/ 77580 w 530485"/>
                <a:gd name="connsiteY2" fmla="*/ 3213801 h 6363627"/>
                <a:gd name="connsiteX3" fmla="*/ 40509 w 530485"/>
                <a:gd name="connsiteY3" fmla="*/ 2015664 h 6363627"/>
                <a:gd name="connsiteX4" fmla="*/ 288063 w 530485"/>
                <a:gd name="connsiteY4" fmla="*/ 1601034 h 6363627"/>
                <a:gd name="connsiteX5" fmla="*/ 424316 w 530485"/>
                <a:gd name="connsiteY5" fmla="*/ 848514 h 6363627"/>
                <a:gd name="connsiteX6" fmla="*/ 485283 w 530485"/>
                <a:gd name="connsiteY6" fmla="*/ 0 h 6363627"/>
                <a:gd name="connsiteX0" fmla="*/ 512899 w 512899"/>
                <a:gd name="connsiteY0" fmla="*/ 6363629 h 6363627"/>
                <a:gd name="connsiteX1" fmla="*/ 456239 w 512899"/>
                <a:gd name="connsiteY1" fmla="*/ 5147675 h 6363627"/>
                <a:gd name="connsiteX2" fmla="*/ 59994 w 512899"/>
                <a:gd name="connsiteY2" fmla="*/ 3213801 h 6363627"/>
                <a:gd name="connsiteX3" fmla="*/ 22923 w 512899"/>
                <a:gd name="connsiteY3" fmla="*/ 2015664 h 6363627"/>
                <a:gd name="connsiteX4" fmla="*/ 270477 w 512899"/>
                <a:gd name="connsiteY4" fmla="*/ 1601034 h 6363627"/>
                <a:gd name="connsiteX5" fmla="*/ 406730 w 512899"/>
                <a:gd name="connsiteY5" fmla="*/ 848514 h 6363627"/>
                <a:gd name="connsiteX6" fmla="*/ 467697 w 512899"/>
                <a:gd name="connsiteY6" fmla="*/ 0 h 6363627"/>
                <a:gd name="connsiteX0" fmla="*/ 512899 w 512899"/>
                <a:gd name="connsiteY0" fmla="*/ 6363629 h 6363627"/>
                <a:gd name="connsiteX1" fmla="*/ 456239 w 512899"/>
                <a:gd name="connsiteY1" fmla="*/ 5147675 h 6363627"/>
                <a:gd name="connsiteX2" fmla="*/ 59994 w 512899"/>
                <a:gd name="connsiteY2" fmla="*/ 3213801 h 6363627"/>
                <a:gd name="connsiteX3" fmla="*/ 22923 w 512899"/>
                <a:gd name="connsiteY3" fmla="*/ 1954237 h 6363627"/>
                <a:gd name="connsiteX4" fmla="*/ 270477 w 512899"/>
                <a:gd name="connsiteY4" fmla="*/ 1601034 h 6363627"/>
                <a:gd name="connsiteX5" fmla="*/ 406730 w 512899"/>
                <a:gd name="connsiteY5" fmla="*/ 848514 h 6363627"/>
                <a:gd name="connsiteX6" fmla="*/ 467697 w 512899"/>
                <a:gd name="connsiteY6" fmla="*/ 0 h 6363627"/>
                <a:gd name="connsiteX0" fmla="*/ 571309 w 571309"/>
                <a:gd name="connsiteY0" fmla="*/ 6363629 h 6363627"/>
                <a:gd name="connsiteX1" fmla="*/ 514649 w 571309"/>
                <a:gd name="connsiteY1" fmla="*/ 5147675 h 6363627"/>
                <a:gd name="connsiteX2" fmla="*/ 118404 w 571309"/>
                <a:gd name="connsiteY2" fmla="*/ 3213801 h 6363627"/>
                <a:gd name="connsiteX3" fmla="*/ 756 w 571309"/>
                <a:gd name="connsiteY3" fmla="*/ 2547074 h 6363627"/>
                <a:gd name="connsiteX4" fmla="*/ 81333 w 571309"/>
                <a:gd name="connsiteY4" fmla="*/ 1954237 h 6363627"/>
                <a:gd name="connsiteX5" fmla="*/ 328887 w 571309"/>
                <a:gd name="connsiteY5" fmla="*/ 1601034 h 6363627"/>
                <a:gd name="connsiteX6" fmla="*/ 465140 w 571309"/>
                <a:gd name="connsiteY6" fmla="*/ 848514 h 6363627"/>
                <a:gd name="connsiteX7" fmla="*/ 526107 w 571309"/>
                <a:gd name="connsiteY7" fmla="*/ 0 h 6363627"/>
                <a:gd name="connsiteX0" fmla="*/ 571309 w 571309"/>
                <a:gd name="connsiteY0" fmla="*/ 6363629 h 6363627"/>
                <a:gd name="connsiteX1" fmla="*/ 514649 w 571309"/>
                <a:gd name="connsiteY1" fmla="*/ 5147675 h 6363627"/>
                <a:gd name="connsiteX2" fmla="*/ 118404 w 571309"/>
                <a:gd name="connsiteY2" fmla="*/ 3213801 h 6363627"/>
                <a:gd name="connsiteX3" fmla="*/ 756 w 571309"/>
                <a:gd name="connsiteY3" fmla="*/ 2547074 h 6363627"/>
                <a:gd name="connsiteX4" fmla="*/ 81333 w 571309"/>
                <a:gd name="connsiteY4" fmla="*/ 1954237 h 6363627"/>
                <a:gd name="connsiteX5" fmla="*/ 328887 w 571309"/>
                <a:gd name="connsiteY5" fmla="*/ 1601034 h 6363627"/>
                <a:gd name="connsiteX6" fmla="*/ 465140 w 571309"/>
                <a:gd name="connsiteY6" fmla="*/ 848514 h 6363627"/>
                <a:gd name="connsiteX7" fmla="*/ 526107 w 571309"/>
                <a:gd name="connsiteY7" fmla="*/ 0 h 6363627"/>
                <a:gd name="connsiteX0" fmla="*/ 573183 w 573183"/>
                <a:gd name="connsiteY0" fmla="*/ 6363629 h 6363627"/>
                <a:gd name="connsiteX1" fmla="*/ 516523 w 573183"/>
                <a:gd name="connsiteY1" fmla="*/ 5147675 h 6363627"/>
                <a:gd name="connsiteX2" fmla="*/ 120278 w 573183"/>
                <a:gd name="connsiteY2" fmla="*/ 3213801 h 6363627"/>
                <a:gd name="connsiteX3" fmla="*/ 2630 w 573183"/>
                <a:gd name="connsiteY3" fmla="*/ 2547074 h 6363627"/>
                <a:gd name="connsiteX4" fmla="*/ 83207 w 573183"/>
                <a:gd name="connsiteY4" fmla="*/ 1954237 h 6363627"/>
                <a:gd name="connsiteX5" fmla="*/ 330761 w 573183"/>
                <a:gd name="connsiteY5" fmla="*/ 1601034 h 6363627"/>
                <a:gd name="connsiteX6" fmla="*/ 467014 w 573183"/>
                <a:gd name="connsiteY6" fmla="*/ 848514 h 6363627"/>
                <a:gd name="connsiteX7" fmla="*/ 527981 w 573183"/>
                <a:gd name="connsiteY7" fmla="*/ 0 h 6363627"/>
                <a:gd name="connsiteX0" fmla="*/ 573183 w 573183"/>
                <a:gd name="connsiteY0" fmla="*/ 6363629 h 6363627"/>
                <a:gd name="connsiteX1" fmla="*/ 516523 w 573183"/>
                <a:gd name="connsiteY1" fmla="*/ 5147675 h 6363627"/>
                <a:gd name="connsiteX2" fmla="*/ 120278 w 573183"/>
                <a:gd name="connsiteY2" fmla="*/ 3213801 h 6363627"/>
                <a:gd name="connsiteX3" fmla="*/ 2630 w 573183"/>
                <a:gd name="connsiteY3" fmla="*/ 2547074 h 6363627"/>
                <a:gd name="connsiteX4" fmla="*/ 83207 w 573183"/>
                <a:gd name="connsiteY4" fmla="*/ 1954237 h 6363627"/>
                <a:gd name="connsiteX5" fmla="*/ 330761 w 573183"/>
                <a:gd name="connsiteY5" fmla="*/ 1601034 h 6363627"/>
                <a:gd name="connsiteX6" fmla="*/ 467014 w 573183"/>
                <a:gd name="connsiteY6" fmla="*/ 848514 h 6363627"/>
                <a:gd name="connsiteX7" fmla="*/ 527981 w 573183"/>
                <a:gd name="connsiteY7" fmla="*/ 0 h 6363627"/>
                <a:gd name="connsiteX0" fmla="*/ 512898 w 512898"/>
                <a:gd name="connsiteY0" fmla="*/ 6363629 h 6363627"/>
                <a:gd name="connsiteX1" fmla="*/ 456238 w 512898"/>
                <a:gd name="connsiteY1" fmla="*/ 5147675 h 6363627"/>
                <a:gd name="connsiteX2" fmla="*/ 59993 w 512898"/>
                <a:gd name="connsiteY2" fmla="*/ 3213801 h 6363627"/>
                <a:gd name="connsiteX3" fmla="*/ 22922 w 512898"/>
                <a:gd name="connsiteY3" fmla="*/ 1954237 h 6363627"/>
                <a:gd name="connsiteX4" fmla="*/ 270476 w 512898"/>
                <a:gd name="connsiteY4" fmla="*/ 1601034 h 6363627"/>
                <a:gd name="connsiteX5" fmla="*/ 406729 w 512898"/>
                <a:gd name="connsiteY5" fmla="*/ 848514 h 6363627"/>
                <a:gd name="connsiteX6" fmla="*/ 467696 w 512898"/>
                <a:gd name="connsiteY6" fmla="*/ 0 h 6363627"/>
                <a:gd name="connsiteX0" fmla="*/ 493011 w 493011"/>
                <a:gd name="connsiteY0" fmla="*/ 6363629 h 6363627"/>
                <a:gd name="connsiteX1" fmla="*/ 436351 w 493011"/>
                <a:gd name="connsiteY1" fmla="*/ 5147675 h 6363627"/>
                <a:gd name="connsiteX2" fmla="*/ 3035 w 493011"/>
                <a:gd name="connsiteY2" fmla="*/ 1954237 h 6363627"/>
                <a:gd name="connsiteX3" fmla="*/ 250589 w 493011"/>
                <a:gd name="connsiteY3" fmla="*/ 1601034 h 6363627"/>
                <a:gd name="connsiteX4" fmla="*/ 386842 w 493011"/>
                <a:gd name="connsiteY4" fmla="*/ 848514 h 6363627"/>
                <a:gd name="connsiteX5" fmla="*/ 447809 w 493011"/>
                <a:gd name="connsiteY5" fmla="*/ 0 h 6363627"/>
                <a:gd name="connsiteX0" fmla="*/ 242423 w 242423"/>
                <a:gd name="connsiteY0" fmla="*/ 6363629 h 6363627"/>
                <a:gd name="connsiteX1" fmla="*/ 185763 w 242423"/>
                <a:gd name="connsiteY1" fmla="*/ 5147675 h 6363627"/>
                <a:gd name="connsiteX2" fmla="*/ 1 w 242423"/>
                <a:gd name="connsiteY2" fmla="*/ 1601034 h 6363627"/>
                <a:gd name="connsiteX3" fmla="*/ 136254 w 242423"/>
                <a:gd name="connsiteY3" fmla="*/ 848514 h 6363627"/>
                <a:gd name="connsiteX4" fmla="*/ 197221 w 242423"/>
                <a:gd name="connsiteY4" fmla="*/ 0 h 6363627"/>
                <a:gd name="connsiteX0" fmla="*/ 106246 w 106246"/>
                <a:gd name="connsiteY0" fmla="*/ 6363629 h 6363627"/>
                <a:gd name="connsiteX1" fmla="*/ 49586 w 106246"/>
                <a:gd name="connsiteY1" fmla="*/ 5147675 h 6363627"/>
                <a:gd name="connsiteX2" fmla="*/ 77 w 106246"/>
                <a:gd name="connsiteY2" fmla="*/ 848514 h 6363627"/>
                <a:gd name="connsiteX3" fmla="*/ 61044 w 106246"/>
                <a:gd name="connsiteY3" fmla="*/ 0 h 6363627"/>
                <a:gd name="connsiteX0" fmla="*/ 106246 w 523943"/>
                <a:gd name="connsiteY0" fmla="*/ 7143487 h 7143485"/>
                <a:gd name="connsiteX1" fmla="*/ 49586 w 523943"/>
                <a:gd name="connsiteY1" fmla="*/ 5927533 h 7143485"/>
                <a:gd name="connsiteX2" fmla="*/ 77 w 523943"/>
                <a:gd name="connsiteY2" fmla="*/ 1628372 h 7143485"/>
                <a:gd name="connsiteX3" fmla="*/ 523943 w 523943"/>
                <a:gd name="connsiteY3" fmla="*/ 0 h 7143485"/>
                <a:gd name="connsiteX0" fmla="*/ 56660 w 474357"/>
                <a:gd name="connsiteY0" fmla="*/ 7143487 h 7143485"/>
                <a:gd name="connsiteX1" fmla="*/ 0 w 474357"/>
                <a:gd name="connsiteY1" fmla="*/ 5927533 h 7143485"/>
                <a:gd name="connsiteX2" fmla="*/ 474357 w 474357"/>
                <a:gd name="connsiteY2" fmla="*/ 0 h 7143485"/>
                <a:gd name="connsiteX0" fmla="*/ 0 w 417697"/>
                <a:gd name="connsiteY0" fmla="*/ 7143487 h 7143485"/>
                <a:gd name="connsiteX1" fmla="*/ 417697 w 417697"/>
                <a:gd name="connsiteY1" fmla="*/ 0 h 7143485"/>
                <a:gd name="connsiteX0" fmla="*/ 167016 w 167017"/>
                <a:gd name="connsiteY0" fmla="*/ 4543976 h 4543979"/>
                <a:gd name="connsiteX1" fmla="*/ 0 w 167017"/>
                <a:gd name="connsiteY1" fmla="*/ 0 h 4543979"/>
                <a:gd name="connsiteX0" fmla="*/ 167016 w 175870"/>
                <a:gd name="connsiteY0" fmla="*/ 4543976 h 4543979"/>
                <a:gd name="connsiteX1" fmla="*/ 0 w 175870"/>
                <a:gd name="connsiteY1" fmla="*/ 0 h 4543979"/>
                <a:gd name="connsiteX0" fmla="*/ 221830 w 228753"/>
                <a:gd name="connsiteY0" fmla="*/ 4495253 h 4495250"/>
                <a:gd name="connsiteX1" fmla="*/ 0 w 228753"/>
                <a:gd name="connsiteY1" fmla="*/ 0 h 4495250"/>
                <a:gd name="connsiteX0" fmla="*/ 287799 w 287798"/>
                <a:gd name="connsiteY0" fmla="*/ 4495253 h 4495250"/>
                <a:gd name="connsiteX1" fmla="*/ 0 w 287798"/>
                <a:gd name="connsiteY1" fmla="*/ 2210519 h 4495250"/>
                <a:gd name="connsiteX2" fmla="*/ 65969 w 287798"/>
                <a:gd name="connsiteY2" fmla="*/ 0 h 4495250"/>
                <a:gd name="connsiteX0" fmla="*/ 287799 w 287798"/>
                <a:gd name="connsiteY0" fmla="*/ 4495253 h 4495250"/>
                <a:gd name="connsiteX1" fmla="*/ 0 w 287798"/>
                <a:gd name="connsiteY1" fmla="*/ 2210519 h 4495250"/>
                <a:gd name="connsiteX2" fmla="*/ 65969 w 287798"/>
                <a:gd name="connsiteY2" fmla="*/ 0 h 4495250"/>
                <a:gd name="connsiteX0" fmla="*/ 287799 w 287798"/>
                <a:gd name="connsiteY0" fmla="*/ 4495253 h 4495250"/>
                <a:gd name="connsiteX1" fmla="*/ 0 w 287798"/>
                <a:gd name="connsiteY1" fmla="*/ 2210519 h 4495250"/>
                <a:gd name="connsiteX2" fmla="*/ 65969 w 287798"/>
                <a:gd name="connsiteY2" fmla="*/ 0 h 4495250"/>
                <a:gd name="connsiteX0" fmla="*/ 289293 w 289292"/>
                <a:gd name="connsiteY0" fmla="*/ 4495253 h 4495250"/>
                <a:gd name="connsiteX1" fmla="*/ 1494 w 289292"/>
                <a:gd name="connsiteY1" fmla="*/ 2210519 h 4495250"/>
                <a:gd name="connsiteX2" fmla="*/ 67463 w 289292"/>
                <a:gd name="connsiteY2" fmla="*/ 0 h 4495250"/>
                <a:gd name="connsiteX0" fmla="*/ 337980 w 337980"/>
                <a:gd name="connsiteY0" fmla="*/ 4446507 h 4446507"/>
                <a:gd name="connsiteX1" fmla="*/ 7548 w 337980"/>
                <a:gd name="connsiteY1" fmla="*/ 2210519 h 4446507"/>
                <a:gd name="connsiteX2" fmla="*/ 73517 w 337980"/>
                <a:gd name="connsiteY2" fmla="*/ 0 h 4446507"/>
                <a:gd name="connsiteX0" fmla="*/ 337980 w 338000"/>
                <a:gd name="connsiteY0" fmla="*/ 4446507 h 4446507"/>
                <a:gd name="connsiteX1" fmla="*/ 7548 w 338000"/>
                <a:gd name="connsiteY1" fmla="*/ 2210519 h 4446507"/>
                <a:gd name="connsiteX2" fmla="*/ 73517 w 338000"/>
                <a:gd name="connsiteY2" fmla="*/ 0 h 4446507"/>
                <a:gd name="connsiteX0" fmla="*/ 312513 w 312534"/>
                <a:gd name="connsiteY0" fmla="*/ 4511512 h 4511509"/>
                <a:gd name="connsiteX1" fmla="*/ 6446 w 312534"/>
                <a:gd name="connsiteY1" fmla="*/ 2210519 h 4511509"/>
                <a:gd name="connsiteX2" fmla="*/ 72415 w 312534"/>
                <a:gd name="connsiteY2" fmla="*/ 0 h 4511509"/>
                <a:gd name="connsiteX0" fmla="*/ 336122 w 336140"/>
                <a:gd name="connsiteY0" fmla="*/ 4511512 h 4511509"/>
                <a:gd name="connsiteX1" fmla="*/ 5692 w 336140"/>
                <a:gd name="connsiteY1" fmla="*/ 2372986 h 4511509"/>
                <a:gd name="connsiteX2" fmla="*/ 96024 w 336140"/>
                <a:gd name="connsiteY2" fmla="*/ 0 h 4511509"/>
                <a:gd name="connsiteX0" fmla="*/ 386901 w 386918"/>
                <a:gd name="connsiteY0" fmla="*/ 4495274 h 4495277"/>
                <a:gd name="connsiteX1" fmla="*/ 7746 w 386918"/>
                <a:gd name="connsiteY1" fmla="*/ 2372986 h 4495277"/>
                <a:gd name="connsiteX2" fmla="*/ 98078 w 386918"/>
                <a:gd name="connsiteY2" fmla="*/ 0 h 4495277"/>
                <a:gd name="connsiteX0" fmla="*/ 444692 w 444725"/>
                <a:gd name="connsiteY0" fmla="*/ 4495274 h 4495277"/>
                <a:gd name="connsiteX1" fmla="*/ 65537 w 444725"/>
                <a:gd name="connsiteY1" fmla="*/ 2372986 h 4495277"/>
                <a:gd name="connsiteX2" fmla="*/ 155869 w 444725"/>
                <a:gd name="connsiteY2" fmla="*/ 0 h 4495277"/>
                <a:gd name="connsiteX0" fmla="*/ 413349 w 413371"/>
                <a:gd name="connsiteY0" fmla="*/ 4495274 h 4495277"/>
                <a:gd name="connsiteX1" fmla="*/ 34194 w 413371"/>
                <a:gd name="connsiteY1" fmla="*/ 2372986 h 4495277"/>
                <a:gd name="connsiteX2" fmla="*/ 124526 w 413371"/>
                <a:gd name="connsiteY2" fmla="*/ 0 h 4495277"/>
                <a:gd name="connsiteX0" fmla="*/ 388474 w 388491"/>
                <a:gd name="connsiteY0" fmla="*/ 4625250 h 4625253"/>
                <a:gd name="connsiteX1" fmla="*/ 9319 w 388491"/>
                <a:gd name="connsiteY1" fmla="*/ 2502962 h 4625253"/>
                <a:gd name="connsiteX2" fmla="*/ 81382 w 388491"/>
                <a:gd name="connsiteY2" fmla="*/ 0 h 4625253"/>
                <a:gd name="connsiteX0" fmla="*/ 395521 w 395538"/>
                <a:gd name="connsiteY0" fmla="*/ 4625250 h 4625253"/>
                <a:gd name="connsiteX1" fmla="*/ 16366 w 395538"/>
                <a:gd name="connsiteY1" fmla="*/ 2502962 h 4625253"/>
                <a:gd name="connsiteX2" fmla="*/ 88429 w 395538"/>
                <a:gd name="connsiteY2" fmla="*/ 0 h 4625253"/>
                <a:gd name="connsiteX0" fmla="*/ 369515 w 369533"/>
                <a:gd name="connsiteY0" fmla="*/ 4592762 h 4592762"/>
                <a:gd name="connsiteX1" fmla="*/ 14724 w 369533"/>
                <a:gd name="connsiteY1" fmla="*/ 2502962 h 4592762"/>
                <a:gd name="connsiteX2" fmla="*/ 86787 w 369533"/>
                <a:gd name="connsiteY2" fmla="*/ 0 h 4592762"/>
              </a:gdLst>
              <a:ahLst/>
              <a:cxnLst>
                <a:cxn ang="0">
                  <a:pos x="connsiteX0" y="connsiteY0"/>
                </a:cxn>
                <a:cxn ang="0">
                  <a:pos x="connsiteX1" y="connsiteY1"/>
                </a:cxn>
                <a:cxn ang="0">
                  <a:pos x="connsiteX2" y="connsiteY2"/>
                </a:cxn>
              </a:cxnLst>
              <a:rect l="l" t="t" r="r" b="b"/>
              <a:pathLst>
                <a:path w="369533" h="4592762">
                  <a:moveTo>
                    <a:pt x="369515" y="4592762"/>
                  </a:moveTo>
                  <a:cubicBezTo>
                    <a:pt x="372302" y="4008902"/>
                    <a:pt x="61845" y="3268422"/>
                    <a:pt x="14724" y="2502962"/>
                  </a:cubicBezTo>
                  <a:cubicBezTo>
                    <a:pt x="-32397" y="1737502"/>
                    <a:pt x="45004" y="1157236"/>
                    <a:pt x="86787" y="0"/>
                  </a:cubicBezTo>
                </a:path>
              </a:pathLst>
            </a:custGeom>
            <a:noFill/>
            <a:ln w="63500" cap="rnd">
              <a:solidFill>
                <a:schemeClr val="accent2">
                  <a:lumMod val="75000"/>
                </a:schemeClr>
              </a:solidFill>
              <a:prstDash val="sysDot"/>
              <a:headEnd type="triangle" w="med" len="sm"/>
              <a:tailEnd type="triangle" w="med" len="sm"/>
            </a:ln>
            <a:effectLst>
              <a:glow rad="1270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18">
                <a:latin typeface="UD デジタル 教科書体 NK-R" panose="02020400000000000000" pitchFamily="18" charset="-128"/>
                <a:ea typeface="UD デジタル 教科書体 NK-R" panose="02020400000000000000" pitchFamily="18" charset="-128"/>
              </a:endParaRPr>
            </a:p>
          </p:txBody>
        </p:sp>
        <p:sp>
          <p:nvSpPr>
            <p:cNvPr id="114" name="テキスト ボックス 96"/>
            <p:cNvSpPr txBox="1">
              <a:spLocks noChangeAspect="1"/>
            </p:cNvSpPr>
            <p:nvPr/>
          </p:nvSpPr>
          <p:spPr>
            <a:xfrm rot="18150470">
              <a:off x="7930315" y="9292939"/>
              <a:ext cx="995055" cy="173117"/>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8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泉州サイクルルート</a:t>
              </a:r>
              <a:endParaRPr lang="en-US" altLang="ja-JP" sz="8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115" name="正方形/長方形 114"/>
            <p:cNvSpPr/>
            <p:nvPr/>
          </p:nvSpPr>
          <p:spPr>
            <a:xfrm>
              <a:off x="8434455" y="9293869"/>
              <a:ext cx="837906" cy="196559"/>
            </a:xfrm>
            <a:prstGeom prst="rect">
              <a:avLst/>
            </a:prstGeom>
          </p:spPr>
          <p:txBody>
            <a:bodyPr wrap="square">
              <a:noAutofit/>
            </a:bodyPr>
            <a:lstStyle/>
            <a:p>
              <a:pPr algn="ctr"/>
              <a:r>
                <a:rPr lang="en-US" altLang="ja-JP" sz="69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en-US" sz="69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堺駅・堺旧港</a:t>
              </a:r>
              <a:r>
                <a:rPr lang="en-US" altLang="ja-JP" sz="69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endParaRPr lang="ja-JP" altLang="en-US" sz="414" dirty="0">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endParaRPr>
            </a:p>
          </p:txBody>
        </p:sp>
        <p:sp>
          <p:nvSpPr>
            <p:cNvPr id="116" name="フリーフォーム 115"/>
            <p:cNvSpPr/>
            <p:nvPr/>
          </p:nvSpPr>
          <p:spPr>
            <a:xfrm rot="16200000">
              <a:off x="7848984" y="6419653"/>
              <a:ext cx="825669" cy="938463"/>
            </a:xfrm>
            <a:custGeom>
              <a:avLst/>
              <a:gdLst>
                <a:gd name="connsiteX0" fmla="*/ 4686300 w 4686300"/>
                <a:gd name="connsiteY0" fmla="*/ 50800 h 1822450"/>
                <a:gd name="connsiteX1" fmla="*/ 4610100 w 4686300"/>
                <a:gd name="connsiteY1" fmla="*/ 38100 h 1822450"/>
                <a:gd name="connsiteX2" fmla="*/ 4483100 w 4686300"/>
                <a:gd name="connsiteY2" fmla="*/ 12700 h 1822450"/>
                <a:gd name="connsiteX3" fmla="*/ 4273550 w 4686300"/>
                <a:gd name="connsiteY3" fmla="*/ 0 h 1822450"/>
                <a:gd name="connsiteX4" fmla="*/ 4121150 w 4686300"/>
                <a:gd name="connsiteY4" fmla="*/ 25400 h 1822450"/>
                <a:gd name="connsiteX5" fmla="*/ 3854450 w 4686300"/>
                <a:gd name="connsiteY5" fmla="*/ 133350 h 1822450"/>
                <a:gd name="connsiteX6" fmla="*/ 2743200 w 4686300"/>
                <a:gd name="connsiteY6" fmla="*/ 596900 h 1822450"/>
                <a:gd name="connsiteX7" fmla="*/ 2635250 w 4686300"/>
                <a:gd name="connsiteY7" fmla="*/ 647700 h 1822450"/>
                <a:gd name="connsiteX8" fmla="*/ 2533650 w 4686300"/>
                <a:gd name="connsiteY8" fmla="*/ 717550 h 1822450"/>
                <a:gd name="connsiteX9" fmla="*/ 2082800 w 4686300"/>
                <a:gd name="connsiteY9" fmla="*/ 1244600 h 1822450"/>
                <a:gd name="connsiteX10" fmla="*/ 2019300 w 4686300"/>
                <a:gd name="connsiteY10" fmla="*/ 1276350 h 1822450"/>
                <a:gd name="connsiteX11" fmla="*/ 1257300 w 4686300"/>
                <a:gd name="connsiteY11" fmla="*/ 1447800 h 1822450"/>
                <a:gd name="connsiteX12" fmla="*/ 0 w 4686300"/>
                <a:gd name="connsiteY12" fmla="*/ 1822450 h 1822450"/>
                <a:gd name="connsiteX0" fmla="*/ 4686300 w 4686300"/>
                <a:gd name="connsiteY0" fmla="*/ 50800 h 1822450"/>
                <a:gd name="connsiteX1" fmla="*/ 4610100 w 4686300"/>
                <a:gd name="connsiteY1" fmla="*/ 38100 h 1822450"/>
                <a:gd name="connsiteX2" fmla="*/ 4483100 w 4686300"/>
                <a:gd name="connsiteY2" fmla="*/ 12700 h 1822450"/>
                <a:gd name="connsiteX3" fmla="*/ 4273550 w 4686300"/>
                <a:gd name="connsiteY3" fmla="*/ 0 h 1822450"/>
                <a:gd name="connsiteX4" fmla="*/ 4121150 w 4686300"/>
                <a:gd name="connsiteY4" fmla="*/ 25400 h 1822450"/>
                <a:gd name="connsiteX5" fmla="*/ 3854450 w 4686300"/>
                <a:gd name="connsiteY5" fmla="*/ 133350 h 1822450"/>
                <a:gd name="connsiteX6" fmla="*/ 2743200 w 4686300"/>
                <a:gd name="connsiteY6" fmla="*/ 596900 h 1822450"/>
                <a:gd name="connsiteX7" fmla="*/ 2635250 w 4686300"/>
                <a:gd name="connsiteY7" fmla="*/ 647700 h 1822450"/>
                <a:gd name="connsiteX8" fmla="*/ 2533650 w 4686300"/>
                <a:gd name="connsiteY8" fmla="*/ 717550 h 1822450"/>
                <a:gd name="connsiteX9" fmla="*/ 2082800 w 4686300"/>
                <a:gd name="connsiteY9" fmla="*/ 1244600 h 1822450"/>
                <a:gd name="connsiteX10" fmla="*/ 2019300 w 4686300"/>
                <a:gd name="connsiteY10" fmla="*/ 1276350 h 1822450"/>
                <a:gd name="connsiteX11" fmla="*/ 1257300 w 4686300"/>
                <a:gd name="connsiteY11" fmla="*/ 1447800 h 1822450"/>
                <a:gd name="connsiteX12" fmla="*/ 0 w 4686300"/>
                <a:gd name="connsiteY12" fmla="*/ 1822450 h 1822450"/>
                <a:gd name="connsiteX0" fmla="*/ 4686300 w 4686300"/>
                <a:gd name="connsiteY0" fmla="*/ 50800 h 2264210"/>
                <a:gd name="connsiteX1" fmla="*/ 4610100 w 4686300"/>
                <a:gd name="connsiteY1" fmla="*/ 38100 h 2264210"/>
                <a:gd name="connsiteX2" fmla="*/ 4483100 w 4686300"/>
                <a:gd name="connsiteY2" fmla="*/ 12700 h 2264210"/>
                <a:gd name="connsiteX3" fmla="*/ 4273550 w 4686300"/>
                <a:gd name="connsiteY3" fmla="*/ 0 h 2264210"/>
                <a:gd name="connsiteX4" fmla="*/ 4121150 w 4686300"/>
                <a:gd name="connsiteY4" fmla="*/ 25400 h 2264210"/>
                <a:gd name="connsiteX5" fmla="*/ 3854450 w 4686300"/>
                <a:gd name="connsiteY5" fmla="*/ 133350 h 2264210"/>
                <a:gd name="connsiteX6" fmla="*/ 2743200 w 4686300"/>
                <a:gd name="connsiteY6" fmla="*/ 596900 h 2264210"/>
                <a:gd name="connsiteX7" fmla="*/ 2635250 w 4686300"/>
                <a:gd name="connsiteY7" fmla="*/ 647700 h 2264210"/>
                <a:gd name="connsiteX8" fmla="*/ 2533650 w 4686300"/>
                <a:gd name="connsiteY8" fmla="*/ 717550 h 2264210"/>
                <a:gd name="connsiteX9" fmla="*/ 2082800 w 4686300"/>
                <a:gd name="connsiteY9" fmla="*/ 1244600 h 2264210"/>
                <a:gd name="connsiteX10" fmla="*/ 2019300 w 4686300"/>
                <a:gd name="connsiteY10" fmla="*/ 1276350 h 2264210"/>
                <a:gd name="connsiteX11" fmla="*/ 1310681 w 4686300"/>
                <a:gd name="connsiteY11" fmla="*/ 2264210 h 2264210"/>
                <a:gd name="connsiteX12" fmla="*/ 0 w 4686300"/>
                <a:gd name="connsiteY12" fmla="*/ 1822450 h 2264210"/>
                <a:gd name="connsiteX0" fmla="*/ 4686300 w 4686300"/>
                <a:gd name="connsiteY0" fmla="*/ 50800 h 2614725"/>
                <a:gd name="connsiteX1" fmla="*/ 4610100 w 4686300"/>
                <a:gd name="connsiteY1" fmla="*/ 38100 h 2614725"/>
                <a:gd name="connsiteX2" fmla="*/ 4483100 w 4686300"/>
                <a:gd name="connsiteY2" fmla="*/ 12700 h 2614725"/>
                <a:gd name="connsiteX3" fmla="*/ 4273550 w 4686300"/>
                <a:gd name="connsiteY3" fmla="*/ 0 h 2614725"/>
                <a:gd name="connsiteX4" fmla="*/ 4121150 w 4686300"/>
                <a:gd name="connsiteY4" fmla="*/ 25400 h 2614725"/>
                <a:gd name="connsiteX5" fmla="*/ 3854450 w 4686300"/>
                <a:gd name="connsiteY5" fmla="*/ 133350 h 2614725"/>
                <a:gd name="connsiteX6" fmla="*/ 2743200 w 4686300"/>
                <a:gd name="connsiteY6" fmla="*/ 596900 h 2614725"/>
                <a:gd name="connsiteX7" fmla="*/ 2635250 w 4686300"/>
                <a:gd name="connsiteY7" fmla="*/ 647700 h 2614725"/>
                <a:gd name="connsiteX8" fmla="*/ 2533650 w 4686300"/>
                <a:gd name="connsiteY8" fmla="*/ 717550 h 2614725"/>
                <a:gd name="connsiteX9" fmla="*/ 2082800 w 4686300"/>
                <a:gd name="connsiteY9" fmla="*/ 1244600 h 2614725"/>
                <a:gd name="connsiteX10" fmla="*/ 1979264 w 4686300"/>
                <a:gd name="connsiteY10" fmla="*/ 2614725 h 2614725"/>
                <a:gd name="connsiteX11" fmla="*/ 1310681 w 4686300"/>
                <a:gd name="connsiteY11" fmla="*/ 2264210 h 2614725"/>
                <a:gd name="connsiteX12" fmla="*/ 0 w 4686300"/>
                <a:gd name="connsiteY12" fmla="*/ 1822450 h 2614725"/>
                <a:gd name="connsiteX0" fmla="*/ 4686300 w 4686300"/>
                <a:gd name="connsiteY0" fmla="*/ 50800 h 2944337"/>
                <a:gd name="connsiteX1" fmla="*/ 4610100 w 4686300"/>
                <a:gd name="connsiteY1" fmla="*/ 38100 h 2944337"/>
                <a:gd name="connsiteX2" fmla="*/ 4483100 w 4686300"/>
                <a:gd name="connsiteY2" fmla="*/ 12700 h 2944337"/>
                <a:gd name="connsiteX3" fmla="*/ 4273550 w 4686300"/>
                <a:gd name="connsiteY3" fmla="*/ 0 h 2944337"/>
                <a:gd name="connsiteX4" fmla="*/ 4121150 w 4686300"/>
                <a:gd name="connsiteY4" fmla="*/ 25400 h 2944337"/>
                <a:gd name="connsiteX5" fmla="*/ 3854450 w 4686300"/>
                <a:gd name="connsiteY5" fmla="*/ 133350 h 2944337"/>
                <a:gd name="connsiteX6" fmla="*/ 2743200 w 4686300"/>
                <a:gd name="connsiteY6" fmla="*/ 596900 h 2944337"/>
                <a:gd name="connsiteX7" fmla="*/ 2635250 w 4686300"/>
                <a:gd name="connsiteY7" fmla="*/ 647700 h 2944337"/>
                <a:gd name="connsiteX8" fmla="*/ 2533650 w 4686300"/>
                <a:gd name="connsiteY8" fmla="*/ 717550 h 2944337"/>
                <a:gd name="connsiteX9" fmla="*/ 2616604 w 4686300"/>
                <a:gd name="connsiteY9" fmla="*/ 2944337 h 2944337"/>
                <a:gd name="connsiteX10" fmla="*/ 1979264 w 4686300"/>
                <a:gd name="connsiteY10" fmla="*/ 2614725 h 2944337"/>
                <a:gd name="connsiteX11" fmla="*/ 1310681 w 4686300"/>
                <a:gd name="connsiteY11" fmla="*/ 2264210 h 2944337"/>
                <a:gd name="connsiteX12" fmla="*/ 0 w 4686300"/>
                <a:gd name="connsiteY12" fmla="*/ 1822450 h 2944337"/>
                <a:gd name="connsiteX0" fmla="*/ 4686300 w 4686300"/>
                <a:gd name="connsiteY0" fmla="*/ 50800 h 3702128"/>
                <a:gd name="connsiteX1" fmla="*/ 4610100 w 4686300"/>
                <a:gd name="connsiteY1" fmla="*/ 38100 h 3702128"/>
                <a:gd name="connsiteX2" fmla="*/ 4483100 w 4686300"/>
                <a:gd name="connsiteY2" fmla="*/ 12700 h 3702128"/>
                <a:gd name="connsiteX3" fmla="*/ 4273550 w 4686300"/>
                <a:gd name="connsiteY3" fmla="*/ 0 h 3702128"/>
                <a:gd name="connsiteX4" fmla="*/ 4121150 w 4686300"/>
                <a:gd name="connsiteY4" fmla="*/ 25400 h 3702128"/>
                <a:gd name="connsiteX5" fmla="*/ 3854450 w 4686300"/>
                <a:gd name="connsiteY5" fmla="*/ 133350 h 3702128"/>
                <a:gd name="connsiteX6" fmla="*/ 2743200 w 4686300"/>
                <a:gd name="connsiteY6" fmla="*/ 596900 h 3702128"/>
                <a:gd name="connsiteX7" fmla="*/ 2635250 w 4686300"/>
                <a:gd name="connsiteY7" fmla="*/ 647700 h 3702128"/>
                <a:gd name="connsiteX8" fmla="*/ 3401081 w 4686300"/>
                <a:gd name="connsiteY8" fmla="*/ 3702128 h 3702128"/>
                <a:gd name="connsiteX9" fmla="*/ 2616604 w 4686300"/>
                <a:gd name="connsiteY9" fmla="*/ 2944337 h 3702128"/>
                <a:gd name="connsiteX10" fmla="*/ 1979264 w 4686300"/>
                <a:gd name="connsiteY10" fmla="*/ 2614725 h 3702128"/>
                <a:gd name="connsiteX11" fmla="*/ 1310681 w 4686300"/>
                <a:gd name="connsiteY11" fmla="*/ 2264210 h 3702128"/>
                <a:gd name="connsiteX12" fmla="*/ 0 w 4686300"/>
                <a:gd name="connsiteY12" fmla="*/ 1822450 h 3702128"/>
                <a:gd name="connsiteX0" fmla="*/ 4686300 w 5104094"/>
                <a:gd name="connsiteY0" fmla="*/ 50800 h 4167627"/>
                <a:gd name="connsiteX1" fmla="*/ 4610100 w 5104094"/>
                <a:gd name="connsiteY1" fmla="*/ 38100 h 4167627"/>
                <a:gd name="connsiteX2" fmla="*/ 4483100 w 5104094"/>
                <a:gd name="connsiteY2" fmla="*/ 12700 h 4167627"/>
                <a:gd name="connsiteX3" fmla="*/ 4273550 w 5104094"/>
                <a:gd name="connsiteY3" fmla="*/ 0 h 4167627"/>
                <a:gd name="connsiteX4" fmla="*/ 4121150 w 5104094"/>
                <a:gd name="connsiteY4" fmla="*/ 25400 h 4167627"/>
                <a:gd name="connsiteX5" fmla="*/ 3854450 w 5104094"/>
                <a:gd name="connsiteY5" fmla="*/ 133350 h 4167627"/>
                <a:gd name="connsiteX6" fmla="*/ 2743200 w 5104094"/>
                <a:gd name="connsiteY6" fmla="*/ 596900 h 4167627"/>
                <a:gd name="connsiteX7" fmla="*/ 5104094 w 5104094"/>
                <a:gd name="connsiteY7" fmla="*/ 4167627 h 4167627"/>
                <a:gd name="connsiteX8" fmla="*/ 3401081 w 5104094"/>
                <a:gd name="connsiteY8" fmla="*/ 3702128 h 4167627"/>
                <a:gd name="connsiteX9" fmla="*/ 2616604 w 5104094"/>
                <a:gd name="connsiteY9" fmla="*/ 2944337 h 4167627"/>
                <a:gd name="connsiteX10" fmla="*/ 1979264 w 5104094"/>
                <a:gd name="connsiteY10" fmla="*/ 2614725 h 4167627"/>
                <a:gd name="connsiteX11" fmla="*/ 1310681 w 5104094"/>
                <a:gd name="connsiteY11" fmla="*/ 2264210 h 4167627"/>
                <a:gd name="connsiteX12" fmla="*/ 0 w 5104094"/>
                <a:gd name="connsiteY12" fmla="*/ 1822450 h 4167627"/>
                <a:gd name="connsiteX0" fmla="*/ 4686300 w 5932679"/>
                <a:gd name="connsiteY0" fmla="*/ 50800 h 4371118"/>
                <a:gd name="connsiteX1" fmla="*/ 4610100 w 5932679"/>
                <a:gd name="connsiteY1" fmla="*/ 38100 h 4371118"/>
                <a:gd name="connsiteX2" fmla="*/ 4483100 w 5932679"/>
                <a:gd name="connsiteY2" fmla="*/ 12700 h 4371118"/>
                <a:gd name="connsiteX3" fmla="*/ 4273550 w 5932679"/>
                <a:gd name="connsiteY3" fmla="*/ 0 h 4371118"/>
                <a:gd name="connsiteX4" fmla="*/ 4121150 w 5932679"/>
                <a:gd name="connsiteY4" fmla="*/ 25400 h 4371118"/>
                <a:gd name="connsiteX5" fmla="*/ 3854450 w 5932679"/>
                <a:gd name="connsiteY5" fmla="*/ 133350 h 4371118"/>
                <a:gd name="connsiteX6" fmla="*/ 5932679 w 5932679"/>
                <a:gd name="connsiteY6" fmla="*/ 4371118 h 4371118"/>
                <a:gd name="connsiteX7" fmla="*/ 5104094 w 5932679"/>
                <a:gd name="connsiteY7" fmla="*/ 4167627 h 4371118"/>
                <a:gd name="connsiteX8" fmla="*/ 3401081 w 5932679"/>
                <a:gd name="connsiteY8" fmla="*/ 3702128 h 4371118"/>
                <a:gd name="connsiteX9" fmla="*/ 2616604 w 5932679"/>
                <a:gd name="connsiteY9" fmla="*/ 2944337 h 4371118"/>
                <a:gd name="connsiteX10" fmla="*/ 1979264 w 5932679"/>
                <a:gd name="connsiteY10" fmla="*/ 2614725 h 4371118"/>
                <a:gd name="connsiteX11" fmla="*/ 1310681 w 5932679"/>
                <a:gd name="connsiteY11" fmla="*/ 2264210 h 4371118"/>
                <a:gd name="connsiteX12" fmla="*/ 0 w 5932679"/>
                <a:gd name="connsiteY12" fmla="*/ 1822450 h 4371118"/>
                <a:gd name="connsiteX0" fmla="*/ 4686300 w 5932679"/>
                <a:gd name="connsiteY0" fmla="*/ 50800 h 4371118"/>
                <a:gd name="connsiteX1" fmla="*/ 4483100 w 5932679"/>
                <a:gd name="connsiteY1" fmla="*/ 12700 h 4371118"/>
                <a:gd name="connsiteX2" fmla="*/ 4273550 w 5932679"/>
                <a:gd name="connsiteY2" fmla="*/ 0 h 4371118"/>
                <a:gd name="connsiteX3" fmla="*/ 4121150 w 5932679"/>
                <a:gd name="connsiteY3" fmla="*/ 25400 h 4371118"/>
                <a:gd name="connsiteX4" fmla="*/ 3854450 w 5932679"/>
                <a:gd name="connsiteY4" fmla="*/ 133350 h 4371118"/>
                <a:gd name="connsiteX5" fmla="*/ 5932679 w 5932679"/>
                <a:gd name="connsiteY5" fmla="*/ 4371118 h 4371118"/>
                <a:gd name="connsiteX6" fmla="*/ 5104094 w 5932679"/>
                <a:gd name="connsiteY6" fmla="*/ 4167627 h 4371118"/>
                <a:gd name="connsiteX7" fmla="*/ 3401081 w 5932679"/>
                <a:gd name="connsiteY7" fmla="*/ 3702128 h 4371118"/>
                <a:gd name="connsiteX8" fmla="*/ 2616604 w 5932679"/>
                <a:gd name="connsiteY8" fmla="*/ 2944337 h 4371118"/>
                <a:gd name="connsiteX9" fmla="*/ 1979264 w 5932679"/>
                <a:gd name="connsiteY9" fmla="*/ 2614725 h 4371118"/>
                <a:gd name="connsiteX10" fmla="*/ 1310681 w 5932679"/>
                <a:gd name="connsiteY10" fmla="*/ 2264210 h 4371118"/>
                <a:gd name="connsiteX11" fmla="*/ 0 w 5932679"/>
                <a:gd name="connsiteY11" fmla="*/ 1822450 h 4371118"/>
                <a:gd name="connsiteX0" fmla="*/ 4483100 w 5932679"/>
                <a:gd name="connsiteY0" fmla="*/ 12700 h 4371118"/>
                <a:gd name="connsiteX1" fmla="*/ 4273550 w 5932679"/>
                <a:gd name="connsiteY1" fmla="*/ 0 h 4371118"/>
                <a:gd name="connsiteX2" fmla="*/ 4121150 w 5932679"/>
                <a:gd name="connsiteY2" fmla="*/ 25400 h 4371118"/>
                <a:gd name="connsiteX3" fmla="*/ 3854450 w 5932679"/>
                <a:gd name="connsiteY3" fmla="*/ 133350 h 4371118"/>
                <a:gd name="connsiteX4" fmla="*/ 5932679 w 5932679"/>
                <a:gd name="connsiteY4" fmla="*/ 4371118 h 4371118"/>
                <a:gd name="connsiteX5" fmla="*/ 5104094 w 5932679"/>
                <a:gd name="connsiteY5" fmla="*/ 4167627 h 4371118"/>
                <a:gd name="connsiteX6" fmla="*/ 3401081 w 5932679"/>
                <a:gd name="connsiteY6" fmla="*/ 3702128 h 4371118"/>
                <a:gd name="connsiteX7" fmla="*/ 2616604 w 5932679"/>
                <a:gd name="connsiteY7" fmla="*/ 2944337 h 4371118"/>
                <a:gd name="connsiteX8" fmla="*/ 1979264 w 5932679"/>
                <a:gd name="connsiteY8" fmla="*/ 2614725 h 4371118"/>
                <a:gd name="connsiteX9" fmla="*/ 1310681 w 5932679"/>
                <a:gd name="connsiteY9" fmla="*/ 2264210 h 4371118"/>
                <a:gd name="connsiteX10" fmla="*/ 0 w 5932679"/>
                <a:gd name="connsiteY10" fmla="*/ 1822450 h 4371118"/>
                <a:gd name="connsiteX0" fmla="*/ 4273550 w 5932679"/>
                <a:gd name="connsiteY0" fmla="*/ 0 h 4371118"/>
                <a:gd name="connsiteX1" fmla="*/ 4121150 w 5932679"/>
                <a:gd name="connsiteY1" fmla="*/ 25400 h 4371118"/>
                <a:gd name="connsiteX2" fmla="*/ 3854450 w 5932679"/>
                <a:gd name="connsiteY2" fmla="*/ 133350 h 4371118"/>
                <a:gd name="connsiteX3" fmla="*/ 5932679 w 5932679"/>
                <a:gd name="connsiteY3" fmla="*/ 4371118 h 4371118"/>
                <a:gd name="connsiteX4" fmla="*/ 5104094 w 5932679"/>
                <a:gd name="connsiteY4" fmla="*/ 4167627 h 4371118"/>
                <a:gd name="connsiteX5" fmla="*/ 3401081 w 5932679"/>
                <a:gd name="connsiteY5" fmla="*/ 3702128 h 4371118"/>
                <a:gd name="connsiteX6" fmla="*/ 2616604 w 5932679"/>
                <a:gd name="connsiteY6" fmla="*/ 2944337 h 4371118"/>
                <a:gd name="connsiteX7" fmla="*/ 1979264 w 5932679"/>
                <a:gd name="connsiteY7" fmla="*/ 2614725 h 4371118"/>
                <a:gd name="connsiteX8" fmla="*/ 1310681 w 5932679"/>
                <a:gd name="connsiteY8" fmla="*/ 2264210 h 4371118"/>
                <a:gd name="connsiteX9" fmla="*/ 0 w 5932679"/>
                <a:gd name="connsiteY9" fmla="*/ 1822450 h 4371118"/>
                <a:gd name="connsiteX0" fmla="*/ 4121150 w 5932679"/>
                <a:gd name="connsiteY0" fmla="*/ 0 h 4345718"/>
                <a:gd name="connsiteX1" fmla="*/ 3854450 w 5932679"/>
                <a:gd name="connsiteY1" fmla="*/ 107950 h 4345718"/>
                <a:gd name="connsiteX2" fmla="*/ 5932679 w 5932679"/>
                <a:gd name="connsiteY2" fmla="*/ 4345718 h 4345718"/>
                <a:gd name="connsiteX3" fmla="*/ 5104094 w 5932679"/>
                <a:gd name="connsiteY3" fmla="*/ 4142227 h 4345718"/>
                <a:gd name="connsiteX4" fmla="*/ 3401081 w 5932679"/>
                <a:gd name="connsiteY4" fmla="*/ 3676728 h 4345718"/>
                <a:gd name="connsiteX5" fmla="*/ 2616604 w 5932679"/>
                <a:gd name="connsiteY5" fmla="*/ 2918937 h 4345718"/>
                <a:gd name="connsiteX6" fmla="*/ 1979264 w 5932679"/>
                <a:gd name="connsiteY6" fmla="*/ 2589325 h 4345718"/>
                <a:gd name="connsiteX7" fmla="*/ 1310681 w 5932679"/>
                <a:gd name="connsiteY7" fmla="*/ 2238810 h 4345718"/>
                <a:gd name="connsiteX8" fmla="*/ 0 w 5932679"/>
                <a:gd name="connsiteY8" fmla="*/ 1797050 h 4345718"/>
                <a:gd name="connsiteX0" fmla="*/ 3854450 w 5932679"/>
                <a:gd name="connsiteY0" fmla="*/ 0 h 4237768"/>
                <a:gd name="connsiteX1" fmla="*/ 5932679 w 5932679"/>
                <a:gd name="connsiteY1" fmla="*/ 4237768 h 4237768"/>
                <a:gd name="connsiteX2" fmla="*/ 5104094 w 5932679"/>
                <a:gd name="connsiteY2" fmla="*/ 4034277 h 4237768"/>
                <a:gd name="connsiteX3" fmla="*/ 3401081 w 5932679"/>
                <a:gd name="connsiteY3" fmla="*/ 3568778 h 4237768"/>
                <a:gd name="connsiteX4" fmla="*/ 2616604 w 5932679"/>
                <a:gd name="connsiteY4" fmla="*/ 2810987 h 4237768"/>
                <a:gd name="connsiteX5" fmla="*/ 1979264 w 5932679"/>
                <a:gd name="connsiteY5" fmla="*/ 2481375 h 4237768"/>
                <a:gd name="connsiteX6" fmla="*/ 1310681 w 5932679"/>
                <a:gd name="connsiteY6" fmla="*/ 2130860 h 4237768"/>
                <a:gd name="connsiteX7" fmla="*/ 0 w 5932679"/>
                <a:gd name="connsiteY7" fmla="*/ 1689100 h 4237768"/>
                <a:gd name="connsiteX0" fmla="*/ 5932679 w 5932679"/>
                <a:gd name="connsiteY0" fmla="*/ 2548668 h 2548668"/>
                <a:gd name="connsiteX1" fmla="*/ 5104094 w 5932679"/>
                <a:gd name="connsiteY1" fmla="*/ 2345177 h 2548668"/>
                <a:gd name="connsiteX2" fmla="*/ 3401081 w 5932679"/>
                <a:gd name="connsiteY2" fmla="*/ 1879678 h 2548668"/>
                <a:gd name="connsiteX3" fmla="*/ 2616604 w 5932679"/>
                <a:gd name="connsiteY3" fmla="*/ 1121887 h 2548668"/>
                <a:gd name="connsiteX4" fmla="*/ 1979264 w 5932679"/>
                <a:gd name="connsiteY4" fmla="*/ 792275 h 2548668"/>
                <a:gd name="connsiteX5" fmla="*/ 1310681 w 5932679"/>
                <a:gd name="connsiteY5" fmla="*/ 441760 h 2548668"/>
                <a:gd name="connsiteX6" fmla="*/ 0 w 5932679"/>
                <a:gd name="connsiteY6" fmla="*/ 0 h 2548668"/>
                <a:gd name="connsiteX0" fmla="*/ 6026095 w 6026095"/>
                <a:gd name="connsiteY0" fmla="*/ 2562052 h 2562052"/>
                <a:gd name="connsiteX1" fmla="*/ 5197510 w 6026095"/>
                <a:gd name="connsiteY1" fmla="*/ 2358561 h 2562052"/>
                <a:gd name="connsiteX2" fmla="*/ 3494497 w 6026095"/>
                <a:gd name="connsiteY2" fmla="*/ 1893062 h 2562052"/>
                <a:gd name="connsiteX3" fmla="*/ 2710020 w 6026095"/>
                <a:gd name="connsiteY3" fmla="*/ 1135271 h 2562052"/>
                <a:gd name="connsiteX4" fmla="*/ 2072680 w 6026095"/>
                <a:gd name="connsiteY4" fmla="*/ 805659 h 2562052"/>
                <a:gd name="connsiteX5" fmla="*/ 1404097 w 6026095"/>
                <a:gd name="connsiteY5" fmla="*/ 455144 h 2562052"/>
                <a:gd name="connsiteX6" fmla="*/ 0 w 6026095"/>
                <a:gd name="connsiteY6" fmla="*/ 0 h 2562052"/>
                <a:gd name="connsiteX0" fmla="*/ 5197510 w 5197510"/>
                <a:gd name="connsiteY0" fmla="*/ 2358561 h 2358561"/>
                <a:gd name="connsiteX1" fmla="*/ 3494497 w 5197510"/>
                <a:gd name="connsiteY1" fmla="*/ 1893062 h 2358561"/>
                <a:gd name="connsiteX2" fmla="*/ 2710020 w 5197510"/>
                <a:gd name="connsiteY2" fmla="*/ 1135271 h 2358561"/>
                <a:gd name="connsiteX3" fmla="*/ 2072680 w 5197510"/>
                <a:gd name="connsiteY3" fmla="*/ 805659 h 2358561"/>
                <a:gd name="connsiteX4" fmla="*/ 1404097 w 5197510"/>
                <a:gd name="connsiteY4" fmla="*/ 455144 h 2358561"/>
                <a:gd name="connsiteX5" fmla="*/ 0 w 5197510"/>
                <a:gd name="connsiteY5" fmla="*/ 0 h 2358561"/>
                <a:gd name="connsiteX0" fmla="*/ 3494497 w 3494497"/>
                <a:gd name="connsiteY0" fmla="*/ 1893062 h 1893062"/>
                <a:gd name="connsiteX1" fmla="*/ 2710020 w 3494497"/>
                <a:gd name="connsiteY1" fmla="*/ 1135271 h 1893062"/>
                <a:gd name="connsiteX2" fmla="*/ 2072680 w 3494497"/>
                <a:gd name="connsiteY2" fmla="*/ 805659 h 1893062"/>
                <a:gd name="connsiteX3" fmla="*/ 1404097 w 3494497"/>
                <a:gd name="connsiteY3" fmla="*/ 455144 h 1893062"/>
                <a:gd name="connsiteX4" fmla="*/ 0 w 3494497"/>
                <a:gd name="connsiteY4" fmla="*/ 0 h 1893062"/>
                <a:gd name="connsiteX0" fmla="*/ 3646298 w 3646298"/>
                <a:gd name="connsiteY0" fmla="*/ 1764243 h 1764243"/>
                <a:gd name="connsiteX1" fmla="*/ 2710020 w 3646298"/>
                <a:gd name="connsiteY1" fmla="*/ 1135271 h 1764243"/>
                <a:gd name="connsiteX2" fmla="*/ 2072680 w 3646298"/>
                <a:gd name="connsiteY2" fmla="*/ 805659 h 1764243"/>
                <a:gd name="connsiteX3" fmla="*/ 1404097 w 3646298"/>
                <a:gd name="connsiteY3" fmla="*/ 455144 h 1764243"/>
                <a:gd name="connsiteX4" fmla="*/ 0 w 3646298"/>
                <a:gd name="connsiteY4" fmla="*/ 0 h 1764243"/>
                <a:gd name="connsiteX0" fmla="*/ 3599590 w 3599590"/>
                <a:gd name="connsiteY0" fmla="*/ 1309099 h 1309099"/>
                <a:gd name="connsiteX1" fmla="*/ 2663312 w 3599590"/>
                <a:gd name="connsiteY1" fmla="*/ 680127 h 1309099"/>
                <a:gd name="connsiteX2" fmla="*/ 2025972 w 3599590"/>
                <a:gd name="connsiteY2" fmla="*/ 350515 h 1309099"/>
                <a:gd name="connsiteX3" fmla="*/ 1357389 w 3599590"/>
                <a:gd name="connsiteY3" fmla="*/ 0 h 1309099"/>
                <a:gd name="connsiteX4" fmla="*/ 0 w 3599590"/>
                <a:gd name="connsiteY4" fmla="*/ 1055547 h 1309099"/>
                <a:gd name="connsiteX0" fmla="*/ 3599590 w 3599590"/>
                <a:gd name="connsiteY0" fmla="*/ 958584 h 1054778"/>
                <a:gd name="connsiteX1" fmla="*/ 2663312 w 3599590"/>
                <a:gd name="connsiteY1" fmla="*/ 329612 h 1054778"/>
                <a:gd name="connsiteX2" fmla="*/ 2025972 w 3599590"/>
                <a:gd name="connsiteY2" fmla="*/ 0 h 1054778"/>
                <a:gd name="connsiteX3" fmla="*/ 1193911 w 3599590"/>
                <a:gd name="connsiteY3" fmla="*/ 1054778 h 1054778"/>
                <a:gd name="connsiteX4" fmla="*/ 0 w 3599590"/>
                <a:gd name="connsiteY4" fmla="*/ 705032 h 1054778"/>
                <a:gd name="connsiteX0" fmla="*/ 3599590 w 3599590"/>
                <a:gd name="connsiteY0" fmla="*/ 628972 h 946863"/>
                <a:gd name="connsiteX1" fmla="*/ 2663312 w 3599590"/>
                <a:gd name="connsiteY1" fmla="*/ 0 h 946863"/>
                <a:gd name="connsiteX2" fmla="*/ 2212804 w 3599590"/>
                <a:gd name="connsiteY2" fmla="*/ 946862 h 946863"/>
                <a:gd name="connsiteX3" fmla="*/ 1193911 w 3599590"/>
                <a:gd name="connsiteY3" fmla="*/ 725166 h 946863"/>
                <a:gd name="connsiteX4" fmla="*/ 0 w 3599590"/>
                <a:gd name="connsiteY4" fmla="*/ 375420 h 946863"/>
                <a:gd name="connsiteX0" fmla="*/ 3599590 w 3599590"/>
                <a:gd name="connsiteY0" fmla="*/ 253552 h 571442"/>
                <a:gd name="connsiteX1" fmla="*/ 2686666 w 3599590"/>
                <a:gd name="connsiteY1" fmla="*/ 561442 h 571442"/>
                <a:gd name="connsiteX2" fmla="*/ 2212804 w 3599590"/>
                <a:gd name="connsiteY2" fmla="*/ 571442 h 571442"/>
                <a:gd name="connsiteX3" fmla="*/ 1193911 w 3599590"/>
                <a:gd name="connsiteY3" fmla="*/ 349746 h 571442"/>
                <a:gd name="connsiteX4" fmla="*/ 0 w 3599590"/>
                <a:gd name="connsiteY4" fmla="*/ 0 h 571442"/>
                <a:gd name="connsiteX0" fmla="*/ 3599590 w 3599590"/>
                <a:gd name="connsiteY0" fmla="*/ 675815 h 993705"/>
                <a:gd name="connsiteX1" fmla="*/ 2733374 w 3599590"/>
                <a:gd name="connsiteY1" fmla="*/ 0 h 993705"/>
                <a:gd name="connsiteX2" fmla="*/ 2212804 w 3599590"/>
                <a:gd name="connsiteY2" fmla="*/ 993705 h 993705"/>
                <a:gd name="connsiteX3" fmla="*/ 1193911 w 3599590"/>
                <a:gd name="connsiteY3" fmla="*/ 772009 h 993705"/>
                <a:gd name="connsiteX4" fmla="*/ 0 w 3599590"/>
                <a:gd name="connsiteY4" fmla="*/ 422263 h 993705"/>
                <a:gd name="connsiteX0" fmla="*/ 3599590 w 3599590"/>
                <a:gd name="connsiteY0" fmla="*/ 1157668 h 1253861"/>
                <a:gd name="connsiteX1" fmla="*/ 2733374 w 3599590"/>
                <a:gd name="connsiteY1" fmla="*/ 481853 h 1253861"/>
                <a:gd name="connsiteX2" fmla="*/ 1792434 w 3599590"/>
                <a:gd name="connsiteY2" fmla="*/ 0 h 1253861"/>
                <a:gd name="connsiteX3" fmla="*/ 1193911 w 3599590"/>
                <a:gd name="connsiteY3" fmla="*/ 1253862 h 1253861"/>
                <a:gd name="connsiteX4" fmla="*/ 0 w 3599590"/>
                <a:gd name="connsiteY4" fmla="*/ 904116 h 1253861"/>
                <a:gd name="connsiteX0" fmla="*/ 3599590 w 3599590"/>
                <a:gd name="connsiteY0" fmla="*/ 1473049 h 1473049"/>
                <a:gd name="connsiteX1" fmla="*/ 2733374 w 3599590"/>
                <a:gd name="connsiteY1" fmla="*/ 797234 h 1473049"/>
                <a:gd name="connsiteX2" fmla="*/ 1792434 w 3599590"/>
                <a:gd name="connsiteY2" fmla="*/ 315381 h 1473049"/>
                <a:gd name="connsiteX3" fmla="*/ 913664 w 3599590"/>
                <a:gd name="connsiteY3" fmla="*/ 0 h 1473049"/>
                <a:gd name="connsiteX4" fmla="*/ 0 w 3599590"/>
                <a:gd name="connsiteY4" fmla="*/ 1219497 h 1473049"/>
                <a:gd name="connsiteX0" fmla="*/ 3786421 w 3786421"/>
                <a:gd name="connsiteY0" fmla="*/ 2349780 h 2349780"/>
                <a:gd name="connsiteX1" fmla="*/ 2920205 w 3786421"/>
                <a:gd name="connsiteY1" fmla="*/ 1673965 h 2349780"/>
                <a:gd name="connsiteX2" fmla="*/ 1979265 w 3786421"/>
                <a:gd name="connsiteY2" fmla="*/ 1192112 h 2349780"/>
                <a:gd name="connsiteX3" fmla="*/ 1100495 w 3786421"/>
                <a:gd name="connsiteY3" fmla="*/ 876731 h 2349780"/>
                <a:gd name="connsiteX4" fmla="*/ 0 w 3786421"/>
                <a:gd name="connsiteY4" fmla="*/ 0 h 2349780"/>
                <a:gd name="connsiteX0" fmla="*/ 4556854 w 4556854"/>
                <a:gd name="connsiteY0" fmla="*/ 2349780 h 3386926"/>
                <a:gd name="connsiteX1" fmla="*/ 3690638 w 4556854"/>
                <a:gd name="connsiteY1" fmla="*/ 1673965 h 3386926"/>
                <a:gd name="connsiteX2" fmla="*/ 2749698 w 4556854"/>
                <a:gd name="connsiteY2" fmla="*/ 1192112 h 3386926"/>
                <a:gd name="connsiteX3" fmla="*/ 0 w 4556854"/>
                <a:gd name="connsiteY3" fmla="*/ 3386926 h 3386926"/>
                <a:gd name="connsiteX4" fmla="*/ 770433 w 4556854"/>
                <a:gd name="connsiteY4" fmla="*/ 0 h 3386926"/>
                <a:gd name="connsiteX0" fmla="*/ 4853117 w 4853117"/>
                <a:gd name="connsiteY0" fmla="*/ 2349780 h 3386926"/>
                <a:gd name="connsiteX1" fmla="*/ 3986901 w 4853117"/>
                <a:gd name="connsiteY1" fmla="*/ 1673965 h 3386926"/>
                <a:gd name="connsiteX2" fmla="*/ 0 w 4853117"/>
                <a:gd name="connsiteY2" fmla="*/ 2604096 h 3386926"/>
                <a:gd name="connsiteX3" fmla="*/ 296263 w 4853117"/>
                <a:gd name="connsiteY3" fmla="*/ 3386926 h 3386926"/>
                <a:gd name="connsiteX4" fmla="*/ 1066696 w 4853117"/>
                <a:gd name="connsiteY4" fmla="*/ 0 h 3386926"/>
                <a:gd name="connsiteX0" fmla="*/ 5258332 w 5258332"/>
                <a:gd name="connsiteY0" fmla="*/ 2349780 h 3619366"/>
                <a:gd name="connsiteX1" fmla="*/ 0 w 5258332"/>
                <a:gd name="connsiteY1" fmla="*/ 3619366 h 3619366"/>
                <a:gd name="connsiteX2" fmla="*/ 405215 w 5258332"/>
                <a:gd name="connsiteY2" fmla="*/ 2604096 h 3619366"/>
                <a:gd name="connsiteX3" fmla="*/ 701478 w 5258332"/>
                <a:gd name="connsiteY3" fmla="*/ 3386926 h 3619366"/>
                <a:gd name="connsiteX4" fmla="*/ 1471911 w 5258332"/>
                <a:gd name="connsiteY4" fmla="*/ 0 h 3619366"/>
                <a:gd name="connsiteX0" fmla="*/ 0 w 2180012"/>
                <a:gd name="connsiteY0" fmla="*/ 4169671 h 4169671"/>
                <a:gd name="connsiteX1" fmla="*/ 708101 w 2180012"/>
                <a:gd name="connsiteY1" fmla="*/ 3619366 h 4169671"/>
                <a:gd name="connsiteX2" fmla="*/ 1113316 w 2180012"/>
                <a:gd name="connsiteY2" fmla="*/ 2604096 h 4169671"/>
                <a:gd name="connsiteX3" fmla="*/ 1409579 w 2180012"/>
                <a:gd name="connsiteY3" fmla="*/ 3386926 h 4169671"/>
                <a:gd name="connsiteX4" fmla="*/ 2180012 w 2180012"/>
                <a:gd name="connsiteY4" fmla="*/ 0 h 4169671"/>
                <a:gd name="connsiteX0" fmla="*/ 0 w 2305501"/>
                <a:gd name="connsiteY0" fmla="*/ 4357936 h 4357936"/>
                <a:gd name="connsiteX1" fmla="*/ 833590 w 2305501"/>
                <a:gd name="connsiteY1" fmla="*/ 3619366 h 4357936"/>
                <a:gd name="connsiteX2" fmla="*/ 1238805 w 2305501"/>
                <a:gd name="connsiteY2" fmla="*/ 2604096 h 4357936"/>
                <a:gd name="connsiteX3" fmla="*/ 1535068 w 2305501"/>
                <a:gd name="connsiteY3" fmla="*/ 3386926 h 4357936"/>
                <a:gd name="connsiteX4" fmla="*/ 2305501 w 2305501"/>
                <a:gd name="connsiteY4" fmla="*/ 0 h 4357936"/>
                <a:gd name="connsiteX0" fmla="*/ 0 w 3594616"/>
                <a:gd name="connsiteY0" fmla="*/ 4671710 h 4671710"/>
                <a:gd name="connsiteX1" fmla="*/ 833590 w 3594616"/>
                <a:gd name="connsiteY1" fmla="*/ 3933140 h 4671710"/>
                <a:gd name="connsiteX2" fmla="*/ 1238805 w 3594616"/>
                <a:gd name="connsiteY2" fmla="*/ 2917870 h 4671710"/>
                <a:gd name="connsiteX3" fmla="*/ 1535068 w 3594616"/>
                <a:gd name="connsiteY3" fmla="*/ 3700700 h 4671710"/>
                <a:gd name="connsiteX4" fmla="*/ 3594616 w 3594616"/>
                <a:gd name="connsiteY4" fmla="*/ 0 h 4671710"/>
                <a:gd name="connsiteX0" fmla="*/ 0 w 1535068"/>
                <a:gd name="connsiteY0" fmla="*/ 5016862 h 5016862"/>
                <a:gd name="connsiteX1" fmla="*/ 833590 w 1535068"/>
                <a:gd name="connsiteY1" fmla="*/ 4278292 h 5016862"/>
                <a:gd name="connsiteX2" fmla="*/ 1238805 w 1535068"/>
                <a:gd name="connsiteY2" fmla="*/ 3263022 h 5016862"/>
                <a:gd name="connsiteX3" fmla="*/ 1535068 w 1535068"/>
                <a:gd name="connsiteY3" fmla="*/ 4045852 h 5016862"/>
                <a:gd name="connsiteX4" fmla="*/ 1506935 w 1535068"/>
                <a:gd name="connsiteY4" fmla="*/ 0 h 5016862"/>
                <a:gd name="connsiteX0" fmla="*/ 0 w 1535068"/>
                <a:gd name="connsiteY0" fmla="*/ 5016862 h 5016862"/>
                <a:gd name="connsiteX1" fmla="*/ 833590 w 1535068"/>
                <a:gd name="connsiteY1" fmla="*/ 4278292 h 5016862"/>
                <a:gd name="connsiteX2" fmla="*/ 1535068 w 1535068"/>
                <a:gd name="connsiteY2" fmla="*/ 4045852 h 5016862"/>
                <a:gd name="connsiteX3" fmla="*/ 1506935 w 1535068"/>
                <a:gd name="connsiteY3" fmla="*/ 0 h 5016862"/>
                <a:gd name="connsiteX0" fmla="*/ 0 w 1506935"/>
                <a:gd name="connsiteY0" fmla="*/ 5016862 h 5016862"/>
                <a:gd name="connsiteX1" fmla="*/ 833590 w 1506935"/>
                <a:gd name="connsiteY1" fmla="*/ 4278292 h 5016862"/>
                <a:gd name="connsiteX2" fmla="*/ 1204233 w 1506935"/>
                <a:gd name="connsiteY2" fmla="*/ 2728000 h 5016862"/>
                <a:gd name="connsiteX3" fmla="*/ 1506935 w 1506935"/>
                <a:gd name="connsiteY3" fmla="*/ 0 h 5016862"/>
                <a:gd name="connsiteX0" fmla="*/ 0 w 1506935"/>
                <a:gd name="connsiteY0" fmla="*/ 5016862 h 5016862"/>
                <a:gd name="connsiteX1" fmla="*/ 1084568 w 1506935"/>
                <a:gd name="connsiteY1" fmla="*/ 4121405 h 5016862"/>
                <a:gd name="connsiteX2" fmla="*/ 1204233 w 1506935"/>
                <a:gd name="connsiteY2" fmla="*/ 2728000 h 5016862"/>
                <a:gd name="connsiteX3" fmla="*/ 1506935 w 1506935"/>
                <a:gd name="connsiteY3" fmla="*/ 0 h 5016862"/>
                <a:gd name="connsiteX0" fmla="*/ 0 w 651328"/>
                <a:gd name="connsiteY0" fmla="*/ 5110994 h 5110994"/>
                <a:gd name="connsiteX1" fmla="*/ 228961 w 651328"/>
                <a:gd name="connsiteY1" fmla="*/ 4121405 h 5110994"/>
                <a:gd name="connsiteX2" fmla="*/ 348626 w 651328"/>
                <a:gd name="connsiteY2" fmla="*/ 2728000 h 5110994"/>
                <a:gd name="connsiteX3" fmla="*/ 651328 w 651328"/>
                <a:gd name="connsiteY3" fmla="*/ 0 h 5110994"/>
                <a:gd name="connsiteX0" fmla="*/ 0 w 651328"/>
                <a:gd name="connsiteY0" fmla="*/ 5110994 h 5110994"/>
                <a:gd name="connsiteX1" fmla="*/ 137014 w 651328"/>
                <a:gd name="connsiteY1" fmla="*/ 4073273 h 5110994"/>
                <a:gd name="connsiteX2" fmla="*/ 348626 w 651328"/>
                <a:gd name="connsiteY2" fmla="*/ 2728000 h 5110994"/>
                <a:gd name="connsiteX3" fmla="*/ 651328 w 651328"/>
                <a:gd name="connsiteY3" fmla="*/ 0 h 5110994"/>
                <a:gd name="connsiteX0" fmla="*/ 0 w 651328"/>
                <a:gd name="connsiteY0" fmla="*/ 5110994 h 5110994"/>
                <a:gd name="connsiteX1" fmla="*/ 137014 w 651328"/>
                <a:gd name="connsiteY1" fmla="*/ 4073273 h 5110994"/>
                <a:gd name="connsiteX2" fmla="*/ 275067 w 651328"/>
                <a:gd name="connsiteY2" fmla="*/ 2607660 h 5110994"/>
                <a:gd name="connsiteX3" fmla="*/ 651328 w 651328"/>
                <a:gd name="connsiteY3" fmla="*/ 0 h 5110994"/>
                <a:gd name="connsiteX0" fmla="*/ 0 w 605355"/>
                <a:gd name="connsiteY0" fmla="*/ 4653679 h 4653677"/>
                <a:gd name="connsiteX1" fmla="*/ 91041 w 605355"/>
                <a:gd name="connsiteY1" fmla="*/ 4073273 h 4653677"/>
                <a:gd name="connsiteX2" fmla="*/ 229094 w 605355"/>
                <a:gd name="connsiteY2" fmla="*/ 2607660 h 4653677"/>
                <a:gd name="connsiteX3" fmla="*/ 605355 w 605355"/>
                <a:gd name="connsiteY3" fmla="*/ 0 h 4653677"/>
                <a:gd name="connsiteX0" fmla="*/ 0 w 605355"/>
                <a:gd name="connsiteY0" fmla="*/ 4653679 h 4653681"/>
                <a:gd name="connsiteX1" fmla="*/ 118625 w 605355"/>
                <a:gd name="connsiteY1" fmla="*/ 3640030 h 4653681"/>
                <a:gd name="connsiteX2" fmla="*/ 229094 w 605355"/>
                <a:gd name="connsiteY2" fmla="*/ 2607660 h 4653681"/>
                <a:gd name="connsiteX3" fmla="*/ 605355 w 605355"/>
                <a:gd name="connsiteY3" fmla="*/ 0 h 4653681"/>
                <a:gd name="connsiteX0" fmla="*/ 0 w 605355"/>
                <a:gd name="connsiteY0" fmla="*/ 4653679 h 4653677"/>
                <a:gd name="connsiteX1" fmla="*/ 118625 w 605355"/>
                <a:gd name="connsiteY1" fmla="*/ 3640030 h 4653677"/>
                <a:gd name="connsiteX2" fmla="*/ 422181 w 605355"/>
                <a:gd name="connsiteY2" fmla="*/ 1524525 h 4653677"/>
                <a:gd name="connsiteX3" fmla="*/ 605355 w 605355"/>
                <a:gd name="connsiteY3" fmla="*/ 0 h 4653677"/>
                <a:gd name="connsiteX0" fmla="*/ 0 w 605355"/>
                <a:gd name="connsiteY0" fmla="*/ 4653679 h 4653681"/>
                <a:gd name="connsiteX1" fmla="*/ 265740 w 605355"/>
                <a:gd name="connsiteY1" fmla="*/ 2629114 h 4653681"/>
                <a:gd name="connsiteX2" fmla="*/ 422181 w 605355"/>
                <a:gd name="connsiteY2" fmla="*/ 1524525 h 4653681"/>
                <a:gd name="connsiteX3" fmla="*/ 605355 w 605355"/>
                <a:gd name="connsiteY3" fmla="*/ 0 h 4653681"/>
                <a:gd name="connsiteX0" fmla="*/ 0 w 605355"/>
                <a:gd name="connsiteY0" fmla="*/ 4461123 h 4461123"/>
                <a:gd name="connsiteX1" fmla="*/ 265740 w 605355"/>
                <a:gd name="connsiteY1" fmla="*/ 2629114 h 4461123"/>
                <a:gd name="connsiteX2" fmla="*/ 422181 w 605355"/>
                <a:gd name="connsiteY2" fmla="*/ 1524525 h 4461123"/>
                <a:gd name="connsiteX3" fmla="*/ 605355 w 605355"/>
                <a:gd name="connsiteY3" fmla="*/ 0 h 4461123"/>
                <a:gd name="connsiteX0" fmla="*/ 0 w 605355"/>
                <a:gd name="connsiteY0" fmla="*/ 4551494 h 4551494"/>
                <a:gd name="connsiteX1" fmla="*/ 265740 w 605355"/>
                <a:gd name="connsiteY1" fmla="*/ 2629114 h 4551494"/>
                <a:gd name="connsiteX2" fmla="*/ 422181 w 605355"/>
                <a:gd name="connsiteY2" fmla="*/ 1524525 h 4551494"/>
                <a:gd name="connsiteX3" fmla="*/ 605355 w 605355"/>
                <a:gd name="connsiteY3" fmla="*/ 0 h 4551494"/>
                <a:gd name="connsiteX0" fmla="*/ 0 w 806855"/>
                <a:gd name="connsiteY0" fmla="*/ 5088992 h 5088992"/>
                <a:gd name="connsiteX1" fmla="*/ 265740 w 806855"/>
                <a:gd name="connsiteY1" fmla="*/ 3166612 h 5088992"/>
                <a:gd name="connsiteX2" fmla="*/ 422181 w 806855"/>
                <a:gd name="connsiteY2" fmla="*/ 2062023 h 5088992"/>
                <a:gd name="connsiteX3" fmla="*/ 806855 w 806855"/>
                <a:gd name="connsiteY3" fmla="*/ 0 h 5088992"/>
                <a:gd name="connsiteX0" fmla="*/ 0 w 2303712"/>
                <a:gd name="connsiteY0" fmla="*/ 10233608 h 10233608"/>
                <a:gd name="connsiteX1" fmla="*/ 265740 w 2303712"/>
                <a:gd name="connsiteY1" fmla="*/ 8311228 h 10233608"/>
                <a:gd name="connsiteX2" fmla="*/ 422181 w 2303712"/>
                <a:gd name="connsiteY2" fmla="*/ 7206639 h 10233608"/>
                <a:gd name="connsiteX3" fmla="*/ 2303711 w 2303712"/>
                <a:gd name="connsiteY3" fmla="*/ -2 h 10233608"/>
                <a:gd name="connsiteX0" fmla="*/ 0 w 2303710"/>
                <a:gd name="connsiteY0" fmla="*/ 10233608 h 10233608"/>
                <a:gd name="connsiteX1" fmla="*/ 265740 w 2303710"/>
                <a:gd name="connsiteY1" fmla="*/ 8311228 h 10233608"/>
                <a:gd name="connsiteX2" fmla="*/ 422181 w 2303710"/>
                <a:gd name="connsiteY2" fmla="*/ 7206639 h 10233608"/>
                <a:gd name="connsiteX3" fmla="*/ 1818639 w 2303710"/>
                <a:gd name="connsiteY3" fmla="*/ 2803972 h 10233608"/>
                <a:gd name="connsiteX4" fmla="*/ 2303711 w 2303710"/>
                <a:gd name="connsiteY4" fmla="*/ -2 h 10233608"/>
                <a:gd name="connsiteX0" fmla="*/ 0 w 2303712"/>
                <a:gd name="connsiteY0" fmla="*/ 10233608 h 10233608"/>
                <a:gd name="connsiteX1" fmla="*/ 265740 w 2303712"/>
                <a:gd name="connsiteY1" fmla="*/ 8311228 h 10233608"/>
                <a:gd name="connsiteX2" fmla="*/ 422181 w 2303712"/>
                <a:gd name="connsiteY2" fmla="*/ 7206639 h 10233608"/>
                <a:gd name="connsiteX3" fmla="*/ 1818639 w 2303712"/>
                <a:gd name="connsiteY3" fmla="*/ 2803972 h 10233608"/>
                <a:gd name="connsiteX4" fmla="*/ 1943373 w 2303712"/>
                <a:gd name="connsiteY4" fmla="*/ 1524228 h 10233608"/>
                <a:gd name="connsiteX5" fmla="*/ 2303711 w 2303712"/>
                <a:gd name="connsiteY5" fmla="*/ -2 h 10233608"/>
                <a:gd name="connsiteX0" fmla="*/ 0 w 2303710"/>
                <a:gd name="connsiteY0" fmla="*/ 10233608 h 10233608"/>
                <a:gd name="connsiteX1" fmla="*/ 265740 w 2303710"/>
                <a:gd name="connsiteY1" fmla="*/ 8311228 h 10233608"/>
                <a:gd name="connsiteX2" fmla="*/ 422181 w 2303710"/>
                <a:gd name="connsiteY2" fmla="*/ 7206639 h 10233608"/>
                <a:gd name="connsiteX3" fmla="*/ 1665115 w 2303710"/>
                <a:gd name="connsiteY3" fmla="*/ 2931948 h 10233608"/>
                <a:gd name="connsiteX4" fmla="*/ 1943373 w 2303710"/>
                <a:gd name="connsiteY4" fmla="*/ 1524228 h 10233608"/>
                <a:gd name="connsiteX5" fmla="*/ 2303711 w 2303710"/>
                <a:gd name="connsiteY5" fmla="*/ -2 h 10233608"/>
                <a:gd name="connsiteX0" fmla="*/ 0 w 2303712"/>
                <a:gd name="connsiteY0" fmla="*/ 10233608 h 10233608"/>
                <a:gd name="connsiteX1" fmla="*/ 265740 w 2303712"/>
                <a:gd name="connsiteY1" fmla="*/ 8311228 h 10233608"/>
                <a:gd name="connsiteX2" fmla="*/ 422181 w 2303712"/>
                <a:gd name="connsiteY2" fmla="*/ 7206639 h 10233608"/>
                <a:gd name="connsiteX3" fmla="*/ 1185349 w 2303712"/>
                <a:gd name="connsiteY3" fmla="*/ 3597437 h 10233608"/>
                <a:gd name="connsiteX4" fmla="*/ 1665115 w 2303712"/>
                <a:gd name="connsiteY4" fmla="*/ 2931948 h 10233608"/>
                <a:gd name="connsiteX5" fmla="*/ 1943373 w 2303712"/>
                <a:gd name="connsiteY5" fmla="*/ 1524228 h 10233608"/>
                <a:gd name="connsiteX6" fmla="*/ 2303711 w 2303712"/>
                <a:gd name="connsiteY6" fmla="*/ -2 h 10233608"/>
                <a:gd name="connsiteX0" fmla="*/ 0 w 2303710"/>
                <a:gd name="connsiteY0" fmla="*/ 10233608 h 10233608"/>
                <a:gd name="connsiteX1" fmla="*/ 265740 w 2303710"/>
                <a:gd name="connsiteY1" fmla="*/ 8311228 h 10233608"/>
                <a:gd name="connsiteX2" fmla="*/ 422181 w 2303710"/>
                <a:gd name="connsiteY2" fmla="*/ 7206639 h 10233608"/>
                <a:gd name="connsiteX3" fmla="*/ 983853 w 2303710"/>
                <a:gd name="connsiteY3" fmla="*/ 4134921 h 10233608"/>
                <a:gd name="connsiteX4" fmla="*/ 1185349 w 2303710"/>
                <a:gd name="connsiteY4" fmla="*/ 3597437 h 10233608"/>
                <a:gd name="connsiteX5" fmla="*/ 1665115 w 2303710"/>
                <a:gd name="connsiteY5" fmla="*/ 2931948 h 10233608"/>
                <a:gd name="connsiteX6" fmla="*/ 1943373 w 2303710"/>
                <a:gd name="connsiteY6" fmla="*/ 1524228 h 10233608"/>
                <a:gd name="connsiteX7" fmla="*/ 2303711 w 2303710"/>
                <a:gd name="connsiteY7" fmla="*/ -2 h 10233608"/>
                <a:gd name="connsiteX0" fmla="*/ 0 w 2303712"/>
                <a:gd name="connsiteY0" fmla="*/ 10233608 h 10233608"/>
                <a:gd name="connsiteX1" fmla="*/ 422181 w 2303712"/>
                <a:gd name="connsiteY1" fmla="*/ 7206639 h 10233608"/>
                <a:gd name="connsiteX2" fmla="*/ 983853 w 2303712"/>
                <a:gd name="connsiteY2" fmla="*/ 4134921 h 10233608"/>
                <a:gd name="connsiteX3" fmla="*/ 1185349 w 2303712"/>
                <a:gd name="connsiteY3" fmla="*/ 3597437 h 10233608"/>
                <a:gd name="connsiteX4" fmla="*/ 1665115 w 2303712"/>
                <a:gd name="connsiteY4" fmla="*/ 2931948 h 10233608"/>
                <a:gd name="connsiteX5" fmla="*/ 1943373 w 2303712"/>
                <a:gd name="connsiteY5" fmla="*/ 1524228 h 10233608"/>
                <a:gd name="connsiteX6" fmla="*/ 2303711 w 2303712"/>
                <a:gd name="connsiteY6" fmla="*/ -2 h 10233608"/>
                <a:gd name="connsiteX0" fmla="*/ 0 w 1992825"/>
                <a:gd name="connsiteY0" fmla="*/ 8022186 h 8022186"/>
                <a:gd name="connsiteX1" fmla="*/ 111295 w 1992825"/>
                <a:gd name="connsiteY1" fmla="*/ 7206639 h 8022186"/>
                <a:gd name="connsiteX2" fmla="*/ 672967 w 1992825"/>
                <a:gd name="connsiteY2" fmla="*/ 4134921 h 8022186"/>
                <a:gd name="connsiteX3" fmla="*/ 874463 w 1992825"/>
                <a:gd name="connsiteY3" fmla="*/ 3597437 h 8022186"/>
                <a:gd name="connsiteX4" fmla="*/ 1354229 w 1992825"/>
                <a:gd name="connsiteY4" fmla="*/ 2931948 h 8022186"/>
                <a:gd name="connsiteX5" fmla="*/ 1632487 w 1992825"/>
                <a:gd name="connsiteY5" fmla="*/ 1524228 h 8022186"/>
                <a:gd name="connsiteX6" fmla="*/ 1992825 w 1992825"/>
                <a:gd name="connsiteY6" fmla="*/ -2 h 8022186"/>
                <a:gd name="connsiteX0" fmla="*/ 0 w 1992825"/>
                <a:gd name="connsiteY0" fmla="*/ 8022186 h 8022186"/>
                <a:gd name="connsiteX1" fmla="*/ 318552 w 1992825"/>
                <a:gd name="connsiteY1" fmla="*/ 6254509 h 8022186"/>
                <a:gd name="connsiteX2" fmla="*/ 672967 w 1992825"/>
                <a:gd name="connsiteY2" fmla="*/ 4134921 h 8022186"/>
                <a:gd name="connsiteX3" fmla="*/ 874463 w 1992825"/>
                <a:gd name="connsiteY3" fmla="*/ 3597437 h 8022186"/>
                <a:gd name="connsiteX4" fmla="*/ 1354229 w 1992825"/>
                <a:gd name="connsiteY4" fmla="*/ 2931948 h 8022186"/>
                <a:gd name="connsiteX5" fmla="*/ 1632487 w 1992825"/>
                <a:gd name="connsiteY5" fmla="*/ 1524228 h 8022186"/>
                <a:gd name="connsiteX6" fmla="*/ 1992825 w 1992825"/>
                <a:gd name="connsiteY6" fmla="*/ -2 h 8022186"/>
                <a:gd name="connsiteX0" fmla="*/ 0 w 1992825"/>
                <a:gd name="connsiteY0" fmla="*/ 8022186 h 8022186"/>
                <a:gd name="connsiteX1" fmla="*/ 318551 w 1992825"/>
                <a:gd name="connsiteY1" fmla="*/ 6193089 h 8022186"/>
                <a:gd name="connsiteX2" fmla="*/ 672967 w 1992825"/>
                <a:gd name="connsiteY2" fmla="*/ 4134921 h 8022186"/>
                <a:gd name="connsiteX3" fmla="*/ 874463 w 1992825"/>
                <a:gd name="connsiteY3" fmla="*/ 3597437 h 8022186"/>
                <a:gd name="connsiteX4" fmla="*/ 1354229 w 1992825"/>
                <a:gd name="connsiteY4" fmla="*/ 2931948 h 8022186"/>
                <a:gd name="connsiteX5" fmla="*/ 1632487 w 1992825"/>
                <a:gd name="connsiteY5" fmla="*/ 1524228 h 8022186"/>
                <a:gd name="connsiteX6" fmla="*/ 1992825 w 1992825"/>
                <a:gd name="connsiteY6" fmla="*/ -2 h 8022186"/>
                <a:gd name="connsiteX0" fmla="*/ 3673071 w 3673070"/>
                <a:gd name="connsiteY0" fmla="*/ 7305531 h 7305529"/>
                <a:gd name="connsiteX1" fmla="*/ 0 w 3673070"/>
                <a:gd name="connsiteY1" fmla="*/ 6193089 h 7305529"/>
                <a:gd name="connsiteX2" fmla="*/ 354416 w 3673070"/>
                <a:gd name="connsiteY2" fmla="*/ 4134921 h 7305529"/>
                <a:gd name="connsiteX3" fmla="*/ 555912 w 3673070"/>
                <a:gd name="connsiteY3" fmla="*/ 3597437 h 7305529"/>
                <a:gd name="connsiteX4" fmla="*/ 1035678 w 3673070"/>
                <a:gd name="connsiteY4" fmla="*/ 2931948 h 7305529"/>
                <a:gd name="connsiteX5" fmla="*/ 1313936 w 3673070"/>
                <a:gd name="connsiteY5" fmla="*/ 1524228 h 7305529"/>
                <a:gd name="connsiteX6" fmla="*/ 1674274 w 3673070"/>
                <a:gd name="connsiteY6" fmla="*/ -2 h 7305529"/>
                <a:gd name="connsiteX0" fmla="*/ 3673071 w 3681378"/>
                <a:gd name="connsiteY0" fmla="*/ 7305531 h 7305529"/>
                <a:gd name="connsiteX1" fmla="*/ 3609739 w 3681378"/>
                <a:gd name="connsiteY1" fmla="*/ 6108766 h 7305529"/>
                <a:gd name="connsiteX2" fmla="*/ 0 w 3681378"/>
                <a:gd name="connsiteY2" fmla="*/ 6193089 h 7305529"/>
                <a:gd name="connsiteX3" fmla="*/ 354416 w 3681378"/>
                <a:gd name="connsiteY3" fmla="*/ 4134921 h 7305529"/>
                <a:gd name="connsiteX4" fmla="*/ 555912 w 3681378"/>
                <a:gd name="connsiteY4" fmla="*/ 3597437 h 7305529"/>
                <a:gd name="connsiteX5" fmla="*/ 1035678 w 3681378"/>
                <a:gd name="connsiteY5" fmla="*/ 2931948 h 7305529"/>
                <a:gd name="connsiteX6" fmla="*/ 1313936 w 3681378"/>
                <a:gd name="connsiteY6" fmla="*/ 1524228 h 7305529"/>
                <a:gd name="connsiteX7" fmla="*/ 1674274 w 3681378"/>
                <a:gd name="connsiteY7" fmla="*/ -2 h 7305529"/>
                <a:gd name="connsiteX0" fmla="*/ 3673071 w 3673072"/>
                <a:gd name="connsiteY0" fmla="*/ 7305531 h 7305529"/>
                <a:gd name="connsiteX1" fmla="*/ 3609739 w 3673072"/>
                <a:gd name="connsiteY1" fmla="*/ 6108766 h 7305529"/>
                <a:gd name="connsiteX2" fmla="*/ 0 w 3673072"/>
                <a:gd name="connsiteY2" fmla="*/ 6193089 h 7305529"/>
                <a:gd name="connsiteX3" fmla="*/ 354416 w 3673072"/>
                <a:gd name="connsiteY3" fmla="*/ 4134921 h 7305529"/>
                <a:gd name="connsiteX4" fmla="*/ 555912 w 3673072"/>
                <a:gd name="connsiteY4" fmla="*/ 3597437 h 7305529"/>
                <a:gd name="connsiteX5" fmla="*/ 1035678 w 3673072"/>
                <a:gd name="connsiteY5" fmla="*/ 2931948 h 7305529"/>
                <a:gd name="connsiteX6" fmla="*/ 1313936 w 3673072"/>
                <a:gd name="connsiteY6" fmla="*/ 1524228 h 7305529"/>
                <a:gd name="connsiteX7" fmla="*/ 1674274 w 3673072"/>
                <a:gd name="connsiteY7" fmla="*/ -2 h 7305529"/>
                <a:gd name="connsiteX0" fmla="*/ 3673071 w 3673070"/>
                <a:gd name="connsiteY0" fmla="*/ 7305531 h 7305529"/>
                <a:gd name="connsiteX1" fmla="*/ 3609739 w 3673070"/>
                <a:gd name="connsiteY1" fmla="*/ 6108766 h 7305529"/>
                <a:gd name="connsiteX2" fmla="*/ 0 w 3673070"/>
                <a:gd name="connsiteY2" fmla="*/ 6193089 h 7305529"/>
                <a:gd name="connsiteX3" fmla="*/ 354416 w 3673070"/>
                <a:gd name="connsiteY3" fmla="*/ 4134921 h 7305529"/>
                <a:gd name="connsiteX4" fmla="*/ 555912 w 3673070"/>
                <a:gd name="connsiteY4" fmla="*/ 3597437 h 7305529"/>
                <a:gd name="connsiteX5" fmla="*/ 1035678 w 3673070"/>
                <a:gd name="connsiteY5" fmla="*/ 2931948 h 7305529"/>
                <a:gd name="connsiteX6" fmla="*/ 1313936 w 3673070"/>
                <a:gd name="connsiteY6" fmla="*/ 1524228 h 7305529"/>
                <a:gd name="connsiteX7" fmla="*/ 1674274 w 3673070"/>
                <a:gd name="connsiteY7" fmla="*/ -2 h 7305529"/>
                <a:gd name="connsiteX0" fmla="*/ 3673071 w 3673072"/>
                <a:gd name="connsiteY0" fmla="*/ 7305531 h 7305529"/>
                <a:gd name="connsiteX1" fmla="*/ 3609739 w 3673072"/>
                <a:gd name="connsiteY1" fmla="*/ 6108766 h 7305529"/>
                <a:gd name="connsiteX2" fmla="*/ 0 w 3673072"/>
                <a:gd name="connsiteY2" fmla="*/ 6193089 h 7305529"/>
                <a:gd name="connsiteX3" fmla="*/ 354416 w 3673072"/>
                <a:gd name="connsiteY3" fmla="*/ 4134921 h 7305529"/>
                <a:gd name="connsiteX4" fmla="*/ 555912 w 3673072"/>
                <a:gd name="connsiteY4" fmla="*/ 3597437 h 7305529"/>
                <a:gd name="connsiteX5" fmla="*/ 1035678 w 3673072"/>
                <a:gd name="connsiteY5" fmla="*/ 2931948 h 7305529"/>
                <a:gd name="connsiteX6" fmla="*/ 1313936 w 3673072"/>
                <a:gd name="connsiteY6" fmla="*/ 1524228 h 7305529"/>
                <a:gd name="connsiteX7" fmla="*/ 1674274 w 3673072"/>
                <a:gd name="connsiteY7" fmla="*/ -2 h 7305529"/>
                <a:gd name="connsiteX0" fmla="*/ 3673071 w 3685924"/>
                <a:gd name="connsiteY0" fmla="*/ 7305531 h 7305529"/>
                <a:gd name="connsiteX1" fmla="*/ 3609739 w 3685924"/>
                <a:gd name="connsiteY1" fmla="*/ 6108766 h 7305529"/>
                <a:gd name="connsiteX2" fmla="*/ 0 w 3685924"/>
                <a:gd name="connsiteY2" fmla="*/ 6193089 h 7305529"/>
                <a:gd name="connsiteX3" fmla="*/ 354416 w 3685924"/>
                <a:gd name="connsiteY3" fmla="*/ 4134921 h 7305529"/>
                <a:gd name="connsiteX4" fmla="*/ 555912 w 3685924"/>
                <a:gd name="connsiteY4" fmla="*/ 3597437 h 7305529"/>
                <a:gd name="connsiteX5" fmla="*/ 1035678 w 3685924"/>
                <a:gd name="connsiteY5" fmla="*/ 2931948 h 7305529"/>
                <a:gd name="connsiteX6" fmla="*/ 1313936 w 3685924"/>
                <a:gd name="connsiteY6" fmla="*/ 1524228 h 7305529"/>
                <a:gd name="connsiteX7" fmla="*/ 1674274 w 3685924"/>
                <a:gd name="connsiteY7"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0 w 3673071"/>
                <a:gd name="connsiteY3" fmla="*/ 6193089 h 7305529"/>
                <a:gd name="connsiteX4" fmla="*/ 354416 w 3673071"/>
                <a:gd name="connsiteY4" fmla="*/ 4134921 h 7305529"/>
                <a:gd name="connsiteX5" fmla="*/ 555912 w 3673071"/>
                <a:gd name="connsiteY5" fmla="*/ 3597437 h 7305529"/>
                <a:gd name="connsiteX6" fmla="*/ 1035678 w 3673071"/>
                <a:gd name="connsiteY6" fmla="*/ 2931948 h 7305529"/>
                <a:gd name="connsiteX7" fmla="*/ 1313936 w 3673071"/>
                <a:gd name="connsiteY7" fmla="*/ 1524228 h 7305529"/>
                <a:gd name="connsiteX8" fmla="*/ 1674274 w 3673071"/>
                <a:gd name="connsiteY8"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0 w 3673071"/>
                <a:gd name="connsiteY3" fmla="*/ 6193089 h 7305529"/>
                <a:gd name="connsiteX4" fmla="*/ 354416 w 3673071"/>
                <a:gd name="connsiteY4" fmla="*/ 4134921 h 7305529"/>
                <a:gd name="connsiteX5" fmla="*/ 555912 w 3673071"/>
                <a:gd name="connsiteY5" fmla="*/ 3597437 h 7305529"/>
                <a:gd name="connsiteX6" fmla="*/ 1035678 w 3673071"/>
                <a:gd name="connsiteY6" fmla="*/ 2931948 h 7305529"/>
                <a:gd name="connsiteX7" fmla="*/ 1313936 w 3673071"/>
                <a:gd name="connsiteY7" fmla="*/ 1524228 h 7305529"/>
                <a:gd name="connsiteX8" fmla="*/ 1674274 w 3673071"/>
                <a:gd name="connsiteY8"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0 w 3673071"/>
                <a:gd name="connsiteY3" fmla="*/ 6193089 h 7305529"/>
                <a:gd name="connsiteX4" fmla="*/ 354416 w 3673071"/>
                <a:gd name="connsiteY4" fmla="*/ 4134921 h 7305529"/>
                <a:gd name="connsiteX5" fmla="*/ 555912 w 3673071"/>
                <a:gd name="connsiteY5" fmla="*/ 3597437 h 7305529"/>
                <a:gd name="connsiteX6" fmla="*/ 1035678 w 3673071"/>
                <a:gd name="connsiteY6" fmla="*/ 2931948 h 7305529"/>
                <a:gd name="connsiteX7" fmla="*/ 1313936 w 3673071"/>
                <a:gd name="connsiteY7" fmla="*/ 1524228 h 7305529"/>
                <a:gd name="connsiteX8" fmla="*/ 1674274 w 3673071"/>
                <a:gd name="connsiteY8"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2938069 w 3673071"/>
                <a:gd name="connsiteY3" fmla="*/ 5494482 h 7305529"/>
                <a:gd name="connsiteX4" fmla="*/ 0 w 3673071"/>
                <a:gd name="connsiteY4" fmla="*/ 6193089 h 7305529"/>
                <a:gd name="connsiteX5" fmla="*/ 354416 w 3673071"/>
                <a:gd name="connsiteY5" fmla="*/ 4134921 h 7305529"/>
                <a:gd name="connsiteX6" fmla="*/ 555912 w 3673071"/>
                <a:gd name="connsiteY6" fmla="*/ 3597437 h 7305529"/>
                <a:gd name="connsiteX7" fmla="*/ 1035678 w 3673071"/>
                <a:gd name="connsiteY7" fmla="*/ 2931948 h 7305529"/>
                <a:gd name="connsiteX8" fmla="*/ 1313936 w 3673071"/>
                <a:gd name="connsiteY8" fmla="*/ 1524228 h 7305529"/>
                <a:gd name="connsiteX9" fmla="*/ 1674274 w 3673071"/>
                <a:gd name="connsiteY9"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2938069 w 3673071"/>
                <a:gd name="connsiteY3" fmla="*/ 5494482 h 7305529"/>
                <a:gd name="connsiteX4" fmla="*/ 0 w 3673071"/>
                <a:gd name="connsiteY4" fmla="*/ 6193089 h 7305529"/>
                <a:gd name="connsiteX5" fmla="*/ 354416 w 3673071"/>
                <a:gd name="connsiteY5" fmla="*/ 4134921 h 7305529"/>
                <a:gd name="connsiteX6" fmla="*/ 555912 w 3673071"/>
                <a:gd name="connsiteY6" fmla="*/ 3597437 h 7305529"/>
                <a:gd name="connsiteX7" fmla="*/ 1035678 w 3673071"/>
                <a:gd name="connsiteY7" fmla="*/ 2931948 h 7305529"/>
                <a:gd name="connsiteX8" fmla="*/ 1313936 w 3673071"/>
                <a:gd name="connsiteY8" fmla="*/ 1524228 h 7305529"/>
                <a:gd name="connsiteX9" fmla="*/ 1674274 w 3673071"/>
                <a:gd name="connsiteY9"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2938069 w 3673071"/>
                <a:gd name="connsiteY3" fmla="*/ 5494482 h 7305529"/>
                <a:gd name="connsiteX4" fmla="*/ 0 w 3673071"/>
                <a:gd name="connsiteY4" fmla="*/ 6193089 h 7305529"/>
                <a:gd name="connsiteX5" fmla="*/ 354416 w 3673071"/>
                <a:gd name="connsiteY5" fmla="*/ 4134921 h 7305529"/>
                <a:gd name="connsiteX6" fmla="*/ 555912 w 3673071"/>
                <a:gd name="connsiteY6" fmla="*/ 3597437 h 7305529"/>
                <a:gd name="connsiteX7" fmla="*/ 1035678 w 3673071"/>
                <a:gd name="connsiteY7" fmla="*/ 2931948 h 7305529"/>
                <a:gd name="connsiteX8" fmla="*/ 1313936 w 3673071"/>
                <a:gd name="connsiteY8" fmla="*/ 1524228 h 7305529"/>
                <a:gd name="connsiteX9" fmla="*/ 1674274 w 3673071"/>
                <a:gd name="connsiteY9"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2938069 w 3673071"/>
                <a:gd name="connsiteY3" fmla="*/ 5494482 h 7305529"/>
                <a:gd name="connsiteX4" fmla="*/ 0 w 3673071"/>
                <a:gd name="connsiteY4" fmla="*/ 6193089 h 7305529"/>
                <a:gd name="connsiteX5" fmla="*/ 354416 w 3673071"/>
                <a:gd name="connsiteY5" fmla="*/ 4134921 h 7305529"/>
                <a:gd name="connsiteX6" fmla="*/ 555912 w 3673071"/>
                <a:gd name="connsiteY6" fmla="*/ 3597437 h 7305529"/>
                <a:gd name="connsiteX7" fmla="*/ 1035678 w 3673071"/>
                <a:gd name="connsiteY7" fmla="*/ 2931948 h 7305529"/>
                <a:gd name="connsiteX8" fmla="*/ 1313936 w 3673071"/>
                <a:gd name="connsiteY8" fmla="*/ 1524228 h 7305529"/>
                <a:gd name="connsiteX9" fmla="*/ 1674274 w 3673071"/>
                <a:gd name="connsiteY9"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2938069 w 3673071"/>
                <a:gd name="connsiteY3" fmla="*/ 5494482 h 7305529"/>
                <a:gd name="connsiteX4" fmla="*/ 0 w 3673071"/>
                <a:gd name="connsiteY4" fmla="*/ 6193089 h 7305529"/>
                <a:gd name="connsiteX5" fmla="*/ 354416 w 3673071"/>
                <a:gd name="connsiteY5" fmla="*/ 4134921 h 7305529"/>
                <a:gd name="connsiteX6" fmla="*/ 555912 w 3673071"/>
                <a:gd name="connsiteY6" fmla="*/ 3597437 h 7305529"/>
                <a:gd name="connsiteX7" fmla="*/ 1035678 w 3673071"/>
                <a:gd name="connsiteY7" fmla="*/ 2931948 h 7305529"/>
                <a:gd name="connsiteX8" fmla="*/ 1313936 w 3673071"/>
                <a:gd name="connsiteY8" fmla="*/ 1524228 h 7305529"/>
                <a:gd name="connsiteX9" fmla="*/ 1674274 w 3673071"/>
                <a:gd name="connsiteY9"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2938069 w 3673071"/>
                <a:gd name="connsiteY3" fmla="*/ 5494482 h 7305529"/>
                <a:gd name="connsiteX4" fmla="*/ 2611831 w 3673071"/>
                <a:gd name="connsiteY4" fmla="*/ 5366506 h 7305529"/>
                <a:gd name="connsiteX5" fmla="*/ 0 w 3673071"/>
                <a:gd name="connsiteY5" fmla="*/ 6193089 h 7305529"/>
                <a:gd name="connsiteX6" fmla="*/ 354416 w 3673071"/>
                <a:gd name="connsiteY6" fmla="*/ 4134921 h 7305529"/>
                <a:gd name="connsiteX7" fmla="*/ 555912 w 3673071"/>
                <a:gd name="connsiteY7" fmla="*/ 3597437 h 7305529"/>
                <a:gd name="connsiteX8" fmla="*/ 1035678 w 3673071"/>
                <a:gd name="connsiteY8" fmla="*/ 2931948 h 7305529"/>
                <a:gd name="connsiteX9" fmla="*/ 1313936 w 3673071"/>
                <a:gd name="connsiteY9" fmla="*/ 1524228 h 7305529"/>
                <a:gd name="connsiteX10" fmla="*/ 1674274 w 3673071"/>
                <a:gd name="connsiteY10"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2938069 w 3673071"/>
                <a:gd name="connsiteY3" fmla="*/ 5494482 h 7305529"/>
                <a:gd name="connsiteX4" fmla="*/ 2611831 w 3673071"/>
                <a:gd name="connsiteY4" fmla="*/ 5366506 h 7305529"/>
                <a:gd name="connsiteX5" fmla="*/ 0 w 3673071"/>
                <a:gd name="connsiteY5" fmla="*/ 6193089 h 7305529"/>
                <a:gd name="connsiteX6" fmla="*/ 354416 w 3673071"/>
                <a:gd name="connsiteY6" fmla="*/ 4134921 h 7305529"/>
                <a:gd name="connsiteX7" fmla="*/ 555912 w 3673071"/>
                <a:gd name="connsiteY7" fmla="*/ 3597437 h 7305529"/>
                <a:gd name="connsiteX8" fmla="*/ 1035678 w 3673071"/>
                <a:gd name="connsiteY8" fmla="*/ 2931948 h 7305529"/>
                <a:gd name="connsiteX9" fmla="*/ 1313936 w 3673071"/>
                <a:gd name="connsiteY9" fmla="*/ 1524228 h 7305529"/>
                <a:gd name="connsiteX10" fmla="*/ 1674274 w 3673071"/>
                <a:gd name="connsiteY10"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2938069 w 3673071"/>
                <a:gd name="connsiteY3" fmla="*/ 5494482 h 7305529"/>
                <a:gd name="connsiteX4" fmla="*/ 2611831 w 3673071"/>
                <a:gd name="connsiteY4" fmla="*/ 5366506 h 7305529"/>
                <a:gd name="connsiteX5" fmla="*/ 0 w 3673071"/>
                <a:gd name="connsiteY5" fmla="*/ 6193089 h 7305529"/>
                <a:gd name="connsiteX6" fmla="*/ 354416 w 3673071"/>
                <a:gd name="connsiteY6" fmla="*/ 4134921 h 7305529"/>
                <a:gd name="connsiteX7" fmla="*/ 555912 w 3673071"/>
                <a:gd name="connsiteY7" fmla="*/ 3597437 h 7305529"/>
                <a:gd name="connsiteX8" fmla="*/ 1035678 w 3673071"/>
                <a:gd name="connsiteY8" fmla="*/ 2931948 h 7305529"/>
                <a:gd name="connsiteX9" fmla="*/ 1313936 w 3673071"/>
                <a:gd name="connsiteY9" fmla="*/ 1524228 h 7305529"/>
                <a:gd name="connsiteX10" fmla="*/ 1674274 w 3673071"/>
                <a:gd name="connsiteY10"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2938069 w 3673071"/>
                <a:gd name="connsiteY3" fmla="*/ 5494482 h 7305529"/>
                <a:gd name="connsiteX4" fmla="*/ 2611831 w 3673071"/>
                <a:gd name="connsiteY4" fmla="*/ 5366506 h 7305529"/>
                <a:gd name="connsiteX5" fmla="*/ 0 w 3673071"/>
                <a:gd name="connsiteY5" fmla="*/ 6193089 h 7305529"/>
                <a:gd name="connsiteX6" fmla="*/ 354416 w 3673071"/>
                <a:gd name="connsiteY6" fmla="*/ 4134921 h 7305529"/>
                <a:gd name="connsiteX7" fmla="*/ 555912 w 3673071"/>
                <a:gd name="connsiteY7" fmla="*/ 3597437 h 7305529"/>
                <a:gd name="connsiteX8" fmla="*/ 1035678 w 3673071"/>
                <a:gd name="connsiteY8" fmla="*/ 2931948 h 7305529"/>
                <a:gd name="connsiteX9" fmla="*/ 1313936 w 3673071"/>
                <a:gd name="connsiteY9" fmla="*/ 1524228 h 7305529"/>
                <a:gd name="connsiteX10" fmla="*/ 1674274 w 3673071"/>
                <a:gd name="connsiteY10"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2938069 w 3673071"/>
                <a:gd name="connsiteY3" fmla="*/ 5494482 h 7305529"/>
                <a:gd name="connsiteX4" fmla="*/ 2611831 w 3673071"/>
                <a:gd name="connsiteY4" fmla="*/ 5366506 h 7305529"/>
                <a:gd name="connsiteX5" fmla="*/ 0 w 3673071"/>
                <a:gd name="connsiteY5" fmla="*/ 6193089 h 7305529"/>
                <a:gd name="connsiteX6" fmla="*/ 354416 w 3673071"/>
                <a:gd name="connsiteY6" fmla="*/ 4134921 h 7305529"/>
                <a:gd name="connsiteX7" fmla="*/ 555912 w 3673071"/>
                <a:gd name="connsiteY7" fmla="*/ 3597437 h 7305529"/>
                <a:gd name="connsiteX8" fmla="*/ 1035678 w 3673071"/>
                <a:gd name="connsiteY8" fmla="*/ 2931948 h 7305529"/>
                <a:gd name="connsiteX9" fmla="*/ 1313936 w 3673071"/>
                <a:gd name="connsiteY9" fmla="*/ 1524228 h 7305529"/>
                <a:gd name="connsiteX10" fmla="*/ 1674274 w 3673071"/>
                <a:gd name="connsiteY10"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2938069 w 3673071"/>
                <a:gd name="connsiteY3" fmla="*/ 5494482 h 7305529"/>
                <a:gd name="connsiteX4" fmla="*/ 2611831 w 3673071"/>
                <a:gd name="connsiteY4" fmla="*/ 5366506 h 7305529"/>
                <a:gd name="connsiteX5" fmla="*/ 2458307 w 3673071"/>
                <a:gd name="connsiteY5" fmla="*/ 5238530 h 7305529"/>
                <a:gd name="connsiteX6" fmla="*/ 0 w 3673071"/>
                <a:gd name="connsiteY6" fmla="*/ 6193089 h 7305529"/>
                <a:gd name="connsiteX7" fmla="*/ 354416 w 3673071"/>
                <a:gd name="connsiteY7" fmla="*/ 4134921 h 7305529"/>
                <a:gd name="connsiteX8" fmla="*/ 555912 w 3673071"/>
                <a:gd name="connsiteY8" fmla="*/ 3597437 h 7305529"/>
                <a:gd name="connsiteX9" fmla="*/ 1035678 w 3673071"/>
                <a:gd name="connsiteY9" fmla="*/ 2931948 h 7305529"/>
                <a:gd name="connsiteX10" fmla="*/ 1313936 w 3673071"/>
                <a:gd name="connsiteY10" fmla="*/ 1524228 h 7305529"/>
                <a:gd name="connsiteX11" fmla="*/ 1674274 w 3673071"/>
                <a:gd name="connsiteY11"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2938069 w 3673071"/>
                <a:gd name="connsiteY3" fmla="*/ 5494482 h 7305529"/>
                <a:gd name="connsiteX4" fmla="*/ 2611831 w 3673071"/>
                <a:gd name="connsiteY4" fmla="*/ 5366506 h 7305529"/>
                <a:gd name="connsiteX5" fmla="*/ 2458307 w 3673071"/>
                <a:gd name="connsiteY5" fmla="*/ 5238530 h 7305529"/>
                <a:gd name="connsiteX6" fmla="*/ 0 w 3673071"/>
                <a:gd name="connsiteY6" fmla="*/ 6193089 h 7305529"/>
                <a:gd name="connsiteX7" fmla="*/ 354416 w 3673071"/>
                <a:gd name="connsiteY7" fmla="*/ 4134921 h 7305529"/>
                <a:gd name="connsiteX8" fmla="*/ 555912 w 3673071"/>
                <a:gd name="connsiteY8" fmla="*/ 3597437 h 7305529"/>
                <a:gd name="connsiteX9" fmla="*/ 1035678 w 3673071"/>
                <a:gd name="connsiteY9" fmla="*/ 2931948 h 7305529"/>
                <a:gd name="connsiteX10" fmla="*/ 1313936 w 3673071"/>
                <a:gd name="connsiteY10" fmla="*/ 1524228 h 7305529"/>
                <a:gd name="connsiteX11" fmla="*/ 1674274 w 3673071"/>
                <a:gd name="connsiteY11"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2938069 w 3673071"/>
                <a:gd name="connsiteY3" fmla="*/ 5494482 h 7305529"/>
                <a:gd name="connsiteX4" fmla="*/ 2611831 w 3673071"/>
                <a:gd name="connsiteY4" fmla="*/ 5366506 h 7305529"/>
                <a:gd name="connsiteX5" fmla="*/ 2458307 w 3673071"/>
                <a:gd name="connsiteY5" fmla="*/ 5238530 h 7305529"/>
                <a:gd name="connsiteX6" fmla="*/ 0 w 3673071"/>
                <a:gd name="connsiteY6" fmla="*/ 6193089 h 7305529"/>
                <a:gd name="connsiteX7" fmla="*/ 354416 w 3673071"/>
                <a:gd name="connsiteY7" fmla="*/ 4134921 h 7305529"/>
                <a:gd name="connsiteX8" fmla="*/ 555912 w 3673071"/>
                <a:gd name="connsiteY8" fmla="*/ 3597437 h 7305529"/>
                <a:gd name="connsiteX9" fmla="*/ 1035678 w 3673071"/>
                <a:gd name="connsiteY9" fmla="*/ 2931948 h 7305529"/>
                <a:gd name="connsiteX10" fmla="*/ 1313936 w 3673071"/>
                <a:gd name="connsiteY10" fmla="*/ 1524228 h 7305529"/>
                <a:gd name="connsiteX11" fmla="*/ 1674274 w 3673071"/>
                <a:gd name="connsiteY11"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2938069 w 3673071"/>
                <a:gd name="connsiteY3" fmla="*/ 5494482 h 7305529"/>
                <a:gd name="connsiteX4" fmla="*/ 2611831 w 3673071"/>
                <a:gd name="connsiteY4" fmla="*/ 5366506 h 7305529"/>
                <a:gd name="connsiteX5" fmla="*/ 2458307 w 3673071"/>
                <a:gd name="connsiteY5" fmla="*/ 5238530 h 7305529"/>
                <a:gd name="connsiteX6" fmla="*/ 0 w 3673071"/>
                <a:gd name="connsiteY6" fmla="*/ 6193089 h 7305529"/>
                <a:gd name="connsiteX7" fmla="*/ 354416 w 3673071"/>
                <a:gd name="connsiteY7" fmla="*/ 4134921 h 7305529"/>
                <a:gd name="connsiteX8" fmla="*/ 555912 w 3673071"/>
                <a:gd name="connsiteY8" fmla="*/ 3597437 h 7305529"/>
                <a:gd name="connsiteX9" fmla="*/ 1035678 w 3673071"/>
                <a:gd name="connsiteY9" fmla="*/ 2931948 h 7305529"/>
                <a:gd name="connsiteX10" fmla="*/ 1313936 w 3673071"/>
                <a:gd name="connsiteY10" fmla="*/ 1524228 h 7305529"/>
                <a:gd name="connsiteX11" fmla="*/ 1674274 w 3673071"/>
                <a:gd name="connsiteY11"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2938069 w 3673071"/>
                <a:gd name="connsiteY3" fmla="*/ 5494482 h 7305529"/>
                <a:gd name="connsiteX4" fmla="*/ 2659807 w 3673071"/>
                <a:gd name="connsiteY4" fmla="*/ 5443303 h 7305529"/>
                <a:gd name="connsiteX5" fmla="*/ 2458307 w 3673071"/>
                <a:gd name="connsiteY5" fmla="*/ 5238530 h 7305529"/>
                <a:gd name="connsiteX6" fmla="*/ 0 w 3673071"/>
                <a:gd name="connsiteY6" fmla="*/ 6193089 h 7305529"/>
                <a:gd name="connsiteX7" fmla="*/ 354416 w 3673071"/>
                <a:gd name="connsiteY7" fmla="*/ 4134921 h 7305529"/>
                <a:gd name="connsiteX8" fmla="*/ 555912 w 3673071"/>
                <a:gd name="connsiteY8" fmla="*/ 3597437 h 7305529"/>
                <a:gd name="connsiteX9" fmla="*/ 1035678 w 3673071"/>
                <a:gd name="connsiteY9" fmla="*/ 2931948 h 7305529"/>
                <a:gd name="connsiteX10" fmla="*/ 1313936 w 3673071"/>
                <a:gd name="connsiteY10" fmla="*/ 1524228 h 7305529"/>
                <a:gd name="connsiteX11" fmla="*/ 1674274 w 3673071"/>
                <a:gd name="connsiteY11" fmla="*/ -2 h 7305529"/>
                <a:gd name="connsiteX0" fmla="*/ 3673071 w 3673071"/>
                <a:gd name="connsiteY0" fmla="*/ 7305531 h 7305529"/>
                <a:gd name="connsiteX1" fmla="*/ 3609739 w 3673071"/>
                <a:gd name="connsiteY1" fmla="*/ 6108766 h 7305529"/>
                <a:gd name="connsiteX2" fmla="*/ 3235521 w 3673071"/>
                <a:gd name="connsiteY2" fmla="*/ 5084959 h 7305529"/>
                <a:gd name="connsiteX3" fmla="*/ 2938069 w 3673071"/>
                <a:gd name="connsiteY3" fmla="*/ 5494482 h 7305529"/>
                <a:gd name="connsiteX4" fmla="*/ 2659807 w 3673071"/>
                <a:gd name="connsiteY4" fmla="*/ 5443303 h 7305529"/>
                <a:gd name="connsiteX5" fmla="*/ 2458307 w 3673071"/>
                <a:gd name="connsiteY5" fmla="*/ 5238530 h 7305529"/>
                <a:gd name="connsiteX6" fmla="*/ 2189640 w 3673071"/>
                <a:gd name="connsiteY6" fmla="*/ 5545672 h 7305529"/>
                <a:gd name="connsiteX7" fmla="*/ 0 w 3673071"/>
                <a:gd name="connsiteY7" fmla="*/ 6193089 h 7305529"/>
                <a:gd name="connsiteX8" fmla="*/ 354416 w 3673071"/>
                <a:gd name="connsiteY8" fmla="*/ 4134921 h 7305529"/>
                <a:gd name="connsiteX9" fmla="*/ 555912 w 3673071"/>
                <a:gd name="connsiteY9" fmla="*/ 3597437 h 7305529"/>
                <a:gd name="connsiteX10" fmla="*/ 1035678 w 3673071"/>
                <a:gd name="connsiteY10" fmla="*/ 2931948 h 7305529"/>
                <a:gd name="connsiteX11" fmla="*/ 1313936 w 3673071"/>
                <a:gd name="connsiteY11" fmla="*/ 1524228 h 7305529"/>
                <a:gd name="connsiteX12" fmla="*/ 1674274 w 3673071"/>
                <a:gd name="connsiteY12" fmla="*/ -2 h 7305529"/>
                <a:gd name="connsiteX0" fmla="*/ 3388479 w 3388479"/>
                <a:gd name="connsiteY0" fmla="*/ 7305531 h 7305529"/>
                <a:gd name="connsiteX1" fmla="*/ 3325147 w 3388479"/>
                <a:gd name="connsiteY1" fmla="*/ 6108766 h 7305529"/>
                <a:gd name="connsiteX2" fmla="*/ 2950929 w 3388479"/>
                <a:gd name="connsiteY2" fmla="*/ 5084959 h 7305529"/>
                <a:gd name="connsiteX3" fmla="*/ 2653477 w 3388479"/>
                <a:gd name="connsiteY3" fmla="*/ 5494482 h 7305529"/>
                <a:gd name="connsiteX4" fmla="*/ 2375215 w 3388479"/>
                <a:gd name="connsiteY4" fmla="*/ 5443303 h 7305529"/>
                <a:gd name="connsiteX5" fmla="*/ 2173715 w 3388479"/>
                <a:gd name="connsiteY5" fmla="*/ 5238530 h 7305529"/>
                <a:gd name="connsiteX6" fmla="*/ 1905048 w 3388479"/>
                <a:gd name="connsiteY6" fmla="*/ 5545672 h 7305529"/>
                <a:gd name="connsiteX7" fmla="*/ 1509717 w 3388479"/>
                <a:gd name="connsiteY7" fmla="*/ 5553222 h 7305529"/>
                <a:gd name="connsiteX8" fmla="*/ 69824 w 3388479"/>
                <a:gd name="connsiteY8" fmla="*/ 4134921 h 7305529"/>
                <a:gd name="connsiteX9" fmla="*/ 271320 w 3388479"/>
                <a:gd name="connsiteY9" fmla="*/ 3597437 h 7305529"/>
                <a:gd name="connsiteX10" fmla="*/ 751086 w 3388479"/>
                <a:gd name="connsiteY10" fmla="*/ 2931948 h 7305529"/>
                <a:gd name="connsiteX11" fmla="*/ 1029344 w 3388479"/>
                <a:gd name="connsiteY11" fmla="*/ 1524228 h 7305529"/>
                <a:gd name="connsiteX12" fmla="*/ 1389682 w 3388479"/>
                <a:gd name="connsiteY12" fmla="*/ -2 h 7305529"/>
                <a:gd name="connsiteX0" fmla="*/ 3388479 w 3388479"/>
                <a:gd name="connsiteY0" fmla="*/ 7305531 h 7305529"/>
                <a:gd name="connsiteX1" fmla="*/ 3325147 w 3388479"/>
                <a:gd name="connsiteY1" fmla="*/ 6108766 h 7305529"/>
                <a:gd name="connsiteX2" fmla="*/ 2950929 w 3388479"/>
                <a:gd name="connsiteY2" fmla="*/ 5084959 h 7305529"/>
                <a:gd name="connsiteX3" fmla="*/ 2653477 w 3388479"/>
                <a:gd name="connsiteY3" fmla="*/ 5494482 h 7305529"/>
                <a:gd name="connsiteX4" fmla="*/ 2375215 w 3388479"/>
                <a:gd name="connsiteY4" fmla="*/ 5443303 h 7305529"/>
                <a:gd name="connsiteX5" fmla="*/ 2173715 w 3388479"/>
                <a:gd name="connsiteY5" fmla="*/ 5238530 h 7305529"/>
                <a:gd name="connsiteX6" fmla="*/ 1905048 w 3388479"/>
                <a:gd name="connsiteY6" fmla="*/ 5545672 h 7305529"/>
                <a:gd name="connsiteX7" fmla="*/ 1509717 w 3388479"/>
                <a:gd name="connsiteY7" fmla="*/ 5553222 h 7305529"/>
                <a:gd name="connsiteX8" fmla="*/ 69824 w 3388479"/>
                <a:gd name="connsiteY8" fmla="*/ 4134921 h 7305529"/>
                <a:gd name="connsiteX9" fmla="*/ 271320 w 3388479"/>
                <a:gd name="connsiteY9" fmla="*/ 3597437 h 7305529"/>
                <a:gd name="connsiteX10" fmla="*/ 751086 w 3388479"/>
                <a:gd name="connsiteY10" fmla="*/ 2931948 h 7305529"/>
                <a:gd name="connsiteX11" fmla="*/ 1029344 w 3388479"/>
                <a:gd name="connsiteY11" fmla="*/ 1524228 h 7305529"/>
                <a:gd name="connsiteX12" fmla="*/ 1389682 w 3388479"/>
                <a:gd name="connsiteY12" fmla="*/ -2 h 7305529"/>
                <a:gd name="connsiteX0" fmla="*/ 3388479 w 3388479"/>
                <a:gd name="connsiteY0" fmla="*/ 7305531 h 7305529"/>
                <a:gd name="connsiteX1" fmla="*/ 3325147 w 3388479"/>
                <a:gd name="connsiteY1" fmla="*/ 6108766 h 7305529"/>
                <a:gd name="connsiteX2" fmla="*/ 2950929 w 3388479"/>
                <a:gd name="connsiteY2" fmla="*/ 5084959 h 7305529"/>
                <a:gd name="connsiteX3" fmla="*/ 2653477 w 3388479"/>
                <a:gd name="connsiteY3" fmla="*/ 5494482 h 7305529"/>
                <a:gd name="connsiteX4" fmla="*/ 2375215 w 3388479"/>
                <a:gd name="connsiteY4" fmla="*/ 5443303 h 7305529"/>
                <a:gd name="connsiteX5" fmla="*/ 2173715 w 3388479"/>
                <a:gd name="connsiteY5" fmla="*/ 5238530 h 7305529"/>
                <a:gd name="connsiteX6" fmla="*/ 1905048 w 3388479"/>
                <a:gd name="connsiteY6" fmla="*/ 5545672 h 7305529"/>
                <a:gd name="connsiteX7" fmla="*/ 1509717 w 3388479"/>
                <a:gd name="connsiteY7" fmla="*/ 5553222 h 7305529"/>
                <a:gd name="connsiteX8" fmla="*/ 69824 w 3388479"/>
                <a:gd name="connsiteY8" fmla="*/ 4134921 h 7305529"/>
                <a:gd name="connsiteX9" fmla="*/ 271320 w 3388479"/>
                <a:gd name="connsiteY9" fmla="*/ 3597437 h 7305529"/>
                <a:gd name="connsiteX10" fmla="*/ 751086 w 3388479"/>
                <a:gd name="connsiteY10" fmla="*/ 2931948 h 7305529"/>
                <a:gd name="connsiteX11" fmla="*/ 1029344 w 3388479"/>
                <a:gd name="connsiteY11" fmla="*/ 1524228 h 7305529"/>
                <a:gd name="connsiteX12" fmla="*/ 1389682 w 3388479"/>
                <a:gd name="connsiteY12" fmla="*/ -2 h 7305529"/>
                <a:gd name="connsiteX0" fmla="*/ 3388479 w 3388479"/>
                <a:gd name="connsiteY0" fmla="*/ 7305531 h 7305529"/>
                <a:gd name="connsiteX1" fmla="*/ 3325147 w 3388479"/>
                <a:gd name="connsiteY1" fmla="*/ 6108766 h 7305529"/>
                <a:gd name="connsiteX2" fmla="*/ 2950929 w 3388479"/>
                <a:gd name="connsiteY2" fmla="*/ 5084959 h 7305529"/>
                <a:gd name="connsiteX3" fmla="*/ 2653477 w 3388479"/>
                <a:gd name="connsiteY3" fmla="*/ 5494482 h 7305529"/>
                <a:gd name="connsiteX4" fmla="*/ 2375215 w 3388479"/>
                <a:gd name="connsiteY4" fmla="*/ 5443303 h 7305529"/>
                <a:gd name="connsiteX5" fmla="*/ 2173715 w 3388479"/>
                <a:gd name="connsiteY5" fmla="*/ 5238530 h 7305529"/>
                <a:gd name="connsiteX6" fmla="*/ 1905048 w 3388479"/>
                <a:gd name="connsiteY6" fmla="*/ 5545672 h 7305529"/>
                <a:gd name="connsiteX7" fmla="*/ 1509717 w 3388479"/>
                <a:gd name="connsiteY7" fmla="*/ 5553222 h 7305529"/>
                <a:gd name="connsiteX8" fmla="*/ 69824 w 3388479"/>
                <a:gd name="connsiteY8" fmla="*/ 4134921 h 7305529"/>
                <a:gd name="connsiteX9" fmla="*/ 271320 w 3388479"/>
                <a:gd name="connsiteY9" fmla="*/ 3597437 h 7305529"/>
                <a:gd name="connsiteX10" fmla="*/ 751086 w 3388479"/>
                <a:gd name="connsiteY10" fmla="*/ 2931948 h 7305529"/>
                <a:gd name="connsiteX11" fmla="*/ 1029344 w 3388479"/>
                <a:gd name="connsiteY11" fmla="*/ 1524228 h 7305529"/>
                <a:gd name="connsiteX12" fmla="*/ 1389682 w 3388479"/>
                <a:gd name="connsiteY12" fmla="*/ -2 h 7305529"/>
                <a:gd name="connsiteX0" fmla="*/ 3130100 w 3130100"/>
                <a:gd name="connsiteY0" fmla="*/ 7305531 h 7305529"/>
                <a:gd name="connsiteX1" fmla="*/ 3066768 w 3130100"/>
                <a:gd name="connsiteY1" fmla="*/ 6108766 h 7305529"/>
                <a:gd name="connsiteX2" fmla="*/ 2692550 w 3130100"/>
                <a:gd name="connsiteY2" fmla="*/ 5084959 h 7305529"/>
                <a:gd name="connsiteX3" fmla="*/ 2395098 w 3130100"/>
                <a:gd name="connsiteY3" fmla="*/ 5494482 h 7305529"/>
                <a:gd name="connsiteX4" fmla="*/ 2116836 w 3130100"/>
                <a:gd name="connsiteY4" fmla="*/ 5443303 h 7305529"/>
                <a:gd name="connsiteX5" fmla="*/ 1915336 w 3130100"/>
                <a:gd name="connsiteY5" fmla="*/ 5238530 h 7305529"/>
                <a:gd name="connsiteX6" fmla="*/ 1646669 w 3130100"/>
                <a:gd name="connsiteY6" fmla="*/ 5545672 h 7305529"/>
                <a:gd name="connsiteX7" fmla="*/ 1251338 w 3130100"/>
                <a:gd name="connsiteY7" fmla="*/ 5553222 h 7305529"/>
                <a:gd name="connsiteX8" fmla="*/ 1078017 w 3130100"/>
                <a:gd name="connsiteY8" fmla="*/ 4518848 h 7305529"/>
                <a:gd name="connsiteX9" fmla="*/ 12941 w 3130100"/>
                <a:gd name="connsiteY9" fmla="*/ 3597437 h 7305529"/>
                <a:gd name="connsiteX10" fmla="*/ 492707 w 3130100"/>
                <a:gd name="connsiteY10" fmla="*/ 2931948 h 7305529"/>
                <a:gd name="connsiteX11" fmla="*/ 770965 w 3130100"/>
                <a:gd name="connsiteY11" fmla="*/ 1524228 h 7305529"/>
                <a:gd name="connsiteX12" fmla="*/ 1131303 w 3130100"/>
                <a:gd name="connsiteY12" fmla="*/ -2 h 7305529"/>
                <a:gd name="connsiteX0" fmla="*/ 2646148 w 2646148"/>
                <a:gd name="connsiteY0" fmla="*/ 7305531 h 7305529"/>
                <a:gd name="connsiteX1" fmla="*/ 2582816 w 2646148"/>
                <a:gd name="connsiteY1" fmla="*/ 6108766 h 7305529"/>
                <a:gd name="connsiteX2" fmla="*/ 2208598 w 2646148"/>
                <a:gd name="connsiteY2" fmla="*/ 5084959 h 7305529"/>
                <a:gd name="connsiteX3" fmla="*/ 1911146 w 2646148"/>
                <a:gd name="connsiteY3" fmla="*/ 5494482 h 7305529"/>
                <a:gd name="connsiteX4" fmla="*/ 1632884 w 2646148"/>
                <a:gd name="connsiteY4" fmla="*/ 5443303 h 7305529"/>
                <a:gd name="connsiteX5" fmla="*/ 1431384 w 2646148"/>
                <a:gd name="connsiteY5" fmla="*/ 5238530 h 7305529"/>
                <a:gd name="connsiteX6" fmla="*/ 1162717 w 2646148"/>
                <a:gd name="connsiteY6" fmla="*/ 5545672 h 7305529"/>
                <a:gd name="connsiteX7" fmla="*/ 767386 w 2646148"/>
                <a:gd name="connsiteY7" fmla="*/ 5553222 h 7305529"/>
                <a:gd name="connsiteX8" fmla="*/ 594065 w 2646148"/>
                <a:gd name="connsiteY8" fmla="*/ 4518848 h 7305529"/>
                <a:gd name="connsiteX9" fmla="*/ 709203 w 2646148"/>
                <a:gd name="connsiteY9" fmla="*/ 4160532 h 7305529"/>
                <a:gd name="connsiteX10" fmla="*/ 8755 w 2646148"/>
                <a:gd name="connsiteY10" fmla="*/ 2931948 h 7305529"/>
                <a:gd name="connsiteX11" fmla="*/ 287013 w 2646148"/>
                <a:gd name="connsiteY11" fmla="*/ 1524228 h 7305529"/>
                <a:gd name="connsiteX12" fmla="*/ 647351 w 2646148"/>
                <a:gd name="connsiteY12" fmla="*/ -2 h 7305529"/>
                <a:gd name="connsiteX0" fmla="*/ 2364822 w 2364822"/>
                <a:gd name="connsiteY0" fmla="*/ 7305531 h 7305529"/>
                <a:gd name="connsiteX1" fmla="*/ 2301490 w 2364822"/>
                <a:gd name="connsiteY1" fmla="*/ 6108766 h 7305529"/>
                <a:gd name="connsiteX2" fmla="*/ 1927272 w 2364822"/>
                <a:gd name="connsiteY2" fmla="*/ 5084959 h 7305529"/>
                <a:gd name="connsiteX3" fmla="*/ 1629820 w 2364822"/>
                <a:gd name="connsiteY3" fmla="*/ 5494482 h 7305529"/>
                <a:gd name="connsiteX4" fmla="*/ 1351558 w 2364822"/>
                <a:gd name="connsiteY4" fmla="*/ 5443303 h 7305529"/>
                <a:gd name="connsiteX5" fmla="*/ 1150058 w 2364822"/>
                <a:gd name="connsiteY5" fmla="*/ 5238530 h 7305529"/>
                <a:gd name="connsiteX6" fmla="*/ 881391 w 2364822"/>
                <a:gd name="connsiteY6" fmla="*/ 5545672 h 7305529"/>
                <a:gd name="connsiteX7" fmla="*/ 486060 w 2364822"/>
                <a:gd name="connsiteY7" fmla="*/ 5553222 h 7305529"/>
                <a:gd name="connsiteX8" fmla="*/ 312739 w 2364822"/>
                <a:gd name="connsiteY8" fmla="*/ 4518848 h 7305529"/>
                <a:gd name="connsiteX9" fmla="*/ 427877 w 2364822"/>
                <a:gd name="connsiteY9" fmla="*/ 4160532 h 7305529"/>
                <a:gd name="connsiteX10" fmla="*/ 466262 w 2364822"/>
                <a:gd name="connsiteY10" fmla="*/ 3597433 h 7305529"/>
                <a:gd name="connsiteX11" fmla="*/ 5687 w 2364822"/>
                <a:gd name="connsiteY11" fmla="*/ 1524228 h 7305529"/>
                <a:gd name="connsiteX12" fmla="*/ 366025 w 2364822"/>
                <a:gd name="connsiteY12" fmla="*/ -2 h 7305529"/>
                <a:gd name="connsiteX0" fmla="*/ 2364820 w 2364820"/>
                <a:gd name="connsiteY0" fmla="*/ 7305531 h 7305529"/>
                <a:gd name="connsiteX1" fmla="*/ 2301488 w 2364820"/>
                <a:gd name="connsiteY1" fmla="*/ 6108766 h 7305529"/>
                <a:gd name="connsiteX2" fmla="*/ 1927270 w 2364820"/>
                <a:gd name="connsiteY2" fmla="*/ 5084959 h 7305529"/>
                <a:gd name="connsiteX3" fmla="*/ 1629818 w 2364820"/>
                <a:gd name="connsiteY3" fmla="*/ 5494482 h 7305529"/>
                <a:gd name="connsiteX4" fmla="*/ 1351556 w 2364820"/>
                <a:gd name="connsiteY4" fmla="*/ 5443303 h 7305529"/>
                <a:gd name="connsiteX5" fmla="*/ 1150056 w 2364820"/>
                <a:gd name="connsiteY5" fmla="*/ 5238530 h 7305529"/>
                <a:gd name="connsiteX6" fmla="*/ 881389 w 2364820"/>
                <a:gd name="connsiteY6" fmla="*/ 5545672 h 7305529"/>
                <a:gd name="connsiteX7" fmla="*/ 486058 w 2364820"/>
                <a:gd name="connsiteY7" fmla="*/ 5553222 h 7305529"/>
                <a:gd name="connsiteX8" fmla="*/ 312737 w 2364820"/>
                <a:gd name="connsiteY8" fmla="*/ 4518848 h 7305529"/>
                <a:gd name="connsiteX9" fmla="*/ 456660 w 2364820"/>
                <a:gd name="connsiteY9" fmla="*/ 4186137 h 7305529"/>
                <a:gd name="connsiteX10" fmla="*/ 466260 w 2364820"/>
                <a:gd name="connsiteY10" fmla="*/ 3597433 h 7305529"/>
                <a:gd name="connsiteX11" fmla="*/ 5685 w 2364820"/>
                <a:gd name="connsiteY11" fmla="*/ 1524228 h 7305529"/>
                <a:gd name="connsiteX12" fmla="*/ 366023 w 2364820"/>
                <a:gd name="connsiteY12" fmla="*/ -2 h 7305529"/>
                <a:gd name="connsiteX0" fmla="*/ 2364820 w 2364820"/>
                <a:gd name="connsiteY0" fmla="*/ 7305531 h 7305529"/>
                <a:gd name="connsiteX1" fmla="*/ 2301488 w 2364820"/>
                <a:gd name="connsiteY1" fmla="*/ 6108766 h 7305529"/>
                <a:gd name="connsiteX2" fmla="*/ 1927270 w 2364820"/>
                <a:gd name="connsiteY2" fmla="*/ 5084959 h 7305529"/>
                <a:gd name="connsiteX3" fmla="*/ 1629818 w 2364820"/>
                <a:gd name="connsiteY3" fmla="*/ 5494482 h 7305529"/>
                <a:gd name="connsiteX4" fmla="*/ 1351556 w 2364820"/>
                <a:gd name="connsiteY4" fmla="*/ 5443303 h 7305529"/>
                <a:gd name="connsiteX5" fmla="*/ 1150056 w 2364820"/>
                <a:gd name="connsiteY5" fmla="*/ 5238530 h 7305529"/>
                <a:gd name="connsiteX6" fmla="*/ 881389 w 2364820"/>
                <a:gd name="connsiteY6" fmla="*/ 5545672 h 7305529"/>
                <a:gd name="connsiteX7" fmla="*/ 486058 w 2364820"/>
                <a:gd name="connsiteY7" fmla="*/ 5553222 h 7305529"/>
                <a:gd name="connsiteX8" fmla="*/ 394296 w 2364820"/>
                <a:gd name="connsiteY8" fmla="*/ 4685217 h 7305529"/>
                <a:gd name="connsiteX9" fmla="*/ 456660 w 2364820"/>
                <a:gd name="connsiteY9" fmla="*/ 4186137 h 7305529"/>
                <a:gd name="connsiteX10" fmla="*/ 466260 w 2364820"/>
                <a:gd name="connsiteY10" fmla="*/ 3597433 h 7305529"/>
                <a:gd name="connsiteX11" fmla="*/ 5685 w 2364820"/>
                <a:gd name="connsiteY11" fmla="*/ 1524228 h 7305529"/>
                <a:gd name="connsiteX12" fmla="*/ 366023 w 2364820"/>
                <a:gd name="connsiteY12" fmla="*/ -2 h 7305529"/>
                <a:gd name="connsiteX0" fmla="*/ 2364820 w 2364820"/>
                <a:gd name="connsiteY0" fmla="*/ 7305531 h 7305529"/>
                <a:gd name="connsiteX1" fmla="*/ 2301488 w 2364820"/>
                <a:gd name="connsiteY1" fmla="*/ 6108766 h 7305529"/>
                <a:gd name="connsiteX2" fmla="*/ 1927270 w 2364820"/>
                <a:gd name="connsiteY2" fmla="*/ 5084959 h 7305529"/>
                <a:gd name="connsiteX3" fmla="*/ 1629818 w 2364820"/>
                <a:gd name="connsiteY3" fmla="*/ 5494482 h 7305529"/>
                <a:gd name="connsiteX4" fmla="*/ 1351556 w 2364820"/>
                <a:gd name="connsiteY4" fmla="*/ 5443303 h 7305529"/>
                <a:gd name="connsiteX5" fmla="*/ 1150056 w 2364820"/>
                <a:gd name="connsiteY5" fmla="*/ 5238530 h 7305529"/>
                <a:gd name="connsiteX6" fmla="*/ 881389 w 2364820"/>
                <a:gd name="connsiteY6" fmla="*/ 5545672 h 7305529"/>
                <a:gd name="connsiteX7" fmla="*/ 486058 w 2364820"/>
                <a:gd name="connsiteY7" fmla="*/ 5553222 h 7305529"/>
                <a:gd name="connsiteX8" fmla="*/ 394296 w 2364820"/>
                <a:gd name="connsiteY8" fmla="*/ 4685217 h 7305529"/>
                <a:gd name="connsiteX9" fmla="*/ 456660 w 2364820"/>
                <a:gd name="connsiteY9" fmla="*/ 4186137 h 7305529"/>
                <a:gd name="connsiteX10" fmla="*/ 466260 w 2364820"/>
                <a:gd name="connsiteY10" fmla="*/ 3597433 h 7305529"/>
                <a:gd name="connsiteX11" fmla="*/ 5685 w 2364820"/>
                <a:gd name="connsiteY11" fmla="*/ 1524228 h 7305529"/>
                <a:gd name="connsiteX12" fmla="*/ 366023 w 2364820"/>
                <a:gd name="connsiteY12" fmla="*/ -2 h 7305529"/>
                <a:gd name="connsiteX0" fmla="*/ 2364820 w 2364820"/>
                <a:gd name="connsiteY0" fmla="*/ 7305531 h 7305529"/>
                <a:gd name="connsiteX1" fmla="*/ 2301488 w 2364820"/>
                <a:gd name="connsiteY1" fmla="*/ 6108766 h 7305529"/>
                <a:gd name="connsiteX2" fmla="*/ 1927270 w 2364820"/>
                <a:gd name="connsiteY2" fmla="*/ 5084959 h 7305529"/>
                <a:gd name="connsiteX3" fmla="*/ 1629818 w 2364820"/>
                <a:gd name="connsiteY3" fmla="*/ 5494482 h 7305529"/>
                <a:gd name="connsiteX4" fmla="*/ 1351556 w 2364820"/>
                <a:gd name="connsiteY4" fmla="*/ 5443303 h 7305529"/>
                <a:gd name="connsiteX5" fmla="*/ 1150056 w 2364820"/>
                <a:gd name="connsiteY5" fmla="*/ 5238530 h 7305529"/>
                <a:gd name="connsiteX6" fmla="*/ 881389 w 2364820"/>
                <a:gd name="connsiteY6" fmla="*/ 5545672 h 7305529"/>
                <a:gd name="connsiteX7" fmla="*/ 486058 w 2364820"/>
                <a:gd name="connsiteY7" fmla="*/ 5553222 h 7305529"/>
                <a:gd name="connsiteX8" fmla="*/ 394296 w 2364820"/>
                <a:gd name="connsiteY8" fmla="*/ 4685217 h 7305529"/>
                <a:gd name="connsiteX9" fmla="*/ 456660 w 2364820"/>
                <a:gd name="connsiteY9" fmla="*/ 4186137 h 7305529"/>
                <a:gd name="connsiteX10" fmla="*/ 466260 w 2364820"/>
                <a:gd name="connsiteY10" fmla="*/ 3597433 h 7305529"/>
                <a:gd name="connsiteX11" fmla="*/ 5685 w 2364820"/>
                <a:gd name="connsiteY11" fmla="*/ 1524228 h 7305529"/>
                <a:gd name="connsiteX12" fmla="*/ 366023 w 2364820"/>
                <a:gd name="connsiteY12" fmla="*/ -2 h 7305529"/>
                <a:gd name="connsiteX0" fmla="*/ 2364820 w 2364820"/>
                <a:gd name="connsiteY0" fmla="*/ 7305531 h 7305529"/>
                <a:gd name="connsiteX1" fmla="*/ 2301488 w 2364820"/>
                <a:gd name="connsiteY1" fmla="*/ 6108766 h 7305529"/>
                <a:gd name="connsiteX2" fmla="*/ 1927270 w 2364820"/>
                <a:gd name="connsiteY2" fmla="*/ 5084959 h 7305529"/>
                <a:gd name="connsiteX3" fmla="*/ 1629818 w 2364820"/>
                <a:gd name="connsiteY3" fmla="*/ 5494482 h 7305529"/>
                <a:gd name="connsiteX4" fmla="*/ 1351556 w 2364820"/>
                <a:gd name="connsiteY4" fmla="*/ 5443303 h 7305529"/>
                <a:gd name="connsiteX5" fmla="*/ 1150056 w 2364820"/>
                <a:gd name="connsiteY5" fmla="*/ 5238530 h 7305529"/>
                <a:gd name="connsiteX6" fmla="*/ 881389 w 2364820"/>
                <a:gd name="connsiteY6" fmla="*/ 5545672 h 7305529"/>
                <a:gd name="connsiteX7" fmla="*/ 486058 w 2364820"/>
                <a:gd name="connsiteY7" fmla="*/ 5553222 h 7305529"/>
                <a:gd name="connsiteX8" fmla="*/ 394296 w 2364820"/>
                <a:gd name="connsiteY8" fmla="*/ 4685217 h 7305529"/>
                <a:gd name="connsiteX9" fmla="*/ 456660 w 2364820"/>
                <a:gd name="connsiteY9" fmla="*/ 4186137 h 7305529"/>
                <a:gd name="connsiteX10" fmla="*/ 466260 w 2364820"/>
                <a:gd name="connsiteY10" fmla="*/ 3597433 h 7305529"/>
                <a:gd name="connsiteX11" fmla="*/ 5685 w 2364820"/>
                <a:gd name="connsiteY11" fmla="*/ 1524228 h 7305529"/>
                <a:gd name="connsiteX12" fmla="*/ 366023 w 2364820"/>
                <a:gd name="connsiteY12" fmla="*/ -2 h 7305529"/>
                <a:gd name="connsiteX0" fmla="*/ 2366790 w 2366790"/>
                <a:gd name="connsiteY0" fmla="*/ 7305531 h 7305529"/>
                <a:gd name="connsiteX1" fmla="*/ 2303458 w 2366790"/>
                <a:gd name="connsiteY1" fmla="*/ 6108766 h 7305529"/>
                <a:gd name="connsiteX2" fmla="*/ 1929240 w 2366790"/>
                <a:gd name="connsiteY2" fmla="*/ 5084959 h 7305529"/>
                <a:gd name="connsiteX3" fmla="*/ 1631788 w 2366790"/>
                <a:gd name="connsiteY3" fmla="*/ 5494482 h 7305529"/>
                <a:gd name="connsiteX4" fmla="*/ 1353526 w 2366790"/>
                <a:gd name="connsiteY4" fmla="*/ 5443303 h 7305529"/>
                <a:gd name="connsiteX5" fmla="*/ 1152026 w 2366790"/>
                <a:gd name="connsiteY5" fmla="*/ 5238530 h 7305529"/>
                <a:gd name="connsiteX6" fmla="*/ 883359 w 2366790"/>
                <a:gd name="connsiteY6" fmla="*/ 5545672 h 7305529"/>
                <a:gd name="connsiteX7" fmla="*/ 488028 w 2366790"/>
                <a:gd name="connsiteY7" fmla="*/ 5553222 h 7305529"/>
                <a:gd name="connsiteX8" fmla="*/ 396266 w 2366790"/>
                <a:gd name="connsiteY8" fmla="*/ 4685217 h 7305529"/>
                <a:gd name="connsiteX9" fmla="*/ 458630 w 2366790"/>
                <a:gd name="connsiteY9" fmla="*/ 4186137 h 7305529"/>
                <a:gd name="connsiteX10" fmla="*/ 468230 w 2366790"/>
                <a:gd name="connsiteY10" fmla="*/ 3597433 h 7305529"/>
                <a:gd name="connsiteX11" fmla="*/ 7655 w 2366790"/>
                <a:gd name="connsiteY11" fmla="*/ 1524228 h 7305529"/>
                <a:gd name="connsiteX12" fmla="*/ 367993 w 2366790"/>
                <a:gd name="connsiteY12" fmla="*/ -2 h 7305529"/>
                <a:gd name="connsiteX0" fmla="*/ 2005071 w 2005071"/>
                <a:gd name="connsiteY0" fmla="*/ 7305531 h 7305529"/>
                <a:gd name="connsiteX1" fmla="*/ 1941739 w 2005071"/>
                <a:gd name="connsiteY1" fmla="*/ 6108766 h 7305529"/>
                <a:gd name="connsiteX2" fmla="*/ 1567521 w 2005071"/>
                <a:gd name="connsiteY2" fmla="*/ 5084959 h 7305529"/>
                <a:gd name="connsiteX3" fmla="*/ 1270069 w 2005071"/>
                <a:gd name="connsiteY3" fmla="*/ 5494482 h 7305529"/>
                <a:gd name="connsiteX4" fmla="*/ 991807 w 2005071"/>
                <a:gd name="connsiteY4" fmla="*/ 5443303 h 7305529"/>
                <a:gd name="connsiteX5" fmla="*/ 790307 w 2005071"/>
                <a:gd name="connsiteY5" fmla="*/ 5238530 h 7305529"/>
                <a:gd name="connsiteX6" fmla="*/ 521640 w 2005071"/>
                <a:gd name="connsiteY6" fmla="*/ 5545672 h 7305529"/>
                <a:gd name="connsiteX7" fmla="*/ 126309 w 2005071"/>
                <a:gd name="connsiteY7" fmla="*/ 5553222 h 7305529"/>
                <a:gd name="connsiteX8" fmla="*/ 34547 w 2005071"/>
                <a:gd name="connsiteY8" fmla="*/ 4685217 h 7305529"/>
                <a:gd name="connsiteX9" fmla="*/ 96911 w 2005071"/>
                <a:gd name="connsiteY9" fmla="*/ 4186137 h 7305529"/>
                <a:gd name="connsiteX10" fmla="*/ 106511 w 2005071"/>
                <a:gd name="connsiteY10" fmla="*/ 3597433 h 7305529"/>
                <a:gd name="connsiteX11" fmla="*/ 72924 w 2005071"/>
                <a:gd name="connsiteY11" fmla="*/ 3251900 h 7305529"/>
                <a:gd name="connsiteX12" fmla="*/ 6274 w 2005071"/>
                <a:gd name="connsiteY12" fmla="*/ -2 h 7305529"/>
                <a:gd name="connsiteX0" fmla="*/ 2005071 w 2005071"/>
                <a:gd name="connsiteY0" fmla="*/ 7305531 h 7305529"/>
                <a:gd name="connsiteX1" fmla="*/ 1941739 w 2005071"/>
                <a:gd name="connsiteY1" fmla="*/ 6108766 h 7305529"/>
                <a:gd name="connsiteX2" fmla="*/ 1567521 w 2005071"/>
                <a:gd name="connsiteY2" fmla="*/ 5084959 h 7305529"/>
                <a:gd name="connsiteX3" fmla="*/ 1270069 w 2005071"/>
                <a:gd name="connsiteY3" fmla="*/ 5494482 h 7305529"/>
                <a:gd name="connsiteX4" fmla="*/ 991807 w 2005071"/>
                <a:gd name="connsiteY4" fmla="*/ 5443303 h 7305529"/>
                <a:gd name="connsiteX5" fmla="*/ 790307 w 2005071"/>
                <a:gd name="connsiteY5" fmla="*/ 5238530 h 7305529"/>
                <a:gd name="connsiteX6" fmla="*/ 521640 w 2005071"/>
                <a:gd name="connsiteY6" fmla="*/ 5545672 h 7305529"/>
                <a:gd name="connsiteX7" fmla="*/ 126309 w 2005071"/>
                <a:gd name="connsiteY7" fmla="*/ 5553222 h 7305529"/>
                <a:gd name="connsiteX8" fmla="*/ 34547 w 2005071"/>
                <a:gd name="connsiteY8" fmla="*/ 4685217 h 7305529"/>
                <a:gd name="connsiteX9" fmla="*/ 96911 w 2005071"/>
                <a:gd name="connsiteY9" fmla="*/ 4186137 h 7305529"/>
                <a:gd name="connsiteX10" fmla="*/ 106511 w 2005071"/>
                <a:gd name="connsiteY10" fmla="*/ 3597433 h 7305529"/>
                <a:gd name="connsiteX11" fmla="*/ 72924 w 2005071"/>
                <a:gd name="connsiteY11" fmla="*/ 3251900 h 7305529"/>
                <a:gd name="connsiteX12" fmla="*/ 6274 w 2005071"/>
                <a:gd name="connsiteY12" fmla="*/ -2 h 7305529"/>
                <a:gd name="connsiteX0" fmla="*/ 1998797 w 1998797"/>
                <a:gd name="connsiteY0" fmla="*/ 7305531 h 7305529"/>
                <a:gd name="connsiteX1" fmla="*/ 1935465 w 1998797"/>
                <a:gd name="connsiteY1" fmla="*/ 6108766 h 7305529"/>
                <a:gd name="connsiteX2" fmla="*/ 1561247 w 1998797"/>
                <a:gd name="connsiteY2" fmla="*/ 5084959 h 7305529"/>
                <a:gd name="connsiteX3" fmla="*/ 1263795 w 1998797"/>
                <a:gd name="connsiteY3" fmla="*/ 5494482 h 7305529"/>
                <a:gd name="connsiteX4" fmla="*/ 985533 w 1998797"/>
                <a:gd name="connsiteY4" fmla="*/ 5443303 h 7305529"/>
                <a:gd name="connsiteX5" fmla="*/ 784033 w 1998797"/>
                <a:gd name="connsiteY5" fmla="*/ 5238530 h 7305529"/>
                <a:gd name="connsiteX6" fmla="*/ 515366 w 1998797"/>
                <a:gd name="connsiteY6" fmla="*/ 5545672 h 7305529"/>
                <a:gd name="connsiteX7" fmla="*/ 120035 w 1998797"/>
                <a:gd name="connsiteY7" fmla="*/ 5553222 h 7305529"/>
                <a:gd name="connsiteX8" fmla="*/ 28273 w 1998797"/>
                <a:gd name="connsiteY8" fmla="*/ 4685217 h 7305529"/>
                <a:gd name="connsiteX9" fmla="*/ 90637 w 1998797"/>
                <a:gd name="connsiteY9" fmla="*/ 4186137 h 7305529"/>
                <a:gd name="connsiteX10" fmla="*/ 100237 w 1998797"/>
                <a:gd name="connsiteY10" fmla="*/ 3597433 h 7305529"/>
                <a:gd name="connsiteX11" fmla="*/ 0 w 1998797"/>
                <a:gd name="connsiteY11" fmla="*/ -2 h 7305529"/>
                <a:gd name="connsiteX0" fmla="*/ 1970525 w 1970525"/>
                <a:gd name="connsiteY0" fmla="*/ 4618031 h 4618029"/>
                <a:gd name="connsiteX1" fmla="*/ 1907193 w 1970525"/>
                <a:gd name="connsiteY1" fmla="*/ 3421266 h 4618029"/>
                <a:gd name="connsiteX2" fmla="*/ 1532975 w 1970525"/>
                <a:gd name="connsiteY2" fmla="*/ 2397459 h 4618029"/>
                <a:gd name="connsiteX3" fmla="*/ 1235523 w 1970525"/>
                <a:gd name="connsiteY3" fmla="*/ 2806982 h 4618029"/>
                <a:gd name="connsiteX4" fmla="*/ 957261 w 1970525"/>
                <a:gd name="connsiteY4" fmla="*/ 2755803 h 4618029"/>
                <a:gd name="connsiteX5" fmla="*/ 755761 w 1970525"/>
                <a:gd name="connsiteY5" fmla="*/ 2551030 h 4618029"/>
                <a:gd name="connsiteX6" fmla="*/ 487094 w 1970525"/>
                <a:gd name="connsiteY6" fmla="*/ 2858172 h 4618029"/>
                <a:gd name="connsiteX7" fmla="*/ 91763 w 1970525"/>
                <a:gd name="connsiteY7" fmla="*/ 2865722 h 4618029"/>
                <a:gd name="connsiteX8" fmla="*/ 1 w 1970525"/>
                <a:gd name="connsiteY8" fmla="*/ 1997717 h 4618029"/>
                <a:gd name="connsiteX9" fmla="*/ 62365 w 1970525"/>
                <a:gd name="connsiteY9" fmla="*/ 1498637 h 4618029"/>
                <a:gd name="connsiteX10" fmla="*/ 71965 w 1970525"/>
                <a:gd name="connsiteY10" fmla="*/ 909933 h 4618029"/>
                <a:gd name="connsiteX11" fmla="*/ 38894 w 1970525"/>
                <a:gd name="connsiteY11" fmla="*/ 2 h 4618029"/>
                <a:gd name="connsiteX0" fmla="*/ 1970525 w 1970525"/>
                <a:gd name="connsiteY0" fmla="*/ 3708097 h 3708095"/>
                <a:gd name="connsiteX1" fmla="*/ 1907193 w 1970525"/>
                <a:gd name="connsiteY1" fmla="*/ 2511332 h 3708095"/>
                <a:gd name="connsiteX2" fmla="*/ 1532975 w 1970525"/>
                <a:gd name="connsiteY2" fmla="*/ 1487525 h 3708095"/>
                <a:gd name="connsiteX3" fmla="*/ 1235523 w 1970525"/>
                <a:gd name="connsiteY3" fmla="*/ 1897048 h 3708095"/>
                <a:gd name="connsiteX4" fmla="*/ 957261 w 1970525"/>
                <a:gd name="connsiteY4" fmla="*/ 1845869 h 3708095"/>
                <a:gd name="connsiteX5" fmla="*/ 755761 w 1970525"/>
                <a:gd name="connsiteY5" fmla="*/ 1641096 h 3708095"/>
                <a:gd name="connsiteX6" fmla="*/ 487094 w 1970525"/>
                <a:gd name="connsiteY6" fmla="*/ 1948238 h 3708095"/>
                <a:gd name="connsiteX7" fmla="*/ 91763 w 1970525"/>
                <a:gd name="connsiteY7" fmla="*/ 1955788 h 3708095"/>
                <a:gd name="connsiteX8" fmla="*/ 1 w 1970525"/>
                <a:gd name="connsiteY8" fmla="*/ 1087783 h 3708095"/>
                <a:gd name="connsiteX9" fmla="*/ 62365 w 1970525"/>
                <a:gd name="connsiteY9" fmla="*/ 588703 h 3708095"/>
                <a:gd name="connsiteX10" fmla="*/ 71965 w 1970525"/>
                <a:gd name="connsiteY10" fmla="*/ -1 h 3708095"/>
                <a:gd name="connsiteX0" fmla="*/ 1970525 w 1970525"/>
                <a:gd name="connsiteY0" fmla="*/ 3669704 h 3669702"/>
                <a:gd name="connsiteX1" fmla="*/ 1907193 w 1970525"/>
                <a:gd name="connsiteY1" fmla="*/ 2472939 h 3669702"/>
                <a:gd name="connsiteX2" fmla="*/ 1532975 w 1970525"/>
                <a:gd name="connsiteY2" fmla="*/ 1449132 h 3669702"/>
                <a:gd name="connsiteX3" fmla="*/ 1235523 w 1970525"/>
                <a:gd name="connsiteY3" fmla="*/ 1858655 h 3669702"/>
                <a:gd name="connsiteX4" fmla="*/ 957261 w 1970525"/>
                <a:gd name="connsiteY4" fmla="*/ 1807476 h 3669702"/>
                <a:gd name="connsiteX5" fmla="*/ 755761 w 1970525"/>
                <a:gd name="connsiteY5" fmla="*/ 1602703 h 3669702"/>
                <a:gd name="connsiteX6" fmla="*/ 487094 w 1970525"/>
                <a:gd name="connsiteY6" fmla="*/ 1909845 h 3669702"/>
                <a:gd name="connsiteX7" fmla="*/ 91763 w 1970525"/>
                <a:gd name="connsiteY7" fmla="*/ 1917395 h 3669702"/>
                <a:gd name="connsiteX8" fmla="*/ 1 w 1970525"/>
                <a:gd name="connsiteY8" fmla="*/ 1049390 h 3669702"/>
                <a:gd name="connsiteX9" fmla="*/ 62365 w 1970525"/>
                <a:gd name="connsiteY9" fmla="*/ 550310 h 3669702"/>
                <a:gd name="connsiteX10" fmla="*/ 81560 w 1970525"/>
                <a:gd name="connsiteY10" fmla="*/ 0 h 3669702"/>
                <a:gd name="connsiteX0" fmla="*/ 1946859 w 1946859"/>
                <a:gd name="connsiteY0" fmla="*/ 3669704 h 3669702"/>
                <a:gd name="connsiteX1" fmla="*/ 1883527 w 1946859"/>
                <a:gd name="connsiteY1" fmla="*/ 2472939 h 3669702"/>
                <a:gd name="connsiteX2" fmla="*/ 1509309 w 1946859"/>
                <a:gd name="connsiteY2" fmla="*/ 1449132 h 3669702"/>
                <a:gd name="connsiteX3" fmla="*/ 1211857 w 1946859"/>
                <a:gd name="connsiteY3" fmla="*/ 1858655 h 3669702"/>
                <a:gd name="connsiteX4" fmla="*/ 933595 w 1946859"/>
                <a:gd name="connsiteY4" fmla="*/ 1807476 h 3669702"/>
                <a:gd name="connsiteX5" fmla="*/ 732095 w 1946859"/>
                <a:gd name="connsiteY5" fmla="*/ 1602703 h 3669702"/>
                <a:gd name="connsiteX6" fmla="*/ 463428 w 1946859"/>
                <a:gd name="connsiteY6" fmla="*/ 1909845 h 3669702"/>
                <a:gd name="connsiteX7" fmla="*/ 68097 w 1946859"/>
                <a:gd name="connsiteY7" fmla="*/ 1917395 h 3669702"/>
                <a:gd name="connsiteX8" fmla="*/ 323 w 1946859"/>
                <a:gd name="connsiteY8" fmla="*/ 1113388 h 3669702"/>
                <a:gd name="connsiteX9" fmla="*/ 38699 w 1946859"/>
                <a:gd name="connsiteY9" fmla="*/ 550310 h 3669702"/>
                <a:gd name="connsiteX10" fmla="*/ 57894 w 1946859"/>
                <a:gd name="connsiteY10" fmla="*/ 0 h 3669702"/>
                <a:gd name="connsiteX0" fmla="*/ 1946888 w 1946888"/>
                <a:gd name="connsiteY0" fmla="*/ 3669704 h 3669702"/>
                <a:gd name="connsiteX1" fmla="*/ 1883556 w 1946888"/>
                <a:gd name="connsiteY1" fmla="*/ 2472939 h 3669702"/>
                <a:gd name="connsiteX2" fmla="*/ 1509338 w 1946888"/>
                <a:gd name="connsiteY2" fmla="*/ 1449132 h 3669702"/>
                <a:gd name="connsiteX3" fmla="*/ 1211886 w 1946888"/>
                <a:gd name="connsiteY3" fmla="*/ 1858655 h 3669702"/>
                <a:gd name="connsiteX4" fmla="*/ 933624 w 1946888"/>
                <a:gd name="connsiteY4" fmla="*/ 1807476 h 3669702"/>
                <a:gd name="connsiteX5" fmla="*/ 732124 w 1946888"/>
                <a:gd name="connsiteY5" fmla="*/ 1602703 h 3669702"/>
                <a:gd name="connsiteX6" fmla="*/ 463457 w 1946888"/>
                <a:gd name="connsiteY6" fmla="*/ 1909845 h 3669702"/>
                <a:gd name="connsiteX7" fmla="*/ 63328 w 1946888"/>
                <a:gd name="connsiteY7" fmla="*/ 1853419 h 3669702"/>
                <a:gd name="connsiteX8" fmla="*/ 352 w 1946888"/>
                <a:gd name="connsiteY8" fmla="*/ 1113388 h 3669702"/>
                <a:gd name="connsiteX9" fmla="*/ 38728 w 1946888"/>
                <a:gd name="connsiteY9" fmla="*/ 550310 h 3669702"/>
                <a:gd name="connsiteX10" fmla="*/ 57923 w 1946888"/>
                <a:gd name="connsiteY10" fmla="*/ 0 h 3669702"/>
                <a:gd name="connsiteX0" fmla="*/ 1946888 w 1946888"/>
                <a:gd name="connsiteY0" fmla="*/ 3669704 h 3669702"/>
                <a:gd name="connsiteX1" fmla="*/ 1883556 w 1946888"/>
                <a:gd name="connsiteY1" fmla="*/ 2472939 h 3669702"/>
                <a:gd name="connsiteX2" fmla="*/ 1509338 w 1946888"/>
                <a:gd name="connsiteY2" fmla="*/ 1449132 h 3669702"/>
                <a:gd name="connsiteX3" fmla="*/ 1211886 w 1946888"/>
                <a:gd name="connsiteY3" fmla="*/ 1858655 h 3669702"/>
                <a:gd name="connsiteX4" fmla="*/ 933624 w 1946888"/>
                <a:gd name="connsiteY4" fmla="*/ 1807476 h 3669702"/>
                <a:gd name="connsiteX5" fmla="*/ 732124 w 1946888"/>
                <a:gd name="connsiteY5" fmla="*/ 1602703 h 3669702"/>
                <a:gd name="connsiteX6" fmla="*/ 444267 w 1946888"/>
                <a:gd name="connsiteY6" fmla="*/ 1909847 h 3669702"/>
                <a:gd name="connsiteX7" fmla="*/ 63328 w 1946888"/>
                <a:gd name="connsiteY7" fmla="*/ 1853419 h 3669702"/>
                <a:gd name="connsiteX8" fmla="*/ 352 w 1946888"/>
                <a:gd name="connsiteY8" fmla="*/ 1113388 h 3669702"/>
                <a:gd name="connsiteX9" fmla="*/ 38728 w 1946888"/>
                <a:gd name="connsiteY9" fmla="*/ 550310 h 3669702"/>
                <a:gd name="connsiteX10" fmla="*/ 57923 w 1946888"/>
                <a:gd name="connsiteY10" fmla="*/ 0 h 3669702"/>
                <a:gd name="connsiteX0" fmla="*/ 1946888 w 1946888"/>
                <a:gd name="connsiteY0" fmla="*/ 3669704 h 3669702"/>
                <a:gd name="connsiteX1" fmla="*/ 1883556 w 1946888"/>
                <a:gd name="connsiteY1" fmla="*/ 2472939 h 3669702"/>
                <a:gd name="connsiteX2" fmla="*/ 1509338 w 1946888"/>
                <a:gd name="connsiteY2" fmla="*/ 1449132 h 3669702"/>
                <a:gd name="connsiteX3" fmla="*/ 1211886 w 1946888"/>
                <a:gd name="connsiteY3" fmla="*/ 1858655 h 3669702"/>
                <a:gd name="connsiteX4" fmla="*/ 933624 w 1946888"/>
                <a:gd name="connsiteY4" fmla="*/ 1807476 h 3669702"/>
                <a:gd name="connsiteX5" fmla="*/ 732124 w 1946888"/>
                <a:gd name="connsiteY5" fmla="*/ 1602703 h 3669702"/>
                <a:gd name="connsiteX6" fmla="*/ 444267 w 1946888"/>
                <a:gd name="connsiteY6" fmla="*/ 1909847 h 3669702"/>
                <a:gd name="connsiteX7" fmla="*/ 63328 w 1946888"/>
                <a:gd name="connsiteY7" fmla="*/ 1853419 h 3669702"/>
                <a:gd name="connsiteX8" fmla="*/ 352 w 1946888"/>
                <a:gd name="connsiteY8" fmla="*/ 1113388 h 3669702"/>
                <a:gd name="connsiteX9" fmla="*/ 38728 w 1946888"/>
                <a:gd name="connsiteY9" fmla="*/ 550310 h 3669702"/>
                <a:gd name="connsiteX10" fmla="*/ 57923 w 1946888"/>
                <a:gd name="connsiteY10" fmla="*/ 0 h 3669702"/>
                <a:gd name="connsiteX0" fmla="*/ 1946888 w 1946888"/>
                <a:gd name="connsiteY0" fmla="*/ 3669704 h 3669702"/>
                <a:gd name="connsiteX1" fmla="*/ 1883556 w 1946888"/>
                <a:gd name="connsiteY1" fmla="*/ 2472939 h 3669702"/>
                <a:gd name="connsiteX2" fmla="*/ 1509338 w 1946888"/>
                <a:gd name="connsiteY2" fmla="*/ 1449132 h 3669702"/>
                <a:gd name="connsiteX3" fmla="*/ 1211886 w 1946888"/>
                <a:gd name="connsiteY3" fmla="*/ 1858655 h 3669702"/>
                <a:gd name="connsiteX4" fmla="*/ 933624 w 1946888"/>
                <a:gd name="connsiteY4" fmla="*/ 1807476 h 3669702"/>
                <a:gd name="connsiteX5" fmla="*/ 732124 w 1946888"/>
                <a:gd name="connsiteY5" fmla="*/ 1602703 h 3669702"/>
                <a:gd name="connsiteX6" fmla="*/ 444267 w 1946888"/>
                <a:gd name="connsiteY6" fmla="*/ 1909847 h 3669702"/>
                <a:gd name="connsiteX7" fmla="*/ 63328 w 1946888"/>
                <a:gd name="connsiteY7" fmla="*/ 1853419 h 3669702"/>
                <a:gd name="connsiteX8" fmla="*/ 352 w 1946888"/>
                <a:gd name="connsiteY8" fmla="*/ 1113388 h 3669702"/>
                <a:gd name="connsiteX9" fmla="*/ 38728 w 1946888"/>
                <a:gd name="connsiteY9" fmla="*/ 550310 h 3669702"/>
                <a:gd name="connsiteX10" fmla="*/ 57923 w 1946888"/>
                <a:gd name="connsiteY10" fmla="*/ 0 h 3669702"/>
                <a:gd name="connsiteX0" fmla="*/ 1946888 w 1946888"/>
                <a:gd name="connsiteY0" fmla="*/ 3669704 h 3669702"/>
                <a:gd name="connsiteX1" fmla="*/ 1883556 w 1946888"/>
                <a:gd name="connsiteY1" fmla="*/ 2472939 h 3669702"/>
                <a:gd name="connsiteX2" fmla="*/ 1509338 w 1946888"/>
                <a:gd name="connsiteY2" fmla="*/ 1449132 h 3669702"/>
                <a:gd name="connsiteX3" fmla="*/ 1211886 w 1946888"/>
                <a:gd name="connsiteY3" fmla="*/ 1858655 h 3669702"/>
                <a:gd name="connsiteX4" fmla="*/ 933624 w 1946888"/>
                <a:gd name="connsiteY4" fmla="*/ 1807476 h 3669702"/>
                <a:gd name="connsiteX5" fmla="*/ 732124 w 1946888"/>
                <a:gd name="connsiteY5" fmla="*/ 1602703 h 3669702"/>
                <a:gd name="connsiteX6" fmla="*/ 444267 w 1946888"/>
                <a:gd name="connsiteY6" fmla="*/ 1909847 h 3669702"/>
                <a:gd name="connsiteX7" fmla="*/ 63328 w 1946888"/>
                <a:gd name="connsiteY7" fmla="*/ 1853419 h 3669702"/>
                <a:gd name="connsiteX8" fmla="*/ 352 w 1946888"/>
                <a:gd name="connsiteY8" fmla="*/ 1113388 h 3669702"/>
                <a:gd name="connsiteX9" fmla="*/ 38728 w 1946888"/>
                <a:gd name="connsiteY9" fmla="*/ 550310 h 3669702"/>
                <a:gd name="connsiteX10" fmla="*/ 57923 w 1946888"/>
                <a:gd name="connsiteY10" fmla="*/ 0 h 3669702"/>
                <a:gd name="connsiteX0" fmla="*/ 1946888 w 1946888"/>
                <a:gd name="connsiteY0" fmla="*/ 3669704 h 3669702"/>
                <a:gd name="connsiteX1" fmla="*/ 1883556 w 1946888"/>
                <a:gd name="connsiteY1" fmla="*/ 2472939 h 3669702"/>
                <a:gd name="connsiteX2" fmla="*/ 1509338 w 1946888"/>
                <a:gd name="connsiteY2" fmla="*/ 1449132 h 3669702"/>
                <a:gd name="connsiteX3" fmla="*/ 1211886 w 1946888"/>
                <a:gd name="connsiteY3" fmla="*/ 1858655 h 3669702"/>
                <a:gd name="connsiteX4" fmla="*/ 933624 w 1946888"/>
                <a:gd name="connsiteY4" fmla="*/ 1807476 h 3669702"/>
                <a:gd name="connsiteX5" fmla="*/ 732124 w 1946888"/>
                <a:gd name="connsiteY5" fmla="*/ 1602703 h 3669702"/>
                <a:gd name="connsiteX6" fmla="*/ 444267 w 1946888"/>
                <a:gd name="connsiteY6" fmla="*/ 1909847 h 3669702"/>
                <a:gd name="connsiteX7" fmla="*/ 63328 w 1946888"/>
                <a:gd name="connsiteY7" fmla="*/ 1853419 h 3669702"/>
                <a:gd name="connsiteX8" fmla="*/ 352 w 1946888"/>
                <a:gd name="connsiteY8" fmla="*/ 1113388 h 3669702"/>
                <a:gd name="connsiteX9" fmla="*/ 38728 w 1946888"/>
                <a:gd name="connsiteY9" fmla="*/ 550310 h 3669702"/>
                <a:gd name="connsiteX10" fmla="*/ 57923 w 1946888"/>
                <a:gd name="connsiteY10" fmla="*/ 0 h 3669702"/>
                <a:gd name="connsiteX0" fmla="*/ 1946888 w 1946888"/>
                <a:gd name="connsiteY0" fmla="*/ 3669704 h 3669702"/>
                <a:gd name="connsiteX1" fmla="*/ 1883556 w 1946888"/>
                <a:gd name="connsiteY1" fmla="*/ 2472939 h 3669702"/>
                <a:gd name="connsiteX2" fmla="*/ 1509338 w 1946888"/>
                <a:gd name="connsiteY2" fmla="*/ 1449132 h 3669702"/>
                <a:gd name="connsiteX3" fmla="*/ 1211886 w 1946888"/>
                <a:gd name="connsiteY3" fmla="*/ 1858655 h 3669702"/>
                <a:gd name="connsiteX4" fmla="*/ 933624 w 1946888"/>
                <a:gd name="connsiteY4" fmla="*/ 1807476 h 3669702"/>
                <a:gd name="connsiteX5" fmla="*/ 746517 w 1946888"/>
                <a:gd name="connsiteY5" fmla="*/ 1551515 h 3669702"/>
                <a:gd name="connsiteX6" fmla="*/ 444267 w 1946888"/>
                <a:gd name="connsiteY6" fmla="*/ 1909847 h 3669702"/>
                <a:gd name="connsiteX7" fmla="*/ 63328 w 1946888"/>
                <a:gd name="connsiteY7" fmla="*/ 1853419 h 3669702"/>
                <a:gd name="connsiteX8" fmla="*/ 352 w 1946888"/>
                <a:gd name="connsiteY8" fmla="*/ 1113388 h 3669702"/>
                <a:gd name="connsiteX9" fmla="*/ 38728 w 1946888"/>
                <a:gd name="connsiteY9" fmla="*/ 550310 h 3669702"/>
                <a:gd name="connsiteX10" fmla="*/ 57923 w 1946888"/>
                <a:gd name="connsiteY10" fmla="*/ 0 h 3669702"/>
                <a:gd name="connsiteX0" fmla="*/ 1946888 w 1946888"/>
                <a:gd name="connsiteY0" fmla="*/ 3669704 h 3669702"/>
                <a:gd name="connsiteX1" fmla="*/ 1883556 w 1946888"/>
                <a:gd name="connsiteY1" fmla="*/ 2472939 h 3669702"/>
                <a:gd name="connsiteX2" fmla="*/ 1509338 w 1946888"/>
                <a:gd name="connsiteY2" fmla="*/ 1449132 h 3669702"/>
                <a:gd name="connsiteX3" fmla="*/ 1211886 w 1946888"/>
                <a:gd name="connsiteY3" fmla="*/ 1858655 h 3669702"/>
                <a:gd name="connsiteX4" fmla="*/ 933624 w 1946888"/>
                <a:gd name="connsiteY4" fmla="*/ 1807476 h 3669702"/>
                <a:gd name="connsiteX5" fmla="*/ 746517 w 1946888"/>
                <a:gd name="connsiteY5" fmla="*/ 1551515 h 3669702"/>
                <a:gd name="connsiteX6" fmla="*/ 444267 w 1946888"/>
                <a:gd name="connsiteY6" fmla="*/ 1909847 h 3669702"/>
                <a:gd name="connsiteX7" fmla="*/ 242764 w 1946888"/>
                <a:gd name="connsiteY7" fmla="*/ 2063398 h 3669702"/>
                <a:gd name="connsiteX8" fmla="*/ 63328 w 1946888"/>
                <a:gd name="connsiteY8" fmla="*/ 1853419 h 3669702"/>
                <a:gd name="connsiteX9" fmla="*/ 352 w 1946888"/>
                <a:gd name="connsiteY9" fmla="*/ 1113388 h 3669702"/>
                <a:gd name="connsiteX10" fmla="*/ 38728 w 1946888"/>
                <a:gd name="connsiteY10" fmla="*/ 550310 h 3669702"/>
                <a:gd name="connsiteX11" fmla="*/ 57923 w 1946888"/>
                <a:gd name="connsiteY11" fmla="*/ 0 h 3669702"/>
                <a:gd name="connsiteX0" fmla="*/ 1946888 w 1946888"/>
                <a:gd name="connsiteY0" fmla="*/ 3669704 h 3669702"/>
                <a:gd name="connsiteX1" fmla="*/ 1883556 w 1946888"/>
                <a:gd name="connsiteY1" fmla="*/ 2472939 h 3669702"/>
                <a:gd name="connsiteX2" fmla="*/ 1509338 w 1946888"/>
                <a:gd name="connsiteY2" fmla="*/ 1449132 h 3669702"/>
                <a:gd name="connsiteX3" fmla="*/ 1211886 w 1946888"/>
                <a:gd name="connsiteY3" fmla="*/ 1858655 h 3669702"/>
                <a:gd name="connsiteX4" fmla="*/ 933625 w 1946888"/>
                <a:gd name="connsiteY4" fmla="*/ 1769081 h 3669702"/>
                <a:gd name="connsiteX5" fmla="*/ 746517 w 1946888"/>
                <a:gd name="connsiteY5" fmla="*/ 1551515 h 3669702"/>
                <a:gd name="connsiteX6" fmla="*/ 444267 w 1946888"/>
                <a:gd name="connsiteY6" fmla="*/ 1909847 h 3669702"/>
                <a:gd name="connsiteX7" fmla="*/ 242764 w 1946888"/>
                <a:gd name="connsiteY7" fmla="*/ 2063398 h 3669702"/>
                <a:gd name="connsiteX8" fmla="*/ 63328 w 1946888"/>
                <a:gd name="connsiteY8" fmla="*/ 1853419 h 3669702"/>
                <a:gd name="connsiteX9" fmla="*/ 352 w 1946888"/>
                <a:gd name="connsiteY9" fmla="*/ 1113388 h 3669702"/>
                <a:gd name="connsiteX10" fmla="*/ 38728 w 1946888"/>
                <a:gd name="connsiteY10" fmla="*/ 550310 h 3669702"/>
                <a:gd name="connsiteX11" fmla="*/ 57923 w 1946888"/>
                <a:gd name="connsiteY11" fmla="*/ 0 h 3669702"/>
                <a:gd name="connsiteX0" fmla="*/ 1946888 w 1946888"/>
                <a:gd name="connsiteY0" fmla="*/ 3669704 h 3669702"/>
                <a:gd name="connsiteX1" fmla="*/ 1883556 w 1946888"/>
                <a:gd name="connsiteY1" fmla="*/ 2472939 h 3669702"/>
                <a:gd name="connsiteX2" fmla="*/ 1509338 w 1946888"/>
                <a:gd name="connsiteY2" fmla="*/ 1449132 h 3669702"/>
                <a:gd name="connsiteX3" fmla="*/ 1211886 w 1946888"/>
                <a:gd name="connsiteY3" fmla="*/ 1858655 h 3669702"/>
                <a:gd name="connsiteX4" fmla="*/ 933625 w 1946888"/>
                <a:gd name="connsiteY4" fmla="*/ 1769081 h 3669702"/>
                <a:gd name="connsiteX5" fmla="*/ 746517 w 1946888"/>
                <a:gd name="connsiteY5" fmla="*/ 1551515 h 3669702"/>
                <a:gd name="connsiteX6" fmla="*/ 444267 w 1946888"/>
                <a:gd name="connsiteY6" fmla="*/ 1909847 h 3669702"/>
                <a:gd name="connsiteX7" fmla="*/ 242764 w 1946888"/>
                <a:gd name="connsiteY7" fmla="*/ 2063398 h 3669702"/>
                <a:gd name="connsiteX8" fmla="*/ 63328 w 1946888"/>
                <a:gd name="connsiteY8" fmla="*/ 1853419 h 3669702"/>
                <a:gd name="connsiteX9" fmla="*/ 352 w 1946888"/>
                <a:gd name="connsiteY9" fmla="*/ 1113388 h 3669702"/>
                <a:gd name="connsiteX10" fmla="*/ 38728 w 1946888"/>
                <a:gd name="connsiteY10" fmla="*/ 550310 h 3669702"/>
                <a:gd name="connsiteX11" fmla="*/ 57923 w 1946888"/>
                <a:gd name="connsiteY11" fmla="*/ 0 h 3669702"/>
                <a:gd name="connsiteX0" fmla="*/ 1946888 w 1946888"/>
                <a:gd name="connsiteY0" fmla="*/ 3669704 h 3669702"/>
                <a:gd name="connsiteX1" fmla="*/ 1883556 w 1946888"/>
                <a:gd name="connsiteY1" fmla="*/ 2472939 h 3669702"/>
                <a:gd name="connsiteX2" fmla="*/ 1509338 w 1946888"/>
                <a:gd name="connsiteY2" fmla="*/ 1449132 h 3669702"/>
                <a:gd name="connsiteX3" fmla="*/ 1202291 w 1946888"/>
                <a:gd name="connsiteY3" fmla="*/ 1845859 h 3669702"/>
                <a:gd name="connsiteX4" fmla="*/ 933625 w 1946888"/>
                <a:gd name="connsiteY4" fmla="*/ 1769081 h 3669702"/>
                <a:gd name="connsiteX5" fmla="*/ 746517 w 1946888"/>
                <a:gd name="connsiteY5" fmla="*/ 1551515 h 3669702"/>
                <a:gd name="connsiteX6" fmla="*/ 444267 w 1946888"/>
                <a:gd name="connsiteY6" fmla="*/ 1909847 h 3669702"/>
                <a:gd name="connsiteX7" fmla="*/ 242764 w 1946888"/>
                <a:gd name="connsiteY7" fmla="*/ 2063398 h 3669702"/>
                <a:gd name="connsiteX8" fmla="*/ 63328 w 1946888"/>
                <a:gd name="connsiteY8" fmla="*/ 1853419 h 3669702"/>
                <a:gd name="connsiteX9" fmla="*/ 352 w 1946888"/>
                <a:gd name="connsiteY9" fmla="*/ 1113388 h 3669702"/>
                <a:gd name="connsiteX10" fmla="*/ 38728 w 1946888"/>
                <a:gd name="connsiteY10" fmla="*/ 550310 h 3669702"/>
                <a:gd name="connsiteX11" fmla="*/ 57923 w 1946888"/>
                <a:gd name="connsiteY11" fmla="*/ 0 h 3669702"/>
                <a:gd name="connsiteX0" fmla="*/ 1910684 w 1910684"/>
                <a:gd name="connsiteY0" fmla="*/ 3669704 h 3669702"/>
                <a:gd name="connsiteX1" fmla="*/ 1847352 w 1910684"/>
                <a:gd name="connsiteY1" fmla="*/ 2472939 h 3669702"/>
                <a:gd name="connsiteX2" fmla="*/ 1473134 w 1910684"/>
                <a:gd name="connsiteY2" fmla="*/ 1449132 h 3669702"/>
                <a:gd name="connsiteX3" fmla="*/ 1166087 w 1910684"/>
                <a:gd name="connsiteY3" fmla="*/ 1845859 h 3669702"/>
                <a:gd name="connsiteX4" fmla="*/ 897421 w 1910684"/>
                <a:gd name="connsiteY4" fmla="*/ 1769081 h 3669702"/>
                <a:gd name="connsiteX5" fmla="*/ 710313 w 1910684"/>
                <a:gd name="connsiteY5" fmla="*/ 1551515 h 3669702"/>
                <a:gd name="connsiteX6" fmla="*/ 408063 w 1910684"/>
                <a:gd name="connsiteY6" fmla="*/ 1909847 h 3669702"/>
                <a:gd name="connsiteX7" fmla="*/ 206560 w 1910684"/>
                <a:gd name="connsiteY7" fmla="*/ 2063398 h 3669702"/>
                <a:gd name="connsiteX8" fmla="*/ 27124 w 1910684"/>
                <a:gd name="connsiteY8" fmla="*/ 1853419 h 3669702"/>
                <a:gd name="connsiteX9" fmla="*/ 21720 w 1910684"/>
                <a:gd name="connsiteY9" fmla="*/ 1051961 h 3669702"/>
                <a:gd name="connsiteX10" fmla="*/ 2524 w 1910684"/>
                <a:gd name="connsiteY10" fmla="*/ 550310 h 3669702"/>
                <a:gd name="connsiteX11" fmla="*/ 21719 w 1910684"/>
                <a:gd name="connsiteY11" fmla="*/ 0 h 3669702"/>
                <a:gd name="connsiteX0" fmla="*/ 1910684 w 1910684"/>
                <a:gd name="connsiteY0" fmla="*/ 3669704 h 3669702"/>
                <a:gd name="connsiteX1" fmla="*/ 1847352 w 1910684"/>
                <a:gd name="connsiteY1" fmla="*/ 2472939 h 3669702"/>
                <a:gd name="connsiteX2" fmla="*/ 1473134 w 1910684"/>
                <a:gd name="connsiteY2" fmla="*/ 1449132 h 3669702"/>
                <a:gd name="connsiteX3" fmla="*/ 1166087 w 1910684"/>
                <a:gd name="connsiteY3" fmla="*/ 1845859 h 3669702"/>
                <a:gd name="connsiteX4" fmla="*/ 897421 w 1910684"/>
                <a:gd name="connsiteY4" fmla="*/ 1769081 h 3669702"/>
                <a:gd name="connsiteX5" fmla="*/ 710313 w 1910684"/>
                <a:gd name="connsiteY5" fmla="*/ 1551515 h 3669702"/>
                <a:gd name="connsiteX6" fmla="*/ 408063 w 1910684"/>
                <a:gd name="connsiteY6" fmla="*/ 1909847 h 3669702"/>
                <a:gd name="connsiteX7" fmla="*/ 206560 w 1910684"/>
                <a:gd name="connsiteY7" fmla="*/ 2063398 h 3669702"/>
                <a:gd name="connsiteX8" fmla="*/ 84694 w 1910684"/>
                <a:gd name="connsiteY8" fmla="*/ 1638431 h 3669702"/>
                <a:gd name="connsiteX9" fmla="*/ 21720 w 1910684"/>
                <a:gd name="connsiteY9" fmla="*/ 1051961 h 3669702"/>
                <a:gd name="connsiteX10" fmla="*/ 2524 w 1910684"/>
                <a:gd name="connsiteY10" fmla="*/ 550310 h 3669702"/>
                <a:gd name="connsiteX11" fmla="*/ 21719 w 1910684"/>
                <a:gd name="connsiteY11" fmla="*/ 0 h 3669702"/>
                <a:gd name="connsiteX0" fmla="*/ 1910684 w 1910684"/>
                <a:gd name="connsiteY0" fmla="*/ 3669704 h 3669702"/>
                <a:gd name="connsiteX1" fmla="*/ 1847352 w 1910684"/>
                <a:gd name="connsiteY1" fmla="*/ 2472939 h 3669702"/>
                <a:gd name="connsiteX2" fmla="*/ 1473134 w 1910684"/>
                <a:gd name="connsiteY2" fmla="*/ 1449132 h 3669702"/>
                <a:gd name="connsiteX3" fmla="*/ 1166087 w 1910684"/>
                <a:gd name="connsiteY3" fmla="*/ 1845859 h 3669702"/>
                <a:gd name="connsiteX4" fmla="*/ 897421 w 1910684"/>
                <a:gd name="connsiteY4" fmla="*/ 1769081 h 3669702"/>
                <a:gd name="connsiteX5" fmla="*/ 710313 w 1910684"/>
                <a:gd name="connsiteY5" fmla="*/ 1551515 h 3669702"/>
                <a:gd name="connsiteX6" fmla="*/ 408063 w 1910684"/>
                <a:gd name="connsiteY6" fmla="*/ 1909847 h 3669702"/>
                <a:gd name="connsiteX7" fmla="*/ 218074 w 1910684"/>
                <a:gd name="connsiteY7" fmla="*/ 1817694 h 3669702"/>
                <a:gd name="connsiteX8" fmla="*/ 84694 w 1910684"/>
                <a:gd name="connsiteY8" fmla="*/ 1638431 h 3669702"/>
                <a:gd name="connsiteX9" fmla="*/ 21720 w 1910684"/>
                <a:gd name="connsiteY9" fmla="*/ 1051961 h 3669702"/>
                <a:gd name="connsiteX10" fmla="*/ 2524 w 1910684"/>
                <a:gd name="connsiteY10" fmla="*/ 550310 h 3669702"/>
                <a:gd name="connsiteX11" fmla="*/ 21719 w 1910684"/>
                <a:gd name="connsiteY11" fmla="*/ 0 h 3669702"/>
                <a:gd name="connsiteX0" fmla="*/ 1998903 w 1998903"/>
                <a:gd name="connsiteY0" fmla="*/ 3700406 h 3700404"/>
                <a:gd name="connsiteX1" fmla="*/ 1935571 w 1998903"/>
                <a:gd name="connsiteY1" fmla="*/ 2503641 h 3700404"/>
                <a:gd name="connsiteX2" fmla="*/ 1561353 w 1998903"/>
                <a:gd name="connsiteY2" fmla="*/ 1479834 h 3700404"/>
                <a:gd name="connsiteX3" fmla="*/ 1254306 w 1998903"/>
                <a:gd name="connsiteY3" fmla="*/ 1876561 h 3700404"/>
                <a:gd name="connsiteX4" fmla="*/ 985640 w 1998903"/>
                <a:gd name="connsiteY4" fmla="*/ 1799783 h 3700404"/>
                <a:gd name="connsiteX5" fmla="*/ 798532 w 1998903"/>
                <a:gd name="connsiteY5" fmla="*/ 1582217 h 3700404"/>
                <a:gd name="connsiteX6" fmla="*/ 496282 w 1998903"/>
                <a:gd name="connsiteY6" fmla="*/ 1940549 h 3700404"/>
                <a:gd name="connsiteX7" fmla="*/ 306293 w 1998903"/>
                <a:gd name="connsiteY7" fmla="*/ 1848396 h 3700404"/>
                <a:gd name="connsiteX8" fmla="*/ 172913 w 1998903"/>
                <a:gd name="connsiteY8" fmla="*/ 1669133 h 3700404"/>
                <a:gd name="connsiteX9" fmla="*/ 109939 w 1998903"/>
                <a:gd name="connsiteY9" fmla="*/ 1082663 h 3700404"/>
                <a:gd name="connsiteX10" fmla="*/ 90743 w 1998903"/>
                <a:gd name="connsiteY10" fmla="*/ 581012 h 3700404"/>
                <a:gd name="connsiteX11" fmla="*/ 6308 w 1998903"/>
                <a:gd name="connsiteY11" fmla="*/ -2 h 3700404"/>
                <a:gd name="connsiteX0" fmla="*/ 1992594 w 1992594"/>
                <a:gd name="connsiteY0" fmla="*/ 3700406 h 3700404"/>
                <a:gd name="connsiteX1" fmla="*/ 1929262 w 1992594"/>
                <a:gd name="connsiteY1" fmla="*/ 2503641 h 3700404"/>
                <a:gd name="connsiteX2" fmla="*/ 1555044 w 1992594"/>
                <a:gd name="connsiteY2" fmla="*/ 1479834 h 3700404"/>
                <a:gd name="connsiteX3" fmla="*/ 1247997 w 1992594"/>
                <a:gd name="connsiteY3" fmla="*/ 1876561 h 3700404"/>
                <a:gd name="connsiteX4" fmla="*/ 979331 w 1992594"/>
                <a:gd name="connsiteY4" fmla="*/ 1799783 h 3700404"/>
                <a:gd name="connsiteX5" fmla="*/ 792223 w 1992594"/>
                <a:gd name="connsiteY5" fmla="*/ 1582217 h 3700404"/>
                <a:gd name="connsiteX6" fmla="*/ 489973 w 1992594"/>
                <a:gd name="connsiteY6" fmla="*/ 1940549 h 3700404"/>
                <a:gd name="connsiteX7" fmla="*/ 299984 w 1992594"/>
                <a:gd name="connsiteY7" fmla="*/ 1848396 h 3700404"/>
                <a:gd name="connsiteX8" fmla="*/ 166604 w 1992594"/>
                <a:gd name="connsiteY8" fmla="*/ 1669133 h 3700404"/>
                <a:gd name="connsiteX9" fmla="*/ 103630 w 1992594"/>
                <a:gd name="connsiteY9" fmla="*/ 1082663 h 3700404"/>
                <a:gd name="connsiteX10" fmla="*/ 84434 w 1992594"/>
                <a:gd name="connsiteY10" fmla="*/ 581012 h 3700404"/>
                <a:gd name="connsiteX11" fmla="*/ -1 w 1992594"/>
                <a:gd name="connsiteY11" fmla="*/ -2 h 3700404"/>
                <a:gd name="connsiteX0" fmla="*/ 1992596 w 1992596"/>
                <a:gd name="connsiteY0" fmla="*/ 3700406 h 3700404"/>
                <a:gd name="connsiteX1" fmla="*/ 1929264 w 1992596"/>
                <a:gd name="connsiteY1" fmla="*/ 2503641 h 3700404"/>
                <a:gd name="connsiteX2" fmla="*/ 1555046 w 1992596"/>
                <a:gd name="connsiteY2" fmla="*/ 1479834 h 3700404"/>
                <a:gd name="connsiteX3" fmla="*/ 1247999 w 1992596"/>
                <a:gd name="connsiteY3" fmla="*/ 1876561 h 3700404"/>
                <a:gd name="connsiteX4" fmla="*/ 979333 w 1992596"/>
                <a:gd name="connsiteY4" fmla="*/ 1799783 h 3700404"/>
                <a:gd name="connsiteX5" fmla="*/ 792225 w 1992596"/>
                <a:gd name="connsiteY5" fmla="*/ 1582217 h 3700404"/>
                <a:gd name="connsiteX6" fmla="*/ 570575 w 1992596"/>
                <a:gd name="connsiteY6" fmla="*/ 1879131 h 3700404"/>
                <a:gd name="connsiteX7" fmla="*/ 299986 w 1992596"/>
                <a:gd name="connsiteY7" fmla="*/ 1848396 h 3700404"/>
                <a:gd name="connsiteX8" fmla="*/ 166606 w 1992596"/>
                <a:gd name="connsiteY8" fmla="*/ 1669133 h 3700404"/>
                <a:gd name="connsiteX9" fmla="*/ 103632 w 1992596"/>
                <a:gd name="connsiteY9" fmla="*/ 1082663 h 3700404"/>
                <a:gd name="connsiteX10" fmla="*/ 84436 w 1992596"/>
                <a:gd name="connsiteY10" fmla="*/ 581012 h 3700404"/>
                <a:gd name="connsiteX11" fmla="*/ 1 w 1992596"/>
                <a:gd name="connsiteY11" fmla="*/ -2 h 3700404"/>
                <a:gd name="connsiteX0" fmla="*/ 1992594 w 1992594"/>
                <a:gd name="connsiteY0" fmla="*/ 3700406 h 3700404"/>
                <a:gd name="connsiteX1" fmla="*/ 1929262 w 1992594"/>
                <a:gd name="connsiteY1" fmla="*/ 2503641 h 3700404"/>
                <a:gd name="connsiteX2" fmla="*/ 1555044 w 1992594"/>
                <a:gd name="connsiteY2" fmla="*/ 1479834 h 3700404"/>
                <a:gd name="connsiteX3" fmla="*/ 1247997 w 1992594"/>
                <a:gd name="connsiteY3" fmla="*/ 1876561 h 3700404"/>
                <a:gd name="connsiteX4" fmla="*/ 979331 w 1992594"/>
                <a:gd name="connsiteY4" fmla="*/ 1799783 h 3700404"/>
                <a:gd name="connsiteX5" fmla="*/ 792223 w 1992594"/>
                <a:gd name="connsiteY5" fmla="*/ 1582217 h 3700404"/>
                <a:gd name="connsiteX6" fmla="*/ 570573 w 1992594"/>
                <a:gd name="connsiteY6" fmla="*/ 1879131 h 3700404"/>
                <a:gd name="connsiteX7" fmla="*/ 299984 w 1992594"/>
                <a:gd name="connsiteY7" fmla="*/ 1848396 h 3700404"/>
                <a:gd name="connsiteX8" fmla="*/ 189633 w 1992594"/>
                <a:gd name="connsiteY8" fmla="*/ 1607703 h 3700404"/>
                <a:gd name="connsiteX9" fmla="*/ 103630 w 1992594"/>
                <a:gd name="connsiteY9" fmla="*/ 1082663 h 3700404"/>
                <a:gd name="connsiteX10" fmla="*/ 84434 w 1992594"/>
                <a:gd name="connsiteY10" fmla="*/ 581012 h 3700404"/>
                <a:gd name="connsiteX11" fmla="*/ -1 w 1992594"/>
                <a:gd name="connsiteY11" fmla="*/ -2 h 3700404"/>
                <a:gd name="connsiteX0" fmla="*/ 1992596 w 1992596"/>
                <a:gd name="connsiteY0" fmla="*/ 3700406 h 3700404"/>
                <a:gd name="connsiteX1" fmla="*/ 1929264 w 1992596"/>
                <a:gd name="connsiteY1" fmla="*/ 2503641 h 3700404"/>
                <a:gd name="connsiteX2" fmla="*/ 1555046 w 1992596"/>
                <a:gd name="connsiteY2" fmla="*/ 1479834 h 3700404"/>
                <a:gd name="connsiteX3" fmla="*/ 1247999 w 1992596"/>
                <a:gd name="connsiteY3" fmla="*/ 1876561 h 3700404"/>
                <a:gd name="connsiteX4" fmla="*/ 979333 w 1992596"/>
                <a:gd name="connsiteY4" fmla="*/ 1799783 h 3700404"/>
                <a:gd name="connsiteX5" fmla="*/ 792225 w 1992596"/>
                <a:gd name="connsiteY5" fmla="*/ 1582217 h 3700404"/>
                <a:gd name="connsiteX6" fmla="*/ 570575 w 1992596"/>
                <a:gd name="connsiteY6" fmla="*/ 1879131 h 3700404"/>
                <a:gd name="connsiteX7" fmla="*/ 323013 w 1992596"/>
                <a:gd name="connsiteY7" fmla="*/ 1848404 h 3700404"/>
                <a:gd name="connsiteX8" fmla="*/ 189635 w 1992596"/>
                <a:gd name="connsiteY8" fmla="*/ 1607703 h 3700404"/>
                <a:gd name="connsiteX9" fmla="*/ 103632 w 1992596"/>
                <a:gd name="connsiteY9" fmla="*/ 1082663 h 3700404"/>
                <a:gd name="connsiteX10" fmla="*/ 84436 w 1992596"/>
                <a:gd name="connsiteY10" fmla="*/ 581012 h 3700404"/>
                <a:gd name="connsiteX11" fmla="*/ 1 w 1992596"/>
                <a:gd name="connsiteY11" fmla="*/ -2 h 3700404"/>
                <a:gd name="connsiteX0" fmla="*/ 1992594 w 1992594"/>
                <a:gd name="connsiteY0" fmla="*/ 3700406 h 3700404"/>
                <a:gd name="connsiteX1" fmla="*/ 1929262 w 1992594"/>
                <a:gd name="connsiteY1" fmla="*/ 2503641 h 3700404"/>
                <a:gd name="connsiteX2" fmla="*/ 1555044 w 1992594"/>
                <a:gd name="connsiteY2" fmla="*/ 1479834 h 3700404"/>
                <a:gd name="connsiteX3" fmla="*/ 1247997 w 1992594"/>
                <a:gd name="connsiteY3" fmla="*/ 1876561 h 3700404"/>
                <a:gd name="connsiteX4" fmla="*/ 1048416 w 1992594"/>
                <a:gd name="connsiteY4" fmla="*/ 1492642 h 3700404"/>
                <a:gd name="connsiteX5" fmla="*/ 792223 w 1992594"/>
                <a:gd name="connsiteY5" fmla="*/ 1582217 h 3700404"/>
                <a:gd name="connsiteX6" fmla="*/ 570573 w 1992594"/>
                <a:gd name="connsiteY6" fmla="*/ 1879131 h 3700404"/>
                <a:gd name="connsiteX7" fmla="*/ 323011 w 1992594"/>
                <a:gd name="connsiteY7" fmla="*/ 1848404 h 3700404"/>
                <a:gd name="connsiteX8" fmla="*/ 189633 w 1992594"/>
                <a:gd name="connsiteY8" fmla="*/ 1607703 h 3700404"/>
                <a:gd name="connsiteX9" fmla="*/ 103630 w 1992594"/>
                <a:gd name="connsiteY9" fmla="*/ 1082663 h 3700404"/>
                <a:gd name="connsiteX10" fmla="*/ 84434 w 1992594"/>
                <a:gd name="connsiteY10" fmla="*/ 581012 h 3700404"/>
                <a:gd name="connsiteX11" fmla="*/ -1 w 1992594"/>
                <a:gd name="connsiteY11" fmla="*/ -2 h 3700404"/>
                <a:gd name="connsiteX0" fmla="*/ 1992596 w 1992596"/>
                <a:gd name="connsiteY0" fmla="*/ 3700406 h 3700404"/>
                <a:gd name="connsiteX1" fmla="*/ 1929264 w 1992596"/>
                <a:gd name="connsiteY1" fmla="*/ 2503641 h 3700404"/>
                <a:gd name="connsiteX2" fmla="*/ 1555046 w 1992596"/>
                <a:gd name="connsiteY2" fmla="*/ 1479834 h 3700404"/>
                <a:gd name="connsiteX3" fmla="*/ 1247999 w 1992596"/>
                <a:gd name="connsiteY3" fmla="*/ 1845857 h 3700404"/>
                <a:gd name="connsiteX4" fmla="*/ 1048418 w 1992596"/>
                <a:gd name="connsiteY4" fmla="*/ 1492642 h 3700404"/>
                <a:gd name="connsiteX5" fmla="*/ 792225 w 1992596"/>
                <a:gd name="connsiteY5" fmla="*/ 1582217 h 3700404"/>
                <a:gd name="connsiteX6" fmla="*/ 570575 w 1992596"/>
                <a:gd name="connsiteY6" fmla="*/ 1879131 h 3700404"/>
                <a:gd name="connsiteX7" fmla="*/ 323013 w 1992596"/>
                <a:gd name="connsiteY7" fmla="*/ 1848404 h 3700404"/>
                <a:gd name="connsiteX8" fmla="*/ 189635 w 1992596"/>
                <a:gd name="connsiteY8" fmla="*/ 1607703 h 3700404"/>
                <a:gd name="connsiteX9" fmla="*/ 103632 w 1992596"/>
                <a:gd name="connsiteY9" fmla="*/ 1082663 h 3700404"/>
                <a:gd name="connsiteX10" fmla="*/ 84436 w 1992596"/>
                <a:gd name="connsiteY10" fmla="*/ 581012 h 3700404"/>
                <a:gd name="connsiteX11" fmla="*/ 1 w 1992596"/>
                <a:gd name="connsiteY11" fmla="*/ -2 h 3700404"/>
                <a:gd name="connsiteX0" fmla="*/ 1992594 w 1992594"/>
                <a:gd name="connsiteY0" fmla="*/ 3700406 h 3700404"/>
                <a:gd name="connsiteX1" fmla="*/ 1929262 w 1992594"/>
                <a:gd name="connsiteY1" fmla="*/ 2503641 h 3700404"/>
                <a:gd name="connsiteX2" fmla="*/ 1267186 w 1992594"/>
                <a:gd name="connsiteY2" fmla="*/ 2462690 h 3700404"/>
                <a:gd name="connsiteX3" fmla="*/ 1247997 w 1992594"/>
                <a:gd name="connsiteY3" fmla="*/ 1845857 h 3700404"/>
                <a:gd name="connsiteX4" fmla="*/ 1048416 w 1992594"/>
                <a:gd name="connsiteY4" fmla="*/ 1492642 h 3700404"/>
                <a:gd name="connsiteX5" fmla="*/ 792223 w 1992594"/>
                <a:gd name="connsiteY5" fmla="*/ 1582217 h 3700404"/>
                <a:gd name="connsiteX6" fmla="*/ 570573 w 1992594"/>
                <a:gd name="connsiteY6" fmla="*/ 1879131 h 3700404"/>
                <a:gd name="connsiteX7" fmla="*/ 323011 w 1992594"/>
                <a:gd name="connsiteY7" fmla="*/ 1848404 h 3700404"/>
                <a:gd name="connsiteX8" fmla="*/ 189633 w 1992594"/>
                <a:gd name="connsiteY8" fmla="*/ 1607703 h 3700404"/>
                <a:gd name="connsiteX9" fmla="*/ 103630 w 1992594"/>
                <a:gd name="connsiteY9" fmla="*/ 1082663 h 3700404"/>
                <a:gd name="connsiteX10" fmla="*/ 84434 w 1992594"/>
                <a:gd name="connsiteY10" fmla="*/ 581012 h 3700404"/>
                <a:gd name="connsiteX11" fmla="*/ -1 w 1992594"/>
                <a:gd name="connsiteY11" fmla="*/ -2 h 3700404"/>
                <a:gd name="connsiteX0" fmla="*/ 1992596 w 1992596"/>
                <a:gd name="connsiteY0" fmla="*/ 3700406 h 3700404"/>
                <a:gd name="connsiteX1" fmla="*/ 1929264 w 1992596"/>
                <a:gd name="connsiteY1" fmla="*/ 2503641 h 3700404"/>
                <a:gd name="connsiteX2" fmla="*/ 1267188 w 1992596"/>
                <a:gd name="connsiteY2" fmla="*/ 2462690 h 3700404"/>
                <a:gd name="connsiteX3" fmla="*/ 1247999 w 1992596"/>
                <a:gd name="connsiteY3" fmla="*/ 1845857 h 3700404"/>
                <a:gd name="connsiteX4" fmla="*/ 1048418 w 1992596"/>
                <a:gd name="connsiteY4" fmla="*/ 1492642 h 3700404"/>
                <a:gd name="connsiteX5" fmla="*/ 792225 w 1992596"/>
                <a:gd name="connsiteY5" fmla="*/ 1582217 h 3700404"/>
                <a:gd name="connsiteX6" fmla="*/ 570575 w 1992596"/>
                <a:gd name="connsiteY6" fmla="*/ 1879131 h 3700404"/>
                <a:gd name="connsiteX7" fmla="*/ 323013 w 1992596"/>
                <a:gd name="connsiteY7" fmla="*/ 1848404 h 3700404"/>
                <a:gd name="connsiteX8" fmla="*/ 189635 w 1992596"/>
                <a:gd name="connsiteY8" fmla="*/ 1607703 h 3700404"/>
                <a:gd name="connsiteX9" fmla="*/ 103632 w 1992596"/>
                <a:gd name="connsiteY9" fmla="*/ 1082663 h 3700404"/>
                <a:gd name="connsiteX10" fmla="*/ 84436 w 1992596"/>
                <a:gd name="connsiteY10" fmla="*/ 581012 h 3700404"/>
                <a:gd name="connsiteX11" fmla="*/ 1 w 1992596"/>
                <a:gd name="connsiteY11" fmla="*/ -2 h 3700404"/>
                <a:gd name="connsiteX0" fmla="*/ 1992594 w 1992594"/>
                <a:gd name="connsiteY0" fmla="*/ 3700406 h 3700404"/>
                <a:gd name="connsiteX1" fmla="*/ 1929262 w 1992594"/>
                <a:gd name="connsiteY1" fmla="*/ 2503641 h 3700404"/>
                <a:gd name="connsiteX2" fmla="*/ 1267186 w 1992594"/>
                <a:gd name="connsiteY2" fmla="*/ 2462690 h 3700404"/>
                <a:gd name="connsiteX3" fmla="*/ 1247997 w 1992594"/>
                <a:gd name="connsiteY3" fmla="*/ 1845857 h 3700404"/>
                <a:gd name="connsiteX4" fmla="*/ 1048416 w 1992594"/>
                <a:gd name="connsiteY4" fmla="*/ 1492642 h 3700404"/>
                <a:gd name="connsiteX5" fmla="*/ 792223 w 1992594"/>
                <a:gd name="connsiteY5" fmla="*/ 1582217 h 3700404"/>
                <a:gd name="connsiteX6" fmla="*/ 570573 w 1992594"/>
                <a:gd name="connsiteY6" fmla="*/ 1879131 h 3700404"/>
                <a:gd name="connsiteX7" fmla="*/ 323011 w 1992594"/>
                <a:gd name="connsiteY7" fmla="*/ 1848404 h 3700404"/>
                <a:gd name="connsiteX8" fmla="*/ 189633 w 1992594"/>
                <a:gd name="connsiteY8" fmla="*/ 1607703 h 3700404"/>
                <a:gd name="connsiteX9" fmla="*/ 103630 w 1992594"/>
                <a:gd name="connsiteY9" fmla="*/ 1082663 h 3700404"/>
                <a:gd name="connsiteX10" fmla="*/ 84434 w 1992594"/>
                <a:gd name="connsiteY10" fmla="*/ 581012 h 3700404"/>
                <a:gd name="connsiteX11" fmla="*/ -1 w 1992594"/>
                <a:gd name="connsiteY11" fmla="*/ -2 h 3700404"/>
                <a:gd name="connsiteX0" fmla="*/ 1992596 w 1992596"/>
                <a:gd name="connsiteY0" fmla="*/ 3700406 h 3700404"/>
                <a:gd name="connsiteX1" fmla="*/ 1157807 w 1992596"/>
                <a:gd name="connsiteY1" fmla="*/ 3578650 h 3700404"/>
                <a:gd name="connsiteX2" fmla="*/ 1267188 w 1992596"/>
                <a:gd name="connsiteY2" fmla="*/ 2462690 h 3700404"/>
                <a:gd name="connsiteX3" fmla="*/ 1247999 w 1992596"/>
                <a:gd name="connsiteY3" fmla="*/ 1845857 h 3700404"/>
                <a:gd name="connsiteX4" fmla="*/ 1048418 w 1992596"/>
                <a:gd name="connsiteY4" fmla="*/ 1492642 h 3700404"/>
                <a:gd name="connsiteX5" fmla="*/ 792225 w 1992596"/>
                <a:gd name="connsiteY5" fmla="*/ 1582217 h 3700404"/>
                <a:gd name="connsiteX6" fmla="*/ 570575 w 1992596"/>
                <a:gd name="connsiteY6" fmla="*/ 1879131 h 3700404"/>
                <a:gd name="connsiteX7" fmla="*/ 323013 w 1992596"/>
                <a:gd name="connsiteY7" fmla="*/ 1848404 h 3700404"/>
                <a:gd name="connsiteX8" fmla="*/ 189635 w 1992596"/>
                <a:gd name="connsiteY8" fmla="*/ 1607703 h 3700404"/>
                <a:gd name="connsiteX9" fmla="*/ 103632 w 1992596"/>
                <a:gd name="connsiteY9" fmla="*/ 1082663 h 3700404"/>
                <a:gd name="connsiteX10" fmla="*/ 84436 w 1992596"/>
                <a:gd name="connsiteY10" fmla="*/ 581012 h 3700404"/>
                <a:gd name="connsiteX11" fmla="*/ 1 w 1992596"/>
                <a:gd name="connsiteY11" fmla="*/ -2 h 3700404"/>
                <a:gd name="connsiteX0" fmla="*/ 1992594 w 1992594"/>
                <a:gd name="connsiteY0" fmla="*/ 3700406 h 3748595"/>
                <a:gd name="connsiteX1" fmla="*/ 1157805 w 1992594"/>
                <a:gd name="connsiteY1" fmla="*/ 3578650 h 3748595"/>
                <a:gd name="connsiteX2" fmla="*/ 1267186 w 1992594"/>
                <a:gd name="connsiteY2" fmla="*/ 2462690 h 3748595"/>
                <a:gd name="connsiteX3" fmla="*/ 1247997 w 1992594"/>
                <a:gd name="connsiteY3" fmla="*/ 1845857 h 3748595"/>
                <a:gd name="connsiteX4" fmla="*/ 1048416 w 1992594"/>
                <a:gd name="connsiteY4" fmla="*/ 1492642 h 3748595"/>
                <a:gd name="connsiteX5" fmla="*/ 792223 w 1992594"/>
                <a:gd name="connsiteY5" fmla="*/ 1582217 h 3748595"/>
                <a:gd name="connsiteX6" fmla="*/ 570573 w 1992594"/>
                <a:gd name="connsiteY6" fmla="*/ 1879131 h 3748595"/>
                <a:gd name="connsiteX7" fmla="*/ 323011 w 1992594"/>
                <a:gd name="connsiteY7" fmla="*/ 1848404 h 3748595"/>
                <a:gd name="connsiteX8" fmla="*/ 189633 w 1992594"/>
                <a:gd name="connsiteY8" fmla="*/ 1607703 h 3748595"/>
                <a:gd name="connsiteX9" fmla="*/ 103630 w 1992594"/>
                <a:gd name="connsiteY9" fmla="*/ 1082663 h 3748595"/>
                <a:gd name="connsiteX10" fmla="*/ 84434 w 1992594"/>
                <a:gd name="connsiteY10" fmla="*/ 581012 h 3748595"/>
                <a:gd name="connsiteX11" fmla="*/ -1 w 1992594"/>
                <a:gd name="connsiteY11" fmla="*/ -2 h 3748595"/>
                <a:gd name="connsiteX0" fmla="*/ 1992596 w 1992596"/>
                <a:gd name="connsiteY0" fmla="*/ 3700406 h 3748595"/>
                <a:gd name="connsiteX1" fmla="*/ 1157807 w 1992596"/>
                <a:gd name="connsiteY1" fmla="*/ 3578650 h 3748595"/>
                <a:gd name="connsiteX2" fmla="*/ 1267188 w 1992596"/>
                <a:gd name="connsiteY2" fmla="*/ 2462690 h 3748595"/>
                <a:gd name="connsiteX3" fmla="*/ 1247999 w 1992596"/>
                <a:gd name="connsiteY3" fmla="*/ 1845857 h 3748595"/>
                <a:gd name="connsiteX4" fmla="*/ 1048418 w 1992596"/>
                <a:gd name="connsiteY4" fmla="*/ 1492642 h 3748595"/>
                <a:gd name="connsiteX5" fmla="*/ 792225 w 1992596"/>
                <a:gd name="connsiteY5" fmla="*/ 1582217 h 3748595"/>
                <a:gd name="connsiteX6" fmla="*/ 570575 w 1992596"/>
                <a:gd name="connsiteY6" fmla="*/ 1879131 h 3748595"/>
                <a:gd name="connsiteX7" fmla="*/ 323013 w 1992596"/>
                <a:gd name="connsiteY7" fmla="*/ 1848404 h 3748595"/>
                <a:gd name="connsiteX8" fmla="*/ 189635 w 1992596"/>
                <a:gd name="connsiteY8" fmla="*/ 1607703 h 3748595"/>
                <a:gd name="connsiteX9" fmla="*/ 103632 w 1992596"/>
                <a:gd name="connsiteY9" fmla="*/ 1082663 h 3748595"/>
                <a:gd name="connsiteX10" fmla="*/ 84436 w 1992596"/>
                <a:gd name="connsiteY10" fmla="*/ 581012 h 3748595"/>
                <a:gd name="connsiteX11" fmla="*/ 1 w 1992596"/>
                <a:gd name="connsiteY11" fmla="*/ -2 h 3748595"/>
                <a:gd name="connsiteX0" fmla="*/ 1393851 w 1393851"/>
                <a:gd name="connsiteY0" fmla="*/ 4928975 h 4928975"/>
                <a:gd name="connsiteX1" fmla="*/ 1157805 w 1393851"/>
                <a:gd name="connsiteY1" fmla="*/ 3578650 h 4928975"/>
                <a:gd name="connsiteX2" fmla="*/ 1267186 w 1393851"/>
                <a:gd name="connsiteY2" fmla="*/ 2462690 h 4928975"/>
                <a:gd name="connsiteX3" fmla="*/ 1247997 w 1393851"/>
                <a:gd name="connsiteY3" fmla="*/ 1845857 h 4928975"/>
                <a:gd name="connsiteX4" fmla="*/ 1048416 w 1393851"/>
                <a:gd name="connsiteY4" fmla="*/ 1492642 h 4928975"/>
                <a:gd name="connsiteX5" fmla="*/ 792223 w 1393851"/>
                <a:gd name="connsiteY5" fmla="*/ 1582217 h 4928975"/>
                <a:gd name="connsiteX6" fmla="*/ 570573 w 1393851"/>
                <a:gd name="connsiteY6" fmla="*/ 1879131 h 4928975"/>
                <a:gd name="connsiteX7" fmla="*/ 323011 w 1393851"/>
                <a:gd name="connsiteY7" fmla="*/ 1848404 h 4928975"/>
                <a:gd name="connsiteX8" fmla="*/ 189633 w 1393851"/>
                <a:gd name="connsiteY8" fmla="*/ 1607703 h 4928975"/>
                <a:gd name="connsiteX9" fmla="*/ 103630 w 1393851"/>
                <a:gd name="connsiteY9" fmla="*/ 1082663 h 4928975"/>
                <a:gd name="connsiteX10" fmla="*/ 84434 w 1393851"/>
                <a:gd name="connsiteY10" fmla="*/ 581012 h 4928975"/>
                <a:gd name="connsiteX11" fmla="*/ -1 w 1393851"/>
                <a:gd name="connsiteY11" fmla="*/ -2 h 4928975"/>
                <a:gd name="connsiteX0" fmla="*/ 1405367 w 1405367"/>
                <a:gd name="connsiteY0" fmla="*/ 4928975 h 4928975"/>
                <a:gd name="connsiteX1" fmla="*/ 1157807 w 1405367"/>
                <a:gd name="connsiteY1" fmla="*/ 3578650 h 4928975"/>
                <a:gd name="connsiteX2" fmla="*/ 1267188 w 1405367"/>
                <a:gd name="connsiteY2" fmla="*/ 2462690 h 4928975"/>
                <a:gd name="connsiteX3" fmla="*/ 1247999 w 1405367"/>
                <a:gd name="connsiteY3" fmla="*/ 1845857 h 4928975"/>
                <a:gd name="connsiteX4" fmla="*/ 1048418 w 1405367"/>
                <a:gd name="connsiteY4" fmla="*/ 1492642 h 4928975"/>
                <a:gd name="connsiteX5" fmla="*/ 792225 w 1405367"/>
                <a:gd name="connsiteY5" fmla="*/ 1582217 h 4928975"/>
                <a:gd name="connsiteX6" fmla="*/ 570575 w 1405367"/>
                <a:gd name="connsiteY6" fmla="*/ 1879131 h 4928975"/>
                <a:gd name="connsiteX7" fmla="*/ 323013 w 1405367"/>
                <a:gd name="connsiteY7" fmla="*/ 1848404 h 4928975"/>
                <a:gd name="connsiteX8" fmla="*/ 189635 w 1405367"/>
                <a:gd name="connsiteY8" fmla="*/ 1607703 h 4928975"/>
                <a:gd name="connsiteX9" fmla="*/ 103632 w 1405367"/>
                <a:gd name="connsiteY9" fmla="*/ 1082663 h 4928975"/>
                <a:gd name="connsiteX10" fmla="*/ 84436 w 1405367"/>
                <a:gd name="connsiteY10" fmla="*/ 581012 h 4928975"/>
                <a:gd name="connsiteX11" fmla="*/ 1 w 1405367"/>
                <a:gd name="connsiteY11" fmla="*/ -2 h 4928975"/>
                <a:gd name="connsiteX0" fmla="*/ 1405365 w 1405365"/>
                <a:gd name="connsiteY0" fmla="*/ 4928975 h 4928975"/>
                <a:gd name="connsiteX1" fmla="*/ 1157805 w 1405365"/>
                <a:gd name="connsiteY1" fmla="*/ 3578650 h 4928975"/>
                <a:gd name="connsiteX2" fmla="*/ 1267186 w 1405365"/>
                <a:gd name="connsiteY2" fmla="*/ 2462690 h 4928975"/>
                <a:gd name="connsiteX3" fmla="*/ 1247997 w 1405365"/>
                <a:gd name="connsiteY3" fmla="*/ 1845857 h 4928975"/>
                <a:gd name="connsiteX4" fmla="*/ 1048416 w 1405365"/>
                <a:gd name="connsiteY4" fmla="*/ 1492642 h 4928975"/>
                <a:gd name="connsiteX5" fmla="*/ 792223 w 1405365"/>
                <a:gd name="connsiteY5" fmla="*/ 1582217 h 4928975"/>
                <a:gd name="connsiteX6" fmla="*/ 570573 w 1405365"/>
                <a:gd name="connsiteY6" fmla="*/ 1879131 h 4928975"/>
                <a:gd name="connsiteX7" fmla="*/ 323011 w 1405365"/>
                <a:gd name="connsiteY7" fmla="*/ 1848404 h 4928975"/>
                <a:gd name="connsiteX8" fmla="*/ 189633 w 1405365"/>
                <a:gd name="connsiteY8" fmla="*/ 1607703 h 4928975"/>
                <a:gd name="connsiteX9" fmla="*/ 103630 w 1405365"/>
                <a:gd name="connsiteY9" fmla="*/ 1082663 h 4928975"/>
                <a:gd name="connsiteX10" fmla="*/ 84434 w 1405365"/>
                <a:gd name="connsiteY10" fmla="*/ 581012 h 4928975"/>
                <a:gd name="connsiteX11" fmla="*/ -1 w 1405365"/>
                <a:gd name="connsiteY11" fmla="*/ -2 h 4928975"/>
                <a:gd name="connsiteX0" fmla="*/ 1405367 w 1405367"/>
                <a:gd name="connsiteY0" fmla="*/ 4928975 h 4928975"/>
                <a:gd name="connsiteX1" fmla="*/ 1157807 w 1405367"/>
                <a:gd name="connsiteY1" fmla="*/ 3578650 h 4928975"/>
                <a:gd name="connsiteX2" fmla="*/ 1267188 w 1405367"/>
                <a:gd name="connsiteY2" fmla="*/ 2462690 h 4928975"/>
                <a:gd name="connsiteX3" fmla="*/ 1247999 w 1405367"/>
                <a:gd name="connsiteY3" fmla="*/ 1845857 h 4928975"/>
                <a:gd name="connsiteX4" fmla="*/ 1048418 w 1405367"/>
                <a:gd name="connsiteY4" fmla="*/ 1492642 h 4928975"/>
                <a:gd name="connsiteX5" fmla="*/ 792225 w 1405367"/>
                <a:gd name="connsiteY5" fmla="*/ 1582217 h 4928975"/>
                <a:gd name="connsiteX6" fmla="*/ 570575 w 1405367"/>
                <a:gd name="connsiteY6" fmla="*/ 1879131 h 4928975"/>
                <a:gd name="connsiteX7" fmla="*/ 323013 w 1405367"/>
                <a:gd name="connsiteY7" fmla="*/ 1848404 h 4928975"/>
                <a:gd name="connsiteX8" fmla="*/ 189635 w 1405367"/>
                <a:gd name="connsiteY8" fmla="*/ 1607703 h 4928975"/>
                <a:gd name="connsiteX9" fmla="*/ 103632 w 1405367"/>
                <a:gd name="connsiteY9" fmla="*/ 1082663 h 4928975"/>
                <a:gd name="connsiteX10" fmla="*/ 84436 w 1405367"/>
                <a:gd name="connsiteY10" fmla="*/ 581012 h 4928975"/>
                <a:gd name="connsiteX11" fmla="*/ 1 w 1405367"/>
                <a:gd name="connsiteY11" fmla="*/ -2 h 4928975"/>
                <a:gd name="connsiteX0" fmla="*/ 1405365 w 1405365"/>
                <a:gd name="connsiteY0" fmla="*/ 4928975 h 4928975"/>
                <a:gd name="connsiteX1" fmla="*/ 1157805 w 1405365"/>
                <a:gd name="connsiteY1" fmla="*/ 3578650 h 4928975"/>
                <a:gd name="connsiteX2" fmla="*/ 1267186 w 1405365"/>
                <a:gd name="connsiteY2" fmla="*/ 2462690 h 4928975"/>
                <a:gd name="connsiteX3" fmla="*/ 1247997 w 1405365"/>
                <a:gd name="connsiteY3" fmla="*/ 1845857 h 4928975"/>
                <a:gd name="connsiteX4" fmla="*/ 1048416 w 1405365"/>
                <a:gd name="connsiteY4" fmla="*/ 1492642 h 4928975"/>
                <a:gd name="connsiteX5" fmla="*/ 792223 w 1405365"/>
                <a:gd name="connsiteY5" fmla="*/ 1582217 h 4928975"/>
                <a:gd name="connsiteX6" fmla="*/ 570573 w 1405365"/>
                <a:gd name="connsiteY6" fmla="*/ 1879131 h 4928975"/>
                <a:gd name="connsiteX7" fmla="*/ 323011 w 1405365"/>
                <a:gd name="connsiteY7" fmla="*/ 1848404 h 4928975"/>
                <a:gd name="connsiteX8" fmla="*/ 189633 w 1405365"/>
                <a:gd name="connsiteY8" fmla="*/ 1607703 h 4928975"/>
                <a:gd name="connsiteX9" fmla="*/ 103630 w 1405365"/>
                <a:gd name="connsiteY9" fmla="*/ 1082663 h 4928975"/>
                <a:gd name="connsiteX10" fmla="*/ 84434 w 1405365"/>
                <a:gd name="connsiteY10" fmla="*/ 581012 h 4928975"/>
                <a:gd name="connsiteX11" fmla="*/ -1 w 1405365"/>
                <a:gd name="connsiteY11" fmla="*/ -2 h 4928975"/>
                <a:gd name="connsiteX0" fmla="*/ 1405367 w 1405367"/>
                <a:gd name="connsiteY0" fmla="*/ 4928975 h 4928975"/>
                <a:gd name="connsiteX1" fmla="*/ 1157807 w 1405367"/>
                <a:gd name="connsiteY1" fmla="*/ 3578650 h 4928975"/>
                <a:gd name="connsiteX2" fmla="*/ 1267188 w 1405367"/>
                <a:gd name="connsiteY2" fmla="*/ 2462690 h 4928975"/>
                <a:gd name="connsiteX3" fmla="*/ 1247999 w 1405367"/>
                <a:gd name="connsiteY3" fmla="*/ 1845857 h 4928975"/>
                <a:gd name="connsiteX4" fmla="*/ 1048418 w 1405367"/>
                <a:gd name="connsiteY4" fmla="*/ 1492642 h 4928975"/>
                <a:gd name="connsiteX5" fmla="*/ 792225 w 1405367"/>
                <a:gd name="connsiteY5" fmla="*/ 1582217 h 4928975"/>
                <a:gd name="connsiteX6" fmla="*/ 570575 w 1405367"/>
                <a:gd name="connsiteY6" fmla="*/ 1879131 h 4928975"/>
                <a:gd name="connsiteX7" fmla="*/ 323013 w 1405367"/>
                <a:gd name="connsiteY7" fmla="*/ 1848404 h 4928975"/>
                <a:gd name="connsiteX8" fmla="*/ 189635 w 1405367"/>
                <a:gd name="connsiteY8" fmla="*/ 1607703 h 4928975"/>
                <a:gd name="connsiteX9" fmla="*/ 103632 w 1405367"/>
                <a:gd name="connsiteY9" fmla="*/ 1082663 h 4928975"/>
                <a:gd name="connsiteX10" fmla="*/ 84436 w 1405367"/>
                <a:gd name="connsiteY10" fmla="*/ 581012 h 4928975"/>
                <a:gd name="connsiteX11" fmla="*/ 1 w 1405367"/>
                <a:gd name="connsiteY11" fmla="*/ -2 h 4928975"/>
                <a:gd name="connsiteX0" fmla="*/ 1405365 w 1405365"/>
                <a:gd name="connsiteY0" fmla="*/ 4928975 h 4928975"/>
                <a:gd name="connsiteX1" fmla="*/ 1157805 w 1405365"/>
                <a:gd name="connsiteY1" fmla="*/ 3578650 h 4928975"/>
                <a:gd name="connsiteX2" fmla="*/ 1267186 w 1405365"/>
                <a:gd name="connsiteY2" fmla="*/ 2462690 h 4928975"/>
                <a:gd name="connsiteX3" fmla="*/ 1247997 w 1405365"/>
                <a:gd name="connsiteY3" fmla="*/ 1845857 h 4928975"/>
                <a:gd name="connsiteX4" fmla="*/ 1048416 w 1405365"/>
                <a:gd name="connsiteY4" fmla="*/ 1492642 h 4928975"/>
                <a:gd name="connsiteX5" fmla="*/ 792223 w 1405365"/>
                <a:gd name="connsiteY5" fmla="*/ 1582217 h 4928975"/>
                <a:gd name="connsiteX6" fmla="*/ 570573 w 1405365"/>
                <a:gd name="connsiteY6" fmla="*/ 1879131 h 4928975"/>
                <a:gd name="connsiteX7" fmla="*/ 323011 w 1405365"/>
                <a:gd name="connsiteY7" fmla="*/ 1848404 h 4928975"/>
                <a:gd name="connsiteX8" fmla="*/ 189633 w 1405365"/>
                <a:gd name="connsiteY8" fmla="*/ 1607703 h 4928975"/>
                <a:gd name="connsiteX9" fmla="*/ 103630 w 1405365"/>
                <a:gd name="connsiteY9" fmla="*/ 1082663 h 4928975"/>
                <a:gd name="connsiteX10" fmla="*/ 84434 w 1405365"/>
                <a:gd name="connsiteY10" fmla="*/ 581012 h 4928975"/>
                <a:gd name="connsiteX11" fmla="*/ -1 w 1405365"/>
                <a:gd name="connsiteY11" fmla="*/ -2 h 4928975"/>
                <a:gd name="connsiteX0" fmla="*/ 1405367 w 1405367"/>
                <a:gd name="connsiteY0" fmla="*/ 4928975 h 4928975"/>
                <a:gd name="connsiteX1" fmla="*/ 1157807 w 1405367"/>
                <a:gd name="connsiteY1" fmla="*/ 3578650 h 4928975"/>
                <a:gd name="connsiteX2" fmla="*/ 1267188 w 1405367"/>
                <a:gd name="connsiteY2" fmla="*/ 2462690 h 4928975"/>
                <a:gd name="connsiteX3" fmla="*/ 1247999 w 1405367"/>
                <a:gd name="connsiteY3" fmla="*/ 1845857 h 4928975"/>
                <a:gd name="connsiteX4" fmla="*/ 1048418 w 1405367"/>
                <a:gd name="connsiteY4" fmla="*/ 1492642 h 4928975"/>
                <a:gd name="connsiteX5" fmla="*/ 792225 w 1405367"/>
                <a:gd name="connsiteY5" fmla="*/ 1582217 h 4928975"/>
                <a:gd name="connsiteX6" fmla="*/ 570575 w 1405367"/>
                <a:gd name="connsiteY6" fmla="*/ 1879131 h 4928975"/>
                <a:gd name="connsiteX7" fmla="*/ 323013 w 1405367"/>
                <a:gd name="connsiteY7" fmla="*/ 1848404 h 4928975"/>
                <a:gd name="connsiteX8" fmla="*/ 189635 w 1405367"/>
                <a:gd name="connsiteY8" fmla="*/ 1607703 h 4928975"/>
                <a:gd name="connsiteX9" fmla="*/ 103632 w 1405367"/>
                <a:gd name="connsiteY9" fmla="*/ 1082663 h 4928975"/>
                <a:gd name="connsiteX10" fmla="*/ 84436 w 1405367"/>
                <a:gd name="connsiteY10" fmla="*/ 581012 h 4928975"/>
                <a:gd name="connsiteX11" fmla="*/ 1 w 1405367"/>
                <a:gd name="connsiteY11" fmla="*/ -2 h 4928975"/>
                <a:gd name="connsiteX0" fmla="*/ 1405365 w 1405365"/>
                <a:gd name="connsiteY0" fmla="*/ 4928975 h 4928975"/>
                <a:gd name="connsiteX1" fmla="*/ 1157805 w 1405365"/>
                <a:gd name="connsiteY1" fmla="*/ 3578650 h 4928975"/>
                <a:gd name="connsiteX2" fmla="*/ 1267186 w 1405365"/>
                <a:gd name="connsiteY2" fmla="*/ 2462690 h 4928975"/>
                <a:gd name="connsiteX3" fmla="*/ 1247997 w 1405365"/>
                <a:gd name="connsiteY3" fmla="*/ 1845857 h 4928975"/>
                <a:gd name="connsiteX4" fmla="*/ 1048416 w 1405365"/>
                <a:gd name="connsiteY4" fmla="*/ 1492642 h 4928975"/>
                <a:gd name="connsiteX5" fmla="*/ 792223 w 1405365"/>
                <a:gd name="connsiteY5" fmla="*/ 1582217 h 4928975"/>
                <a:gd name="connsiteX6" fmla="*/ 570573 w 1405365"/>
                <a:gd name="connsiteY6" fmla="*/ 1879131 h 4928975"/>
                <a:gd name="connsiteX7" fmla="*/ 323011 w 1405365"/>
                <a:gd name="connsiteY7" fmla="*/ 1848404 h 4928975"/>
                <a:gd name="connsiteX8" fmla="*/ 189633 w 1405365"/>
                <a:gd name="connsiteY8" fmla="*/ 1607703 h 4928975"/>
                <a:gd name="connsiteX9" fmla="*/ 103630 w 1405365"/>
                <a:gd name="connsiteY9" fmla="*/ 1082663 h 4928975"/>
                <a:gd name="connsiteX10" fmla="*/ 84434 w 1405365"/>
                <a:gd name="connsiteY10" fmla="*/ 581012 h 4928975"/>
                <a:gd name="connsiteX11" fmla="*/ -1 w 1405365"/>
                <a:gd name="connsiteY11" fmla="*/ -2 h 4928975"/>
                <a:gd name="connsiteX0" fmla="*/ 1405367 w 1405367"/>
                <a:gd name="connsiteY0" fmla="*/ 4928975 h 4928975"/>
                <a:gd name="connsiteX1" fmla="*/ 1157807 w 1405367"/>
                <a:gd name="connsiteY1" fmla="*/ 3578650 h 4928975"/>
                <a:gd name="connsiteX2" fmla="*/ 1267188 w 1405367"/>
                <a:gd name="connsiteY2" fmla="*/ 2462690 h 4928975"/>
                <a:gd name="connsiteX3" fmla="*/ 1247999 w 1405367"/>
                <a:gd name="connsiteY3" fmla="*/ 1845857 h 4928975"/>
                <a:gd name="connsiteX4" fmla="*/ 1048418 w 1405367"/>
                <a:gd name="connsiteY4" fmla="*/ 1492642 h 4928975"/>
                <a:gd name="connsiteX5" fmla="*/ 799423 w 1405367"/>
                <a:gd name="connsiteY5" fmla="*/ 1620609 h 4928975"/>
                <a:gd name="connsiteX6" fmla="*/ 570575 w 1405367"/>
                <a:gd name="connsiteY6" fmla="*/ 1879131 h 4928975"/>
                <a:gd name="connsiteX7" fmla="*/ 323013 w 1405367"/>
                <a:gd name="connsiteY7" fmla="*/ 1848404 h 4928975"/>
                <a:gd name="connsiteX8" fmla="*/ 189635 w 1405367"/>
                <a:gd name="connsiteY8" fmla="*/ 1607703 h 4928975"/>
                <a:gd name="connsiteX9" fmla="*/ 103632 w 1405367"/>
                <a:gd name="connsiteY9" fmla="*/ 1082663 h 4928975"/>
                <a:gd name="connsiteX10" fmla="*/ 84436 w 1405367"/>
                <a:gd name="connsiteY10" fmla="*/ 581012 h 4928975"/>
                <a:gd name="connsiteX11" fmla="*/ 1 w 1405367"/>
                <a:gd name="connsiteY11" fmla="*/ -2 h 4928975"/>
                <a:gd name="connsiteX0" fmla="*/ 1405365 w 1405365"/>
                <a:gd name="connsiteY0" fmla="*/ 4928975 h 4928975"/>
                <a:gd name="connsiteX1" fmla="*/ 1157805 w 1405365"/>
                <a:gd name="connsiteY1" fmla="*/ 3578650 h 4928975"/>
                <a:gd name="connsiteX2" fmla="*/ 1267186 w 1405365"/>
                <a:gd name="connsiteY2" fmla="*/ 2462690 h 4928975"/>
                <a:gd name="connsiteX3" fmla="*/ 1247997 w 1405365"/>
                <a:gd name="connsiteY3" fmla="*/ 1845857 h 4928975"/>
                <a:gd name="connsiteX4" fmla="*/ 1048416 w 1405365"/>
                <a:gd name="connsiteY4" fmla="*/ 1492642 h 4928975"/>
                <a:gd name="connsiteX5" fmla="*/ 799421 w 1405365"/>
                <a:gd name="connsiteY5" fmla="*/ 1620609 h 4928975"/>
                <a:gd name="connsiteX6" fmla="*/ 570573 w 1405365"/>
                <a:gd name="connsiteY6" fmla="*/ 1879131 h 4928975"/>
                <a:gd name="connsiteX7" fmla="*/ 323011 w 1405365"/>
                <a:gd name="connsiteY7" fmla="*/ 1848404 h 4928975"/>
                <a:gd name="connsiteX8" fmla="*/ 189633 w 1405365"/>
                <a:gd name="connsiteY8" fmla="*/ 1607703 h 4928975"/>
                <a:gd name="connsiteX9" fmla="*/ 103630 w 1405365"/>
                <a:gd name="connsiteY9" fmla="*/ 1082663 h 4928975"/>
                <a:gd name="connsiteX10" fmla="*/ 84434 w 1405365"/>
                <a:gd name="connsiteY10" fmla="*/ 581012 h 4928975"/>
                <a:gd name="connsiteX11" fmla="*/ -1 w 1405365"/>
                <a:gd name="connsiteY11" fmla="*/ -2 h 4928975"/>
                <a:gd name="connsiteX0" fmla="*/ 1405367 w 1405367"/>
                <a:gd name="connsiteY0" fmla="*/ 4928975 h 4928975"/>
                <a:gd name="connsiteX1" fmla="*/ 1157807 w 1405367"/>
                <a:gd name="connsiteY1" fmla="*/ 3578650 h 4928975"/>
                <a:gd name="connsiteX2" fmla="*/ 1267188 w 1405367"/>
                <a:gd name="connsiteY2" fmla="*/ 2462690 h 4928975"/>
                <a:gd name="connsiteX3" fmla="*/ 1247999 w 1405367"/>
                <a:gd name="connsiteY3" fmla="*/ 1845857 h 4928975"/>
                <a:gd name="connsiteX4" fmla="*/ 1048418 w 1405367"/>
                <a:gd name="connsiteY4" fmla="*/ 1492642 h 4928975"/>
                <a:gd name="connsiteX5" fmla="*/ 799423 w 1405367"/>
                <a:gd name="connsiteY5" fmla="*/ 1620609 h 4928975"/>
                <a:gd name="connsiteX6" fmla="*/ 570575 w 1405367"/>
                <a:gd name="connsiteY6" fmla="*/ 1879131 h 4928975"/>
                <a:gd name="connsiteX7" fmla="*/ 323013 w 1405367"/>
                <a:gd name="connsiteY7" fmla="*/ 1848404 h 4928975"/>
                <a:gd name="connsiteX8" fmla="*/ 189635 w 1405367"/>
                <a:gd name="connsiteY8" fmla="*/ 1607703 h 4928975"/>
                <a:gd name="connsiteX9" fmla="*/ 103632 w 1405367"/>
                <a:gd name="connsiteY9" fmla="*/ 1082663 h 4928975"/>
                <a:gd name="connsiteX10" fmla="*/ 84436 w 1405367"/>
                <a:gd name="connsiteY10" fmla="*/ 581012 h 4928975"/>
                <a:gd name="connsiteX11" fmla="*/ 1 w 1405367"/>
                <a:gd name="connsiteY11" fmla="*/ -2 h 4928975"/>
                <a:gd name="connsiteX0" fmla="*/ 1405365 w 1405365"/>
                <a:gd name="connsiteY0" fmla="*/ 4928975 h 4928975"/>
                <a:gd name="connsiteX1" fmla="*/ 1157805 w 1405365"/>
                <a:gd name="connsiteY1" fmla="*/ 3578650 h 4928975"/>
                <a:gd name="connsiteX2" fmla="*/ 1267186 w 1405365"/>
                <a:gd name="connsiteY2" fmla="*/ 2462690 h 4928975"/>
                <a:gd name="connsiteX3" fmla="*/ 1247997 w 1405365"/>
                <a:gd name="connsiteY3" fmla="*/ 1845857 h 4928975"/>
                <a:gd name="connsiteX4" fmla="*/ 1048416 w 1405365"/>
                <a:gd name="connsiteY4" fmla="*/ 1492642 h 4928975"/>
                <a:gd name="connsiteX5" fmla="*/ 799421 w 1405365"/>
                <a:gd name="connsiteY5" fmla="*/ 1620609 h 4928975"/>
                <a:gd name="connsiteX6" fmla="*/ 570573 w 1405365"/>
                <a:gd name="connsiteY6" fmla="*/ 1879131 h 4928975"/>
                <a:gd name="connsiteX7" fmla="*/ 323011 w 1405365"/>
                <a:gd name="connsiteY7" fmla="*/ 1848404 h 4928975"/>
                <a:gd name="connsiteX8" fmla="*/ 189633 w 1405365"/>
                <a:gd name="connsiteY8" fmla="*/ 1607703 h 4928975"/>
                <a:gd name="connsiteX9" fmla="*/ 103630 w 1405365"/>
                <a:gd name="connsiteY9" fmla="*/ 1082663 h 4928975"/>
                <a:gd name="connsiteX10" fmla="*/ 84434 w 1405365"/>
                <a:gd name="connsiteY10" fmla="*/ 581012 h 4928975"/>
                <a:gd name="connsiteX11" fmla="*/ -1 w 1405365"/>
                <a:gd name="connsiteY11" fmla="*/ -2 h 4928975"/>
                <a:gd name="connsiteX0" fmla="*/ 1405367 w 1405367"/>
                <a:gd name="connsiteY0" fmla="*/ 4928975 h 4928975"/>
                <a:gd name="connsiteX1" fmla="*/ 1157807 w 1405367"/>
                <a:gd name="connsiteY1" fmla="*/ 3578650 h 4928975"/>
                <a:gd name="connsiteX2" fmla="*/ 1267188 w 1405367"/>
                <a:gd name="connsiteY2" fmla="*/ 2462690 h 4928975"/>
                <a:gd name="connsiteX3" fmla="*/ 1247999 w 1405367"/>
                <a:gd name="connsiteY3" fmla="*/ 1845857 h 4928975"/>
                <a:gd name="connsiteX4" fmla="*/ 1048418 w 1405367"/>
                <a:gd name="connsiteY4" fmla="*/ 1492642 h 4928975"/>
                <a:gd name="connsiteX5" fmla="*/ 799423 w 1405367"/>
                <a:gd name="connsiteY5" fmla="*/ 1620609 h 4928975"/>
                <a:gd name="connsiteX6" fmla="*/ 570575 w 1405367"/>
                <a:gd name="connsiteY6" fmla="*/ 1879131 h 4928975"/>
                <a:gd name="connsiteX7" fmla="*/ 323013 w 1405367"/>
                <a:gd name="connsiteY7" fmla="*/ 1848404 h 4928975"/>
                <a:gd name="connsiteX8" fmla="*/ 189635 w 1405367"/>
                <a:gd name="connsiteY8" fmla="*/ 1607703 h 4928975"/>
                <a:gd name="connsiteX9" fmla="*/ 103632 w 1405367"/>
                <a:gd name="connsiteY9" fmla="*/ 1082663 h 4928975"/>
                <a:gd name="connsiteX10" fmla="*/ 84436 w 1405367"/>
                <a:gd name="connsiteY10" fmla="*/ 581012 h 4928975"/>
                <a:gd name="connsiteX11" fmla="*/ 1 w 1405367"/>
                <a:gd name="connsiteY11" fmla="*/ -2 h 4928975"/>
                <a:gd name="connsiteX0" fmla="*/ 1405365 w 1405365"/>
                <a:gd name="connsiteY0" fmla="*/ 4928975 h 4928975"/>
                <a:gd name="connsiteX1" fmla="*/ 1157805 w 1405365"/>
                <a:gd name="connsiteY1" fmla="*/ 3578650 h 4928975"/>
                <a:gd name="connsiteX2" fmla="*/ 1267186 w 1405365"/>
                <a:gd name="connsiteY2" fmla="*/ 2462690 h 4928975"/>
                <a:gd name="connsiteX3" fmla="*/ 1247997 w 1405365"/>
                <a:gd name="connsiteY3" fmla="*/ 1845857 h 4928975"/>
                <a:gd name="connsiteX4" fmla="*/ 1048416 w 1405365"/>
                <a:gd name="connsiteY4" fmla="*/ 1492642 h 4928975"/>
                <a:gd name="connsiteX5" fmla="*/ 799421 w 1405365"/>
                <a:gd name="connsiteY5" fmla="*/ 1620609 h 4928975"/>
                <a:gd name="connsiteX6" fmla="*/ 570573 w 1405365"/>
                <a:gd name="connsiteY6" fmla="*/ 1879131 h 4928975"/>
                <a:gd name="connsiteX7" fmla="*/ 323011 w 1405365"/>
                <a:gd name="connsiteY7" fmla="*/ 1848404 h 4928975"/>
                <a:gd name="connsiteX8" fmla="*/ 189633 w 1405365"/>
                <a:gd name="connsiteY8" fmla="*/ 1607703 h 4928975"/>
                <a:gd name="connsiteX9" fmla="*/ 103630 w 1405365"/>
                <a:gd name="connsiteY9" fmla="*/ 1082663 h 4928975"/>
                <a:gd name="connsiteX10" fmla="*/ 84434 w 1405365"/>
                <a:gd name="connsiteY10" fmla="*/ 581012 h 4928975"/>
                <a:gd name="connsiteX11" fmla="*/ -1 w 1405365"/>
                <a:gd name="connsiteY11" fmla="*/ -2 h 4928975"/>
                <a:gd name="connsiteX0" fmla="*/ 1405367 w 1405367"/>
                <a:gd name="connsiteY0" fmla="*/ 4928975 h 4928975"/>
                <a:gd name="connsiteX1" fmla="*/ 1157807 w 1405367"/>
                <a:gd name="connsiteY1" fmla="*/ 3578650 h 4928975"/>
                <a:gd name="connsiteX2" fmla="*/ 1267188 w 1405367"/>
                <a:gd name="connsiteY2" fmla="*/ 2462690 h 4928975"/>
                <a:gd name="connsiteX3" fmla="*/ 1247999 w 1405367"/>
                <a:gd name="connsiteY3" fmla="*/ 1845857 h 4928975"/>
                <a:gd name="connsiteX4" fmla="*/ 1048418 w 1405367"/>
                <a:gd name="connsiteY4" fmla="*/ 1492642 h 4928975"/>
                <a:gd name="connsiteX5" fmla="*/ 799423 w 1405367"/>
                <a:gd name="connsiteY5" fmla="*/ 1620609 h 4928975"/>
                <a:gd name="connsiteX6" fmla="*/ 570575 w 1405367"/>
                <a:gd name="connsiteY6" fmla="*/ 1879131 h 4928975"/>
                <a:gd name="connsiteX7" fmla="*/ 323013 w 1405367"/>
                <a:gd name="connsiteY7" fmla="*/ 1848404 h 4928975"/>
                <a:gd name="connsiteX8" fmla="*/ 189635 w 1405367"/>
                <a:gd name="connsiteY8" fmla="*/ 1607703 h 4928975"/>
                <a:gd name="connsiteX9" fmla="*/ 103632 w 1405367"/>
                <a:gd name="connsiteY9" fmla="*/ 1082663 h 4928975"/>
                <a:gd name="connsiteX10" fmla="*/ 84436 w 1405367"/>
                <a:gd name="connsiteY10" fmla="*/ 581012 h 4928975"/>
                <a:gd name="connsiteX11" fmla="*/ 1 w 1405367"/>
                <a:gd name="connsiteY11" fmla="*/ -2 h 4928975"/>
                <a:gd name="connsiteX0" fmla="*/ 1405364 w 1405364"/>
                <a:gd name="connsiteY0" fmla="*/ 4794612 h 4794610"/>
                <a:gd name="connsiteX1" fmla="*/ 1157805 w 1405364"/>
                <a:gd name="connsiteY1" fmla="*/ 3578650 h 4794610"/>
                <a:gd name="connsiteX2" fmla="*/ 1267186 w 1405364"/>
                <a:gd name="connsiteY2" fmla="*/ 2462690 h 4794610"/>
                <a:gd name="connsiteX3" fmla="*/ 1247997 w 1405364"/>
                <a:gd name="connsiteY3" fmla="*/ 1845857 h 4794610"/>
                <a:gd name="connsiteX4" fmla="*/ 1048416 w 1405364"/>
                <a:gd name="connsiteY4" fmla="*/ 1492642 h 4794610"/>
                <a:gd name="connsiteX5" fmla="*/ 799421 w 1405364"/>
                <a:gd name="connsiteY5" fmla="*/ 1620609 h 4794610"/>
                <a:gd name="connsiteX6" fmla="*/ 570573 w 1405364"/>
                <a:gd name="connsiteY6" fmla="*/ 1879131 h 4794610"/>
                <a:gd name="connsiteX7" fmla="*/ 323011 w 1405364"/>
                <a:gd name="connsiteY7" fmla="*/ 1848404 h 4794610"/>
                <a:gd name="connsiteX8" fmla="*/ 189633 w 1405364"/>
                <a:gd name="connsiteY8" fmla="*/ 1607703 h 4794610"/>
                <a:gd name="connsiteX9" fmla="*/ 103630 w 1405364"/>
                <a:gd name="connsiteY9" fmla="*/ 1082663 h 4794610"/>
                <a:gd name="connsiteX10" fmla="*/ 84434 w 1405364"/>
                <a:gd name="connsiteY10" fmla="*/ 581012 h 4794610"/>
                <a:gd name="connsiteX11" fmla="*/ -1 w 1405364"/>
                <a:gd name="connsiteY11" fmla="*/ -2 h 4794610"/>
                <a:gd name="connsiteX0" fmla="*/ 1405366 w 1405366"/>
                <a:gd name="connsiteY0" fmla="*/ 4794612 h 4794610"/>
                <a:gd name="connsiteX1" fmla="*/ 1157807 w 1405366"/>
                <a:gd name="connsiteY1" fmla="*/ 3578650 h 4794610"/>
                <a:gd name="connsiteX2" fmla="*/ 1267188 w 1405366"/>
                <a:gd name="connsiteY2" fmla="*/ 2462690 h 4794610"/>
                <a:gd name="connsiteX3" fmla="*/ 1247999 w 1405366"/>
                <a:gd name="connsiteY3" fmla="*/ 1845857 h 4794610"/>
                <a:gd name="connsiteX4" fmla="*/ 1048418 w 1405366"/>
                <a:gd name="connsiteY4" fmla="*/ 1492642 h 4794610"/>
                <a:gd name="connsiteX5" fmla="*/ 799423 w 1405366"/>
                <a:gd name="connsiteY5" fmla="*/ 1620609 h 4794610"/>
                <a:gd name="connsiteX6" fmla="*/ 570575 w 1405366"/>
                <a:gd name="connsiteY6" fmla="*/ 1879131 h 4794610"/>
                <a:gd name="connsiteX7" fmla="*/ 323013 w 1405366"/>
                <a:gd name="connsiteY7" fmla="*/ 1848404 h 4794610"/>
                <a:gd name="connsiteX8" fmla="*/ 189635 w 1405366"/>
                <a:gd name="connsiteY8" fmla="*/ 1607703 h 4794610"/>
                <a:gd name="connsiteX9" fmla="*/ 103632 w 1405366"/>
                <a:gd name="connsiteY9" fmla="*/ 1082663 h 4794610"/>
                <a:gd name="connsiteX10" fmla="*/ 84436 w 1405366"/>
                <a:gd name="connsiteY10" fmla="*/ 581012 h 4794610"/>
                <a:gd name="connsiteX11" fmla="*/ 1 w 1405366"/>
                <a:gd name="connsiteY11" fmla="*/ -2 h 4794610"/>
                <a:gd name="connsiteX0" fmla="*/ 1405364 w 1405364"/>
                <a:gd name="connsiteY0" fmla="*/ 4794612 h 4794610"/>
                <a:gd name="connsiteX1" fmla="*/ 1157805 w 1405364"/>
                <a:gd name="connsiteY1" fmla="*/ 3578650 h 4794610"/>
                <a:gd name="connsiteX2" fmla="*/ 1267186 w 1405364"/>
                <a:gd name="connsiteY2" fmla="*/ 2462690 h 4794610"/>
                <a:gd name="connsiteX3" fmla="*/ 1247997 w 1405364"/>
                <a:gd name="connsiteY3" fmla="*/ 1845857 h 4794610"/>
                <a:gd name="connsiteX4" fmla="*/ 1048416 w 1405364"/>
                <a:gd name="connsiteY4" fmla="*/ 1492642 h 4794610"/>
                <a:gd name="connsiteX5" fmla="*/ 799421 w 1405364"/>
                <a:gd name="connsiteY5" fmla="*/ 1620609 h 4794610"/>
                <a:gd name="connsiteX6" fmla="*/ 570573 w 1405364"/>
                <a:gd name="connsiteY6" fmla="*/ 1879131 h 4794610"/>
                <a:gd name="connsiteX7" fmla="*/ 323011 w 1405364"/>
                <a:gd name="connsiteY7" fmla="*/ 1848404 h 4794610"/>
                <a:gd name="connsiteX8" fmla="*/ 189633 w 1405364"/>
                <a:gd name="connsiteY8" fmla="*/ 1607703 h 4794610"/>
                <a:gd name="connsiteX9" fmla="*/ 118022 w 1405364"/>
                <a:gd name="connsiteY9" fmla="*/ 1082673 h 4794610"/>
                <a:gd name="connsiteX10" fmla="*/ 84434 w 1405364"/>
                <a:gd name="connsiteY10" fmla="*/ 581012 h 4794610"/>
                <a:gd name="connsiteX11" fmla="*/ -1 w 1405364"/>
                <a:gd name="connsiteY11" fmla="*/ -2 h 4794610"/>
                <a:gd name="connsiteX0" fmla="*/ 1405366 w 1405366"/>
                <a:gd name="connsiteY0" fmla="*/ 4794612 h 4794610"/>
                <a:gd name="connsiteX1" fmla="*/ 1157807 w 1405366"/>
                <a:gd name="connsiteY1" fmla="*/ 3578650 h 4794610"/>
                <a:gd name="connsiteX2" fmla="*/ 1267188 w 1405366"/>
                <a:gd name="connsiteY2" fmla="*/ 2462690 h 4794610"/>
                <a:gd name="connsiteX3" fmla="*/ 1247999 w 1405366"/>
                <a:gd name="connsiteY3" fmla="*/ 1845857 h 4794610"/>
                <a:gd name="connsiteX4" fmla="*/ 1048418 w 1405366"/>
                <a:gd name="connsiteY4" fmla="*/ 1492642 h 4794610"/>
                <a:gd name="connsiteX5" fmla="*/ 799423 w 1405366"/>
                <a:gd name="connsiteY5" fmla="*/ 1620609 h 4794610"/>
                <a:gd name="connsiteX6" fmla="*/ 570575 w 1405366"/>
                <a:gd name="connsiteY6" fmla="*/ 1879131 h 4794610"/>
                <a:gd name="connsiteX7" fmla="*/ 323013 w 1405366"/>
                <a:gd name="connsiteY7" fmla="*/ 1848404 h 4794610"/>
                <a:gd name="connsiteX8" fmla="*/ 189635 w 1405366"/>
                <a:gd name="connsiteY8" fmla="*/ 1607703 h 4794610"/>
                <a:gd name="connsiteX9" fmla="*/ 118024 w 1405366"/>
                <a:gd name="connsiteY9" fmla="*/ 1082673 h 4794610"/>
                <a:gd name="connsiteX10" fmla="*/ 84436 w 1405366"/>
                <a:gd name="connsiteY10" fmla="*/ 581012 h 4794610"/>
                <a:gd name="connsiteX11" fmla="*/ 1 w 1405366"/>
                <a:gd name="connsiteY11" fmla="*/ -2 h 4794610"/>
                <a:gd name="connsiteX0" fmla="*/ 2276350 w 2276350"/>
                <a:gd name="connsiteY0" fmla="*/ 6094361 h 6094359"/>
                <a:gd name="connsiteX1" fmla="*/ 2028791 w 2276350"/>
                <a:gd name="connsiteY1" fmla="*/ 4878399 h 6094359"/>
                <a:gd name="connsiteX2" fmla="*/ 2138172 w 2276350"/>
                <a:gd name="connsiteY2" fmla="*/ 3762439 h 6094359"/>
                <a:gd name="connsiteX3" fmla="*/ 2118983 w 2276350"/>
                <a:gd name="connsiteY3" fmla="*/ 3145606 h 6094359"/>
                <a:gd name="connsiteX4" fmla="*/ 1919402 w 2276350"/>
                <a:gd name="connsiteY4" fmla="*/ 2792391 h 6094359"/>
                <a:gd name="connsiteX5" fmla="*/ 1670407 w 2276350"/>
                <a:gd name="connsiteY5" fmla="*/ 2920358 h 6094359"/>
                <a:gd name="connsiteX6" fmla="*/ 1441559 w 2276350"/>
                <a:gd name="connsiteY6" fmla="*/ 3178880 h 6094359"/>
                <a:gd name="connsiteX7" fmla="*/ 1193997 w 2276350"/>
                <a:gd name="connsiteY7" fmla="*/ 3148153 h 6094359"/>
                <a:gd name="connsiteX8" fmla="*/ 1060619 w 2276350"/>
                <a:gd name="connsiteY8" fmla="*/ 2907452 h 6094359"/>
                <a:gd name="connsiteX9" fmla="*/ 989008 w 2276350"/>
                <a:gd name="connsiteY9" fmla="*/ 2382422 h 6094359"/>
                <a:gd name="connsiteX10" fmla="*/ 955420 w 2276350"/>
                <a:gd name="connsiteY10" fmla="*/ 1880761 h 6094359"/>
                <a:gd name="connsiteX11" fmla="*/ 1 w 2276350"/>
                <a:gd name="connsiteY11" fmla="*/ 3 h 6094359"/>
                <a:gd name="connsiteX0" fmla="*/ 2276350 w 2276350"/>
                <a:gd name="connsiteY0" fmla="*/ 6094361 h 6094359"/>
                <a:gd name="connsiteX1" fmla="*/ 2028791 w 2276350"/>
                <a:gd name="connsiteY1" fmla="*/ 4878399 h 6094359"/>
                <a:gd name="connsiteX2" fmla="*/ 2138172 w 2276350"/>
                <a:gd name="connsiteY2" fmla="*/ 3762439 h 6094359"/>
                <a:gd name="connsiteX3" fmla="*/ 2118983 w 2276350"/>
                <a:gd name="connsiteY3" fmla="*/ 3145606 h 6094359"/>
                <a:gd name="connsiteX4" fmla="*/ 1919402 w 2276350"/>
                <a:gd name="connsiteY4" fmla="*/ 2792391 h 6094359"/>
                <a:gd name="connsiteX5" fmla="*/ 1670407 w 2276350"/>
                <a:gd name="connsiteY5" fmla="*/ 2920358 h 6094359"/>
                <a:gd name="connsiteX6" fmla="*/ 1441559 w 2276350"/>
                <a:gd name="connsiteY6" fmla="*/ 3178880 h 6094359"/>
                <a:gd name="connsiteX7" fmla="*/ 1193997 w 2276350"/>
                <a:gd name="connsiteY7" fmla="*/ 3148153 h 6094359"/>
                <a:gd name="connsiteX8" fmla="*/ 1060619 w 2276350"/>
                <a:gd name="connsiteY8" fmla="*/ 2907452 h 6094359"/>
                <a:gd name="connsiteX9" fmla="*/ 989008 w 2276350"/>
                <a:gd name="connsiteY9" fmla="*/ 2382422 h 6094359"/>
                <a:gd name="connsiteX10" fmla="*/ 1 w 2276350"/>
                <a:gd name="connsiteY10" fmla="*/ 3 h 6094359"/>
                <a:gd name="connsiteX0" fmla="*/ 2276350 w 2276350"/>
                <a:gd name="connsiteY0" fmla="*/ 6094361 h 6094359"/>
                <a:gd name="connsiteX1" fmla="*/ 2028791 w 2276350"/>
                <a:gd name="connsiteY1" fmla="*/ 4878399 h 6094359"/>
                <a:gd name="connsiteX2" fmla="*/ 2138172 w 2276350"/>
                <a:gd name="connsiteY2" fmla="*/ 3762439 h 6094359"/>
                <a:gd name="connsiteX3" fmla="*/ 2118983 w 2276350"/>
                <a:gd name="connsiteY3" fmla="*/ 3145606 h 6094359"/>
                <a:gd name="connsiteX4" fmla="*/ 1919402 w 2276350"/>
                <a:gd name="connsiteY4" fmla="*/ 2792391 h 6094359"/>
                <a:gd name="connsiteX5" fmla="*/ 1670407 w 2276350"/>
                <a:gd name="connsiteY5" fmla="*/ 2920358 h 6094359"/>
                <a:gd name="connsiteX6" fmla="*/ 1441559 w 2276350"/>
                <a:gd name="connsiteY6" fmla="*/ 3178880 h 6094359"/>
                <a:gd name="connsiteX7" fmla="*/ 1193997 w 2276350"/>
                <a:gd name="connsiteY7" fmla="*/ 3148153 h 6094359"/>
                <a:gd name="connsiteX8" fmla="*/ 1060619 w 2276350"/>
                <a:gd name="connsiteY8" fmla="*/ 2907452 h 6094359"/>
                <a:gd name="connsiteX9" fmla="*/ 1 w 2276350"/>
                <a:gd name="connsiteY9" fmla="*/ 3 h 6094359"/>
                <a:gd name="connsiteX0" fmla="*/ 2276350 w 2276350"/>
                <a:gd name="connsiteY0" fmla="*/ 6094361 h 6094359"/>
                <a:gd name="connsiteX1" fmla="*/ 2028791 w 2276350"/>
                <a:gd name="connsiteY1" fmla="*/ 4878399 h 6094359"/>
                <a:gd name="connsiteX2" fmla="*/ 2138172 w 2276350"/>
                <a:gd name="connsiteY2" fmla="*/ 3762439 h 6094359"/>
                <a:gd name="connsiteX3" fmla="*/ 2118983 w 2276350"/>
                <a:gd name="connsiteY3" fmla="*/ 3145606 h 6094359"/>
                <a:gd name="connsiteX4" fmla="*/ 1919402 w 2276350"/>
                <a:gd name="connsiteY4" fmla="*/ 2792391 h 6094359"/>
                <a:gd name="connsiteX5" fmla="*/ 1670407 w 2276350"/>
                <a:gd name="connsiteY5" fmla="*/ 2920358 h 6094359"/>
                <a:gd name="connsiteX6" fmla="*/ 1441559 w 2276350"/>
                <a:gd name="connsiteY6" fmla="*/ 3178880 h 6094359"/>
                <a:gd name="connsiteX7" fmla="*/ 1193997 w 2276350"/>
                <a:gd name="connsiteY7" fmla="*/ 3148153 h 6094359"/>
                <a:gd name="connsiteX8" fmla="*/ 1 w 2276350"/>
                <a:gd name="connsiteY8" fmla="*/ 3 h 6094359"/>
                <a:gd name="connsiteX0" fmla="*/ 2276350 w 2276350"/>
                <a:gd name="connsiteY0" fmla="*/ 6094361 h 6094359"/>
                <a:gd name="connsiteX1" fmla="*/ 2028791 w 2276350"/>
                <a:gd name="connsiteY1" fmla="*/ 4878399 h 6094359"/>
                <a:gd name="connsiteX2" fmla="*/ 2138172 w 2276350"/>
                <a:gd name="connsiteY2" fmla="*/ 3762439 h 6094359"/>
                <a:gd name="connsiteX3" fmla="*/ 2118983 w 2276350"/>
                <a:gd name="connsiteY3" fmla="*/ 3145606 h 6094359"/>
                <a:gd name="connsiteX4" fmla="*/ 1919402 w 2276350"/>
                <a:gd name="connsiteY4" fmla="*/ 2792391 h 6094359"/>
                <a:gd name="connsiteX5" fmla="*/ 1670407 w 2276350"/>
                <a:gd name="connsiteY5" fmla="*/ 2920358 h 6094359"/>
                <a:gd name="connsiteX6" fmla="*/ 1441559 w 2276350"/>
                <a:gd name="connsiteY6" fmla="*/ 3178880 h 6094359"/>
                <a:gd name="connsiteX7" fmla="*/ 938184 w 2276350"/>
                <a:gd name="connsiteY7" fmla="*/ 3359382 h 6094359"/>
                <a:gd name="connsiteX8" fmla="*/ 1 w 2276350"/>
                <a:gd name="connsiteY8" fmla="*/ 3 h 6094359"/>
                <a:gd name="connsiteX0" fmla="*/ 2276350 w 2276350"/>
                <a:gd name="connsiteY0" fmla="*/ 6094361 h 6094359"/>
                <a:gd name="connsiteX1" fmla="*/ 2028791 w 2276350"/>
                <a:gd name="connsiteY1" fmla="*/ 4878399 h 6094359"/>
                <a:gd name="connsiteX2" fmla="*/ 2138172 w 2276350"/>
                <a:gd name="connsiteY2" fmla="*/ 3762439 h 6094359"/>
                <a:gd name="connsiteX3" fmla="*/ 2118983 w 2276350"/>
                <a:gd name="connsiteY3" fmla="*/ 3145606 h 6094359"/>
                <a:gd name="connsiteX4" fmla="*/ 1919402 w 2276350"/>
                <a:gd name="connsiteY4" fmla="*/ 2792391 h 6094359"/>
                <a:gd name="connsiteX5" fmla="*/ 1670407 w 2276350"/>
                <a:gd name="connsiteY5" fmla="*/ 2920358 h 6094359"/>
                <a:gd name="connsiteX6" fmla="*/ 938184 w 2276350"/>
                <a:gd name="connsiteY6" fmla="*/ 3359382 h 6094359"/>
                <a:gd name="connsiteX7" fmla="*/ 1 w 2276350"/>
                <a:gd name="connsiteY7" fmla="*/ 3 h 6094359"/>
                <a:gd name="connsiteX0" fmla="*/ 2276350 w 2276350"/>
                <a:gd name="connsiteY0" fmla="*/ 6094361 h 6094359"/>
                <a:gd name="connsiteX1" fmla="*/ 2028791 w 2276350"/>
                <a:gd name="connsiteY1" fmla="*/ 4878399 h 6094359"/>
                <a:gd name="connsiteX2" fmla="*/ 2138172 w 2276350"/>
                <a:gd name="connsiteY2" fmla="*/ 3762439 h 6094359"/>
                <a:gd name="connsiteX3" fmla="*/ 2118983 w 2276350"/>
                <a:gd name="connsiteY3" fmla="*/ 3145606 h 6094359"/>
                <a:gd name="connsiteX4" fmla="*/ 1919402 w 2276350"/>
                <a:gd name="connsiteY4" fmla="*/ 2792391 h 6094359"/>
                <a:gd name="connsiteX5" fmla="*/ 1670407 w 2276350"/>
                <a:gd name="connsiteY5" fmla="*/ 2920358 h 6094359"/>
                <a:gd name="connsiteX6" fmla="*/ 938184 w 2276350"/>
                <a:gd name="connsiteY6" fmla="*/ 3359382 h 6094359"/>
                <a:gd name="connsiteX7" fmla="*/ 1 w 2276350"/>
                <a:gd name="connsiteY7" fmla="*/ 3 h 6094359"/>
                <a:gd name="connsiteX0" fmla="*/ 2276350 w 2276350"/>
                <a:gd name="connsiteY0" fmla="*/ 6094361 h 6094359"/>
                <a:gd name="connsiteX1" fmla="*/ 2028791 w 2276350"/>
                <a:gd name="connsiteY1" fmla="*/ 4878399 h 6094359"/>
                <a:gd name="connsiteX2" fmla="*/ 2138172 w 2276350"/>
                <a:gd name="connsiteY2" fmla="*/ 3762439 h 6094359"/>
                <a:gd name="connsiteX3" fmla="*/ 2118983 w 2276350"/>
                <a:gd name="connsiteY3" fmla="*/ 3145606 h 6094359"/>
                <a:gd name="connsiteX4" fmla="*/ 1919402 w 2276350"/>
                <a:gd name="connsiteY4" fmla="*/ 2792391 h 6094359"/>
                <a:gd name="connsiteX5" fmla="*/ 1670407 w 2276350"/>
                <a:gd name="connsiteY5" fmla="*/ 2920358 h 6094359"/>
                <a:gd name="connsiteX6" fmla="*/ 938184 w 2276350"/>
                <a:gd name="connsiteY6" fmla="*/ 3359382 h 6094359"/>
                <a:gd name="connsiteX7" fmla="*/ 730176 w 2276350"/>
                <a:gd name="connsiteY7" fmla="*/ 2651260 h 6094359"/>
                <a:gd name="connsiteX8" fmla="*/ 1 w 2276350"/>
                <a:gd name="connsiteY8" fmla="*/ 3 h 6094359"/>
                <a:gd name="connsiteX0" fmla="*/ 2276350 w 2276350"/>
                <a:gd name="connsiteY0" fmla="*/ 6094361 h 6094359"/>
                <a:gd name="connsiteX1" fmla="*/ 2028791 w 2276350"/>
                <a:gd name="connsiteY1" fmla="*/ 4878399 h 6094359"/>
                <a:gd name="connsiteX2" fmla="*/ 2138172 w 2276350"/>
                <a:gd name="connsiteY2" fmla="*/ 3762439 h 6094359"/>
                <a:gd name="connsiteX3" fmla="*/ 2118983 w 2276350"/>
                <a:gd name="connsiteY3" fmla="*/ 3145606 h 6094359"/>
                <a:gd name="connsiteX4" fmla="*/ 1919402 w 2276350"/>
                <a:gd name="connsiteY4" fmla="*/ 2792391 h 6094359"/>
                <a:gd name="connsiteX5" fmla="*/ 1670407 w 2276350"/>
                <a:gd name="connsiteY5" fmla="*/ 2920358 h 6094359"/>
                <a:gd name="connsiteX6" fmla="*/ 938184 w 2276350"/>
                <a:gd name="connsiteY6" fmla="*/ 3359382 h 6094359"/>
                <a:gd name="connsiteX7" fmla="*/ 730176 w 2276350"/>
                <a:gd name="connsiteY7" fmla="*/ 2651260 h 6094359"/>
                <a:gd name="connsiteX8" fmla="*/ 1 w 2276350"/>
                <a:gd name="connsiteY8" fmla="*/ 3 h 6094359"/>
                <a:gd name="connsiteX0" fmla="*/ 2276350 w 2276350"/>
                <a:gd name="connsiteY0" fmla="*/ 6094361 h 6094359"/>
                <a:gd name="connsiteX1" fmla="*/ 2028791 w 2276350"/>
                <a:gd name="connsiteY1" fmla="*/ 4878399 h 6094359"/>
                <a:gd name="connsiteX2" fmla="*/ 2138172 w 2276350"/>
                <a:gd name="connsiteY2" fmla="*/ 3762439 h 6094359"/>
                <a:gd name="connsiteX3" fmla="*/ 2118983 w 2276350"/>
                <a:gd name="connsiteY3" fmla="*/ 3145606 h 6094359"/>
                <a:gd name="connsiteX4" fmla="*/ 1919402 w 2276350"/>
                <a:gd name="connsiteY4" fmla="*/ 2792391 h 6094359"/>
                <a:gd name="connsiteX5" fmla="*/ 1670407 w 2276350"/>
                <a:gd name="connsiteY5" fmla="*/ 2920358 h 6094359"/>
                <a:gd name="connsiteX6" fmla="*/ 993000 w 2276350"/>
                <a:gd name="connsiteY6" fmla="*/ 3408138 h 6094359"/>
                <a:gd name="connsiteX7" fmla="*/ 730176 w 2276350"/>
                <a:gd name="connsiteY7" fmla="*/ 2651260 h 6094359"/>
                <a:gd name="connsiteX8" fmla="*/ 1 w 2276350"/>
                <a:gd name="connsiteY8" fmla="*/ 3 h 6094359"/>
                <a:gd name="connsiteX0" fmla="*/ 1584939 w 1584939"/>
                <a:gd name="connsiteY0" fmla="*/ 4827075 h 4827073"/>
                <a:gd name="connsiteX1" fmla="*/ 1337380 w 1584939"/>
                <a:gd name="connsiteY1" fmla="*/ 3611113 h 4827073"/>
                <a:gd name="connsiteX2" fmla="*/ 1446761 w 1584939"/>
                <a:gd name="connsiteY2" fmla="*/ 2495153 h 4827073"/>
                <a:gd name="connsiteX3" fmla="*/ 1427572 w 1584939"/>
                <a:gd name="connsiteY3" fmla="*/ 1878320 h 4827073"/>
                <a:gd name="connsiteX4" fmla="*/ 1227991 w 1584939"/>
                <a:gd name="connsiteY4" fmla="*/ 1525105 h 4827073"/>
                <a:gd name="connsiteX5" fmla="*/ 978996 w 1584939"/>
                <a:gd name="connsiteY5" fmla="*/ 1653072 h 4827073"/>
                <a:gd name="connsiteX6" fmla="*/ 301589 w 1584939"/>
                <a:gd name="connsiteY6" fmla="*/ 2140852 h 4827073"/>
                <a:gd name="connsiteX7" fmla="*/ 38765 w 1584939"/>
                <a:gd name="connsiteY7" fmla="*/ 1383974 h 4827073"/>
                <a:gd name="connsiteX8" fmla="*/ 136933 w 1584939"/>
                <a:gd name="connsiteY8" fmla="*/ 3 h 4827073"/>
                <a:gd name="connsiteX0" fmla="*/ 1448007 w 1448007"/>
                <a:gd name="connsiteY0" fmla="*/ 4827075 h 4827073"/>
                <a:gd name="connsiteX1" fmla="*/ 1200448 w 1448007"/>
                <a:gd name="connsiteY1" fmla="*/ 3611113 h 4827073"/>
                <a:gd name="connsiteX2" fmla="*/ 1309829 w 1448007"/>
                <a:gd name="connsiteY2" fmla="*/ 2495153 h 4827073"/>
                <a:gd name="connsiteX3" fmla="*/ 1290640 w 1448007"/>
                <a:gd name="connsiteY3" fmla="*/ 1878320 h 4827073"/>
                <a:gd name="connsiteX4" fmla="*/ 1091059 w 1448007"/>
                <a:gd name="connsiteY4" fmla="*/ 1525105 h 4827073"/>
                <a:gd name="connsiteX5" fmla="*/ 842064 w 1448007"/>
                <a:gd name="connsiteY5" fmla="*/ 1653072 h 4827073"/>
                <a:gd name="connsiteX6" fmla="*/ 164657 w 1448007"/>
                <a:gd name="connsiteY6" fmla="*/ 2140852 h 4827073"/>
                <a:gd name="connsiteX7" fmla="*/ 218553 w 1448007"/>
                <a:gd name="connsiteY7" fmla="*/ 1124035 h 4827073"/>
                <a:gd name="connsiteX8" fmla="*/ 1 w 1448007"/>
                <a:gd name="connsiteY8" fmla="*/ 3 h 4827073"/>
                <a:gd name="connsiteX0" fmla="*/ 1448007 w 1448007"/>
                <a:gd name="connsiteY0" fmla="*/ 4827075 h 4827073"/>
                <a:gd name="connsiteX1" fmla="*/ 1200448 w 1448007"/>
                <a:gd name="connsiteY1" fmla="*/ 3611113 h 4827073"/>
                <a:gd name="connsiteX2" fmla="*/ 1309829 w 1448007"/>
                <a:gd name="connsiteY2" fmla="*/ 2495153 h 4827073"/>
                <a:gd name="connsiteX3" fmla="*/ 1290640 w 1448007"/>
                <a:gd name="connsiteY3" fmla="*/ 1878320 h 4827073"/>
                <a:gd name="connsiteX4" fmla="*/ 1091059 w 1448007"/>
                <a:gd name="connsiteY4" fmla="*/ 1525105 h 4827073"/>
                <a:gd name="connsiteX5" fmla="*/ 842064 w 1448007"/>
                <a:gd name="connsiteY5" fmla="*/ 1653072 h 4827073"/>
                <a:gd name="connsiteX6" fmla="*/ 218553 w 1448007"/>
                <a:gd name="connsiteY6" fmla="*/ 1124035 h 4827073"/>
                <a:gd name="connsiteX7" fmla="*/ 1 w 1448007"/>
                <a:gd name="connsiteY7" fmla="*/ 3 h 4827073"/>
                <a:gd name="connsiteX0" fmla="*/ 1448007 w 1448007"/>
                <a:gd name="connsiteY0" fmla="*/ 4827075 h 4827073"/>
                <a:gd name="connsiteX1" fmla="*/ 1200448 w 1448007"/>
                <a:gd name="connsiteY1" fmla="*/ 3611113 h 4827073"/>
                <a:gd name="connsiteX2" fmla="*/ 1309829 w 1448007"/>
                <a:gd name="connsiteY2" fmla="*/ 2495153 h 4827073"/>
                <a:gd name="connsiteX3" fmla="*/ 1290640 w 1448007"/>
                <a:gd name="connsiteY3" fmla="*/ 1878320 h 4827073"/>
                <a:gd name="connsiteX4" fmla="*/ 1091059 w 1448007"/>
                <a:gd name="connsiteY4" fmla="*/ 1525105 h 4827073"/>
                <a:gd name="connsiteX5" fmla="*/ 842064 w 1448007"/>
                <a:gd name="connsiteY5" fmla="*/ 1653072 h 4827073"/>
                <a:gd name="connsiteX6" fmla="*/ 480456 w 1448007"/>
                <a:gd name="connsiteY6" fmla="*/ 2033839 h 4827073"/>
                <a:gd name="connsiteX7" fmla="*/ 218553 w 1448007"/>
                <a:gd name="connsiteY7" fmla="*/ 1124035 h 4827073"/>
                <a:gd name="connsiteX8" fmla="*/ 1 w 1448007"/>
                <a:gd name="connsiteY8" fmla="*/ 3 h 4827073"/>
                <a:gd name="connsiteX0" fmla="*/ 1448007 w 1448007"/>
                <a:gd name="connsiteY0" fmla="*/ 4827075 h 4827073"/>
                <a:gd name="connsiteX1" fmla="*/ 1200448 w 1448007"/>
                <a:gd name="connsiteY1" fmla="*/ 3611113 h 4827073"/>
                <a:gd name="connsiteX2" fmla="*/ 1309829 w 1448007"/>
                <a:gd name="connsiteY2" fmla="*/ 2495153 h 4827073"/>
                <a:gd name="connsiteX3" fmla="*/ 1290640 w 1448007"/>
                <a:gd name="connsiteY3" fmla="*/ 1878320 h 4827073"/>
                <a:gd name="connsiteX4" fmla="*/ 1091059 w 1448007"/>
                <a:gd name="connsiteY4" fmla="*/ 1525105 h 4827073"/>
                <a:gd name="connsiteX5" fmla="*/ 842064 w 1448007"/>
                <a:gd name="connsiteY5" fmla="*/ 1653072 h 4827073"/>
                <a:gd name="connsiteX6" fmla="*/ 480456 w 1448007"/>
                <a:gd name="connsiteY6" fmla="*/ 2033839 h 4827073"/>
                <a:gd name="connsiteX7" fmla="*/ 169828 w 1448007"/>
                <a:gd name="connsiteY7" fmla="*/ 1302751 h 4827073"/>
                <a:gd name="connsiteX8" fmla="*/ 1 w 1448007"/>
                <a:gd name="connsiteY8" fmla="*/ 3 h 4827073"/>
                <a:gd name="connsiteX0" fmla="*/ 1448007 w 1448007"/>
                <a:gd name="connsiteY0" fmla="*/ 4827075 h 4827073"/>
                <a:gd name="connsiteX1" fmla="*/ 1200448 w 1448007"/>
                <a:gd name="connsiteY1" fmla="*/ 3611113 h 4827073"/>
                <a:gd name="connsiteX2" fmla="*/ 1309829 w 1448007"/>
                <a:gd name="connsiteY2" fmla="*/ 2495153 h 4827073"/>
                <a:gd name="connsiteX3" fmla="*/ 1290640 w 1448007"/>
                <a:gd name="connsiteY3" fmla="*/ 1878320 h 4827073"/>
                <a:gd name="connsiteX4" fmla="*/ 1091059 w 1448007"/>
                <a:gd name="connsiteY4" fmla="*/ 1525105 h 4827073"/>
                <a:gd name="connsiteX5" fmla="*/ 842064 w 1448007"/>
                <a:gd name="connsiteY5" fmla="*/ 1653072 h 4827073"/>
                <a:gd name="connsiteX6" fmla="*/ 480456 w 1448007"/>
                <a:gd name="connsiteY6" fmla="*/ 2033839 h 4827073"/>
                <a:gd name="connsiteX7" fmla="*/ 169828 w 1448007"/>
                <a:gd name="connsiteY7" fmla="*/ 1302751 h 4827073"/>
                <a:gd name="connsiteX8" fmla="*/ 1 w 1448007"/>
                <a:gd name="connsiteY8" fmla="*/ 3 h 4827073"/>
                <a:gd name="connsiteX0" fmla="*/ 1448007 w 1448007"/>
                <a:gd name="connsiteY0" fmla="*/ 4827075 h 4827073"/>
                <a:gd name="connsiteX1" fmla="*/ 1200448 w 1448007"/>
                <a:gd name="connsiteY1" fmla="*/ 3611113 h 4827073"/>
                <a:gd name="connsiteX2" fmla="*/ 1309829 w 1448007"/>
                <a:gd name="connsiteY2" fmla="*/ 2495153 h 4827073"/>
                <a:gd name="connsiteX3" fmla="*/ 1290640 w 1448007"/>
                <a:gd name="connsiteY3" fmla="*/ 1878320 h 4827073"/>
                <a:gd name="connsiteX4" fmla="*/ 1091059 w 1448007"/>
                <a:gd name="connsiteY4" fmla="*/ 1525105 h 4827073"/>
                <a:gd name="connsiteX5" fmla="*/ 842064 w 1448007"/>
                <a:gd name="connsiteY5" fmla="*/ 1653072 h 4827073"/>
                <a:gd name="connsiteX6" fmla="*/ 480456 w 1448007"/>
                <a:gd name="connsiteY6" fmla="*/ 2033839 h 4827073"/>
                <a:gd name="connsiteX7" fmla="*/ 169828 w 1448007"/>
                <a:gd name="connsiteY7" fmla="*/ 1302751 h 4827073"/>
                <a:gd name="connsiteX8" fmla="*/ 1 w 1448007"/>
                <a:gd name="connsiteY8" fmla="*/ 3 h 4827073"/>
                <a:gd name="connsiteX0" fmla="*/ 1448007 w 1448007"/>
                <a:gd name="connsiteY0" fmla="*/ 4827075 h 4827073"/>
                <a:gd name="connsiteX1" fmla="*/ 1200448 w 1448007"/>
                <a:gd name="connsiteY1" fmla="*/ 3611113 h 4827073"/>
                <a:gd name="connsiteX2" fmla="*/ 1309829 w 1448007"/>
                <a:gd name="connsiteY2" fmla="*/ 2495153 h 4827073"/>
                <a:gd name="connsiteX3" fmla="*/ 1290640 w 1448007"/>
                <a:gd name="connsiteY3" fmla="*/ 1878320 h 4827073"/>
                <a:gd name="connsiteX4" fmla="*/ 1091059 w 1448007"/>
                <a:gd name="connsiteY4" fmla="*/ 1525105 h 4827073"/>
                <a:gd name="connsiteX5" fmla="*/ 842064 w 1448007"/>
                <a:gd name="connsiteY5" fmla="*/ 1653072 h 4827073"/>
                <a:gd name="connsiteX6" fmla="*/ 480456 w 1448007"/>
                <a:gd name="connsiteY6" fmla="*/ 2033839 h 4827073"/>
                <a:gd name="connsiteX7" fmla="*/ 169828 w 1448007"/>
                <a:gd name="connsiteY7" fmla="*/ 1302751 h 4827073"/>
                <a:gd name="connsiteX8" fmla="*/ 1 w 1448007"/>
                <a:gd name="connsiteY8" fmla="*/ 3 h 4827073"/>
                <a:gd name="connsiteX0" fmla="*/ 1448007 w 1448007"/>
                <a:gd name="connsiteY0" fmla="*/ 4827075 h 4827073"/>
                <a:gd name="connsiteX1" fmla="*/ 1200448 w 1448007"/>
                <a:gd name="connsiteY1" fmla="*/ 3611113 h 4827073"/>
                <a:gd name="connsiteX2" fmla="*/ 1309829 w 1448007"/>
                <a:gd name="connsiteY2" fmla="*/ 2495153 h 4827073"/>
                <a:gd name="connsiteX3" fmla="*/ 1290640 w 1448007"/>
                <a:gd name="connsiteY3" fmla="*/ 1878320 h 4827073"/>
                <a:gd name="connsiteX4" fmla="*/ 1091059 w 1448007"/>
                <a:gd name="connsiteY4" fmla="*/ 1525105 h 4827073"/>
                <a:gd name="connsiteX5" fmla="*/ 842064 w 1448007"/>
                <a:gd name="connsiteY5" fmla="*/ 1653072 h 4827073"/>
                <a:gd name="connsiteX6" fmla="*/ 480456 w 1448007"/>
                <a:gd name="connsiteY6" fmla="*/ 2033839 h 4827073"/>
                <a:gd name="connsiteX7" fmla="*/ 169828 w 1448007"/>
                <a:gd name="connsiteY7" fmla="*/ 1302751 h 4827073"/>
                <a:gd name="connsiteX8" fmla="*/ 1 w 1448007"/>
                <a:gd name="connsiteY8" fmla="*/ 3 h 4827073"/>
                <a:gd name="connsiteX0" fmla="*/ 1448007 w 1448007"/>
                <a:gd name="connsiteY0" fmla="*/ 4827075 h 4827073"/>
                <a:gd name="connsiteX1" fmla="*/ 1200448 w 1448007"/>
                <a:gd name="connsiteY1" fmla="*/ 3611113 h 4827073"/>
                <a:gd name="connsiteX2" fmla="*/ 1309829 w 1448007"/>
                <a:gd name="connsiteY2" fmla="*/ 2495153 h 4827073"/>
                <a:gd name="connsiteX3" fmla="*/ 1290640 w 1448007"/>
                <a:gd name="connsiteY3" fmla="*/ 1878320 h 4827073"/>
                <a:gd name="connsiteX4" fmla="*/ 1091059 w 1448007"/>
                <a:gd name="connsiteY4" fmla="*/ 1525105 h 4827073"/>
                <a:gd name="connsiteX5" fmla="*/ 842064 w 1448007"/>
                <a:gd name="connsiteY5" fmla="*/ 1653072 h 4827073"/>
                <a:gd name="connsiteX6" fmla="*/ 480456 w 1448007"/>
                <a:gd name="connsiteY6" fmla="*/ 2033839 h 4827073"/>
                <a:gd name="connsiteX7" fmla="*/ 169828 w 1448007"/>
                <a:gd name="connsiteY7" fmla="*/ 1302751 h 4827073"/>
                <a:gd name="connsiteX8" fmla="*/ 1 w 1448007"/>
                <a:gd name="connsiteY8" fmla="*/ 3 h 4827073"/>
                <a:gd name="connsiteX0" fmla="*/ 1448007 w 1448007"/>
                <a:gd name="connsiteY0" fmla="*/ 4827075 h 4827073"/>
                <a:gd name="connsiteX1" fmla="*/ 1200448 w 1448007"/>
                <a:gd name="connsiteY1" fmla="*/ 3611113 h 4827073"/>
                <a:gd name="connsiteX2" fmla="*/ 1309829 w 1448007"/>
                <a:gd name="connsiteY2" fmla="*/ 2495153 h 4827073"/>
                <a:gd name="connsiteX3" fmla="*/ 1290640 w 1448007"/>
                <a:gd name="connsiteY3" fmla="*/ 1878320 h 4827073"/>
                <a:gd name="connsiteX4" fmla="*/ 1091059 w 1448007"/>
                <a:gd name="connsiteY4" fmla="*/ 1525105 h 4827073"/>
                <a:gd name="connsiteX5" fmla="*/ 842064 w 1448007"/>
                <a:gd name="connsiteY5" fmla="*/ 1653072 h 4827073"/>
                <a:gd name="connsiteX6" fmla="*/ 480456 w 1448007"/>
                <a:gd name="connsiteY6" fmla="*/ 2033839 h 4827073"/>
                <a:gd name="connsiteX7" fmla="*/ 169828 w 1448007"/>
                <a:gd name="connsiteY7" fmla="*/ 1302751 h 4827073"/>
                <a:gd name="connsiteX8" fmla="*/ 1 w 1448007"/>
                <a:gd name="connsiteY8" fmla="*/ 3 h 4827073"/>
                <a:gd name="connsiteX0" fmla="*/ 1448007 w 1448007"/>
                <a:gd name="connsiteY0" fmla="*/ 4827075 h 4827073"/>
                <a:gd name="connsiteX1" fmla="*/ 1200448 w 1448007"/>
                <a:gd name="connsiteY1" fmla="*/ 3611113 h 4827073"/>
                <a:gd name="connsiteX2" fmla="*/ 1309829 w 1448007"/>
                <a:gd name="connsiteY2" fmla="*/ 2495153 h 4827073"/>
                <a:gd name="connsiteX3" fmla="*/ 1290640 w 1448007"/>
                <a:gd name="connsiteY3" fmla="*/ 1878320 h 4827073"/>
                <a:gd name="connsiteX4" fmla="*/ 1091059 w 1448007"/>
                <a:gd name="connsiteY4" fmla="*/ 1525105 h 4827073"/>
                <a:gd name="connsiteX5" fmla="*/ 842064 w 1448007"/>
                <a:gd name="connsiteY5" fmla="*/ 1653072 h 4827073"/>
                <a:gd name="connsiteX6" fmla="*/ 480456 w 1448007"/>
                <a:gd name="connsiteY6" fmla="*/ 2033839 h 4827073"/>
                <a:gd name="connsiteX7" fmla="*/ 169828 w 1448007"/>
                <a:gd name="connsiteY7" fmla="*/ 1302751 h 4827073"/>
                <a:gd name="connsiteX8" fmla="*/ 1 w 1448007"/>
                <a:gd name="connsiteY8" fmla="*/ 3 h 4827073"/>
                <a:gd name="connsiteX0" fmla="*/ 1448007 w 1448007"/>
                <a:gd name="connsiteY0" fmla="*/ 4827075 h 4827073"/>
                <a:gd name="connsiteX1" fmla="*/ 1200448 w 1448007"/>
                <a:gd name="connsiteY1" fmla="*/ 3611113 h 4827073"/>
                <a:gd name="connsiteX2" fmla="*/ 1309829 w 1448007"/>
                <a:gd name="connsiteY2" fmla="*/ 2495153 h 4827073"/>
                <a:gd name="connsiteX3" fmla="*/ 1290640 w 1448007"/>
                <a:gd name="connsiteY3" fmla="*/ 1878320 h 4827073"/>
                <a:gd name="connsiteX4" fmla="*/ 1091059 w 1448007"/>
                <a:gd name="connsiteY4" fmla="*/ 1525105 h 4827073"/>
                <a:gd name="connsiteX5" fmla="*/ 842064 w 1448007"/>
                <a:gd name="connsiteY5" fmla="*/ 1653072 h 4827073"/>
                <a:gd name="connsiteX6" fmla="*/ 516999 w 1448007"/>
                <a:gd name="connsiteY6" fmla="*/ 2115072 h 4827073"/>
                <a:gd name="connsiteX7" fmla="*/ 169828 w 1448007"/>
                <a:gd name="connsiteY7" fmla="*/ 1302751 h 4827073"/>
                <a:gd name="connsiteX8" fmla="*/ 1 w 1448007"/>
                <a:gd name="connsiteY8" fmla="*/ 3 h 4827073"/>
                <a:gd name="connsiteX0" fmla="*/ 2111901 w 2111901"/>
                <a:gd name="connsiteY0" fmla="*/ 6403042 h 6403040"/>
                <a:gd name="connsiteX1" fmla="*/ 1864342 w 2111901"/>
                <a:gd name="connsiteY1" fmla="*/ 5187080 h 6403040"/>
                <a:gd name="connsiteX2" fmla="*/ 1973723 w 2111901"/>
                <a:gd name="connsiteY2" fmla="*/ 4071120 h 6403040"/>
                <a:gd name="connsiteX3" fmla="*/ 1954534 w 2111901"/>
                <a:gd name="connsiteY3" fmla="*/ 3454287 h 6403040"/>
                <a:gd name="connsiteX4" fmla="*/ 1754953 w 2111901"/>
                <a:gd name="connsiteY4" fmla="*/ 3101072 h 6403040"/>
                <a:gd name="connsiteX5" fmla="*/ 1505958 w 2111901"/>
                <a:gd name="connsiteY5" fmla="*/ 3229039 h 6403040"/>
                <a:gd name="connsiteX6" fmla="*/ 1180893 w 2111901"/>
                <a:gd name="connsiteY6" fmla="*/ 3691039 h 6403040"/>
                <a:gd name="connsiteX7" fmla="*/ 833722 w 2111901"/>
                <a:gd name="connsiteY7" fmla="*/ 2878718 h 6403040"/>
                <a:gd name="connsiteX8" fmla="*/ 0 w 2111901"/>
                <a:gd name="connsiteY8" fmla="*/ 0 h 6403040"/>
                <a:gd name="connsiteX0" fmla="*/ 2111901 w 2111901"/>
                <a:gd name="connsiteY0" fmla="*/ 6403042 h 6403040"/>
                <a:gd name="connsiteX1" fmla="*/ 1864342 w 2111901"/>
                <a:gd name="connsiteY1" fmla="*/ 5187080 h 6403040"/>
                <a:gd name="connsiteX2" fmla="*/ 1973723 w 2111901"/>
                <a:gd name="connsiteY2" fmla="*/ 4071120 h 6403040"/>
                <a:gd name="connsiteX3" fmla="*/ 1954534 w 2111901"/>
                <a:gd name="connsiteY3" fmla="*/ 3454287 h 6403040"/>
                <a:gd name="connsiteX4" fmla="*/ 1754953 w 2111901"/>
                <a:gd name="connsiteY4" fmla="*/ 3101072 h 6403040"/>
                <a:gd name="connsiteX5" fmla="*/ 1505958 w 2111901"/>
                <a:gd name="connsiteY5" fmla="*/ 3229039 h 6403040"/>
                <a:gd name="connsiteX6" fmla="*/ 1180893 w 2111901"/>
                <a:gd name="connsiteY6" fmla="*/ 3691039 h 6403040"/>
                <a:gd name="connsiteX7" fmla="*/ 833722 w 2111901"/>
                <a:gd name="connsiteY7" fmla="*/ 2878718 h 6403040"/>
                <a:gd name="connsiteX8" fmla="*/ 596181 w 2111901"/>
                <a:gd name="connsiteY8" fmla="*/ 2017600 h 6403040"/>
                <a:gd name="connsiteX9" fmla="*/ 0 w 2111901"/>
                <a:gd name="connsiteY9" fmla="*/ 0 h 6403040"/>
                <a:gd name="connsiteX0" fmla="*/ 2111901 w 2111901"/>
                <a:gd name="connsiteY0" fmla="*/ 6403042 h 6403040"/>
                <a:gd name="connsiteX1" fmla="*/ 1864342 w 2111901"/>
                <a:gd name="connsiteY1" fmla="*/ 5187080 h 6403040"/>
                <a:gd name="connsiteX2" fmla="*/ 1973723 w 2111901"/>
                <a:gd name="connsiteY2" fmla="*/ 4071120 h 6403040"/>
                <a:gd name="connsiteX3" fmla="*/ 1954534 w 2111901"/>
                <a:gd name="connsiteY3" fmla="*/ 3454287 h 6403040"/>
                <a:gd name="connsiteX4" fmla="*/ 1754953 w 2111901"/>
                <a:gd name="connsiteY4" fmla="*/ 3101072 h 6403040"/>
                <a:gd name="connsiteX5" fmla="*/ 1505958 w 2111901"/>
                <a:gd name="connsiteY5" fmla="*/ 3229039 h 6403040"/>
                <a:gd name="connsiteX6" fmla="*/ 1180893 w 2111901"/>
                <a:gd name="connsiteY6" fmla="*/ 3691039 h 6403040"/>
                <a:gd name="connsiteX7" fmla="*/ 833722 w 2111901"/>
                <a:gd name="connsiteY7" fmla="*/ 2878718 h 6403040"/>
                <a:gd name="connsiteX8" fmla="*/ 724087 w 2111901"/>
                <a:gd name="connsiteY8" fmla="*/ 1643917 h 6403040"/>
                <a:gd name="connsiteX9" fmla="*/ 0 w 2111901"/>
                <a:gd name="connsiteY9" fmla="*/ 0 h 640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11901" h="6403040">
                  <a:moveTo>
                    <a:pt x="2111901" y="6403042"/>
                  </a:moveTo>
                  <a:cubicBezTo>
                    <a:pt x="2024423" y="5935862"/>
                    <a:pt x="1887372" y="5575734"/>
                    <a:pt x="1864342" y="5187080"/>
                  </a:cubicBezTo>
                  <a:cubicBezTo>
                    <a:pt x="1841312" y="4798426"/>
                    <a:pt x="1952614" y="4420071"/>
                    <a:pt x="1973723" y="4071120"/>
                  </a:cubicBezTo>
                  <a:cubicBezTo>
                    <a:pt x="1994832" y="3722169"/>
                    <a:pt x="2005388" y="3692757"/>
                    <a:pt x="1954534" y="3454287"/>
                  </a:cubicBezTo>
                  <a:cubicBezTo>
                    <a:pt x="1903680" y="3215817"/>
                    <a:pt x="1865699" y="3100221"/>
                    <a:pt x="1754953" y="3101072"/>
                  </a:cubicBezTo>
                  <a:cubicBezTo>
                    <a:pt x="1644207" y="3101923"/>
                    <a:pt x="1601635" y="3130711"/>
                    <a:pt x="1505958" y="3229039"/>
                  </a:cubicBezTo>
                  <a:cubicBezTo>
                    <a:pt x="1410281" y="3327367"/>
                    <a:pt x="1351808" y="3746720"/>
                    <a:pt x="1180893" y="3691039"/>
                  </a:cubicBezTo>
                  <a:cubicBezTo>
                    <a:pt x="1009978" y="3635358"/>
                    <a:pt x="931174" y="3157624"/>
                    <a:pt x="833722" y="2878718"/>
                  </a:cubicBezTo>
                  <a:cubicBezTo>
                    <a:pt x="736270" y="2599812"/>
                    <a:pt x="863041" y="2123703"/>
                    <a:pt x="724087" y="1643917"/>
                  </a:cubicBezTo>
                  <a:cubicBezTo>
                    <a:pt x="585133" y="1164131"/>
                    <a:pt x="99364" y="336267"/>
                    <a:pt x="0" y="0"/>
                  </a:cubicBezTo>
                </a:path>
              </a:pathLst>
            </a:custGeom>
            <a:noFill/>
            <a:ln w="63500" cap="rnd" cmpd="dbl">
              <a:solidFill>
                <a:schemeClr val="accent2">
                  <a:lumMod val="75000"/>
                </a:schemeClr>
              </a:solidFill>
              <a:prstDash val="solid"/>
              <a:headEnd type="triangle" w="med" len="sm"/>
              <a:tailEnd type="triangle" w="med" len="sm"/>
            </a:ln>
            <a:effectLst>
              <a:glow rad="381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18">
                <a:latin typeface="UD デジタル 教科書体 NK-R" panose="02020400000000000000" pitchFamily="18" charset="-128"/>
                <a:ea typeface="UD デジタル 教科書体 NK-R" panose="02020400000000000000" pitchFamily="18" charset="-128"/>
              </a:endParaRPr>
            </a:p>
          </p:txBody>
        </p:sp>
        <p:sp>
          <p:nvSpPr>
            <p:cNvPr id="117" name="フリーフォーム 116"/>
            <p:cNvSpPr>
              <a:spLocks noChangeAspect="1"/>
            </p:cNvSpPr>
            <p:nvPr/>
          </p:nvSpPr>
          <p:spPr>
            <a:xfrm>
              <a:off x="7819322" y="6835433"/>
              <a:ext cx="637911" cy="546207"/>
            </a:xfrm>
            <a:custGeom>
              <a:avLst/>
              <a:gdLst>
                <a:gd name="connsiteX0" fmla="*/ 2857500 w 2857500"/>
                <a:gd name="connsiteY0" fmla="*/ 0 h 2438400"/>
                <a:gd name="connsiteX1" fmla="*/ 45720 w 2857500"/>
                <a:gd name="connsiteY1" fmla="*/ 2369820 h 2438400"/>
                <a:gd name="connsiteX2" fmla="*/ 0 w 2857500"/>
                <a:gd name="connsiteY2" fmla="*/ 2438400 h 2438400"/>
                <a:gd name="connsiteX0" fmla="*/ 2857500 w 2857500"/>
                <a:gd name="connsiteY0" fmla="*/ 0 h 2438400"/>
                <a:gd name="connsiteX1" fmla="*/ 2446020 w 2857500"/>
                <a:gd name="connsiteY1" fmla="*/ 510540 h 2438400"/>
                <a:gd name="connsiteX2" fmla="*/ 45720 w 2857500"/>
                <a:gd name="connsiteY2" fmla="*/ 2369820 h 2438400"/>
                <a:gd name="connsiteX3" fmla="*/ 0 w 2857500"/>
                <a:gd name="connsiteY3" fmla="*/ 2438400 h 2438400"/>
                <a:gd name="connsiteX0" fmla="*/ 2857500 w 2857500"/>
                <a:gd name="connsiteY0" fmla="*/ 0 h 2438400"/>
                <a:gd name="connsiteX1" fmla="*/ 2446020 w 2857500"/>
                <a:gd name="connsiteY1" fmla="*/ 510540 h 2438400"/>
                <a:gd name="connsiteX2" fmla="*/ 2263140 w 2857500"/>
                <a:gd name="connsiteY2" fmla="*/ 906780 h 2438400"/>
                <a:gd name="connsiteX3" fmla="*/ 45720 w 2857500"/>
                <a:gd name="connsiteY3" fmla="*/ 2369820 h 2438400"/>
                <a:gd name="connsiteX4" fmla="*/ 0 w 2857500"/>
                <a:gd name="connsiteY4" fmla="*/ 2438400 h 2438400"/>
                <a:gd name="connsiteX0" fmla="*/ 2857500 w 2857500"/>
                <a:gd name="connsiteY0" fmla="*/ 0 h 2438400"/>
                <a:gd name="connsiteX1" fmla="*/ 2446020 w 2857500"/>
                <a:gd name="connsiteY1" fmla="*/ 510540 h 2438400"/>
                <a:gd name="connsiteX2" fmla="*/ 2263140 w 2857500"/>
                <a:gd name="connsiteY2" fmla="*/ 906780 h 2438400"/>
                <a:gd name="connsiteX3" fmla="*/ 45720 w 2857500"/>
                <a:gd name="connsiteY3" fmla="*/ 2369820 h 2438400"/>
                <a:gd name="connsiteX4" fmla="*/ 0 w 2857500"/>
                <a:gd name="connsiteY4" fmla="*/ 2438400 h 2438400"/>
                <a:gd name="connsiteX0" fmla="*/ 2857500 w 2857500"/>
                <a:gd name="connsiteY0" fmla="*/ 0 h 2438400"/>
                <a:gd name="connsiteX1" fmla="*/ 2484120 w 2857500"/>
                <a:gd name="connsiteY1" fmla="*/ 518160 h 2438400"/>
                <a:gd name="connsiteX2" fmla="*/ 2263140 w 2857500"/>
                <a:gd name="connsiteY2" fmla="*/ 906780 h 2438400"/>
                <a:gd name="connsiteX3" fmla="*/ 45720 w 2857500"/>
                <a:gd name="connsiteY3" fmla="*/ 2369820 h 2438400"/>
                <a:gd name="connsiteX4" fmla="*/ 0 w 2857500"/>
                <a:gd name="connsiteY4" fmla="*/ 2438400 h 2438400"/>
                <a:gd name="connsiteX0" fmla="*/ 2857500 w 2857500"/>
                <a:gd name="connsiteY0" fmla="*/ 0 h 2438400"/>
                <a:gd name="connsiteX1" fmla="*/ 2484120 w 2857500"/>
                <a:gd name="connsiteY1" fmla="*/ 518160 h 2438400"/>
                <a:gd name="connsiteX2" fmla="*/ 2263140 w 2857500"/>
                <a:gd name="connsiteY2" fmla="*/ 906780 h 2438400"/>
                <a:gd name="connsiteX3" fmla="*/ 45720 w 2857500"/>
                <a:gd name="connsiteY3" fmla="*/ 2369820 h 2438400"/>
                <a:gd name="connsiteX4" fmla="*/ 0 w 2857500"/>
                <a:gd name="connsiteY4" fmla="*/ 2438400 h 2438400"/>
                <a:gd name="connsiteX0" fmla="*/ 2857500 w 2857500"/>
                <a:gd name="connsiteY0" fmla="*/ 0 h 2438400"/>
                <a:gd name="connsiteX1" fmla="*/ 2499360 w 2857500"/>
                <a:gd name="connsiteY1" fmla="*/ 541020 h 2438400"/>
                <a:gd name="connsiteX2" fmla="*/ 2263140 w 2857500"/>
                <a:gd name="connsiteY2" fmla="*/ 906780 h 2438400"/>
                <a:gd name="connsiteX3" fmla="*/ 45720 w 2857500"/>
                <a:gd name="connsiteY3" fmla="*/ 2369820 h 2438400"/>
                <a:gd name="connsiteX4" fmla="*/ 0 w 2857500"/>
                <a:gd name="connsiteY4" fmla="*/ 2438400 h 2438400"/>
                <a:gd name="connsiteX0" fmla="*/ 2857500 w 2857500"/>
                <a:gd name="connsiteY0" fmla="*/ 0 h 2438400"/>
                <a:gd name="connsiteX1" fmla="*/ 2499360 w 2857500"/>
                <a:gd name="connsiteY1" fmla="*/ 541020 h 2438400"/>
                <a:gd name="connsiteX2" fmla="*/ 2263140 w 2857500"/>
                <a:gd name="connsiteY2" fmla="*/ 906780 h 2438400"/>
                <a:gd name="connsiteX3" fmla="*/ 45720 w 2857500"/>
                <a:gd name="connsiteY3" fmla="*/ 2369820 h 2438400"/>
                <a:gd name="connsiteX4" fmla="*/ 0 w 2857500"/>
                <a:gd name="connsiteY4" fmla="*/ 2438400 h 2438400"/>
                <a:gd name="connsiteX0" fmla="*/ 2857500 w 2857500"/>
                <a:gd name="connsiteY0" fmla="*/ 0 h 2438400"/>
                <a:gd name="connsiteX1" fmla="*/ 2499360 w 2857500"/>
                <a:gd name="connsiteY1" fmla="*/ 541020 h 2438400"/>
                <a:gd name="connsiteX2" fmla="*/ 2263140 w 2857500"/>
                <a:gd name="connsiteY2" fmla="*/ 906780 h 2438400"/>
                <a:gd name="connsiteX3" fmla="*/ 45720 w 2857500"/>
                <a:gd name="connsiteY3" fmla="*/ 2369820 h 2438400"/>
                <a:gd name="connsiteX4" fmla="*/ 0 w 2857500"/>
                <a:gd name="connsiteY4" fmla="*/ 2438400 h 2438400"/>
                <a:gd name="connsiteX0" fmla="*/ 2857500 w 2857500"/>
                <a:gd name="connsiteY0" fmla="*/ 0 h 2438400"/>
                <a:gd name="connsiteX1" fmla="*/ 2499360 w 2857500"/>
                <a:gd name="connsiteY1" fmla="*/ 541020 h 2438400"/>
                <a:gd name="connsiteX2" fmla="*/ 2263140 w 2857500"/>
                <a:gd name="connsiteY2" fmla="*/ 906780 h 2438400"/>
                <a:gd name="connsiteX3" fmla="*/ 1706880 w 2857500"/>
                <a:gd name="connsiteY3" fmla="*/ 1059180 h 2438400"/>
                <a:gd name="connsiteX4" fmla="*/ 45720 w 2857500"/>
                <a:gd name="connsiteY4" fmla="*/ 2369820 h 2438400"/>
                <a:gd name="connsiteX5" fmla="*/ 0 w 2857500"/>
                <a:gd name="connsiteY5" fmla="*/ 2438400 h 2438400"/>
                <a:gd name="connsiteX0" fmla="*/ 2857500 w 2857500"/>
                <a:gd name="connsiteY0" fmla="*/ 0 h 2438400"/>
                <a:gd name="connsiteX1" fmla="*/ 2499360 w 2857500"/>
                <a:gd name="connsiteY1" fmla="*/ 541020 h 2438400"/>
                <a:gd name="connsiteX2" fmla="*/ 2263140 w 2857500"/>
                <a:gd name="connsiteY2" fmla="*/ 906780 h 2438400"/>
                <a:gd name="connsiteX3" fmla="*/ 1706880 w 2857500"/>
                <a:gd name="connsiteY3" fmla="*/ 1059180 h 2438400"/>
                <a:gd name="connsiteX4" fmla="*/ 45720 w 2857500"/>
                <a:gd name="connsiteY4" fmla="*/ 2369820 h 2438400"/>
                <a:gd name="connsiteX5" fmla="*/ 0 w 2857500"/>
                <a:gd name="connsiteY5" fmla="*/ 2438400 h 2438400"/>
                <a:gd name="connsiteX0" fmla="*/ 2857500 w 2857500"/>
                <a:gd name="connsiteY0" fmla="*/ 0 h 2438400"/>
                <a:gd name="connsiteX1" fmla="*/ 2499360 w 2857500"/>
                <a:gd name="connsiteY1" fmla="*/ 541020 h 2438400"/>
                <a:gd name="connsiteX2" fmla="*/ 2263140 w 2857500"/>
                <a:gd name="connsiteY2" fmla="*/ 906780 h 2438400"/>
                <a:gd name="connsiteX3" fmla="*/ 1706880 w 2857500"/>
                <a:gd name="connsiteY3" fmla="*/ 1059180 h 2438400"/>
                <a:gd name="connsiteX4" fmla="*/ 45720 w 2857500"/>
                <a:gd name="connsiteY4" fmla="*/ 2369820 h 2438400"/>
                <a:gd name="connsiteX5" fmla="*/ 0 w 2857500"/>
                <a:gd name="connsiteY5" fmla="*/ 2438400 h 2438400"/>
                <a:gd name="connsiteX0" fmla="*/ 2857500 w 2857500"/>
                <a:gd name="connsiteY0" fmla="*/ 0 h 2438400"/>
                <a:gd name="connsiteX1" fmla="*/ 2499360 w 2857500"/>
                <a:gd name="connsiteY1" fmla="*/ 541020 h 2438400"/>
                <a:gd name="connsiteX2" fmla="*/ 2263140 w 2857500"/>
                <a:gd name="connsiteY2" fmla="*/ 906780 h 2438400"/>
                <a:gd name="connsiteX3" fmla="*/ 1706880 w 2857500"/>
                <a:gd name="connsiteY3" fmla="*/ 1059180 h 2438400"/>
                <a:gd name="connsiteX4" fmla="*/ 1325880 w 2857500"/>
                <a:gd name="connsiteY4" fmla="*/ 1584960 h 2438400"/>
                <a:gd name="connsiteX5" fmla="*/ 45720 w 2857500"/>
                <a:gd name="connsiteY5" fmla="*/ 2369820 h 2438400"/>
                <a:gd name="connsiteX6" fmla="*/ 0 w 2857500"/>
                <a:gd name="connsiteY6" fmla="*/ 2438400 h 2438400"/>
                <a:gd name="connsiteX0" fmla="*/ 2857500 w 2857500"/>
                <a:gd name="connsiteY0" fmla="*/ 0 h 2438400"/>
                <a:gd name="connsiteX1" fmla="*/ 2499360 w 2857500"/>
                <a:gd name="connsiteY1" fmla="*/ 541020 h 2438400"/>
                <a:gd name="connsiteX2" fmla="*/ 2263140 w 2857500"/>
                <a:gd name="connsiteY2" fmla="*/ 906780 h 2438400"/>
                <a:gd name="connsiteX3" fmla="*/ 1706880 w 2857500"/>
                <a:gd name="connsiteY3" fmla="*/ 1059180 h 2438400"/>
                <a:gd name="connsiteX4" fmla="*/ 1325880 w 2857500"/>
                <a:gd name="connsiteY4" fmla="*/ 1584960 h 2438400"/>
                <a:gd name="connsiteX5" fmla="*/ 45720 w 2857500"/>
                <a:gd name="connsiteY5" fmla="*/ 2369820 h 2438400"/>
                <a:gd name="connsiteX6" fmla="*/ 0 w 2857500"/>
                <a:gd name="connsiteY6" fmla="*/ 2438400 h 2438400"/>
                <a:gd name="connsiteX0" fmla="*/ 2857500 w 2857500"/>
                <a:gd name="connsiteY0" fmla="*/ 0 h 2438400"/>
                <a:gd name="connsiteX1" fmla="*/ 2499360 w 2857500"/>
                <a:gd name="connsiteY1" fmla="*/ 541020 h 2438400"/>
                <a:gd name="connsiteX2" fmla="*/ 2263140 w 2857500"/>
                <a:gd name="connsiteY2" fmla="*/ 906780 h 2438400"/>
                <a:gd name="connsiteX3" fmla="*/ 1699260 w 2857500"/>
                <a:gd name="connsiteY3" fmla="*/ 1036320 h 2438400"/>
                <a:gd name="connsiteX4" fmla="*/ 1325880 w 2857500"/>
                <a:gd name="connsiteY4" fmla="*/ 1584960 h 2438400"/>
                <a:gd name="connsiteX5" fmla="*/ 45720 w 2857500"/>
                <a:gd name="connsiteY5" fmla="*/ 2369820 h 2438400"/>
                <a:gd name="connsiteX6" fmla="*/ 0 w 2857500"/>
                <a:gd name="connsiteY6" fmla="*/ 2438400 h 2438400"/>
                <a:gd name="connsiteX0" fmla="*/ 2857500 w 2857500"/>
                <a:gd name="connsiteY0" fmla="*/ 0 h 2438400"/>
                <a:gd name="connsiteX1" fmla="*/ 2499360 w 2857500"/>
                <a:gd name="connsiteY1" fmla="*/ 541020 h 2438400"/>
                <a:gd name="connsiteX2" fmla="*/ 2263140 w 2857500"/>
                <a:gd name="connsiteY2" fmla="*/ 906780 h 2438400"/>
                <a:gd name="connsiteX3" fmla="*/ 1699260 w 2857500"/>
                <a:gd name="connsiteY3" fmla="*/ 1036320 h 2438400"/>
                <a:gd name="connsiteX4" fmla="*/ 1325880 w 2857500"/>
                <a:gd name="connsiteY4" fmla="*/ 1584960 h 2438400"/>
                <a:gd name="connsiteX5" fmla="*/ 1158240 w 2857500"/>
                <a:gd name="connsiteY5" fmla="*/ 1981200 h 2438400"/>
                <a:gd name="connsiteX6" fmla="*/ 45720 w 2857500"/>
                <a:gd name="connsiteY6" fmla="*/ 2369820 h 2438400"/>
                <a:gd name="connsiteX7" fmla="*/ 0 w 2857500"/>
                <a:gd name="connsiteY7" fmla="*/ 2438400 h 2438400"/>
                <a:gd name="connsiteX0" fmla="*/ 2857500 w 2857500"/>
                <a:gd name="connsiteY0" fmla="*/ 0 h 2438400"/>
                <a:gd name="connsiteX1" fmla="*/ 2499360 w 2857500"/>
                <a:gd name="connsiteY1" fmla="*/ 541020 h 2438400"/>
                <a:gd name="connsiteX2" fmla="*/ 2263140 w 2857500"/>
                <a:gd name="connsiteY2" fmla="*/ 906780 h 2438400"/>
                <a:gd name="connsiteX3" fmla="*/ 1699260 w 2857500"/>
                <a:gd name="connsiteY3" fmla="*/ 1036320 h 2438400"/>
                <a:gd name="connsiteX4" fmla="*/ 1409700 w 2857500"/>
                <a:gd name="connsiteY4" fmla="*/ 1455420 h 2438400"/>
                <a:gd name="connsiteX5" fmla="*/ 1158240 w 2857500"/>
                <a:gd name="connsiteY5" fmla="*/ 1981200 h 2438400"/>
                <a:gd name="connsiteX6" fmla="*/ 45720 w 2857500"/>
                <a:gd name="connsiteY6" fmla="*/ 2369820 h 2438400"/>
                <a:gd name="connsiteX7" fmla="*/ 0 w 2857500"/>
                <a:gd name="connsiteY7" fmla="*/ 2438400 h 2438400"/>
                <a:gd name="connsiteX0" fmla="*/ 2857500 w 2857500"/>
                <a:gd name="connsiteY0" fmla="*/ 0 h 2438400"/>
                <a:gd name="connsiteX1" fmla="*/ 2499360 w 2857500"/>
                <a:gd name="connsiteY1" fmla="*/ 541020 h 2438400"/>
                <a:gd name="connsiteX2" fmla="*/ 2263140 w 2857500"/>
                <a:gd name="connsiteY2" fmla="*/ 906780 h 2438400"/>
                <a:gd name="connsiteX3" fmla="*/ 1699260 w 2857500"/>
                <a:gd name="connsiteY3" fmla="*/ 1036320 h 2438400"/>
                <a:gd name="connsiteX4" fmla="*/ 1409700 w 2857500"/>
                <a:gd name="connsiteY4" fmla="*/ 1455420 h 2438400"/>
                <a:gd name="connsiteX5" fmla="*/ 1158240 w 2857500"/>
                <a:gd name="connsiteY5" fmla="*/ 1981200 h 2438400"/>
                <a:gd name="connsiteX6" fmla="*/ 45720 w 2857500"/>
                <a:gd name="connsiteY6" fmla="*/ 2369820 h 2438400"/>
                <a:gd name="connsiteX7" fmla="*/ 0 w 2857500"/>
                <a:gd name="connsiteY7" fmla="*/ 2438400 h 2438400"/>
                <a:gd name="connsiteX0" fmla="*/ 2857500 w 2857500"/>
                <a:gd name="connsiteY0" fmla="*/ 0 h 2438400"/>
                <a:gd name="connsiteX1" fmla="*/ 2499360 w 2857500"/>
                <a:gd name="connsiteY1" fmla="*/ 541020 h 2438400"/>
                <a:gd name="connsiteX2" fmla="*/ 2263140 w 2857500"/>
                <a:gd name="connsiteY2" fmla="*/ 906780 h 2438400"/>
                <a:gd name="connsiteX3" fmla="*/ 1699260 w 2857500"/>
                <a:gd name="connsiteY3" fmla="*/ 1036320 h 2438400"/>
                <a:gd name="connsiteX4" fmla="*/ 1409700 w 2857500"/>
                <a:gd name="connsiteY4" fmla="*/ 1455420 h 2438400"/>
                <a:gd name="connsiteX5" fmla="*/ 1158240 w 2857500"/>
                <a:gd name="connsiteY5" fmla="*/ 1981200 h 2438400"/>
                <a:gd name="connsiteX6" fmla="*/ 45720 w 2857500"/>
                <a:gd name="connsiteY6" fmla="*/ 2369820 h 2438400"/>
                <a:gd name="connsiteX7" fmla="*/ 0 w 2857500"/>
                <a:gd name="connsiteY7" fmla="*/ 2438400 h 2438400"/>
                <a:gd name="connsiteX0" fmla="*/ 2857500 w 2857500"/>
                <a:gd name="connsiteY0" fmla="*/ 0 h 2438400"/>
                <a:gd name="connsiteX1" fmla="*/ 2499360 w 2857500"/>
                <a:gd name="connsiteY1" fmla="*/ 541020 h 2438400"/>
                <a:gd name="connsiteX2" fmla="*/ 2263140 w 2857500"/>
                <a:gd name="connsiteY2" fmla="*/ 906780 h 2438400"/>
                <a:gd name="connsiteX3" fmla="*/ 1699260 w 2857500"/>
                <a:gd name="connsiteY3" fmla="*/ 1036320 h 2438400"/>
                <a:gd name="connsiteX4" fmla="*/ 1440180 w 2857500"/>
                <a:gd name="connsiteY4" fmla="*/ 1447800 h 2438400"/>
                <a:gd name="connsiteX5" fmla="*/ 1158240 w 2857500"/>
                <a:gd name="connsiteY5" fmla="*/ 1981200 h 2438400"/>
                <a:gd name="connsiteX6" fmla="*/ 45720 w 2857500"/>
                <a:gd name="connsiteY6" fmla="*/ 2369820 h 2438400"/>
                <a:gd name="connsiteX7" fmla="*/ 0 w 2857500"/>
                <a:gd name="connsiteY7" fmla="*/ 2438400 h 2438400"/>
                <a:gd name="connsiteX0" fmla="*/ 2857500 w 2857500"/>
                <a:gd name="connsiteY0" fmla="*/ 0 h 2438400"/>
                <a:gd name="connsiteX1" fmla="*/ 2499360 w 2857500"/>
                <a:gd name="connsiteY1" fmla="*/ 541020 h 2438400"/>
                <a:gd name="connsiteX2" fmla="*/ 2263140 w 2857500"/>
                <a:gd name="connsiteY2" fmla="*/ 906780 h 2438400"/>
                <a:gd name="connsiteX3" fmla="*/ 1699260 w 2857500"/>
                <a:gd name="connsiteY3" fmla="*/ 1036320 h 2438400"/>
                <a:gd name="connsiteX4" fmla="*/ 1440180 w 2857500"/>
                <a:gd name="connsiteY4" fmla="*/ 1447800 h 2438400"/>
                <a:gd name="connsiteX5" fmla="*/ 1158240 w 2857500"/>
                <a:gd name="connsiteY5" fmla="*/ 1981200 h 2438400"/>
                <a:gd name="connsiteX6" fmla="*/ 45720 w 2857500"/>
                <a:gd name="connsiteY6" fmla="*/ 2369820 h 2438400"/>
                <a:gd name="connsiteX7" fmla="*/ 0 w 2857500"/>
                <a:gd name="connsiteY7" fmla="*/ 2438400 h 2438400"/>
                <a:gd name="connsiteX0" fmla="*/ 2857500 w 2857500"/>
                <a:gd name="connsiteY0" fmla="*/ 0 h 2438400"/>
                <a:gd name="connsiteX1" fmla="*/ 2499360 w 2857500"/>
                <a:gd name="connsiteY1" fmla="*/ 541020 h 2438400"/>
                <a:gd name="connsiteX2" fmla="*/ 2263140 w 2857500"/>
                <a:gd name="connsiteY2" fmla="*/ 906780 h 2438400"/>
                <a:gd name="connsiteX3" fmla="*/ 1699260 w 2857500"/>
                <a:gd name="connsiteY3" fmla="*/ 1036320 h 2438400"/>
                <a:gd name="connsiteX4" fmla="*/ 1440180 w 2857500"/>
                <a:gd name="connsiteY4" fmla="*/ 1447800 h 2438400"/>
                <a:gd name="connsiteX5" fmla="*/ 1158240 w 2857500"/>
                <a:gd name="connsiteY5" fmla="*/ 1981200 h 2438400"/>
                <a:gd name="connsiteX6" fmla="*/ 0 w 2857500"/>
                <a:gd name="connsiteY6" fmla="*/ 2438400 h 2438400"/>
                <a:gd name="connsiteX0" fmla="*/ 1996440 w 1996440"/>
                <a:gd name="connsiteY0" fmla="*/ 0 h 2148840"/>
                <a:gd name="connsiteX1" fmla="*/ 1638300 w 1996440"/>
                <a:gd name="connsiteY1" fmla="*/ 541020 h 2148840"/>
                <a:gd name="connsiteX2" fmla="*/ 1402080 w 1996440"/>
                <a:gd name="connsiteY2" fmla="*/ 906780 h 2148840"/>
                <a:gd name="connsiteX3" fmla="*/ 838200 w 1996440"/>
                <a:gd name="connsiteY3" fmla="*/ 1036320 h 2148840"/>
                <a:gd name="connsiteX4" fmla="*/ 579120 w 1996440"/>
                <a:gd name="connsiteY4" fmla="*/ 1447800 h 2148840"/>
                <a:gd name="connsiteX5" fmla="*/ 297180 w 1996440"/>
                <a:gd name="connsiteY5" fmla="*/ 1981200 h 2148840"/>
                <a:gd name="connsiteX6" fmla="*/ 0 w 1996440"/>
                <a:gd name="connsiteY6" fmla="*/ 2148840 h 2148840"/>
                <a:gd name="connsiteX0" fmla="*/ 1996440 w 1996440"/>
                <a:gd name="connsiteY0" fmla="*/ 0 h 2148840"/>
                <a:gd name="connsiteX1" fmla="*/ 1638300 w 1996440"/>
                <a:gd name="connsiteY1" fmla="*/ 541020 h 2148840"/>
                <a:gd name="connsiteX2" fmla="*/ 1402080 w 1996440"/>
                <a:gd name="connsiteY2" fmla="*/ 906780 h 2148840"/>
                <a:gd name="connsiteX3" fmla="*/ 838200 w 1996440"/>
                <a:gd name="connsiteY3" fmla="*/ 1036320 h 2148840"/>
                <a:gd name="connsiteX4" fmla="*/ 579120 w 1996440"/>
                <a:gd name="connsiteY4" fmla="*/ 1447800 h 2148840"/>
                <a:gd name="connsiteX5" fmla="*/ 365760 w 1996440"/>
                <a:gd name="connsiteY5" fmla="*/ 1943100 h 2148840"/>
                <a:gd name="connsiteX6" fmla="*/ 0 w 1996440"/>
                <a:gd name="connsiteY6" fmla="*/ 2148840 h 2148840"/>
                <a:gd name="connsiteX0" fmla="*/ 1996440 w 1996440"/>
                <a:gd name="connsiteY0" fmla="*/ 0 h 2148840"/>
                <a:gd name="connsiteX1" fmla="*/ 1638300 w 1996440"/>
                <a:gd name="connsiteY1" fmla="*/ 541020 h 2148840"/>
                <a:gd name="connsiteX2" fmla="*/ 1402080 w 1996440"/>
                <a:gd name="connsiteY2" fmla="*/ 906780 h 2148840"/>
                <a:gd name="connsiteX3" fmla="*/ 838200 w 1996440"/>
                <a:gd name="connsiteY3" fmla="*/ 1036320 h 2148840"/>
                <a:gd name="connsiteX4" fmla="*/ 579120 w 1996440"/>
                <a:gd name="connsiteY4" fmla="*/ 1447800 h 2148840"/>
                <a:gd name="connsiteX5" fmla="*/ 365760 w 1996440"/>
                <a:gd name="connsiteY5" fmla="*/ 1943100 h 2148840"/>
                <a:gd name="connsiteX6" fmla="*/ 0 w 1996440"/>
                <a:gd name="connsiteY6" fmla="*/ 2148840 h 2148840"/>
                <a:gd name="connsiteX0" fmla="*/ 1996440 w 1996440"/>
                <a:gd name="connsiteY0" fmla="*/ 0 h 2148840"/>
                <a:gd name="connsiteX1" fmla="*/ 1638300 w 1996440"/>
                <a:gd name="connsiteY1" fmla="*/ 541020 h 2148840"/>
                <a:gd name="connsiteX2" fmla="*/ 1402080 w 1996440"/>
                <a:gd name="connsiteY2" fmla="*/ 906780 h 2148840"/>
                <a:gd name="connsiteX3" fmla="*/ 838200 w 1996440"/>
                <a:gd name="connsiteY3" fmla="*/ 1036320 h 2148840"/>
                <a:gd name="connsiteX4" fmla="*/ 579120 w 1996440"/>
                <a:gd name="connsiteY4" fmla="*/ 1447800 h 2148840"/>
                <a:gd name="connsiteX5" fmla="*/ 365760 w 1996440"/>
                <a:gd name="connsiteY5" fmla="*/ 1943100 h 2148840"/>
                <a:gd name="connsiteX6" fmla="*/ 0 w 1996440"/>
                <a:gd name="connsiteY6" fmla="*/ 2148840 h 2148840"/>
                <a:gd name="connsiteX0" fmla="*/ 1768200 w 1768200"/>
                <a:gd name="connsiteY0" fmla="*/ 0 h 1837604"/>
                <a:gd name="connsiteX1" fmla="*/ 1638300 w 1768200"/>
                <a:gd name="connsiteY1" fmla="*/ 229784 h 1837604"/>
                <a:gd name="connsiteX2" fmla="*/ 1402080 w 1768200"/>
                <a:gd name="connsiteY2" fmla="*/ 595544 h 1837604"/>
                <a:gd name="connsiteX3" fmla="*/ 838200 w 1768200"/>
                <a:gd name="connsiteY3" fmla="*/ 725084 h 1837604"/>
                <a:gd name="connsiteX4" fmla="*/ 579120 w 1768200"/>
                <a:gd name="connsiteY4" fmla="*/ 1136564 h 1837604"/>
                <a:gd name="connsiteX5" fmla="*/ 365760 w 1768200"/>
                <a:gd name="connsiteY5" fmla="*/ 1631864 h 1837604"/>
                <a:gd name="connsiteX6" fmla="*/ 0 w 1768200"/>
                <a:gd name="connsiteY6" fmla="*/ 1837604 h 1837604"/>
                <a:gd name="connsiteX0" fmla="*/ 1960770 w 1960770"/>
                <a:gd name="connsiteY0" fmla="*/ 0 h 2164973"/>
                <a:gd name="connsiteX1" fmla="*/ 1638300 w 1960770"/>
                <a:gd name="connsiteY1" fmla="*/ 557153 h 2164973"/>
                <a:gd name="connsiteX2" fmla="*/ 1402080 w 1960770"/>
                <a:gd name="connsiteY2" fmla="*/ 922913 h 2164973"/>
                <a:gd name="connsiteX3" fmla="*/ 838200 w 1960770"/>
                <a:gd name="connsiteY3" fmla="*/ 1052453 h 2164973"/>
                <a:gd name="connsiteX4" fmla="*/ 579120 w 1960770"/>
                <a:gd name="connsiteY4" fmla="*/ 1463933 h 2164973"/>
                <a:gd name="connsiteX5" fmla="*/ 365760 w 1960770"/>
                <a:gd name="connsiteY5" fmla="*/ 1959233 h 2164973"/>
                <a:gd name="connsiteX6" fmla="*/ 0 w 1960770"/>
                <a:gd name="connsiteY6" fmla="*/ 2164973 h 2164973"/>
                <a:gd name="connsiteX0" fmla="*/ 1960770 w 1960770"/>
                <a:gd name="connsiteY0" fmla="*/ 0 h 2164973"/>
                <a:gd name="connsiteX1" fmla="*/ 1638300 w 1960770"/>
                <a:gd name="connsiteY1" fmla="*/ 557153 h 2164973"/>
                <a:gd name="connsiteX2" fmla="*/ 1402080 w 1960770"/>
                <a:gd name="connsiteY2" fmla="*/ 922913 h 2164973"/>
                <a:gd name="connsiteX3" fmla="*/ 838200 w 1960770"/>
                <a:gd name="connsiteY3" fmla="*/ 1052453 h 2164973"/>
                <a:gd name="connsiteX4" fmla="*/ 579120 w 1960770"/>
                <a:gd name="connsiteY4" fmla="*/ 1463933 h 2164973"/>
                <a:gd name="connsiteX5" fmla="*/ 365760 w 1960770"/>
                <a:gd name="connsiteY5" fmla="*/ 1959233 h 2164973"/>
                <a:gd name="connsiteX6" fmla="*/ 0 w 1960770"/>
                <a:gd name="connsiteY6" fmla="*/ 2164973 h 2164973"/>
                <a:gd name="connsiteX0" fmla="*/ 1960770 w 1960770"/>
                <a:gd name="connsiteY0" fmla="*/ 0 h 2164973"/>
                <a:gd name="connsiteX1" fmla="*/ 1638300 w 1960770"/>
                <a:gd name="connsiteY1" fmla="*/ 557153 h 2164973"/>
                <a:gd name="connsiteX2" fmla="*/ 1402080 w 1960770"/>
                <a:gd name="connsiteY2" fmla="*/ 922913 h 2164973"/>
                <a:gd name="connsiteX3" fmla="*/ 838200 w 1960770"/>
                <a:gd name="connsiteY3" fmla="*/ 1052453 h 2164973"/>
                <a:gd name="connsiteX4" fmla="*/ 579120 w 1960770"/>
                <a:gd name="connsiteY4" fmla="*/ 1463933 h 2164973"/>
                <a:gd name="connsiteX5" fmla="*/ 365760 w 1960770"/>
                <a:gd name="connsiteY5" fmla="*/ 1959233 h 2164973"/>
                <a:gd name="connsiteX6" fmla="*/ 0 w 1960770"/>
                <a:gd name="connsiteY6" fmla="*/ 2164973 h 2164973"/>
                <a:gd name="connsiteX0" fmla="*/ 2910790 w 2910790"/>
                <a:gd name="connsiteY0" fmla="*/ 0 h 2505181"/>
                <a:gd name="connsiteX1" fmla="*/ 2588320 w 2910790"/>
                <a:gd name="connsiteY1" fmla="*/ 557153 h 2505181"/>
                <a:gd name="connsiteX2" fmla="*/ 2352100 w 2910790"/>
                <a:gd name="connsiteY2" fmla="*/ 922913 h 2505181"/>
                <a:gd name="connsiteX3" fmla="*/ 1788220 w 2910790"/>
                <a:gd name="connsiteY3" fmla="*/ 1052453 h 2505181"/>
                <a:gd name="connsiteX4" fmla="*/ 1529140 w 2910790"/>
                <a:gd name="connsiteY4" fmla="*/ 1463933 h 2505181"/>
                <a:gd name="connsiteX5" fmla="*/ 1315780 w 2910790"/>
                <a:gd name="connsiteY5" fmla="*/ 1959233 h 2505181"/>
                <a:gd name="connsiteX6" fmla="*/ 0 w 2910790"/>
                <a:gd name="connsiteY6" fmla="*/ 2505181 h 2505181"/>
                <a:gd name="connsiteX0" fmla="*/ 2910790 w 2910790"/>
                <a:gd name="connsiteY0" fmla="*/ 0 h 2505181"/>
                <a:gd name="connsiteX1" fmla="*/ 2588320 w 2910790"/>
                <a:gd name="connsiteY1" fmla="*/ 557153 h 2505181"/>
                <a:gd name="connsiteX2" fmla="*/ 2352100 w 2910790"/>
                <a:gd name="connsiteY2" fmla="*/ 922913 h 2505181"/>
                <a:gd name="connsiteX3" fmla="*/ 1788220 w 2910790"/>
                <a:gd name="connsiteY3" fmla="*/ 1052453 h 2505181"/>
                <a:gd name="connsiteX4" fmla="*/ 1529140 w 2910790"/>
                <a:gd name="connsiteY4" fmla="*/ 1463933 h 2505181"/>
                <a:gd name="connsiteX5" fmla="*/ 1315780 w 2910790"/>
                <a:gd name="connsiteY5" fmla="*/ 1959233 h 2505181"/>
                <a:gd name="connsiteX6" fmla="*/ 0 w 2910790"/>
                <a:gd name="connsiteY6" fmla="*/ 2505181 h 2505181"/>
                <a:gd name="connsiteX0" fmla="*/ 2910790 w 2910790"/>
                <a:gd name="connsiteY0" fmla="*/ 0 h 2492342"/>
                <a:gd name="connsiteX1" fmla="*/ 2588320 w 2910790"/>
                <a:gd name="connsiteY1" fmla="*/ 557153 h 2492342"/>
                <a:gd name="connsiteX2" fmla="*/ 2352100 w 2910790"/>
                <a:gd name="connsiteY2" fmla="*/ 922913 h 2492342"/>
                <a:gd name="connsiteX3" fmla="*/ 1788220 w 2910790"/>
                <a:gd name="connsiteY3" fmla="*/ 1052453 h 2492342"/>
                <a:gd name="connsiteX4" fmla="*/ 1529140 w 2910790"/>
                <a:gd name="connsiteY4" fmla="*/ 1463933 h 2492342"/>
                <a:gd name="connsiteX5" fmla="*/ 1315780 w 2910790"/>
                <a:gd name="connsiteY5" fmla="*/ 1959233 h 2492342"/>
                <a:gd name="connsiteX6" fmla="*/ 0 w 2910790"/>
                <a:gd name="connsiteY6" fmla="*/ 2492342 h 2492342"/>
                <a:gd name="connsiteX0" fmla="*/ 2910790 w 2910790"/>
                <a:gd name="connsiteY0" fmla="*/ 0 h 2492342"/>
                <a:gd name="connsiteX1" fmla="*/ 2588320 w 2910790"/>
                <a:gd name="connsiteY1" fmla="*/ 557153 h 2492342"/>
                <a:gd name="connsiteX2" fmla="*/ 2352100 w 2910790"/>
                <a:gd name="connsiteY2" fmla="*/ 922913 h 2492342"/>
                <a:gd name="connsiteX3" fmla="*/ 1788220 w 2910790"/>
                <a:gd name="connsiteY3" fmla="*/ 1052453 h 2492342"/>
                <a:gd name="connsiteX4" fmla="*/ 1529140 w 2910790"/>
                <a:gd name="connsiteY4" fmla="*/ 1463933 h 2492342"/>
                <a:gd name="connsiteX5" fmla="*/ 1315780 w 2910790"/>
                <a:gd name="connsiteY5" fmla="*/ 1959233 h 2492342"/>
                <a:gd name="connsiteX6" fmla="*/ 0 w 2910790"/>
                <a:gd name="connsiteY6" fmla="*/ 2492342 h 249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0790" h="2492342">
                  <a:moveTo>
                    <a:pt x="2910790" y="0"/>
                  </a:moveTo>
                  <a:cubicBezTo>
                    <a:pt x="2741812" y="244944"/>
                    <a:pt x="2773740" y="315853"/>
                    <a:pt x="2588320" y="557153"/>
                  </a:cubicBezTo>
                  <a:cubicBezTo>
                    <a:pt x="2420680" y="854333"/>
                    <a:pt x="2527360" y="793373"/>
                    <a:pt x="2352100" y="922913"/>
                  </a:cubicBezTo>
                  <a:cubicBezTo>
                    <a:pt x="2126040" y="983873"/>
                    <a:pt x="2013010" y="938153"/>
                    <a:pt x="1788220" y="1052453"/>
                  </a:cubicBezTo>
                  <a:cubicBezTo>
                    <a:pt x="1596450" y="1156593"/>
                    <a:pt x="1638360" y="1253113"/>
                    <a:pt x="1529140" y="1463933"/>
                  </a:cubicBezTo>
                  <a:cubicBezTo>
                    <a:pt x="1426270" y="1747143"/>
                    <a:pt x="1555810" y="1695073"/>
                    <a:pt x="1315780" y="1959233"/>
                  </a:cubicBezTo>
                  <a:cubicBezTo>
                    <a:pt x="1075750" y="2124333"/>
                    <a:pt x="401775" y="2403509"/>
                    <a:pt x="0" y="2492342"/>
                  </a:cubicBezTo>
                </a:path>
              </a:pathLst>
            </a:custGeom>
            <a:noFill/>
            <a:ln w="63500" cmpd="dbl">
              <a:solidFill>
                <a:schemeClr val="accent2">
                  <a:lumMod val="75000"/>
                </a:schemeClr>
              </a:solidFill>
              <a:headEnd type="triangle" w="med" len="sm"/>
              <a:tailEnd type="triangle" w="med" len="sm"/>
            </a:ln>
            <a:effectLst>
              <a:glow rad="381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94">
                <a:latin typeface="UD デジタル 教科書体 NK-R" panose="02020400000000000000" pitchFamily="18" charset="-128"/>
                <a:ea typeface="UD デジタル 教科書体 NK-R" panose="02020400000000000000" pitchFamily="18" charset="-128"/>
              </a:endParaRPr>
            </a:p>
          </p:txBody>
        </p:sp>
        <p:sp>
          <p:nvSpPr>
            <p:cNvPr id="118" name="テキスト ボックス 96"/>
            <p:cNvSpPr txBox="1">
              <a:spLocks noChangeAspect="1"/>
            </p:cNvSpPr>
            <p:nvPr/>
          </p:nvSpPr>
          <p:spPr>
            <a:xfrm>
              <a:off x="7375872" y="6585521"/>
              <a:ext cx="867493" cy="173117"/>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8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なにわ自転車道</a:t>
              </a:r>
              <a:endParaRPr lang="en-US" altLang="ja-JP" sz="8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119" name="テキスト ボックス 96"/>
            <p:cNvSpPr txBox="1">
              <a:spLocks noChangeAspect="1"/>
            </p:cNvSpPr>
            <p:nvPr/>
          </p:nvSpPr>
          <p:spPr>
            <a:xfrm>
              <a:off x="7059608" y="6855542"/>
              <a:ext cx="843159" cy="173117"/>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8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大野川緑陰道路</a:t>
              </a:r>
              <a:endParaRPr lang="en-US" altLang="ja-JP" sz="800" b="1"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120" name="楕円 119"/>
            <p:cNvSpPr>
              <a:spLocks noChangeAspect="1"/>
            </p:cNvSpPr>
            <p:nvPr/>
          </p:nvSpPr>
          <p:spPr>
            <a:xfrm>
              <a:off x="8774258" y="9140035"/>
              <a:ext cx="108000" cy="108000"/>
            </a:xfrm>
            <a:prstGeom prst="ellipse">
              <a:avLst/>
            </a:prstGeom>
            <a:solidFill>
              <a:schemeClr val="bg1"/>
            </a:solidFill>
            <a:ln w="19050">
              <a:prstDash val="sys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243">
                <a:latin typeface="UD デジタル 教科書体 NK-R" panose="02020400000000000000" pitchFamily="18" charset="-128"/>
                <a:ea typeface="UD デジタル 教科書体 NK-R" panose="02020400000000000000" pitchFamily="18" charset="-128"/>
              </a:endParaRPr>
            </a:p>
          </p:txBody>
        </p:sp>
        <p:sp>
          <p:nvSpPr>
            <p:cNvPr id="121" name="テキスト ボックス 120"/>
            <p:cNvSpPr txBox="1"/>
            <p:nvPr/>
          </p:nvSpPr>
          <p:spPr>
            <a:xfrm>
              <a:off x="8701391" y="8754501"/>
              <a:ext cx="981031" cy="312738"/>
            </a:xfrm>
            <a:prstGeom prst="rect">
              <a:avLst/>
            </a:prstGeom>
            <a:noFill/>
          </p:spPr>
          <p:txBody>
            <a:bodyPr wrap="square" rtlCol="0">
              <a:spAutoFit/>
            </a:bodyPr>
            <a:lstStyle/>
            <a:p>
              <a:r>
                <a:rPr kumimoji="1" lang="ja-JP" altLang="en-US" sz="700" dirty="0">
                  <a:latin typeface="UD デジタル 教科書体 NK-R" panose="02020400000000000000" pitchFamily="18" charset="-128"/>
                  <a:ea typeface="UD デジタル 教科書体 NK-R" panose="02020400000000000000" pitchFamily="18" charset="-128"/>
                </a:rPr>
                <a:t>にぎわい拠点整備</a:t>
              </a:r>
              <a:endParaRPr kumimoji="1" lang="en-US" altLang="ja-JP" sz="700" dirty="0">
                <a:latin typeface="UD デジタル 教科書体 NK-R" panose="02020400000000000000" pitchFamily="18" charset="-128"/>
                <a:ea typeface="UD デジタル 教科書体 NK-R" panose="02020400000000000000" pitchFamily="18" charset="-128"/>
              </a:endParaRPr>
            </a:p>
            <a:p>
              <a:r>
                <a:rPr kumimoji="1" lang="ja-JP" altLang="en-US" sz="700" dirty="0">
                  <a:latin typeface="UD デジタル 教科書体 NK-R" panose="02020400000000000000" pitchFamily="18" charset="-128"/>
                  <a:ea typeface="UD デジタル 教科書体 NK-R" panose="02020400000000000000" pitchFamily="18" charset="-128"/>
                </a:rPr>
                <a:t>（予定）</a:t>
              </a:r>
            </a:p>
          </p:txBody>
        </p:sp>
      </p:grpSp>
      <p:pic>
        <p:nvPicPr>
          <p:cNvPr id="3" name="図 2"/>
          <p:cNvPicPr>
            <a:picLocks noChangeAspect="1"/>
          </p:cNvPicPr>
          <p:nvPr/>
        </p:nvPicPr>
        <p:blipFill>
          <a:blip r:embed="rId4"/>
          <a:stretch>
            <a:fillRect/>
          </a:stretch>
        </p:blipFill>
        <p:spPr>
          <a:xfrm>
            <a:off x="3043182" y="6838888"/>
            <a:ext cx="1440000" cy="1080000"/>
          </a:xfrm>
          <a:prstGeom prst="rect">
            <a:avLst/>
          </a:prstGeom>
        </p:spPr>
      </p:pic>
      <p:pic>
        <p:nvPicPr>
          <p:cNvPr id="12" name="図 11"/>
          <p:cNvPicPr>
            <a:picLocks noChangeAspect="1"/>
          </p:cNvPicPr>
          <p:nvPr/>
        </p:nvPicPr>
        <p:blipFill>
          <a:blip r:embed="rId5"/>
          <a:stretch>
            <a:fillRect/>
          </a:stretch>
        </p:blipFill>
        <p:spPr>
          <a:xfrm>
            <a:off x="3035213" y="8910676"/>
            <a:ext cx="1570248" cy="1044000"/>
          </a:xfrm>
          <a:prstGeom prst="rect">
            <a:avLst/>
          </a:prstGeom>
        </p:spPr>
      </p:pic>
      <p:grpSp>
        <p:nvGrpSpPr>
          <p:cNvPr id="59" name="グループ化 58"/>
          <p:cNvGrpSpPr/>
          <p:nvPr/>
        </p:nvGrpSpPr>
        <p:grpSpPr>
          <a:xfrm>
            <a:off x="215900" y="2749777"/>
            <a:ext cx="6438900" cy="4049507"/>
            <a:chOff x="215900" y="2486707"/>
            <a:chExt cx="6438900" cy="4049507"/>
          </a:xfrm>
        </p:grpSpPr>
        <p:pic>
          <p:nvPicPr>
            <p:cNvPr id="5" name="図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10000" contrast="10000"/>
                      </a14:imgEffect>
                    </a14:imgLayer>
                  </a14:imgProps>
                </a:ext>
              </a:extLst>
            </a:blip>
            <a:srcRect l="18874" t="13017" r="2534" b="18017"/>
            <a:stretch/>
          </p:blipFill>
          <p:spPr>
            <a:xfrm>
              <a:off x="215900" y="2495080"/>
              <a:ext cx="6438900" cy="4016915"/>
            </a:xfrm>
            <a:prstGeom prst="rect">
              <a:avLst/>
            </a:prstGeom>
          </p:spPr>
        </p:pic>
        <p:sp>
          <p:nvSpPr>
            <p:cNvPr id="6" name="正方形/長方形 5">
              <a:extLst>
                <a:ext uri="{FF2B5EF4-FFF2-40B4-BE49-F238E27FC236}">
                  <a16:creationId xmlns:a16="http://schemas.microsoft.com/office/drawing/2014/main" id="{6E07E5DA-F61A-443B-9177-6CC0C7067DFC}"/>
                </a:ext>
              </a:extLst>
            </p:cNvPr>
            <p:cNvSpPr/>
            <p:nvPr/>
          </p:nvSpPr>
          <p:spPr>
            <a:xfrm>
              <a:off x="3034951" y="4339283"/>
              <a:ext cx="474905" cy="206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chemeClr val="tx1"/>
                  </a:solidFill>
                  <a:latin typeface="UD デジタル 教科書体 NK-R" panose="02020400000000000000" pitchFamily="18" charset="-128"/>
                  <a:ea typeface="UD デジタル 教科書体 NK-R" panose="02020400000000000000" pitchFamily="18" charset="-128"/>
                </a:rPr>
                <a:t>夢洲</a:t>
              </a:r>
            </a:p>
          </p:txBody>
        </p:sp>
        <p:sp>
          <p:nvSpPr>
            <p:cNvPr id="7" name="テキスト ボックス 6"/>
            <p:cNvSpPr txBox="1"/>
            <p:nvPr/>
          </p:nvSpPr>
          <p:spPr>
            <a:xfrm>
              <a:off x="1044592" y="5692525"/>
              <a:ext cx="605285" cy="246221"/>
            </a:xfrm>
            <a:prstGeom prst="rect">
              <a:avLst/>
            </a:prstGeom>
            <a:noFill/>
          </p:spPr>
          <p:txBody>
            <a:bodyPr wrap="square" rtlCol="0">
              <a:spAutoFit/>
            </a:bodyPr>
            <a:lstStyle/>
            <a:p>
              <a:r>
                <a:rPr kumimoji="1" lang="ja-JP" altLang="en-US" sz="1000" dirty="0">
                  <a:latin typeface="UD デジタル 教科書体 NK-R" panose="02020400000000000000" pitchFamily="18" charset="-128"/>
                  <a:ea typeface="UD デジタル 教科書体 NK-R" panose="02020400000000000000" pitchFamily="18" charset="-128"/>
                </a:rPr>
                <a:t>淡路島</a:t>
              </a:r>
              <a:endParaRPr kumimoji="1" lang="en-US" altLang="ja-JP" sz="1000" dirty="0">
                <a:latin typeface="UD デジタル 教科書体 NK-R" panose="02020400000000000000" pitchFamily="18" charset="-128"/>
                <a:ea typeface="UD デジタル 教科書体 NK-R" panose="02020400000000000000" pitchFamily="18" charset="-128"/>
              </a:endParaRPr>
            </a:p>
          </p:txBody>
        </p:sp>
        <p:sp>
          <p:nvSpPr>
            <p:cNvPr id="8" name="正方形/長方形 7"/>
            <p:cNvSpPr/>
            <p:nvPr/>
          </p:nvSpPr>
          <p:spPr>
            <a:xfrm rot="18271792">
              <a:off x="350030" y="5095835"/>
              <a:ext cx="1595721" cy="246221"/>
            </a:xfrm>
            <a:prstGeom prst="rect">
              <a:avLst/>
            </a:prstGeom>
          </p:spPr>
          <p:txBody>
            <a:bodyPr wrap="square">
              <a:spAutoFit/>
            </a:bodyPr>
            <a:lstStyle/>
            <a:p>
              <a:r>
                <a:rPr kumimoji="1" lang="ja-JP" altLang="en-US" sz="1000" b="1" dirty="0">
                  <a:latin typeface="UD デジタル 教科書体 NK-R" panose="02020400000000000000" pitchFamily="18" charset="-128"/>
                  <a:ea typeface="UD デジタル 教科書体 NK-R" panose="02020400000000000000" pitchFamily="18" charset="-128"/>
                </a:rPr>
                <a:t>サイクルルート（アワイチ）</a:t>
              </a:r>
              <a:endParaRPr kumimoji="1" lang="en-US" altLang="ja-JP" sz="1000" b="1" dirty="0">
                <a:latin typeface="UD デジタル 教科書体 NK-R" panose="02020400000000000000" pitchFamily="18" charset="-128"/>
                <a:ea typeface="UD デジタル 教科書体 NK-R" panose="02020400000000000000" pitchFamily="18" charset="-128"/>
              </a:endParaRPr>
            </a:p>
          </p:txBody>
        </p:sp>
        <p:sp>
          <p:nvSpPr>
            <p:cNvPr id="9" name="フリーフォーム 8"/>
            <p:cNvSpPr/>
            <p:nvPr/>
          </p:nvSpPr>
          <p:spPr>
            <a:xfrm>
              <a:off x="693403" y="4553731"/>
              <a:ext cx="1401931" cy="1938590"/>
            </a:xfrm>
            <a:custGeom>
              <a:avLst/>
              <a:gdLst>
                <a:gd name="connsiteX0" fmla="*/ 2704641 w 3411784"/>
                <a:gd name="connsiteY0" fmla="*/ 4017293 h 4788858"/>
                <a:gd name="connsiteX1" fmla="*/ 2183941 w 3411784"/>
                <a:gd name="connsiteY1" fmla="*/ 4182393 h 4788858"/>
                <a:gd name="connsiteX2" fmla="*/ 1701341 w 3411784"/>
                <a:gd name="connsiteY2" fmla="*/ 4385593 h 4788858"/>
                <a:gd name="connsiteX3" fmla="*/ 1409241 w 3411784"/>
                <a:gd name="connsiteY3" fmla="*/ 4588793 h 4788858"/>
                <a:gd name="connsiteX4" fmla="*/ 1053641 w 3411784"/>
                <a:gd name="connsiteY4" fmla="*/ 4766593 h 4788858"/>
                <a:gd name="connsiteX5" fmla="*/ 786941 w 3411784"/>
                <a:gd name="connsiteY5" fmla="*/ 4779293 h 4788858"/>
                <a:gd name="connsiteX6" fmla="*/ 571041 w 3411784"/>
                <a:gd name="connsiteY6" fmla="*/ 4703093 h 4788858"/>
                <a:gd name="connsiteX7" fmla="*/ 494841 w 3411784"/>
                <a:gd name="connsiteY7" fmla="*/ 4563393 h 4788858"/>
                <a:gd name="connsiteX8" fmla="*/ 583741 w 3411784"/>
                <a:gd name="connsiteY8" fmla="*/ 4385593 h 4788858"/>
                <a:gd name="connsiteX9" fmla="*/ 634541 w 3411784"/>
                <a:gd name="connsiteY9" fmla="*/ 4195093 h 4788858"/>
                <a:gd name="connsiteX10" fmla="*/ 558341 w 3411784"/>
                <a:gd name="connsiteY10" fmla="*/ 4118893 h 4788858"/>
                <a:gd name="connsiteX11" fmla="*/ 367841 w 3411784"/>
                <a:gd name="connsiteY11" fmla="*/ 4156993 h 4788858"/>
                <a:gd name="connsiteX12" fmla="*/ 228141 w 3411784"/>
                <a:gd name="connsiteY12" fmla="*/ 4195093 h 4788858"/>
                <a:gd name="connsiteX13" fmla="*/ 101141 w 3411784"/>
                <a:gd name="connsiteY13" fmla="*/ 4080793 h 4788858"/>
                <a:gd name="connsiteX14" fmla="*/ 24941 w 3411784"/>
                <a:gd name="connsiteY14" fmla="*/ 3890293 h 4788858"/>
                <a:gd name="connsiteX15" fmla="*/ 12241 w 3411784"/>
                <a:gd name="connsiteY15" fmla="*/ 3636293 h 4788858"/>
                <a:gd name="connsiteX16" fmla="*/ 190041 w 3411784"/>
                <a:gd name="connsiteY16" fmla="*/ 3483893 h 4788858"/>
                <a:gd name="connsiteX17" fmla="*/ 558341 w 3411784"/>
                <a:gd name="connsiteY17" fmla="*/ 3420393 h 4788858"/>
                <a:gd name="connsiteX18" fmla="*/ 761541 w 3411784"/>
                <a:gd name="connsiteY18" fmla="*/ 3255293 h 4788858"/>
                <a:gd name="connsiteX19" fmla="*/ 952041 w 3411784"/>
                <a:gd name="connsiteY19" fmla="*/ 2683793 h 4788858"/>
                <a:gd name="connsiteX20" fmla="*/ 1231441 w 3411784"/>
                <a:gd name="connsiteY20" fmla="*/ 2226593 h 4788858"/>
                <a:gd name="connsiteX21" fmla="*/ 1447341 w 3411784"/>
                <a:gd name="connsiteY21" fmla="*/ 1807493 h 4788858"/>
                <a:gd name="connsiteX22" fmla="*/ 1752141 w 3411784"/>
                <a:gd name="connsiteY22" fmla="*/ 1629693 h 4788858"/>
                <a:gd name="connsiteX23" fmla="*/ 1917241 w 3411784"/>
                <a:gd name="connsiteY23" fmla="*/ 1477293 h 4788858"/>
                <a:gd name="connsiteX24" fmla="*/ 2082341 w 3411784"/>
                <a:gd name="connsiteY24" fmla="*/ 1096293 h 4788858"/>
                <a:gd name="connsiteX25" fmla="*/ 2272841 w 3411784"/>
                <a:gd name="connsiteY25" fmla="*/ 956593 h 4788858"/>
                <a:gd name="connsiteX26" fmla="*/ 2539541 w 3411784"/>
                <a:gd name="connsiteY26" fmla="*/ 778793 h 4788858"/>
                <a:gd name="connsiteX27" fmla="*/ 2780841 w 3411784"/>
                <a:gd name="connsiteY27" fmla="*/ 613693 h 4788858"/>
                <a:gd name="connsiteX28" fmla="*/ 2857041 w 3411784"/>
                <a:gd name="connsiteY28" fmla="*/ 435893 h 4788858"/>
                <a:gd name="connsiteX29" fmla="*/ 3098341 w 3411784"/>
                <a:gd name="connsiteY29" fmla="*/ 54893 h 4788858"/>
                <a:gd name="connsiteX30" fmla="*/ 3263441 w 3411784"/>
                <a:gd name="connsiteY30" fmla="*/ 16793 h 4788858"/>
                <a:gd name="connsiteX31" fmla="*/ 3390441 w 3411784"/>
                <a:gd name="connsiteY31" fmla="*/ 194593 h 4788858"/>
                <a:gd name="connsiteX32" fmla="*/ 3403141 w 3411784"/>
                <a:gd name="connsiteY32" fmla="*/ 385093 h 4788858"/>
                <a:gd name="connsiteX33" fmla="*/ 3301541 w 3411784"/>
                <a:gd name="connsiteY33" fmla="*/ 562893 h 4788858"/>
                <a:gd name="connsiteX34" fmla="*/ 3174541 w 3411784"/>
                <a:gd name="connsiteY34" fmla="*/ 727993 h 4788858"/>
                <a:gd name="connsiteX35" fmla="*/ 3149141 w 3411784"/>
                <a:gd name="connsiteY35" fmla="*/ 943893 h 4788858"/>
                <a:gd name="connsiteX36" fmla="*/ 2920541 w 3411784"/>
                <a:gd name="connsiteY36" fmla="*/ 1261393 h 4788858"/>
                <a:gd name="connsiteX37" fmla="*/ 2590341 w 3411784"/>
                <a:gd name="connsiteY37" fmla="*/ 1693193 h 4788858"/>
                <a:gd name="connsiteX38" fmla="*/ 2298241 w 3411784"/>
                <a:gd name="connsiteY38" fmla="*/ 2086893 h 4788858"/>
                <a:gd name="connsiteX39" fmla="*/ 2171241 w 3411784"/>
                <a:gd name="connsiteY39" fmla="*/ 2391693 h 4788858"/>
                <a:gd name="connsiteX40" fmla="*/ 2171241 w 3411784"/>
                <a:gd name="connsiteY40" fmla="*/ 2886993 h 4788858"/>
                <a:gd name="connsiteX41" fmla="*/ 2222041 w 3411784"/>
                <a:gd name="connsiteY41" fmla="*/ 3229893 h 4788858"/>
                <a:gd name="connsiteX42" fmla="*/ 2374441 w 3411784"/>
                <a:gd name="connsiteY42" fmla="*/ 3331493 h 4788858"/>
                <a:gd name="connsiteX43" fmla="*/ 2501441 w 3411784"/>
                <a:gd name="connsiteY43" fmla="*/ 3623593 h 4788858"/>
                <a:gd name="connsiteX44" fmla="*/ 2730041 w 3411784"/>
                <a:gd name="connsiteY44" fmla="*/ 3737893 h 4788858"/>
                <a:gd name="connsiteX45" fmla="*/ 2780841 w 3411784"/>
                <a:gd name="connsiteY45" fmla="*/ 3864893 h 4788858"/>
                <a:gd name="connsiteX0" fmla="*/ 2704641 w 3411784"/>
                <a:gd name="connsiteY0" fmla="*/ 4017293 h 4788858"/>
                <a:gd name="connsiteX1" fmla="*/ 2183941 w 3411784"/>
                <a:gd name="connsiteY1" fmla="*/ 4182393 h 4788858"/>
                <a:gd name="connsiteX2" fmla="*/ 1701341 w 3411784"/>
                <a:gd name="connsiteY2" fmla="*/ 4385593 h 4788858"/>
                <a:gd name="connsiteX3" fmla="*/ 1409241 w 3411784"/>
                <a:gd name="connsiteY3" fmla="*/ 4588793 h 4788858"/>
                <a:gd name="connsiteX4" fmla="*/ 1053641 w 3411784"/>
                <a:gd name="connsiteY4" fmla="*/ 4766593 h 4788858"/>
                <a:gd name="connsiteX5" fmla="*/ 786941 w 3411784"/>
                <a:gd name="connsiteY5" fmla="*/ 4779293 h 4788858"/>
                <a:gd name="connsiteX6" fmla="*/ 571041 w 3411784"/>
                <a:gd name="connsiteY6" fmla="*/ 4703093 h 4788858"/>
                <a:gd name="connsiteX7" fmla="*/ 494841 w 3411784"/>
                <a:gd name="connsiteY7" fmla="*/ 4563393 h 4788858"/>
                <a:gd name="connsiteX8" fmla="*/ 583741 w 3411784"/>
                <a:gd name="connsiteY8" fmla="*/ 4385593 h 4788858"/>
                <a:gd name="connsiteX9" fmla="*/ 634541 w 3411784"/>
                <a:gd name="connsiteY9" fmla="*/ 4195093 h 4788858"/>
                <a:gd name="connsiteX10" fmla="*/ 558341 w 3411784"/>
                <a:gd name="connsiteY10" fmla="*/ 4118893 h 4788858"/>
                <a:gd name="connsiteX11" fmla="*/ 367841 w 3411784"/>
                <a:gd name="connsiteY11" fmla="*/ 4156993 h 4788858"/>
                <a:gd name="connsiteX12" fmla="*/ 228141 w 3411784"/>
                <a:gd name="connsiteY12" fmla="*/ 4195093 h 4788858"/>
                <a:gd name="connsiteX13" fmla="*/ 101141 w 3411784"/>
                <a:gd name="connsiteY13" fmla="*/ 4080793 h 4788858"/>
                <a:gd name="connsiteX14" fmla="*/ 24941 w 3411784"/>
                <a:gd name="connsiteY14" fmla="*/ 3890293 h 4788858"/>
                <a:gd name="connsiteX15" fmla="*/ 12241 w 3411784"/>
                <a:gd name="connsiteY15" fmla="*/ 3636293 h 4788858"/>
                <a:gd name="connsiteX16" fmla="*/ 190041 w 3411784"/>
                <a:gd name="connsiteY16" fmla="*/ 3483893 h 4788858"/>
                <a:gd name="connsiteX17" fmla="*/ 558341 w 3411784"/>
                <a:gd name="connsiteY17" fmla="*/ 3420393 h 4788858"/>
                <a:gd name="connsiteX18" fmla="*/ 761541 w 3411784"/>
                <a:gd name="connsiteY18" fmla="*/ 3255293 h 4788858"/>
                <a:gd name="connsiteX19" fmla="*/ 952041 w 3411784"/>
                <a:gd name="connsiteY19" fmla="*/ 2683793 h 4788858"/>
                <a:gd name="connsiteX20" fmla="*/ 1231441 w 3411784"/>
                <a:gd name="connsiteY20" fmla="*/ 2226593 h 4788858"/>
                <a:gd name="connsiteX21" fmla="*/ 1447341 w 3411784"/>
                <a:gd name="connsiteY21" fmla="*/ 1807493 h 4788858"/>
                <a:gd name="connsiteX22" fmla="*/ 1752141 w 3411784"/>
                <a:gd name="connsiteY22" fmla="*/ 1629693 h 4788858"/>
                <a:gd name="connsiteX23" fmla="*/ 1917241 w 3411784"/>
                <a:gd name="connsiteY23" fmla="*/ 1477293 h 4788858"/>
                <a:gd name="connsiteX24" fmla="*/ 2082341 w 3411784"/>
                <a:gd name="connsiteY24" fmla="*/ 1096293 h 4788858"/>
                <a:gd name="connsiteX25" fmla="*/ 2272841 w 3411784"/>
                <a:gd name="connsiteY25" fmla="*/ 956593 h 4788858"/>
                <a:gd name="connsiteX26" fmla="*/ 2539541 w 3411784"/>
                <a:gd name="connsiteY26" fmla="*/ 778793 h 4788858"/>
                <a:gd name="connsiteX27" fmla="*/ 2780841 w 3411784"/>
                <a:gd name="connsiteY27" fmla="*/ 613693 h 4788858"/>
                <a:gd name="connsiteX28" fmla="*/ 2857041 w 3411784"/>
                <a:gd name="connsiteY28" fmla="*/ 435893 h 4788858"/>
                <a:gd name="connsiteX29" fmla="*/ 3098341 w 3411784"/>
                <a:gd name="connsiteY29" fmla="*/ 54893 h 4788858"/>
                <a:gd name="connsiteX30" fmla="*/ 3263441 w 3411784"/>
                <a:gd name="connsiteY30" fmla="*/ 16793 h 4788858"/>
                <a:gd name="connsiteX31" fmla="*/ 3390441 w 3411784"/>
                <a:gd name="connsiteY31" fmla="*/ 194593 h 4788858"/>
                <a:gd name="connsiteX32" fmla="*/ 3403141 w 3411784"/>
                <a:gd name="connsiteY32" fmla="*/ 385093 h 4788858"/>
                <a:gd name="connsiteX33" fmla="*/ 3301541 w 3411784"/>
                <a:gd name="connsiteY33" fmla="*/ 562893 h 4788858"/>
                <a:gd name="connsiteX34" fmla="*/ 3174541 w 3411784"/>
                <a:gd name="connsiteY34" fmla="*/ 727993 h 4788858"/>
                <a:gd name="connsiteX35" fmla="*/ 3149141 w 3411784"/>
                <a:gd name="connsiteY35" fmla="*/ 943893 h 4788858"/>
                <a:gd name="connsiteX36" fmla="*/ 2920541 w 3411784"/>
                <a:gd name="connsiteY36" fmla="*/ 1261393 h 4788858"/>
                <a:gd name="connsiteX37" fmla="*/ 2590341 w 3411784"/>
                <a:gd name="connsiteY37" fmla="*/ 1693193 h 4788858"/>
                <a:gd name="connsiteX38" fmla="*/ 2298241 w 3411784"/>
                <a:gd name="connsiteY38" fmla="*/ 2086893 h 4788858"/>
                <a:gd name="connsiteX39" fmla="*/ 2171241 w 3411784"/>
                <a:gd name="connsiteY39" fmla="*/ 2391693 h 4788858"/>
                <a:gd name="connsiteX40" fmla="*/ 2171241 w 3411784"/>
                <a:gd name="connsiteY40" fmla="*/ 2886993 h 4788858"/>
                <a:gd name="connsiteX41" fmla="*/ 2222041 w 3411784"/>
                <a:gd name="connsiteY41" fmla="*/ 3229893 h 4788858"/>
                <a:gd name="connsiteX42" fmla="*/ 2501441 w 3411784"/>
                <a:gd name="connsiteY42" fmla="*/ 3623593 h 4788858"/>
                <a:gd name="connsiteX43" fmla="*/ 2730041 w 3411784"/>
                <a:gd name="connsiteY43" fmla="*/ 3737893 h 4788858"/>
                <a:gd name="connsiteX44" fmla="*/ 2780841 w 3411784"/>
                <a:gd name="connsiteY44" fmla="*/ 3864893 h 4788858"/>
                <a:gd name="connsiteX0" fmla="*/ 2704641 w 3411784"/>
                <a:gd name="connsiteY0" fmla="*/ 4017293 h 4788858"/>
                <a:gd name="connsiteX1" fmla="*/ 2183941 w 3411784"/>
                <a:gd name="connsiteY1" fmla="*/ 4182393 h 4788858"/>
                <a:gd name="connsiteX2" fmla="*/ 1701341 w 3411784"/>
                <a:gd name="connsiteY2" fmla="*/ 4385593 h 4788858"/>
                <a:gd name="connsiteX3" fmla="*/ 1409241 w 3411784"/>
                <a:gd name="connsiteY3" fmla="*/ 4588793 h 4788858"/>
                <a:gd name="connsiteX4" fmla="*/ 1053641 w 3411784"/>
                <a:gd name="connsiteY4" fmla="*/ 4766593 h 4788858"/>
                <a:gd name="connsiteX5" fmla="*/ 786941 w 3411784"/>
                <a:gd name="connsiteY5" fmla="*/ 4779293 h 4788858"/>
                <a:gd name="connsiteX6" fmla="*/ 571041 w 3411784"/>
                <a:gd name="connsiteY6" fmla="*/ 4703093 h 4788858"/>
                <a:gd name="connsiteX7" fmla="*/ 494841 w 3411784"/>
                <a:gd name="connsiteY7" fmla="*/ 4563393 h 4788858"/>
                <a:gd name="connsiteX8" fmla="*/ 583741 w 3411784"/>
                <a:gd name="connsiteY8" fmla="*/ 4385593 h 4788858"/>
                <a:gd name="connsiteX9" fmla="*/ 634541 w 3411784"/>
                <a:gd name="connsiteY9" fmla="*/ 4195093 h 4788858"/>
                <a:gd name="connsiteX10" fmla="*/ 558341 w 3411784"/>
                <a:gd name="connsiteY10" fmla="*/ 4118893 h 4788858"/>
                <a:gd name="connsiteX11" fmla="*/ 367841 w 3411784"/>
                <a:gd name="connsiteY11" fmla="*/ 4156993 h 4788858"/>
                <a:gd name="connsiteX12" fmla="*/ 228141 w 3411784"/>
                <a:gd name="connsiteY12" fmla="*/ 4195093 h 4788858"/>
                <a:gd name="connsiteX13" fmla="*/ 101141 w 3411784"/>
                <a:gd name="connsiteY13" fmla="*/ 4080793 h 4788858"/>
                <a:gd name="connsiteX14" fmla="*/ 24941 w 3411784"/>
                <a:gd name="connsiteY14" fmla="*/ 3890293 h 4788858"/>
                <a:gd name="connsiteX15" fmla="*/ 12241 w 3411784"/>
                <a:gd name="connsiteY15" fmla="*/ 3636293 h 4788858"/>
                <a:gd name="connsiteX16" fmla="*/ 190041 w 3411784"/>
                <a:gd name="connsiteY16" fmla="*/ 3483893 h 4788858"/>
                <a:gd name="connsiteX17" fmla="*/ 558341 w 3411784"/>
                <a:gd name="connsiteY17" fmla="*/ 3420393 h 4788858"/>
                <a:gd name="connsiteX18" fmla="*/ 761541 w 3411784"/>
                <a:gd name="connsiteY18" fmla="*/ 3255293 h 4788858"/>
                <a:gd name="connsiteX19" fmla="*/ 952041 w 3411784"/>
                <a:gd name="connsiteY19" fmla="*/ 2683793 h 4788858"/>
                <a:gd name="connsiteX20" fmla="*/ 1231441 w 3411784"/>
                <a:gd name="connsiteY20" fmla="*/ 2226593 h 4788858"/>
                <a:gd name="connsiteX21" fmla="*/ 1447341 w 3411784"/>
                <a:gd name="connsiteY21" fmla="*/ 1807493 h 4788858"/>
                <a:gd name="connsiteX22" fmla="*/ 1752141 w 3411784"/>
                <a:gd name="connsiteY22" fmla="*/ 1629693 h 4788858"/>
                <a:gd name="connsiteX23" fmla="*/ 1917241 w 3411784"/>
                <a:gd name="connsiteY23" fmla="*/ 1477293 h 4788858"/>
                <a:gd name="connsiteX24" fmla="*/ 2082341 w 3411784"/>
                <a:gd name="connsiteY24" fmla="*/ 1096293 h 4788858"/>
                <a:gd name="connsiteX25" fmla="*/ 2272841 w 3411784"/>
                <a:gd name="connsiteY25" fmla="*/ 956593 h 4788858"/>
                <a:gd name="connsiteX26" fmla="*/ 2539541 w 3411784"/>
                <a:gd name="connsiteY26" fmla="*/ 778793 h 4788858"/>
                <a:gd name="connsiteX27" fmla="*/ 2780841 w 3411784"/>
                <a:gd name="connsiteY27" fmla="*/ 613693 h 4788858"/>
                <a:gd name="connsiteX28" fmla="*/ 2857041 w 3411784"/>
                <a:gd name="connsiteY28" fmla="*/ 435893 h 4788858"/>
                <a:gd name="connsiteX29" fmla="*/ 3098341 w 3411784"/>
                <a:gd name="connsiteY29" fmla="*/ 54893 h 4788858"/>
                <a:gd name="connsiteX30" fmla="*/ 3263441 w 3411784"/>
                <a:gd name="connsiteY30" fmla="*/ 16793 h 4788858"/>
                <a:gd name="connsiteX31" fmla="*/ 3390441 w 3411784"/>
                <a:gd name="connsiteY31" fmla="*/ 194593 h 4788858"/>
                <a:gd name="connsiteX32" fmla="*/ 3403141 w 3411784"/>
                <a:gd name="connsiteY32" fmla="*/ 385093 h 4788858"/>
                <a:gd name="connsiteX33" fmla="*/ 3301541 w 3411784"/>
                <a:gd name="connsiteY33" fmla="*/ 562893 h 4788858"/>
                <a:gd name="connsiteX34" fmla="*/ 3174541 w 3411784"/>
                <a:gd name="connsiteY34" fmla="*/ 727993 h 4788858"/>
                <a:gd name="connsiteX35" fmla="*/ 3149141 w 3411784"/>
                <a:gd name="connsiteY35" fmla="*/ 943893 h 4788858"/>
                <a:gd name="connsiteX36" fmla="*/ 2920541 w 3411784"/>
                <a:gd name="connsiteY36" fmla="*/ 1261393 h 4788858"/>
                <a:gd name="connsiteX37" fmla="*/ 2590341 w 3411784"/>
                <a:gd name="connsiteY37" fmla="*/ 1693193 h 4788858"/>
                <a:gd name="connsiteX38" fmla="*/ 2298241 w 3411784"/>
                <a:gd name="connsiteY38" fmla="*/ 2086893 h 4788858"/>
                <a:gd name="connsiteX39" fmla="*/ 2171241 w 3411784"/>
                <a:gd name="connsiteY39" fmla="*/ 2391693 h 4788858"/>
                <a:gd name="connsiteX40" fmla="*/ 2171241 w 3411784"/>
                <a:gd name="connsiteY40" fmla="*/ 2886993 h 4788858"/>
                <a:gd name="connsiteX41" fmla="*/ 2222041 w 3411784"/>
                <a:gd name="connsiteY41" fmla="*/ 3229893 h 4788858"/>
                <a:gd name="connsiteX42" fmla="*/ 2730041 w 3411784"/>
                <a:gd name="connsiteY42" fmla="*/ 3737893 h 4788858"/>
                <a:gd name="connsiteX43" fmla="*/ 2780841 w 3411784"/>
                <a:gd name="connsiteY43" fmla="*/ 3864893 h 4788858"/>
                <a:gd name="connsiteX0" fmla="*/ 2704641 w 3411784"/>
                <a:gd name="connsiteY0" fmla="*/ 4017293 h 4788858"/>
                <a:gd name="connsiteX1" fmla="*/ 2183941 w 3411784"/>
                <a:gd name="connsiteY1" fmla="*/ 4182393 h 4788858"/>
                <a:gd name="connsiteX2" fmla="*/ 1701341 w 3411784"/>
                <a:gd name="connsiteY2" fmla="*/ 4385593 h 4788858"/>
                <a:gd name="connsiteX3" fmla="*/ 1409241 w 3411784"/>
                <a:gd name="connsiteY3" fmla="*/ 4588793 h 4788858"/>
                <a:gd name="connsiteX4" fmla="*/ 1053641 w 3411784"/>
                <a:gd name="connsiteY4" fmla="*/ 4766593 h 4788858"/>
                <a:gd name="connsiteX5" fmla="*/ 786941 w 3411784"/>
                <a:gd name="connsiteY5" fmla="*/ 4779293 h 4788858"/>
                <a:gd name="connsiteX6" fmla="*/ 571041 w 3411784"/>
                <a:gd name="connsiteY6" fmla="*/ 4703093 h 4788858"/>
                <a:gd name="connsiteX7" fmla="*/ 494841 w 3411784"/>
                <a:gd name="connsiteY7" fmla="*/ 4563393 h 4788858"/>
                <a:gd name="connsiteX8" fmla="*/ 583741 w 3411784"/>
                <a:gd name="connsiteY8" fmla="*/ 4385593 h 4788858"/>
                <a:gd name="connsiteX9" fmla="*/ 634541 w 3411784"/>
                <a:gd name="connsiteY9" fmla="*/ 4195093 h 4788858"/>
                <a:gd name="connsiteX10" fmla="*/ 558341 w 3411784"/>
                <a:gd name="connsiteY10" fmla="*/ 4118893 h 4788858"/>
                <a:gd name="connsiteX11" fmla="*/ 367841 w 3411784"/>
                <a:gd name="connsiteY11" fmla="*/ 4156993 h 4788858"/>
                <a:gd name="connsiteX12" fmla="*/ 228141 w 3411784"/>
                <a:gd name="connsiteY12" fmla="*/ 4195093 h 4788858"/>
                <a:gd name="connsiteX13" fmla="*/ 101141 w 3411784"/>
                <a:gd name="connsiteY13" fmla="*/ 4080793 h 4788858"/>
                <a:gd name="connsiteX14" fmla="*/ 24941 w 3411784"/>
                <a:gd name="connsiteY14" fmla="*/ 3890293 h 4788858"/>
                <a:gd name="connsiteX15" fmla="*/ 12241 w 3411784"/>
                <a:gd name="connsiteY15" fmla="*/ 3636293 h 4788858"/>
                <a:gd name="connsiteX16" fmla="*/ 190041 w 3411784"/>
                <a:gd name="connsiteY16" fmla="*/ 3483893 h 4788858"/>
                <a:gd name="connsiteX17" fmla="*/ 558341 w 3411784"/>
                <a:gd name="connsiteY17" fmla="*/ 3420393 h 4788858"/>
                <a:gd name="connsiteX18" fmla="*/ 761541 w 3411784"/>
                <a:gd name="connsiteY18" fmla="*/ 3255293 h 4788858"/>
                <a:gd name="connsiteX19" fmla="*/ 952041 w 3411784"/>
                <a:gd name="connsiteY19" fmla="*/ 2683793 h 4788858"/>
                <a:gd name="connsiteX20" fmla="*/ 1231441 w 3411784"/>
                <a:gd name="connsiteY20" fmla="*/ 2226593 h 4788858"/>
                <a:gd name="connsiteX21" fmla="*/ 1447341 w 3411784"/>
                <a:gd name="connsiteY21" fmla="*/ 1807493 h 4788858"/>
                <a:gd name="connsiteX22" fmla="*/ 1752141 w 3411784"/>
                <a:gd name="connsiteY22" fmla="*/ 1629693 h 4788858"/>
                <a:gd name="connsiteX23" fmla="*/ 1917241 w 3411784"/>
                <a:gd name="connsiteY23" fmla="*/ 1477293 h 4788858"/>
                <a:gd name="connsiteX24" fmla="*/ 2082341 w 3411784"/>
                <a:gd name="connsiteY24" fmla="*/ 1096293 h 4788858"/>
                <a:gd name="connsiteX25" fmla="*/ 2272841 w 3411784"/>
                <a:gd name="connsiteY25" fmla="*/ 956593 h 4788858"/>
                <a:gd name="connsiteX26" fmla="*/ 2539541 w 3411784"/>
                <a:gd name="connsiteY26" fmla="*/ 778793 h 4788858"/>
                <a:gd name="connsiteX27" fmla="*/ 2780841 w 3411784"/>
                <a:gd name="connsiteY27" fmla="*/ 613693 h 4788858"/>
                <a:gd name="connsiteX28" fmla="*/ 2857041 w 3411784"/>
                <a:gd name="connsiteY28" fmla="*/ 435893 h 4788858"/>
                <a:gd name="connsiteX29" fmla="*/ 3098341 w 3411784"/>
                <a:gd name="connsiteY29" fmla="*/ 54893 h 4788858"/>
                <a:gd name="connsiteX30" fmla="*/ 3263441 w 3411784"/>
                <a:gd name="connsiteY30" fmla="*/ 16793 h 4788858"/>
                <a:gd name="connsiteX31" fmla="*/ 3390441 w 3411784"/>
                <a:gd name="connsiteY31" fmla="*/ 194593 h 4788858"/>
                <a:gd name="connsiteX32" fmla="*/ 3403141 w 3411784"/>
                <a:gd name="connsiteY32" fmla="*/ 385093 h 4788858"/>
                <a:gd name="connsiteX33" fmla="*/ 3301541 w 3411784"/>
                <a:gd name="connsiteY33" fmla="*/ 562893 h 4788858"/>
                <a:gd name="connsiteX34" fmla="*/ 3174541 w 3411784"/>
                <a:gd name="connsiteY34" fmla="*/ 727993 h 4788858"/>
                <a:gd name="connsiteX35" fmla="*/ 3149141 w 3411784"/>
                <a:gd name="connsiteY35" fmla="*/ 943893 h 4788858"/>
                <a:gd name="connsiteX36" fmla="*/ 2920541 w 3411784"/>
                <a:gd name="connsiteY36" fmla="*/ 1261393 h 4788858"/>
                <a:gd name="connsiteX37" fmla="*/ 2590341 w 3411784"/>
                <a:gd name="connsiteY37" fmla="*/ 1693193 h 4788858"/>
                <a:gd name="connsiteX38" fmla="*/ 2298241 w 3411784"/>
                <a:gd name="connsiteY38" fmla="*/ 2086893 h 4788858"/>
                <a:gd name="connsiteX39" fmla="*/ 2171241 w 3411784"/>
                <a:gd name="connsiteY39" fmla="*/ 2391693 h 4788858"/>
                <a:gd name="connsiteX40" fmla="*/ 2171241 w 3411784"/>
                <a:gd name="connsiteY40" fmla="*/ 2886993 h 4788858"/>
                <a:gd name="connsiteX41" fmla="*/ 2222041 w 3411784"/>
                <a:gd name="connsiteY41" fmla="*/ 3229893 h 4788858"/>
                <a:gd name="connsiteX42" fmla="*/ 2780841 w 3411784"/>
                <a:gd name="connsiteY42" fmla="*/ 3864893 h 4788858"/>
                <a:gd name="connsiteX0" fmla="*/ 2704641 w 3411784"/>
                <a:gd name="connsiteY0" fmla="*/ 4017293 h 4788858"/>
                <a:gd name="connsiteX1" fmla="*/ 2183941 w 3411784"/>
                <a:gd name="connsiteY1" fmla="*/ 4182393 h 4788858"/>
                <a:gd name="connsiteX2" fmla="*/ 1701341 w 3411784"/>
                <a:gd name="connsiteY2" fmla="*/ 4385593 h 4788858"/>
                <a:gd name="connsiteX3" fmla="*/ 1409241 w 3411784"/>
                <a:gd name="connsiteY3" fmla="*/ 4588793 h 4788858"/>
                <a:gd name="connsiteX4" fmla="*/ 1053641 w 3411784"/>
                <a:gd name="connsiteY4" fmla="*/ 4766593 h 4788858"/>
                <a:gd name="connsiteX5" fmla="*/ 786941 w 3411784"/>
                <a:gd name="connsiteY5" fmla="*/ 4779293 h 4788858"/>
                <a:gd name="connsiteX6" fmla="*/ 571041 w 3411784"/>
                <a:gd name="connsiteY6" fmla="*/ 4703093 h 4788858"/>
                <a:gd name="connsiteX7" fmla="*/ 494841 w 3411784"/>
                <a:gd name="connsiteY7" fmla="*/ 4563393 h 4788858"/>
                <a:gd name="connsiteX8" fmla="*/ 583741 w 3411784"/>
                <a:gd name="connsiteY8" fmla="*/ 4385593 h 4788858"/>
                <a:gd name="connsiteX9" fmla="*/ 634541 w 3411784"/>
                <a:gd name="connsiteY9" fmla="*/ 4195093 h 4788858"/>
                <a:gd name="connsiteX10" fmla="*/ 558341 w 3411784"/>
                <a:gd name="connsiteY10" fmla="*/ 4118893 h 4788858"/>
                <a:gd name="connsiteX11" fmla="*/ 367841 w 3411784"/>
                <a:gd name="connsiteY11" fmla="*/ 4156993 h 4788858"/>
                <a:gd name="connsiteX12" fmla="*/ 228141 w 3411784"/>
                <a:gd name="connsiteY12" fmla="*/ 4195093 h 4788858"/>
                <a:gd name="connsiteX13" fmla="*/ 101141 w 3411784"/>
                <a:gd name="connsiteY13" fmla="*/ 4080793 h 4788858"/>
                <a:gd name="connsiteX14" fmla="*/ 24941 w 3411784"/>
                <a:gd name="connsiteY14" fmla="*/ 3890293 h 4788858"/>
                <a:gd name="connsiteX15" fmla="*/ 12241 w 3411784"/>
                <a:gd name="connsiteY15" fmla="*/ 3636293 h 4788858"/>
                <a:gd name="connsiteX16" fmla="*/ 190041 w 3411784"/>
                <a:gd name="connsiteY16" fmla="*/ 3483893 h 4788858"/>
                <a:gd name="connsiteX17" fmla="*/ 558341 w 3411784"/>
                <a:gd name="connsiteY17" fmla="*/ 3420393 h 4788858"/>
                <a:gd name="connsiteX18" fmla="*/ 761541 w 3411784"/>
                <a:gd name="connsiteY18" fmla="*/ 3255293 h 4788858"/>
                <a:gd name="connsiteX19" fmla="*/ 952041 w 3411784"/>
                <a:gd name="connsiteY19" fmla="*/ 2683793 h 4788858"/>
                <a:gd name="connsiteX20" fmla="*/ 1231441 w 3411784"/>
                <a:gd name="connsiteY20" fmla="*/ 2226593 h 4788858"/>
                <a:gd name="connsiteX21" fmla="*/ 1447341 w 3411784"/>
                <a:gd name="connsiteY21" fmla="*/ 1807493 h 4788858"/>
                <a:gd name="connsiteX22" fmla="*/ 1752141 w 3411784"/>
                <a:gd name="connsiteY22" fmla="*/ 1629693 h 4788858"/>
                <a:gd name="connsiteX23" fmla="*/ 1917241 w 3411784"/>
                <a:gd name="connsiteY23" fmla="*/ 1477293 h 4788858"/>
                <a:gd name="connsiteX24" fmla="*/ 2082341 w 3411784"/>
                <a:gd name="connsiteY24" fmla="*/ 1096293 h 4788858"/>
                <a:gd name="connsiteX25" fmla="*/ 2272841 w 3411784"/>
                <a:gd name="connsiteY25" fmla="*/ 956593 h 4788858"/>
                <a:gd name="connsiteX26" fmla="*/ 2539541 w 3411784"/>
                <a:gd name="connsiteY26" fmla="*/ 778793 h 4788858"/>
                <a:gd name="connsiteX27" fmla="*/ 2780841 w 3411784"/>
                <a:gd name="connsiteY27" fmla="*/ 613693 h 4788858"/>
                <a:gd name="connsiteX28" fmla="*/ 2857041 w 3411784"/>
                <a:gd name="connsiteY28" fmla="*/ 435893 h 4788858"/>
                <a:gd name="connsiteX29" fmla="*/ 3098341 w 3411784"/>
                <a:gd name="connsiteY29" fmla="*/ 54893 h 4788858"/>
                <a:gd name="connsiteX30" fmla="*/ 3263441 w 3411784"/>
                <a:gd name="connsiteY30" fmla="*/ 16793 h 4788858"/>
                <a:gd name="connsiteX31" fmla="*/ 3390441 w 3411784"/>
                <a:gd name="connsiteY31" fmla="*/ 194593 h 4788858"/>
                <a:gd name="connsiteX32" fmla="*/ 3403141 w 3411784"/>
                <a:gd name="connsiteY32" fmla="*/ 385093 h 4788858"/>
                <a:gd name="connsiteX33" fmla="*/ 3301541 w 3411784"/>
                <a:gd name="connsiteY33" fmla="*/ 562893 h 4788858"/>
                <a:gd name="connsiteX34" fmla="*/ 3174541 w 3411784"/>
                <a:gd name="connsiteY34" fmla="*/ 727993 h 4788858"/>
                <a:gd name="connsiteX35" fmla="*/ 3149141 w 3411784"/>
                <a:gd name="connsiteY35" fmla="*/ 943893 h 4788858"/>
                <a:gd name="connsiteX36" fmla="*/ 2920541 w 3411784"/>
                <a:gd name="connsiteY36" fmla="*/ 1261393 h 4788858"/>
                <a:gd name="connsiteX37" fmla="*/ 2590341 w 3411784"/>
                <a:gd name="connsiteY37" fmla="*/ 1693193 h 4788858"/>
                <a:gd name="connsiteX38" fmla="*/ 2298241 w 3411784"/>
                <a:gd name="connsiteY38" fmla="*/ 2086893 h 4788858"/>
                <a:gd name="connsiteX39" fmla="*/ 2171241 w 3411784"/>
                <a:gd name="connsiteY39" fmla="*/ 2391693 h 4788858"/>
                <a:gd name="connsiteX40" fmla="*/ 2171241 w 3411784"/>
                <a:gd name="connsiteY40" fmla="*/ 2886993 h 4788858"/>
                <a:gd name="connsiteX41" fmla="*/ 2222041 w 3411784"/>
                <a:gd name="connsiteY41" fmla="*/ 3229893 h 4788858"/>
                <a:gd name="connsiteX0" fmla="*/ 2704641 w 3411784"/>
                <a:gd name="connsiteY0" fmla="*/ 4017293 h 4788858"/>
                <a:gd name="connsiteX1" fmla="*/ 2183941 w 3411784"/>
                <a:gd name="connsiteY1" fmla="*/ 4182393 h 4788858"/>
                <a:gd name="connsiteX2" fmla="*/ 1701341 w 3411784"/>
                <a:gd name="connsiteY2" fmla="*/ 4385593 h 4788858"/>
                <a:gd name="connsiteX3" fmla="*/ 1409241 w 3411784"/>
                <a:gd name="connsiteY3" fmla="*/ 4588793 h 4788858"/>
                <a:gd name="connsiteX4" fmla="*/ 1053641 w 3411784"/>
                <a:gd name="connsiteY4" fmla="*/ 4766593 h 4788858"/>
                <a:gd name="connsiteX5" fmla="*/ 786941 w 3411784"/>
                <a:gd name="connsiteY5" fmla="*/ 4779293 h 4788858"/>
                <a:gd name="connsiteX6" fmla="*/ 571041 w 3411784"/>
                <a:gd name="connsiteY6" fmla="*/ 4703093 h 4788858"/>
                <a:gd name="connsiteX7" fmla="*/ 494841 w 3411784"/>
                <a:gd name="connsiteY7" fmla="*/ 4563393 h 4788858"/>
                <a:gd name="connsiteX8" fmla="*/ 583741 w 3411784"/>
                <a:gd name="connsiteY8" fmla="*/ 4385593 h 4788858"/>
                <a:gd name="connsiteX9" fmla="*/ 634541 w 3411784"/>
                <a:gd name="connsiteY9" fmla="*/ 4195093 h 4788858"/>
                <a:gd name="connsiteX10" fmla="*/ 558341 w 3411784"/>
                <a:gd name="connsiteY10" fmla="*/ 4118893 h 4788858"/>
                <a:gd name="connsiteX11" fmla="*/ 367841 w 3411784"/>
                <a:gd name="connsiteY11" fmla="*/ 4156993 h 4788858"/>
                <a:gd name="connsiteX12" fmla="*/ 228141 w 3411784"/>
                <a:gd name="connsiteY12" fmla="*/ 4195093 h 4788858"/>
                <a:gd name="connsiteX13" fmla="*/ 101141 w 3411784"/>
                <a:gd name="connsiteY13" fmla="*/ 4080793 h 4788858"/>
                <a:gd name="connsiteX14" fmla="*/ 24941 w 3411784"/>
                <a:gd name="connsiteY14" fmla="*/ 3890293 h 4788858"/>
                <a:gd name="connsiteX15" fmla="*/ 12241 w 3411784"/>
                <a:gd name="connsiteY15" fmla="*/ 3636293 h 4788858"/>
                <a:gd name="connsiteX16" fmla="*/ 190041 w 3411784"/>
                <a:gd name="connsiteY16" fmla="*/ 3483893 h 4788858"/>
                <a:gd name="connsiteX17" fmla="*/ 558341 w 3411784"/>
                <a:gd name="connsiteY17" fmla="*/ 3420393 h 4788858"/>
                <a:gd name="connsiteX18" fmla="*/ 761541 w 3411784"/>
                <a:gd name="connsiteY18" fmla="*/ 3255293 h 4788858"/>
                <a:gd name="connsiteX19" fmla="*/ 952041 w 3411784"/>
                <a:gd name="connsiteY19" fmla="*/ 2683793 h 4788858"/>
                <a:gd name="connsiteX20" fmla="*/ 1231441 w 3411784"/>
                <a:gd name="connsiteY20" fmla="*/ 2226593 h 4788858"/>
                <a:gd name="connsiteX21" fmla="*/ 1447341 w 3411784"/>
                <a:gd name="connsiteY21" fmla="*/ 1807493 h 4788858"/>
                <a:gd name="connsiteX22" fmla="*/ 1752141 w 3411784"/>
                <a:gd name="connsiteY22" fmla="*/ 1629693 h 4788858"/>
                <a:gd name="connsiteX23" fmla="*/ 1917241 w 3411784"/>
                <a:gd name="connsiteY23" fmla="*/ 1477293 h 4788858"/>
                <a:gd name="connsiteX24" fmla="*/ 2082341 w 3411784"/>
                <a:gd name="connsiteY24" fmla="*/ 1096293 h 4788858"/>
                <a:gd name="connsiteX25" fmla="*/ 2272841 w 3411784"/>
                <a:gd name="connsiteY25" fmla="*/ 956593 h 4788858"/>
                <a:gd name="connsiteX26" fmla="*/ 2539541 w 3411784"/>
                <a:gd name="connsiteY26" fmla="*/ 778793 h 4788858"/>
                <a:gd name="connsiteX27" fmla="*/ 2780841 w 3411784"/>
                <a:gd name="connsiteY27" fmla="*/ 613693 h 4788858"/>
                <a:gd name="connsiteX28" fmla="*/ 2857041 w 3411784"/>
                <a:gd name="connsiteY28" fmla="*/ 435893 h 4788858"/>
                <a:gd name="connsiteX29" fmla="*/ 3098341 w 3411784"/>
                <a:gd name="connsiteY29" fmla="*/ 54893 h 4788858"/>
                <a:gd name="connsiteX30" fmla="*/ 3263441 w 3411784"/>
                <a:gd name="connsiteY30" fmla="*/ 16793 h 4788858"/>
                <a:gd name="connsiteX31" fmla="*/ 3390441 w 3411784"/>
                <a:gd name="connsiteY31" fmla="*/ 194593 h 4788858"/>
                <a:gd name="connsiteX32" fmla="*/ 3403141 w 3411784"/>
                <a:gd name="connsiteY32" fmla="*/ 385093 h 4788858"/>
                <a:gd name="connsiteX33" fmla="*/ 3301541 w 3411784"/>
                <a:gd name="connsiteY33" fmla="*/ 562893 h 4788858"/>
                <a:gd name="connsiteX34" fmla="*/ 3174541 w 3411784"/>
                <a:gd name="connsiteY34" fmla="*/ 727993 h 4788858"/>
                <a:gd name="connsiteX35" fmla="*/ 3149141 w 3411784"/>
                <a:gd name="connsiteY35" fmla="*/ 943893 h 4788858"/>
                <a:gd name="connsiteX36" fmla="*/ 2920541 w 3411784"/>
                <a:gd name="connsiteY36" fmla="*/ 1261393 h 4788858"/>
                <a:gd name="connsiteX37" fmla="*/ 2590341 w 3411784"/>
                <a:gd name="connsiteY37" fmla="*/ 1693193 h 4788858"/>
                <a:gd name="connsiteX38" fmla="*/ 2298241 w 3411784"/>
                <a:gd name="connsiteY38" fmla="*/ 2086893 h 4788858"/>
                <a:gd name="connsiteX39" fmla="*/ 2171241 w 3411784"/>
                <a:gd name="connsiteY39" fmla="*/ 2391693 h 4788858"/>
                <a:gd name="connsiteX40" fmla="*/ 2171241 w 3411784"/>
                <a:gd name="connsiteY40" fmla="*/ 2886993 h 4788858"/>
                <a:gd name="connsiteX41" fmla="*/ 2252521 w 3411784"/>
                <a:gd name="connsiteY41" fmla="*/ 3176553 h 4788858"/>
                <a:gd name="connsiteX0" fmla="*/ 2704641 w 3411784"/>
                <a:gd name="connsiteY0" fmla="*/ 4017293 h 4788858"/>
                <a:gd name="connsiteX1" fmla="*/ 2183941 w 3411784"/>
                <a:gd name="connsiteY1" fmla="*/ 4182393 h 4788858"/>
                <a:gd name="connsiteX2" fmla="*/ 1701341 w 3411784"/>
                <a:gd name="connsiteY2" fmla="*/ 4385593 h 4788858"/>
                <a:gd name="connsiteX3" fmla="*/ 1409241 w 3411784"/>
                <a:gd name="connsiteY3" fmla="*/ 4588793 h 4788858"/>
                <a:gd name="connsiteX4" fmla="*/ 1053641 w 3411784"/>
                <a:gd name="connsiteY4" fmla="*/ 4766593 h 4788858"/>
                <a:gd name="connsiteX5" fmla="*/ 786941 w 3411784"/>
                <a:gd name="connsiteY5" fmla="*/ 4779293 h 4788858"/>
                <a:gd name="connsiteX6" fmla="*/ 571041 w 3411784"/>
                <a:gd name="connsiteY6" fmla="*/ 4703093 h 4788858"/>
                <a:gd name="connsiteX7" fmla="*/ 494841 w 3411784"/>
                <a:gd name="connsiteY7" fmla="*/ 4563393 h 4788858"/>
                <a:gd name="connsiteX8" fmla="*/ 583741 w 3411784"/>
                <a:gd name="connsiteY8" fmla="*/ 4385593 h 4788858"/>
                <a:gd name="connsiteX9" fmla="*/ 634541 w 3411784"/>
                <a:gd name="connsiteY9" fmla="*/ 4195093 h 4788858"/>
                <a:gd name="connsiteX10" fmla="*/ 558341 w 3411784"/>
                <a:gd name="connsiteY10" fmla="*/ 4118893 h 4788858"/>
                <a:gd name="connsiteX11" fmla="*/ 367841 w 3411784"/>
                <a:gd name="connsiteY11" fmla="*/ 4156993 h 4788858"/>
                <a:gd name="connsiteX12" fmla="*/ 228141 w 3411784"/>
                <a:gd name="connsiteY12" fmla="*/ 4195093 h 4788858"/>
                <a:gd name="connsiteX13" fmla="*/ 101141 w 3411784"/>
                <a:gd name="connsiteY13" fmla="*/ 4080793 h 4788858"/>
                <a:gd name="connsiteX14" fmla="*/ 24941 w 3411784"/>
                <a:gd name="connsiteY14" fmla="*/ 3890293 h 4788858"/>
                <a:gd name="connsiteX15" fmla="*/ 12241 w 3411784"/>
                <a:gd name="connsiteY15" fmla="*/ 3636293 h 4788858"/>
                <a:gd name="connsiteX16" fmla="*/ 190041 w 3411784"/>
                <a:gd name="connsiteY16" fmla="*/ 3483893 h 4788858"/>
                <a:gd name="connsiteX17" fmla="*/ 558341 w 3411784"/>
                <a:gd name="connsiteY17" fmla="*/ 3420393 h 4788858"/>
                <a:gd name="connsiteX18" fmla="*/ 761541 w 3411784"/>
                <a:gd name="connsiteY18" fmla="*/ 3255293 h 4788858"/>
                <a:gd name="connsiteX19" fmla="*/ 952041 w 3411784"/>
                <a:gd name="connsiteY19" fmla="*/ 2683793 h 4788858"/>
                <a:gd name="connsiteX20" fmla="*/ 1231441 w 3411784"/>
                <a:gd name="connsiteY20" fmla="*/ 2226593 h 4788858"/>
                <a:gd name="connsiteX21" fmla="*/ 1447341 w 3411784"/>
                <a:gd name="connsiteY21" fmla="*/ 1807493 h 4788858"/>
                <a:gd name="connsiteX22" fmla="*/ 1752141 w 3411784"/>
                <a:gd name="connsiteY22" fmla="*/ 1629693 h 4788858"/>
                <a:gd name="connsiteX23" fmla="*/ 1917241 w 3411784"/>
                <a:gd name="connsiteY23" fmla="*/ 1477293 h 4788858"/>
                <a:gd name="connsiteX24" fmla="*/ 2082341 w 3411784"/>
                <a:gd name="connsiteY24" fmla="*/ 1096293 h 4788858"/>
                <a:gd name="connsiteX25" fmla="*/ 2272841 w 3411784"/>
                <a:gd name="connsiteY25" fmla="*/ 956593 h 4788858"/>
                <a:gd name="connsiteX26" fmla="*/ 2539541 w 3411784"/>
                <a:gd name="connsiteY26" fmla="*/ 778793 h 4788858"/>
                <a:gd name="connsiteX27" fmla="*/ 2780841 w 3411784"/>
                <a:gd name="connsiteY27" fmla="*/ 613693 h 4788858"/>
                <a:gd name="connsiteX28" fmla="*/ 2857041 w 3411784"/>
                <a:gd name="connsiteY28" fmla="*/ 435893 h 4788858"/>
                <a:gd name="connsiteX29" fmla="*/ 3098341 w 3411784"/>
                <a:gd name="connsiteY29" fmla="*/ 54893 h 4788858"/>
                <a:gd name="connsiteX30" fmla="*/ 3263441 w 3411784"/>
                <a:gd name="connsiteY30" fmla="*/ 16793 h 4788858"/>
                <a:gd name="connsiteX31" fmla="*/ 3390441 w 3411784"/>
                <a:gd name="connsiteY31" fmla="*/ 194593 h 4788858"/>
                <a:gd name="connsiteX32" fmla="*/ 3403141 w 3411784"/>
                <a:gd name="connsiteY32" fmla="*/ 385093 h 4788858"/>
                <a:gd name="connsiteX33" fmla="*/ 3301541 w 3411784"/>
                <a:gd name="connsiteY33" fmla="*/ 562893 h 4788858"/>
                <a:gd name="connsiteX34" fmla="*/ 3174541 w 3411784"/>
                <a:gd name="connsiteY34" fmla="*/ 727993 h 4788858"/>
                <a:gd name="connsiteX35" fmla="*/ 3149141 w 3411784"/>
                <a:gd name="connsiteY35" fmla="*/ 943893 h 4788858"/>
                <a:gd name="connsiteX36" fmla="*/ 2920541 w 3411784"/>
                <a:gd name="connsiteY36" fmla="*/ 1261393 h 4788858"/>
                <a:gd name="connsiteX37" fmla="*/ 2590341 w 3411784"/>
                <a:gd name="connsiteY37" fmla="*/ 1693193 h 4788858"/>
                <a:gd name="connsiteX38" fmla="*/ 2298241 w 3411784"/>
                <a:gd name="connsiteY38" fmla="*/ 2086893 h 4788858"/>
                <a:gd name="connsiteX39" fmla="*/ 2171241 w 3411784"/>
                <a:gd name="connsiteY39" fmla="*/ 2391693 h 4788858"/>
                <a:gd name="connsiteX40" fmla="*/ 2148381 w 3411784"/>
                <a:gd name="connsiteY40" fmla="*/ 2810793 h 4788858"/>
                <a:gd name="connsiteX41" fmla="*/ 2252521 w 3411784"/>
                <a:gd name="connsiteY41" fmla="*/ 3176553 h 4788858"/>
                <a:gd name="connsiteX0" fmla="*/ 2384601 w 3411784"/>
                <a:gd name="connsiteY0" fmla="*/ 3308633 h 4788858"/>
                <a:gd name="connsiteX1" fmla="*/ 2183941 w 3411784"/>
                <a:gd name="connsiteY1" fmla="*/ 4182393 h 4788858"/>
                <a:gd name="connsiteX2" fmla="*/ 1701341 w 3411784"/>
                <a:gd name="connsiteY2" fmla="*/ 4385593 h 4788858"/>
                <a:gd name="connsiteX3" fmla="*/ 1409241 w 3411784"/>
                <a:gd name="connsiteY3" fmla="*/ 4588793 h 4788858"/>
                <a:gd name="connsiteX4" fmla="*/ 1053641 w 3411784"/>
                <a:gd name="connsiteY4" fmla="*/ 4766593 h 4788858"/>
                <a:gd name="connsiteX5" fmla="*/ 786941 w 3411784"/>
                <a:gd name="connsiteY5" fmla="*/ 4779293 h 4788858"/>
                <a:gd name="connsiteX6" fmla="*/ 571041 w 3411784"/>
                <a:gd name="connsiteY6" fmla="*/ 4703093 h 4788858"/>
                <a:gd name="connsiteX7" fmla="*/ 494841 w 3411784"/>
                <a:gd name="connsiteY7" fmla="*/ 4563393 h 4788858"/>
                <a:gd name="connsiteX8" fmla="*/ 583741 w 3411784"/>
                <a:gd name="connsiteY8" fmla="*/ 4385593 h 4788858"/>
                <a:gd name="connsiteX9" fmla="*/ 634541 w 3411784"/>
                <a:gd name="connsiteY9" fmla="*/ 4195093 h 4788858"/>
                <a:gd name="connsiteX10" fmla="*/ 558341 w 3411784"/>
                <a:gd name="connsiteY10" fmla="*/ 4118893 h 4788858"/>
                <a:gd name="connsiteX11" fmla="*/ 367841 w 3411784"/>
                <a:gd name="connsiteY11" fmla="*/ 4156993 h 4788858"/>
                <a:gd name="connsiteX12" fmla="*/ 228141 w 3411784"/>
                <a:gd name="connsiteY12" fmla="*/ 4195093 h 4788858"/>
                <a:gd name="connsiteX13" fmla="*/ 101141 w 3411784"/>
                <a:gd name="connsiteY13" fmla="*/ 4080793 h 4788858"/>
                <a:gd name="connsiteX14" fmla="*/ 24941 w 3411784"/>
                <a:gd name="connsiteY14" fmla="*/ 3890293 h 4788858"/>
                <a:gd name="connsiteX15" fmla="*/ 12241 w 3411784"/>
                <a:gd name="connsiteY15" fmla="*/ 3636293 h 4788858"/>
                <a:gd name="connsiteX16" fmla="*/ 190041 w 3411784"/>
                <a:gd name="connsiteY16" fmla="*/ 3483893 h 4788858"/>
                <a:gd name="connsiteX17" fmla="*/ 558341 w 3411784"/>
                <a:gd name="connsiteY17" fmla="*/ 3420393 h 4788858"/>
                <a:gd name="connsiteX18" fmla="*/ 761541 w 3411784"/>
                <a:gd name="connsiteY18" fmla="*/ 3255293 h 4788858"/>
                <a:gd name="connsiteX19" fmla="*/ 952041 w 3411784"/>
                <a:gd name="connsiteY19" fmla="*/ 2683793 h 4788858"/>
                <a:gd name="connsiteX20" fmla="*/ 1231441 w 3411784"/>
                <a:gd name="connsiteY20" fmla="*/ 2226593 h 4788858"/>
                <a:gd name="connsiteX21" fmla="*/ 1447341 w 3411784"/>
                <a:gd name="connsiteY21" fmla="*/ 1807493 h 4788858"/>
                <a:gd name="connsiteX22" fmla="*/ 1752141 w 3411784"/>
                <a:gd name="connsiteY22" fmla="*/ 1629693 h 4788858"/>
                <a:gd name="connsiteX23" fmla="*/ 1917241 w 3411784"/>
                <a:gd name="connsiteY23" fmla="*/ 1477293 h 4788858"/>
                <a:gd name="connsiteX24" fmla="*/ 2082341 w 3411784"/>
                <a:gd name="connsiteY24" fmla="*/ 1096293 h 4788858"/>
                <a:gd name="connsiteX25" fmla="*/ 2272841 w 3411784"/>
                <a:gd name="connsiteY25" fmla="*/ 956593 h 4788858"/>
                <a:gd name="connsiteX26" fmla="*/ 2539541 w 3411784"/>
                <a:gd name="connsiteY26" fmla="*/ 778793 h 4788858"/>
                <a:gd name="connsiteX27" fmla="*/ 2780841 w 3411784"/>
                <a:gd name="connsiteY27" fmla="*/ 613693 h 4788858"/>
                <a:gd name="connsiteX28" fmla="*/ 2857041 w 3411784"/>
                <a:gd name="connsiteY28" fmla="*/ 435893 h 4788858"/>
                <a:gd name="connsiteX29" fmla="*/ 3098341 w 3411784"/>
                <a:gd name="connsiteY29" fmla="*/ 54893 h 4788858"/>
                <a:gd name="connsiteX30" fmla="*/ 3263441 w 3411784"/>
                <a:gd name="connsiteY30" fmla="*/ 16793 h 4788858"/>
                <a:gd name="connsiteX31" fmla="*/ 3390441 w 3411784"/>
                <a:gd name="connsiteY31" fmla="*/ 194593 h 4788858"/>
                <a:gd name="connsiteX32" fmla="*/ 3403141 w 3411784"/>
                <a:gd name="connsiteY32" fmla="*/ 385093 h 4788858"/>
                <a:gd name="connsiteX33" fmla="*/ 3301541 w 3411784"/>
                <a:gd name="connsiteY33" fmla="*/ 562893 h 4788858"/>
                <a:gd name="connsiteX34" fmla="*/ 3174541 w 3411784"/>
                <a:gd name="connsiteY34" fmla="*/ 727993 h 4788858"/>
                <a:gd name="connsiteX35" fmla="*/ 3149141 w 3411784"/>
                <a:gd name="connsiteY35" fmla="*/ 943893 h 4788858"/>
                <a:gd name="connsiteX36" fmla="*/ 2920541 w 3411784"/>
                <a:gd name="connsiteY36" fmla="*/ 1261393 h 4788858"/>
                <a:gd name="connsiteX37" fmla="*/ 2590341 w 3411784"/>
                <a:gd name="connsiteY37" fmla="*/ 1693193 h 4788858"/>
                <a:gd name="connsiteX38" fmla="*/ 2298241 w 3411784"/>
                <a:gd name="connsiteY38" fmla="*/ 2086893 h 4788858"/>
                <a:gd name="connsiteX39" fmla="*/ 2171241 w 3411784"/>
                <a:gd name="connsiteY39" fmla="*/ 2391693 h 4788858"/>
                <a:gd name="connsiteX40" fmla="*/ 2148381 w 3411784"/>
                <a:gd name="connsiteY40" fmla="*/ 2810793 h 4788858"/>
                <a:gd name="connsiteX41" fmla="*/ 2252521 w 3411784"/>
                <a:gd name="connsiteY41" fmla="*/ 3176553 h 4788858"/>
                <a:gd name="connsiteX0" fmla="*/ 2384601 w 3411784"/>
                <a:gd name="connsiteY0" fmla="*/ 3308633 h 4788858"/>
                <a:gd name="connsiteX1" fmla="*/ 2709721 w 3411784"/>
                <a:gd name="connsiteY1" fmla="*/ 3908073 h 4788858"/>
                <a:gd name="connsiteX2" fmla="*/ 2183941 w 3411784"/>
                <a:gd name="connsiteY2" fmla="*/ 4182393 h 4788858"/>
                <a:gd name="connsiteX3" fmla="*/ 1701341 w 3411784"/>
                <a:gd name="connsiteY3" fmla="*/ 4385593 h 4788858"/>
                <a:gd name="connsiteX4" fmla="*/ 1409241 w 3411784"/>
                <a:gd name="connsiteY4" fmla="*/ 4588793 h 4788858"/>
                <a:gd name="connsiteX5" fmla="*/ 1053641 w 3411784"/>
                <a:gd name="connsiteY5" fmla="*/ 4766593 h 4788858"/>
                <a:gd name="connsiteX6" fmla="*/ 786941 w 3411784"/>
                <a:gd name="connsiteY6" fmla="*/ 4779293 h 4788858"/>
                <a:gd name="connsiteX7" fmla="*/ 571041 w 3411784"/>
                <a:gd name="connsiteY7" fmla="*/ 4703093 h 4788858"/>
                <a:gd name="connsiteX8" fmla="*/ 494841 w 3411784"/>
                <a:gd name="connsiteY8" fmla="*/ 4563393 h 4788858"/>
                <a:gd name="connsiteX9" fmla="*/ 583741 w 3411784"/>
                <a:gd name="connsiteY9" fmla="*/ 4385593 h 4788858"/>
                <a:gd name="connsiteX10" fmla="*/ 634541 w 3411784"/>
                <a:gd name="connsiteY10" fmla="*/ 4195093 h 4788858"/>
                <a:gd name="connsiteX11" fmla="*/ 558341 w 3411784"/>
                <a:gd name="connsiteY11" fmla="*/ 4118893 h 4788858"/>
                <a:gd name="connsiteX12" fmla="*/ 367841 w 3411784"/>
                <a:gd name="connsiteY12" fmla="*/ 4156993 h 4788858"/>
                <a:gd name="connsiteX13" fmla="*/ 228141 w 3411784"/>
                <a:gd name="connsiteY13" fmla="*/ 4195093 h 4788858"/>
                <a:gd name="connsiteX14" fmla="*/ 101141 w 3411784"/>
                <a:gd name="connsiteY14" fmla="*/ 4080793 h 4788858"/>
                <a:gd name="connsiteX15" fmla="*/ 24941 w 3411784"/>
                <a:gd name="connsiteY15" fmla="*/ 3890293 h 4788858"/>
                <a:gd name="connsiteX16" fmla="*/ 12241 w 3411784"/>
                <a:gd name="connsiteY16" fmla="*/ 3636293 h 4788858"/>
                <a:gd name="connsiteX17" fmla="*/ 190041 w 3411784"/>
                <a:gd name="connsiteY17" fmla="*/ 3483893 h 4788858"/>
                <a:gd name="connsiteX18" fmla="*/ 558341 w 3411784"/>
                <a:gd name="connsiteY18" fmla="*/ 3420393 h 4788858"/>
                <a:gd name="connsiteX19" fmla="*/ 761541 w 3411784"/>
                <a:gd name="connsiteY19" fmla="*/ 3255293 h 4788858"/>
                <a:gd name="connsiteX20" fmla="*/ 952041 w 3411784"/>
                <a:gd name="connsiteY20" fmla="*/ 2683793 h 4788858"/>
                <a:gd name="connsiteX21" fmla="*/ 1231441 w 3411784"/>
                <a:gd name="connsiteY21" fmla="*/ 2226593 h 4788858"/>
                <a:gd name="connsiteX22" fmla="*/ 1447341 w 3411784"/>
                <a:gd name="connsiteY22" fmla="*/ 1807493 h 4788858"/>
                <a:gd name="connsiteX23" fmla="*/ 1752141 w 3411784"/>
                <a:gd name="connsiteY23" fmla="*/ 1629693 h 4788858"/>
                <a:gd name="connsiteX24" fmla="*/ 1917241 w 3411784"/>
                <a:gd name="connsiteY24" fmla="*/ 1477293 h 4788858"/>
                <a:gd name="connsiteX25" fmla="*/ 2082341 w 3411784"/>
                <a:gd name="connsiteY25" fmla="*/ 1096293 h 4788858"/>
                <a:gd name="connsiteX26" fmla="*/ 2272841 w 3411784"/>
                <a:gd name="connsiteY26" fmla="*/ 956593 h 4788858"/>
                <a:gd name="connsiteX27" fmla="*/ 2539541 w 3411784"/>
                <a:gd name="connsiteY27" fmla="*/ 778793 h 4788858"/>
                <a:gd name="connsiteX28" fmla="*/ 2780841 w 3411784"/>
                <a:gd name="connsiteY28" fmla="*/ 613693 h 4788858"/>
                <a:gd name="connsiteX29" fmla="*/ 2857041 w 3411784"/>
                <a:gd name="connsiteY29" fmla="*/ 435893 h 4788858"/>
                <a:gd name="connsiteX30" fmla="*/ 3098341 w 3411784"/>
                <a:gd name="connsiteY30" fmla="*/ 54893 h 4788858"/>
                <a:gd name="connsiteX31" fmla="*/ 3263441 w 3411784"/>
                <a:gd name="connsiteY31" fmla="*/ 16793 h 4788858"/>
                <a:gd name="connsiteX32" fmla="*/ 3390441 w 3411784"/>
                <a:gd name="connsiteY32" fmla="*/ 194593 h 4788858"/>
                <a:gd name="connsiteX33" fmla="*/ 3403141 w 3411784"/>
                <a:gd name="connsiteY33" fmla="*/ 385093 h 4788858"/>
                <a:gd name="connsiteX34" fmla="*/ 3301541 w 3411784"/>
                <a:gd name="connsiteY34" fmla="*/ 562893 h 4788858"/>
                <a:gd name="connsiteX35" fmla="*/ 3174541 w 3411784"/>
                <a:gd name="connsiteY35" fmla="*/ 727993 h 4788858"/>
                <a:gd name="connsiteX36" fmla="*/ 3149141 w 3411784"/>
                <a:gd name="connsiteY36" fmla="*/ 943893 h 4788858"/>
                <a:gd name="connsiteX37" fmla="*/ 2920541 w 3411784"/>
                <a:gd name="connsiteY37" fmla="*/ 1261393 h 4788858"/>
                <a:gd name="connsiteX38" fmla="*/ 2590341 w 3411784"/>
                <a:gd name="connsiteY38" fmla="*/ 1693193 h 4788858"/>
                <a:gd name="connsiteX39" fmla="*/ 2298241 w 3411784"/>
                <a:gd name="connsiteY39" fmla="*/ 2086893 h 4788858"/>
                <a:gd name="connsiteX40" fmla="*/ 2171241 w 3411784"/>
                <a:gd name="connsiteY40" fmla="*/ 2391693 h 4788858"/>
                <a:gd name="connsiteX41" fmla="*/ 2148381 w 3411784"/>
                <a:gd name="connsiteY41" fmla="*/ 2810793 h 4788858"/>
                <a:gd name="connsiteX42" fmla="*/ 2252521 w 3411784"/>
                <a:gd name="connsiteY42" fmla="*/ 3176553 h 4788858"/>
                <a:gd name="connsiteX0" fmla="*/ 2316021 w 3411784"/>
                <a:gd name="connsiteY0" fmla="*/ 3232433 h 4788858"/>
                <a:gd name="connsiteX1" fmla="*/ 2709721 w 3411784"/>
                <a:gd name="connsiteY1" fmla="*/ 3908073 h 4788858"/>
                <a:gd name="connsiteX2" fmla="*/ 2183941 w 3411784"/>
                <a:gd name="connsiteY2" fmla="*/ 4182393 h 4788858"/>
                <a:gd name="connsiteX3" fmla="*/ 1701341 w 3411784"/>
                <a:gd name="connsiteY3" fmla="*/ 4385593 h 4788858"/>
                <a:gd name="connsiteX4" fmla="*/ 1409241 w 3411784"/>
                <a:gd name="connsiteY4" fmla="*/ 4588793 h 4788858"/>
                <a:gd name="connsiteX5" fmla="*/ 1053641 w 3411784"/>
                <a:gd name="connsiteY5" fmla="*/ 4766593 h 4788858"/>
                <a:gd name="connsiteX6" fmla="*/ 786941 w 3411784"/>
                <a:gd name="connsiteY6" fmla="*/ 4779293 h 4788858"/>
                <a:gd name="connsiteX7" fmla="*/ 571041 w 3411784"/>
                <a:gd name="connsiteY7" fmla="*/ 4703093 h 4788858"/>
                <a:gd name="connsiteX8" fmla="*/ 494841 w 3411784"/>
                <a:gd name="connsiteY8" fmla="*/ 4563393 h 4788858"/>
                <a:gd name="connsiteX9" fmla="*/ 583741 w 3411784"/>
                <a:gd name="connsiteY9" fmla="*/ 4385593 h 4788858"/>
                <a:gd name="connsiteX10" fmla="*/ 634541 w 3411784"/>
                <a:gd name="connsiteY10" fmla="*/ 4195093 h 4788858"/>
                <a:gd name="connsiteX11" fmla="*/ 558341 w 3411784"/>
                <a:gd name="connsiteY11" fmla="*/ 4118893 h 4788858"/>
                <a:gd name="connsiteX12" fmla="*/ 367841 w 3411784"/>
                <a:gd name="connsiteY12" fmla="*/ 4156993 h 4788858"/>
                <a:gd name="connsiteX13" fmla="*/ 228141 w 3411784"/>
                <a:gd name="connsiteY13" fmla="*/ 4195093 h 4788858"/>
                <a:gd name="connsiteX14" fmla="*/ 101141 w 3411784"/>
                <a:gd name="connsiteY14" fmla="*/ 4080793 h 4788858"/>
                <a:gd name="connsiteX15" fmla="*/ 24941 w 3411784"/>
                <a:gd name="connsiteY15" fmla="*/ 3890293 h 4788858"/>
                <a:gd name="connsiteX16" fmla="*/ 12241 w 3411784"/>
                <a:gd name="connsiteY16" fmla="*/ 3636293 h 4788858"/>
                <a:gd name="connsiteX17" fmla="*/ 190041 w 3411784"/>
                <a:gd name="connsiteY17" fmla="*/ 3483893 h 4788858"/>
                <a:gd name="connsiteX18" fmla="*/ 558341 w 3411784"/>
                <a:gd name="connsiteY18" fmla="*/ 3420393 h 4788858"/>
                <a:gd name="connsiteX19" fmla="*/ 761541 w 3411784"/>
                <a:gd name="connsiteY19" fmla="*/ 3255293 h 4788858"/>
                <a:gd name="connsiteX20" fmla="*/ 952041 w 3411784"/>
                <a:gd name="connsiteY20" fmla="*/ 2683793 h 4788858"/>
                <a:gd name="connsiteX21" fmla="*/ 1231441 w 3411784"/>
                <a:gd name="connsiteY21" fmla="*/ 2226593 h 4788858"/>
                <a:gd name="connsiteX22" fmla="*/ 1447341 w 3411784"/>
                <a:gd name="connsiteY22" fmla="*/ 1807493 h 4788858"/>
                <a:gd name="connsiteX23" fmla="*/ 1752141 w 3411784"/>
                <a:gd name="connsiteY23" fmla="*/ 1629693 h 4788858"/>
                <a:gd name="connsiteX24" fmla="*/ 1917241 w 3411784"/>
                <a:gd name="connsiteY24" fmla="*/ 1477293 h 4788858"/>
                <a:gd name="connsiteX25" fmla="*/ 2082341 w 3411784"/>
                <a:gd name="connsiteY25" fmla="*/ 1096293 h 4788858"/>
                <a:gd name="connsiteX26" fmla="*/ 2272841 w 3411784"/>
                <a:gd name="connsiteY26" fmla="*/ 956593 h 4788858"/>
                <a:gd name="connsiteX27" fmla="*/ 2539541 w 3411784"/>
                <a:gd name="connsiteY27" fmla="*/ 778793 h 4788858"/>
                <a:gd name="connsiteX28" fmla="*/ 2780841 w 3411784"/>
                <a:gd name="connsiteY28" fmla="*/ 613693 h 4788858"/>
                <a:gd name="connsiteX29" fmla="*/ 2857041 w 3411784"/>
                <a:gd name="connsiteY29" fmla="*/ 435893 h 4788858"/>
                <a:gd name="connsiteX30" fmla="*/ 3098341 w 3411784"/>
                <a:gd name="connsiteY30" fmla="*/ 54893 h 4788858"/>
                <a:gd name="connsiteX31" fmla="*/ 3263441 w 3411784"/>
                <a:gd name="connsiteY31" fmla="*/ 16793 h 4788858"/>
                <a:gd name="connsiteX32" fmla="*/ 3390441 w 3411784"/>
                <a:gd name="connsiteY32" fmla="*/ 194593 h 4788858"/>
                <a:gd name="connsiteX33" fmla="*/ 3403141 w 3411784"/>
                <a:gd name="connsiteY33" fmla="*/ 385093 h 4788858"/>
                <a:gd name="connsiteX34" fmla="*/ 3301541 w 3411784"/>
                <a:gd name="connsiteY34" fmla="*/ 562893 h 4788858"/>
                <a:gd name="connsiteX35" fmla="*/ 3174541 w 3411784"/>
                <a:gd name="connsiteY35" fmla="*/ 727993 h 4788858"/>
                <a:gd name="connsiteX36" fmla="*/ 3149141 w 3411784"/>
                <a:gd name="connsiteY36" fmla="*/ 943893 h 4788858"/>
                <a:gd name="connsiteX37" fmla="*/ 2920541 w 3411784"/>
                <a:gd name="connsiteY37" fmla="*/ 1261393 h 4788858"/>
                <a:gd name="connsiteX38" fmla="*/ 2590341 w 3411784"/>
                <a:gd name="connsiteY38" fmla="*/ 1693193 h 4788858"/>
                <a:gd name="connsiteX39" fmla="*/ 2298241 w 3411784"/>
                <a:gd name="connsiteY39" fmla="*/ 2086893 h 4788858"/>
                <a:gd name="connsiteX40" fmla="*/ 2171241 w 3411784"/>
                <a:gd name="connsiteY40" fmla="*/ 2391693 h 4788858"/>
                <a:gd name="connsiteX41" fmla="*/ 2148381 w 3411784"/>
                <a:gd name="connsiteY41" fmla="*/ 2810793 h 4788858"/>
                <a:gd name="connsiteX42" fmla="*/ 2252521 w 3411784"/>
                <a:gd name="connsiteY42" fmla="*/ 3176553 h 4788858"/>
                <a:gd name="connsiteX0" fmla="*/ 2316021 w 3411784"/>
                <a:gd name="connsiteY0" fmla="*/ 3232433 h 4788858"/>
                <a:gd name="connsiteX1" fmla="*/ 2488741 w 3411784"/>
                <a:gd name="connsiteY1" fmla="*/ 3618513 h 4788858"/>
                <a:gd name="connsiteX2" fmla="*/ 2709721 w 3411784"/>
                <a:gd name="connsiteY2" fmla="*/ 3908073 h 4788858"/>
                <a:gd name="connsiteX3" fmla="*/ 2183941 w 3411784"/>
                <a:gd name="connsiteY3" fmla="*/ 4182393 h 4788858"/>
                <a:gd name="connsiteX4" fmla="*/ 1701341 w 3411784"/>
                <a:gd name="connsiteY4" fmla="*/ 4385593 h 4788858"/>
                <a:gd name="connsiteX5" fmla="*/ 1409241 w 3411784"/>
                <a:gd name="connsiteY5" fmla="*/ 4588793 h 4788858"/>
                <a:gd name="connsiteX6" fmla="*/ 1053641 w 3411784"/>
                <a:gd name="connsiteY6" fmla="*/ 4766593 h 4788858"/>
                <a:gd name="connsiteX7" fmla="*/ 786941 w 3411784"/>
                <a:gd name="connsiteY7" fmla="*/ 4779293 h 4788858"/>
                <a:gd name="connsiteX8" fmla="*/ 571041 w 3411784"/>
                <a:gd name="connsiteY8" fmla="*/ 4703093 h 4788858"/>
                <a:gd name="connsiteX9" fmla="*/ 494841 w 3411784"/>
                <a:gd name="connsiteY9" fmla="*/ 4563393 h 4788858"/>
                <a:gd name="connsiteX10" fmla="*/ 583741 w 3411784"/>
                <a:gd name="connsiteY10" fmla="*/ 4385593 h 4788858"/>
                <a:gd name="connsiteX11" fmla="*/ 634541 w 3411784"/>
                <a:gd name="connsiteY11" fmla="*/ 4195093 h 4788858"/>
                <a:gd name="connsiteX12" fmla="*/ 558341 w 3411784"/>
                <a:gd name="connsiteY12" fmla="*/ 4118893 h 4788858"/>
                <a:gd name="connsiteX13" fmla="*/ 367841 w 3411784"/>
                <a:gd name="connsiteY13" fmla="*/ 4156993 h 4788858"/>
                <a:gd name="connsiteX14" fmla="*/ 228141 w 3411784"/>
                <a:gd name="connsiteY14" fmla="*/ 4195093 h 4788858"/>
                <a:gd name="connsiteX15" fmla="*/ 101141 w 3411784"/>
                <a:gd name="connsiteY15" fmla="*/ 4080793 h 4788858"/>
                <a:gd name="connsiteX16" fmla="*/ 24941 w 3411784"/>
                <a:gd name="connsiteY16" fmla="*/ 3890293 h 4788858"/>
                <a:gd name="connsiteX17" fmla="*/ 12241 w 3411784"/>
                <a:gd name="connsiteY17" fmla="*/ 3636293 h 4788858"/>
                <a:gd name="connsiteX18" fmla="*/ 190041 w 3411784"/>
                <a:gd name="connsiteY18" fmla="*/ 3483893 h 4788858"/>
                <a:gd name="connsiteX19" fmla="*/ 558341 w 3411784"/>
                <a:gd name="connsiteY19" fmla="*/ 3420393 h 4788858"/>
                <a:gd name="connsiteX20" fmla="*/ 761541 w 3411784"/>
                <a:gd name="connsiteY20" fmla="*/ 3255293 h 4788858"/>
                <a:gd name="connsiteX21" fmla="*/ 952041 w 3411784"/>
                <a:gd name="connsiteY21" fmla="*/ 2683793 h 4788858"/>
                <a:gd name="connsiteX22" fmla="*/ 1231441 w 3411784"/>
                <a:gd name="connsiteY22" fmla="*/ 2226593 h 4788858"/>
                <a:gd name="connsiteX23" fmla="*/ 1447341 w 3411784"/>
                <a:gd name="connsiteY23" fmla="*/ 1807493 h 4788858"/>
                <a:gd name="connsiteX24" fmla="*/ 1752141 w 3411784"/>
                <a:gd name="connsiteY24" fmla="*/ 1629693 h 4788858"/>
                <a:gd name="connsiteX25" fmla="*/ 1917241 w 3411784"/>
                <a:gd name="connsiteY25" fmla="*/ 1477293 h 4788858"/>
                <a:gd name="connsiteX26" fmla="*/ 2082341 w 3411784"/>
                <a:gd name="connsiteY26" fmla="*/ 1096293 h 4788858"/>
                <a:gd name="connsiteX27" fmla="*/ 2272841 w 3411784"/>
                <a:gd name="connsiteY27" fmla="*/ 956593 h 4788858"/>
                <a:gd name="connsiteX28" fmla="*/ 2539541 w 3411784"/>
                <a:gd name="connsiteY28" fmla="*/ 778793 h 4788858"/>
                <a:gd name="connsiteX29" fmla="*/ 2780841 w 3411784"/>
                <a:gd name="connsiteY29" fmla="*/ 613693 h 4788858"/>
                <a:gd name="connsiteX30" fmla="*/ 2857041 w 3411784"/>
                <a:gd name="connsiteY30" fmla="*/ 435893 h 4788858"/>
                <a:gd name="connsiteX31" fmla="*/ 3098341 w 3411784"/>
                <a:gd name="connsiteY31" fmla="*/ 54893 h 4788858"/>
                <a:gd name="connsiteX32" fmla="*/ 3263441 w 3411784"/>
                <a:gd name="connsiteY32" fmla="*/ 16793 h 4788858"/>
                <a:gd name="connsiteX33" fmla="*/ 3390441 w 3411784"/>
                <a:gd name="connsiteY33" fmla="*/ 194593 h 4788858"/>
                <a:gd name="connsiteX34" fmla="*/ 3403141 w 3411784"/>
                <a:gd name="connsiteY34" fmla="*/ 385093 h 4788858"/>
                <a:gd name="connsiteX35" fmla="*/ 3301541 w 3411784"/>
                <a:gd name="connsiteY35" fmla="*/ 562893 h 4788858"/>
                <a:gd name="connsiteX36" fmla="*/ 3174541 w 3411784"/>
                <a:gd name="connsiteY36" fmla="*/ 727993 h 4788858"/>
                <a:gd name="connsiteX37" fmla="*/ 3149141 w 3411784"/>
                <a:gd name="connsiteY37" fmla="*/ 943893 h 4788858"/>
                <a:gd name="connsiteX38" fmla="*/ 2920541 w 3411784"/>
                <a:gd name="connsiteY38" fmla="*/ 1261393 h 4788858"/>
                <a:gd name="connsiteX39" fmla="*/ 2590341 w 3411784"/>
                <a:gd name="connsiteY39" fmla="*/ 1693193 h 4788858"/>
                <a:gd name="connsiteX40" fmla="*/ 2298241 w 3411784"/>
                <a:gd name="connsiteY40" fmla="*/ 2086893 h 4788858"/>
                <a:gd name="connsiteX41" fmla="*/ 2171241 w 3411784"/>
                <a:gd name="connsiteY41" fmla="*/ 2391693 h 4788858"/>
                <a:gd name="connsiteX42" fmla="*/ 2148381 w 3411784"/>
                <a:gd name="connsiteY42" fmla="*/ 2810793 h 4788858"/>
                <a:gd name="connsiteX43" fmla="*/ 2252521 w 3411784"/>
                <a:gd name="connsiteY43" fmla="*/ 3176553 h 4788858"/>
                <a:gd name="connsiteX0" fmla="*/ 2316021 w 3411784"/>
                <a:gd name="connsiteY0" fmla="*/ 3232433 h 4788858"/>
                <a:gd name="connsiteX1" fmla="*/ 2488741 w 3411784"/>
                <a:gd name="connsiteY1" fmla="*/ 3618513 h 4788858"/>
                <a:gd name="connsiteX2" fmla="*/ 2709721 w 3411784"/>
                <a:gd name="connsiteY2" fmla="*/ 3908073 h 4788858"/>
                <a:gd name="connsiteX3" fmla="*/ 2564941 w 3411784"/>
                <a:gd name="connsiteY3" fmla="*/ 4075713 h 4788858"/>
                <a:gd name="connsiteX4" fmla="*/ 2183941 w 3411784"/>
                <a:gd name="connsiteY4" fmla="*/ 4182393 h 4788858"/>
                <a:gd name="connsiteX5" fmla="*/ 1701341 w 3411784"/>
                <a:gd name="connsiteY5" fmla="*/ 4385593 h 4788858"/>
                <a:gd name="connsiteX6" fmla="*/ 1409241 w 3411784"/>
                <a:gd name="connsiteY6" fmla="*/ 4588793 h 4788858"/>
                <a:gd name="connsiteX7" fmla="*/ 1053641 w 3411784"/>
                <a:gd name="connsiteY7" fmla="*/ 4766593 h 4788858"/>
                <a:gd name="connsiteX8" fmla="*/ 786941 w 3411784"/>
                <a:gd name="connsiteY8" fmla="*/ 4779293 h 4788858"/>
                <a:gd name="connsiteX9" fmla="*/ 571041 w 3411784"/>
                <a:gd name="connsiteY9" fmla="*/ 4703093 h 4788858"/>
                <a:gd name="connsiteX10" fmla="*/ 494841 w 3411784"/>
                <a:gd name="connsiteY10" fmla="*/ 4563393 h 4788858"/>
                <a:gd name="connsiteX11" fmla="*/ 583741 w 3411784"/>
                <a:gd name="connsiteY11" fmla="*/ 4385593 h 4788858"/>
                <a:gd name="connsiteX12" fmla="*/ 634541 w 3411784"/>
                <a:gd name="connsiteY12" fmla="*/ 4195093 h 4788858"/>
                <a:gd name="connsiteX13" fmla="*/ 558341 w 3411784"/>
                <a:gd name="connsiteY13" fmla="*/ 4118893 h 4788858"/>
                <a:gd name="connsiteX14" fmla="*/ 367841 w 3411784"/>
                <a:gd name="connsiteY14" fmla="*/ 4156993 h 4788858"/>
                <a:gd name="connsiteX15" fmla="*/ 228141 w 3411784"/>
                <a:gd name="connsiteY15" fmla="*/ 4195093 h 4788858"/>
                <a:gd name="connsiteX16" fmla="*/ 101141 w 3411784"/>
                <a:gd name="connsiteY16" fmla="*/ 4080793 h 4788858"/>
                <a:gd name="connsiteX17" fmla="*/ 24941 w 3411784"/>
                <a:gd name="connsiteY17" fmla="*/ 3890293 h 4788858"/>
                <a:gd name="connsiteX18" fmla="*/ 12241 w 3411784"/>
                <a:gd name="connsiteY18" fmla="*/ 3636293 h 4788858"/>
                <a:gd name="connsiteX19" fmla="*/ 190041 w 3411784"/>
                <a:gd name="connsiteY19" fmla="*/ 3483893 h 4788858"/>
                <a:gd name="connsiteX20" fmla="*/ 558341 w 3411784"/>
                <a:gd name="connsiteY20" fmla="*/ 3420393 h 4788858"/>
                <a:gd name="connsiteX21" fmla="*/ 761541 w 3411784"/>
                <a:gd name="connsiteY21" fmla="*/ 3255293 h 4788858"/>
                <a:gd name="connsiteX22" fmla="*/ 952041 w 3411784"/>
                <a:gd name="connsiteY22" fmla="*/ 2683793 h 4788858"/>
                <a:gd name="connsiteX23" fmla="*/ 1231441 w 3411784"/>
                <a:gd name="connsiteY23" fmla="*/ 2226593 h 4788858"/>
                <a:gd name="connsiteX24" fmla="*/ 1447341 w 3411784"/>
                <a:gd name="connsiteY24" fmla="*/ 1807493 h 4788858"/>
                <a:gd name="connsiteX25" fmla="*/ 1752141 w 3411784"/>
                <a:gd name="connsiteY25" fmla="*/ 1629693 h 4788858"/>
                <a:gd name="connsiteX26" fmla="*/ 1917241 w 3411784"/>
                <a:gd name="connsiteY26" fmla="*/ 1477293 h 4788858"/>
                <a:gd name="connsiteX27" fmla="*/ 2082341 w 3411784"/>
                <a:gd name="connsiteY27" fmla="*/ 1096293 h 4788858"/>
                <a:gd name="connsiteX28" fmla="*/ 2272841 w 3411784"/>
                <a:gd name="connsiteY28" fmla="*/ 956593 h 4788858"/>
                <a:gd name="connsiteX29" fmla="*/ 2539541 w 3411784"/>
                <a:gd name="connsiteY29" fmla="*/ 778793 h 4788858"/>
                <a:gd name="connsiteX30" fmla="*/ 2780841 w 3411784"/>
                <a:gd name="connsiteY30" fmla="*/ 613693 h 4788858"/>
                <a:gd name="connsiteX31" fmla="*/ 2857041 w 3411784"/>
                <a:gd name="connsiteY31" fmla="*/ 435893 h 4788858"/>
                <a:gd name="connsiteX32" fmla="*/ 3098341 w 3411784"/>
                <a:gd name="connsiteY32" fmla="*/ 54893 h 4788858"/>
                <a:gd name="connsiteX33" fmla="*/ 3263441 w 3411784"/>
                <a:gd name="connsiteY33" fmla="*/ 16793 h 4788858"/>
                <a:gd name="connsiteX34" fmla="*/ 3390441 w 3411784"/>
                <a:gd name="connsiteY34" fmla="*/ 194593 h 4788858"/>
                <a:gd name="connsiteX35" fmla="*/ 3403141 w 3411784"/>
                <a:gd name="connsiteY35" fmla="*/ 385093 h 4788858"/>
                <a:gd name="connsiteX36" fmla="*/ 3301541 w 3411784"/>
                <a:gd name="connsiteY36" fmla="*/ 562893 h 4788858"/>
                <a:gd name="connsiteX37" fmla="*/ 3174541 w 3411784"/>
                <a:gd name="connsiteY37" fmla="*/ 727993 h 4788858"/>
                <a:gd name="connsiteX38" fmla="*/ 3149141 w 3411784"/>
                <a:gd name="connsiteY38" fmla="*/ 943893 h 4788858"/>
                <a:gd name="connsiteX39" fmla="*/ 2920541 w 3411784"/>
                <a:gd name="connsiteY39" fmla="*/ 1261393 h 4788858"/>
                <a:gd name="connsiteX40" fmla="*/ 2590341 w 3411784"/>
                <a:gd name="connsiteY40" fmla="*/ 1693193 h 4788858"/>
                <a:gd name="connsiteX41" fmla="*/ 2298241 w 3411784"/>
                <a:gd name="connsiteY41" fmla="*/ 2086893 h 4788858"/>
                <a:gd name="connsiteX42" fmla="*/ 2171241 w 3411784"/>
                <a:gd name="connsiteY42" fmla="*/ 2391693 h 4788858"/>
                <a:gd name="connsiteX43" fmla="*/ 2148381 w 3411784"/>
                <a:gd name="connsiteY43" fmla="*/ 2810793 h 4788858"/>
                <a:gd name="connsiteX44" fmla="*/ 2252521 w 3411784"/>
                <a:gd name="connsiteY44" fmla="*/ 3176553 h 4788858"/>
                <a:gd name="connsiteX0" fmla="*/ 2316021 w 3411784"/>
                <a:gd name="connsiteY0" fmla="*/ 3232433 h 4788858"/>
                <a:gd name="connsiteX1" fmla="*/ 2488741 w 3411784"/>
                <a:gd name="connsiteY1" fmla="*/ 3618513 h 4788858"/>
                <a:gd name="connsiteX2" fmla="*/ 2686861 w 3411784"/>
                <a:gd name="connsiteY2" fmla="*/ 3847113 h 4788858"/>
                <a:gd name="connsiteX3" fmla="*/ 2564941 w 3411784"/>
                <a:gd name="connsiteY3" fmla="*/ 4075713 h 4788858"/>
                <a:gd name="connsiteX4" fmla="*/ 2183941 w 3411784"/>
                <a:gd name="connsiteY4" fmla="*/ 4182393 h 4788858"/>
                <a:gd name="connsiteX5" fmla="*/ 1701341 w 3411784"/>
                <a:gd name="connsiteY5" fmla="*/ 4385593 h 4788858"/>
                <a:gd name="connsiteX6" fmla="*/ 1409241 w 3411784"/>
                <a:gd name="connsiteY6" fmla="*/ 4588793 h 4788858"/>
                <a:gd name="connsiteX7" fmla="*/ 1053641 w 3411784"/>
                <a:gd name="connsiteY7" fmla="*/ 4766593 h 4788858"/>
                <a:gd name="connsiteX8" fmla="*/ 786941 w 3411784"/>
                <a:gd name="connsiteY8" fmla="*/ 4779293 h 4788858"/>
                <a:gd name="connsiteX9" fmla="*/ 571041 w 3411784"/>
                <a:gd name="connsiteY9" fmla="*/ 4703093 h 4788858"/>
                <a:gd name="connsiteX10" fmla="*/ 494841 w 3411784"/>
                <a:gd name="connsiteY10" fmla="*/ 4563393 h 4788858"/>
                <a:gd name="connsiteX11" fmla="*/ 583741 w 3411784"/>
                <a:gd name="connsiteY11" fmla="*/ 4385593 h 4788858"/>
                <a:gd name="connsiteX12" fmla="*/ 634541 w 3411784"/>
                <a:gd name="connsiteY12" fmla="*/ 4195093 h 4788858"/>
                <a:gd name="connsiteX13" fmla="*/ 558341 w 3411784"/>
                <a:gd name="connsiteY13" fmla="*/ 4118893 h 4788858"/>
                <a:gd name="connsiteX14" fmla="*/ 367841 w 3411784"/>
                <a:gd name="connsiteY14" fmla="*/ 4156993 h 4788858"/>
                <a:gd name="connsiteX15" fmla="*/ 228141 w 3411784"/>
                <a:gd name="connsiteY15" fmla="*/ 4195093 h 4788858"/>
                <a:gd name="connsiteX16" fmla="*/ 101141 w 3411784"/>
                <a:gd name="connsiteY16" fmla="*/ 4080793 h 4788858"/>
                <a:gd name="connsiteX17" fmla="*/ 24941 w 3411784"/>
                <a:gd name="connsiteY17" fmla="*/ 3890293 h 4788858"/>
                <a:gd name="connsiteX18" fmla="*/ 12241 w 3411784"/>
                <a:gd name="connsiteY18" fmla="*/ 3636293 h 4788858"/>
                <a:gd name="connsiteX19" fmla="*/ 190041 w 3411784"/>
                <a:gd name="connsiteY19" fmla="*/ 3483893 h 4788858"/>
                <a:gd name="connsiteX20" fmla="*/ 558341 w 3411784"/>
                <a:gd name="connsiteY20" fmla="*/ 3420393 h 4788858"/>
                <a:gd name="connsiteX21" fmla="*/ 761541 w 3411784"/>
                <a:gd name="connsiteY21" fmla="*/ 3255293 h 4788858"/>
                <a:gd name="connsiteX22" fmla="*/ 952041 w 3411784"/>
                <a:gd name="connsiteY22" fmla="*/ 2683793 h 4788858"/>
                <a:gd name="connsiteX23" fmla="*/ 1231441 w 3411784"/>
                <a:gd name="connsiteY23" fmla="*/ 2226593 h 4788858"/>
                <a:gd name="connsiteX24" fmla="*/ 1447341 w 3411784"/>
                <a:gd name="connsiteY24" fmla="*/ 1807493 h 4788858"/>
                <a:gd name="connsiteX25" fmla="*/ 1752141 w 3411784"/>
                <a:gd name="connsiteY25" fmla="*/ 1629693 h 4788858"/>
                <a:gd name="connsiteX26" fmla="*/ 1917241 w 3411784"/>
                <a:gd name="connsiteY26" fmla="*/ 1477293 h 4788858"/>
                <a:gd name="connsiteX27" fmla="*/ 2082341 w 3411784"/>
                <a:gd name="connsiteY27" fmla="*/ 1096293 h 4788858"/>
                <a:gd name="connsiteX28" fmla="*/ 2272841 w 3411784"/>
                <a:gd name="connsiteY28" fmla="*/ 956593 h 4788858"/>
                <a:gd name="connsiteX29" fmla="*/ 2539541 w 3411784"/>
                <a:gd name="connsiteY29" fmla="*/ 778793 h 4788858"/>
                <a:gd name="connsiteX30" fmla="*/ 2780841 w 3411784"/>
                <a:gd name="connsiteY30" fmla="*/ 613693 h 4788858"/>
                <a:gd name="connsiteX31" fmla="*/ 2857041 w 3411784"/>
                <a:gd name="connsiteY31" fmla="*/ 435893 h 4788858"/>
                <a:gd name="connsiteX32" fmla="*/ 3098341 w 3411784"/>
                <a:gd name="connsiteY32" fmla="*/ 54893 h 4788858"/>
                <a:gd name="connsiteX33" fmla="*/ 3263441 w 3411784"/>
                <a:gd name="connsiteY33" fmla="*/ 16793 h 4788858"/>
                <a:gd name="connsiteX34" fmla="*/ 3390441 w 3411784"/>
                <a:gd name="connsiteY34" fmla="*/ 194593 h 4788858"/>
                <a:gd name="connsiteX35" fmla="*/ 3403141 w 3411784"/>
                <a:gd name="connsiteY35" fmla="*/ 385093 h 4788858"/>
                <a:gd name="connsiteX36" fmla="*/ 3301541 w 3411784"/>
                <a:gd name="connsiteY36" fmla="*/ 562893 h 4788858"/>
                <a:gd name="connsiteX37" fmla="*/ 3174541 w 3411784"/>
                <a:gd name="connsiteY37" fmla="*/ 727993 h 4788858"/>
                <a:gd name="connsiteX38" fmla="*/ 3149141 w 3411784"/>
                <a:gd name="connsiteY38" fmla="*/ 943893 h 4788858"/>
                <a:gd name="connsiteX39" fmla="*/ 2920541 w 3411784"/>
                <a:gd name="connsiteY39" fmla="*/ 1261393 h 4788858"/>
                <a:gd name="connsiteX40" fmla="*/ 2590341 w 3411784"/>
                <a:gd name="connsiteY40" fmla="*/ 1693193 h 4788858"/>
                <a:gd name="connsiteX41" fmla="*/ 2298241 w 3411784"/>
                <a:gd name="connsiteY41" fmla="*/ 2086893 h 4788858"/>
                <a:gd name="connsiteX42" fmla="*/ 2171241 w 3411784"/>
                <a:gd name="connsiteY42" fmla="*/ 2391693 h 4788858"/>
                <a:gd name="connsiteX43" fmla="*/ 2148381 w 3411784"/>
                <a:gd name="connsiteY43" fmla="*/ 2810793 h 4788858"/>
                <a:gd name="connsiteX44" fmla="*/ 2252521 w 3411784"/>
                <a:gd name="connsiteY44" fmla="*/ 3176553 h 4788858"/>
                <a:gd name="connsiteX0" fmla="*/ 2316021 w 3411784"/>
                <a:gd name="connsiteY0" fmla="*/ 3232433 h 4788858"/>
                <a:gd name="connsiteX1" fmla="*/ 2488741 w 3411784"/>
                <a:gd name="connsiteY1" fmla="*/ 3603273 h 4788858"/>
                <a:gd name="connsiteX2" fmla="*/ 2686861 w 3411784"/>
                <a:gd name="connsiteY2" fmla="*/ 3847113 h 4788858"/>
                <a:gd name="connsiteX3" fmla="*/ 2564941 w 3411784"/>
                <a:gd name="connsiteY3" fmla="*/ 4075713 h 4788858"/>
                <a:gd name="connsiteX4" fmla="*/ 2183941 w 3411784"/>
                <a:gd name="connsiteY4" fmla="*/ 4182393 h 4788858"/>
                <a:gd name="connsiteX5" fmla="*/ 1701341 w 3411784"/>
                <a:gd name="connsiteY5" fmla="*/ 4385593 h 4788858"/>
                <a:gd name="connsiteX6" fmla="*/ 1409241 w 3411784"/>
                <a:gd name="connsiteY6" fmla="*/ 4588793 h 4788858"/>
                <a:gd name="connsiteX7" fmla="*/ 1053641 w 3411784"/>
                <a:gd name="connsiteY7" fmla="*/ 4766593 h 4788858"/>
                <a:gd name="connsiteX8" fmla="*/ 786941 w 3411784"/>
                <a:gd name="connsiteY8" fmla="*/ 4779293 h 4788858"/>
                <a:gd name="connsiteX9" fmla="*/ 571041 w 3411784"/>
                <a:gd name="connsiteY9" fmla="*/ 4703093 h 4788858"/>
                <a:gd name="connsiteX10" fmla="*/ 494841 w 3411784"/>
                <a:gd name="connsiteY10" fmla="*/ 4563393 h 4788858"/>
                <a:gd name="connsiteX11" fmla="*/ 583741 w 3411784"/>
                <a:gd name="connsiteY11" fmla="*/ 4385593 h 4788858"/>
                <a:gd name="connsiteX12" fmla="*/ 634541 w 3411784"/>
                <a:gd name="connsiteY12" fmla="*/ 4195093 h 4788858"/>
                <a:gd name="connsiteX13" fmla="*/ 558341 w 3411784"/>
                <a:gd name="connsiteY13" fmla="*/ 4118893 h 4788858"/>
                <a:gd name="connsiteX14" fmla="*/ 367841 w 3411784"/>
                <a:gd name="connsiteY14" fmla="*/ 4156993 h 4788858"/>
                <a:gd name="connsiteX15" fmla="*/ 228141 w 3411784"/>
                <a:gd name="connsiteY15" fmla="*/ 4195093 h 4788858"/>
                <a:gd name="connsiteX16" fmla="*/ 101141 w 3411784"/>
                <a:gd name="connsiteY16" fmla="*/ 4080793 h 4788858"/>
                <a:gd name="connsiteX17" fmla="*/ 24941 w 3411784"/>
                <a:gd name="connsiteY17" fmla="*/ 3890293 h 4788858"/>
                <a:gd name="connsiteX18" fmla="*/ 12241 w 3411784"/>
                <a:gd name="connsiteY18" fmla="*/ 3636293 h 4788858"/>
                <a:gd name="connsiteX19" fmla="*/ 190041 w 3411784"/>
                <a:gd name="connsiteY19" fmla="*/ 3483893 h 4788858"/>
                <a:gd name="connsiteX20" fmla="*/ 558341 w 3411784"/>
                <a:gd name="connsiteY20" fmla="*/ 3420393 h 4788858"/>
                <a:gd name="connsiteX21" fmla="*/ 761541 w 3411784"/>
                <a:gd name="connsiteY21" fmla="*/ 3255293 h 4788858"/>
                <a:gd name="connsiteX22" fmla="*/ 952041 w 3411784"/>
                <a:gd name="connsiteY22" fmla="*/ 2683793 h 4788858"/>
                <a:gd name="connsiteX23" fmla="*/ 1231441 w 3411784"/>
                <a:gd name="connsiteY23" fmla="*/ 2226593 h 4788858"/>
                <a:gd name="connsiteX24" fmla="*/ 1447341 w 3411784"/>
                <a:gd name="connsiteY24" fmla="*/ 1807493 h 4788858"/>
                <a:gd name="connsiteX25" fmla="*/ 1752141 w 3411784"/>
                <a:gd name="connsiteY25" fmla="*/ 1629693 h 4788858"/>
                <a:gd name="connsiteX26" fmla="*/ 1917241 w 3411784"/>
                <a:gd name="connsiteY26" fmla="*/ 1477293 h 4788858"/>
                <a:gd name="connsiteX27" fmla="*/ 2082341 w 3411784"/>
                <a:gd name="connsiteY27" fmla="*/ 1096293 h 4788858"/>
                <a:gd name="connsiteX28" fmla="*/ 2272841 w 3411784"/>
                <a:gd name="connsiteY28" fmla="*/ 956593 h 4788858"/>
                <a:gd name="connsiteX29" fmla="*/ 2539541 w 3411784"/>
                <a:gd name="connsiteY29" fmla="*/ 778793 h 4788858"/>
                <a:gd name="connsiteX30" fmla="*/ 2780841 w 3411784"/>
                <a:gd name="connsiteY30" fmla="*/ 613693 h 4788858"/>
                <a:gd name="connsiteX31" fmla="*/ 2857041 w 3411784"/>
                <a:gd name="connsiteY31" fmla="*/ 435893 h 4788858"/>
                <a:gd name="connsiteX32" fmla="*/ 3098341 w 3411784"/>
                <a:gd name="connsiteY32" fmla="*/ 54893 h 4788858"/>
                <a:gd name="connsiteX33" fmla="*/ 3263441 w 3411784"/>
                <a:gd name="connsiteY33" fmla="*/ 16793 h 4788858"/>
                <a:gd name="connsiteX34" fmla="*/ 3390441 w 3411784"/>
                <a:gd name="connsiteY34" fmla="*/ 194593 h 4788858"/>
                <a:gd name="connsiteX35" fmla="*/ 3403141 w 3411784"/>
                <a:gd name="connsiteY35" fmla="*/ 385093 h 4788858"/>
                <a:gd name="connsiteX36" fmla="*/ 3301541 w 3411784"/>
                <a:gd name="connsiteY36" fmla="*/ 562893 h 4788858"/>
                <a:gd name="connsiteX37" fmla="*/ 3174541 w 3411784"/>
                <a:gd name="connsiteY37" fmla="*/ 727993 h 4788858"/>
                <a:gd name="connsiteX38" fmla="*/ 3149141 w 3411784"/>
                <a:gd name="connsiteY38" fmla="*/ 943893 h 4788858"/>
                <a:gd name="connsiteX39" fmla="*/ 2920541 w 3411784"/>
                <a:gd name="connsiteY39" fmla="*/ 1261393 h 4788858"/>
                <a:gd name="connsiteX40" fmla="*/ 2590341 w 3411784"/>
                <a:gd name="connsiteY40" fmla="*/ 1693193 h 4788858"/>
                <a:gd name="connsiteX41" fmla="*/ 2298241 w 3411784"/>
                <a:gd name="connsiteY41" fmla="*/ 2086893 h 4788858"/>
                <a:gd name="connsiteX42" fmla="*/ 2171241 w 3411784"/>
                <a:gd name="connsiteY42" fmla="*/ 2391693 h 4788858"/>
                <a:gd name="connsiteX43" fmla="*/ 2148381 w 3411784"/>
                <a:gd name="connsiteY43" fmla="*/ 2810793 h 4788858"/>
                <a:gd name="connsiteX44" fmla="*/ 2252521 w 3411784"/>
                <a:gd name="connsiteY44" fmla="*/ 3176553 h 4788858"/>
                <a:gd name="connsiteX0" fmla="*/ 2316021 w 3411784"/>
                <a:gd name="connsiteY0" fmla="*/ 3232433 h 4788858"/>
                <a:gd name="connsiteX1" fmla="*/ 2488741 w 3411784"/>
                <a:gd name="connsiteY1" fmla="*/ 3603273 h 4788858"/>
                <a:gd name="connsiteX2" fmla="*/ 2686861 w 3411784"/>
                <a:gd name="connsiteY2" fmla="*/ 3847113 h 4788858"/>
                <a:gd name="connsiteX3" fmla="*/ 2564941 w 3411784"/>
                <a:gd name="connsiteY3" fmla="*/ 4075713 h 4788858"/>
                <a:gd name="connsiteX4" fmla="*/ 2183941 w 3411784"/>
                <a:gd name="connsiteY4" fmla="*/ 4182393 h 4788858"/>
                <a:gd name="connsiteX5" fmla="*/ 1701341 w 3411784"/>
                <a:gd name="connsiteY5" fmla="*/ 4385593 h 4788858"/>
                <a:gd name="connsiteX6" fmla="*/ 1409241 w 3411784"/>
                <a:gd name="connsiteY6" fmla="*/ 4588793 h 4788858"/>
                <a:gd name="connsiteX7" fmla="*/ 1053641 w 3411784"/>
                <a:gd name="connsiteY7" fmla="*/ 4766593 h 4788858"/>
                <a:gd name="connsiteX8" fmla="*/ 786941 w 3411784"/>
                <a:gd name="connsiteY8" fmla="*/ 4779293 h 4788858"/>
                <a:gd name="connsiteX9" fmla="*/ 571041 w 3411784"/>
                <a:gd name="connsiteY9" fmla="*/ 4703093 h 4788858"/>
                <a:gd name="connsiteX10" fmla="*/ 494841 w 3411784"/>
                <a:gd name="connsiteY10" fmla="*/ 4563393 h 4788858"/>
                <a:gd name="connsiteX11" fmla="*/ 583741 w 3411784"/>
                <a:gd name="connsiteY11" fmla="*/ 4385593 h 4788858"/>
                <a:gd name="connsiteX12" fmla="*/ 634541 w 3411784"/>
                <a:gd name="connsiteY12" fmla="*/ 4195093 h 4788858"/>
                <a:gd name="connsiteX13" fmla="*/ 558341 w 3411784"/>
                <a:gd name="connsiteY13" fmla="*/ 4118893 h 4788858"/>
                <a:gd name="connsiteX14" fmla="*/ 367841 w 3411784"/>
                <a:gd name="connsiteY14" fmla="*/ 4156993 h 4788858"/>
                <a:gd name="connsiteX15" fmla="*/ 228141 w 3411784"/>
                <a:gd name="connsiteY15" fmla="*/ 4195093 h 4788858"/>
                <a:gd name="connsiteX16" fmla="*/ 101141 w 3411784"/>
                <a:gd name="connsiteY16" fmla="*/ 4080793 h 4788858"/>
                <a:gd name="connsiteX17" fmla="*/ 24941 w 3411784"/>
                <a:gd name="connsiteY17" fmla="*/ 3890293 h 4788858"/>
                <a:gd name="connsiteX18" fmla="*/ 12241 w 3411784"/>
                <a:gd name="connsiteY18" fmla="*/ 3636293 h 4788858"/>
                <a:gd name="connsiteX19" fmla="*/ 190041 w 3411784"/>
                <a:gd name="connsiteY19" fmla="*/ 3483893 h 4788858"/>
                <a:gd name="connsiteX20" fmla="*/ 558341 w 3411784"/>
                <a:gd name="connsiteY20" fmla="*/ 3420393 h 4788858"/>
                <a:gd name="connsiteX21" fmla="*/ 761541 w 3411784"/>
                <a:gd name="connsiteY21" fmla="*/ 3255293 h 4788858"/>
                <a:gd name="connsiteX22" fmla="*/ 952041 w 3411784"/>
                <a:gd name="connsiteY22" fmla="*/ 2683793 h 4788858"/>
                <a:gd name="connsiteX23" fmla="*/ 1231441 w 3411784"/>
                <a:gd name="connsiteY23" fmla="*/ 2226593 h 4788858"/>
                <a:gd name="connsiteX24" fmla="*/ 1447341 w 3411784"/>
                <a:gd name="connsiteY24" fmla="*/ 1807493 h 4788858"/>
                <a:gd name="connsiteX25" fmla="*/ 1752141 w 3411784"/>
                <a:gd name="connsiteY25" fmla="*/ 1629693 h 4788858"/>
                <a:gd name="connsiteX26" fmla="*/ 1917241 w 3411784"/>
                <a:gd name="connsiteY26" fmla="*/ 1477293 h 4788858"/>
                <a:gd name="connsiteX27" fmla="*/ 2082341 w 3411784"/>
                <a:gd name="connsiteY27" fmla="*/ 1096293 h 4788858"/>
                <a:gd name="connsiteX28" fmla="*/ 2272841 w 3411784"/>
                <a:gd name="connsiteY28" fmla="*/ 956593 h 4788858"/>
                <a:gd name="connsiteX29" fmla="*/ 2539541 w 3411784"/>
                <a:gd name="connsiteY29" fmla="*/ 778793 h 4788858"/>
                <a:gd name="connsiteX30" fmla="*/ 2780841 w 3411784"/>
                <a:gd name="connsiteY30" fmla="*/ 613693 h 4788858"/>
                <a:gd name="connsiteX31" fmla="*/ 2857041 w 3411784"/>
                <a:gd name="connsiteY31" fmla="*/ 435893 h 4788858"/>
                <a:gd name="connsiteX32" fmla="*/ 3098341 w 3411784"/>
                <a:gd name="connsiteY32" fmla="*/ 54893 h 4788858"/>
                <a:gd name="connsiteX33" fmla="*/ 3263441 w 3411784"/>
                <a:gd name="connsiteY33" fmla="*/ 16793 h 4788858"/>
                <a:gd name="connsiteX34" fmla="*/ 3390441 w 3411784"/>
                <a:gd name="connsiteY34" fmla="*/ 194593 h 4788858"/>
                <a:gd name="connsiteX35" fmla="*/ 3403141 w 3411784"/>
                <a:gd name="connsiteY35" fmla="*/ 385093 h 4788858"/>
                <a:gd name="connsiteX36" fmla="*/ 3301541 w 3411784"/>
                <a:gd name="connsiteY36" fmla="*/ 562893 h 4788858"/>
                <a:gd name="connsiteX37" fmla="*/ 3174541 w 3411784"/>
                <a:gd name="connsiteY37" fmla="*/ 727993 h 4788858"/>
                <a:gd name="connsiteX38" fmla="*/ 3149141 w 3411784"/>
                <a:gd name="connsiteY38" fmla="*/ 943893 h 4788858"/>
                <a:gd name="connsiteX39" fmla="*/ 2920541 w 3411784"/>
                <a:gd name="connsiteY39" fmla="*/ 1261393 h 4788858"/>
                <a:gd name="connsiteX40" fmla="*/ 2590341 w 3411784"/>
                <a:gd name="connsiteY40" fmla="*/ 1693193 h 4788858"/>
                <a:gd name="connsiteX41" fmla="*/ 2298241 w 3411784"/>
                <a:gd name="connsiteY41" fmla="*/ 2086893 h 4788858"/>
                <a:gd name="connsiteX42" fmla="*/ 2171241 w 3411784"/>
                <a:gd name="connsiteY42" fmla="*/ 2391693 h 4788858"/>
                <a:gd name="connsiteX43" fmla="*/ 2148381 w 3411784"/>
                <a:gd name="connsiteY43" fmla="*/ 2810793 h 4788858"/>
                <a:gd name="connsiteX44" fmla="*/ 2229661 w 3411784"/>
                <a:gd name="connsiteY44" fmla="*/ 3085113 h 4788858"/>
                <a:gd name="connsiteX0" fmla="*/ 2316021 w 3411784"/>
                <a:gd name="connsiteY0" fmla="*/ 3232433 h 4788858"/>
                <a:gd name="connsiteX1" fmla="*/ 2488741 w 3411784"/>
                <a:gd name="connsiteY1" fmla="*/ 3603273 h 4788858"/>
                <a:gd name="connsiteX2" fmla="*/ 2686861 w 3411784"/>
                <a:gd name="connsiteY2" fmla="*/ 3847113 h 4788858"/>
                <a:gd name="connsiteX3" fmla="*/ 2564941 w 3411784"/>
                <a:gd name="connsiteY3" fmla="*/ 4075713 h 4788858"/>
                <a:gd name="connsiteX4" fmla="*/ 2183941 w 3411784"/>
                <a:gd name="connsiteY4" fmla="*/ 4182393 h 4788858"/>
                <a:gd name="connsiteX5" fmla="*/ 1701341 w 3411784"/>
                <a:gd name="connsiteY5" fmla="*/ 4385593 h 4788858"/>
                <a:gd name="connsiteX6" fmla="*/ 1409241 w 3411784"/>
                <a:gd name="connsiteY6" fmla="*/ 4588793 h 4788858"/>
                <a:gd name="connsiteX7" fmla="*/ 1053641 w 3411784"/>
                <a:gd name="connsiteY7" fmla="*/ 4766593 h 4788858"/>
                <a:gd name="connsiteX8" fmla="*/ 786941 w 3411784"/>
                <a:gd name="connsiteY8" fmla="*/ 4779293 h 4788858"/>
                <a:gd name="connsiteX9" fmla="*/ 571041 w 3411784"/>
                <a:gd name="connsiteY9" fmla="*/ 4703093 h 4788858"/>
                <a:gd name="connsiteX10" fmla="*/ 494841 w 3411784"/>
                <a:gd name="connsiteY10" fmla="*/ 4563393 h 4788858"/>
                <a:gd name="connsiteX11" fmla="*/ 583741 w 3411784"/>
                <a:gd name="connsiteY11" fmla="*/ 4385593 h 4788858"/>
                <a:gd name="connsiteX12" fmla="*/ 634541 w 3411784"/>
                <a:gd name="connsiteY12" fmla="*/ 4195093 h 4788858"/>
                <a:gd name="connsiteX13" fmla="*/ 558341 w 3411784"/>
                <a:gd name="connsiteY13" fmla="*/ 4118893 h 4788858"/>
                <a:gd name="connsiteX14" fmla="*/ 367841 w 3411784"/>
                <a:gd name="connsiteY14" fmla="*/ 4156993 h 4788858"/>
                <a:gd name="connsiteX15" fmla="*/ 228141 w 3411784"/>
                <a:gd name="connsiteY15" fmla="*/ 4195093 h 4788858"/>
                <a:gd name="connsiteX16" fmla="*/ 101141 w 3411784"/>
                <a:gd name="connsiteY16" fmla="*/ 4080793 h 4788858"/>
                <a:gd name="connsiteX17" fmla="*/ 24941 w 3411784"/>
                <a:gd name="connsiteY17" fmla="*/ 3890293 h 4788858"/>
                <a:gd name="connsiteX18" fmla="*/ 12241 w 3411784"/>
                <a:gd name="connsiteY18" fmla="*/ 3636293 h 4788858"/>
                <a:gd name="connsiteX19" fmla="*/ 190041 w 3411784"/>
                <a:gd name="connsiteY19" fmla="*/ 3483893 h 4788858"/>
                <a:gd name="connsiteX20" fmla="*/ 558341 w 3411784"/>
                <a:gd name="connsiteY20" fmla="*/ 3420393 h 4788858"/>
                <a:gd name="connsiteX21" fmla="*/ 761541 w 3411784"/>
                <a:gd name="connsiteY21" fmla="*/ 3255293 h 4788858"/>
                <a:gd name="connsiteX22" fmla="*/ 952041 w 3411784"/>
                <a:gd name="connsiteY22" fmla="*/ 2683793 h 4788858"/>
                <a:gd name="connsiteX23" fmla="*/ 1231441 w 3411784"/>
                <a:gd name="connsiteY23" fmla="*/ 2226593 h 4788858"/>
                <a:gd name="connsiteX24" fmla="*/ 1447341 w 3411784"/>
                <a:gd name="connsiteY24" fmla="*/ 1807493 h 4788858"/>
                <a:gd name="connsiteX25" fmla="*/ 1752141 w 3411784"/>
                <a:gd name="connsiteY25" fmla="*/ 1629693 h 4788858"/>
                <a:gd name="connsiteX26" fmla="*/ 1917241 w 3411784"/>
                <a:gd name="connsiteY26" fmla="*/ 1477293 h 4788858"/>
                <a:gd name="connsiteX27" fmla="*/ 2082341 w 3411784"/>
                <a:gd name="connsiteY27" fmla="*/ 1096293 h 4788858"/>
                <a:gd name="connsiteX28" fmla="*/ 2272841 w 3411784"/>
                <a:gd name="connsiteY28" fmla="*/ 956593 h 4788858"/>
                <a:gd name="connsiteX29" fmla="*/ 2539541 w 3411784"/>
                <a:gd name="connsiteY29" fmla="*/ 778793 h 4788858"/>
                <a:gd name="connsiteX30" fmla="*/ 2780841 w 3411784"/>
                <a:gd name="connsiteY30" fmla="*/ 613693 h 4788858"/>
                <a:gd name="connsiteX31" fmla="*/ 2857041 w 3411784"/>
                <a:gd name="connsiteY31" fmla="*/ 435893 h 4788858"/>
                <a:gd name="connsiteX32" fmla="*/ 3098341 w 3411784"/>
                <a:gd name="connsiteY32" fmla="*/ 54893 h 4788858"/>
                <a:gd name="connsiteX33" fmla="*/ 3263441 w 3411784"/>
                <a:gd name="connsiteY33" fmla="*/ 16793 h 4788858"/>
                <a:gd name="connsiteX34" fmla="*/ 3390441 w 3411784"/>
                <a:gd name="connsiteY34" fmla="*/ 194593 h 4788858"/>
                <a:gd name="connsiteX35" fmla="*/ 3403141 w 3411784"/>
                <a:gd name="connsiteY35" fmla="*/ 385093 h 4788858"/>
                <a:gd name="connsiteX36" fmla="*/ 3301541 w 3411784"/>
                <a:gd name="connsiteY36" fmla="*/ 562893 h 4788858"/>
                <a:gd name="connsiteX37" fmla="*/ 3174541 w 3411784"/>
                <a:gd name="connsiteY37" fmla="*/ 727993 h 4788858"/>
                <a:gd name="connsiteX38" fmla="*/ 3149141 w 3411784"/>
                <a:gd name="connsiteY38" fmla="*/ 943893 h 4788858"/>
                <a:gd name="connsiteX39" fmla="*/ 2920541 w 3411784"/>
                <a:gd name="connsiteY39" fmla="*/ 1261393 h 4788858"/>
                <a:gd name="connsiteX40" fmla="*/ 2590341 w 3411784"/>
                <a:gd name="connsiteY40" fmla="*/ 1693193 h 4788858"/>
                <a:gd name="connsiteX41" fmla="*/ 2298241 w 3411784"/>
                <a:gd name="connsiteY41" fmla="*/ 2086893 h 4788858"/>
                <a:gd name="connsiteX42" fmla="*/ 2171241 w 3411784"/>
                <a:gd name="connsiteY42" fmla="*/ 2391693 h 4788858"/>
                <a:gd name="connsiteX43" fmla="*/ 2178861 w 3411784"/>
                <a:gd name="connsiteY43" fmla="*/ 2719353 h 4788858"/>
                <a:gd name="connsiteX44" fmla="*/ 2229661 w 3411784"/>
                <a:gd name="connsiteY44" fmla="*/ 3085113 h 4788858"/>
                <a:gd name="connsiteX0" fmla="*/ 2316021 w 3411784"/>
                <a:gd name="connsiteY0" fmla="*/ 3232433 h 4788858"/>
                <a:gd name="connsiteX1" fmla="*/ 2488741 w 3411784"/>
                <a:gd name="connsiteY1" fmla="*/ 3603273 h 4788858"/>
                <a:gd name="connsiteX2" fmla="*/ 2686861 w 3411784"/>
                <a:gd name="connsiteY2" fmla="*/ 3847113 h 4788858"/>
                <a:gd name="connsiteX3" fmla="*/ 2564941 w 3411784"/>
                <a:gd name="connsiteY3" fmla="*/ 4075713 h 4788858"/>
                <a:gd name="connsiteX4" fmla="*/ 2183941 w 3411784"/>
                <a:gd name="connsiteY4" fmla="*/ 4182393 h 4788858"/>
                <a:gd name="connsiteX5" fmla="*/ 1701341 w 3411784"/>
                <a:gd name="connsiteY5" fmla="*/ 4385593 h 4788858"/>
                <a:gd name="connsiteX6" fmla="*/ 1409241 w 3411784"/>
                <a:gd name="connsiteY6" fmla="*/ 4588793 h 4788858"/>
                <a:gd name="connsiteX7" fmla="*/ 1053641 w 3411784"/>
                <a:gd name="connsiteY7" fmla="*/ 4766593 h 4788858"/>
                <a:gd name="connsiteX8" fmla="*/ 786941 w 3411784"/>
                <a:gd name="connsiteY8" fmla="*/ 4779293 h 4788858"/>
                <a:gd name="connsiteX9" fmla="*/ 571041 w 3411784"/>
                <a:gd name="connsiteY9" fmla="*/ 4703093 h 4788858"/>
                <a:gd name="connsiteX10" fmla="*/ 494841 w 3411784"/>
                <a:gd name="connsiteY10" fmla="*/ 4563393 h 4788858"/>
                <a:gd name="connsiteX11" fmla="*/ 583741 w 3411784"/>
                <a:gd name="connsiteY11" fmla="*/ 4385593 h 4788858"/>
                <a:gd name="connsiteX12" fmla="*/ 634541 w 3411784"/>
                <a:gd name="connsiteY12" fmla="*/ 4195093 h 4788858"/>
                <a:gd name="connsiteX13" fmla="*/ 558341 w 3411784"/>
                <a:gd name="connsiteY13" fmla="*/ 4118893 h 4788858"/>
                <a:gd name="connsiteX14" fmla="*/ 367841 w 3411784"/>
                <a:gd name="connsiteY14" fmla="*/ 4156993 h 4788858"/>
                <a:gd name="connsiteX15" fmla="*/ 228141 w 3411784"/>
                <a:gd name="connsiteY15" fmla="*/ 4195093 h 4788858"/>
                <a:gd name="connsiteX16" fmla="*/ 101141 w 3411784"/>
                <a:gd name="connsiteY16" fmla="*/ 4080793 h 4788858"/>
                <a:gd name="connsiteX17" fmla="*/ 24941 w 3411784"/>
                <a:gd name="connsiteY17" fmla="*/ 3890293 h 4788858"/>
                <a:gd name="connsiteX18" fmla="*/ 12241 w 3411784"/>
                <a:gd name="connsiteY18" fmla="*/ 3636293 h 4788858"/>
                <a:gd name="connsiteX19" fmla="*/ 190041 w 3411784"/>
                <a:gd name="connsiteY19" fmla="*/ 3483893 h 4788858"/>
                <a:gd name="connsiteX20" fmla="*/ 558341 w 3411784"/>
                <a:gd name="connsiteY20" fmla="*/ 3420393 h 4788858"/>
                <a:gd name="connsiteX21" fmla="*/ 761541 w 3411784"/>
                <a:gd name="connsiteY21" fmla="*/ 3255293 h 4788858"/>
                <a:gd name="connsiteX22" fmla="*/ 952041 w 3411784"/>
                <a:gd name="connsiteY22" fmla="*/ 2683793 h 4788858"/>
                <a:gd name="connsiteX23" fmla="*/ 1231441 w 3411784"/>
                <a:gd name="connsiteY23" fmla="*/ 2226593 h 4788858"/>
                <a:gd name="connsiteX24" fmla="*/ 1447341 w 3411784"/>
                <a:gd name="connsiteY24" fmla="*/ 1807493 h 4788858"/>
                <a:gd name="connsiteX25" fmla="*/ 1752141 w 3411784"/>
                <a:gd name="connsiteY25" fmla="*/ 1629693 h 4788858"/>
                <a:gd name="connsiteX26" fmla="*/ 1917241 w 3411784"/>
                <a:gd name="connsiteY26" fmla="*/ 1477293 h 4788858"/>
                <a:gd name="connsiteX27" fmla="*/ 2082341 w 3411784"/>
                <a:gd name="connsiteY27" fmla="*/ 1096293 h 4788858"/>
                <a:gd name="connsiteX28" fmla="*/ 2272841 w 3411784"/>
                <a:gd name="connsiteY28" fmla="*/ 956593 h 4788858"/>
                <a:gd name="connsiteX29" fmla="*/ 2539541 w 3411784"/>
                <a:gd name="connsiteY29" fmla="*/ 778793 h 4788858"/>
                <a:gd name="connsiteX30" fmla="*/ 2780841 w 3411784"/>
                <a:gd name="connsiteY30" fmla="*/ 613693 h 4788858"/>
                <a:gd name="connsiteX31" fmla="*/ 2857041 w 3411784"/>
                <a:gd name="connsiteY31" fmla="*/ 435893 h 4788858"/>
                <a:gd name="connsiteX32" fmla="*/ 3098341 w 3411784"/>
                <a:gd name="connsiteY32" fmla="*/ 54893 h 4788858"/>
                <a:gd name="connsiteX33" fmla="*/ 3263441 w 3411784"/>
                <a:gd name="connsiteY33" fmla="*/ 16793 h 4788858"/>
                <a:gd name="connsiteX34" fmla="*/ 3390441 w 3411784"/>
                <a:gd name="connsiteY34" fmla="*/ 194593 h 4788858"/>
                <a:gd name="connsiteX35" fmla="*/ 3403141 w 3411784"/>
                <a:gd name="connsiteY35" fmla="*/ 385093 h 4788858"/>
                <a:gd name="connsiteX36" fmla="*/ 3301541 w 3411784"/>
                <a:gd name="connsiteY36" fmla="*/ 562893 h 4788858"/>
                <a:gd name="connsiteX37" fmla="*/ 3174541 w 3411784"/>
                <a:gd name="connsiteY37" fmla="*/ 727993 h 4788858"/>
                <a:gd name="connsiteX38" fmla="*/ 3149141 w 3411784"/>
                <a:gd name="connsiteY38" fmla="*/ 943893 h 4788858"/>
                <a:gd name="connsiteX39" fmla="*/ 2920541 w 3411784"/>
                <a:gd name="connsiteY39" fmla="*/ 1261393 h 4788858"/>
                <a:gd name="connsiteX40" fmla="*/ 2590341 w 3411784"/>
                <a:gd name="connsiteY40" fmla="*/ 1693193 h 4788858"/>
                <a:gd name="connsiteX41" fmla="*/ 2298241 w 3411784"/>
                <a:gd name="connsiteY41" fmla="*/ 2086893 h 4788858"/>
                <a:gd name="connsiteX42" fmla="*/ 2171241 w 3411784"/>
                <a:gd name="connsiteY42" fmla="*/ 2391693 h 4788858"/>
                <a:gd name="connsiteX43" fmla="*/ 2178861 w 3411784"/>
                <a:gd name="connsiteY43" fmla="*/ 2719353 h 4788858"/>
                <a:gd name="connsiteX44" fmla="*/ 2229661 w 3411784"/>
                <a:gd name="connsiteY44" fmla="*/ 3085113 h 4788858"/>
                <a:gd name="connsiteX0" fmla="*/ 2316021 w 3411784"/>
                <a:gd name="connsiteY0" fmla="*/ 3232433 h 4788858"/>
                <a:gd name="connsiteX1" fmla="*/ 2488741 w 3411784"/>
                <a:gd name="connsiteY1" fmla="*/ 3603273 h 4788858"/>
                <a:gd name="connsiteX2" fmla="*/ 2686861 w 3411784"/>
                <a:gd name="connsiteY2" fmla="*/ 3847113 h 4788858"/>
                <a:gd name="connsiteX3" fmla="*/ 2564941 w 3411784"/>
                <a:gd name="connsiteY3" fmla="*/ 4075713 h 4788858"/>
                <a:gd name="connsiteX4" fmla="*/ 2183941 w 3411784"/>
                <a:gd name="connsiteY4" fmla="*/ 4182393 h 4788858"/>
                <a:gd name="connsiteX5" fmla="*/ 1701341 w 3411784"/>
                <a:gd name="connsiteY5" fmla="*/ 4385593 h 4788858"/>
                <a:gd name="connsiteX6" fmla="*/ 1409241 w 3411784"/>
                <a:gd name="connsiteY6" fmla="*/ 4588793 h 4788858"/>
                <a:gd name="connsiteX7" fmla="*/ 1053641 w 3411784"/>
                <a:gd name="connsiteY7" fmla="*/ 4766593 h 4788858"/>
                <a:gd name="connsiteX8" fmla="*/ 786941 w 3411784"/>
                <a:gd name="connsiteY8" fmla="*/ 4779293 h 4788858"/>
                <a:gd name="connsiteX9" fmla="*/ 571041 w 3411784"/>
                <a:gd name="connsiteY9" fmla="*/ 4703093 h 4788858"/>
                <a:gd name="connsiteX10" fmla="*/ 494841 w 3411784"/>
                <a:gd name="connsiteY10" fmla="*/ 4563393 h 4788858"/>
                <a:gd name="connsiteX11" fmla="*/ 583741 w 3411784"/>
                <a:gd name="connsiteY11" fmla="*/ 4385593 h 4788858"/>
                <a:gd name="connsiteX12" fmla="*/ 634541 w 3411784"/>
                <a:gd name="connsiteY12" fmla="*/ 4195093 h 4788858"/>
                <a:gd name="connsiteX13" fmla="*/ 558341 w 3411784"/>
                <a:gd name="connsiteY13" fmla="*/ 4118893 h 4788858"/>
                <a:gd name="connsiteX14" fmla="*/ 367841 w 3411784"/>
                <a:gd name="connsiteY14" fmla="*/ 4156993 h 4788858"/>
                <a:gd name="connsiteX15" fmla="*/ 228141 w 3411784"/>
                <a:gd name="connsiteY15" fmla="*/ 4195093 h 4788858"/>
                <a:gd name="connsiteX16" fmla="*/ 101141 w 3411784"/>
                <a:gd name="connsiteY16" fmla="*/ 4080793 h 4788858"/>
                <a:gd name="connsiteX17" fmla="*/ 24941 w 3411784"/>
                <a:gd name="connsiteY17" fmla="*/ 3890293 h 4788858"/>
                <a:gd name="connsiteX18" fmla="*/ 12241 w 3411784"/>
                <a:gd name="connsiteY18" fmla="*/ 3636293 h 4788858"/>
                <a:gd name="connsiteX19" fmla="*/ 190041 w 3411784"/>
                <a:gd name="connsiteY19" fmla="*/ 3483893 h 4788858"/>
                <a:gd name="connsiteX20" fmla="*/ 558341 w 3411784"/>
                <a:gd name="connsiteY20" fmla="*/ 3420393 h 4788858"/>
                <a:gd name="connsiteX21" fmla="*/ 761541 w 3411784"/>
                <a:gd name="connsiteY21" fmla="*/ 3255293 h 4788858"/>
                <a:gd name="connsiteX22" fmla="*/ 952041 w 3411784"/>
                <a:gd name="connsiteY22" fmla="*/ 2683793 h 4788858"/>
                <a:gd name="connsiteX23" fmla="*/ 1231441 w 3411784"/>
                <a:gd name="connsiteY23" fmla="*/ 2226593 h 4788858"/>
                <a:gd name="connsiteX24" fmla="*/ 1447341 w 3411784"/>
                <a:gd name="connsiteY24" fmla="*/ 1807493 h 4788858"/>
                <a:gd name="connsiteX25" fmla="*/ 1752141 w 3411784"/>
                <a:gd name="connsiteY25" fmla="*/ 1629693 h 4788858"/>
                <a:gd name="connsiteX26" fmla="*/ 1917241 w 3411784"/>
                <a:gd name="connsiteY26" fmla="*/ 1477293 h 4788858"/>
                <a:gd name="connsiteX27" fmla="*/ 2082341 w 3411784"/>
                <a:gd name="connsiteY27" fmla="*/ 1096293 h 4788858"/>
                <a:gd name="connsiteX28" fmla="*/ 2272841 w 3411784"/>
                <a:gd name="connsiteY28" fmla="*/ 956593 h 4788858"/>
                <a:gd name="connsiteX29" fmla="*/ 2539541 w 3411784"/>
                <a:gd name="connsiteY29" fmla="*/ 778793 h 4788858"/>
                <a:gd name="connsiteX30" fmla="*/ 2780841 w 3411784"/>
                <a:gd name="connsiteY30" fmla="*/ 613693 h 4788858"/>
                <a:gd name="connsiteX31" fmla="*/ 2857041 w 3411784"/>
                <a:gd name="connsiteY31" fmla="*/ 435893 h 4788858"/>
                <a:gd name="connsiteX32" fmla="*/ 3098341 w 3411784"/>
                <a:gd name="connsiteY32" fmla="*/ 54893 h 4788858"/>
                <a:gd name="connsiteX33" fmla="*/ 3263441 w 3411784"/>
                <a:gd name="connsiteY33" fmla="*/ 16793 h 4788858"/>
                <a:gd name="connsiteX34" fmla="*/ 3390441 w 3411784"/>
                <a:gd name="connsiteY34" fmla="*/ 194593 h 4788858"/>
                <a:gd name="connsiteX35" fmla="*/ 3403141 w 3411784"/>
                <a:gd name="connsiteY35" fmla="*/ 385093 h 4788858"/>
                <a:gd name="connsiteX36" fmla="*/ 3301541 w 3411784"/>
                <a:gd name="connsiteY36" fmla="*/ 562893 h 4788858"/>
                <a:gd name="connsiteX37" fmla="*/ 3174541 w 3411784"/>
                <a:gd name="connsiteY37" fmla="*/ 727993 h 4788858"/>
                <a:gd name="connsiteX38" fmla="*/ 3149141 w 3411784"/>
                <a:gd name="connsiteY38" fmla="*/ 943893 h 4788858"/>
                <a:gd name="connsiteX39" fmla="*/ 2920541 w 3411784"/>
                <a:gd name="connsiteY39" fmla="*/ 1261393 h 4788858"/>
                <a:gd name="connsiteX40" fmla="*/ 2590341 w 3411784"/>
                <a:gd name="connsiteY40" fmla="*/ 1693193 h 4788858"/>
                <a:gd name="connsiteX41" fmla="*/ 2298241 w 3411784"/>
                <a:gd name="connsiteY41" fmla="*/ 2086893 h 4788858"/>
                <a:gd name="connsiteX42" fmla="*/ 2171241 w 3411784"/>
                <a:gd name="connsiteY42" fmla="*/ 2391693 h 4788858"/>
                <a:gd name="connsiteX43" fmla="*/ 2178861 w 3411784"/>
                <a:gd name="connsiteY43" fmla="*/ 2719353 h 4788858"/>
                <a:gd name="connsiteX44" fmla="*/ 2229661 w 3411784"/>
                <a:gd name="connsiteY44" fmla="*/ 3085113 h 4788858"/>
                <a:gd name="connsiteX0" fmla="*/ 2316021 w 3411784"/>
                <a:gd name="connsiteY0" fmla="*/ 3219910 h 4776335"/>
                <a:gd name="connsiteX1" fmla="*/ 2488741 w 3411784"/>
                <a:gd name="connsiteY1" fmla="*/ 3590750 h 4776335"/>
                <a:gd name="connsiteX2" fmla="*/ 2686861 w 3411784"/>
                <a:gd name="connsiteY2" fmla="*/ 3834590 h 4776335"/>
                <a:gd name="connsiteX3" fmla="*/ 2564941 w 3411784"/>
                <a:gd name="connsiteY3" fmla="*/ 4063190 h 4776335"/>
                <a:gd name="connsiteX4" fmla="*/ 2183941 w 3411784"/>
                <a:gd name="connsiteY4" fmla="*/ 4169870 h 4776335"/>
                <a:gd name="connsiteX5" fmla="*/ 1701341 w 3411784"/>
                <a:gd name="connsiteY5" fmla="*/ 4373070 h 4776335"/>
                <a:gd name="connsiteX6" fmla="*/ 1409241 w 3411784"/>
                <a:gd name="connsiteY6" fmla="*/ 4576270 h 4776335"/>
                <a:gd name="connsiteX7" fmla="*/ 1053641 w 3411784"/>
                <a:gd name="connsiteY7" fmla="*/ 4754070 h 4776335"/>
                <a:gd name="connsiteX8" fmla="*/ 786941 w 3411784"/>
                <a:gd name="connsiteY8" fmla="*/ 4766770 h 4776335"/>
                <a:gd name="connsiteX9" fmla="*/ 571041 w 3411784"/>
                <a:gd name="connsiteY9" fmla="*/ 4690570 h 4776335"/>
                <a:gd name="connsiteX10" fmla="*/ 494841 w 3411784"/>
                <a:gd name="connsiteY10" fmla="*/ 4550870 h 4776335"/>
                <a:gd name="connsiteX11" fmla="*/ 583741 w 3411784"/>
                <a:gd name="connsiteY11" fmla="*/ 4373070 h 4776335"/>
                <a:gd name="connsiteX12" fmla="*/ 634541 w 3411784"/>
                <a:gd name="connsiteY12" fmla="*/ 4182570 h 4776335"/>
                <a:gd name="connsiteX13" fmla="*/ 558341 w 3411784"/>
                <a:gd name="connsiteY13" fmla="*/ 4106370 h 4776335"/>
                <a:gd name="connsiteX14" fmla="*/ 367841 w 3411784"/>
                <a:gd name="connsiteY14" fmla="*/ 4144470 h 4776335"/>
                <a:gd name="connsiteX15" fmla="*/ 228141 w 3411784"/>
                <a:gd name="connsiteY15" fmla="*/ 4182570 h 4776335"/>
                <a:gd name="connsiteX16" fmla="*/ 101141 w 3411784"/>
                <a:gd name="connsiteY16" fmla="*/ 4068270 h 4776335"/>
                <a:gd name="connsiteX17" fmla="*/ 24941 w 3411784"/>
                <a:gd name="connsiteY17" fmla="*/ 3877770 h 4776335"/>
                <a:gd name="connsiteX18" fmla="*/ 12241 w 3411784"/>
                <a:gd name="connsiteY18" fmla="*/ 3623770 h 4776335"/>
                <a:gd name="connsiteX19" fmla="*/ 190041 w 3411784"/>
                <a:gd name="connsiteY19" fmla="*/ 3471370 h 4776335"/>
                <a:gd name="connsiteX20" fmla="*/ 558341 w 3411784"/>
                <a:gd name="connsiteY20" fmla="*/ 3407870 h 4776335"/>
                <a:gd name="connsiteX21" fmla="*/ 761541 w 3411784"/>
                <a:gd name="connsiteY21" fmla="*/ 3242770 h 4776335"/>
                <a:gd name="connsiteX22" fmla="*/ 952041 w 3411784"/>
                <a:gd name="connsiteY22" fmla="*/ 2671270 h 4776335"/>
                <a:gd name="connsiteX23" fmla="*/ 1231441 w 3411784"/>
                <a:gd name="connsiteY23" fmla="*/ 2214070 h 4776335"/>
                <a:gd name="connsiteX24" fmla="*/ 1447341 w 3411784"/>
                <a:gd name="connsiteY24" fmla="*/ 1794970 h 4776335"/>
                <a:gd name="connsiteX25" fmla="*/ 1752141 w 3411784"/>
                <a:gd name="connsiteY25" fmla="*/ 1617170 h 4776335"/>
                <a:gd name="connsiteX26" fmla="*/ 1917241 w 3411784"/>
                <a:gd name="connsiteY26" fmla="*/ 1464770 h 4776335"/>
                <a:gd name="connsiteX27" fmla="*/ 2082341 w 3411784"/>
                <a:gd name="connsiteY27" fmla="*/ 1083770 h 4776335"/>
                <a:gd name="connsiteX28" fmla="*/ 2272841 w 3411784"/>
                <a:gd name="connsiteY28" fmla="*/ 944070 h 4776335"/>
                <a:gd name="connsiteX29" fmla="*/ 2539541 w 3411784"/>
                <a:gd name="connsiteY29" fmla="*/ 766270 h 4776335"/>
                <a:gd name="connsiteX30" fmla="*/ 2780841 w 3411784"/>
                <a:gd name="connsiteY30" fmla="*/ 601170 h 4776335"/>
                <a:gd name="connsiteX31" fmla="*/ 2857041 w 3411784"/>
                <a:gd name="connsiteY31" fmla="*/ 423370 h 4776335"/>
                <a:gd name="connsiteX32" fmla="*/ 3024245 w 3411784"/>
                <a:gd name="connsiteY32" fmla="*/ 86827 h 4776335"/>
                <a:gd name="connsiteX33" fmla="*/ 3263441 w 3411784"/>
                <a:gd name="connsiteY33" fmla="*/ 4270 h 4776335"/>
                <a:gd name="connsiteX34" fmla="*/ 3390441 w 3411784"/>
                <a:gd name="connsiteY34" fmla="*/ 182070 h 4776335"/>
                <a:gd name="connsiteX35" fmla="*/ 3403141 w 3411784"/>
                <a:gd name="connsiteY35" fmla="*/ 372570 h 4776335"/>
                <a:gd name="connsiteX36" fmla="*/ 3301541 w 3411784"/>
                <a:gd name="connsiteY36" fmla="*/ 550370 h 4776335"/>
                <a:gd name="connsiteX37" fmla="*/ 3174541 w 3411784"/>
                <a:gd name="connsiteY37" fmla="*/ 715470 h 4776335"/>
                <a:gd name="connsiteX38" fmla="*/ 3149141 w 3411784"/>
                <a:gd name="connsiteY38" fmla="*/ 931370 h 4776335"/>
                <a:gd name="connsiteX39" fmla="*/ 2920541 w 3411784"/>
                <a:gd name="connsiteY39" fmla="*/ 1248870 h 4776335"/>
                <a:gd name="connsiteX40" fmla="*/ 2590341 w 3411784"/>
                <a:gd name="connsiteY40" fmla="*/ 1680670 h 4776335"/>
                <a:gd name="connsiteX41" fmla="*/ 2298241 w 3411784"/>
                <a:gd name="connsiteY41" fmla="*/ 2074370 h 4776335"/>
                <a:gd name="connsiteX42" fmla="*/ 2171241 w 3411784"/>
                <a:gd name="connsiteY42" fmla="*/ 2379170 h 4776335"/>
                <a:gd name="connsiteX43" fmla="*/ 2178861 w 3411784"/>
                <a:gd name="connsiteY43" fmla="*/ 2706830 h 4776335"/>
                <a:gd name="connsiteX44" fmla="*/ 2229661 w 3411784"/>
                <a:gd name="connsiteY44" fmla="*/ 3072590 h 4776335"/>
                <a:gd name="connsiteX0" fmla="*/ 2316021 w 3413250"/>
                <a:gd name="connsiteY0" fmla="*/ 3219908 h 4776333"/>
                <a:gd name="connsiteX1" fmla="*/ 2488741 w 3413250"/>
                <a:gd name="connsiteY1" fmla="*/ 3590748 h 4776333"/>
                <a:gd name="connsiteX2" fmla="*/ 2686861 w 3413250"/>
                <a:gd name="connsiteY2" fmla="*/ 3834588 h 4776333"/>
                <a:gd name="connsiteX3" fmla="*/ 2564941 w 3413250"/>
                <a:gd name="connsiteY3" fmla="*/ 4063188 h 4776333"/>
                <a:gd name="connsiteX4" fmla="*/ 2183941 w 3413250"/>
                <a:gd name="connsiteY4" fmla="*/ 4169868 h 4776333"/>
                <a:gd name="connsiteX5" fmla="*/ 1701341 w 3413250"/>
                <a:gd name="connsiteY5" fmla="*/ 4373068 h 4776333"/>
                <a:gd name="connsiteX6" fmla="*/ 1409241 w 3413250"/>
                <a:gd name="connsiteY6" fmla="*/ 4576268 h 4776333"/>
                <a:gd name="connsiteX7" fmla="*/ 1053641 w 3413250"/>
                <a:gd name="connsiteY7" fmla="*/ 4754068 h 4776333"/>
                <a:gd name="connsiteX8" fmla="*/ 786941 w 3413250"/>
                <a:gd name="connsiteY8" fmla="*/ 4766768 h 4776333"/>
                <a:gd name="connsiteX9" fmla="*/ 571041 w 3413250"/>
                <a:gd name="connsiteY9" fmla="*/ 4690568 h 4776333"/>
                <a:gd name="connsiteX10" fmla="*/ 494841 w 3413250"/>
                <a:gd name="connsiteY10" fmla="*/ 4550868 h 4776333"/>
                <a:gd name="connsiteX11" fmla="*/ 583741 w 3413250"/>
                <a:gd name="connsiteY11" fmla="*/ 4373068 h 4776333"/>
                <a:gd name="connsiteX12" fmla="*/ 634541 w 3413250"/>
                <a:gd name="connsiteY12" fmla="*/ 4182568 h 4776333"/>
                <a:gd name="connsiteX13" fmla="*/ 558341 w 3413250"/>
                <a:gd name="connsiteY13" fmla="*/ 4106368 h 4776333"/>
                <a:gd name="connsiteX14" fmla="*/ 367841 w 3413250"/>
                <a:gd name="connsiteY14" fmla="*/ 4144468 h 4776333"/>
                <a:gd name="connsiteX15" fmla="*/ 228141 w 3413250"/>
                <a:gd name="connsiteY15" fmla="*/ 4182568 h 4776333"/>
                <a:gd name="connsiteX16" fmla="*/ 101141 w 3413250"/>
                <a:gd name="connsiteY16" fmla="*/ 4068268 h 4776333"/>
                <a:gd name="connsiteX17" fmla="*/ 24941 w 3413250"/>
                <a:gd name="connsiteY17" fmla="*/ 3877768 h 4776333"/>
                <a:gd name="connsiteX18" fmla="*/ 12241 w 3413250"/>
                <a:gd name="connsiteY18" fmla="*/ 3623768 h 4776333"/>
                <a:gd name="connsiteX19" fmla="*/ 190041 w 3413250"/>
                <a:gd name="connsiteY19" fmla="*/ 3471368 h 4776333"/>
                <a:gd name="connsiteX20" fmla="*/ 558341 w 3413250"/>
                <a:gd name="connsiteY20" fmla="*/ 3407868 h 4776333"/>
                <a:gd name="connsiteX21" fmla="*/ 761541 w 3413250"/>
                <a:gd name="connsiteY21" fmla="*/ 3242768 h 4776333"/>
                <a:gd name="connsiteX22" fmla="*/ 952041 w 3413250"/>
                <a:gd name="connsiteY22" fmla="*/ 2671268 h 4776333"/>
                <a:gd name="connsiteX23" fmla="*/ 1231441 w 3413250"/>
                <a:gd name="connsiteY23" fmla="*/ 2214068 h 4776333"/>
                <a:gd name="connsiteX24" fmla="*/ 1447341 w 3413250"/>
                <a:gd name="connsiteY24" fmla="*/ 1794968 h 4776333"/>
                <a:gd name="connsiteX25" fmla="*/ 1752141 w 3413250"/>
                <a:gd name="connsiteY25" fmla="*/ 1617168 h 4776333"/>
                <a:gd name="connsiteX26" fmla="*/ 1917241 w 3413250"/>
                <a:gd name="connsiteY26" fmla="*/ 1464768 h 4776333"/>
                <a:gd name="connsiteX27" fmla="*/ 2082341 w 3413250"/>
                <a:gd name="connsiteY27" fmla="*/ 1083768 h 4776333"/>
                <a:gd name="connsiteX28" fmla="*/ 2272841 w 3413250"/>
                <a:gd name="connsiteY28" fmla="*/ 944068 h 4776333"/>
                <a:gd name="connsiteX29" fmla="*/ 2539541 w 3413250"/>
                <a:gd name="connsiteY29" fmla="*/ 766268 h 4776333"/>
                <a:gd name="connsiteX30" fmla="*/ 2780841 w 3413250"/>
                <a:gd name="connsiteY30" fmla="*/ 601168 h 4776333"/>
                <a:gd name="connsiteX31" fmla="*/ 2857041 w 3413250"/>
                <a:gd name="connsiteY31" fmla="*/ 423368 h 4776333"/>
                <a:gd name="connsiteX32" fmla="*/ 3024245 w 3413250"/>
                <a:gd name="connsiteY32" fmla="*/ 86825 h 4776333"/>
                <a:gd name="connsiteX33" fmla="*/ 3233803 w 3413250"/>
                <a:gd name="connsiteY33" fmla="*/ 4269 h 4776333"/>
                <a:gd name="connsiteX34" fmla="*/ 3390441 w 3413250"/>
                <a:gd name="connsiteY34" fmla="*/ 182068 h 4776333"/>
                <a:gd name="connsiteX35" fmla="*/ 3403141 w 3413250"/>
                <a:gd name="connsiteY35" fmla="*/ 372568 h 4776333"/>
                <a:gd name="connsiteX36" fmla="*/ 3301541 w 3413250"/>
                <a:gd name="connsiteY36" fmla="*/ 550368 h 4776333"/>
                <a:gd name="connsiteX37" fmla="*/ 3174541 w 3413250"/>
                <a:gd name="connsiteY37" fmla="*/ 715468 h 4776333"/>
                <a:gd name="connsiteX38" fmla="*/ 3149141 w 3413250"/>
                <a:gd name="connsiteY38" fmla="*/ 931368 h 4776333"/>
                <a:gd name="connsiteX39" fmla="*/ 2920541 w 3413250"/>
                <a:gd name="connsiteY39" fmla="*/ 1248868 h 4776333"/>
                <a:gd name="connsiteX40" fmla="*/ 2590341 w 3413250"/>
                <a:gd name="connsiteY40" fmla="*/ 1680668 h 4776333"/>
                <a:gd name="connsiteX41" fmla="*/ 2298241 w 3413250"/>
                <a:gd name="connsiteY41" fmla="*/ 2074368 h 4776333"/>
                <a:gd name="connsiteX42" fmla="*/ 2171241 w 3413250"/>
                <a:gd name="connsiteY42" fmla="*/ 2379168 h 4776333"/>
                <a:gd name="connsiteX43" fmla="*/ 2178861 w 3413250"/>
                <a:gd name="connsiteY43" fmla="*/ 2706828 h 4776333"/>
                <a:gd name="connsiteX44" fmla="*/ 2229661 w 3413250"/>
                <a:gd name="connsiteY44" fmla="*/ 3072588 h 4776333"/>
                <a:gd name="connsiteX0" fmla="*/ 2316021 w 3408041"/>
                <a:gd name="connsiteY0" fmla="*/ 3220818 h 4777243"/>
                <a:gd name="connsiteX1" fmla="*/ 2488741 w 3408041"/>
                <a:gd name="connsiteY1" fmla="*/ 3591658 h 4777243"/>
                <a:gd name="connsiteX2" fmla="*/ 2686861 w 3408041"/>
                <a:gd name="connsiteY2" fmla="*/ 3835498 h 4777243"/>
                <a:gd name="connsiteX3" fmla="*/ 2564941 w 3408041"/>
                <a:gd name="connsiteY3" fmla="*/ 4064098 h 4777243"/>
                <a:gd name="connsiteX4" fmla="*/ 2183941 w 3408041"/>
                <a:gd name="connsiteY4" fmla="*/ 4170778 h 4777243"/>
                <a:gd name="connsiteX5" fmla="*/ 1701341 w 3408041"/>
                <a:gd name="connsiteY5" fmla="*/ 4373978 h 4777243"/>
                <a:gd name="connsiteX6" fmla="*/ 1409241 w 3408041"/>
                <a:gd name="connsiteY6" fmla="*/ 4577178 h 4777243"/>
                <a:gd name="connsiteX7" fmla="*/ 1053641 w 3408041"/>
                <a:gd name="connsiteY7" fmla="*/ 4754978 h 4777243"/>
                <a:gd name="connsiteX8" fmla="*/ 786941 w 3408041"/>
                <a:gd name="connsiteY8" fmla="*/ 4767678 h 4777243"/>
                <a:gd name="connsiteX9" fmla="*/ 571041 w 3408041"/>
                <a:gd name="connsiteY9" fmla="*/ 4691478 h 4777243"/>
                <a:gd name="connsiteX10" fmla="*/ 494841 w 3408041"/>
                <a:gd name="connsiteY10" fmla="*/ 4551778 h 4777243"/>
                <a:gd name="connsiteX11" fmla="*/ 583741 w 3408041"/>
                <a:gd name="connsiteY11" fmla="*/ 4373978 h 4777243"/>
                <a:gd name="connsiteX12" fmla="*/ 634541 w 3408041"/>
                <a:gd name="connsiteY12" fmla="*/ 4183478 h 4777243"/>
                <a:gd name="connsiteX13" fmla="*/ 558341 w 3408041"/>
                <a:gd name="connsiteY13" fmla="*/ 4107278 h 4777243"/>
                <a:gd name="connsiteX14" fmla="*/ 367841 w 3408041"/>
                <a:gd name="connsiteY14" fmla="*/ 4145378 h 4777243"/>
                <a:gd name="connsiteX15" fmla="*/ 228141 w 3408041"/>
                <a:gd name="connsiteY15" fmla="*/ 4183478 h 4777243"/>
                <a:gd name="connsiteX16" fmla="*/ 101141 w 3408041"/>
                <a:gd name="connsiteY16" fmla="*/ 4069178 h 4777243"/>
                <a:gd name="connsiteX17" fmla="*/ 24941 w 3408041"/>
                <a:gd name="connsiteY17" fmla="*/ 3878678 h 4777243"/>
                <a:gd name="connsiteX18" fmla="*/ 12241 w 3408041"/>
                <a:gd name="connsiteY18" fmla="*/ 3624678 h 4777243"/>
                <a:gd name="connsiteX19" fmla="*/ 190041 w 3408041"/>
                <a:gd name="connsiteY19" fmla="*/ 3472278 h 4777243"/>
                <a:gd name="connsiteX20" fmla="*/ 558341 w 3408041"/>
                <a:gd name="connsiteY20" fmla="*/ 3408778 h 4777243"/>
                <a:gd name="connsiteX21" fmla="*/ 761541 w 3408041"/>
                <a:gd name="connsiteY21" fmla="*/ 3243678 h 4777243"/>
                <a:gd name="connsiteX22" fmla="*/ 952041 w 3408041"/>
                <a:gd name="connsiteY22" fmla="*/ 2672178 h 4777243"/>
                <a:gd name="connsiteX23" fmla="*/ 1231441 w 3408041"/>
                <a:gd name="connsiteY23" fmla="*/ 2214978 h 4777243"/>
                <a:gd name="connsiteX24" fmla="*/ 1447341 w 3408041"/>
                <a:gd name="connsiteY24" fmla="*/ 1795878 h 4777243"/>
                <a:gd name="connsiteX25" fmla="*/ 1752141 w 3408041"/>
                <a:gd name="connsiteY25" fmla="*/ 1618078 h 4777243"/>
                <a:gd name="connsiteX26" fmla="*/ 1917241 w 3408041"/>
                <a:gd name="connsiteY26" fmla="*/ 1465678 h 4777243"/>
                <a:gd name="connsiteX27" fmla="*/ 2082341 w 3408041"/>
                <a:gd name="connsiteY27" fmla="*/ 1084678 h 4777243"/>
                <a:gd name="connsiteX28" fmla="*/ 2272841 w 3408041"/>
                <a:gd name="connsiteY28" fmla="*/ 944978 h 4777243"/>
                <a:gd name="connsiteX29" fmla="*/ 2539541 w 3408041"/>
                <a:gd name="connsiteY29" fmla="*/ 767178 h 4777243"/>
                <a:gd name="connsiteX30" fmla="*/ 2780841 w 3408041"/>
                <a:gd name="connsiteY30" fmla="*/ 602078 h 4777243"/>
                <a:gd name="connsiteX31" fmla="*/ 2857041 w 3408041"/>
                <a:gd name="connsiteY31" fmla="*/ 424278 h 4777243"/>
                <a:gd name="connsiteX32" fmla="*/ 3024245 w 3408041"/>
                <a:gd name="connsiteY32" fmla="*/ 87735 h 4777243"/>
                <a:gd name="connsiteX33" fmla="*/ 3233803 w 3408041"/>
                <a:gd name="connsiteY33" fmla="*/ 5179 h 4777243"/>
                <a:gd name="connsiteX34" fmla="*/ 3375623 w 3408041"/>
                <a:gd name="connsiteY34" fmla="*/ 197797 h 4777243"/>
                <a:gd name="connsiteX35" fmla="*/ 3403141 w 3408041"/>
                <a:gd name="connsiteY35" fmla="*/ 373478 h 4777243"/>
                <a:gd name="connsiteX36" fmla="*/ 3301541 w 3408041"/>
                <a:gd name="connsiteY36" fmla="*/ 551278 h 4777243"/>
                <a:gd name="connsiteX37" fmla="*/ 3174541 w 3408041"/>
                <a:gd name="connsiteY37" fmla="*/ 716378 h 4777243"/>
                <a:gd name="connsiteX38" fmla="*/ 3149141 w 3408041"/>
                <a:gd name="connsiteY38" fmla="*/ 932278 h 4777243"/>
                <a:gd name="connsiteX39" fmla="*/ 2920541 w 3408041"/>
                <a:gd name="connsiteY39" fmla="*/ 1249778 h 4777243"/>
                <a:gd name="connsiteX40" fmla="*/ 2590341 w 3408041"/>
                <a:gd name="connsiteY40" fmla="*/ 1681578 h 4777243"/>
                <a:gd name="connsiteX41" fmla="*/ 2298241 w 3408041"/>
                <a:gd name="connsiteY41" fmla="*/ 2075278 h 4777243"/>
                <a:gd name="connsiteX42" fmla="*/ 2171241 w 3408041"/>
                <a:gd name="connsiteY42" fmla="*/ 2380078 h 4777243"/>
                <a:gd name="connsiteX43" fmla="*/ 2178861 w 3408041"/>
                <a:gd name="connsiteY43" fmla="*/ 2707738 h 4777243"/>
                <a:gd name="connsiteX44" fmla="*/ 2229661 w 3408041"/>
                <a:gd name="connsiteY44" fmla="*/ 3073498 h 4777243"/>
                <a:gd name="connsiteX0" fmla="*/ 2316021 w 3408041"/>
                <a:gd name="connsiteY0" fmla="*/ 3194932 h 4751357"/>
                <a:gd name="connsiteX1" fmla="*/ 2488741 w 3408041"/>
                <a:gd name="connsiteY1" fmla="*/ 3565772 h 4751357"/>
                <a:gd name="connsiteX2" fmla="*/ 2686861 w 3408041"/>
                <a:gd name="connsiteY2" fmla="*/ 3809612 h 4751357"/>
                <a:gd name="connsiteX3" fmla="*/ 2564941 w 3408041"/>
                <a:gd name="connsiteY3" fmla="*/ 4038212 h 4751357"/>
                <a:gd name="connsiteX4" fmla="*/ 2183941 w 3408041"/>
                <a:gd name="connsiteY4" fmla="*/ 4144892 h 4751357"/>
                <a:gd name="connsiteX5" fmla="*/ 1701341 w 3408041"/>
                <a:gd name="connsiteY5" fmla="*/ 4348092 h 4751357"/>
                <a:gd name="connsiteX6" fmla="*/ 1409241 w 3408041"/>
                <a:gd name="connsiteY6" fmla="*/ 4551292 h 4751357"/>
                <a:gd name="connsiteX7" fmla="*/ 1053641 w 3408041"/>
                <a:gd name="connsiteY7" fmla="*/ 4729092 h 4751357"/>
                <a:gd name="connsiteX8" fmla="*/ 786941 w 3408041"/>
                <a:gd name="connsiteY8" fmla="*/ 4741792 h 4751357"/>
                <a:gd name="connsiteX9" fmla="*/ 571041 w 3408041"/>
                <a:gd name="connsiteY9" fmla="*/ 4665592 h 4751357"/>
                <a:gd name="connsiteX10" fmla="*/ 494841 w 3408041"/>
                <a:gd name="connsiteY10" fmla="*/ 4525892 h 4751357"/>
                <a:gd name="connsiteX11" fmla="*/ 583741 w 3408041"/>
                <a:gd name="connsiteY11" fmla="*/ 4348092 h 4751357"/>
                <a:gd name="connsiteX12" fmla="*/ 634541 w 3408041"/>
                <a:gd name="connsiteY12" fmla="*/ 4157592 h 4751357"/>
                <a:gd name="connsiteX13" fmla="*/ 558341 w 3408041"/>
                <a:gd name="connsiteY13" fmla="*/ 4081392 h 4751357"/>
                <a:gd name="connsiteX14" fmla="*/ 367841 w 3408041"/>
                <a:gd name="connsiteY14" fmla="*/ 4119492 h 4751357"/>
                <a:gd name="connsiteX15" fmla="*/ 228141 w 3408041"/>
                <a:gd name="connsiteY15" fmla="*/ 4157592 h 4751357"/>
                <a:gd name="connsiteX16" fmla="*/ 101141 w 3408041"/>
                <a:gd name="connsiteY16" fmla="*/ 4043292 h 4751357"/>
                <a:gd name="connsiteX17" fmla="*/ 24941 w 3408041"/>
                <a:gd name="connsiteY17" fmla="*/ 3852792 h 4751357"/>
                <a:gd name="connsiteX18" fmla="*/ 12241 w 3408041"/>
                <a:gd name="connsiteY18" fmla="*/ 3598792 h 4751357"/>
                <a:gd name="connsiteX19" fmla="*/ 190041 w 3408041"/>
                <a:gd name="connsiteY19" fmla="*/ 3446392 h 4751357"/>
                <a:gd name="connsiteX20" fmla="*/ 558341 w 3408041"/>
                <a:gd name="connsiteY20" fmla="*/ 3382892 h 4751357"/>
                <a:gd name="connsiteX21" fmla="*/ 761541 w 3408041"/>
                <a:gd name="connsiteY21" fmla="*/ 3217792 h 4751357"/>
                <a:gd name="connsiteX22" fmla="*/ 952041 w 3408041"/>
                <a:gd name="connsiteY22" fmla="*/ 2646292 h 4751357"/>
                <a:gd name="connsiteX23" fmla="*/ 1231441 w 3408041"/>
                <a:gd name="connsiteY23" fmla="*/ 2189092 h 4751357"/>
                <a:gd name="connsiteX24" fmla="*/ 1447341 w 3408041"/>
                <a:gd name="connsiteY24" fmla="*/ 1769992 h 4751357"/>
                <a:gd name="connsiteX25" fmla="*/ 1752141 w 3408041"/>
                <a:gd name="connsiteY25" fmla="*/ 1592192 h 4751357"/>
                <a:gd name="connsiteX26" fmla="*/ 1917241 w 3408041"/>
                <a:gd name="connsiteY26" fmla="*/ 1439792 h 4751357"/>
                <a:gd name="connsiteX27" fmla="*/ 2082341 w 3408041"/>
                <a:gd name="connsiteY27" fmla="*/ 1058792 h 4751357"/>
                <a:gd name="connsiteX28" fmla="*/ 2272841 w 3408041"/>
                <a:gd name="connsiteY28" fmla="*/ 919092 h 4751357"/>
                <a:gd name="connsiteX29" fmla="*/ 2539541 w 3408041"/>
                <a:gd name="connsiteY29" fmla="*/ 741292 h 4751357"/>
                <a:gd name="connsiteX30" fmla="*/ 2780841 w 3408041"/>
                <a:gd name="connsiteY30" fmla="*/ 576192 h 4751357"/>
                <a:gd name="connsiteX31" fmla="*/ 2857041 w 3408041"/>
                <a:gd name="connsiteY31" fmla="*/ 398392 h 4751357"/>
                <a:gd name="connsiteX32" fmla="*/ 3024245 w 3408041"/>
                <a:gd name="connsiteY32" fmla="*/ 61849 h 4751357"/>
                <a:gd name="connsiteX33" fmla="*/ 3233803 w 3408041"/>
                <a:gd name="connsiteY33" fmla="*/ 8932 h 4751357"/>
                <a:gd name="connsiteX34" fmla="*/ 3375623 w 3408041"/>
                <a:gd name="connsiteY34" fmla="*/ 171911 h 4751357"/>
                <a:gd name="connsiteX35" fmla="*/ 3403141 w 3408041"/>
                <a:gd name="connsiteY35" fmla="*/ 347592 h 4751357"/>
                <a:gd name="connsiteX36" fmla="*/ 3301541 w 3408041"/>
                <a:gd name="connsiteY36" fmla="*/ 525392 h 4751357"/>
                <a:gd name="connsiteX37" fmla="*/ 3174541 w 3408041"/>
                <a:gd name="connsiteY37" fmla="*/ 690492 h 4751357"/>
                <a:gd name="connsiteX38" fmla="*/ 3149141 w 3408041"/>
                <a:gd name="connsiteY38" fmla="*/ 906392 h 4751357"/>
                <a:gd name="connsiteX39" fmla="*/ 2920541 w 3408041"/>
                <a:gd name="connsiteY39" fmla="*/ 1223892 h 4751357"/>
                <a:gd name="connsiteX40" fmla="*/ 2590341 w 3408041"/>
                <a:gd name="connsiteY40" fmla="*/ 1655692 h 4751357"/>
                <a:gd name="connsiteX41" fmla="*/ 2298241 w 3408041"/>
                <a:gd name="connsiteY41" fmla="*/ 2049392 h 4751357"/>
                <a:gd name="connsiteX42" fmla="*/ 2171241 w 3408041"/>
                <a:gd name="connsiteY42" fmla="*/ 2354192 h 4751357"/>
                <a:gd name="connsiteX43" fmla="*/ 2178861 w 3408041"/>
                <a:gd name="connsiteY43" fmla="*/ 2681852 h 4751357"/>
                <a:gd name="connsiteX44" fmla="*/ 2229661 w 3408041"/>
                <a:gd name="connsiteY44" fmla="*/ 3047612 h 4751357"/>
                <a:gd name="connsiteX0" fmla="*/ 2316021 w 3408041"/>
                <a:gd name="connsiteY0" fmla="*/ 3187687 h 4744112"/>
                <a:gd name="connsiteX1" fmla="*/ 2488741 w 3408041"/>
                <a:gd name="connsiteY1" fmla="*/ 3558527 h 4744112"/>
                <a:gd name="connsiteX2" fmla="*/ 2686861 w 3408041"/>
                <a:gd name="connsiteY2" fmla="*/ 3802367 h 4744112"/>
                <a:gd name="connsiteX3" fmla="*/ 2564941 w 3408041"/>
                <a:gd name="connsiteY3" fmla="*/ 4030967 h 4744112"/>
                <a:gd name="connsiteX4" fmla="*/ 2183941 w 3408041"/>
                <a:gd name="connsiteY4" fmla="*/ 4137647 h 4744112"/>
                <a:gd name="connsiteX5" fmla="*/ 1701341 w 3408041"/>
                <a:gd name="connsiteY5" fmla="*/ 4340847 h 4744112"/>
                <a:gd name="connsiteX6" fmla="*/ 1409241 w 3408041"/>
                <a:gd name="connsiteY6" fmla="*/ 4544047 h 4744112"/>
                <a:gd name="connsiteX7" fmla="*/ 1053641 w 3408041"/>
                <a:gd name="connsiteY7" fmla="*/ 4721847 h 4744112"/>
                <a:gd name="connsiteX8" fmla="*/ 786941 w 3408041"/>
                <a:gd name="connsiteY8" fmla="*/ 4734547 h 4744112"/>
                <a:gd name="connsiteX9" fmla="*/ 571041 w 3408041"/>
                <a:gd name="connsiteY9" fmla="*/ 4658347 h 4744112"/>
                <a:gd name="connsiteX10" fmla="*/ 494841 w 3408041"/>
                <a:gd name="connsiteY10" fmla="*/ 4518647 h 4744112"/>
                <a:gd name="connsiteX11" fmla="*/ 583741 w 3408041"/>
                <a:gd name="connsiteY11" fmla="*/ 4340847 h 4744112"/>
                <a:gd name="connsiteX12" fmla="*/ 634541 w 3408041"/>
                <a:gd name="connsiteY12" fmla="*/ 4150347 h 4744112"/>
                <a:gd name="connsiteX13" fmla="*/ 558341 w 3408041"/>
                <a:gd name="connsiteY13" fmla="*/ 4074147 h 4744112"/>
                <a:gd name="connsiteX14" fmla="*/ 367841 w 3408041"/>
                <a:gd name="connsiteY14" fmla="*/ 4112247 h 4744112"/>
                <a:gd name="connsiteX15" fmla="*/ 228141 w 3408041"/>
                <a:gd name="connsiteY15" fmla="*/ 4150347 h 4744112"/>
                <a:gd name="connsiteX16" fmla="*/ 101141 w 3408041"/>
                <a:gd name="connsiteY16" fmla="*/ 4036047 h 4744112"/>
                <a:gd name="connsiteX17" fmla="*/ 24941 w 3408041"/>
                <a:gd name="connsiteY17" fmla="*/ 3845547 h 4744112"/>
                <a:gd name="connsiteX18" fmla="*/ 12241 w 3408041"/>
                <a:gd name="connsiteY18" fmla="*/ 3591547 h 4744112"/>
                <a:gd name="connsiteX19" fmla="*/ 190041 w 3408041"/>
                <a:gd name="connsiteY19" fmla="*/ 3439147 h 4744112"/>
                <a:gd name="connsiteX20" fmla="*/ 558341 w 3408041"/>
                <a:gd name="connsiteY20" fmla="*/ 3375647 h 4744112"/>
                <a:gd name="connsiteX21" fmla="*/ 761541 w 3408041"/>
                <a:gd name="connsiteY21" fmla="*/ 3210547 h 4744112"/>
                <a:gd name="connsiteX22" fmla="*/ 952041 w 3408041"/>
                <a:gd name="connsiteY22" fmla="*/ 2639047 h 4744112"/>
                <a:gd name="connsiteX23" fmla="*/ 1231441 w 3408041"/>
                <a:gd name="connsiteY23" fmla="*/ 2181847 h 4744112"/>
                <a:gd name="connsiteX24" fmla="*/ 1447341 w 3408041"/>
                <a:gd name="connsiteY24" fmla="*/ 1762747 h 4744112"/>
                <a:gd name="connsiteX25" fmla="*/ 1752141 w 3408041"/>
                <a:gd name="connsiteY25" fmla="*/ 1584947 h 4744112"/>
                <a:gd name="connsiteX26" fmla="*/ 1917241 w 3408041"/>
                <a:gd name="connsiteY26" fmla="*/ 1432547 h 4744112"/>
                <a:gd name="connsiteX27" fmla="*/ 2082341 w 3408041"/>
                <a:gd name="connsiteY27" fmla="*/ 1051547 h 4744112"/>
                <a:gd name="connsiteX28" fmla="*/ 2272841 w 3408041"/>
                <a:gd name="connsiteY28" fmla="*/ 911847 h 4744112"/>
                <a:gd name="connsiteX29" fmla="*/ 2539541 w 3408041"/>
                <a:gd name="connsiteY29" fmla="*/ 734047 h 4744112"/>
                <a:gd name="connsiteX30" fmla="*/ 2780841 w 3408041"/>
                <a:gd name="connsiteY30" fmla="*/ 568947 h 4744112"/>
                <a:gd name="connsiteX31" fmla="*/ 2857041 w 3408041"/>
                <a:gd name="connsiteY31" fmla="*/ 391147 h 4744112"/>
                <a:gd name="connsiteX32" fmla="*/ 3009426 w 3408041"/>
                <a:gd name="connsiteY32" fmla="*/ 99061 h 4744112"/>
                <a:gd name="connsiteX33" fmla="*/ 3233803 w 3408041"/>
                <a:gd name="connsiteY33" fmla="*/ 1687 h 4744112"/>
                <a:gd name="connsiteX34" fmla="*/ 3375623 w 3408041"/>
                <a:gd name="connsiteY34" fmla="*/ 164666 h 4744112"/>
                <a:gd name="connsiteX35" fmla="*/ 3403141 w 3408041"/>
                <a:gd name="connsiteY35" fmla="*/ 340347 h 4744112"/>
                <a:gd name="connsiteX36" fmla="*/ 3301541 w 3408041"/>
                <a:gd name="connsiteY36" fmla="*/ 518147 h 4744112"/>
                <a:gd name="connsiteX37" fmla="*/ 3174541 w 3408041"/>
                <a:gd name="connsiteY37" fmla="*/ 683247 h 4744112"/>
                <a:gd name="connsiteX38" fmla="*/ 3149141 w 3408041"/>
                <a:gd name="connsiteY38" fmla="*/ 899147 h 4744112"/>
                <a:gd name="connsiteX39" fmla="*/ 2920541 w 3408041"/>
                <a:gd name="connsiteY39" fmla="*/ 1216647 h 4744112"/>
                <a:gd name="connsiteX40" fmla="*/ 2590341 w 3408041"/>
                <a:gd name="connsiteY40" fmla="*/ 1648447 h 4744112"/>
                <a:gd name="connsiteX41" fmla="*/ 2298241 w 3408041"/>
                <a:gd name="connsiteY41" fmla="*/ 2042147 h 4744112"/>
                <a:gd name="connsiteX42" fmla="*/ 2171241 w 3408041"/>
                <a:gd name="connsiteY42" fmla="*/ 2346947 h 4744112"/>
                <a:gd name="connsiteX43" fmla="*/ 2178861 w 3408041"/>
                <a:gd name="connsiteY43" fmla="*/ 2674607 h 4744112"/>
                <a:gd name="connsiteX44" fmla="*/ 2229661 w 3408041"/>
                <a:gd name="connsiteY44" fmla="*/ 3040367 h 4744112"/>
                <a:gd name="connsiteX0" fmla="*/ 2316021 w 3408041"/>
                <a:gd name="connsiteY0" fmla="*/ 3159320 h 4715745"/>
                <a:gd name="connsiteX1" fmla="*/ 2488741 w 3408041"/>
                <a:gd name="connsiteY1" fmla="*/ 3530160 h 4715745"/>
                <a:gd name="connsiteX2" fmla="*/ 2686861 w 3408041"/>
                <a:gd name="connsiteY2" fmla="*/ 3774000 h 4715745"/>
                <a:gd name="connsiteX3" fmla="*/ 2564941 w 3408041"/>
                <a:gd name="connsiteY3" fmla="*/ 4002600 h 4715745"/>
                <a:gd name="connsiteX4" fmla="*/ 2183941 w 3408041"/>
                <a:gd name="connsiteY4" fmla="*/ 4109280 h 4715745"/>
                <a:gd name="connsiteX5" fmla="*/ 1701341 w 3408041"/>
                <a:gd name="connsiteY5" fmla="*/ 4312480 h 4715745"/>
                <a:gd name="connsiteX6" fmla="*/ 1409241 w 3408041"/>
                <a:gd name="connsiteY6" fmla="*/ 4515680 h 4715745"/>
                <a:gd name="connsiteX7" fmla="*/ 1053641 w 3408041"/>
                <a:gd name="connsiteY7" fmla="*/ 4693480 h 4715745"/>
                <a:gd name="connsiteX8" fmla="*/ 786941 w 3408041"/>
                <a:gd name="connsiteY8" fmla="*/ 4706180 h 4715745"/>
                <a:gd name="connsiteX9" fmla="*/ 571041 w 3408041"/>
                <a:gd name="connsiteY9" fmla="*/ 4629980 h 4715745"/>
                <a:gd name="connsiteX10" fmla="*/ 494841 w 3408041"/>
                <a:gd name="connsiteY10" fmla="*/ 4490280 h 4715745"/>
                <a:gd name="connsiteX11" fmla="*/ 583741 w 3408041"/>
                <a:gd name="connsiteY11" fmla="*/ 4312480 h 4715745"/>
                <a:gd name="connsiteX12" fmla="*/ 634541 w 3408041"/>
                <a:gd name="connsiteY12" fmla="*/ 4121980 h 4715745"/>
                <a:gd name="connsiteX13" fmla="*/ 558341 w 3408041"/>
                <a:gd name="connsiteY13" fmla="*/ 4045780 h 4715745"/>
                <a:gd name="connsiteX14" fmla="*/ 367841 w 3408041"/>
                <a:gd name="connsiteY14" fmla="*/ 4083880 h 4715745"/>
                <a:gd name="connsiteX15" fmla="*/ 228141 w 3408041"/>
                <a:gd name="connsiteY15" fmla="*/ 4121980 h 4715745"/>
                <a:gd name="connsiteX16" fmla="*/ 101141 w 3408041"/>
                <a:gd name="connsiteY16" fmla="*/ 4007680 h 4715745"/>
                <a:gd name="connsiteX17" fmla="*/ 24941 w 3408041"/>
                <a:gd name="connsiteY17" fmla="*/ 3817180 h 4715745"/>
                <a:gd name="connsiteX18" fmla="*/ 12241 w 3408041"/>
                <a:gd name="connsiteY18" fmla="*/ 3563180 h 4715745"/>
                <a:gd name="connsiteX19" fmla="*/ 190041 w 3408041"/>
                <a:gd name="connsiteY19" fmla="*/ 3410780 h 4715745"/>
                <a:gd name="connsiteX20" fmla="*/ 558341 w 3408041"/>
                <a:gd name="connsiteY20" fmla="*/ 3347280 h 4715745"/>
                <a:gd name="connsiteX21" fmla="*/ 761541 w 3408041"/>
                <a:gd name="connsiteY21" fmla="*/ 3182180 h 4715745"/>
                <a:gd name="connsiteX22" fmla="*/ 952041 w 3408041"/>
                <a:gd name="connsiteY22" fmla="*/ 2610680 h 4715745"/>
                <a:gd name="connsiteX23" fmla="*/ 1231441 w 3408041"/>
                <a:gd name="connsiteY23" fmla="*/ 2153480 h 4715745"/>
                <a:gd name="connsiteX24" fmla="*/ 1447341 w 3408041"/>
                <a:gd name="connsiteY24" fmla="*/ 1734380 h 4715745"/>
                <a:gd name="connsiteX25" fmla="*/ 1752141 w 3408041"/>
                <a:gd name="connsiteY25" fmla="*/ 1556580 h 4715745"/>
                <a:gd name="connsiteX26" fmla="*/ 1917241 w 3408041"/>
                <a:gd name="connsiteY26" fmla="*/ 1404180 h 4715745"/>
                <a:gd name="connsiteX27" fmla="*/ 2082341 w 3408041"/>
                <a:gd name="connsiteY27" fmla="*/ 1023180 h 4715745"/>
                <a:gd name="connsiteX28" fmla="*/ 2272841 w 3408041"/>
                <a:gd name="connsiteY28" fmla="*/ 883480 h 4715745"/>
                <a:gd name="connsiteX29" fmla="*/ 2539541 w 3408041"/>
                <a:gd name="connsiteY29" fmla="*/ 705680 h 4715745"/>
                <a:gd name="connsiteX30" fmla="*/ 2780841 w 3408041"/>
                <a:gd name="connsiteY30" fmla="*/ 540580 h 4715745"/>
                <a:gd name="connsiteX31" fmla="*/ 2857041 w 3408041"/>
                <a:gd name="connsiteY31" fmla="*/ 362780 h 4715745"/>
                <a:gd name="connsiteX32" fmla="*/ 3009426 w 3408041"/>
                <a:gd name="connsiteY32" fmla="*/ 70694 h 4715745"/>
                <a:gd name="connsiteX33" fmla="*/ 3233803 w 3408041"/>
                <a:gd name="connsiteY33" fmla="*/ 2958 h 4715745"/>
                <a:gd name="connsiteX34" fmla="*/ 3375623 w 3408041"/>
                <a:gd name="connsiteY34" fmla="*/ 136299 h 4715745"/>
                <a:gd name="connsiteX35" fmla="*/ 3403141 w 3408041"/>
                <a:gd name="connsiteY35" fmla="*/ 311980 h 4715745"/>
                <a:gd name="connsiteX36" fmla="*/ 3301541 w 3408041"/>
                <a:gd name="connsiteY36" fmla="*/ 489780 h 4715745"/>
                <a:gd name="connsiteX37" fmla="*/ 3174541 w 3408041"/>
                <a:gd name="connsiteY37" fmla="*/ 654880 h 4715745"/>
                <a:gd name="connsiteX38" fmla="*/ 3149141 w 3408041"/>
                <a:gd name="connsiteY38" fmla="*/ 870780 h 4715745"/>
                <a:gd name="connsiteX39" fmla="*/ 2920541 w 3408041"/>
                <a:gd name="connsiteY39" fmla="*/ 1188280 h 4715745"/>
                <a:gd name="connsiteX40" fmla="*/ 2590341 w 3408041"/>
                <a:gd name="connsiteY40" fmla="*/ 1620080 h 4715745"/>
                <a:gd name="connsiteX41" fmla="*/ 2298241 w 3408041"/>
                <a:gd name="connsiteY41" fmla="*/ 2013780 h 4715745"/>
                <a:gd name="connsiteX42" fmla="*/ 2171241 w 3408041"/>
                <a:gd name="connsiteY42" fmla="*/ 2318580 h 4715745"/>
                <a:gd name="connsiteX43" fmla="*/ 2178861 w 3408041"/>
                <a:gd name="connsiteY43" fmla="*/ 2646240 h 4715745"/>
                <a:gd name="connsiteX44" fmla="*/ 2229661 w 3408041"/>
                <a:gd name="connsiteY44" fmla="*/ 3012000 h 4715745"/>
                <a:gd name="connsiteX0" fmla="*/ 2316021 w 3408041"/>
                <a:gd name="connsiteY0" fmla="*/ 3160229 h 4716654"/>
                <a:gd name="connsiteX1" fmla="*/ 2488741 w 3408041"/>
                <a:gd name="connsiteY1" fmla="*/ 3531069 h 4716654"/>
                <a:gd name="connsiteX2" fmla="*/ 2686861 w 3408041"/>
                <a:gd name="connsiteY2" fmla="*/ 3774909 h 4716654"/>
                <a:gd name="connsiteX3" fmla="*/ 2564941 w 3408041"/>
                <a:gd name="connsiteY3" fmla="*/ 4003509 h 4716654"/>
                <a:gd name="connsiteX4" fmla="*/ 2183941 w 3408041"/>
                <a:gd name="connsiteY4" fmla="*/ 4110189 h 4716654"/>
                <a:gd name="connsiteX5" fmla="*/ 1701341 w 3408041"/>
                <a:gd name="connsiteY5" fmla="*/ 4313389 h 4716654"/>
                <a:gd name="connsiteX6" fmla="*/ 1409241 w 3408041"/>
                <a:gd name="connsiteY6" fmla="*/ 4516589 h 4716654"/>
                <a:gd name="connsiteX7" fmla="*/ 1053641 w 3408041"/>
                <a:gd name="connsiteY7" fmla="*/ 4694389 h 4716654"/>
                <a:gd name="connsiteX8" fmla="*/ 786941 w 3408041"/>
                <a:gd name="connsiteY8" fmla="*/ 4707089 h 4716654"/>
                <a:gd name="connsiteX9" fmla="*/ 571041 w 3408041"/>
                <a:gd name="connsiteY9" fmla="*/ 4630889 h 4716654"/>
                <a:gd name="connsiteX10" fmla="*/ 494841 w 3408041"/>
                <a:gd name="connsiteY10" fmla="*/ 4491189 h 4716654"/>
                <a:gd name="connsiteX11" fmla="*/ 583741 w 3408041"/>
                <a:gd name="connsiteY11" fmla="*/ 4313389 h 4716654"/>
                <a:gd name="connsiteX12" fmla="*/ 634541 w 3408041"/>
                <a:gd name="connsiteY12" fmla="*/ 4122889 h 4716654"/>
                <a:gd name="connsiteX13" fmla="*/ 558341 w 3408041"/>
                <a:gd name="connsiteY13" fmla="*/ 4046689 h 4716654"/>
                <a:gd name="connsiteX14" fmla="*/ 367841 w 3408041"/>
                <a:gd name="connsiteY14" fmla="*/ 4084789 h 4716654"/>
                <a:gd name="connsiteX15" fmla="*/ 228141 w 3408041"/>
                <a:gd name="connsiteY15" fmla="*/ 4122889 h 4716654"/>
                <a:gd name="connsiteX16" fmla="*/ 101141 w 3408041"/>
                <a:gd name="connsiteY16" fmla="*/ 4008589 h 4716654"/>
                <a:gd name="connsiteX17" fmla="*/ 24941 w 3408041"/>
                <a:gd name="connsiteY17" fmla="*/ 3818089 h 4716654"/>
                <a:gd name="connsiteX18" fmla="*/ 12241 w 3408041"/>
                <a:gd name="connsiteY18" fmla="*/ 3564089 h 4716654"/>
                <a:gd name="connsiteX19" fmla="*/ 190041 w 3408041"/>
                <a:gd name="connsiteY19" fmla="*/ 3411689 h 4716654"/>
                <a:gd name="connsiteX20" fmla="*/ 558341 w 3408041"/>
                <a:gd name="connsiteY20" fmla="*/ 3348189 h 4716654"/>
                <a:gd name="connsiteX21" fmla="*/ 761541 w 3408041"/>
                <a:gd name="connsiteY21" fmla="*/ 3183089 h 4716654"/>
                <a:gd name="connsiteX22" fmla="*/ 952041 w 3408041"/>
                <a:gd name="connsiteY22" fmla="*/ 2611589 h 4716654"/>
                <a:gd name="connsiteX23" fmla="*/ 1231441 w 3408041"/>
                <a:gd name="connsiteY23" fmla="*/ 2154389 h 4716654"/>
                <a:gd name="connsiteX24" fmla="*/ 1447341 w 3408041"/>
                <a:gd name="connsiteY24" fmla="*/ 1735289 h 4716654"/>
                <a:gd name="connsiteX25" fmla="*/ 1752141 w 3408041"/>
                <a:gd name="connsiteY25" fmla="*/ 1557489 h 4716654"/>
                <a:gd name="connsiteX26" fmla="*/ 1917241 w 3408041"/>
                <a:gd name="connsiteY26" fmla="*/ 1405089 h 4716654"/>
                <a:gd name="connsiteX27" fmla="*/ 2082341 w 3408041"/>
                <a:gd name="connsiteY27" fmla="*/ 1024089 h 4716654"/>
                <a:gd name="connsiteX28" fmla="*/ 2272841 w 3408041"/>
                <a:gd name="connsiteY28" fmla="*/ 884389 h 4716654"/>
                <a:gd name="connsiteX29" fmla="*/ 2539541 w 3408041"/>
                <a:gd name="connsiteY29" fmla="*/ 706589 h 4716654"/>
                <a:gd name="connsiteX30" fmla="*/ 2780841 w 3408041"/>
                <a:gd name="connsiteY30" fmla="*/ 541489 h 4716654"/>
                <a:gd name="connsiteX31" fmla="*/ 2857041 w 3408041"/>
                <a:gd name="connsiteY31" fmla="*/ 363689 h 4716654"/>
                <a:gd name="connsiteX32" fmla="*/ 3009426 w 3408041"/>
                <a:gd name="connsiteY32" fmla="*/ 71603 h 4716654"/>
                <a:gd name="connsiteX33" fmla="*/ 3233803 w 3408041"/>
                <a:gd name="connsiteY33" fmla="*/ 3867 h 4716654"/>
                <a:gd name="connsiteX34" fmla="*/ 3375624 w 3408041"/>
                <a:gd name="connsiteY34" fmla="*/ 152027 h 4716654"/>
                <a:gd name="connsiteX35" fmla="*/ 3403141 w 3408041"/>
                <a:gd name="connsiteY35" fmla="*/ 312889 h 4716654"/>
                <a:gd name="connsiteX36" fmla="*/ 3301541 w 3408041"/>
                <a:gd name="connsiteY36" fmla="*/ 490689 h 4716654"/>
                <a:gd name="connsiteX37" fmla="*/ 3174541 w 3408041"/>
                <a:gd name="connsiteY37" fmla="*/ 655789 h 4716654"/>
                <a:gd name="connsiteX38" fmla="*/ 3149141 w 3408041"/>
                <a:gd name="connsiteY38" fmla="*/ 871689 h 4716654"/>
                <a:gd name="connsiteX39" fmla="*/ 2920541 w 3408041"/>
                <a:gd name="connsiteY39" fmla="*/ 1189189 h 4716654"/>
                <a:gd name="connsiteX40" fmla="*/ 2590341 w 3408041"/>
                <a:gd name="connsiteY40" fmla="*/ 1620989 h 4716654"/>
                <a:gd name="connsiteX41" fmla="*/ 2298241 w 3408041"/>
                <a:gd name="connsiteY41" fmla="*/ 2014689 h 4716654"/>
                <a:gd name="connsiteX42" fmla="*/ 2171241 w 3408041"/>
                <a:gd name="connsiteY42" fmla="*/ 2319489 h 4716654"/>
                <a:gd name="connsiteX43" fmla="*/ 2178861 w 3408041"/>
                <a:gd name="connsiteY43" fmla="*/ 2647149 h 4716654"/>
                <a:gd name="connsiteX44" fmla="*/ 2229661 w 3408041"/>
                <a:gd name="connsiteY44" fmla="*/ 3012909 h 4716654"/>
                <a:gd name="connsiteX0" fmla="*/ 2316021 w 3408453"/>
                <a:gd name="connsiteY0" fmla="*/ 3160229 h 4716654"/>
                <a:gd name="connsiteX1" fmla="*/ 2488741 w 3408453"/>
                <a:gd name="connsiteY1" fmla="*/ 3531069 h 4716654"/>
                <a:gd name="connsiteX2" fmla="*/ 2686861 w 3408453"/>
                <a:gd name="connsiteY2" fmla="*/ 3774909 h 4716654"/>
                <a:gd name="connsiteX3" fmla="*/ 2564941 w 3408453"/>
                <a:gd name="connsiteY3" fmla="*/ 4003509 h 4716654"/>
                <a:gd name="connsiteX4" fmla="*/ 2183941 w 3408453"/>
                <a:gd name="connsiteY4" fmla="*/ 4110189 h 4716654"/>
                <a:gd name="connsiteX5" fmla="*/ 1701341 w 3408453"/>
                <a:gd name="connsiteY5" fmla="*/ 4313389 h 4716654"/>
                <a:gd name="connsiteX6" fmla="*/ 1409241 w 3408453"/>
                <a:gd name="connsiteY6" fmla="*/ 4516589 h 4716654"/>
                <a:gd name="connsiteX7" fmla="*/ 1053641 w 3408453"/>
                <a:gd name="connsiteY7" fmla="*/ 4694389 h 4716654"/>
                <a:gd name="connsiteX8" fmla="*/ 786941 w 3408453"/>
                <a:gd name="connsiteY8" fmla="*/ 4707089 h 4716654"/>
                <a:gd name="connsiteX9" fmla="*/ 571041 w 3408453"/>
                <a:gd name="connsiteY9" fmla="*/ 4630889 h 4716654"/>
                <a:gd name="connsiteX10" fmla="*/ 494841 w 3408453"/>
                <a:gd name="connsiteY10" fmla="*/ 4491189 h 4716654"/>
                <a:gd name="connsiteX11" fmla="*/ 583741 w 3408453"/>
                <a:gd name="connsiteY11" fmla="*/ 4313389 h 4716654"/>
                <a:gd name="connsiteX12" fmla="*/ 634541 w 3408453"/>
                <a:gd name="connsiteY12" fmla="*/ 4122889 h 4716654"/>
                <a:gd name="connsiteX13" fmla="*/ 558341 w 3408453"/>
                <a:gd name="connsiteY13" fmla="*/ 4046689 h 4716654"/>
                <a:gd name="connsiteX14" fmla="*/ 367841 w 3408453"/>
                <a:gd name="connsiteY14" fmla="*/ 4084789 h 4716654"/>
                <a:gd name="connsiteX15" fmla="*/ 228141 w 3408453"/>
                <a:gd name="connsiteY15" fmla="*/ 4122889 h 4716654"/>
                <a:gd name="connsiteX16" fmla="*/ 101141 w 3408453"/>
                <a:gd name="connsiteY16" fmla="*/ 4008589 h 4716654"/>
                <a:gd name="connsiteX17" fmla="*/ 24941 w 3408453"/>
                <a:gd name="connsiteY17" fmla="*/ 3818089 h 4716654"/>
                <a:gd name="connsiteX18" fmla="*/ 12241 w 3408453"/>
                <a:gd name="connsiteY18" fmla="*/ 3564089 h 4716654"/>
                <a:gd name="connsiteX19" fmla="*/ 190041 w 3408453"/>
                <a:gd name="connsiteY19" fmla="*/ 3411689 h 4716654"/>
                <a:gd name="connsiteX20" fmla="*/ 558341 w 3408453"/>
                <a:gd name="connsiteY20" fmla="*/ 3348189 h 4716654"/>
                <a:gd name="connsiteX21" fmla="*/ 761541 w 3408453"/>
                <a:gd name="connsiteY21" fmla="*/ 3183089 h 4716654"/>
                <a:gd name="connsiteX22" fmla="*/ 952041 w 3408453"/>
                <a:gd name="connsiteY22" fmla="*/ 2611589 h 4716654"/>
                <a:gd name="connsiteX23" fmla="*/ 1231441 w 3408453"/>
                <a:gd name="connsiteY23" fmla="*/ 2154389 h 4716654"/>
                <a:gd name="connsiteX24" fmla="*/ 1447341 w 3408453"/>
                <a:gd name="connsiteY24" fmla="*/ 1735289 h 4716654"/>
                <a:gd name="connsiteX25" fmla="*/ 1752141 w 3408453"/>
                <a:gd name="connsiteY25" fmla="*/ 1557489 h 4716654"/>
                <a:gd name="connsiteX26" fmla="*/ 1917241 w 3408453"/>
                <a:gd name="connsiteY26" fmla="*/ 1405089 h 4716654"/>
                <a:gd name="connsiteX27" fmla="*/ 2082341 w 3408453"/>
                <a:gd name="connsiteY27" fmla="*/ 1024089 h 4716654"/>
                <a:gd name="connsiteX28" fmla="*/ 2272841 w 3408453"/>
                <a:gd name="connsiteY28" fmla="*/ 884389 h 4716654"/>
                <a:gd name="connsiteX29" fmla="*/ 2539541 w 3408453"/>
                <a:gd name="connsiteY29" fmla="*/ 706589 h 4716654"/>
                <a:gd name="connsiteX30" fmla="*/ 2780841 w 3408453"/>
                <a:gd name="connsiteY30" fmla="*/ 541489 h 4716654"/>
                <a:gd name="connsiteX31" fmla="*/ 2857041 w 3408453"/>
                <a:gd name="connsiteY31" fmla="*/ 363689 h 4716654"/>
                <a:gd name="connsiteX32" fmla="*/ 3009426 w 3408453"/>
                <a:gd name="connsiteY32" fmla="*/ 71603 h 4716654"/>
                <a:gd name="connsiteX33" fmla="*/ 3218984 w 3408453"/>
                <a:gd name="connsiteY33" fmla="*/ 3868 h 4716654"/>
                <a:gd name="connsiteX34" fmla="*/ 3375624 w 3408453"/>
                <a:gd name="connsiteY34" fmla="*/ 152027 h 4716654"/>
                <a:gd name="connsiteX35" fmla="*/ 3403141 w 3408453"/>
                <a:gd name="connsiteY35" fmla="*/ 312889 h 4716654"/>
                <a:gd name="connsiteX36" fmla="*/ 3301541 w 3408453"/>
                <a:gd name="connsiteY36" fmla="*/ 490689 h 4716654"/>
                <a:gd name="connsiteX37" fmla="*/ 3174541 w 3408453"/>
                <a:gd name="connsiteY37" fmla="*/ 655789 h 4716654"/>
                <a:gd name="connsiteX38" fmla="*/ 3149141 w 3408453"/>
                <a:gd name="connsiteY38" fmla="*/ 871689 h 4716654"/>
                <a:gd name="connsiteX39" fmla="*/ 2920541 w 3408453"/>
                <a:gd name="connsiteY39" fmla="*/ 1189189 h 4716654"/>
                <a:gd name="connsiteX40" fmla="*/ 2590341 w 3408453"/>
                <a:gd name="connsiteY40" fmla="*/ 1620989 h 4716654"/>
                <a:gd name="connsiteX41" fmla="*/ 2298241 w 3408453"/>
                <a:gd name="connsiteY41" fmla="*/ 2014689 h 4716654"/>
                <a:gd name="connsiteX42" fmla="*/ 2171241 w 3408453"/>
                <a:gd name="connsiteY42" fmla="*/ 2319489 h 4716654"/>
                <a:gd name="connsiteX43" fmla="*/ 2178861 w 3408453"/>
                <a:gd name="connsiteY43" fmla="*/ 2647149 h 4716654"/>
                <a:gd name="connsiteX44" fmla="*/ 2229661 w 3408453"/>
                <a:gd name="connsiteY44" fmla="*/ 3012909 h 4716654"/>
                <a:gd name="connsiteX0" fmla="*/ 2316021 w 3408455"/>
                <a:gd name="connsiteY0" fmla="*/ 3156788 h 4713213"/>
                <a:gd name="connsiteX1" fmla="*/ 2488741 w 3408455"/>
                <a:gd name="connsiteY1" fmla="*/ 3527628 h 4713213"/>
                <a:gd name="connsiteX2" fmla="*/ 2686861 w 3408455"/>
                <a:gd name="connsiteY2" fmla="*/ 3771468 h 4713213"/>
                <a:gd name="connsiteX3" fmla="*/ 2564941 w 3408455"/>
                <a:gd name="connsiteY3" fmla="*/ 4000068 h 4713213"/>
                <a:gd name="connsiteX4" fmla="*/ 2183941 w 3408455"/>
                <a:gd name="connsiteY4" fmla="*/ 4106748 h 4713213"/>
                <a:gd name="connsiteX5" fmla="*/ 1701341 w 3408455"/>
                <a:gd name="connsiteY5" fmla="*/ 4309948 h 4713213"/>
                <a:gd name="connsiteX6" fmla="*/ 1409241 w 3408455"/>
                <a:gd name="connsiteY6" fmla="*/ 4513148 h 4713213"/>
                <a:gd name="connsiteX7" fmla="*/ 1053641 w 3408455"/>
                <a:gd name="connsiteY7" fmla="*/ 4690948 h 4713213"/>
                <a:gd name="connsiteX8" fmla="*/ 786941 w 3408455"/>
                <a:gd name="connsiteY8" fmla="*/ 4703648 h 4713213"/>
                <a:gd name="connsiteX9" fmla="*/ 571041 w 3408455"/>
                <a:gd name="connsiteY9" fmla="*/ 4627448 h 4713213"/>
                <a:gd name="connsiteX10" fmla="*/ 494841 w 3408455"/>
                <a:gd name="connsiteY10" fmla="*/ 4487748 h 4713213"/>
                <a:gd name="connsiteX11" fmla="*/ 583741 w 3408455"/>
                <a:gd name="connsiteY11" fmla="*/ 4309948 h 4713213"/>
                <a:gd name="connsiteX12" fmla="*/ 634541 w 3408455"/>
                <a:gd name="connsiteY12" fmla="*/ 4119448 h 4713213"/>
                <a:gd name="connsiteX13" fmla="*/ 558341 w 3408455"/>
                <a:gd name="connsiteY13" fmla="*/ 4043248 h 4713213"/>
                <a:gd name="connsiteX14" fmla="*/ 367841 w 3408455"/>
                <a:gd name="connsiteY14" fmla="*/ 4081348 h 4713213"/>
                <a:gd name="connsiteX15" fmla="*/ 228141 w 3408455"/>
                <a:gd name="connsiteY15" fmla="*/ 4119448 h 4713213"/>
                <a:gd name="connsiteX16" fmla="*/ 101141 w 3408455"/>
                <a:gd name="connsiteY16" fmla="*/ 4005148 h 4713213"/>
                <a:gd name="connsiteX17" fmla="*/ 24941 w 3408455"/>
                <a:gd name="connsiteY17" fmla="*/ 3814648 h 4713213"/>
                <a:gd name="connsiteX18" fmla="*/ 12241 w 3408455"/>
                <a:gd name="connsiteY18" fmla="*/ 3560648 h 4713213"/>
                <a:gd name="connsiteX19" fmla="*/ 190041 w 3408455"/>
                <a:gd name="connsiteY19" fmla="*/ 3408248 h 4713213"/>
                <a:gd name="connsiteX20" fmla="*/ 558341 w 3408455"/>
                <a:gd name="connsiteY20" fmla="*/ 3344748 h 4713213"/>
                <a:gd name="connsiteX21" fmla="*/ 761541 w 3408455"/>
                <a:gd name="connsiteY21" fmla="*/ 3179648 h 4713213"/>
                <a:gd name="connsiteX22" fmla="*/ 952041 w 3408455"/>
                <a:gd name="connsiteY22" fmla="*/ 2608148 h 4713213"/>
                <a:gd name="connsiteX23" fmla="*/ 1231441 w 3408455"/>
                <a:gd name="connsiteY23" fmla="*/ 2150948 h 4713213"/>
                <a:gd name="connsiteX24" fmla="*/ 1447341 w 3408455"/>
                <a:gd name="connsiteY24" fmla="*/ 1731848 h 4713213"/>
                <a:gd name="connsiteX25" fmla="*/ 1752141 w 3408455"/>
                <a:gd name="connsiteY25" fmla="*/ 1554048 h 4713213"/>
                <a:gd name="connsiteX26" fmla="*/ 1917241 w 3408455"/>
                <a:gd name="connsiteY26" fmla="*/ 1401648 h 4713213"/>
                <a:gd name="connsiteX27" fmla="*/ 2082341 w 3408455"/>
                <a:gd name="connsiteY27" fmla="*/ 1020648 h 4713213"/>
                <a:gd name="connsiteX28" fmla="*/ 2272841 w 3408455"/>
                <a:gd name="connsiteY28" fmla="*/ 880948 h 4713213"/>
                <a:gd name="connsiteX29" fmla="*/ 2539541 w 3408455"/>
                <a:gd name="connsiteY29" fmla="*/ 703148 h 4713213"/>
                <a:gd name="connsiteX30" fmla="*/ 2780841 w 3408455"/>
                <a:gd name="connsiteY30" fmla="*/ 538048 h 4713213"/>
                <a:gd name="connsiteX31" fmla="*/ 2857041 w 3408455"/>
                <a:gd name="connsiteY31" fmla="*/ 360248 h 4713213"/>
                <a:gd name="connsiteX32" fmla="*/ 2979787 w 3408455"/>
                <a:gd name="connsiteY32" fmla="*/ 112620 h 4713213"/>
                <a:gd name="connsiteX33" fmla="*/ 3218984 w 3408455"/>
                <a:gd name="connsiteY33" fmla="*/ 427 h 4713213"/>
                <a:gd name="connsiteX34" fmla="*/ 3375624 w 3408455"/>
                <a:gd name="connsiteY34" fmla="*/ 148586 h 4713213"/>
                <a:gd name="connsiteX35" fmla="*/ 3403141 w 3408455"/>
                <a:gd name="connsiteY35" fmla="*/ 309448 h 4713213"/>
                <a:gd name="connsiteX36" fmla="*/ 3301541 w 3408455"/>
                <a:gd name="connsiteY36" fmla="*/ 487248 h 4713213"/>
                <a:gd name="connsiteX37" fmla="*/ 3174541 w 3408455"/>
                <a:gd name="connsiteY37" fmla="*/ 652348 h 4713213"/>
                <a:gd name="connsiteX38" fmla="*/ 3149141 w 3408455"/>
                <a:gd name="connsiteY38" fmla="*/ 868248 h 4713213"/>
                <a:gd name="connsiteX39" fmla="*/ 2920541 w 3408455"/>
                <a:gd name="connsiteY39" fmla="*/ 1185748 h 4713213"/>
                <a:gd name="connsiteX40" fmla="*/ 2590341 w 3408455"/>
                <a:gd name="connsiteY40" fmla="*/ 1617548 h 4713213"/>
                <a:gd name="connsiteX41" fmla="*/ 2298241 w 3408455"/>
                <a:gd name="connsiteY41" fmla="*/ 2011248 h 4713213"/>
                <a:gd name="connsiteX42" fmla="*/ 2171241 w 3408455"/>
                <a:gd name="connsiteY42" fmla="*/ 2316048 h 4713213"/>
                <a:gd name="connsiteX43" fmla="*/ 2178861 w 3408455"/>
                <a:gd name="connsiteY43" fmla="*/ 2643708 h 4713213"/>
                <a:gd name="connsiteX44" fmla="*/ 2229661 w 3408455"/>
                <a:gd name="connsiteY44" fmla="*/ 3009468 h 4713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408455" h="4713213">
                  <a:moveTo>
                    <a:pt x="2316021" y="3156788"/>
                  </a:moveTo>
                  <a:cubicBezTo>
                    <a:pt x="2351158" y="3216055"/>
                    <a:pt x="2423124" y="3415021"/>
                    <a:pt x="2488741" y="3527628"/>
                  </a:cubicBezTo>
                  <a:cubicBezTo>
                    <a:pt x="2554358" y="3640235"/>
                    <a:pt x="2685591" y="3697808"/>
                    <a:pt x="2686861" y="3771468"/>
                  </a:cubicBezTo>
                  <a:cubicBezTo>
                    <a:pt x="2688131" y="3845128"/>
                    <a:pt x="2652571" y="3954348"/>
                    <a:pt x="2564941" y="4000068"/>
                  </a:cubicBezTo>
                  <a:cubicBezTo>
                    <a:pt x="2477311" y="4045788"/>
                    <a:pt x="2327874" y="4055101"/>
                    <a:pt x="2183941" y="4106748"/>
                  </a:cubicBezTo>
                  <a:cubicBezTo>
                    <a:pt x="2040008" y="4158395"/>
                    <a:pt x="1830458" y="4242215"/>
                    <a:pt x="1701341" y="4309948"/>
                  </a:cubicBezTo>
                  <a:cubicBezTo>
                    <a:pt x="1572224" y="4377681"/>
                    <a:pt x="1517191" y="4449648"/>
                    <a:pt x="1409241" y="4513148"/>
                  </a:cubicBezTo>
                  <a:cubicBezTo>
                    <a:pt x="1301291" y="4576648"/>
                    <a:pt x="1157358" y="4659198"/>
                    <a:pt x="1053641" y="4690948"/>
                  </a:cubicBezTo>
                  <a:cubicBezTo>
                    <a:pt x="949924" y="4722698"/>
                    <a:pt x="867374" y="4714231"/>
                    <a:pt x="786941" y="4703648"/>
                  </a:cubicBezTo>
                  <a:cubicBezTo>
                    <a:pt x="706508" y="4693065"/>
                    <a:pt x="619724" y="4663431"/>
                    <a:pt x="571041" y="4627448"/>
                  </a:cubicBezTo>
                  <a:cubicBezTo>
                    <a:pt x="522358" y="4591465"/>
                    <a:pt x="492724" y="4540665"/>
                    <a:pt x="494841" y="4487748"/>
                  </a:cubicBezTo>
                  <a:cubicBezTo>
                    <a:pt x="496958" y="4434831"/>
                    <a:pt x="560458" y="4371331"/>
                    <a:pt x="583741" y="4309948"/>
                  </a:cubicBezTo>
                  <a:cubicBezTo>
                    <a:pt x="607024" y="4248565"/>
                    <a:pt x="638774" y="4163898"/>
                    <a:pt x="634541" y="4119448"/>
                  </a:cubicBezTo>
                  <a:cubicBezTo>
                    <a:pt x="630308" y="4074998"/>
                    <a:pt x="602791" y="4049598"/>
                    <a:pt x="558341" y="4043248"/>
                  </a:cubicBezTo>
                  <a:cubicBezTo>
                    <a:pt x="513891" y="4036898"/>
                    <a:pt x="422874" y="4068648"/>
                    <a:pt x="367841" y="4081348"/>
                  </a:cubicBezTo>
                  <a:cubicBezTo>
                    <a:pt x="312808" y="4094048"/>
                    <a:pt x="272591" y="4132148"/>
                    <a:pt x="228141" y="4119448"/>
                  </a:cubicBezTo>
                  <a:cubicBezTo>
                    <a:pt x="183691" y="4106748"/>
                    <a:pt x="135008" y="4055948"/>
                    <a:pt x="101141" y="4005148"/>
                  </a:cubicBezTo>
                  <a:cubicBezTo>
                    <a:pt x="67274" y="3954348"/>
                    <a:pt x="39758" y="3888731"/>
                    <a:pt x="24941" y="3814648"/>
                  </a:cubicBezTo>
                  <a:cubicBezTo>
                    <a:pt x="10124" y="3740565"/>
                    <a:pt x="-15276" y="3628381"/>
                    <a:pt x="12241" y="3560648"/>
                  </a:cubicBezTo>
                  <a:cubicBezTo>
                    <a:pt x="39758" y="3492915"/>
                    <a:pt x="99024" y="3444231"/>
                    <a:pt x="190041" y="3408248"/>
                  </a:cubicBezTo>
                  <a:cubicBezTo>
                    <a:pt x="281058" y="3372265"/>
                    <a:pt x="463091" y="3382848"/>
                    <a:pt x="558341" y="3344748"/>
                  </a:cubicBezTo>
                  <a:cubicBezTo>
                    <a:pt x="653591" y="3306648"/>
                    <a:pt x="695924" y="3302415"/>
                    <a:pt x="761541" y="3179648"/>
                  </a:cubicBezTo>
                  <a:cubicBezTo>
                    <a:pt x="827158" y="3056881"/>
                    <a:pt x="873724" y="2779598"/>
                    <a:pt x="952041" y="2608148"/>
                  </a:cubicBezTo>
                  <a:cubicBezTo>
                    <a:pt x="1030358" y="2436698"/>
                    <a:pt x="1148891" y="2296998"/>
                    <a:pt x="1231441" y="2150948"/>
                  </a:cubicBezTo>
                  <a:cubicBezTo>
                    <a:pt x="1313991" y="2004898"/>
                    <a:pt x="1360558" y="1831331"/>
                    <a:pt x="1447341" y="1731848"/>
                  </a:cubicBezTo>
                  <a:cubicBezTo>
                    <a:pt x="1534124" y="1632365"/>
                    <a:pt x="1673824" y="1609081"/>
                    <a:pt x="1752141" y="1554048"/>
                  </a:cubicBezTo>
                  <a:cubicBezTo>
                    <a:pt x="1830458" y="1499015"/>
                    <a:pt x="1862208" y="1490548"/>
                    <a:pt x="1917241" y="1401648"/>
                  </a:cubicBezTo>
                  <a:cubicBezTo>
                    <a:pt x="1972274" y="1312748"/>
                    <a:pt x="2023074" y="1107431"/>
                    <a:pt x="2082341" y="1020648"/>
                  </a:cubicBezTo>
                  <a:cubicBezTo>
                    <a:pt x="2141608" y="933865"/>
                    <a:pt x="2196641" y="933865"/>
                    <a:pt x="2272841" y="880948"/>
                  </a:cubicBezTo>
                  <a:cubicBezTo>
                    <a:pt x="2349041" y="828031"/>
                    <a:pt x="2539541" y="703148"/>
                    <a:pt x="2539541" y="703148"/>
                  </a:cubicBezTo>
                  <a:cubicBezTo>
                    <a:pt x="2624208" y="645998"/>
                    <a:pt x="2727924" y="595198"/>
                    <a:pt x="2780841" y="538048"/>
                  </a:cubicBezTo>
                  <a:cubicBezTo>
                    <a:pt x="2833758" y="480898"/>
                    <a:pt x="2823883" y="431153"/>
                    <a:pt x="2857041" y="360248"/>
                  </a:cubicBezTo>
                  <a:cubicBezTo>
                    <a:pt x="2890199" y="289343"/>
                    <a:pt x="2919463" y="172590"/>
                    <a:pt x="2979787" y="112620"/>
                  </a:cubicBezTo>
                  <a:cubicBezTo>
                    <a:pt x="3040111" y="52650"/>
                    <a:pt x="3153011" y="-5567"/>
                    <a:pt x="3218984" y="427"/>
                  </a:cubicBezTo>
                  <a:cubicBezTo>
                    <a:pt x="3284957" y="6421"/>
                    <a:pt x="3344931" y="97083"/>
                    <a:pt x="3375624" y="148586"/>
                  </a:cubicBezTo>
                  <a:cubicBezTo>
                    <a:pt x="3406317" y="200089"/>
                    <a:pt x="3415488" y="253004"/>
                    <a:pt x="3403141" y="309448"/>
                  </a:cubicBezTo>
                  <a:cubicBezTo>
                    <a:pt x="3390794" y="365892"/>
                    <a:pt x="3339641" y="430098"/>
                    <a:pt x="3301541" y="487248"/>
                  </a:cubicBezTo>
                  <a:cubicBezTo>
                    <a:pt x="3263441" y="544398"/>
                    <a:pt x="3199941" y="588848"/>
                    <a:pt x="3174541" y="652348"/>
                  </a:cubicBezTo>
                  <a:cubicBezTo>
                    <a:pt x="3149141" y="715848"/>
                    <a:pt x="3191474" y="779348"/>
                    <a:pt x="3149141" y="868248"/>
                  </a:cubicBezTo>
                  <a:cubicBezTo>
                    <a:pt x="3106808" y="957148"/>
                    <a:pt x="3013674" y="1060865"/>
                    <a:pt x="2920541" y="1185748"/>
                  </a:cubicBezTo>
                  <a:cubicBezTo>
                    <a:pt x="2827408" y="1310631"/>
                    <a:pt x="2694058" y="1479965"/>
                    <a:pt x="2590341" y="1617548"/>
                  </a:cubicBezTo>
                  <a:cubicBezTo>
                    <a:pt x="2486624" y="1755131"/>
                    <a:pt x="2368091" y="1894831"/>
                    <a:pt x="2298241" y="2011248"/>
                  </a:cubicBezTo>
                  <a:cubicBezTo>
                    <a:pt x="2228391" y="2127665"/>
                    <a:pt x="2191138" y="2210638"/>
                    <a:pt x="2171241" y="2316048"/>
                  </a:cubicBezTo>
                  <a:cubicBezTo>
                    <a:pt x="2151344" y="2421458"/>
                    <a:pt x="2169124" y="2528138"/>
                    <a:pt x="2178861" y="2643708"/>
                  </a:cubicBezTo>
                  <a:cubicBezTo>
                    <a:pt x="2188598" y="2759278"/>
                    <a:pt x="2189021" y="2838865"/>
                    <a:pt x="2229661" y="3009468"/>
                  </a:cubicBezTo>
                </a:path>
              </a:pathLst>
            </a:custGeom>
            <a:noFill/>
            <a:ln w="63500" cmpd="dbl">
              <a:solidFill>
                <a:schemeClr val="accent2">
                  <a:lumMod val="75000"/>
                </a:schemeClr>
              </a:solidFill>
              <a:headEnd type="triangle" w="med" len="sm"/>
              <a:tailEnd type="triangle" w="med" len="sm"/>
            </a:ln>
            <a:effectLst>
              <a:glow rad="635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UD デジタル 教科書体 NK-R" panose="02020400000000000000" pitchFamily="18" charset="-128"/>
                <a:ea typeface="UD デジタル 教科書体 NK-R" panose="02020400000000000000" pitchFamily="18" charset="-128"/>
              </a:endParaRPr>
            </a:p>
          </p:txBody>
        </p:sp>
        <p:sp>
          <p:nvSpPr>
            <p:cNvPr id="11" name="フリーフォーム 10"/>
            <p:cNvSpPr/>
            <p:nvPr/>
          </p:nvSpPr>
          <p:spPr>
            <a:xfrm>
              <a:off x="2093147" y="3858750"/>
              <a:ext cx="1567091" cy="628983"/>
            </a:xfrm>
            <a:custGeom>
              <a:avLst/>
              <a:gdLst>
                <a:gd name="connsiteX0" fmla="*/ 3810000 w 3810000"/>
                <a:gd name="connsiteY0" fmla="*/ 280002 h 1334102"/>
                <a:gd name="connsiteX1" fmla="*/ 3429000 w 3810000"/>
                <a:gd name="connsiteY1" fmla="*/ 38702 h 1334102"/>
                <a:gd name="connsiteX2" fmla="*/ 2984500 w 3810000"/>
                <a:gd name="connsiteY2" fmla="*/ 602 h 1334102"/>
                <a:gd name="connsiteX3" fmla="*/ 2501900 w 3810000"/>
                <a:gd name="connsiteY3" fmla="*/ 38702 h 1334102"/>
                <a:gd name="connsiteX4" fmla="*/ 2032000 w 3810000"/>
                <a:gd name="connsiteY4" fmla="*/ 191102 h 1334102"/>
                <a:gd name="connsiteX5" fmla="*/ 1625600 w 3810000"/>
                <a:gd name="connsiteY5" fmla="*/ 432402 h 1334102"/>
                <a:gd name="connsiteX6" fmla="*/ 1435100 w 3810000"/>
                <a:gd name="connsiteY6" fmla="*/ 749902 h 1334102"/>
                <a:gd name="connsiteX7" fmla="*/ 977900 w 3810000"/>
                <a:gd name="connsiteY7" fmla="*/ 915002 h 1334102"/>
                <a:gd name="connsiteX8" fmla="*/ 635000 w 3810000"/>
                <a:gd name="connsiteY8" fmla="*/ 1016602 h 1334102"/>
                <a:gd name="connsiteX9" fmla="*/ 368300 w 3810000"/>
                <a:gd name="connsiteY9" fmla="*/ 1054702 h 1334102"/>
                <a:gd name="connsiteX10" fmla="*/ 266700 w 3810000"/>
                <a:gd name="connsiteY10" fmla="*/ 1054702 h 1334102"/>
                <a:gd name="connsiteX11" fmla="*/ 0 w 3810000"/>
                <a:gd name="connsiteY11" fmla="*/ 1334102 h 1334102"/>
                <a:gd name="connsiteX0" fmla="*/ 3810000 w 3810000"/>
                <a:gd name="connsiteY0" fmla="*/ 280002 h 1334102"/>
                <a:gd name="connsiteX1" fmla="*/ 3429000 w 3810000"/>
                <a:gd name="connsiteY1" fmla="*/ 38702 h 1334102"/>
                <a:gd name="connsiteX2" fmla="*/ 2984500 w 3810000"/>
                <a:gd name="connsiteY2" fmla="*/ 602 h 1334102"/>
                <a:gd name="connsiteX3" fmla="*/ 2501900 w 3810000"/>
                <a:gd name="connsiteY3" fmla="*/ 38702 h 1334102"/>
                <a:gd name="connsiteX4" fmla="*/ 2032000 w 3810000"/>
                <a:gd name="connsiteY4" fmla="*/ 191102 h 1334102"/>
                <a:gd name="connsiteX5" fmla="*/ 1625600 w 3810000"/>
                <a:gd name="connsiteY5" fmla="*/ 432402 h 1334102"/>
                <a:gd name="connsiteX6" fmla="*/ 977900 w 3810000"/>
                <a:gd name="connsiteY6" fmla="*/ 915002 h 1334102"/>
                <a:gd name="connsiteX7" fmla="*/ 635000 w 3810000"/>
                <a:gd name="connsiteY7" fmla="*/ 1016602 h 1334102"/>
                <a:gd name="connsiteX8" fmla="*/ 368300 w 3810000"/>
                <a:gd name="connsiteY8" fmla="*/ 1054702 h 1334102"/>
                <a:gd name="connsiteX9" fmla="*/ 266700 w 3810000"/>
                <a:gd name="connsiteY9" fmla="*/ 1054702 h 1334102"/>
                <a:gd name="connsiteX10" fmla="*/ 0 w 3810000"/>
                <a:gd name="connsiteY10" fmla="*/ 1334102 h 1334102"/>
                <a:gd name="connsiteX0" fmla="*/ 3810000 w 3810000"/>
                <a:gd name="connsiteY0" fmla="*/ 280002 h 1334102"/>
                <a:gd name="connsiteX1" fmla="*/ 3429000 w 3810000"/>
                <a:gd name="connsiteY1" fmla="*/ 38702 h 1334102"/>
                <a:gd name="connsiteX2" fmla="*/ 2984500 w 3810000"/>
                <a:gd name="connsiteY2" fmla="*/ 602 h 1334102"/>
                <a:gd name="connsiteX3" fmla="*/ 2501900 w 3810000"/>
                <a:gd name="connsiteY3" fmla="*/ 38702 h 1334102"/>
                <a:gd name="connsiteX4" fmla="*/ 2032000 w 3810000"/>
                <a:gd name="connsiteY4" fmla="*/ 191102 h 1334102"/>
                <a:gd name="connsiteX5" fmla="*/ 1625600 w 3810000"/>
                <a:gd name="connsiteY5" fmla="*/ 432402 h 1334102"/>
                <a:gd name="connsiteX6" fmla="*/ 635000 w 3810000"/>
                <a:gd name="connsiteY6" fmla="*/ 1016602 h 1334102"/>
                <a:gd name="connsiteX7" fmla="*/ 368300 w 3810000"/>
                <a:gd name="connsiteY7" fmla="*/ 1054702 h 1334102"/>
                <a:gd name="connsiteX8" fmla="*/ 266700 w 3810000"/>
                <a:gd name="connsiteY8" fmla="*/ 1054702 h 1334102"/>
                <a:gd name="connsiteX9" fmla="*/ 0 w 3810000"/>
                <a:gd name="connsiteY9" fmla="*/ 1334102 h 1334102"/>
                <a:gd name="connsiteX0" fmla="*/ 3810000 w 3810000"/>
                <a:gd name="connsiteY0" fmla="*/ 280002 h 1334102"/>
                <a:gd name="connsiteX1" fmla="*/ 3429000 w 3810000"/>
                <a:gd name="connsiteY1" fmla="*/ 38702 h 1334102"/>
                <a:gd name="connsiteX2" fmla="*/ 2984500 w 3810000"/>
                <a:gd name="connsiteY2" fmla="*/ 602 h 1334102"/>
                <a:gd name="connsiteX3" fmla="*/ 2501900 w 3810000"/>
                <a:gd name="connsiteY3" fmla="*/ 38702 h 1334102"/>
                <a:gd name="connsiteX4" fmla="*/ 2032000 w 3810000"/>
                <a:gd name="connsiteY4" fmla="*/ 191102 h 1334102"/>
                <a:gd name="connsiteX5" fmla="*/ 1625600 w 3810000"/>
                <a:gd name="connsiteY5" fmla="*/ 432402 h 1334102"/>
                <a:gd name="connsiteX6" fmla="*/ 635000 w 3810000"/>
                <a:gd name="connsiteY6" fmla="*/ 1016602 h 1334102"/>
                <a:gd name="connsiteX7" fmla="*/ 266700 w 3810000"/>
                <a:gd name="connsiteY7" fmla="*/ 1054702 h 1334102"/>
                <a:gd name="connsiteX8" fmla="*/ 0 w 3810000"/>
                <a:gd name="connsiteY8" fmla="*/ 1334102 h 1334102"/>
                <a:gd name="connsiteX0" fmla="*/ 3810000 w 3810000"/>
                <a:gd name="connsiteY0" fmla="*/ 280002 h 1334102"/>
                <a:gd name="connsiteX1" fmla="*/ 3429000 w 3810000"/>
                <a:gd name="connsiteY1" fmla="*/ 38702 h 1334102"/>
                <a:gd name="connsiteX2" fmla="*/ 2984500 w 3810000"/>
                <a:gd name="connsiteY2" fmla="*/ 602 h 1334102"/>
                <a:gd name="connsiteX3" fmla="*/ 2501900 w 3810000"/>
                <a:gd name="connsiteY3" fmla="*/ 38702 h 1334102"/>
                <a:gd name="connsiteX4" fmla="*/ 2032000 w 3810000"/>
                <a:gd name="connsiteY4" fmla="*/ 191102 h 1334102"/>
                <a:gd name="connsiteX5" fmla="*/ 1625600 w 3810000"/>
                <a:gd name="connsiteY5" fmla="*/ 432402 h 1334102"/>
                <a:gd name="connsiteX6" fmla="*/ 266700 w 3810000"/>
                <a:gd name="connsiteY6" fmla="*/ 1054702 h 1334102"/>
                <a:gd name="connsiteX7" fmla="*/ 0 w 3810000"/>
                <a:gd name="connsiteY7" fmla="*/ 1334102 h 1334102"/>
                <a:gd name="connsiteX0" fmla="*/ 3810000 w 3810000"/>
                <a:gd name="connsiteY0" fmla="*/ 280002 h 1334102"/>
                <a:gd name="connsiteX1" fmla="*/ 3429000 w 3810000"/>
                <a:gd name="connsiteY1" fmla="*/ 38702 h 1334102"/>
                <a:gd name="connsiteX2" fmla="*/ 2984500 w 3810000"/>
                <a:gd name="connsiteY2" fmla="*/ 602 h 1334102"/>
                <a:gd name="connsiteX3" fmla="*/ 2501900 w 3810000"/>
                <a:gd name="connsiteY3" fmla="*/ 38702 h 1334102"/>
                <a:gd name="connsiteX4" fmla="*/ 2032000 w 3810000"/>
                <a:gd name="connsiteY4" fmla="*/ 191102 h 1334102"/>
                <a:gd name="connsiteX5" fmla="*/ 1103824 w 3810000"/>
                <a:gd name="connsiteY5" fmla="*/ 550222 h 1334102"/>
                <a:gd name="connsiteX6" fmla="*/ 266700 w 3810000"/>
                <a:gd name="connsiteY6" fmla="*/ 1054702 h 1334102"/>
                <a:gd name="connsiteX7" fmla="*/ 0 w 3810000"/>
                <a:gd name="connsiteY7" fmla="*/ 1334102 h 1334102"/>
                <a:gd name="connsiteX0" fmla="*/ 3810000 w 3810000"/>
                <a:gd name="connsiteY0" fmla="*/ 294929 h 1349029"/>
                <a:gd name="connsiteX1" fmla="*/ 3429000 w 3810000"/>
                <a:gd name="connsiteY1" fmla="*/ 53629 h 1349029"/>
                <a:gd name="connsiteX2" fmla="*/ 2984500 w 3810000"/>
                <a:gd name="connsiteY2" fmla="*/ 15529 h 1349029"/>
                <a:gd name="connsiteX3" fmla="*/ 2501900 w 3810000"/>
                <a:gd name="connsiteY3" fmla="*/ 53629 h 1349029"/>
                <a:gd name="connsiteX4" fmla="*/ 1103824 w 3810000"/>
                <a:gd name="connsiteY4" fmla="*/ 565149 h 1349029"/>
                <a:gd name="connsiteX5" fmla="*/ 266700 w 3810000"/>
                <a:gd name="connsiteY5" fmla="*/ 1069629 h 1349029"/>
                <a:gd name="connsiteX6" fmla="*/ 0 w 3810000"/>
                <a:gd name="connsiteY6" fmla="*/ 1349029 h 1349029"/>
                <a:gd name="connsiteX0" fmla="*/ 3810000 w 3810000"/>
                <a:gd name="connsiteY0" fmla="*/ 289888 h 1343988"/>
                <a:gd name="connsiteX1" fmla="*/ 3429000 w 3810000"/>
                <a:gd name="connsiteY1" fmla="*/ 48588 h 1343988"/>
                <a:gd name="connsiteX2" fmla="*/ 2984500 w 3810000"/>
                <a:gd name="connsiteY2" fmla="*/ 10488 h 1343988"/>
                <a:gd name="connsiteX3" fmla="*/ 1778145 w 3810000"/>
                <a:gd name="connsiteY3" fmla="*/ 183240 h 1343988"/>
                <a:gd name="connsiteX4" fmla="*/ 1103824 w 3810000"/>
                <a:gd name="connsiteY4" fmla="*/ 560108 h 1343988"/>
                <a:gd name="connsiteX5" fmla="*/ 266700 w 3810000"/>
                <a:gd name="connsiteY5" fmla="*/ 1064588 h 1343988"/>
                <a:gd name="connsiteX6" fmla="*/ 0 w 3810000"/>
                <a:gd name="connsiteY6" fmla="*/ 1343988 h 1343988"/>
                <a:gd name="connsiteX0" fmla="*/ 3810000 w 3810000"/>
                <a:gd name="connsiteY0" fmla="*/ 277410 h 1331510"/>
                <a:gd name="connsiteX1" fmla="*/ 3429000 w 3810000"/>
                <a:gd name="connsiteY1" fmla="*/ 36110 h 1331510"/>
                <a:gd name="connsiteX2" fmla="*/ 2647869 w 3810000"/>
                <a:gd name="connsiteY2" fmla="*/ 14841 h 1331510"/>
                <a:gd name="connsiteX3" fmla="*/ 1778145 w 3810000"/>
                <a:gd name="connsiteY3" fmla="*/ 170762 h 1331510"/>
                <a:gd name="connsiteX4" fmla="*/ 1103824 w 3810000"/>
                <a:gd name="connsiteY4" fmla="*/ 547630 h 1331510"/>
                <a:gd name="connsiteX5" fmla="*/ 266700 w 3810000"/>
                <a:gd name="connsiteY5" fmla="*/ 1052110 h 1331510"/>
                <a:gd name="connsiteX6" fmla="*/ 0 w 3810000"/>
                <a:gd name="connsiteY6" fmla="*/ 1331510 h 1331510"/>
                <a:gd name="connsiteX0" fmla="*/ 3810000 w 3810000"/>
                <a:gd name="connsiteY0" fmla="*/ 244171 h 1298271"/>
                <a:gd name="connsiteX1" fmla="*/ 3429000 w 3810000"/>
                <a:gd name="connsiteY1" fmla="*/ 2871 h 1298271"/>
                <a:gd name="connsiteX2" fmla="*/ 1778145 w 3810000"/>
                <a:gd name="connsiteY2" fmla="*/ 137523 h 1298271"/>
                <a:gd name="connsiteX3" fmla="*/ 1103824 w 3810000"/>
                <a:gd name="connsiteY3" fmla="*/ 514391 h 1298271"/>
                <a:gd name="connsiteX4" fmla="*/ 266700 w 3810000"/>
                <a:gd name="connsiteY4" fmla="*/ 1018871 h 1298271"/>
                <a:gd name="connsiteX5" fmla="*/ 0 w 3810000"/>
                <a:gd name="connsiteY5" fmla="*/ 1298271 h 1298271"/>
                <a:gd name="connsiteX0" fmla="*/ 3810000 w 3810000"/>
                <a:gd name="connsiteY0" fmla="*/ 244171 h 1298271"/>
                <a:gd name="connsiteX1" fmla="*/ 2907223 w 3810000"/>
                <a:gd name="connsiteY1" fmla="*/ 2872 h 1298271"/>
                <a:gd name="connsiteX2" fmla="*/ 1778145 w 3810000"/>
                <a:gd name="connsiteY2" fmla="*/ 137523 h 1298271"/>
                <a:gd name="connsiteX3" fmla="*/ 1103824 w 3810000"/>
                <a:gd name="connsiteY3" fmla="*/ 514391 h 1298271"/>
                <a:gd name="connsiteX4" fmla="*/ 266700 w 3810000"/>
                <a:gd name="connsiteY4" fmla="*/ 1018871 h 1298271"/>
                <a:gd name="connsiteX5" fmla="*/ 0 w 3810000"/>
                <a:gd name="connsiteY5" fmla="*/ 1298271 h 1298271"/>
                <a:gd name="connsiteX0" fmla="*/ 3810000 w 3810000"/>
                <a:gd name="connsiteY0" fmla="*/ 260596 h 1314696"/>
                <a:gd name="connsiteX1" fmla="*/ 2890391 w 3810000"/>
                <a:gd name="connsiteY1" fmla="*/ 2465 h 1314696"/>
                <a:gd name="connsiteX2" fmla="*/ 1778145 w 3810000"/>
                <a:gd name="connsiteY2" fmla="*/ 153948 h 1314696"/>
                <a:gd name="connsiteX3" fmla="*/ 1103824 w 3810000"/>
                <a:gd name="connsiteY3" fmla="*/ 530816 h 1314696"/>
                <a:gd name="connsiteX4" fmla="*/ 266700 w 3810000"/>
                <a:gd name="connsiteY4" fmla="*/ 1035296 h 1314696"/>
                <a:gd name="connsiteX5" fmla="*/ 0 w 3810000"/>
                <a:gd name="connsiteY5" fmla="*/ 1314696 h 1314696"/>
                <a:gd name="connsiteX0" fmla="*/ 3810000 w 3810000"/>
                <a:gd name="connsiteY0" fmla="*/ 260596 h 1314696"/>
                <a:gd name="connsiteX1" fmla="*/ 2890391 w 3810000"/>
                <a:gd name="connsiteY1" fmla="*/ 2465 h 1314696"/>
                <a:gd name="connsiteX2" fmla="*/ 1778145 w 3810000"/>
                <a:gd name="connsiteY2" fmla="*/ 153948 h 1314696"/>
                <a:gd name="connsiteX3" fmla="*/ 952340 w 3810000"/>
                <a:gd name="connsiteY3" fmla="*/ 530817 h 1314696"/>
                <a:gd name="connsiteX4" fmla="*/ 266700 w 3810000"/>
                <a:gd name="connsiteY4" fmla="*/ 1035296 h 1314696"/>
                <a:gd name="connsiteX5" fmla="*/ 0 w 3810000"/>
                <a:gd name="connsiteY5" fmla="*/ 1314696 h 1314696"/>
                <a:gd name="connsiteX0" fmla="*/ 3810000 w 3810000"/>
                <a:gd name="connsiteY0" fmla="*/ 260596 h 1314696"/>
                <a:gd name="connsiteX1" fmla="*/ 2789402 w 3810000"/>
                <a:gd name="connsiteY1" fmla="*/ 2465 h 1314696"/>
                <a:gd name="connsiteX2" fmla="*/ 1778145 w 3810000"/>
                <a:gd name="connsiteY2" fmla="*/ 153948 h 1314696"/>
                <a:gd name="connsiteX3" fmla="*/ 952340 w 3810000"/>
                <a:gd name="connsiteY3" fmla="*/ 530817 h 1314696"/>
                <a:gd name="connsiteX4" fmla="*/ 266700 w 3810000"/>
                <a:gd name="connsiteY4" fmla="*/ 1035296 h 1314696"/>
                <a:gd name="connsiteX5" fmla="*/ 0 w 3810000"/>
                <a:gd name="connsiteY5" fmla="*/ 1314696 h 1314696"/>
                <a:gd name="connsiteX0" fmla="*/ 3810000 w 3810000"/>
                <a:gd name="connsiteY0" fmla="*/ 366248 h 1319359"/>
                <a:gd name="connsiteX1" fmla="*/ 2789402 w 3810000"/>
                <a:gd name="connsiteY1" fmla="*/ 7128 h 1319359"/>
                <a:gd name="connsiteX2" fmla="*/ 1778145 w 3810000"/>
                <a:gd name="connsiteY2" fmla="*/ 158611 h 1319359"/>
                <a:gd name="connsiteX3" fmla="*/ 952340 w 3810000"/>
                <a:gd name="connsiteY3" fmla="*/ 535480 h 1319359"/>
                <a:gd name="connsiteX4" fmla="*/ 266700 w 3810000"/>
                <a:gd name="connsiteY4" fmla="*/ 1039959 h 1319359"/>
                <a:gd name="connsiteX5" fmla="*/ 0 w 3810000"/>
                <a:gd name="connsiteY5" fmla="*/ 1319359 h 1319359"/>
                <a:gd name="connsiteX0" fmla="*/ 3810000 w 3810000"/>
                <a:gd name="connsiteY0" fmla="*/ 371929 h 1325040"/>
                <a:gd name="connsiteX1" fmla="*/ 2789402 w 3810000"/>
                <a:gd name="connsiteY1" fmla="*/ 12809 h 1325040"/>
                <a:gd name="connsiteX2" fmla="*/ 1778145 w 3810000"/>
                <a:gd name="connsiteY2" fmla="*/ 164292 h 1325040"/>
                <a:gd name="connsiteX3" fmla="*/ 952340 w 3810000"/>
                <a:gd name="connsiteY3" fmla="*/ 541161 h 1325040"/>
                <a:gd name="connsiteX4" fmla="*/ 266700 w 3810000"/>
                <a:gd name="connsiteY4" fmla="*/ 1045640 h 1325040"/>
                <a:gd name="connsiteX5" fmla="*/ 0 w 3810000"/>
                <a:gd name="connsiteY5" fmla="*/ 1325040 h 1325040"/>
                <a:gd name="connsiteX0" fmla="*/ 3810000 w 3810000"/>
                <a:gd name="connsiteY0" fmla="*/ 379015 h 1332126"/>
                <a:gd name="connsiteX1" fmla="*/ 2789402 w 3810000"/>
                <a:gd name="connsiteY1" fmla="*/ 19895 h 1332126"/>
                <a:gd name="connsiteX2" fmla="*/ 1778145 w 3810000"/>
                <a:gd name="connsiteY2" fmla="*/ 171378 h 1332126"/>
                <a:gd name="connsiteX3" fmla="*/ 952340 w 3810000"/>
                <a:gd name="connsiteY3" fmla="*/ 548247 h 1332126"/>
                <a:gd name="connsiteX4" fmla="*/ 266700 w 3810000"/>
                <a:gd name="connsiteY4" fmla="*/ 1052726 h 1332126"/>
                <a:gd name="connsiteX5" fmla="*/ 0 w 3810000"/>
                <a:gd name="connsiteY5" fmla="*/ 1332126 h 1332126"/>
                <a:gd name="connsiteX0" fmla="*/ 3810000 w 3810000"/>
                <a:gd name="connsiteY0" fmla="*/ 399139 h 1352250"/>
                <a:gd name="connsiteX1" fmla="*/ 2789402 w 3810000"/>
                <a:gd name="connsiteY1" fmla="*/ 40019 h 1352250"/>
                <a:gd name="connsiteX2" fmla="*/ 1677156 w 3810000"/>
                <a:gd name="connsiteY2" fmla="*/ 113687 h 1352250"/>
                <a:gd name="connsiteX3" fmla="*/ 952340 w 3810000"/>
                <a:gd name="connsiteY3" fmla="*/ 568371 h 1352250"/>
                <a:gd name="connsiteX4" fmla="*/ 266700 w 3810000"/>
                <a:gd name="connsiteY4" fmla="*/ 1072850 h 1352250"/>
                <a:gd name="connsiteX5" fmla="*/ 0 w 3810000"/>
                <a:gd name="connsiteY5" fmla="*/ 1352250 h 1352250"/>
                <a:gd name="connsiteX0" fmla="*/ 3810000 w 3810000"/>
                <a:gd name="connsiteY0" fmla="*/ 399139 h 1352250"/>
                <a:gd name="connsiteX1" fmla="*/ 2789402 w 3810000"/>
                <a:gd name="connsiteY1" fmla="*/ 40019 h 1352250"/>
                <a:gd name="connsiteX2" fmla="*/ 1677156 w 3810000"/>
                <a:gd name="connsiteY2" fmla="*/ 113687 h 1352250"/>
                <a:gd name="connsiteX3" fmla="*/ 952340 w 3810000"/>
                <a:gd name="connsiteY3" fmla="*/ 568371 h 1352250"/>
                <a:gd name="connsiteX4" fmla="*/ 266700 w 3810000"/>
                <a:gd name="connsiteY4" fmla="*/ 1072850 h 1352250"/>
                <a:gd name="connsiteX5" fmla="*/ 0 w 3810000"/>
                <a:gd name="connsiteY5" fmla="*/ 1352250 h 1352250"/>
                <a:gd name="connsiteX0" fmla="*/ 3810000 w 3810000"/>
                <a:gd name="connsiteY0" fmla="*/ 383041 h 1336152"/>
                <a:gd name="connsiteX1" fmla="*/ 2789402 w 3810000"/>
                <a:gd name="connsiteY1" fmla="*/ 23921 h 1336152"/>
                <a:gd name="connsiteX2" fmla="*/ 1677156 w 3810000"/>
                <a:gd name="connsiteY2" fmla="*/ 97589 h 1336152"/>
                <a:gd name="connsiteX3" fmla="*/ 817688 w 3810000"/>
                <a:gd name="connsiteY3" fmla="*/ 614526 h 1336152"/>
                <a:gd name="connsiteX4" fmla="*/ 266700 w 3810000"/>
                <a:gd name="connsiteY4" fmla="*/ 1056752 h 1336152"/>
                <a:gd name="connsiteX5" fmla="*/ 0 w 3810000"/>
                <a:gd name="connsiteY5" fmla="*/ 1336152 h 1336152"/>
                <a:gd name="connsiteX0" fmla="*/ 3810000 w 3810000"/>
                <a:gd name="connsiteY0" fmla="*/ 383041 h 1336152"/>
                <a:gd name="connsiteX1" fmla="*/ 2789402 w 3810000"/>
                <a:gd name="connsiteY1" fmla="*/ 23921 h 1336152"/>
                <a:gd name="connsiteX2" fmla="*/ 1677156 w 3810000"/>
                <a:gd name="connsiteY2" fmla="*/ 97589 h 1336152"/>
                <a:gd name="connsiteX3" fmla="*/ 817688 w 3810000"/>
                <a:gd name="connsiteY3" fmla="*/ 614526 h 1336152"/>
                <a:gd name="connsiteX4" fmla="*/ 266700 w 3810000"/>
                <a:gd name="connsiteY4" fmla="*/ 1056752 h 1336152"/>
                <a:gd name="connsiteX5" fmla="*/ 0 w 3810000"/>
                <a:gd name="connsiteY5" fmla="*/ 1336152 h 1336152"/>
                <a:gd name="connsiteX0" fmla="*/ 3810000 w 3810000"/>
                <a:gd name="connsiteY0" fmla="*/ 381916 h 1335027"/>
                <a:gd name="connsiteX1" fmla="*/ 2789402 w 3810000"/>
                <a:gd name="connsiteY1" fmla="*/ 22796 h 1335027"/>
                <a:gd name="connsiteX2" fmla="*/ 1677156 w 3810000"/>
                <a:gd name="connsiteY2" fmla="*/ 96464 h 1335027"/>
                <a:gd name="connsiteX3" fmla="*/ 800856 w 3810000"/>
                <a:gd name="connsiteY3" fmla="*/ 582275 h 1335027"/>
                <a:gd name="connsiteX4" fmla="*/ 266700 w 3810000"/>
                <a:gd name="connsiteY4" fmla="*/ 1055627 h 1335027"/>
                <a:gd name="connsiteX5" fmla="*/ 0 w 3810000"/>
                <a:gd name="connsiteY5" fmla="*/ 1335027 h 1335027"/>
                <a:gd name="connsiteX0" fmla="*/ 3810000 w 3810000"/>
                <a:gd name="connsiteY0" fmla="*/ 381916 h 1335027"/>
                <a:gd name="connsiteX1" fmla="*/ 2789402 w 3810000"/>
                <a:gd name="connsiteY1" fmla="*/ 22796 h 1335027"/>
                <a:gd name="connsiteX2" fmla="*/ 1677156 w 3810000"/>
                <a:gd name="connsiteY2" fmla="*/ 96464 h 1335027"/>
                <a:gd name="connsiteX3" fmla="*/ 800856 w 3810000"/>
                <a:gd name="connsiteY3" fmla="*/ 582275 h 1335027"/>
                <a:gd name="connsiteX4" fmla="*/ 266700 w 3810000"/>
                <a:gd name="connsiteY4" fmla="*/ 1055627 h 1335027"/>
                <a:gd name="connsiteX5" fmla="*/ 0 w 3810000"/>
                <a:gd name="connsiteY5" fmla="*/ 1335027 h 1335027"/>
                <a:gd name="connsiteX0" fmla="*/ 3810000 w 3810000"/>
                <a:gd name="connsiteY0" fmla="*/ 407787 h 1360898"/>
                <a:gd name="connsiteX1" fmla="*/ 2738907 w 3810000"/>
                <a:gd name="connsiteY1" fmla="*/ 17540 h 1360898"/>
                <a:gd name="connsiteX2" fmla="*/ 1677156 w 3810000"/>
                <a:gd name="connsiteY2" fmla="*/ 122335 h 1360898"/>
                <a:gd name="connsiteX3" fmla="*/ 800856 w 3810000"/>
                <a:gd name="connsiteY3" fmla="*/ 608146 h 1360898"/>
                <a:gd name="connsiteX4" fmla="*/ 266700 w 3810000"/>
                <a:gd name="connsiteY4" fmla="*/ 1081498 h 1360898"/>
                <a:gd name="connsiteX5" fmla="*/ 0 w 3810000"/>
                <a:gd name="connsiteY5" fmla="*/ 1360898 h 1360898"/>
                <a:gd name="connsiteX0" fmla="*/ 3810000 w 3810000"/>
                <a:gd name="connsiteY0" fmla="*/ 416471 h 1369582"/>
                <a:gd name="connsiteX1" fmla="*/ 2738907 w 3810000"/>
                <a:gd name="connsiteY1" fmla="*/ 26224 h 1369582"/>
                <a:gd name="connsiteX2" fmla="*/ 1592998 w 3810000"/>
                <a:gd name="connsiteY2" fmla="*/ 99892 h 1369582"/>
                <a:gd name="connsiteX3" fmla="*/ 800856 w 3810000"/>
                <a:gd name="connsiteY3" fmla="*/ 616830 h 1369582"/>
                <a:gd name="connsiteX4" fmla="*/ 266700 w 3810000"/>
                <a:gd name="connsiteY4" fmla="*/ 1090182 h 1369582"/>
                <a:gd name="connsiteX5" fmla="*/ 0 w 3810000"/>
                <a:gd name="connsiteY5" fmla="*/ 1369582 h 1369582"/>
                <a:gd name="connsiteX0" fmla="*/ 3810000 w 3810000"/>
                <a:gd name="connsiteY0" fmla="*/ 416471 h 1369582"/>
                <a:gd name="connsiteX1" fmla="*/ 2738907 w 3810000"/>
                <a:gd name="connsiteY1" fmla="*/ 26224 h 1369582"/>
                <a:gd name="connsiteX2" fmla="*/ 1592998 w 3810000"/>
                <a:gd name="connsiteY2" fmla="*/ 99892 h 1369582"/>
                <a:gd name="connsiteX3" fmla="*/ 800856 w 3810000"/>
                <a:gd name="connsiteY3" fmla="*/ 616830 h 1369582"/>
                <a:gd name="connsiteX4" fmla="*/ 266700 w 3810000"/>
                <a:gd name="connsiteY4" fmla="*/ 1090182 h 1369582"/>
                <a:gd name="connsiteX5" fmla="*/ 0 w 3810000"/>
                <a:gd name="connsiteY5" fmla="*/ 1369582 h 1369582"/>
                <a:gd name="connsiteX0" fmla="*/ 3810000 w 3810000"/>
                <a:gd name="connsiteY0" fmla="*/ 469169 h 1422280"/>
                <a:gd name="connsiteX1" fmla="*/ 2789402 w 3810000"/>
                <a:gd name="connsiteY1" fmla="*/ 16670 h 1422280"/>
                <a:gd name="connsiteX2" fmla="*/ 1592998 w 3810000"/>
                <a:gd name="connsiteY2" fmla="*/ 152590 h 1422280"/>
                <a:gd name="connsiteX3" fmla="*/ 800856 w 3810000"/>
                <a:gd name="connsiteY3" fmla="*/ 669528 h 1422280"/>
                <a:gd name="connsiteX4" fmla="*/ 266700 w 3810000"/>
                <a:gd name="connsiteY4" fmla="*/ 1142880 h 1422280"/>
                <a:gd name="connsiteX5" fmla="*/ 0 w 3810000"/>
                <a:gd name="connsiteY5" fmla="*/ 1422280 h 1422280"/>
                <a:gd name="connsiteX0" fmla="*/ 3810000 w 3810000"/>
                <a:gd name="connsiteY0" fmla="*/ 460636 h 1413747"/>
                <a:gd name="connsiteX1" fmla="*/ 2789402 w 3810000"/>
                <a:gd name="connsiteY1" fmla="*/ 8137 h 1413747"/>
                <a:gd name="connsiteX2" fmla="*/ 1626661 w 3810000"/>
                <a:gd name="connsiteY2" fmla="*/ 206311 h 1413747"/>
                <a:gd name="connsiteX3" fmla="*/ 800856 w 3810000"/>
                <a:gd name="connsiteY3" fmla="*/ 660995 h 1413747"/>
                <a:gd name="connsiteX4" fmla="*/ 266700 w 3810000"/>
                <a:gd name="connsiteY4" fmla="*/ 1134347 h 1413747"/>
                <a:gd name="connsiteX5" fmla="*/ 0 w 3810000"/>
                <a:gd name="connsiteY5" fmla="*/ 1413747 h 1413747"/>
                <a:gd name="connsiteX0" fmla="*/ 3810000 w 3810000"/>
                <a:gd name="connsiteY0" fmla="*/ 460875 h 1413986"/>
                <a:gd name="connsiteX1" fmla="*/ 2789402 w 3810000"/>
                <a:gd name="connsiteY1" fmla="*/ 8376 h 1413986"/>
                <a:gd name="connsiteX2" fmla="*/ 1626661 w 3810000"/>
                <a:gd name="connsiteY2" fmla="*/ 206550 h 1413986"/>
                <a:gd name="connsiteX3" fmla="*/ 851351 w 3810000"/>
                <a:gd name="connsiteY3" fmla="*/ 692360 h 1413986"/>
                <a:gd name="connsiteX4" fmla="*/ 266700 w 3810000"/>
                <a:gd name="connsiteY4" fmla="*/ 1134586 h 1413986"/>
                <a:gd name="connsiteX5" fmla="*/ 0 w 3810000"/>
                <a:gd name="connsiteY5" fmla="*/ 1413986 h 141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0" h="1413986">
                  <a:moveTo>
                    <a:pt x="3810000" y="460875"/>
                  </a:moveTo>
                  <a:cubicBezTo>
                    <a:pt x="3688291" y="363508"/>
                    <a:pt x="3153292" y="50764"/>
                    <a:pt x="2789402" y="8376"/>
                  </a:cubicBezTo>
                  <a:cubicBezTo>
                    <a:pt x="2425512" y="-34012"/>
                    <a:pt x="1949669" y="92553"/>
                    <a:pt x="1626661" y="206550"/>
                  </a:cubicBezTo>
                  <a:cubicBezTo>
                    <a:pt x="1303653" y="320547"/>
                    <a:pt x="1078011" y="537687"/>
                    <a:pt x="851351" y="692360"/>
                  </a:cubicBezTo>
                  <a:cubicBezTo>
                    <a:pt x="624691" y="847033"/>
                    <a:pt x="537633" y="984303"/>
                    <a:pt x="266700" y="1134586"/>
                  </a:cubicBezTo>
                  <a:cubicBezTo>
                    <a:pt x="205317" y="1181153"/>
                    <a:pt x="102658" y="1297569"/>
                    <a:pt x="0" y="1413986"/>
                  </a:cubicBezTo>
                </a:path>
              </a:pathLst>
            </a:custGeom>
            <a:noFill/>
            <a:ln w="50800" cap="rnd">
              <a:solidFill>
                <a:schemeClr val="accent2">
                  <a:lumMod val="75000"/>
                </a:schemeClr>
              </a:solidFill>
              <a:prstDash val="sysDot"/>
              <a:headEnd type="triangle" w="med" len="sm"/>
              <a:tailEnd type="triangle" w="med" len="sm"/>
            </a:ln>
            <a:effectLst>
              <a:glow rad="635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UD デジタル 教科書体 NK-R" panose="02020400000000000000" pitchFamily="18" charset="-128"/>
                <a:ea typeface="UD デジタル 教科書体 NK-R" panose="02020400000000000000" pitchFamily="18" charset="-128"/>
              </a:endParaRPr>
            </a:p>
          </p:txBody>
        </p:sp>
        <p:sp>
          <p:nvSpPr>
            <p:cNvPr id="13" name="正方形/長方形 12"/>
            <p:cNvSpPr/>
            <p:nvPr/>
          </p:nvSpPr>
          <p:spPr>
            <a:xfrm>
              <a:off x="1394480" y="6289993"/>
              <a:ext cx="1264346" cy="246221"/>
            </a:xfrm>
            <a:prstGeom prst="rect">
              <a:avLst/>
            </a:prstGeom>
          </p:spPr>
          <p:txBody>
            <a:bodyPr wrap="square">
              <a:spAutoFit/>
            </a:bodyPr>
            <a:lstStyle/>
            <a:p>
              <a:pPr algn="ctr"/>
              <a:r>
                <a:rPr kumimoji="1" lang="ja-JP" altLang="en-US" sz="1000" b="1" dirty="0">
                  <a:latin typeface="UD デジタル 教科書体 NK-R" panose="02020400000000000000" pitchFamily="18" charset="-128"/>
                  <a:ea typeface="UD デジタル 教科書体 NK-R" panose="02020400000000000000" pitchFamily="18" charset="-128"/>
                </a:rPr>
                <a:t>太平洋岸自転車道</a:t>
              </a:r>
              <a:endParaRPr kumimoji="1" lang="en-US" altLang="ja-JP" sz="1000" b="1" dirty="0">
                <a:latin typeface="UD デジタル 教科書体 NK-R" panose="02020400000000000000" pitchFamily="18" charset="-128"/>
                <a:ea typeface="UD デジタル 教科書体 NK-R" panose="02020400000000000000" pitchFamily="18" charset="-128"/>
              </a:endParaRPr>
            </a:p>
          </p:txBody>
        </p:sp>
        <p:sp>
          <p:nvSpPr>
            <p:cNvPr id="15" name="フリーフォーム 14"/>
            <p:cNvSpPr/>
            <p:nvPr/>
          </p:nvSpPr>
          <p:spPr>
            <a:xfrm>
              <a:off x="5244603" y="2486707"/>
              <a:ext cx="342345" cy="384796"/>
            </a:xfrm>
            <a:custGeom>
              <a:avLst/>
              <a:gdLst>
                <a:gd name="connsiteX0" fmla="*/ 495376 w 1651076"/>
                <a:gd name="connsiteY0" fmla="*/ 0 h 1769713"/>
                <a:gd name="connsiteX1" fmla="*/ 381076 w 1651076"/>
                <a:gd name="connsiteY1" fmla="*/ 152400 h 1769713"/>
                <a:gd name="connsiteX2" fmla="*/ 342976 w 1651076"/>
                <a:gd name="connsiteY2" fmla="*/ 368300 h 1769713"/>
                <a:gd name="connsiteX3" fmla="*/ 381076 w 1651076"/>
                <a:gd name="connsiteY3" fmla="*/ 558800 h 1769713"/>
                <a:gd name="connsiteX4" fmla="*/ 304876 w 1651076"/>
                <a:gd name="connsiteY4" fmla="*/ 762000 h 1769713"/>
                <a:gd name="connsiteX5" fmla="*/ 215976 w 1651076"/>
                <a:gd name="connsiteY5" fmla="*/ 952500 h 1769713"/>
                <a:gd name="connsiteX6" fmla="*/ 88976 w 1651076"/>
                <a:gd name="connsiteY6" fmla="*/ 1168400 h 1769713"/>
                <a:gd name="connsiteX7" fmla="*/ 76 w 1651076"/>
                <a:gd name="connsiteY7" fmla="*/ 1460500 h 1769713"/>
                <a:gd name="connsiteX8" fmla="*/ 76276 w 1651076"/>
                <a:gd name="connsiteY8" fmla="*/ 1587500 h 1769713"/>
                <a:gd name="connsiteX9" fmla="*/ 215976 w 1651076"/>
                <a:gd name="connsiteY9" fmla="*/ 1752600 h 1769713"/>
                <a:gd name="connsiteX10" fmla="*/ 406476 w 1651076"/>
                <a:gd name="connsiteY10" fmla="*/ 1727200 h 1769713"/>
                <a:gd name="connsiteX11" fmla="*/ 508076 w 1651076"/>
                <a:gd name="connsiteY11" fmla="*/ 1422400 h 1769713"/>
                <a:gd name="connsiteX12" fmla="*/ 584276 w 1651076"/>
                <a:gd name="connsiteY12" fmla="*/ 1219200 h 1769713"/>
                <a:gd name="connsiteX13" fmla="*/ 660476 w 1651076"/>
                <a:gd name="connsiteY13" fmla="*/ 952500 h 1769713"/>
                <a:gd name="connsiteX14" fmla="*/ 711276 w 1651076"/>
                <a:gd name="connsiteY14" fmla="*/ 812800 h 1769713"/>
                <a:gd name="connsiteX15" fmla="*/ 812876 w 1651076"/>
                <a:gd name="connsiteY15" fmla="*/ 723900 h 1769713"/>
                <a:gd name="connsiteX16" fmla="*/ 977976 w 1651076"/>
                <a:gd name="connsiteY16" fmla="*/ 711200 h 1769713"/>
                <a:gd name="connsiteX17" fmla="*/ 1193876 w 1651076"/>
                <a:gd name="connsiteY17" fmla="*/ 660400 h 1769713"/>
                <a:gd name="connsiteX18" fmla="*/ 1447876 w 1651076"/>
                <a:gd name="connsiteY18" fmla="*/ 508000 h 1769713"/>
                <a:gd name="connsiteX19" fmla="*/ 1511376 w 1651076"/>
                <a:gd name="connsiteY19" fmla="*/ 342900 h 1769713"/>
                <a:gd name="connsiteX20" fmla="*/ 1651076 w 1651076"/>
                <a:gd name="connsiteY20" fmla="*/ 12700 h 1769713"/>
                <a:gd name="connsiteX0" fmla="*/ 495376 w 1692687"/>
                <a:gd name="connsiteY0" fmla="*/ 38100 h 1807813"/>
                <a:gd name="connsiteX1" fmla="*/ 381076 w 1692687"/>
                <a:gd name="connsiteY1" fmla="*/ 190500 h 1807813"/>
                <a:gd name="connsiteX2" fmla="*/ 342976 w 1692687"/>
                <a:gd name="connsiteY2" fmla="*/ 406400 h 1807813"/>
                <a:gd name="connsiteX3" fmla="*/ 381076 w 1692687"/>
                <a:gd name="connsiteY3" fmla="*/ 596900 h 1807813"/>
                <a:gd name="connsiteX4" fmla="*/ 304876 w 1692687"/>
                <a:gd name="connsiteY4" fmla="*/ 800100 h 1807813"/>
                <a:gd name="connsiteX5" fmla="*/ 215976 w 1692687"/>
                <a:gd name="connsiteY5" fmla="*/ 990600 h 1807813"/>
                <a:gd name="connsiteX6" fmla="*/ 88976 w 1692687"/>
                <a:gd name="connsiteY6" fmla="*/ 1206500 h 1807813"/>
                <a:gd name="connsiteX7" fmla="*/ 76 w 1692687"/>
                <a:gd name="connsiteY7" fmla="*/ 1498600 h 1807813"/>
                <a:gd name="connsiteX8" fmla="*/ 76276 w 1692687"/>
                <a:gd name="connsiteY8" fmla="*/ 1625600 h 1807813"/>
                <a:gd name="connsiteX9" fmla="*/ 215976 w 1692687"/>
                <a:gd name="connsiteY9" fmla="*/ 1790700 h 1807813"/>
                <a:gd name="connsiteX10" fmla="*/ 406476 w 1692687"/>
                <a:gd name="connsiteY10" fmla="*/ 1765300 h 1807813"/>
                <a:gd name="connsiteX11" fmla="*/ 508076 w 1692687"/>
                <a:gd name="connsiteY11" fmla="*/ 1460500 h 1807813"/>
                <a:gd name="connsiteX12" fmla="*/ 584276 w 1692687"/>
                <a:gd name="connsiteY12" fmla="*/ 1257300 h 1807813"/>
                <a:gd name="connsiteX13" fmla="*/ 660476 w 1692687"/>
                <a:gd name="connsiteY13" fmla="*/ 990600 h 1807813"/>
                <a:gd name="connsiteX14" fmla="*/ 711276 w 1692687"/>
                <a:gd name="connsiteY14" fmla="*/ 850900 h 1807813"/>
                <a:gd name="connsiteX15" fmla="*/ 812876 w 1692687"/>
                <a:gd name="connsiteY15" fmla="*/ 762000 h 1807813"/>
                <a:gd name="connsiteX16" fmla="*/ 977976 w 1692687"/>
                <a:gd name="connsiteY16" fmla="*/ 749300 h 1807813"/>
                <a:gd name="connsiteX17" fmla="*/ 1193876 w 1692687"/>
                <a:gd name="connsiteY17" fmla="*/ 698500 h 1807813"/>
                <a:gd name="connsiteX18" fmla="*/ 1447876 w 1692687"/>
                <a:gd name="connsiteY18" fmla="*/ 546100 h 1807813"/>
                <a:gd name="connsiteX19" fmla="*/ 1511376 w 1692687"/>
                <a:gd name="connsiteY19" fmla="*/ 381000 h 1807813"/>
                <a:gd name="connsiteX20" fmla="*/ 1692687 w 1692687"/>
                <a:gd name="connsiteY20" fmla="*/ 0 h 1807813"/>
                <a:gd name="connsiteX0" fmla="*/ 495376 w 1692687"/>
                <a:gd name="connsiteY0" fmla="*/ 38100 h 1807813"/>
                <a:gd name="connsiteX1" fmla="*/ 381076 w 1692687"/>
                <a:gd name="connsiteY1" fmla="*/ 190500 h 1807813"/>
                <a:gd name="connsiteX2" fmla="*/ 342976 w 1692687"/>
                <a:gd name="connsiteY2" fmla="*/ 406400 h 1807813"/>
                <a:gd name="connsiteX3" fmla="*/ 381076 w 1692687"/>
                <a:gd name="connsiteY3" fmla="*/ 596900 h 1807813"/>
                <a:gd name="connsiteX4" fmla="*/ 304876 w 1692687"/>
                <a:gd name="connsiteY4" fmla="*/ 800100 h 1807813"/>
                <a:gd name="connsiteX5" fmla="*/ 215976 w 1692687"/>
                <a:gd name="connsiteY5" fmla="*/ 990600 h 1807813"/>
                <a:gd name="connsiteX6" fmla="*/ 88976 w 1692687"/>
                <a:gd name="connsiteY6" fmla="*/ 1206500 h 1807813"/>
                <a:gd name="connsiteX7" fmla="*/ 76 w 1692687"/>
                <a:gd name="connsiteY7" fmla="*/ 1498600 h 1807813"/>
                <a:gd name="connsiteX8" fmla="*/ 76276 w 1692687"/>
                <a:gd name="connsiteY8" fmla="*/ 1625600 h 1807813"/>
                <a:gd name="connsiteX9" fmla="*/ 215976 w 1692687"/>
                <a:gd name="connsiteY9" fmla="*/ 1790700 h 1807813"/>
                <a:gd name="connsiteX10" fmla="*/ 406476 w 1692687"/>
                <a:gd name="connsiteY10" fmla="*/ 1765300 h 1807813"/>
                <a:gd name="connsiteX11" fmla="*/ 508076 w 1692687"/>
                <a:gd name="connsiteY11" fmla="*/ 1460500 h 1807813"/>
                <a:gd name="connsiteX12" fmla="*/ 584276 w 1692687"/>
                <a:gd name="connsiteY12" fmla="*/ 1257300 h 1807813"/>
                <a:gd name="connsiteX13" fmla="*/ 660476 w 1692687"/>
                <a:gd name="connsiteY13" fmla="*/ 990600 h 1807813"/>
                <a:gd name="connsiteX14" fmla="*/ 711276 w 1692687"/>
                <a:gd name="connsiteY14" fmla="*/ 850900 h 1807813"/>
                <a:gd name="connsiteX15" fmla="*/ 812876 w 1692687"/>
                <a:gd name="connsiteY15" fmla="*/ 762000 h 1807813"/>
                <a:gd name="connsiteX16" fmla="*/ 977976 w 1692687"/>
                <a:gd name="connsiteY16" fmla="*/ 698500 h 1807813"/>
                <a:gd name="connsiteX17" fmla="*/ 1193876 w 1692687"/>
                <a:gd name="connsiteY17" fmla="*/ 698500 h 1807813"/>
                <a:gd name="connsiteX18" fmla="*/ 1447876 w 1692687"/>
                <a:gd name="connsiteY18" fmla="*/ 546100 h 1807813"/>
                <a:gd name="connsiteX19" fmla="*/ 1511376 w 1692687"/>
                <a:gd name="connsiteY19" fmla="*/ 381000 h 1807813"/>
                <a:gd name="connsiteX20" fmla="*/ 1692687 w 1692687"/>
                <a:gd name="connsiteY20" fmla="*/ 0 h 1807813"/>
                <a:gd name="connsiteX0" fmla="*/ 495376 w 1692687"/>
                <a:gd name="connsiteY0" fmla="*/ 38100 h 1807813"/>
                <a:gd name="connsiteX1" fmla="*/ 381076 w 1692687"/>
                <a:gd name="connsiteY1" fmla="*/ 190500 h 1807813"/>
                <a:gd name="connsiteX2" fmla="*/ 342976 w 1692687"/>
                <a:gd name="connsiteY2" fmla="*/ 406400 h 1807813"/>
                <a:gd name="connsiteX3" fmla="*/ 381076 w 1692687"/>
                <a:gd name="connsiteY3" fmla="*/ 596900 h 1807813"/>
                <a:gd name="connsiteX4" fmla="*/ 304876 w 1692687"/>
                <a:gd name="connsiteY4" fmla="*/ 800100 h 1807813"/>
                <a:gd name="connsiteX5" fmla="*/ 215976 w 1692687"/>
                <a:gd name="connsiteY5" fmla="*/ 990600 h 1807813"/>
                <a:gd name="connsiteX6" fmla="*/ 88976 w 1692687"/>
                <a:gd name="connsiteY6" fmla="*/ 1206500 h 1807813"/>
                <a:gd name="connsiteX7" fmla="*/ 76 w 1692687"/>
                <a:gd name="connsiteY7" fmla="*/ 1498600 h 1807813"/>
                <a:gd name="connsiteX8" fmla="*/ 76276 w 1692687"/>
                <a:gd name="connsiteY8" fmla="*/ 1625600 h 1807813"/>
                <a:gd name="connsiteX9" fmla="*/ 215976 w 1692687"/>
                <a:gd name="connsiteY9" fmla="*/ 1790700 h 1807813"/>
                <a:gd name="connsiteX10" fmla="*/ 406476 w 1692687"/>
                <a:gd name="connsiteY10" fmla="*/ 1765300 h 1807813"/>
                <a:gd name="connsiteX11" fmla="*/ 508076 w 1692687"/>
                <a:gd name="connsiteY11" fmla="*/ 1460500 h 1807813"/>
                <a:gd name="connsiteX12" fmla="*/ 584276 w 1692687"/>
                <a:gd name="connsiteY12" fmla="*/ 1257300 h 1807813"/>
                <a:gd name="connsiteX13" fmla="*/ 660476 w 1692687"/>
                <a:gd name="connsiteY13" fmla="*/ 990600 h 1807813"/>
                <a:gd name="connsiteX14" fmla="*/ 711276 w 1692687"/>
                <a:gd name="connsiteY14" fmla="*/ 850900 h 1807813"/>
                <a:gd name="connsiteX15" fmla="*/ 812876 w 1692687"/>
                <a:gd name="connsiteY15" fmla="*/ 762000 h 1807813"/>
                <a:gd name="connsiteX16" fmla="*/ 977976 w 1692687"/>
                <a:gd name="connsiteY16" fmla="*/ 698500 h 1807813"/>
                <a:gd name="connsiteX17" fmla="*/ 1207747 w 1692687"/>
                <a:gd name="connsiteY17" fmla="*/ 673100 h 1807813"/>
                <a:gd name="connsiteX18" fmla="*/ 1447876 w 1692687"/>
                <a:gd name="connsiteY18" fmla="*/ 546100 h 1807813"/>
                <a:gd name="connsiteX19" fmla="*/ 1511376 w 1692687"/>
                <a:gd name="connsiteY19" fmla="*/ 381000 h 1807813"/>
                <a:gd name="connsiteX20" fmla="*/ 1692687 w 1692687"/>
                <a:gd name="connsiteY20" fmla="*/ 0 h 1807813"/>
                <a:gd name="connsiteX0" fmla="*/ 495376 w 1511376"/>
                <a:gd name="connsiteY0" fmla="*/ 0 h 1769713"/>
                <a:gd name="connsiteX1" fmla="*/ 381076 w 1511376"/>
                <a:gd name="connsiteY1" fmla="*/ 152400 h 1769713"/>
                <a:gd name="connsiteX2" fmla="*/ 342976 w 1511376"/>
                <a:gd name="connsiteY2" fmla="*/ 368300 h 1769713"/>
                <a:gd name="connsiteX3" fmla="*/ 381076 w 1511376"/>
                <a:gd name="connsiteY3" fmla="*/ 558800 h 1769713"/>
                <a:gd name="connsiteX4" fmla="*/ 304876 w 1511376"/>
                <a:gd name="connsiteY4" fmla="*/ 762000 h 1769713"/>
                <a:gd name="connsiteX5" fmla="*/ 215976 w 1511376"/>
                <a:gd name="connsiteY5" fmla="*/ 952500 h 1769713"/>
                <a:gd name="connsiteX6" fmla="*/ 88976 w 1511376"/>
                <a:gd name="connsiteY6" fmla="*/ 1168400 h 1769713"/>
                <a:gd name="connsiteX7" fmla="*/ 76 w 1511376"/>
                <a:gd name="connsiteY7" fmla="*/ 1460500 h 1769713"/>
                <a:gd name="connsiteX8" fmla="*/ 76276 w 1511376"/>
                <a:gd name="connsiteY8" fmla="*/ 1587500 h 1769713"/>
                <a:gd name="connsiteX9" fmla="*/ 215976 w 1511376"/>
                <a:gd name="connsiteY9" fmla="*/ 1752600 h 1769713"/>
                <a:gd name="connsiteX10" fmla="*/ 406476 w 1511376"/>
                <a:gd name="connsiteY10" fmla="*/ 1727200 h 1769713"/>
                <a:gd name="connsiteX11" fmla="*/ 508076 w 1511376"/>
                <a:gd name="connsiteY11" fmla="*/ 1422400 h 1769713"/>
                <a:gd name="connsiteX12" fmla="*/ 584276 w 1511376"/>
                <a:gd name="connsiteY12" fmla="*/ 1219200 h 1769713"/>
                <a:gd name="connsiteX13" fmla="*/ 660476 w 1511376"/>
                <a:gd name="connsiteY13" fmla="*/ 952500 h 1769713"/>
                <a:gd name="connsiteX14" fmla="*/ 711276 w 1511376"/>
                <a:gd name="connsiteY14" fmla="*/ 812800 h 1769713"/>
                <a:gd name="connsiteX15" fmla="*/ 812876 w 1511376"/>
                <a:gd name="connsiteY15" fmla="*/ 723900 h 1769713"/>
                <a:gd name="connsiteX16" fmla="*/ 977976 w 1511376"/>
                <a:gd name="connsiteY16" fmla="*/ 660400 h 1769713"/>
                <a:gd name="connsiteX17" fmla="*/ 1207747 w 1511376"/>
                <a:gd name="connsiteY17" fmla="*/ 635000 h 1769713"/>
                <a:gd name="connsiteX18" fmla="*/ 1447876 w 1511376"/>
                <a:gd name="connsiteY18" fmla="*/ 508000 h 1769713"/>
                <a:gd name="connsiteX19" fmla="*/ 1511376 w 1511376"/>
                <a:gd name="connsiteY19" fmla="*/ 342900 h 1769713"/>
                <a:gd name="connsiteX0" fmla="*/ 381076 w 1511376"/>
                <a:gd name="connsiteY0" fmla="*/ 0 h 1617313"/>
                <a:gd name="connsiteX1" fmla="*/ 342976 w 1511376"/>
                <a:gd name="connsiteY1" fmla="*/ 215900 h 1617313"/>
                <a:gd name="connsiteX2" fmla="*/ 381076 w 1511376"/>
                <a:gd name="connsiteY2" fmla="*/ 406400 h 1617313"/>
                <a:gd name="connsiteX3" fmla="*/ 304876 w 1511376"/>
                <a:gd name="connsiteY3" fmla="*/ 609600 h 1617313"/>
                <a:gd name="connsiteX4" fmla="*/ 215976 w 1511376"/>
                <a:gd name="connsiteY4" fmla="*/ 800100 h 1617313"/>
                <a:gd name="connsiteX5" fmla="*/ 88976 w 1511376"/>
                <a:gd name="connsiteY5" fmla="*/ 1016000 h 1617313"/>
                <a:gd name="connsiteX6" fmla="*/ 76 w 1511376"/>
                <a:gd name="connsiteY6" fmla="*/ 1308100 h 1617313"/>
                <a:gd name="connsiteX7" fmla="*/ 76276 w 1511376"/>
                <a:gd name="connsiteY7" fmla="*/ 1435100 h 1617313"/>
                <a:gd name="connsiteX8" fmla="*/ 215976 w 1511376"/>
                <a:gd name="connsiteY8" fmla="*/ 1600200 h 1617313"/>
                <a:gd name="connsiteX9" fmla="*/ 406476 w 1511376"/>
                <a:gd name="connsiteY9" fmla="*/ 1574800 h 1617313"/>
                <a:gd name="connsiteX10" fmla="*/ 508076 w 1511376"/>
                <a:gd name="connsiteY10" fmla="*/ 1270000 h 1617313"/>
                <a:gd name="connsiteX11" fmla="*/ 584276 w 1511376"/>
                <a:gd name="connsiteY11" fmla="*/ 1066800 h 1617313"/>
                <a:gd name="connsiteX12" fmla="*/ 660476 w 1511376"/>
                <a:gd name="connsiteY12" fmla="*/ 800100 h 1617313"/>
                <a:gd name="connsiteX13" fmla="*/ 711276 w 1511376"/>
                <a:gd name="connsiteY13" fmla="*/ 660400 h 1617313"/>
                <a:gd name="connsiteX14" fmla="*/ 812876 w 1511376"/>
                <a:gd name="connsiteY14" fmla="*/ 571500 h 1617313"/>
                <a:gd name="connsiteX15" fmla="*/ 977976 w 1511376"/>
                <a:gd name="connsiteY15" fmla="*/ 508000 h 1617313"/>
                <a:gd name="connsiteX16" fmla="*/ 1207747 w 1511376"/>
                <a:gd name="connsiteY16" fmla="*/ 482600 h 1617313"/>
                <a:gd name="connsiteX17" fmla="*/ 1447876 w 1511376"/>
                <a:gd name="connsiteY17" fmla="*/ 355600 h 1617313"/>
                <a:gd name="connsiteX18" fmla="*/ 1511376 w 1511376"/>
                <a:gd name="connsiteY18" fmla="*/ 190500 h 1617313"/>
                <a:gd name="connsiteX0" fmla="*/ 342976 w 1511376"/>
                <a:gd name="connsiteY0" fmla="*/ 25400 h 1426813"/>
                <a:gd name="connsiteX1" fmla="*/ 381076 w 1511376"/>
                <a:gd name="connsiteY1" fmla="*/ 215900 h 1426813"/>
                <a:gd name="connsiteX2" fmla="*/ 304876 w 1511376"/>
                <a:gd name="connsiteY2" fmla="*/ 419100 h 1426813"/>
                <a:gd name="connsiteX3" fmla="*/ 215976 w 1511376"/>
                <a:gd name="connsiteY3" fmla="*/ 609600 h 1426813"/>
                <a:gd name="connsiteX4" fmla="*/ 88976 w 1511376"/>
                <a:gd name="connsiteY4" fmla="*/ 825500 h 1426813"/>
                <a:gd name="connsiteX5" fmla="*/ 76 w 1511376"/>
                <a:gd name="connsiteY5" fmla="*/ 1117600 h 1426813"/>
                <a:gd name="connsiteX6" fmla="*/ 76276 w 1511376"/>
                <a:gd name="connsiteY6" fmla="*/ 1244600 h 1426813"/>
                <a:gd name="connsiteX7" fmla="*/ 215976 w 1511376"/>
                <a:gd name="connsiteY7" fmla="*/ 1409700 h 1426813"/>
                <a:gd name="connsiteX8" fmla="*/ 406476 w 1511376"/>
                <a:gd name="connsiteY8" fmla="*/ 1384300 h 1426813"/>
                <a:gd name="connsiteX9" fmla="*/ 508076 w 1511376"/>
                <a:gd name="connsiteY9" fmla="*/ 1079500 h 1426813"/>
                <a:gd name="connsiteX10" fmla="*/ 584276 w 1511376"/>
                <a:gd name="connsiteY10" fmla="*/ 876300 h 1426813"/>
                <a:gd name="connsiteX11" fmla="*/ 660476 w 1511376"/>
                <a:gd name="connsiteY11" fmla="*/ 609600 h 1426813"/>
                <a:gd name="connsiteX12" fmla="*/ 711276 w 1511376"/>
                <a:gd name="connsiteY12" fmla="*/ 469900 h 1426813"/>
                <a:gd name="connsiteX13" fmla="*/ 812876 w 1511376"/>
                <a:gd name="connsiteY13" fmla="*/ 381000 h 1426813"/>
                <a:gd name="connsiteX14" fmla="*/ 977976 w 1511376"/>
                <a:gd name="connsiteY14" fmla="*/ 317500 h 1426813"/>
                <a:gd name="connsiteX15" fmla="*/ 1207747 w 1511376"/>
                <a:gd name="connsiteY15" fmla="*/ 292100 h 1426813"/>
                <a:gd name="connsiteX16" fmla="*/ 1447876 w 1511376"/>
                <a:gd name="connsiteY16" fmla="*/ 165100 h 1426813"/>
                <a:gd name="connsiteX17" fmla="*/ 1511376 w 1511376"/>
                <a:gd name="connsiteY17" fmla="*/ 0 h 1426813"/>
                <a:gd name="connsiteX0" fmla="*/ 342976 w 1447876"/>
                <a:gd name="connsiteY0" fmla="*/ 0 h 1401413"/>
                <a:gd name="connsiteX1" fmla="*/ 381076 w 1447876"/>
                <a:gd name="connsiteY1" fmla="*/ 190500 h 1401413"/>
                <a:gd name="connsiteX2" fmla="*/ 304876 w 1447876"/>
                <a:gd name="connsiteY2" fmla="*/ 393700 h 1401413"/>
                <a:gd name="connsiteX3" fmla="*/ 215976 w 1447876"/>
                <a:gd name="connsiteY3" fmla="*/ 584200 h 1401413"/>
                <a:gd name="connsiteX4" fmla="*/ 88976 w 1447876"/>
                <a:gd name="connsiteY4" fmla="*/ 800100 h 1401413"/>
                <a:gd name="connsiteX5" fmla="*/ 76 w 1447876"/>
                <a:gd name="connsiteY5" fmla="*/ 1092200 h 1401413"/>
                <a:gd name="connsiteX6" fmla="*/ 76276 w 1447876"/>
                <a:gd name="connsiteY6" fmla="*/ 1219200 h 1401413"/>
                <a:gd name="connsiteX7" fmla="*/ 215976 w 1447876"/>
                <a:gd name="connsiteY7" fmla="*/ 1384300 h 1401413"/>
                <a:gd name="connsiteX8" fmla="*/ 406476 w 1447876"/>
                <a:gd name="connsiteY8" fmla="*/ 1358900 h 1401413"/>
                <a:gd name="connsiteX9" fmla="*/ 508076 w 1447876"/>
                <a:gd name="connsiteY9" fmla="*/ 1054100 h 1401413"/>
                <a:gd name="connsiteX10" fmla="*/ 584276 w 1447876"/>
                <a:gd name="connsiteY10" fmla="*/ 850900 h 1401413"/>
                <a:gd name="connsiteX11" fmla="*/ 660476 w 1447876"/>
                <a:gd name="connsiteY11" fmla="*/ 584200 h 1401413"/>
                <a:gd name="connsiteX12" fmla="*/ 711276 w 1447876"/>
                <a:gd name="connsiteY12" fmla="*/ 444500 h 1401413"/>
                <a:gd name="connsiteX13" fmla="*/ 812876 w 1447876"/>
                <a:gd name="connsiteY13" fmla="*/ 355600 h 1401413"/>
                <a:gd name="connsiteX14" fmla="*/ 977976 w 1447876"/>
                <a:gd name="connsiteY14" fmla="*/ 292100 h 1401413"/>
                <a:gd name="connsiteX15" fmla="*/ 1207747 w 1447876"/>
                <a:gd name="connsiteY15" fmla="*/ 266700 h 1401413"/>
                <a:gd name="connsiteX16" fmla="*/ 1447876 w 1447876"/>
                <a:gd name="connsiteY16" fmla="*/ 139700 h 1401413"/>
                <a:gd name="connsiteX0" fmla="*/ 342976 w 1207747"/>
                <a:gd name="connsiteY0" fmla="*/ 0 h 1401413"/>
                <a:gd name="connsiteX1" fmla="*/ 381076 w 1207747"/>
                <a:gd name="connsiteY1" fmla="*/ 190500 h 1401413"/>
                <a:gd name="connsiteX2" fmla="*/ 304876 w 1207747"/>
                <a:gd name="connsiteY2" fmla="*/ 393700 h 1401413"/>
                <a:gd name="connsiteX3" fmla="*/ 215976 w 1207747"/>
                <a:gd name="connsiteY3" fmla="*/ 584200 h 1401413"/>
                <a:gd name="connsiteX4" fmla="*/ 88976 w 1207747"/>
                <a:gd name="connsiteY4" fmla="*/ 800100 h 1401413"/>
                <a:gd name="connsiteX5" fmla="*/ 76 w 1207747"/>
                <a:gd name="connsiteY5" fmla="*/ 1092200 h 1401413"/>
                <a:gd name="connsiteX6" fmla="*/ 76276 w 1207747"/>
                <a:gd name="connsiteY6" fmla="*/ 1219200 h 1401413"/>
                <a:gd name="connsiteX7" fmla="*/ 215976 w 1207747"/>
                <a:gd name="connsiteY7" fmla="*/ 1384300 h 1401413"/>
                <a:gd name="connsiteX8" fmla="*/ 406476 w 1207747"/>
                <a:gd name="connsiteY8" fmla="*/ 1358900 h 1401413"/>
                <a:gd name="connsiteX9" fmla="*/ 508076 w 1207747"/>
                <a:gd name="connsiteY9" fmla="*/ 1054100 h 1401413"/>
                <a:gd name="connsiteX10" fmla="*/ 584276 w 1207747"/>
                <a:gd name="connsiteY10" fmla="*/ 850900 h 1401413"/>
                <a:gd name="connsiteX11" fmla="*/ 660476 w 1207747"/>
                <a:gd name="connsiteY11" fmla="*/ 584200 h 1401413"/>
                <a:gd name="connsiteX12" fmla="*/ 711276 w 1207747"/>
                <a:gd name="connsiteY12" fmla="*/ 444500 h 1401413"/>
                <a:gd name="connsiteX13" fmla="*/ 812876 w 1207747"/>
                <a:gd name="connsiteY13" fmla="*/ 355600 h 1401413"/>
                <a:gd name="connsiteX14" fmla="*/ 977976 w 1207747"/>
                <a:gd name="connsiteY14" fmla="*/ 292100 h 1401413"/>
                <a:gd name="connsiteX15" fmla="*/ 1207747 w 1207747"/>
                <a:gd name="connsiteY15" fmla="*/ 266700 h 1401413"/>
                <a:gd name="connsiteX0" fmla="*/ 342976 w 977976"/>
                <a:gd name="connsiteY0" fmla="*/ 0 h 1401413"/>
                <a:gd name="connsiteX1" fmla="*/ 381076 w 977976"/>
                <a:gd name="connsiteY1" fmla="*/ 190500 h 1401413"/>
                <a:gd name="connsiteX2" fmla="*/ 304876 w 977976"/>
                <a:gd name="connsiteY2" fmla="*/ 393700 h 1401413"/>
                <a:gd name="connsiteX3" fmla="*/ 215976 w 977976"/>
                <a:gd name="connsiteY3" fmla="*/ 584200 h 1401413"/>
                <a:gd name="connsiteX4" fmla="*/ 88976 w 977976"/>
                <a:gd name="connsiteY4" fmla="*/ 800100 h 1401413"/>
                <a:gd name="connsiteX5" fmla="*/ 76 w 977976"/>
                <a:gd name="connsiteY5" fmla="*/ 1092200 h 1401413"/>
                <a:gd name="connsiteX6" fmla="*/ 76276 w 977976"/>
                <a:gd name="connsiteY6" fmla="*/ 1219200 h 1401413"/>
                <a:gd name="connsiteX7" fmla="*/ 215976 w 977976"/>
                <a:gd name="connsiteY7" fmla="*/ 1384300 h 1401413"/>
                <a:gd name="connsiteX8" fmla="*/ 406476 w 977976"/>
                <a:gd name="connsiteY8" fmla="*/ 1358900 h 1401413"/>
                <a:gd name="connsiteX9" fmla="*/ 508076 w 977976"/>
                <a:gd name="connsiteY9" fmla="*/ 1054100 h 1401413"/>
                <a:gd name="connsiteX10" fmla="*/ 584276 w 977976"/>
                <a:gd name="connsiteY10" fmla="*/ 850900 h 1401413"/>
                <a:gd name="connsiteX11" fmla="*/ 660476 w 977976"/>
                <a:gd name="connsiteY11" fmla="*/ 584200 h 1401413"/>
                <a:gd name="connsiteX12" fmla="*/ 711276 w 977976"/>
                <a:gd name="connsiteY12" fmla="*/ 444500 h 1401413"/>
                <a:gd name="connsiteX13" fmla="*/ 812876 w 977976"/>
                <a:gd name="connsiteY13" fmla="*/ 355600 h 1401413"/>
                <a:gd name="connsiteX14" fmla="*/ 977976 w 977976"/>
                <a:gd name="connsiteY14" fmla="*/ 292100 h 1401413"/>
                <a:gd name="connsiteX0" fmla="*/ 342976 w 812876"/>
                <a:gd name="connsiteY0" fmla="*/ 0 h 1401413"/>
                <a:gd name="connsiteX1" fmla="*/ 381076 w 812876"/>
                <a:gd name="connsiteY1" fmla="*/ 190500 h 1401413"/>
                <a:gd name="connsiteX2" fmla="*/ 304876 w 812876"/>
                <a:gd name="connsiteY2" fmla="*/ 393700 h 1401413"/>
                <a:gd name="connsiteX3" fmla="*/ 215976 w 812876"/>
                <a:gd name="connsiteY3" fmla="*/ 584200 h 1401413"/>
                <a:gd name="connsiteX4" fmla="*/ 88976 w 812876"/>
                <a:gd name="connsiteY4" fmla="*/ 800100 h 1401413"/>
                <a:gd name="connsiteX5" fmla="*/ 76 w 812876"/>
                <a:gd name="connsiteY5" fmla="*/ 1092200 h 1401413"/>
                <a:gd name="connsiteX6" fmla="*/ 76276 w 812876"/>
                <a:gd name="connsiteY6" fmla="*/ 1219200 h 1401413"/>
                <a:gd name="connsiteX7" fmla="*/ 215976 w 812876"/>
                <a:gd name="connsiteY7" fmla="*/ 1384300 h 1401413"/>
                <a:gd name="connsiteX8" fmla="*/ 406476 w 812876"/>
                <a:gd name="connsiteY8" fmla="*/ 1358900 h 1401413"/>
                <a:gd name="connsiteX9" fmla="*/ 508076 w 812876"/>
                <a:gd name="connsiteY9" fmla="*/ 1054100 h 1401413"/>
                <a:gd name="connsiteX10" fmla="*/ 584276 w 812876"/>
                <a:gd name="connsiteY10" fmla="*/ 850900 h 1401413"/>
                <a:gd name="connsiteX11" fmla="*/ 660476 w 812876"/>
                <a:gd name="connsiteY11" fmla="*/ 584200 h 1401413"/>
                <a:gd name="connsiteX12" fmla="*/ 711276 w 812876"/>
                <a:gd name="connsiteY12" fmla="*/ 444500 h 1401413"/>
                <a:gd name="connsiteX13" fmla="*/ 812876 w 812876"/>
                <a:gd name="connsiteY13" fmla="*/ 355600 h 1401413"/>
                <a:gd name="connsiteX0" fmla="*/ 342976 w 711276"/>
                <a:gd name="connsiteY0" fmla="*/ 0 h 1401413"/>
                <a:gd name="connsiteX1" fmla="*/ 381076 w 711276"/>
                <a:gd name="connsiteY1" fmla="*/ 190500 h 1401413"/>
                <a:gd name="connsiteX2" fmla="*/ 304876 w 711276"/>
                <a:gd name="connsiteY2" fmla="*/ 393700 h 1401413"/>
                <a:gd name="connsiteX3" fmla="*/ 215976 w 711276"/>
                <a:gd name="connsiteY3" fmla="*/ 584200 h 1401413"/>
                <a:gd name="connsiteX4" fmla="*/ 88976 w 711276"/>
                <a:gd name="connsiteY4" fmla="*/ 800100 h 1401413"/>
                <a:gd name="connsiteX5" fmla="*/ 76 w 711276"/>
                <a:gd name="connsiteY5" fmla="*/ 1092200 h 1401413"/>
                <a:gd name="connsiteX6" fmla="*/ 76276 w 711276"/>
                <a:gd name="connsiteY6" fmla="*/ 1219200 h 1401413"/>
                <a:gd name="connsiteX7" fmla="*/ 215976 w 711276"/>
                <a:gd name="connsiteY7" fmla="*/ 1384300 h 1401413"/>
                <a:gd name="connsiteX8" fmla="*/ 406476 w 711276"/>
                <a:gd name="connsiteY8" fmla="*/ 1358900 h 1401413"/>
                <a:gd name="connsiteX9" fmla="*/ 508076 w 711276"/>
                <a:gd name="connsiteY9" fmla="*/ 1054100 h 1401413"/>
                <a:gd name="connsiteX10" fmla="*/ 584276 w 711276"/>
                <a:gd name="connsiteY10" fmla="*/ 850900 h 1401413"/>
                <a:gd name="connsiteX11" fmla="*/ 660476 w 711276"/>
                <a:gd name="connsiteY11" fmla="*/ 584200 h 1401413"/>
                <a:gd name="connsiteX12" fmla="*/ 711276 w 711276"/>
                <a:gd name="connsiteY12" fmla="*/ 444500 h 1401413"/>
                <a:gd name="connsiteX0" fmla="*/ 342976 w 660476"/>
                <a:gd name="connsiteY0" fmla="*/ 0 h 1401413"/>
                <a:gd name="connsiteX1" fmla="*/ 381076 w 660476"/>
                <a:gd name="connsiteY1" fmla="*/ 190500 h 1401413"/>
                <a:gd name="connsiteX2" fmla="*/ 304876 w 660476"/>
                <a:gd name="connsiteY2" fmla="*/ 393700 h 1401413"/>
                <a:gd name="connsiteX3" fmla="*/ 215976 w 660476"/>
                <a:gd name="connsiteY3" fmla="*/ 584200 h 1401413"/>
                <a:gd name="connsiteX4" fmla="*/ 88976 w 660476"/>
                <a:gd name="connsiteY4" fmla="*/ 800100 h 1401413"/>
                <a:gd name="connsiteX5" fmla="*/ 76 w 660476"/>
                <a:gd name="connsiteY5" fmla="*/ 1092200 h 1401413"/>
                <a:gd name="connsiteX6" fmla="*/ 76276 w 660476"/>
                <a:gd name="connsiteY6" fmla="*/ 1219200 h 1401413"/>
                <a:gd name="connsiteX7" fmla="*/ 215976 w 660476"/>
                <a:gd name="connsiteY7" fmla="*/ 1384300 h 1401413"/>
                <a:gd name="connsiteX8" fmla="*/ 406476 w 660476"/>
                <a:gd name="connsiteY8" fmla="*/ 1358900 h 1401413"/>
                <a:gd name="connsiteX9" fmla="*/ 508076 w 660476"/>
                <a:gd name="connsiteY9" fmla="*/ 1054100 h 1401413"/>
                <a:gd name="connsiteX10" fmla="*/ 584276 w 660476"/>
                <a:gd name="connsiteY10" fmla="*/ 850900 h 1401413"/>
                <a:gd name="connsiteX11" fmla="*/ 660476 w 660476"/>
                <a:gd name="connsiteY11" fmla="*/ 584200 h 1401413"/>
                <a:gd name="connsiteX0" fmla="*/ 342976 w 584276"/>
                <a:gd name="connsiteY0" fmla="*/ 0 h 1401413"/>
                <a:gd name="connsiteX1" fmla="*/ 381076 w 584276"/>
                <a:gd name="connsiteY1" fmla="*/ 190500 h 1401413"/>
                <a:gd name="connsiteX2" fmla="*/ 304876 w 584276"/>
                <a:gd name="connsiteY2" fmla="*/ 393700 h 1401413"/>
                <a:gd name="connsiteX3" fmla="*/ 215976 w 584276"/>
                <a:gd name="connsiteY3" fmla="*/ 584200 h 1401413"/>
                <a:gd name="connsiteX4" fmla="*/ 88976 w 584276"/>
                <a:gd name="connsiteY4" fmla="*/ 800100 h 1401413"/>
                <a:gd name="connsiteX5" fmla="*/ 76 w 584276"/>
                <a:gd name="connsiteY5" fmla="*/ 1092200 h 1401413"/>
                <a:gd name="connsiteX6" fmla="*/ 76276 w 584276"/>
                <a:gd name="connsiteY6" fmla="*/ 1219200 h 1401413"/>
                <a:gd name="connsiteX7" fmla="*/ 215976 w 584276"/>
                <a:gd name="connsiteY7" fmla="*/ 1384300 h 1401413"/>
                <a:gd name="connsiteX8" fmla="*/ 406476 w 584276"/>
                <a:gd name="connsiteY8" fmla="*/ 1358900 h 1401413"/>
                <a:gd name="connsiteX9" fmla="*/ 508076 w 584276"/>
                <a:gd name="connsiteY9" fmla="*/ 1054100 h 1401413"/>
                <a:gd name="connsiteX10" fmla="*/ 584276 w 584276"/>
                <a:gd name="connsiteY10" fmla="*/ 850900 h 1401413"/>
                <a:gd name="connsiteX0" fmla="*/ 381076 w 584276"/>
                <a:gd name="connsiteY0" fmla="*/ 0 h 1210913"/>
                <a:gd name="connsiteX1" fmla="*/ 304876 w 584276"/>
                <a:gd name="connsiteY1" fmla="*/ 203200 h 1210913"/>
                <a:gd name="connsiteX2" fmla="*/ 215976 w 584276"/>
                <a:gd name="connsiteY2" fmla="*/ 393700 h 1210913"/>
                <a:gd name="connsiteX3" fmla="*/ 88976 w 584276"/>
                <a:gd name="connsiteY3" fmla="*/ 609600 h 1210913"/>
                <a:gd name="connsiteX4" fmla="*/ 76 w 584276"/>
                <a:gd name="connsiteY4" fmla="*/ 901700 h 1210913"/>
                <a:gd name="connsiteX5" fmla="*/ 76276 w 584276"/>
                <a:gd name="connsiteY5" fmla="*/ 1028700 h 1210913"/>
                <a:gd name="connsiteX6" fmla="*/ 215976 w 584276"/>
                <a:gd name="connsiteY6" fmla="*/ 1193800 h 1210913"/>
                <a:gd name="connsiteX7" fmla="*/ 406476 w 584276"/>
                <a:gd name="connsiteY7" fmla="*/ 1168400 h 1210913"/>
                <a:gd name="connsiteX8" fmla="*/ 508076 w 584276"/>
                <a:gd name="connsiteY8" fmla="*/ 863600 h 1210913"/>
                <a:gd name="connsiteX9" fmla="*/ 584276 w 584276"/>
                <a:gd name="connsiteY9" fmla="*/ 660400 h 1210913"/>
                <a:gd name="connsiteX0" fmla="*/ 304876 w 584276"/>
                <a:gd name="connsiteY0" fmla="*/ 0 h 1007713"/>
                <a:gd name="connsiteX1" fmla="*/ 215976 w 584276"/>
                <a:gd name="connsiteY1" fmla="*/ 190500 h 1007713"/>
                <a:gd name="connsiteX2" fmla="*/ 88976 w 584276"/>
                <a:gd name="connsiteY2" fmla="*/ 406400 h 1007713"/>
                <a:gd name="connsiteX3" fmla="*/ 76 w 584276"/>
                <a:gd name="connsiteY3" fmla="*/ 698500 h 1007713"/>
                <a:gd name="connsiteX4" fmla="*/ 76276 w 584276"/>
                <a:gd name="connsiteY4" fmla="*/ 825500 h 1007713"/>
                <a:gd name="connsiteX5" fmla="*/ 215976 w 584276"/>
                <a:gd name="connsiteY5" fmla="*/ 990600 h 1007713"/>
                <a:gd name="connsiteX6" fmla="*/ 406476 w 584276"/>
                <a:gd name="connsiteY6" fmla="*/ 965200 h 1007713"/>
                <a:gd name="connsiteX7" fmla="*/ 508076 w 584276"/>
                <a:gd name="connsiteY7" fmla="*/ 660400 h 1007713"/>
                <a:gd name="connsiteX8" fmla="*/ 584276 w 584276"/>
                <a:gd name="connsiteY8" fmla="*/ 457200 h 1007713"/>
                <a:gd name="connsiteX0" fmla="*/ 215976 w 584276"/>
                <a:gd name="connsiteY0" fmla="*/ 0 h 817213"/>
                <a:gd name="connsiteX1" fmla="*/ 88976 w 584276"/>
                <a:gd name="connsiteY1" fmla="*/ 215900 h 817213"/>
                <a:gd name="connsiteX2" fmla="*/ 76 w 584276"/>
                <a:gd name="connsiteY2" fmla="*/ 508000 h 817213"/>
                <a:gd name="connsiteX3" fmla="*/ 76276 w 584276"/>
                <a:gd name="connsiteY3" fmla="*/ 635000 h 817213"/>
                <a:gd name="connsiteX4" fmla="*/ 215976 w 584276"/>
                <a:gd name="connsiteY4" fmla="*/ 800100 h 817213"/>
                <a:gd name="connsiteX5" fmla="*/ 406476 w 584276"/>
                <a:gd name="connsiteY5" fmla="*/ 774700 h 817213"/>
                <a:gd name="connsiteX6" fmla="*/ 508076 w 584276"/>
                <a:gd name="connsiteY6" fmla="*/ 469900 h 817213"/>
                <a:gd name="connsiteX7" fmla="*/ 584276 w 584276"/>
                <a:gd name="connsiteY7" fmla="*/ 266700 h 817213"/>
                <a:gd name="connsiteX0" fmla="*/ 88976 w 584276"/>
                <a:gd name="connsiteY0" fmla="*/ 0 h 601313"/>
                <a:gd name="connsiteX1" fmla="*/ 76 w 584276"/>
                <a:gd name="connsiteY1" fmla="*/ 292100 h 601313"/>
                <a:gd name="connsiteX2" fmla="*/ 76276 w 584276"/>
                <a:gd name="connsiteY2" fmla="*/ 419100 h 601313"/>
                <a:gd name="connsiteX3" fmla="*/ 215976 w 584276"/>
                <a:gd name="connsiteY3" fmla="*/ 584200 h 601313"/>
                <a:gd name="connsiteX4" fmla="*/ 406476 w 584276"/>
                <a:gd name="connsiteY4" fmla="*/ 558800 h 601313"/>
                <a:gd name="connsiteX5" fmla="*/ 508076 w 584276"/>
                <a:gd name="connsiteY5" fmla="*/ 254000 h 601313"/>
                <a:gd name="connsiteX6" fmla="*/ 584276 w 584276"/>
                <a:gd name="connsiteY6" fmla="*/ 50800 h 60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4276" h="601313">
                  <a:moveTo>
                    <a:pt x="88976" y="0"/>
                  </a:moveTo>
                  <a:cubicBezTo>
                    <a:pt x="52993" y="84667"/>
                    <a:pt x="2193" y="222250"/>
                    <a:pt x="76" y="292100"/>
                  </a:cubicBezTo>
                  <a:cubicBezTo>
                    <a:pt x="-2041" y="361950"/>
                    <a:pt x="40293" y="370417"/>
                    <a:pt x="76276" y="419100"/>
                  </a:cubicBezTo>
                  <a:cubicBezTo>
                    <a:pt x="112259" y="467783"/>
                    <a:pt x="160943" y="560917"/>
                    <a:pt x="215976" y="584200"/>
                  </a:cubicBezTo>
                  <a:cubicBezTo>
                    <a:pt x="271009" y="607483"/>
                    <a:pt x="357793" y="613833"/>
                    <a:pt x="406476" y="558800"/>
                  </a:cubicBezTo>
                  <a:cubicBezTo>
                    <a:pt x="455159" y="503767"/>
                    <a:pt x="478443" y="338667"/>
                    <a:pt x="508076" y="254000"/>
                  </a:cubicBezTo>
                  <a:cubicBezTo>
                    <a:pt x="537709" y="169333"/>
                    <a:pt x="558876" y="129117"/>
                    <a:pt x="584276" y="50800"/>
                  </a:cubicBezTo>
                </a:path>
              </a:pathLst>
            </a:custGeom>
            <a:noFill/>
            <a:ln w="63500" cmpd="dbl">
              <a:solidFill>
                <a:schemeClr val="accent2">
                  <a:lumMod val="75000"/>
                </a:schemeClr>
              </a:solidFill>
            </a:ln>
            <a:effectLst>
              <a:glow rad="635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UD デジタル 教科書体 NK-R" panose="02020400000000000000" pitchFamily="18" charset="-128"/>
                <a:ea typeface="UD デジタル 教科書体 NK-R" panose="02020400000000000000" pitchFamily="18" charset="-128"/>
              </a:endParaRPr>
            </a:p>
          </p:txBody>
        </p:sp>
        <p:sp>
          <p:nvSpPr>
            <p:cNvPr id="16" name="正方形/長方形 15"/>
            <p:cNvSpPr/>
            <p:nvPr/>
          </p:nvSpPr>
          <p:spPr>
            <a:xfrm>
              <a:off x="4797306" y="2487655"/>
              <a:ext cx="482350" cy="209717"/>
            </a:xfrm>
            <a:prstGeom prst="rect">
              <a:avLst/>
            </a:prstGeom>
          </p:spPr>
          <p:txBody>
            <a:bodyPr wrap="none">
              <a:spAutoFit/>
            </a:bodyPr>
            <a:lstStyle/>
            <a:p>
              <a:r>
                <a:rPr kumimoji="1" lang="ja-JP" altLang="en-US" sz="900" dirty="0">
                  <a:latin typeface="UD デジタル 教科書体 NK-R" panose="02020400000000000000" pitchFamily="18" charset="-128"/>
                  <a:ea typeface="UD デジタル 教科書体 NK-R" panose="02020400000000000000" pitchFamily="18" charset="-128"/>
                </a:rPr>
                <a:t>琵琶湖</a:t>
              </a:r>
              <a:endParaRPr lang="ja-JP" altLang="en-US" sz="900" dirty="0">
                <a:latin typeface="UD デジタル 教科書体 NK-R" panose="02020400000000000000" pitchFamily="18" charset="-128"/>
                <a:ea typeface="UD デジタル 教科書体 NK-R" panose="02020400000000000000" pitchFamily="18" charset="-128"/>
              </a:endParaRPr>
            </a:p>
          </p:txBody>
        </p:sp>
        <p:sp>
          <p:nvSpPr>
            <p:cNvPr id="17" name="正方形/長方形 16"/>
            <p:cNvSpPr/>
            <p:nvPr/>
          </p:nvSpPr>
          <p:spPr>
            <a:xfrm rot="16579797">
              <a:off x="4613064" y="4899337"/>
              <a:ext cx="983343" cy="223698"/>
            </a:xfrm>
            <a:prstGeom prst="rect">
              <a:avLst/>
            </a:prstGeom>
          </p:spPr>
          <p:txBody>
            <a:bodyPr wrap="none">
              <a:spAutoFit/>
            </a:bodyPr>
            <a:lstStyle/>
            <a:p>
              <a:pPr algn="ctr"/>
              <a:r>
                <a:rPr kumimoji="1" lang="ja-JP" altLang="en-US" sz="1000" b="1" dirty="0">
                  <a:latin typeface="UD デジタル 教科書体 NK-R" panose="02020400000000000000" pitchFamily="18" charset="-128"/>
                  <a:ea typeface="UD デジタル 教科書体 NK-R" panose="02020400000000000000" pitchFamily="18" charset="-128"/>
                </a:rPr>
                <a:t>京奈和自転車道</a:t>
              </a:r>
              <a:endParaRPr kumimoji="1" lang="en-US" altLang="ja-JP" sz="1000" b="1" dirty="0">
                <a:latin typeface="UD デジタル 教科書体 NK-R" panose="02020400000000000000" pitchFamily="18" charset="-128"/>
                <a:ea typeface="UD デジタル 教科書体 NK-R" panose="02020400000000000000" pitchFamily="18" charset="-128"/>
              </a:endParaRPr>
            </a:p>
          </p:txBody>
        </p:sp>
        <p:sp>
          <p:nvSpPr>
            <p:cNvPr id="18" name="正方形/長方形 17"/>
            <p:cNvSpPr/>
            <p:nvPr/>
          </p:nvSpPr>
          <p:spPr>
            <a:xfrm>
              <a:off x="1952758" y="5197603"/>
              <a:ext cx="1021067" cy="24622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kumimoji="1" lang="ja-JP" altLang="en-US" sz="1000" dirty="0">
                  <a:latin typeface="UD デジタル 教科書体 NK-R" panose="02020400000000000000" pitchFamily="18" charset="-128"/>
                  <a:ea typeface="UD デジタル 教科書体 NK-R" panose="02020400000000000000" pitchFamily="18" charset="-128"/>
                </a:rPr>
                <a:t>関西国際空港</a:t>
              </a:r>
              <a:endParaRPr kumimoji="1" lang="en-US" altLang="ja-JP" sz="1000" dirty="0">
                <a:latin typeface="UD デジタル 教科書体 NK-R" panose="02020400000000000000" pitchFamily="18" charset="-128"/>
                <a:ea typeface="UD デジタル 教科書体 NK-R" panose="02020400000000000000" pitchFamily="18" charset="-128"/>
              </a:endParaRPr>
            </a:p>
          </p:txBody>
        </p:sp>
        <p:sp>
          <p:nvSpPr>
            <p:cNvPr id="19" name="フリーフォーム 18"/>
            <p:cNvSpPr/>
            <p:nvPr/>
          </p:nvSpPr>
          <p:spPr>
            <a:xfrm>
              <a:off x="1673776" y="5801532"/>
              <a:ext cx="822694" cy="90816"/>
            </a:xfrm>
            <a:custGeom>
              <a:avLst/>
              <a:gdLst>
                <a:gd name="connsiteX0" fmla="*/ 1228725 w 1228725"/>
                <a:gd name="connsiteY0" fmla="*/ 0 h 314325"/>
                <a:gd name="connsiteX1" fmla="*/ 962025 w 1228725"/>
                <a:gd name="connsiteY1" fmla="*/ 95250 h 314325"/>
                <a:gd name="connsiteX2" fmla="*/ 600075 w 1228725"/>
                <a:gd name="connsiteY2" fmla="*/ 209550 h 314325"/>
                <a:gd name="connsiteX3" fmla="*/ 295275 w 1228725"/>
                <a:gd name="connsiteY3" fmla="*/ 285750 h 314325"/>
                <a:gd name="connsiteX4" fmla="*/ 0 w 1228725"/>
                <a:gd name="connsiteY4" fmla="*/ 314325 h 314325"/>
                <a:gd name="connsiteX0" fmla="*/ 1355725 w 1355725"/>
                <a:gd name="connsiteY0" fmla="*/ 171450 h 219075"/>
                <a:gd name="connsiteX1" fmla="*/ 962025 w 1355725"/>
                <a:gd name="connsiteY1" fmla="*/ 0 h 219075"/>
                <a:gd name="connsiteX2" fmla="*/ 600075 w 1355725"/>
                <a:gd name="connsiteY2" fmla="*/ 114300 h 219075"/>
                <a:gd name="connsiteX3" fmla="*/ 295275 w 1355725"/>
                <a:gd name="connsiteY3" fmla="*/ 190500 h 219075"/>
                <a:gd name="connsiteX4" fmla="*/ 0 w 1355725"/>
                <a:gd name="connsiteY4" fmla="*/ 219075 h 219075"/>
                <a:gd name="connsiteX0" fmla="*/ 1724025 w 1724025"/>
                <a:gd name="connsiteY0" fmla="*/ 307975 h 327025"/>
                <a:gd name="connsiteX1" fmla="*/ 1330325 w 1724025"/>
                <a:gd name="connsiteY1" fmla="*/ 136525 h 327025"/>
                <a:gd name="connsiteX2" fmla="*/ 968375 w 1724025"/>
                <a:gd name="connsiteY2" fmla="*/ 250825 h 327025"/>
                <a:gd name="connsiteX3" fmla="*/ 663575 w 1724025"/>
                <a:gd name="connsiteY3" fmla="*/ 327025 h 327025"/>
                <a:gd name="connsiteX4" fmla="*/ 0 w 1724025"/>
                <a:gd name="connsiteY4" fmla="*/ 0 h 327025"/>
                <a:gd name="connsiteX0" fmla="*/ 1724025 w 1724025"/>
                <a:gd name="connsiteY0" fmla="*/ 307975 h 307975"/>
                <a:gd name="connsiteX1" fmla="*/ 1330325 w 1724025"/>
                <a:gd name="connsiteY1" fmla="*/ 136525 h 307975"/>
                <a:gd name="connsiteX2" fmla="*/ 968375 w 1724025"/>
                <a:gd name="connsiteY2" fmla="*/ 250825 h 307975"/>
                <a:gd name="connsiteX3" fmla="*/ 625475 w 1724025"/>
                <a:gd name="connsiteY3" fmla="*/ 136525 h 307975"/>
                <a:gd name="connsiteX4" fmla="*/ 0 w 1724025"/>
                <a:gd name="connsiteY4" fmla="*/ 0 h 307975"/>
                <a:gd name="connsiteX0" fmla="*/ 1724025 w 1724025"/>
                <a:gd name="connsiteY0" fmla="*/ 307975 h 307975"/>
                <a:gd name="connsiteX1" fmla="*/ 1330325 w 1724025"/>
                <a:gd name="connsiteY1" fmla="*/ 136525 h 307975"/>
                <a:gd name="connsiteX2" fmla="*/ 981075 w 1724025"/>
                <a:gd name="connsiteY2" fmla="*/ 149225 h 307975"/>
                <a:gd name="connsiteX3" fmla="*/ 625475 w 1724025"/>
                <a:gd name="connsiteY3" fmla="*/ 136525 h 307975"/>
                <a:gd name="connsiteX4" fmla="*/ 0 w 1724025"/>
                <a:gd name="connsiteY4" fmla="*/ 0 h 307975"/>
                <a:gd name="connsiteX0" fmla="*/ 1724025 w 1724025"/>
                <a:gd name="connsiteY0" fmla="*/ 307975 h 307975"/>
                <a:gd name="connsiteX1" fmla="*/ 1330325 w 1724025"/>
                <a:gd name="connsiteY1" fmla="*/ 238125 h 307975"/>
                <a:gd name="connsiteX2" fmla="*/ 981075 w 1724025"/>
                <a:gd name="connsiteY2" fmla="*/ 149225 h 307975"/>
                <a:gd name="connsiteX3" fmla="*/ 625475 w 1724025"/>
                <a:gd name="connsiteY3" fmla="*/ 136525 h 307975"/>
                <a:gd name="connsiteX4" fmla="*/ 0 w 1724025"/>
                <a:gd name="connsiteY4" fmla="*/ 0 h 307975"/>
                <a:gd name="connsiteX0" fmla="*/ 1724025 w 1724025"/>
                <a:gd name="connsiteY0" fmla="*/ 307975 h 307975"/>
                <a:gd name="connsiteX1" fmla="*/ 1330325 w 1724025"/>
                <a:gd name="connsiteY1" fmla="*/ 238125 h 307975"/>
                <a:gd name="connsiteX2" fmla="*/ 981075 w 1724025"/>
                <a:gd name="connsiteY2" fmla="*/ 149225 h 307975"/>
                <a:gd name="connsiteX3" fmla="*/ 561975 w 1724025"/>
                <a:gd name="connsiteY3" fmla="*/ 73025 h 307975"/>
                <a:gd name="connsiteX4" fmla="*/ 0 w 1724025"/>
                <a:gd name="connsiteY4" fmla="*/ 0 h 307975"/>
                <a:gd name="connsiteX0" fmla="*/ 1724025 w 1724025"/>
                <a:gd name="connsiteY0" fmla="*/ 307975 h 307975"/>
                <a:gd name="connsiteX1" fmla="*/ 1330325 w 1724025"/>
                <a:gd name="connsiteY1" fmla="*/ 238125 h 307975"/>
                <a:gd name="connsiteX2" fmla="*/ 981075 w 1724025"/>
                <a:gd name="connsiteY2" fmla="*/ 200025 h 307975"/>
                <a:gd name="connsiteX3" fmla="*/ 561975 w 1724025"/>
                <a:gd name="connsiteY3" fmla="*/ 73025 h 307975"/>
                <a:gd name="connsiteX4" fmla="*/ 0 w 1724025"/>
                <a:gd name="connsiteY4" fmla="*/ 0 h 307975"/>
                <a:gd name="connsiteX0" fmla="*/ 1784213 w 1784213"/>
                <a:gd name="connsiteY0" fmla="*/ 201431 h 238126"/>
                <a:gd name="connsiteX1" fmla="*/ 1330325 w 1784213"/>
                <a:gd name="connsiteY1" fmla="*/ 238125 h 238126"/>
                <a:gd name="connsiteX2" fmla="*/ 981075 w 1784213"/>
                <a:gd name="connsiteY2" fmla="*/ 200025 h 238126"/>
                <a:gd name="connsiteX3" fmla="*/ 561975 w 1784213"/>
                <a:gd name="connsiteY3" fmla="*/ 73025 h 238126"/>
                <a:gd name="connsiteX4" fmla="*/ 0 w 1784213"/>
                <a:gd name="connsiteY4" fmla="*/ 0 h 238126"/>
                <a:gd name="connsiteX0" fmla="*/ 1784213 w 1784213"/>
                <a:gd name="connsiteY0" fmla="*/ 201431 h 201431"/>
                <a:gd name="connsiteX1" fmla="*/ 1364719 w 1784213"/>
                <a:gd name="connsiteY1" fmla="*/ 150952 h 201431"/>
                <a:gd name="connsiteX2" fmla="*/ 981075 w 1784213"/>
                <a:gd name="connsiteY2" fmla="*/ 200025 h 201431"/>
                <a:gd name="connsiteX3" fmla="*/ 561975 w 1784213"/>
                <a:gd name="connsiteY3" fmla="*/ 73025 h 201431"/>
                <a:gd name="connsiteX4" fmla="*/ 0 w 1784213"/>
                <a:gd name="connsiteY4" fmla="*/ 0 h 201431"/>
                <a:gd name="connsiteX0" fmla="*/ 1784213 w 1784213"/>
                <a:gd name="connsiteY0" fmla="*/ 201431 h 201431"/>
                <a:gd name="connsiteX1" fmla="*/ 1364719 w 1784213"/>
                <a:gd name="connsiteY1" fmla="*/ 150952 h 201431"/>
                <a:gd name="connsiteX2" fmla="*/ 972477 w 1784213"/>
                <a:gd name="connsiteY2" fmla="*/ 83793 h 201431"/>
                <a:gd name="connsiteX3" fmla="*/ 561975 w 1784213"/>
                <a:gd name="connsiteY3" fmla="*/ 73025 h 201431"/>
                <a:gd name="connsiteX4" fmla="*/ 0 w 1784213"/>
                <a:gd name="connsiteY4" fmla="*/ 0 h 201431"/>
                <a:gd name="connsiteX0" fmla="*/ 1784213 w 1784213"/>
                <a:gd name="connsiteY0" fmla="*/ 201431 h 201431"/>
                <a:gd name="connsiteX1" fmla="*/ 1364719 w 1784213"/>
                <a:gd name="connsiteY1" fmla="*/ 150952 h 201431"/>
                <a:gd name="connsiteX2" fmla="*/ 972477 w 1784213"/>
                <a:gd name="connsiteY2" fmla="*/ 83793 h 201431"/>
                <a:gd name="connsiteX3" fmla="*/ 510385 w 1784213"/>
                <a:gd name="connsiteY3" fmla="*/ 14909 h 201431"/>
                <a:gd name="connsiteX4" fmla="*/ 0 w 1784213"/>
                <a:gd name="connsiteY4" fmla="*/ 0 h 201431"/>
                <a:gd name="connsiteX0" fmla="*/ 1784213 w 1784213"/>
                <a:gd name="connsiteY0" fmla="*/ 201431 h 201431"/>
                <a:gd name="connsiteX1" fmla="*/ 1364719 w 1784213"/>
                <a:gd name="connsiteY1" fmla="*/ 150952 h 201431"/>
                <a:gd name="connsiteX2" fmla="*/ 938083 w 1784213"/>
                <a:gd name="connsiteY2" fmla="*/ 45050 h 201431"/>
                <a:gd name="connsiteX3" fmla="*/ 510385 w 1784213"/>
                <a:gd name="connsiteY3" fmla="*/ 14909 h 201431"/>
                <a:gd name="connsiteX4" fmla="*/ 0 w 1784213"/>
                <a:gd name="connsiteY4" fmla="*/ 0 h 201431"/>
                <a:gd name="connsiteX0" fmla="*/ 1784213 w 1784213"/>
                <a:gd name="connsiteY0" fmla="*/ 201431 h 201431"/>
                <a:gd name="connsiteX1" fmla="*/ 1364719 w 1784213"/>
                <a:gd name="connsiteY1" fmla="*/ 121895 h 201431"/>
                <a:gd name="connsiteX2" fmla="*/ 938083 w 1784213"/>
                <a:gd name="connsiteY2" fmla="*/ 45050 h 201431"/>
                <a:gd name="connsiteX3" fmla="*/ 510385 w 1784213"/>
                <a:gd name="connsiteY3" fmla="*/ 14909 h 201431"/>
                <a:gd name="connsiteX4" fmla="*/ 0 w 1784213"/>
                <a:gd name="connsiteY4" fmla="*/ 0 h 201431"/>
                <a:gd name="connsiteX0" fmla="*/ 1784213 w 1784213"/>
                <a:gd name="connsiteY0" fmla="*/ 201431 h 201431"/>
                <a:gd name="connsiteX1" fmla="*/ 1364719 w 1784213"/>
                <a:gd name="connsiteY1" fmla="*/ 121895 h 201431"/>
                <a:gd name="connsiteX2" fmla="*/ 938083 w 1784213"/>
                <a:gd name="connsiteY2" fmla="*/ 45050 h 201431"/>
                <a:gd name="connsiteX3" fmla="*/ 510385 w 1784213"/>
                <a:gd name="connsiteY3" fmla="*/ 14909 h 201431"/>
                <a:gd name="connsiteX4" fmla="*/ 0 w 1784213"/>
                <a:gd name="connsiteY4" fmla="*/ 0 h 201431"/>
                <a:gd name="connsiteX0" fmla="*/ 1784213 w 1784213"/>
                <a:gd name="connsiteY0" fmla="*/ 201431 h 201431"/>
                <a:gd name="connsiteX1" fmla="*/ 1364719 w 1784213"/>
                <a:gd name="connsiteY1" fmla="*/ 121895 h 201431"/>
                <a:gd name="connsiteX2" fmla="*/ 938083 w 1784213"/>
                <a:gd name="connsiteY2" fmla="*/ 45050 h 201431"/>
                <a:gd name="connsiteX3" fmla="*/ 510385 w 1784213"/>
                <a:gd name="connsiteY3" fmla="*/ 14909 h 201431"/>
                <a:gd name="connsiteX4" fmla="*/ 0 w 1784213"/>
                <a:gd name="connsiteY4" fmla="*/ 0 h 201431"/>
                <a:gd name="connsiteX0" fmla="*/ 1775615 w 1775615"/>
                <a:gd name="connsiteY0" fmla="*/ 220803 h 220803"/>
                <a:gd name="connsiteX1" fmla="*/ 1364719 w 1775615"/>
                <a:gd name="connsiteY1" fmla="*/ 121895 h 220803"/>
                <a:gd name="connsiteX2" fmla="*/ 938083 w 1775615"/>
                <a:gd name="connsiteY2" fmla="*/ 45050 h 220803"/>
                <a:gd name="connsiteX3" fmla="*/ 510385 w 1775615"/>
                <a:gd name="connsiteY3" fmla="*/ 14909 h 220803"/>
                <a:gd name="connsiteX4" fmla="*/ 0 w 1775615"/>
                <a:gd name="connsiteY4" fmla="*/ 0 h 220803"/>
                <a:gd name="connsiteX0" fmla="*/ 1775615 w 1775615"/>
                <a:gd name="connsiteY0" fmla="*/ 220803 h 220803"/>
                <a:gd name="connsiteX1" fmla="*/ 1364719 w 1775615"/>
                <a:gd name="connsiteY1" fmla="*/ 121895 h 220803"/>
                <a:gd name="connsiteX2" fmla="*/ 938083 w 1775615"/>
                <a:gd name="connsiteY2" fmla="*/ 45050 h 220803"/>
                <a:gd name="connsiteX3" fmla="*/ 510385 w 1775615"/>
                <a:gd name="connsiteY3" fmla="*/ 14909 h 220803"/>
                <a:gd name="connsiteX4" fmla="*/ 0 w 1775615"/>
                <a:gd name="connsiteY4" fmla="*/ 0 h 220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615" h="220803">
                  <a:moveTo>
                    <a:pt x="1775615" y="220803"/>
                  </a:moveTo>
                  <a:cubicBezTo>
                    <a:pt x="1584194" y="174919"/>
                    <a:pt x="1521747" y="148407"/>
                    <a:pt x="1364719" y="121895"/>
                  </a:cubicBezTo>
                  <a:lnTo>
                    <a:pt x="938083" y="45050"/>
                  </a:lnTo>
                  <a:lnTo>
                    <a:pt x="510385" y="14909"/>
                  </a:lnTo>
                  <a:lnTo>
                    <a:pt x="0" y="0"/>
                  </a:lnTo>
                </a:path>
              </a:pathLst>
            </a:custGeom>
            <a:noFill/>
            <a:ln w="50800">
              <a:solidFill>
                <a:schemeClr val="accent1">
                  <a:alpha val="80000"/>
                </a:schemeClr>
              </a:solidFill>
              <a:prstDash val="sysDot"/>
              <a:headEnd type="triangle" w="med" len="sm"/>
              <a:tailEnd type="triangle" w="med" len="sm"/>
            </a:ln>
            <a:effectLst>
              <a:glow rad="63500">
                <a:schemeClr val="accent5">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UD デジタル 教科書体 NK-R" panose="02020400000000000000" pitchFamily="18" charset="-128"/>
                <a:ea typeface="UD デジタル 教科書体 NK-R" panose="02020400000000000000" pitchFamily="18" charset="-128"/>
              </a:endParaRPr>
            </a:p>
          </p:txBody>
        </p:sp>
        <p:sp>
          <p:nvSpPr>
            <p:cNvPr id="20" name="正方形/長方形 19"/>
            <p:cNvSpPr/>
            <p:nvPr/>
          </p:nvSpPr>
          <p:spPr>
            <a:xfrm rot="364121">
              <a:off x="1677302" y="5587026"/>
              <a:ext cx="892159" cy="223698"/>
            </a:xfrm>
            <a:prstGeom prst="rect">
              <a:avLst/>
            </a:prstGeom>
          </p:spPr>
          <p:txBody>
            <a:bodyPr wrap="square">
              <a:spAutoFit/>
            </a:bodyPr>
            <a:lstStyle/>
            <a:p>
              <a:pPr algn="ctr"/>
              <a:r>
                <a:rPr kumimoji="1" lang="ja-JP" altLang="en-US" sz="1000" dirty="0">
                  <a:latin typeface="UD デジタル 教科書体 NK-R" panose="02020400000000000000" pitchFamily="18" charset="-128"/>
                  <a:ea typeface="UD デジタル 教科書体 NK-R" panose="02020400000000000000" pitchFamily="18" charset="-128"/>
                </a:rPr>
                <a:t>（社会実験）</a:t>
              </a:r>
              <a:endParaRPr kumimoji="1" lang="en-US" altLang="ja-JP" sz="1000" dirty="0">
                <a:latin typeface="UD デジタル 教科書体 NK-R" panose="02020400000000000000" pitchFamily="18" charset="-128"/>
                <a:ea typeface="UD デジタル 教科書体 NK-R" panose="02020400000000000000" pitchFamily="18" charset="-128"/>
              </a:endParaRPr>
            </a:p>
          </p:txBody>
        </p:sp>
        <p:sp>
          <p:nvSpPr>
            <p:cNvPr id="21" name="正方形/長方形 20"/>
            <p:cNvSpPr/>
            <p:nvPr/>
          </p:nvSpPr>
          <p:spPr>
            <a:xfrm rot="18671988">
              <a:off x="2666316" y="5133983"/>
              <a:ext cx="1261220" cy="223698"/>
            </a:xfrm>
            <a:prstGeom prst="rect">
              <a:avLst/>
            </a:prstGeom>
          </p:spPr>
          <p:txBody>
            <a:bodyPr wrap="square">
              <a:spAutoFit/>
            </a:bodyPr>
            <a:lstStyle/>
            <a:p>
              <a:r>
                <a:rPr kumimoji="1" lang="ja-JP" altLang="en-US" sz="1000" b="1" dirty="0">
                  <a:latin typeface="UD デジタル 教科書体 NK-R" panose="02020400000000000000" pitchFamily="18" charset="-128"/>
                  <a:ea typeface="UD デジタル 教科書体 NK-R" panose="02020400000000000000" pitchFamily="18" charset="-128"/>
                </a:rPr>
                <a:t>泉州サイクルルート</a:t>
              </a:r>
              <a:endParaRPr kumimoji="1" lang="en-US" altLang="ja-JP" sz="1000" b="1" dirty="0">
                <a:latin typeface="UD デジタル 教科書体 NK-R" panose="02020400000000000000" pitchFamily="18" charset="-128"/>
                <a:ea typeface="UD デジタル 教科書体 NK-R" panose="02020400000000000000" pitchFamily="18" charset="-128"/>
              </a:endParaRPr>
            </a:p>
          </p:txBody>
        </p:sp>
        <p:sp>
          <p:nvSpPr>
            <p:cNvPr id="22" name="フリーフォーム 21"/>
            <p:cNvSpPr/>
            <p:nvPr/>
          </p:nvSpPr>
          <p:spPr>
            <a:xfrm flipV="1">
              <a:off x="3884178" y="4661280"/>
              <a:ext cx="472505" cy="37213"/>
            </a:xfrm>
            <a:custGeom>
              <a:avLst/>
              <a:gdLst>
                <a:gd name="connsiteX0" fmla="*/ 3810000 w 3810000"/>
                <a:gd name="connsiteY0" fmla="*/ 280002 h 1334102"/>
                <a:gd name="connsiteX1" fmla="*/ 3429000 w 3810000"/>
                <a:gd name="connsiteY1" fmla="*/ 38702 h 1334102"/>
                <a:gd name="connsiteX2" fmla="*/ 2984500 w 3810000"/>
                <a:gd name="connsiteY2" fmla="*/ 602 h 1334102"/>
                <a:gd name="connsiteX3" fmla="*/ 2501900 w 3810000"/>
                <a:gd name="connsiteY3" fmla="*/ 38702 h 1334102"/>
                <a:gd name="connsiteX4" fmla="*/ 2032000 w 3810000"/>
                <a:gd name="connsiteY4" fmla="*/ 191102 h 1334102"/>
                <a:gd name="connsiteX5" fmla="*/ 1625600 w 3810000"/>
                <a:gd name="connsiteY5" fmla="*/ 432402 h 1334102"/>
                <a:gd name="connsiteX6" fmla="*/ 1435100 w 3810000"/>
                <a:gd name="connsiteY6" fmla="*/ 749902 h 1334102"/>
                <a:gd name="connsiteX7" fmla="*/ 977900 w 3810000"/>
                <a:gd name="connsiteY7" fmla="*/ 915002 h 1334102"/>
                <a:gd name="connsiteX8" fmla="*/ 635000 w 3810000"/>
                <a:gd name="connsiteY8" fmla="*/ 1016602 h 1334102"/>
                <a:gd name="connsiteX9" fmla="*/ 368300 w 3810000"/>
                <a:gd name="connsiteY9" fmla="*/ 1054702 h 1334102"/>
                <a:gd name="connsiteX10" fmla="*/ 266700 w 3810000"/>
                <a:gd name="connsiteY10" fmla="*/ 1054702 h 1334102"/>
                <a:gd name="connsiteX11" fmla="*/ 0 w 3810000"/>
                <a:gd name="connsiteY11" fmla="*/ 1334102 h 1334102"/>
                <a:gd name="connsiteX0" fmla="*/ 3796139 w 3796139"/>
                <a:gd name="connsiteY0" fmla="*/ 9571 h 1990137"/>
                <a:gd name="connsiteX1" fmla="*/ 3429000 w 3796139"/>
                <a:gd name="connsiteY1" fmla="*/ 694737 h 1990137"/>
                <a:gd name="connsiteX2" fmla="*/ 2984500 w 3796139"/>
                <a:gd name="connsiteY2" fmla="*/ 656637 h 1990137"/>
                <a:gd name="connsiteX3" fmla="*/ 2501900 w 3796139"/>
                <a:gd name="connsiteY3" fmla="*/ 694737 h 1990137"/>
                <a:gd name="connsiteX4" fmla="*/ 2032000 w 3796139"/>
                <a:gd name="connsiteY4" fmla="*/ 847137 h 1990137"/>
                <a:gd name="connsiteX5" fmla="*/ 1625600 w 3796139"/>
                <a:gd name="connsiteY5" fmla="*/ 1088437 h 1990137"/>
                <a:gd name="connsiteX6" fmla="*/ 1435100 w 3796139"/>
                <a:gd name="connsiteY6" fmla="*/ 1405937 h 1990137"/>
                <a:gd name="connsiteX7" fmla="*/ 977900 w 3796139"/>
                <a:gd name="connsiteY7" fmla="*/ 1571037 h 1990137"/>
                <a:gd name="connsiteX8" fmla="*/ 635000 w 3796139"/>
                <a:gd name="connsiteY8" fmla="*/ 1672637 h 1990137"/>
                <a:gd name="connsiteX9" fmla="*/ 368300 w 3796139"/>
                <a:gd name="connsiteY9" fmla="*/ 1710737 h 1990137"/>
                <a:gd name="connsiteX10" fmla="*/ 266700 w 3796139"/>
                <a:gd name="connsiteY10" fmla="*/ 1710737 h 1990137"/>
                <a:gd name="connsiteX11" fmla="*/ 0 w 3796139"/>
                <a:gd name="connsiteY11" fmla="*/ 1990137 h 1990137"/>
                <a:gd name="connsiteX0" fmla="*/ 3796139 w 3796139"/>
                <a:gd name="connsiteY0" fmla="*/ 36096 h 2016662"/>
                <a:gd name="connsiteX1" fmla="*/ 3429001 w 3796139"/>
                <a:gd name="connsiteY1" fmla="*/ 165366 h 2016662"/>
                <a:gd name="connsiteX2" fmla="*/ 2984500 w 3796139"/>
                <a:gd name="connsiteY2" fmla="*/ 683162 h 2016662"/>
                <a:gd name="connsiteX3" fmla="*/ 2501900 w 3796139"/>
                <a:gd name="connsiteY3" fmla="*/ 721262 h 2016662"/>
                <a:gd name="connsiteX4" fmla="*/ 2032000 w 3796139"/>
                <a:gd name="connsiteY4" fmla="*/ 873662 h 2016662"/>
                <a:gd name="connsiteX5" fmla="*/ 1625600 w 3796139"/>
                <a:gd name="connsiteY5" fmla="*/ 1114962 h 2016662"/>
                <a:gd name="connsiteX6" fmla="*/ 1435100 w 3796139"/>
                <a:gd name="connsiteY6" fmla="*/ 1432462 h 2016662"/>
                <a:gd name="connsiteX7" fmla="*/ 977900 w 3796139"/>
                <a:gd name="connsiteY7" fmla="*/ 1597562 h 2016662"/>
                <a:gd name="connsiteX8" fmla="*/ 635000 w 3796139"/>
                <a:gd name="connsiteY8" fmla="*/ 1699162 h 2016662"/>
                <a:gd name="connsiteX9" fmla="*/ 368300 w 3796139"/>
                <a:gd name="connsiteY9" fmla="*/ 1737262 h 2016662"/>
                <a:gd name="connsiteX10" fmla="*/ 266700 w 3796139"/>
                <a:gd name="connsiteY10" fmla="*/ 1737262 h 2016662"/>
                <a:gd name="connsiteX11" fmla="*/ 0 w 3796139"/>
                <a:gd name="connsiteY11" fmla="*/ 2016662 h 2016662"/>
                <a:gd name="connsiteX0" fmla="*/ 3796139 w 3796139"/>
                <a:gd name="connsiteY0" fmla="*/ 31865 h 2012431"/>
                <a:gd name="connsiteX1" fmla="*/ 3429001 w 3796139"/>
                <a:gd name="connsiteY1" fmla="*/ 161135 h 2012431"/>
                <a:gd name="connsiteX2" fmla="*/ 2929059 w 3796139"/>
                <a:gd name="connsiteY2" fmla="*/ 493646 h 2012431"/>
                <a:gd name="connsiteX3" fmla="*/ 2501900 w 3796139"/>
                <a:gd name="connsiteY3" fmla="*/ 717031 h 2012431"/>
                <a:gd name="connsiteX4" fmla="*/ 2032000 w 3796139"/>
                <a:gd name="connsiteY4" fmla="*/ 869431 h 2012431"/>
                <a:gd name="connsiteX5" fmla="*/ 1625600 w 3796139"/>
                <a:gd name="connsiteY5" fmla="*/ 1110731 h 2012431"/>
                <a:gd name="connsiteX6" fmla="*/ 1435100 w 3796139"/>
                <a:gd name="connsiteY6" fmla="*/ 1428231 h 2012431"/>
                <a:gd name="connsiteX7" fmla="*/ 977900 w 3796139"/>
                <a:gd name="connsiteY7" fmla="*/ 1593331 h 2012431"/>
                <a:gd name="connsiteX8" fmla="*/ 635000 w 3796139"/>
                <a:gd name="connsiteY8" fmla="*/ 1694931 h 2012431"/>
                <a:gd name="connsiteX9" fmla="*/ 368300 w 3796139"/>
                <a:gd name="connsiteY9" fmla="*/ 1733031 h 2012431"/>
                <a:gd name="connsiteX10" fmla="*/ 266700 w 3796139"/>
                <a:gd name="connsiteY10" fmla="*/ 1733031 h 2012431"/>
                <a:gd name="connsiteX11" fmla="*/ 0 w 3796139"/>
                <a:gd name="connsiteY11" fmla="*/ 2012431 h 2012431"/>
                <a:gd name="connsiteX0" fmla="*/ 3796139 w 3796139"/>
                <a:gd name="connsiteY0" fmla="*/ 37088 h 2017654"/>
                <a:gd name="connsiteX1" fmla="*/ 3429001 w 3796139"/>
                <a:gd name="connsiteY1" fmla="*/ 166358 h 2017654"/>
                <a:gd name="connsiteX2" fmla="*/ 2501900 w 3796139"/>
                <a:gd name="connsiteY2" fmla="*/ 722254 h 2017654"/>
                <a:gd name="connsiteX3" fmla="*/ 2032000 w 3796139"/>
                <a:gd name="connsiteY3" fmla="*/ 874654 h 2017654"/>
                <a:gd name="connsiteX4" fmla="*/ 1625600 w 3796139"/>
                <a:gd name="connsiteY4" fmla="*/ 1115954 h 2017654"/>
                <a:gd name="connsiteX5" fmla="*/ 1435100 w 3796139"/>
                <a:gd name="connsiteY5" fmla="*/ 1433454 h 2017654"/>
                <a:gd name="connsiteX6" fmla="*/ 977900 w 3796139"/>
                <a:gd name="connsiteY6" fmla="*/ 1598554 h 2017654"/>
                <a:gd name="connsiteX7" fmla="*/ 635000 w 3796139"/>
                <a:gd name="connsiteY7" fmla="*/ 1700154 h 2017654"/>
                <a:gd name="connsiteX8" fmla="*/ 368300 w 3796139"/>
                <a:gd name="connsiteY8" fmla="*/ 1738254 h 2017654"/>
                <a:gd name="connsiteX9" fmla="*/ 266700 w 3796139"/>
                <a:gd name="connsiteY9" fmla="*/ 1738254 h 2017654"/>
                <a:gd name="connsiteX10" fmla="*/ 0 w 3796139"/>
                <a:gd name="connsiteY10" fmla="*/ 2017654 h 2017654"/>
                <a:gd name="connsiteX0" fmla="*/ 3796139 w 3796139"/>
                <a:gd name="connsiteY0" fmla="*/ 32682 h 2013248"/>
                <a:gd name="connsiteX1" fmla="*/ 3429001 w 3796139"/>
                <a:gd name="connsiteY1" fmla="*/ 161952 h 2013248"/>
                <a:gd name="connsiteX2" fmla="*/ 2682087 w 3796139"/>
                <a:gd name="connsiteY2" fmla="*/ 532544 h 2013248"/>
                <a:gd name="connsiteX3" fmla="*/ 2032000 w 3796139"/>
                <a:gd name="connsiteY3" fmla="*/ 870248 h 2013248"/>
                <a:gd name="connsiteX4" fmla="*/ 1625600 w 3796139"/>
                <a:gd name="connsiteY4" fmla="*/ 1111548 h 2013248"/>
                <a:gd name="connsiteX5" fmla="*/ 1435100 w 3796139"/>
                <a:gd name="connsiteY5" fmla="*/ 1429048 h 2013248"/>
                <a:gd name="connsiteX6" fmla="*/ 977900 w 3796139"/>
                <a:gd name="connsiteY6" fmla="*/ 1594148 h 2013248"/>
                <a:gd name="connsiteX7" fmla="*/ 635000 w 3796139"/>
                <a:gd name="connsiteY7" fmla="*/ 1695748 h 2013248"/>
                <a:gd name="connsiteX8" fmla="*/ 368300 w 3796139"/>
                <a:gd name="connsiteY8" fmla="*/ 1733848 h 2013248"/>
                <a:gd name="connsiteX9" fmla="*/ 266700 w 3796139"/>
                <a:gd name="connsiteY9" fmla="*/ 1733848 h 2013248"/>
                <a:gd name="connsiteX10" fmla="*/ 0 w 3796139"/>
                <a:gd name="connsiteY10" fmla="*/ 2013248 h 2013248"/>
                <a:gd name="connsiteX0" fmla="*/ 3796139 w 3796139"/>
                <a:gd name="connsiteY0" fmla="*/ 14503 h 1995069"/>
                <a:gd name="connsiteX1" fmla="*/ 3262674 w 3796139"/>
                <a:gd name="connsiteY1" fmla="*/ 421717 h 1995069"/>
                <a:gd name="connsiteX2" fmla="*/ 2682087 w 3796139"/>
                <a:gd name="connsiteY2" fmla="*/ 514365 h 1995069"/>
                <a:gd name="connsiteX3" fmla="*/ 2032000 w 3796139"/>
                <a:gd name="connsiteY3" fmla="*/ 852069 h 1995069"/>
                <a:gd name="connsiteX4" fmla="*/ 1625600 w 3796139"/>
                <a:gd name="connsiteY4" fmla="*/ 1093369 h 1995069"/>
                <a:gd name="connsiteX5" fmla="*/ 1435100 w 3796139"/>
                <a:gd name="connsiteY5" fmla="*/ 1410869 h 1995069"/>
                <a:gd name="connsiteX6" fmla="*/ 977900 w 3796139"/>
                <a:gd name="connsiteY6" fmla="*/ 1575969 h 1995069"/>
                <a:gd name="connsiteX7" fmla="*/ 635000 w 3796139"/>
                <a:gd name="connsiteY7" fmla="*/ 1677569 h 1995069"/>
                <a:gd name="connsiteX8" fmla="*/ 368300 w 3796139"/>
                <a:gd name="connsiteY8" fmla="*/ 1715669 h 1995069"/>
                <a:gd name="connsiteX9" fmla="*/ 266700 w 3796139"/>
                <a:gd name="connsiteY9" fmla="*/ 1715669 h 1995069"/>
                <a:gd name="connsiteX10" fmla="*/ 0 w 3796139"/>
                <a:gd name="connsiteY10" fmla="*/ 1995069 h 1995069"/>
                <a:gd name="connsiteX0" fmla="*/ 3796139 w 3796139"/>
                <a:gd name="connsiteY0" fmla="*/ 14503 h 1995069"/>
                <a:gd name="connsiteX1" fmla="*/ 3262674 w 3796139"/>
                <a:gd name="connsiteY1" fmla="*/ 421717 h 1995069"/>
                <a:gd name="connsiteX2" fmla="*/ 2682087 w 3796139"/>
                <a:gd name="connsiteY2" fmla="*/ 514365 h 1995069"/>
                <a:gd name="connsiteX3" fmla="*/ 2032000 w 3796139"/>
                <a:gd name="connsiteY3" fmla="*/ 852069 h 1995069"/>
                <a:gd name="connsiteX4" fmla="*/ 1625600 w 3796139"/>
                <a:gd name="connsiteY4" fmla="*/ 1093369 h 1995069"/>
                <a:gd name="connsiteX5" fmla="*/ 1435100 w 3796139"/>
                <a:gd name="connsiteY5" fmla="*/ 1410869 h 1995069"/>
                <a:gd name="connsiteX6" fmla="*/ 977900 w 3796139"/>
                <a:gd name="connsiteY6" fmla="*/ 1575969 h 1995069"/>
                <a:gd name="connsiteX7" fmla="*/ 635000 w 3796139"/>
                <a:gd name="connsiteY7" fmla="*/ 1677569 h 1995069"/>
                <a:gd name="connsiteX8" fmla="*/ 368300 w 3796139"/>
                <a:gd name="connsiteY8" fmla="*/ 1715669 h 1995069"/>
                <a:gd name="connsiteX9" fmla="*/ 266700 w 3796139"/>
                <a:gd name="connsiteY9" fmla="*/ 1715669 h 1995069"/>
                <a:gd name="connsiteX10" fmla="*/ 0 w 3796139"/>
                <a:gd name="connsiteY10" fmla="*/ 1995069 h 1995069"/>
                <a:gd name="connsiteX0" fmla="*/ 3796139 w 3796139"/>
                <a:gd name="connsiteY0" fmla="*/ 17859 h 1998425"/>
                <a:gd name="connsiteX1" fmla="*/ 3221092 w 3796139"/>
                <a:gd name="connsiteY1" fmla="*/ 332424 h 1998425"/>
                <a:gd name="connsiteX2" fmla="*/ 2682087 w 3796139"/>
                <a:gd name="connsiteY2" fmla="*/ 517721 h 1998425"/>
                <a:gd name="connsiteX3" fmla="*/ 2032000 w 3796139"/>
                <a:gd name="connsiteY3" fmla="*/ 855425 h 1998425"/>
                <a:gd name="connsiteX4" fmla="*/ 1625600 w 3796139"/>
                <a:gd name="connsiteY4" fmla="*/ 1096725 h 1998425"/>
                <a:gd name="connsiteX5" fmla="*/ 1435100 w 3796139"/>
                <a:gd name="connsiteY5" fmla="*/ 1414225 h 1998425"/>
                <a:gd name="connsiteX6" fmla="*/ 977900 w 3796139"/>
                <a:gd name="connsiteY6" fmla="*/ 1579325 h 1998425"/>
                <a:gd name="connsiteX7" fmla="*/ 635000 w 3796139"/>
                <a:gd name="connsiteY7" fmla="*/ 1680925 h 1998425"/>
                <a:gd name="connsiteX8" fmla="*/ 368300 w 3796139"/>
                <a:gd name="connsiteY8" fmla="*/ 1719025 h 1998425"/>
                <a:gd name="connsiteX9" fmla="*/ 266700 w 3796139"/>
                <a:gd name="connsiteY9" fmla="*/ 1719025 h 1998425"/>
                <a:gd name="connsiteX10" fmla="*/ 0 w 3796139"/>
                <a:gd name="connsiteY10" fmla="*/ 1998425 h 1998425"/>
                <a:gd name="connsiteX0" fmla="*/ 3796139 w 3796139"/>
                <a:gd name="connsiteY0" fmla="*/ 17859 h 1998425"/>
                <a:gd name="connsiteX1" fmla="*/ 3221092 w 3796139"/>
                <a:gd name="connsiteY1" fmla="*/ 332424 h 1998425"/>
                <a:gd name="connsiteX2" fmla="*/ 2682087 w 3796139"/>
                <a:gd name="connsiteY2" fmla="*/ 517721 h 1998425"/>
                <a:gd name="connsiteX3" fmla="*/ 2032000 w 3796139"/>
                <a:gd name="connsiteY3" fmla="*/ 855425 h 1998425"/>
                <a:gd name="connsiteX4" fmla="*/ 1708762 w 3796139"/>
                <a:gd name="connsiteY4" fmla="*/ 1282015 h 1998425"/>
                <a:gd name="connsiteX5" fmla="*/ 1435100 w 3796139"/>
                <a:gd name="connsiteY5" fmla="*/ 1414225 h 1998425"/>
                <a:gd name="connsiteX6" fmla="*/ 977900 w 3796139"/>
                <a:gd name="connsiteY6" fmla="*/ 1579325 h 1998425"/>
                <a:gd name="connsiteX7" fmla="*/ 635000 w 3796139"/>
                <a:gd name="connsiteY7" fmla="*/ 1680925 h 1998425"/>
                <a:gd name="connsiteX8" fmla="*/ 368300 w 3796139"/>
                <a:gd name="connsiteY8" fmla="*/ 1719025 h 1998425"/>
                <a:gd name="connsiteX9" fmla="*/ 266700 w 3796139"/>
                <a:gd name="connsiteY9" fmla="*/ 1719025 h 1998425"/>
                <a:gd name="connsiteX10" fmla="*/ 0 w 3796139"/>
                <a:gd name="connsiteY10" fmla="*/ 1998425 h 199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96139" h="1998425">
                  <a:moveTo>
                    <a:pt x="3796139" y="17859"/>
                  </a:moveTo>
                  <a:cubicBezTo>
                    <a:pt x="3674430" y="-79508"/>
                    <a:pt x="3406767" y="249114"/>
                    <a:pt x="3221092" y="332424"/>
                  </a:cubicBezTo>
                  <a:cubicBezTo>
                    <a:pt x="3035417" y="415734"/>
                    <a:pt x="2880269" y="430554"/>
                    <a:pt x="2682087" y="517721"/>
                  </a:cubicBezTo>
                  <a:cubicBezTo>
                    <a:pt x="2483905" y="604888"/>
                    <a:pt x="2194221" y="728043"/>
                    <a:pt x="2032000" y="855425"/>
                  </a:cubicBezTo>
                  <a:cubicBezTo>
                    <a:pt x="1869779" y="982807"/>
                    <a:pt x="1808245" y="1188882"/>
                    <a:pt x="1708762" y="1282015"/>
                  </a:cubicBezTo>
                  <a:cubicBezTo>
                    <a:pt x="1609279" y="1375148"/>
                    <a:pt x="1556910" y="1364673"/>
                    <a:pt x="1435100" y="1414225"/>
                  </a:cubicBezTo>
                  <a:cubicBezTo>
                    <a:pt x="1313290" y="1463777"/>
                    <a:pt x="1111250" y="1534875"/>
                    <a:pt x="977900" y="1579325"/>
                  </a:cubicBezTo>
                  <a:cubicBezTo>
                    <a:pt x="844550" y="1623775"/>
                    <a:pt x="736600" y="1657642"/>
                    <a:pt x="635000" y="1680925"/>
                  </a:cubicBezTo>
                  <a:cubicBezTo>
                    <a:pt x="533400" y="1704208"/>
                    <a:pt x="429683" y="1712675"/>
                    <a:pt x="368300" y="1719025"/>
                  </a:cubicBezTo>
                  <a:cubicBezTo>
                    <a:pt x="306917" y="1725375"/>
                    <a:pt x="328083" y="1672458"/>
                    <a:pt x="266700" y="1719025"/>
                  </a:cubicBezTo>
                  <a:cubicBezTo>
                    <a:pt x="205317" y="1765592"/>
                    <a:pt x="102658" y="1882008"/>
                    <a:pt x="0" y="1998425"/>
                  </a:cubicBezTo>
                </a:path>
              </a:pathLst>
            </a:custGeom>
            <a:noFill/>
            <a:ln w="50800" cap="rnd">
              <a:solidFill>
                <a:schemeClr val="accent2">
                  <a:lumMod val="75000"/>
                </a:schemeClr>
              </a:solidFill>
              <a:prstDash val="sysDot"/>
              <a:headEnd type="triangle" w="med" len="sm"/>
              <a:tailEnd type="triangle" w="med" len="sm"/>
            </a:ln>
            <a:effectLst>
              <a:glow rad="635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UD デジタル 教科書体 NK-R" panose="02020400000000000000" pitchFamily="18" charset="-128"/>
                <a:ea typeface="UD デジタル 教科書体 NK-R" panose="02020400000000000000" pitchFamily="18" charset="-128"/>
              </a:endParaRPr>
            </a:p>
          </p:txBody>
        </p:sp>
        <p:sp>
          <p:nvSpPr>
            <p:cNvPr id="23" name="フリーフォーム 22"/>
            <p:cNvSpPr/>
            <p:nvPr/>
          </p:nvSpPr>
          <p:spPr>
            <a:xfrm rot="5796525" flipV="1">
              <a:off x="3966997" y="4954616"/>
              <a:ext cx="586255" cy="126482"/>
            </a:xfrm>
            <a:custGeom>
              <a:avLst/>
              <a:gdLst>
                <a:gd name="connsiteX0" fmla="*/ 3810000 w 3810000"/>
                <a:gd name="connsiteY0" fmla="*/ 280002 h 1334102"/>
                <a:gd name="connsiteX1" fmla="*/ 3429000 w 3810000"/>
                <a:gd name="connsiteY1" fmla="*/ 38702 h 1334102"/>
                <a:gd name="connsiteX2" fmla="*/ 2984500 w 3810000"/>
                <a:gd name="connsiteY2" fmla="*/ 602 h 1334102"/>
                <a:gd name="connsiteX3" fmla="*/ 2501900 w 3810000"/>
                <a:gd name="connsiteY3" fmla="*/ 38702 h 1334102"/>
                <a:gd name="connsiteX4" fmla="*/ 2032000 w 3810000"/>
                <a:gd name="connsiteY4" fmla="*/ 191102 h 1334102"/>
                <a:gd name="connsiteX5" fmla="*/ 1625600 w 3810000"/>
                <a:gd name="connsiteY5" fmla="*/ 432402 h 1334102"/>
                <a:gd name="connsiteX6" fmla="*/ 1435100 w 3810000"/>
                <a:gd name="connsiteY6" fmla="*/ 749902 h 1334102"/>
                <a:gd name="connsiteX7" fmla="*/ 977900 w 3810000"/>
                <a:gd name="connsiteY7" fmla="*/ 915002 h 1334102"/>
                <a:gd name="connsiteX8" fmla="*/ 635000 w 3810000"/>
                <a:gd name="connsiteY8" fmla="*/ 1016602 h 1334102"/>
                <a:gd name="connsiteX9" fmla="*/ 368300 w 3810000"/>
                <a:gd name="connsiteY9" fmla="*/ 1054702 h 1334102"/>
                <a:gd name="connsiteX10" fmla="*/ 266700 w 3810000"/>
                <a:gd name="connsiteY10" fmla="*/ 1054702 h 1334102"/>
                <a:gd name="connsiteX11" fmla="*/ 0 w 3810000"/>
                <a:gd name="connsiteY11" fmla="*/ 1334102 h 1334102"/>
                <a:gd name="connsiteX0" fmla="*/ 4007715 w 4007716"/>
                <a:gd name="connsiteY0" fmla="*/ 3405 h 3609158"/>
                <a:gd name="connsiteX1" fmla="*/ 3429000 w 4007716"/>
                <a:gd name="connsiteY1" fmla="*/ 2313758 h 3609158"/>
                <a:gd name="connsiteX2" fmla="*/ 2984500 w 4007716"/>
                <a:gd name="connsiteY2" fmla="*/ 2275658 h 3609158"/>
                <a:gd name="connsiteX3" fmla="*/ 2501900 w 4007716"/>
                <a:gd name="connsiteY3" fmla="*/ 2313758 h 3609158"/>
                <a:gd name="connsiteX4" fmla="*/ 2032000 w 4007716"/>
                <a:gd name="connsiteY4" fmla="*/ 2466158 h 3609158"/>
                <a:gd name="connsiteX5" fmla="*/ 1625600 w 4007716"/>
                <a:gd name="connsiteY5" fmla="*/ 2707458 h 3609158"/>
                <a:gd name="connsiteX6" fmla="*/ 1435100 w 4007716"/>
                <a:gd name="connsiteY6" fmla="*/ 3024958 h 3609158"/>
                <a:gd name="connsiteX7" fmla="*/ 977900 w 4007716"/>
                <a:gd name="connsiteY7" fmla="*/ 3190058 h 3609158"/>
                <a:gd name="connsiteX8" fmla="*/ 635000 w 4007716"/>
                <a:gd name="connsiteY8" fmla="*/ 3291658 h 3609158"/>
                <a:gd name="connsiteX9" fmla="*/ 368300 w 4007716"/>
                <a:gd name="connsiteY9" fmla="*/ 3329758 h 3609158"/>
                <a:gd name="connsiteX10" fmla="*/ 266700 w 4007716"/>
                <a:gd name="connsiteY10" fmla="*/ 3329758 h 3609158"/>
                <a:gd name="connsiteX11" fmla="*/ 0 w 4007716"/>
                <a:gd name="connsiteY11" fmla="*/ 3609158 h 3609158"/>
                <a:gd name="connsiteX0" fmla="*/ 4007715 w 4007716"/>
                <a:gd name="connsiteY0" fmla="*/ 7957 h 3613710"/>
                <a:gd name="connsiteX1" fmla="*/ 3435973 w 4007716"/>
                <a:gd name="connsiteY1" fmla="*/ 1111233 h 3613710"/>
                <a:gd name="connsiteX2" fmla="*/ 2984500 w 4007716"/>
                <a:gd name="connsiteY2" fmla="*/ 2280210 h 3613710"/>
                <a:gd name="connsiteX3" fmla="*/ 2501900 w 4007716"/>
                <a:gd name="connsiteY3" fmla="*/ 2318310 h 3613710"/>
                <a:gd name="connsiteX4" fmla="*/ 2032000 w 4007716"/>
                <a:gd name="connsiteY4" fmla="*/ 2470710 h 3613710"/>
                <a:gd name="connsiteX5" fmla="*/ 1625600 w 4007716"/>
                <a:gd name="connsiteY5" fmla="*/ 2712010 h 3613710"/>
                <a:gd name="connsiteX6" fmla="*/ 1435100 w 4007716"/>
                <a:gd name="connsiteY6" fmla="*/ 3029510 h 3613710"/>
                <a:gd name="connsiteX7" fmla="*/ 977900 w 4007716"/>
                <a:gd name="connsiteY7" fmla="*/ 3194610 h 3613710"/>
                <a:gd name="connsiteX8" fmla="*/ 635000 w 4007716"/>
                <a:gd name="connsiteY8" fmla="*/ 3296210 h 3613710"/>
                <a:gd name="connsiteX9" fmla="*/ 368300 w 4007716"/>
                <a:gd name="connsiteY9" fmla="*/ 3334310 h 3613710"/>
                <a:gd name="connsiteX10" fmla="*/ 266700 w 4007716"/>
                <a:gd name="connsiteY10" fmla="*/ 3334310 h 3613710"/>
                <a:gd name="connsiteX11" fmla="*/ 0 w 4007716"/>
                <a:gd name="connsiteY11" fmla="*/ 3613710 h 3613710"/>
                <a:gd name="connsiteX0" fmla="*/ 4007715 w 4007716"/>
                <a:gd name="connsiteY0" fmla="*/ 6819 h 3612572"/>
                <a:gd name="connsiteX1" fmla="*/ 3435973 w 4007716"/>
                <a:gd name="connsiteY1" fmla="*/ 1110095 h 3612572"/>
                <a:gd name="connsiteX2" fmla="*/ 3000454 w 4007716"/>
                <a:gd name="connsiteY2" fmla="*/ 1358759 h 3612572"/>
                <a:gd name="connsiteX3" fmla="*/ 2501900 w 4007716"/>
                <a:gd name="connsiteY3" fmla="*/ 2317172 h 3612572"/>
                <a:gd name="connsiteX4" fmla="*/ 2032000 w 4007716"/>
                <a:gd name="connsiteY4" fmla="*/ 2469572 h 3612572"/>
                <a:gd name="connsiteX5" fmla="*/ 1625600 w 4007716"/>
                <a:gd name="connsiteY5" fmla="*/ 2710872 h 3612572"/>
                <a:gd name="connsiteX6" fmla="*/ 1435100 w 4007716"/>
                <a:gd name="connsiteY6" fmla="*/ 3028372 h 3612572"/>
                <a:gd name="connsiteX7" fmla="*/ 977900 w 4007716"/>
                <a:gd name="connsiteY7" fmla="*/ 3193472 h 3612572"/>
                <a:gd name="connsiteX8" fmla="*/ 635000 w 4007716"/>
                <a:gd name="connsiteY8" fmla="*/ 3295072 h 3612572"/>
                <a:gd name="connsiteX9" fmla="*/ 368300 w 4007716"/>
                <a:gd name="connsiteY9" fmla="*/ 3333172 h 3612572"/>
                <a:gd name="connsiteX10" fmla="*/ 266700 w 4007716"/>
                <a:gd name="connsiteY10" fmla="*/ 3333172 h 3612572"/>
                <a:gd name="connsiteX11" fmla="*/ 0 w 4007716"/>
                <a:gd name="connsiteY11" fmla="*/ 3612572 h 3612572"/>
                <a:gd name="connsiteX0" fmla="*/ 4007715 w 4007716"/>
                <a:gd name="connsiteY0" fmla="*/ 9854 h 3615607"/>
                <a:gd name="connsiteX1" fmla="*/ 3497427 w 4007716"/>
                <a:gd name="connsiteY1" fmla="*/ 787648 h 3615607"/>
                <a:gd name="connsiteX2" fmla="*/ 3000454 w 4007716"/>
                <a:gd name="connsiteY2" fmla="*/ 1361794 h 3615607"/>
                <a:gd name="connsiteX3" fmla="*/ 2501900 w 4007716"/>
                <a:gd name="connsiteY3" fmla="*/ 2320207 h 3615607"/>
                <a:gd name="connsiteX4" fmla="*/ 2032000 w 4007716"/>
                <a:gd name="connsiteY4" fmla="*/ 2472607 h 3615607"/>
                <a:gd name="connsiteX5" fmla="*/ 1625600 w 4007716"/>
                <a:gd name="connsiteY5" fmla="*/ 2713907 h 3615607"/>
                <a:gd name="connsiteX6" fmla="*/ 1435100 w 4007716"/>
                <a:gd name="connsiteY6" fmla="*/ 3031407 h 3615607"/>
                <a:gd name="connsiteX7" fmla="*/ 977900 w 4007716"/>
                <a:gd name="connsiteY7" fmla="*/ 3196507 h 3615607"/>
                <a:gd name="connsiteX8" fmla="*/ 635000 w 4007716"/>
                <a:gd name="connsiteY8" fmla="*/ 3298107 h 3615607"/>
                <a:gd name="connsiteX9" fmla="*/ 368300 w 4007716"/>
                <a:gd name="connsiteY9" fmla="*/ 3336207 h 3615607"/>
                <a:gd name="connsiteX10" fmla="*/ 266700 w 4007716"/>
                <a:gd name="connsiteY10" fmla="*/ 3336207 h 3615607"/>
                <a:gd name="connsiteX11" fmla="*/ 0 w 4007716"/>
                <a:gd name="connsiteY11" fmla="*/ 3615607 h 3615607"/>
                <a:gd name="connsiteX0" fmla="*/ 3955833 w 3955831"/>
                <a:gd name="connsiteY0" fmla="*/ 7816 h 3840267"/>
                <a:gd name="connsiteX1" fmla="*/ 3497427 w 3955831"/>
                <a:gd name="connsiteY1" fmla="*/ 1012308 h 3840267"/>
                <a:gd name="connsiteX2" fmla="*/ 3000454 w 3955831"/>
                <a:gd name="connsiteY2" fmla="*/ 1586454 h 3840267"/>
                <a:gd name="connsiteX3" fmla="*/ 2501900 w 3955831"/>
                <a:gd name="connsiteY3" fmla="*/ 2544867 h 3840267"/>
                <a:gd name="connsiteX4" fmla="*/ 2032000 w 3955831"/>
                <a:gd name="connsiteY4" fmla="*/ 2697267 h 3840267"/>
                <a:gd name="connsiteX5" fmla="*/ 1625600 w 3955831"/>
                <a:gd name="connsiteY5" fmla="*/ 2938567 h 3840267"/>
                <a:gd name="connsiteX6" fmla="*/ 1435100 w 3955831"/>
                <a:gd name="connsiteY6" fmla="*/ 3256067 h 3840267"/>
                <a:gd name="connsiteX7" fmla="*/ 977900 w 3955831"/>
                <a:gd name="connsiteY7" fmla="*/ 3421167 h 3840267"/>
                <a:gd name="connsiteX8" fmla="*/ 635000 w 3955831"/>
                <a:gd name="connsiteY8" fmla="*/ 3522767 h 3840267"/>
                <a:gd name="connsiteX9" fmla="*/ 368300 w 3955831"/>
                <a:gd name="connsiteY9" fmla="*/ 3560867 h 3840267"/>
                <a:gd name="connsiteX10" fmla="*/ 266700 w 3955831"/>
                <a:gd name="connsiteY10" fmla="*/ 3560867 h 3840267"/>
                <a:gd name="connsiteX11" fmla="*/ 0 w 3955831"/>
                <a:gd name="connsiteY11" fmla="*/ 3840267 h 3840267"/>
                <a:gd name="connsiteX0" fmla="*/ 3955833 w 3955831"/>
                <a:gd name="connsiteY0" fmla="*/ 13302 h 3845753"/>
                <a:gd name="connsiteX1" fmla="*/ 3490041 w 3955831"/>
                <a:gd name="connsiteY1" fmla="*/ 638999 h 3845753"/>
                <a:gd name="connsiteX2" fmla="*/ 3000454 w 3955831"/>
                <a:gd name="connsiteY2" fmla="*/ 1591940 h 3845753"/>
                <a:gd name="connsiteX3" fmla="*/ 2501900 w 3955831"/>
                <a:gd name="connsiteY3" fmla="*/ 2550353 h 3845753"/>
                <a:gd name="connsiteX4" fmla="*/ 2032000 w 3955831"/>
                <a:gd name="connsiteY4" fmla="*/ 2702753 h 3845753"/>
                <a:gd name="connsiteX5" fmla="*/ 1625600 w 3955831"/>
                <a:gd name="connsiteY5" fmla="*/ 2944053 h 3845753"/>
                <a:gd name="connsiteX6" fmla="*/ 1435100 w 3955831"/>
                <a:gd name="connsiteY6" fmla="*/ 3261553 h 3845753"/>
                <a:gd name="connsiteX7" fmla="*/ 977900 w 3955831"/>
                <a:gd name="connsiteY7" fmla="*/ 3426653 h 3845753"/>
                <a:gd name="connsiteX8" fmla="*/ 635000 w 3955831"/>
                <a:gd name="connsiteY8" fmla="*/ 3528253 h 3845753"/>
                <a:gd name="connsiteX9" fmla="*/ 368300 w 3955831"/>
                <a:gd name="connsiteY9" fmla="*/ 3566353 h 3845753"/>
                <a:gd name="connsiteX10" fmla="*/ 266700 w 3955831"/>
                <a:gd name="connsiteY10" fmla="*/ 3566353 h 3845753"/>
                <a:gd name="connsiteX11" fmla="*/ 0 w 3955831"/>
                <a:gd name="connsiteY11" fmla="*/ 3845753 h 3845753"/>
                <a:gd name="connsiteX0" fmla="*/ 3955833 w 3955831"/>
                <a:gd name="connsiteY0" fmla="*/ 13302 h 3845753"/>
                <a:gd name="connsiteX1" fmla="*/ 3490041 w 3955831"/>
                <a:gd name="connsiteY1" fmla="*/ 638999 h 3845753"/>
                <a:gd name="connsiteX2" fmla="*/ 3000454 w 3955831"/>
                <a:gd name="connsiteY2" fmla="*/ 1591940 h 3845753"/>
                <a:gd name="connsiteX3" fmla="*/ 2509874 w 3955831"/>
                <a:gd name="connsiteY3" fmla="*/ 2090201 h 3845753"/>
                <a:gd name="connsiteX4" fmla="*/ 2032000 w 3955831"/>
                <a:gd name="connsiteY4" fmla="*/ 2702753 h 3845753"/>
                <a:gd name="connsiteX5" fmla="*/ 1625600 w 3955831"/>
                <a:gd name="connsiteY5" fmla="*/ 2944053 h 3845753"/>
                <a:gd name="connsiteX6" fmla="*/ 1435100 w 3955831"/>
                <a:gd name="connsiteY6" fmla="*/ 3261553 h 3845753"/>
                <a:gd name="connsiteX7" fmla="*/ 977900 w 3955831"/>
                <a:gd name="connsiteY7" fmla="*/ 3426653 h 3845753"/>
                <a:gd name="connsiteX8" fmla="*/ 635000 w 3955831"/>
                <a:gd name="connsiteY8" fmla="*/ 3528253 h 3845753"/>
                <a:gd name="connsiteX9" fmla="*/ 368300 w 3955831"/>
                <a:gd name="connsiteY9" fmla="*/ 3566353 h 3845753"/>
                <a:gd name="connsiteX10" fmla="*/ 266700 w 3955831"/>
                <a:gd name="connsiteY10" fmla="*/ 3566353 h 3845753"/>
                <a:gd name="connsiteX11" fmla="*/ 0 w 3955831"/>
                <a:gd name="connsiteY11" fmla="*/ 3845753 h 3845753"/>
                <a:gd name="connsiteX0" fmla="*/ 3955833 w 3955831"/>
                <a:gd name="connsiteY0" fmla="*/ 12631 h 3845082"/>
                <a:gd name="connsiteX1" fmla="*/ 3490041 w 3955831"/>
                <a:gd name="connsiteY1" fmla="*/ 638328 h 3845082"/>
                <a:gd name="connsiteX2" fmla="*/ 3003642 w 3955831"/>
                <a:gd name="connsiteY2" fmla="*/ 1407198 h 3845082"/>
                <a:gd name="connsiteX3" fmla="*/ 2509874 w 3955831"/>
                <a:gd name="connsiteY3" fmla="*/ 2089530 h 3845082"/>
                <a:gd name="connsiteX4" fmla="*/ 2032000 w 3955831"/>
                <a:gd name="connsiteY4" fmla="*/ 2702082 h 3845082"/>
                <a:gd name="connsiteX5" fmla="*/ 1625600 w 3955831"/>
                <a:gd name="connsiteY5" fmla="*/ 2943382 h 3845082"/>
                <a:gd name="connsiteX6" fmla="*/ 1435100 w 3955831"/>
                <a:gd name="connsiteY6" fmla="*/ 3260882 h 3845082"/>
                <a:gd name="connsiteX7" fmla="*/ 977900 w 3955831"/>
                <a:gd name="connsiteY7" fmla="*/ 3425982 h 3845082"/>
                <a:gd name="connsiteX8" fmla="*/ 635000 w 3955831"/>
                <a:gd name="connsiteY8" fmla="*/ 3527582 h 3845082"/>
                <a:gd name="connsiteX9" fmla="*/ 368300 w 3955831"/>
                <a:gd name="connsiteY9" fmla="*/ 3565682 h 3845082"/>
                <a:gd name="connsiteX10" fmla="*/ 266700 w 3955831"/>
                <a:gd name="connsiteY10" fmla="*/ 3565682 h 3845082"/>
                <a:gd name="connsiteX11" fmla="*/ 0 w 3955831"/>
                <a:gd name="connsiteY11" fmla="*/ 3845082 h 3845082"/>
                <a:gd name="connsiteX0" fmla="*/ 3955833 w 3955831"/>
                <a:gd name="connsiteY0" fmla="*/ 12631 h 3845082"/>
                <a:gd name="connsiteX1" fmla="*/ 3490041 w 3955831"/>
                <a:gd name="connsiteY1" fmla="*/ 638328 h 3845082"/>
                <a:gd name="connsiteX2" fmla="*/ 3003642 w 3955831"/>
                <a:gd name="connsiteY2" fmla="*/ 1407198 h 3845082"/>
                <a:gd name="connsiteX3" fmla="*/ 2509874 w 3955831"/>
                <a:gd name="connsiteY3" fmla="*/ 2089530 h 3845082"/>
                <a:gd name="connsiteX4" fmla="*/ 2117801 w 3955831"/>
                <a:gd name="connsiteY4" fmla="*/ 2582078 h 3845082"/>
                <a:gd name="connsiteX5" fmla="*/ 1625600 w 3955831"/>
                <a:gd name="connsiteY5" fmla="*/ 2943382 h 3845082"/>
                <a:gd name="connsiteX6" fmla="*/ 1435100 w 3955831"/>
                <a:gd name="connsiteY6" fmla="*/ 3260882 h 3845082"/>
                <a:gd name="connsiteX7" fmla="*/ 977900 w 3955831"/>
                <a:gd name="connsiteY7" fmla="*/ 3425982 h 3845082"/>
                <a:gd name="connsiteX8" fmla="*/ 635000 w 3955831"/>
                <a:gd name="connsiteY8" fmla="*/ 3527582 h 3845082"/>
                <a:gd name="connsiteX9" fmla="*/ 368300 w 3955831"/>
                <a:gd name="connsiteY9" fmla="*/ 3565682 h 3845082"/>
                <a:gd name="connsiteX10" fmla="*/ 266700 w 3955831"/>
                <a:gd name="connsiteY10" fmla="*/ 3565682 h 3845082"/>
                <a:gd name="connsiteX11" fmla="*/ 0 w 3955831"/>
                <a:gd name="connsiteY11" fmla="*/ 3845082 h 3845082"/>
                <a:gd name="connsiteX0" fmla="*/ 3955833 w 3955831"/>
                <a:gd name="connsiteY0" fmla="*/ 12631 h 3845082"/>
                <a:gd name="connsiteX1" fmla="*/ 3490041 w 3955831"/>
                <a:gd name="connsiteY1" fmla="*/ 638328 h 3845082"/>
                <a:gd name="connsiteX2" fmla="*/ 3003642 w 3955831"/>
                <a:gd name="connsiteY2" fmla="*/ 1407198 h 3845082"/>
                <a:gd name="connsiteX3" fmla="*/ 2509874 w 3955831"/>
                <a:gd name="connsiteY3" fmla="*/ 2089530 h 3845082"/>
                <a:gd name="connsiteX4" fmla="*/ 2117801 w 3955831"/>
                <a:gd name="connsiteY4" fmla="*/ 2582078 h 3845082"/>
                <a:gd name="connsiteX5" fmla="*/ 1723569 w 3955831"/>
                <a:gd name="connsiteY5" fmla="*/ 2925975 h 3845082"/>
                <a:gd name="connsiteX6" fmla="*/ 1435100 w 3955831"/>
                <a:gd name="connsiteY6" fmla="*/ 3260882 h 3845082"/>
                <a:gd name="connsiteX7" fmla="*/ 977900 w 3955831"/>
                <a:gd name="connsiteY7" fmla="*/ 3425982 h 3845082"/>
                <a:gd name="connsiteX8" fmla="*/ 635000 w 3955831"/>
                <a:gd name="connsiteY8" fmla="*/ 3527582 h 3845082"/>
                <a:gd name="connsiteX9" fmla="*/ 368300 w 3955831"/>
                <a:gd name="connsiteY9" fmla="*/ 3565682 h 3845082"/>
                <a:gd name="connsiteX10" fmla="*/ 266700 w 3955831"/>
                <a:gd name="connsiteY10" fmla="*/ 3565682 h 3845082"/>
                <a:gd name="connsiteX11" fmla="*/ 0 w 3955831"/>
                <a:gd name="connsiteY11" fmla="*/ 3845082 h 3845082"/>
                <a:gd name="connsiteX0" fmla="*/ 3955833 w 3955831"/>
                <a:gd name="connsiteY0" fmla="*/ 12631 h 3845082"/>
                <a:gd name="connsiteX1" fmla="*/ 3490041 w 3955831"/>
                <a:gd name="connsiteY1" fmla="*/ 638328 h 3845082"/>
                <a:gd name="connsiteX2" fmla="*/ 3003642 w 3955831"/>
                <a:gd name="connsiteY2" fmla="*/ 1407198 h 3845082"/>
                <a:gd name="connsiteX3" fmla="*/ 2509874 w 3955831"/>
                <a:gd name="connsiteY3" fmla="*/ 2089530 h 3845082"/>
                <a:gd name="connsiteX4" fmla="*/ 2117801 w 3955831"/>
                <a:gd name="connsiteY4" fmla="*/ 2582078 h 3845082"/>
                <a:gd name="connsiteX5" fmla="*/ 1723569 w 3955831"/>
                <a:gd name="connsiteY5" fmla="*/ 2925975 h 3845082"/>
                <a:gd name="connsiteX6" fmla="*/ 1407561 w 3955831"/>
                <a:gd name="connsiteY6" fmla="*/ 3239563 h 3845082"/>
                <a:gd name="connsiteX7" fmla="*/ 977900 w 3955831"/>
                <a:gd name="connsiteY7" fmla="*/ 3425982 h 3845082"/>
                <a:gd name="connsiteX8" fmla="*/ 635000 w 3955831"/>
                <a:gd name="connsiteY8" fmla="*/ 3527582 h 3845082"/>
                <a:gd name="connsiteX9" fmla="*/ 368300 w 3955831"/>
                <a:gd name="connsiteY9" fmla="*/ 3565682 h 3845082"/>
                <a:gd name="connsiteX10" fmla="*/ 266700 w 3955831"/>
                <a:gd name="connsiteY10" fmla="*/ 3565682 h 3845082"/>
                <a:gd name="connsiteX11" fmla="*/ 0 w 3955831"/>
                <a:gd name="connsiteY11" fmla="*/ 3845082 h 3845082"/>
                <a:gd name="connsiteX0" fmla="*/ 3955833 w 3955831"/>
                <a:gd name="connsiteY0" fmla="*/ 12631 h 3845082"/>
                <a:gd name="connsiteX1" fmla="*/ 3490041 w 3955831"/>
                <a:gd name="connsiteY1" fmla="*/ 638328 h 3845082"/>
                <a:gd name="connsiteX2" fmla="*/ 3003642 w 3955831"/>
                <a:gd name="connsiteY2" fmla="*/ 1407198 h 3845082"/>
                <a:gd name="connsiteX3" fmla="*/ 2509874 w 3955831"/>
                <a:gd name="connsiteY3" fmla="*/ 2089530 h 3845082"/>
                <a:gd name="connsiteX4" fmla="*/ 2117801 w 3955831"/>
                <a:gd name="connsiteY4" fmla="*/ 2582078 h 3845082"/>
                <a:gd name="connsiteX5" fmla="*/ 1723569 w 3955831"/>
                <a:gd name="connsiteY5" fmla="*/ 2925975 h 3845082"/>
                <a:gd name="connsiteX6" fmla="*/ 1407561 w 3955831"/>
                <a:gd name="connsiteY6" fmla="*/ 3239563 h 3845082"/>
                <a:gd name="connsiteX7" fmla="*/ 977900 w 3955831"/>
                <a:gd name="connsiteY7" fmla="*/ 3425982 h 3845082"/>
                <a:gd name="connsiteX8" fmla="*/ 635000 w 3955831"/>
                <a:gd name="connsiteY8" fmla="*/ 3527582 h 3845082"/>
                <a:gd name="connsiteX9" fmla="*/ 368300 w 3955831"/>
                <a:gd name="connsiteY9" fmla="*/ 3565682 h 3845082"/>
                <a:gd name="connsiteX10" fmla="*/ 0 w 3955831"/>
                <a:gd name="connsiteY10" fmla="*/ 3845082 h 3845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55831" h="3845082">
                  <a:moveTo>
                    <a:pt x="3955833" y="12631"/>
                  </a:moveTo>
                  <a:cubicBezTo>
                    <a:pt x="3834124" y="-84736"/>
                    <a:pt x="3648740" y="405900"/>
                    <a:pt x="3490041" y="638328"/>
                  </a:cubicBezTo>
                  <a:cubicBezTo>
                    <a:pt x="3331343" y="870756"/>
                    <a:pt x="3167003" y="1165331"/>
                    <a:pt x="3003642" y="1407198"/>
                  </a:cubicBezTo>
                  <a:cubicBezTo>
                    <a:pt x="2840281" y="1649065"/>
                    <a:pt x="2657514" y="1893717"/>
                    <a:pt x="2509874" y="2089530"/>
                  </a:cubicBezTo>
                  <a:cubicBezTo>
                    <a:pt x="2362234" y="2285343"/>
                    <a:pt x="2248852" y="2442671"/>
                    <a:pt x="2117801" y="2582078"/>
                  </a:cubicBezTo>
                  <a:cubicBezTo>
                    <a:pt x="1986750" y="2721485"/>
                    <a:pt x="1841942" y="2816394"/>
                    <a:pt x="1723569" y="2925975"/>
                  </a:cubicBezTo>
                  <a:cubicBezTo>
                    <a:pt x="1605196" y="3035556"/>
                    <a:pt x="1531839" y="3156229"/>
                    <a:pt x="1407561" y="3239563"/>
                  </a:cubicBezTo>
                  <a:cubicBezTo>
                    <a:pt x="1283283" y="3322897"/>
                    <a:pt x="1106660" y="3377979"/>
                    <a:pt x="977900" y="3425982"/>
                  </a:cubicBezTo>
                  <a:cubicBezTo>
                    <a:pt x="849140" y="3473985"/>
                    <a:pt x="736600" y="3504299"/>
                    <a:pt x="635000" y="3527582"/>
                  </a:cubicBezTo>
                  <a:cubicBezTo>
                    <a:pt x="533400" y="3550865"/>
                    <a:pt x="474133" y="3512765"/>
                    <a:pt x="368300" y="3565682"/>
                  </a:cubicBezTo>
                  <a:cubicBezTo>
                    <a:pt x="262467" y="3618599"/>
                    <a:pt x="76729" y="3786874"/>
                    <a:pt x="0" y="3845082"/>
                  </a:cubicBezTo>
                </a:path>
              </a:pathLst>
            </a:custGeom>
            <a:noFill/>
            <a:ln w="63500" cap="rnd" cmpd="dbl">
              <a:solidFill>
                <a:schemeClr val="accent2">
                  <a:lumMod val="75000"/>
                </a:schemeClr>
              </a:solidFill>
              <a:prstDash val="solid"/>
              <a:headEnd type="triangle" w="med" len="sm"/>
              <a:tailEnd type="triangle" w="med" len="sm"/>
            </a:ln>
            <a:effectLst>
              <a:glow rad="635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UD デジタル 教科書体 NK-R" panose="02020400000000000000" pitchFamily="18" charset="-128"/>
                <a:ea typeface="UD デジタル 教科書体 NK-R" panose="02020400000000000000" pitchFamily="18" charset="-128"/>
              </a:endParaRPr>
            </a:p>
          </p:txBody>
        </p:sp>
        <p:sp>
          <p:nvSpPr>
            <p:cNvPr id="24" name="フリーフォーム 23"/>
            <p:cNvSpPr/>
            <p:nvPr/>
          </p:nvSpPr>
          <p:spPr>
            <a:xfrm>
              <a:off x="2441825" y="4614007"/>
              <a:ext cx="1416182" cy="1382050"/>
            </a:xfrm>
            <a:custGeom>
              <a:avLst/>
              <a:gdLst>
                <a:gd name="connsiteX0" fmla="*/ 3762375 w 3762375"/>
                <a:gd name="connsiteY0" fmla="*/ 0 h 3390900"/>
                <a:gd name="connsiteX1" fmla="*/ 3609975 w 3762375"/>
                <a:gd name="connsiteY1" fmla="*/ 333375 h 3390900"/>
                <a:gd name="connsiteX2" fmla="*/ 3476625 w 3762375"/>
                <a:gd name="connsiteY2" fmla="*/ 647700 h 3390900"/>
                <a:gd name="connsiteX3" fmla="*/ 3371850 w 3762375"/>
                <a:gd name="connsiteY3" fmla="*/ 819150 h 3390900"/>
                <a:gd name="connsiteX4" fmla="*/ 3133725 w 3762375"/>
                <a:gd name="connsiteY4" fmla="*/ 1028700 h 3390900"/>
                <a:gd name="connsiteX5" fmla="*/ 2933700 w 3762375"/>
                <a:gd name="connsiteY5" fmla="*/ 1371600 h 3390900"/>
                <a:gd name="connsiteX6" fmla="*/ 2743200 w 3762375"/>
                <a:gd name="connsiteY6" fmla="*/ 1609725 h 3390900"/>
                <a:gd name="connsiteX7" fmla="*/ 2333625 w 3762375"/>
                <a:gd name="connsiteY7" fmla="*/ 2009775 h 3390900"/>
                <a:gd name="connsiteX8" fmla="*/ 1924050 w 3762375"/>
                <a:gd name="connsiteY8" fmla="*/ 2352675 h 3390900"/>
                <a:gd name="connsiteX9" fmla="*/ 1609725 w 3762375"/>
                <a:gd name="connsiteY9" fmla="*/ 2657475 h 3390900"/>
                <a:gd name="connsiteX10" fmla="*/ 1333500 w 3762375"/>
                <a:gd name="connsiteY10" fmla="*/ 2914650 h 3390900"/>
                <a:gd name="connsiteX11" fmla="*/ 866775 w 3762375"/>
                <a:gd name="connsiteY11" fmla="*/ 3143250 h 3390900"/>
                <a:gd name="connsiteX12" fmla="*/ 438150 w 3762375"/>
                <a:gd name="connsiteY12" fmla="*/ 3276600 h 3390900"/>
                <a:gd name="connsiteX13" fmla="*/ 238125 w 3762375"/>
                <a:gd name="connsiteY13" fmla="*/ 3295650 h 3390900"/>
                <a:gd name="connsiteX14" fmla="*/ 0 w 3762375"/>
                <a:gd name="connsiteY14" fmla="*/ 3390900 h 3390900"/>
                <a:gd name="connsiteX0" fmla="*/ 3762375 w 3762375"/>
                <a:gd name="connsiteY0" fmla="*/ 0 h 3390900"/>
                <a:gd name="connsiteX1" fmla="*/ 3609975 w 3762375"/>
                <a:gd name="connsiteY1" fmla="*/ 333375 h 3390900"/>
                <a:gd name="connsiteX2" fmla="*/ 3476625 w 3762375"/>
                <a:gd name="connsiteY2" fmla="*/ 647700 h 3390900"/>
                <a:gd name="connsiteX3" fmla="*/ 3371850 w 3762375"/>
                <a:gd name="connsiteY3" fmla="*/ 819150 h 3390900"/>
                <a:gd name="connsiteX4" fmla="*/ 3133725 w 3762375"/>
                <a:gd name="connsiteY4" fmla="*/ 1028700 h 3390900"/>
                <a:gd name="connsiteX5" fmla="*/ 2933700 w 3762375"/>
                <a:gd name="connsiteY5" fmla="*/ 1371600 h 3390900"/>
                <a:gd name="connsiteX6" fmla="*/ 2743200 w 3762375"/>
                <a:gd name="connsiteY6" fmla="*/ 1609725 h 3390900"/>
                <a:gd name="connsiteX7" fmla="*/ 2333625 w 3762375"/>
                <a:gd name="connsiteY7" fmla="*/ 2009775 h 3390900"/>
                <a:gd name="connsiteX8" fmla="*/ 1924050 w 3762375"/>
                <a:gd name="connsiteY8" fmla="*/ 2352675 h 3390900"/>
                <a:gd name="connsiteX9" fmla="*/ 1609725 w 3762375"/>
                <a:gd name="connsiteY9" fmla="*/ 2657475 h 3390900"/>
                <a:gd name="connsiteX10" fmla="*/ 1320546 w 3762375"/>
                <a:gd name="connsiteY10" fmla="*/ 2902686 h 3390900"/>
                <a:gd name="connsiteX11" fmla="*/ 866775 w 3762375"/>
                <a:gd name="connsiteY11" fmla="*/ 3143250 h 3390900"/>
                <a:gd name="connsiteX12" fmla="*/ 438150 w 3762375"/>
                <a:gd name="connsiteY12" fmla="*/ 3276600 h 3390900"/>
                <a:gd name="connsiteX13" fmla="*/ 238125 w 3762375"/>
                <a:gd name="connsiteY13" fmla="*/ 3295650 h 3390900"/>
                <a:gd name="connsiteX14" fmla="*/ 0 w 3762375"/>
                <a:gd name="connsiteY14" fmla="*/ 3390900 h 339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62375" h="3390900">
                  <a:moveTo>
                    <a:pt x="3762375" y="0"/>
                  </a:moveTo>
                  <a:lnTo>
                    <a:pt x="3609975" y="333375"/>
                  </a:lnTo>
                  <a:lnTo>
                    <a:pt x="3476625" y="647700"/>
                  </a:lnTo>
                  <a:lnTo>
                    <a:pt x="3371850" y="819150"/>
                  </a:lnTo>
                  <a:lnTo>
                    <a:pt x="3133725" y="1028700"/>
                  </a:lnTo>
                  <a:lnTo>
                    <a:pt x="2933700" y="1371600"/>
                  </a:lnTo>
                  <a:lnTo>
                    <a:pt x="2743200" y="1609725"/>
                  </a:lnTo>
                  <a:lnTo>
                    <a:pt x="2333625" y="2009775"/>
                  </a:lnTo>
                  <a:lnTo>
                    <a:pt x="1924050" y="2352675"/>
                  </a:lnTo>
                  <a:lnTo>
                    <a:pt x="1609725" y="2657475"/>
                  </a:lnTo>
                  <a:lnTo>
                    <a:pt x="1320546" y="2902686"/>
                  </a:lnTo>
                  <a:lnTo>
                    <a:pt x="866775" y="3143250"/>
                  </a:lnTo>
                  <a:lnTo>
                    <a:pt x="438150" y="3276600"/>
                  </a:lnTo>
                  <a:lnTo>
                    <a:pt x="238125" y="3295650"/>
                  </a:lnTo>
                  <a:lnTo>
                    <a:pt x="0" y="3390900"/>
                  </a:lnTo>
                </a:path>
              </a:pathLst>
            </a:custGeom>
            <a:noFill/>
            <a:ln w="63500" cmpd="dbl">
              <a:solidFill>
                <a:schemeClr val="accent2">
                  <a:lumMod val="75000"/>
                </a:schemeClr>
              </a:solidFill>
              <a:headEnd type="triangle" w="med" len="sm"/>
              <a:tailEnd type="triangle" w="med" len="sm"/>
            </a:ln>
            <a:effectLst>
              <a:glow rad="635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UD デジタル 教科書体 NK-R" panose="02020400000000000000" pitchFamily="18" charset="-128"/>
                <a:ea typeface="UD デジタル 教科書体 NK-R" panose="02020400000000000000" pitchFamily="18" charset="-128"/>
              </a:endParaRPr>
            </a:p>
          </p:txBody>
        </p:sp>
        <p:sp>
          <p:nvSpPr>
            <p:cNvPr id="25" name="正方形/長方形 24"/>
            <p:cNvSpPr/>
            <p:nvPr/>
          </p:nvSpPr>
          <p:spPr>
            <a:xfrm>
              <a:off x="4394509" y="2549177"/>
              <a:ext cx="442585" cy="20971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嵐山</a:t>
              </a:r>
              <a:endParaRPr kumimoji="1" lang="en-US" altLang="ja-JP" sz="900" dirty="0">
                <a:latin typeface="UD デジタル 教科書体 NK-R" panose="02020400000000000000" pitchFamily="18" charset="-128"/>
                <a:ea typeface="UD デジタル 教科書体 NK-R" panose="02020400000000000000" pitchFamily="18" charset="-128"/>
              </a:endParaRPr>
            </a:p>
          </p:txBody>
        </p:sp>
        <p:grpSp>
          <p:nvGrpSpPr>
            <p:cNvPr id="27" name="グループ化 26"/>
            <p:cNvGrpSpPr/>
            <p:nvPr/>
          </p:nvGrpSpPr>
          <p:grpSpPr>
            <a:xfrm>
              <a:off x="381396" y="2844828"/>
              <a:ext cx="2997053" cy="326787"/>
              <a:chOff x="6558892" y="6255843"/>
              <a:chExt cx="2735510" cy="520877"/>
            </a:xfrm>
          </p:grpSpPr>
          <p:sp>
            <p:nvSpPr>
              <p:cNvPr id="28" name="正方形/長方形 27"/>
              <p:cNvSpPr/>
              <p:nvPr/>
            </p:nvSpPr>
            <p:spPr>
              <a:xfrm>
                <a:off x="6558892" y="6255843"/>
                <a:ext cx="2735510" cy="520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indent="628650"/>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：既存の大規模自転車道・広域サイクルルート</a:t>
                </a: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a:p>
                <a:pPr indent="628650"/>
                <a:r>
                  <a:rPr kumimoji="1" lang="ja-JP" altLang="en-US" sz="900" dirty="0">
                    <a:solidFill>
                      <a:schemeClr val="tx1"/>
                    </a:solidFill>
                    <a:latin typeface="UD デジタル 教科書体 NK-R" panose="02020400000000000000" pitchFamily="18" charset="-128"/>
                    <a:ea typeface="UD デジタル 教科書体 NK-R" panose="02020400000000000000" pitchFamily="18" charset="-128"/>
                  </a:rPr>
                  <a:t>：将来的なルートイメージ</a:t>
                </a:r>
                <a:endParaRPr kumimoji="1" lang="en-US" altLang="ja-JP" sz="900" dirty="0">
                  <a:solidFill>
                    <a:schemeClr val="tx1"/>
                  </a:solidFill>
                  <a:latin typeface="UD デジタル 教科書体 NK-R" panose="02020400000000000000" pitchFamily="18" charset="-128"/>
                  <a:ea typeface="UD デジタル 教科書体 NK-R" panose="02020400000000000000" pitchFamily="18" charset="-128"/>
                </a:endParaRPr>
              </a:p>
            </p:txBody>
          </p:sp>
          <p:cxnSp>
            <p:nvCxnSpPr>
              <p:cNvPr id="29" name="直線矢印コネクタ 28"/>
              <p:cNvCxnSpPr>
                <a:cxnSpLocks/>
              </p:cNvCxnSpPr>
              <p:nvPr/>
            </p:nvCxnSpPr>
            <p:spPr>
              <a:xfrm flipH="1">
                <a:off x="6591387" y="6414159"/>
                <a:ext cx="507496" cy="0"/>
              </a:xfrm>
              <a:prstGeom prst="straightConnector1">
                <a:avLst/>
              </a:prstGeom>
              <a:ln w="63500" cmpd="dbl">
                <a:solidFill>
                  <a:schemeClr val="accent2">
                    <a:lumMod val="75000"/>
                  </a:schemeClr>
                </a:solidFill>
                <a:prstDash val="solid"/>
                <a:headEnd type="triangle" w="sm" len="sm"/>
                <a:tailEnd type="triangle" w="sm" len="sm"/>
              </a:ln>
              <a:effectLst>
                <a:glow rad="38100">
                  <a:schemeClr val="accent4">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a:cxnSpLocks/>
              </p:cNvCxnSpPr>
              <p:nvPr/>
            </p:nvCxnSpPr>
            <p:spPr>
              <a:xfrm flipH="1">
                <a:off x="6597798" y="6629110"/>
                <a:ext cx="507496" cy="0"/>
              </a:xfrm>
              <a:prstGeom prst="straightConnector1">
                <a:avLst/>
              </a:prstGeom>
              <a:ln w="63500" cap="rnd">
                <a:solidFill>
                  <a:schemeClr val="accent2">
                    <a:lumMod val="75000"/>
                  </a:schemeClr>
                </a:solidFill>
                <a:prstDash val="sysDot"/>
                <a:bevel/>
                <a:headEnd type="triangle" w="sm" len="sm"/>
                <a:tailEnd type="triangle" w="sm" len="sm"/>
              </a:ln>
              <a:effectLst>
                <a:glow rad="38100">
                  <a:schemeClr val="accent4">
                    <a:alpha val="40000"/>
                  </a:schemeClr>
                </a:glow>
              </a:effectLst>
            </p:spPr>
            <p:style>
              <a:lnRef idx="1">
                <a:schemeClr val="accent1"/>
              </a:lnRef>
              <a:fillRef idx="0">
                <a:schemeClr val="accent1"/>
              </a:fillRef>
              <a:effectRef idx="0">
                <a:schemeClr val="accent1"/>
              </a:effectRef>
              <a:fontRef idx="minor">
                <a:schemeClr val="tx1"/>
              </a:fontRef>
            </p:style>
          </p:cxnSp>
        </p:grpSp>
        <p:sp>
          <p:nvSpPr>
            <p:cNvPr id="31" name="フリーフォーム 30"/>
            <p:cNvSpPr/>
            <p:nvPr/>
          </p:nvSpPr>
          <p:spPr>
            <a:xfrm>
              <a:off x="3389550" y="5397212"/>
              <a:ext cx="74697" cy="131467"/>
            </a:xfrm>
            <a:custGeom>
              <a:avLst/>
              <a:gdLst>
                <a:gd name="connsiteX0" fmla="*/ 0 w 166688"/>
                <a:gd name="connsiteY0" fmla="*/ 0 h 280988"/>
                <a:gd name="connsiteX1" fmla="*/ 47625 w 166688"/>
                <a:gd name="connsiteY1" fmla="*/ 71438 h 280988"/>
                <a:gd name="connsiteX2" fmla="*/ 78582 w 166688"/>
                <a:gd name="connsiteY2" fmla="*/ 107157 h 280988"/>
                <a:gd name="connsiteX3" fmla="*/ 88107 w 166688"/>
                <a:gd name="connsiteY3" fmla="*/ 140494 h 280988"/>
                <a:gd name="connsiteX4" fmla="*/ 109538 w 166688"/>
                <a:gd name="connsiteY4" fmla="*/ 157163 h 280988"/>
                <a:gd name="connsiteX5" fmla="*/ 140494 w 166688"/>
                <a:gd name="connsiteY5" fmla="*/ 195263 h 280988"/>
                <a:gd name="connsiteX6" fmla="*/ 159544 w 166688"/>
                <a:gd name="connsiteY6" fmla="*/ 247650 h 280988"/>
                <a:gd name="connsiteX7" fmla="*/ 166688 w 166688"/>
                <a:gd name="connsiteY7" fmla="*/ 280988 h 280988"/>
                <a:gd name="connsiteX0" fmla="*/ 0 w 119063"/>
                <a:gd name="connsiteY0" fmla="*/ 0 h 209550"/>
                <a:gd name="connsiteX1" fmla="*/ 30957 w 119063"/>
                <a:gd name="connsiteY1" fmla="*/ 35719 h 209550"/>
                <a:gd name="connsiteX2" fmla="*/ 40482 w 119063"/>
                <a:gd name="connsiteY2" fmla="*/ 69056 h 209550"/>
                <a:gd name="connsiteX3" fmla="*/ 61913 w 119063"/>
                <a:gd name="connsiteY3" fmla="*/ 85725 h 209550"/>
                <a:gd name="connsiteX4" fmla="*/ 92869 w 119063"/>
                <a:gd name="connsiteY4" fmla="*/ 123825 h 209550"/>
                <a:gd name="connsiteX5" fmla="*/ 111919 w 119063"/>
                <a:gd name="connsiteY5" fmla="*/ 176212 h 209550"/>
                <a:gd name="connsiteX6" fmla="*/ 119063 w 119063"/>
                <a:gd name="connsiteY6" fmla="*/ 20955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063" h="209550">
                  <a:moveTo>
                    <a:pt x="0" y="0"/>
                  </a:moveTo>
                  <a:lnTo>
                    <a:pt x="30957" y="35719"/>
                  </a:lnTo>
                  <a:lnTo>
                    <a:pt x="40482" y="69056"/>
                  </a:lnTo>
                  <a:lnTo>
                    <a:pt x="61913" y="85725"/>
                  </a:lnTo>
                  <a:lnTo>
                    <a:pt x="92869" y="123825"/>
                  </a:lnTo>
                  <a:lnTo>
                    <a:pt x="111919" y="176212"/>
                  </a:lnTo>
                  <a:lnTo>
                    <a:pt x="119063" y="209550"/>
                  </a:lnTo>
                </a:path>
              </a:pathLst>
            </a:custGeom>
            <a:ln w="25400">
              <a:solidFill>
                <a:schemeClr val="accent1">
                  <a:lumMod val="75000"/>
                </a:schemeClr>
              </a:solidFill>
            </a:ln>
          </p:spPr>
          <p:style>
            <a:lnRef idx="3">
              <a:schemeClr val="dk1"/>
            </a:lnRef>
            <a:fillRef idx="0">
              <a:schemeClr val="dk1"/>
            </a:fillRef>
            <a:effectRef idx="2">
              <a:schemeClr val="dk1"/>
            </a:effectRef>
            <a:fontRef idx="minor">
              <a:schemeClr val="tx1"/>
            </a:fontRef>
          </p:style>
          <p:txBody>
            <a:bodyPr rtlCol="0" anchor="ctr"/>
            <a:lstStyle/>
            <a:p>
              <a:pPr algn="ctr"/>
              <a:endParaRPr kumimoji="1" lang="ja-JP" altLang="en-US" sz="1600">
                <a:latin typeface="UD デジタル 教科書体 NK-R" panose="02020400000000000000" pitchFamily="18" charset="-128"/>
                <a:ea typeface="UD デジタル 教科書体 NK-R" panose="02020400000000000000" pitchFamily="18" charset="-128"/>
              </a:endParaRPr>
            </a:p>
          </p:txBody>
        </p:sp>
        <p:sp>
          <p:nvSpPr>
            <p:cNvPr id="32" name="正方形/長方形 31"/>
            <p:cNvSpPr/>
            <p:nvPr/>
          </p:nvSpPr>
          <p:spPr>
            <a:xfrm>
              <a:off x="3297469" y="5517223"/>
              <a:ext cx="663384" cy="20971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kumimoji="1" lang="ja-JP" altLang="en-US" sz="900" dirty="0">
                  <a:latin typeface="UD デジタル 教科書体 NK-R" panose="02020400000000000000" pitchFamily="18" charset="-128"/>
                  <a:ea typeface="UD デジタル 教科書体 NK-R" panose="02020400000000000000" pitchFamily="18" charset="-128"/>
                </a:rPr>
                <a:t>水間鉄道</a:t>
              </a:r>
              <a:endParaRPr kumimoji="1" lang="en-US" altLang="ja-JP" sz="900" dirty="0">
                <a:latin typeface="UD デジタル 教科書体 NK-R" panose="02020400000000000000" pitchFamily="18" charset="-128"/>
                <a:ea typeface="UD デジタル 教科書体 NK-R" panose="02020400000000000000" pitchFamily="18" charset="-128"/>
              </a:endParaRPr>
            </a:p>
          </p:txBody>
        </p:sp>
        <p:sp>
          <p:nvSpPr>
            <p:cNvPr id="33" name="楕円 32"/>
            <p:cNvSpPr/>
            <p:nvPr/>
          </p:nvSpPr>
          <p:spPr>
            <a:xfrm>
              <a:off x="4073036" y="5292388"/>
              <a:ext cx="67757" cy="6775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600">
                <a:latin typeface="UD デジタル 教科書体 NK-R" panose="02020400000000000000" pitchFamily="18" charset="-128"/>
                <a:ea typeface="UD デジタル 教科書体 NK-R" panose="02020400000000000000" pitchFamily="18" charset="-128"/>
              </a:endParaRPr>
            </a:p>
          </p:txBody>
        </p:sp>
        <p:sp>
          <p:nvSpPr>
            <p:cNvPr id="35" name="楕円 34"/>
            <p:cNvSpPr>
              <a:spLocks noChangeAspect="1"/>
            </p:cNvSpPr>
            <p:nvPr/>
          </p:nvSpPr>
          <p:spPr>
            <a:xfrm>
              <a:off x="3849192" y="4670954"/>
              <a:ext cx="98121" cy="98121"/>
            </a:xfrm>
            <a:prstGeom prst="ellipse">
              <a:avLst/>
            </a:prstGeom>
            <a:solidFill>
              <a:schemeClr val="bg1"/>
            </a:solidFill>
            <a:ln w="19050">
              <a:prstDash val="sys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600">
                <a:latin typeface="UD デジタル 教科書体 NK-R" panose="02020400000000000000" pitchFamily="18" charset="-128"/>
                <a:ea typeface="UD デジタル 教科書体 NK-R" panose="02020400000000000000" pitchFamily="18" charset="-128"/>
              </a:endParaRPr>
            </a:p>
          </p:txBody>
        </p:sp>
        <p:sp>
          <p:nvSpPr>
            <p:cNvPr id="37" name="楕円 36"/>
            <p:cNvSpPr/>
            <p:nvPr/>
          </p:nvSpPr>
          <p:spPr>
            <a:xfrm>
              <a:off x="3843755" y="4830387"/>
              <a:ext cx="67757" cy="6775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600">
                <a:latin typeface="UD デジタル 教科書体 NK-R" panose="02020400000000000000" pitchFamily="18" charset="-128"/>
                <a:ea typeface="UD デジタル 教科書体 NK-R" panose="02020400000000000000" pitchFamily="18" charset="-128"/>
              </a:endParaRPr>
            </a:p>
          </p:txBody>
        </p:sp>
        <p:sp>
          <p:nvSpPr>
            <p:cNvPr id="38" name="テキスト ボックス 37"/>
            <p:cNvSpPr txBox="1"/>
            <p:nvPr/>
          </p:nvSpPr>
          <p:spPr>
            <a:xfrm>
              <a:off x="3631761" y="4860005"/>
              <a:ext cx="839838" cy="307777"/>
            </a:xfrm>
            <a:prstGeom prst="rect">
              <a:avLst/>
            </a:prstGeom>
            <a:noFill/>
          </p:spPr>
          <p:txBody>
            <a:bodyPr wrap="square" rtlCol="0">
              <a:spAutoFit/>
            </a:bodyPr>
            <a:lstStyle/>
            <a:p>
              <a:r>
                <a:rPr kumimoji="1" lang="ja-JP" altLang="en-US" sz="700" dirty="0">
                  <a:latin typeface="UD デジタル 教科書体 NK-R" panose="02020400000000000000" pitchFamily="18" charset="-128"/>
                  <a:ea typeface="UD デジタル 教科書体 NK-R" panose="02020400000000000000" pitchFamily="18" charset="-128"/>
                </a:rPr>
                <a:t>自転車博物館</a:t>
              </a:r>
              <a:endParaRPr kumimoji="1" lang="en-US" altLang="ja-JP" sz="700" dirty="0">
                <a:latin typeface="UD デジタル 教科書体 NK-R" panose="02020400000000000000" pitchFamily="18" charset="-128"/>
                <a:ea typeface="UD デジタル 教科書体 NK-R" panose="02020400000000000000" pitchFamily="18" charset="-128"/>
              </a:endParaRPr>
            </a:p>
            <a:p>
              <a:r>
                <a:rPr kumimoji="1" lang="ja-JP" altLang="en-US" sz="700" dirty="0">
                  <a:latin typeface="UD デジタル 教科書体 NK-R" panose="02020400000000000000" pitchFamily="18" charset="-128"/>
                  <a:ea typeface="UD デジタル 教科書体 NK-R" panose="02020400000000000000" pitchFamily="18" charset="-128"/>
                </a:rPr>
                <a:t>サイクルセンター</a:t>
              </a:r>
            </a:p>
          </p:txBody>
        </p:sp>
        <p:sp>
          <p:nvSpPr>
            <p:cNvPr id="39" name="楕円 38"/>
            <p:cNvSpPr/>
            <p:nvPr/>
          </p:nvSpPr>
          <p:spPr>
            <a:xfrm>
              <a:off x="2526069" y="5871833"/>
              <a:ext cx="67757" cy="6775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600">
                <a:latin typeface="UD デジタル 教科書体 NK-R" panose="02020400000000000000" pitchFamily="18" charset="-128"/>
                <a:ea typeface="UD デジタル 教科書体 NK-R" panose="02020400000000000000" pitchFamily="18" charset="-128"/>
              </a:endParaRPr>
            </a:p>
          </p:txBody>
        </p:sp>
        <p:sp>
          <p:nvSpPr>
            <p:cNvPr id="41" name="正方形/長方形 40"/>
            <p:cNvSpPr/>
            <p:nvPr/>
          </p:nvSpPr>
          <p:spPr>
            <a:xfrm rot="17366000">
              <a:off x="4092182" y="4740753"/>
              <a:ext cx="944489" cy="400110"/>
            </a:xfrm>
            <a:prstGeom prst="rect">
              <a:avLst/>
            </a:prstGeom>
          </p:spPr>
          <p:txBody>
            <a:bodyPr wrap="square">
              <a:spAutoFit/>
            </a:bodyPr>
            <a:lstStyle/>
            <a:p>
              <a:r>
                <a:rPr kumimoji="1" lang="ja-JP" altLang="en-US" sz="1000" b="1" dirty="0">
                  <a:latin typeface="UD デジタル 教科書体 NK-R" panose="02020400000000000000" pitchFamily="18" charset="-128"/>
                  <a:ea typeface="UD デジタル 教科書体 NK-R" panose="02020400000000000000" pitchFamily="18" charset="-128"/>
                </a:rPr>
                <a:t>南河内</a:t>
              </a:r>
              <a:endParaRPr kumimoji="1" lang="en-US" altLang="ja-JP" sz="1000" b="1" dirty="0">
                <a:latin typeface="UD デジタル 教科書体 NK-R" panose="02020400000000000000" pitchFamily="18" charset="-128"/>
                <a:ea typeface="UD デジタル 教科書体 NK-R" panose="02020400000000000000" pitchFamily="18" charset="-128"/>
              </a:endParaRPr>
            </a:p>
            <a:p>
              <a:r>
                <a:rPr kumimoji="1" lang="ja-JP" altLang="en-US" sz="1000" b="1" dirty="0">
                  <a:latin typeface="UD デジタル 教科書体 NK-R" panose="02020400000000000000" pitchFamily="18" charset="-128"/>
                  <a:ea typeface="UD デジタル 教科書体 NK-R" panose="02020400000000000000" pitchFamily="18" charset="-128"/>
                </a:rPr>
                <a:t>サイクルライン</a:t>
              </a:r>
              <a:endParaRPr kumimoji="1" lang="en-US" altLang="ja-JP" sz="1000" b="1" dirty="0">
                <a:latin typeface="UD デジタル 教科書体 NK-R" panose="02020400000000000000" pitchFamily="18" charset="-128"/>
                <a:ea typeface="UD デジタル 教科書体 NK-R" panose="02020400000000000000" pitchFamily="18" charset="-128"/>
              </a:endParaRPr>
            </a:p>
          </p:txBody>
        </p:sp>
        <p:sp>
          <p:nvSpPr>
            <p:cNvPr id="42" name="フリーフォーム 41"/>
            <p:cNvSpPr/>
            <p:nvPr/>
          </p:nvSpPr>
          <p:spPr>
            <a:xfrm>
              <a:off x="4181604" y="3440368"/>
              <a:ext cx="552948" cy="654763"/>
            </a:xfrm>
            <a:custGeom>
              <a:avLst/>
              <a:gdLst>
                <a:gd name="connsiteX0" fmla="*/ 4820 w 881363"/>
                <a:gd name="connsiteY0" fmla="*/ 771644 h 1043649"/>
                <a:gd name="connsiteX1" fmla="*/ 190557 w 881363"/>
                <a:gd name="connsiteY1" fmla="*/ 590669 h 1043649"/>
                <a:gd name="connsiteX2" fmla="*/ 276282 w 881363"/>
                <a:gd name="connsiteY2" fmla="*/ 447794 h 1043649"/>
                <a:gd name="connsiteX3" fmla="*/ 385820 w 881363"/>
                <a:gd name="connsiteY3" fmla="*/ 319206 h 1043649"/>
                <a:gd name="connsiteX4" fmla="*/ 481070 w 881363"/>
                <a:gd name="connsiteY4" fmla="*/ 195381 h 1043649"/>
                <a:gd name="connsiteX5" fmla="*/ 538220 w 881363"/>
                <a:gd name="connsiteY5" fmla="*/ 90606 h 1043649"/>
                <a:gd name="connsiteX6" fmla="*/ 600132 w 881363"/>
                <a:gd name="connsiteY6" fmla="*/ 119 h 1043649"/>
                <a:gd name="connsiteX7" fmla="*/ 723957 w 881363"/>
                <a:gd name="connsiteY7" fmla="*/ 109656 h 1043649"/>
                <a:gd name="connsiteX8" fmla="*/ 776345 w 881363"/>
                <a:gd name="connsiteY8" fmla="*/ 171569 h 1043649"/>
                <a:gd name="connsiteX9" fmla="*/ 838257 w 881363"/>
                <a:gd name="connsiteY9" fmla="*/ 209669 h 1043649"/>
                <a:gd name="connsiteX10" fmla="*/ 881120 w 881363"/>
                <a:gd name="connsiteY10" fmla="*/ 262056 h 1043649"/>
                <a:gd name="connsiteX11" fmla="*/ 819207 w 881363"/>
                <a:gd name="connsiteY11" fmla="*/ 381119 h 1043649"/>
                <a:gd name="connsiteX12" fmla="*/ 704907 w 881363"/>
                <a:gd name="connsiteY12" fmla="*/ 485894 h 1043649"/>
                <a:gd name="connsiteX13" fmla="*/ 609657 w 881363"/>
                <a:gd name="connsiteY13" fmla="*/ 538281 h 1043649"/>
                <a:gd name="connsiteX14" fmla="*/ 490595 w 881363"/>
                <a:gd name="connsiteY14" fmla="*/ 662106 h 1043649"/>
                <a:gd name="connsiteX15" fmla="*/ 385820 w 881363"/>
                <a:gd name="connsiteY15" fmla="*/ 752594 h 1043649"/>
                <a:gd name="connsiteX16" fmla="*/ 266757 w 881363"/>
                <a:gd name="connsiteY16" fmla="*/ 843081 h 1043649"/>
                <a:gd name="connsiteX17" fmla="*/ 195320 w 881363"/>
                <a:gd name="connsiteY17" fmla="*/ 909756 h 1043649"/>
                <a:gd name="connsiteX18" fmla="*/ 114357 w 881363"/>
                <a:gd name="connsiteY18" fmla="*/ 1043106 h 1043649"/>
                <a:gd name="connsiteX19" fmla="*/ 52445 w 881363"/>
                <a:gd name="connsiteY19" fmla="*/ 952619 h 1043649"/>
                <a:gd name="connsiteX20" fmla="*/ 52445 w 881363"/>
                <a:gd name="connsiteY20" fmla="*/ 847844 h 1043649"/>
                <a:gd name="connsiteX21" fmla="*/ 4820 w 881363"/>
                <a:gd name="connsiteY21" fmla="*/ 771644 h 1043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81363" h="1043649">
                  <a:moveTo>
                    <a:pt x="4820" y="771644"/>
                  </a:moveTo>
                  <a:cubicBezTo>
                    <a:pt x="27839" y="728781"/>
                    <a:pt x="145313" y="644644"/>
                    <a:pt x="190557" y="590669"/>
                  </a:cubicBezTo>
                  <a:cubicBezTo>
                    <a:pt x="235801" y="536694"/>
                    <a:pt x="243738" y="493038"/>
                    <a:pt x="276282" y="447794"/>
                  </a:cubicBezTo>
                  <a:cubicBezTo>
                    <a:pt x="308826" y="402550"/>
                    <a:pt x="351689" y="361275"/>
                    <a:pt x="385820" y="319206"/>
                  </a:cubicBezTo>
                  <a:cubicBezTo>
                    <a:pt x="419951" y="277137"/>
                    <a:pt x="455670" y="233481"/>
                    <a:pt x="481070" y="195381"/>
                  </a:cubicBezTo>
                  <a:cubicBezTo>
                    <a:pt x="506470" y="157281"/>
                    <a:pt x="518376" y="123150"/>
                    <a:pt x="538220" y="90606"/>
                  </a:cubicBezTo>
                  <a:cubicBezTo>
                    <a:pt x="558064" y="58062"/>
                    <a:pt x="569176" y="-3056"/>
                    <a:pt x="600132" y="119"/>
                  </a:cubicBezTo>
                  <a:cubicBezTo>
                    <a:pt x="631088" y="3294"/>
                    <a:pt x="694588" y="81081"/>
                    <a:pt x="723957" y="109656"/>
                  </a:cubicBezTo>
                  <a:cubicBezTo>
                    <a:pt x="753326" y="138231"/>
                    <a:pt x="757295" y="154900"/>
                    <a:pt x="776345" y="171569"/>
                  </a:cubicBezTo>
                  <a:cubicBezTo>
                    <a:pt x="795395" y="188238"/>
                    <a:pt x="820795" y="194588"/>
                    <a:pt x="838257" y="209669"/>
                  </a:cubicBezTo>
                  <a:cubicBezTo>
                    <a:pt x="855719" y="224750"/>
                    <a:pt x="884295" y="233481"/>
                    <a:pt x="881120" y="262056"/>
                  </a:cubicBezTo>
                  <a:cubicBezTo>
                    <a:pt x="877945" y="290631"/>
                    <a:pt x="848576" y="343813"/>
                    <a:pt x="819207" y="381119"/>
                  </a:cubicBezTo>
                  <a:cubicBezTo>
                    <a:pt x="789838" y="418425"/>
                    <a:pt x="739832" y="459700"/>
                    <a:pt x="704907" y="485894"/>
                  </a:cubicBezTo>
                  <a:cubicBezTo>
                    <a:pt x="669982" y="512088"/>
                    <a:pt x="645376" y="508912"/>
                    <a:pt x="609657" y="538281"/>
                  </a:cubicBezTo>
                  <a:cubicBezTo>
                    <a:pt x="573938" y="567650"/>
                    <a:pt x="527901" y="626387"/>
                    <a:pt x="490595" y="662106"/>
                  </a:cubicBezTo>
                  <a:cubicBezTo>
                    <a:pt x="453289" y="697825"/>
                    <a:pt x="423126" y="722431"/>
                    <a:pt x="385820" y="752594"/>
                  </a:cubicBezTo>
                  <a:cubicBezTo>
                    <a:pt x="348514" y="782757"/>
                    <a:pt x="298507" y="816887"/>
                    <a:pt x="266757" y="843081"/>
                  </a:cubicBezTo>
                  <a:cubicBezTo>
                    <a:pt x="235007" y="869275"/>
                    <a:pt x="220720" y="876419"/>
                    <a:pt x="195320" y="909756"/>
                  </a:cubicBezTo>
                  <a:cubicBezTo>
                    <a:pt x="169920" y="943093"/>
                    <a:pt x="138169" y="1035962"/>
                    <a:pt x="114357" y="1043106"/>
                  </a:cubicBezTo>
                  <a:cubicBezTo>
                    <a:pt x="90545" y="1050250"/>
                    <a:pt x="62764" y="985163"/>
                    <a:pt x="52445" y="952619"/>
                  </a:cubicBezTo>
                  <a:cubicBezTo>
                    <a:pt x="42126" y="920075"/>
                    <a:pt x="56414" y="879594"/>
                    <a:pt x="52445" y="847844"/>
                  </a:cubicBezTo>
                  <a:cubicBezTo>
                    <a:pt x="48476" y="816094"/>
                    <a:pt x="-18199" y="814507"/>
                    <a:pt x="4820" y="771644"/>
                  </a:cubicBezTo>
                  <a:close/>
                </a:path>
              </a:pathLst>
            </a:custGeom>
            <a:noFill/>
            <a:ln w="63500" cmpd="dbl">
              <a:solidFill>
                <a:schemeClr val="accent2">
                  <a:lumMod val="75000"/>
                </a:schemeClr>
              </a:solidFill>
            </a:ln>
            <a:effectLst>
              <a:glow rad="635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UD デジタル 教科書体 NK-R" panose="02020400000000000000" pitchFamily="18" charset="-128"/>
                <a:ea typeface="UD デジタル 教科書体 NK-R" panose="02020400000000000000" pitchFamily="18" charset="-128"/>
              </a:endParaRPr>
            </a:p>
          </p:txBody>
        </p:sp>
        <p:sp>
          <p:nvSpPr>
            <p:cNvPr id="43" name="フリーフォーム 42"/>
            <p:cNvSpPr/>
            <p:nvPr/>
          </p:nvSpPr>
          <p:spPr>
            <a:xfrm>
              <a:off x="4568050" y="2843337"/>
              <a:ext cx="686576" cy="572381"/>
            </a:xfrm>
            <a:custGeom>
              <a:avLst/>
              <a:gdLst>
                <a:gd name="connsiteX0" fmla="*/ 2628900 w 2628900"/>
                <a:gd name="connsiteY0" fmla="*/ 0 h 2305050"/>
                <a:gd name="connsiteX1" fmla="*/ 2209800 w 2628900"/>
                <a:gd name="connsiteY1" fmla="*/ 438150 h 2305050"/>
                <a:gd name="connsiteX2" fmla="*/ 2038350 w 2628900"/>
                <a:gd name="connsiteY2" fmla="*/ 781050 h 2305050"/>
                <a:gd name="connsiteX3" fmla="*/ 1828800 w 2628900"/>
                <a:gd name="connsiteY3" fmla="*/ 1066800 h 2305050"/>
                <a:gd name="connsiteX4" fmla="*/ 1619250 w 2628900"/>
                <a:gd name="connsiteY4" fmla="*/ 1276350 h 2305050"/>
                <a:gd name="connsiteX5" fmla="*/ 1390650 w 2628900"/>
                <a:gd name="connsiteY5" fmla="*/ 1485900 h 2305050"/>
                <a:gd name="connsiteX6" fmla="*/ 1219200 w 2628900"/>
                <a:gd name="connsiteY6" fmla="*/ 1657350 h 2305050"/>
                <a:gd name="connsiteX7" fmla="*/ 895350 w 2628900"/>
                <a:gd name="connsiteY7" fmla="*/ 1828800 h 2305050"/>
                <a:gd name="connsiteX8" fmla="*/ 609600 w 2628900"/>
                <a:gd name="connsiteY8" fmla="*/ 2000250 h 2305050"/>
                <a:gd name="connsiteX9" fmla="*/ 285750 w 2628900"/>
                <a:gd name="connsiteY9" fmla="*/ 2152650 h 2305050"/>
                <a:gd name="connsiteX10" fmla="*/ 0 w 2628900"/>
                <a:gd name="connsiteY10" fmla="*/ 2305050 h 2305050"/>
                <a:gd name="connsiteX0" fmla="*/ 2584450 w 2584450"/>
                <a:gd name="connsiteY0" fmla="*/ 0 h 2311400"/>
                <a:gd name="connsiteX1" fmla="*/ 2209800 w 2584450"/>
                <a:gd name="connsiteY1" fmla="*/ 444500 h 2311400"/>
                <a:gd name="connsiteX2" fmla="*/ 2038350 w 2584450"/>
                <a:gd name="connsiteY2" fmla="*/ 787400 h 2311400"/>
                <a:gd name="connsiteX3" fmla="*/ 1828800 w 2584450"/>
                <a:gd name="connsiteY3" fmla="*/ 1073150 h 2311400"/>
                <a:gd name="connsiteX4" fmla="*/ 1619250 w 2584450"/>
                <a:gd name="connsiteY4" fmla="*/ 1282700 h 2311400"/>
                <a:gd name="connsiteX5" fmla="*/ 1390650 w 2584450"/>
                <a:gd name="connsiteY5" fmla="*/ 1492250 h 2311400"/>
                <a:gd name="connsiteX6" fmla="*/ 1219200 w 2584450"/>
                <a:gd name="connsiteY6" fmla="*/ 1663700 h 2311400"/>
                <a:gd name="connsiteX7" fmla="*/ 895350 w 2584450"/>
                <a:gd name="connsiteY7" fmla="*/ 1835150 h 2311400"/>
                <a:gd name="connsiteX8" fmla="*/ 609600 w 2584450"/>
                <a:gd name="connsiteY8" fmla="*/ 2006600 h 2311400"/>
                <a:gd name="connsiteX9" fmla="*/ 285750 w 2584450"/>
                <a:gd name="connsiteY9" fmla="*/ 2159000 h 2311400"/>
                <a:gd name="connsiteX10" fmla="*/ 0 w 2584450"/>
                <a:gd name="connsiteY10" fmla="*/ 2311400 h 2311400"/>
                <a:gd name="connsiteX0" fmla="*/ 2870200 w 2870200"/>
                <a:gd name="connsiteY0" fmla="*/ 0 h 2438400"/>
                <a:gd name="connsiteX1" fmla="*/ 2495550 w 2870200"/>
                <a:gd name="connsiteY1" fmla="*/ 444500 h 2438400"/>
                <a:gd name="connsiteX2" fmla="*/ 2324100 w 2870200"/>
                <a:gd name="connsiteY2" fmla="*/ 787400 h 2438400"/>
                <a:gd name="connsiteX3" fmla="*/ 2114550 w 2870200"/>
                <a:gd name="connsiteY3" fmla="*/ 1073150 h 2438400"/>
                <a:gd name="connsiteX4" fmla="*/ 1905000 w 2870200"/>
                <a:gd name="connsiteY4" fmla="*/ 1282700 h 2438400"/>
                <a:gd name="connsiteX5" fmla="*/ 1676400 w 2870200"/>
                <a:gd name="connsiteY5" fmla="*/ 1492250 h 2438400"/>
                <a:gd name="connsiteX6" fmla="*/ 1504950 w 2870200"/>
                <a:gd name="connsiteY6" fmla="*/ 1663700 h 2438400"/>
                <a:gd name="connsiteX7" fmla="*/ 1181100 w 2870200"/>
                <a:gd name="connsiteY7" fmla="*/ 1835150 h 2438400"/>
                <a:gd name="connsiteX8" fmla="*/ 895350 w 2870200"/>
                <a:gd name="connsiteY8" fmla="*/ 2006600 h 2438400"/>
                <a:gd name="connsiteX9" fmla="*/ 571500 w 2870200"/>
                <a:gd name="connsiteY9" fmla="*/ 2159000 h 2438400"/>
                <a:gd name="connsiteX10" fmla="*/ 0 w 2870200"/>
                <a:gd name="connsiteY10" fmla="*/ 2438400 h 2438400"/>
                <a:gd name="connsiteX0" fmla="*/ 2870200 w 2870200"/>
                <a:gd name="connsiteY0" fmla="*/ 0 h 2438400"/>
                <a:gd name="connsiteX1" fmla="*/ 2495550 w 2870200"/>
                <a:gd name="connsiteY1" fmla="*/ 444500 h 2438400"/>
                <a:gd name="connsiteX2" fmla="*/ 2324100 w 2870200"/>
                <a:gd name="connsiteY2" fmla="*/ 787400 h 2438400"/>
                <a:gd name="connsiteX3" fmla="*/ 2114550 w 2870200"/>
                <a:gd name="connsiteY3" fmla="*/ 1073150 h 2438400"/>
                <a:gd name="connsiteX4" fmla="*/ 1905000 w 2870200"/>
                <a:gd name="connsiteY4" fmla="*/ 1282700 h 2438400"/>
                <a:gd name="connsiteX5" fmla="*/ 1676400 w 2870200"/>
                <a:gd name="connsiteY5" fmla="*/ 1492250 h 2438400"/>
                <a:gd name="connsiteX6" fmla="*/ 1504950 w 2870200"/>
                <a:gd name="connsiteY6" fmla="*/ 1663700 h 2438400"/>
                <a:gd name="connsiteX7" fmla="*/ 1181100 w 2870200"/>
                <a:gd name="connsiteY7" fmla="*/ 1835150 h 2438400"/>
                <a:gd name="connsiteX8" fmla="*/ 895350 w 2870200"/>
                <a:gd name="connsiteY8" fmla="*/ 2006600 h 2438400"/>
                <a:gd name="connsiteX9" fmla="*/ 571500 w 2870200"/>
                <a:gd name="connsiteY9" fmla="*/ 2159000 h 2438400"/>
                <a:gd name="connsiteX10" fmla="*/ 266700 w 2870200"/>
                <a:gd name="connsiteY10" fmla="*/ 2317750 h 2438400"/>
                <a:gd name="connsiteX11" fmla="*/ 0 w 2870200"/>
                <a:gd name="connsiteY11" fmla="*/ 2438400 h 2438400"/>
                <a:gd name="connsiteX0" fmla="*/ 2940050 w 2940050"/>
                <a:gd name="connsiteY0" fmla="*/ 0 h 2660650"/>
                <a:gd name="connsiteX1" fmla="*/ 2565400 w 2940050"/>
                <a:gd name="connsiteY1" fmla="*/ 444500 h 2660650"/>
                <a:gd name="connsiteX2" fmla="*/ 2393950 w 2940050"/>
                <a:gd name="connsiteY2" fmla="*/ 787400 h 2660650"/>
                <a:gd name="connsiteX3" fmla="*/ 2184400 w 2940050"/>
                <a:gd name="connsiteY3" fmla="*/ 1073150 h 2660650"/>
                <a:gd name="connsiteX4" fmla="*/ 1974850 w 2940050"/>
                <a:gd name="connsiteY4" fmla="*/ 1282700 h 2660650"/>
                <a:gd name="connsiteX5" fmla="*/ 1746250 w 2940050"/>
                <a:gd name="connsiteY5" fmla="*/ 1492250 h 2660650"/>
                <a:gd name="connsiteX6" fmla="*/ 1574800 w 2940050"/>
                <a:gd name="connsiteY6" fmla="*/ 1663700 h 2660650"/>
                <a:gd name="connsiteX7" fmla="*/ 1250950 w 2940050"/>
                <a:gd name="connsiteY7" fmla="*/ 1835150 h 2660650"/>
                <a:gd name="connsiteX8" fmla="*/ 965200 w 2940050"/>
                <a:gd name="connsiteY8" fmla="*/ 2006600 h 2660650"/>
                <a:gd name="connsiteX9" fmla="*/ 641350 w 2940050"/>
                <a:gd name="connsiteY9" fmla="*/ 2159000 h 2660650"/>
                <a:gd name="connsiteX10" fmla="*/ 336550 w 2940050"/>
                <a:gd name="connsiteY10" fmla="*/ 2317750 h 2660650"/>
                <a:gd name="connsiteX11" fmla="*/ 0 w 2940050"/>
                <a:gd name="connsiteY11" fmla="*/ 2660650 h 2660650"/>
                <a:gd name="connsiteX0" fmla="*/ 2940050 w 2940050"/>
                <a:gd name="connsiteY0" fmla="*/ 0 h 2660650"/>
                <a:gd name="connsiteX1" fmla="*/ 2565400 w 2940050"/>
                <a:gd name="connsiteY1" fmla="*/ 444500 h 2660650"/>
                <a:gd name="connsiteX2" fmla="*/ 2393950 w 2940050"/>
                <a:gd name="connsiteY2" fmla="*/ 787400 h 2660650"/>
                <a:gd name="connsiteX3" fmla="*/ 2184400 w 2940050"/>
                <a:gd name="connsiteY3" fmla="*/ 1073150 h 2660650"/>
                <a:gd name="connsiteX4" fmla="*/ 1974850 w 2940050"/>
                <a:gd name="connsiteY4" fmla="*/ 1282700 h 2660650"/>
                <a:gd name="connsiteX5" fmla="*/ 1746250 w 2940050"/>
                <a:gd name="connsiteY5" fmla="*/ 1492250 h 2660650"/>
                <a:gd name="connsiteX6" fmla="*/ 1574800 w 2940050"/>
                <a:gd name="connsiteY6" fmla="*/ 1663700 h 2660650"/>
                <a:gd name="connsiteX7" fmla="*/ 1250950 w 2940050"/>
                <a:gd name="connsiteY7" fmla="*/ 1835150 h 2660650"/>
                <a:gd name="connsiteX8" fmla="*/ 965200 w 2940050"/>
                <a:gd name="connsiteY8" fmla="*/ 2006600 h 2660650"/>
                <a:gd name="connsiteX9" fmla="*/ 641350 w 2940050"/>
                <a:gd name="connsiteY9" fmla="*/ 2159000 h 2660650"/>
                <a:gd name="connsiteX10" fmla="*/ 336550 w 2940050"/>
                <a:gd name="connsiteY10" fmla="*/ 2317750 h 2660650"/>
                <a:gd name="connsiteX11" fmla="*/ 31750 w 2940050"/>
                <a:gd name="connsiteY11" fmla="*/ 2451100 h 2660650"/>
                <a:gd name="connsiteX12" fmla="*/ 0 w 2940050"/>
                <a:gd name="connsiteY12" fmla="*/ 2660650 h 2660650"/>
                <a:gd name="connsiteX0" fmla="*/ 2990850 w 2990850"/>
                <a:gd name="connsiteY0" fmla="*/ 0 h 2660650"/>
                <a:gd name="connsiteX1" fmla="*/ 2616200 w 2990850"/>
                <a:gd name="connsiteY1" fmla="*/ 444500 h 2660650"/>
                <a:gd name="connsiteX2" fmla="*/ 2444750 w 2990850"/>
                <a:gd name="connsiteY2" fmla="*/ 787400 h 2660650"/>
                <a:gd name="connsiteX3" fmla="*/ 2235200 w 2990850"/>
                <a:gd name="connsiteY3" fmla="*/ 1073150 h 2660650"/>
                <a:gd name="connsiteX4" fmla="*/ 2025650 w 2990850"/>
                <a:gd name="connsiteY4" fmla="*/ 1282700 h 2660650"/>
                <a:gd name="connsiteX5" fmla="*/ 1797050 w 2990850"/>
                <a:gd name="connsiteY5" fmla="*/ 1492250 h 2660650"/>
                <a:gd name="connsiteX6" fmla="*/ 1625600 w 2990850"/>
                <a:gd name="connsiteY6" fmla="*/ 1663700 h 2660650"/>
                <a:gd name="connsiteX7" fmla="*/ 1301750 w 2990850"/>
                <a:gd name="connsiteY7" fmla="*/ 1835150 h 2660650"/>
                <a:gd name="connsiteX8" fmla="*/ 1016000 w 2990850"/>
                <a:gd name="connsiteY8" fmla="*/ 2006600 h 2660650"/>
                <a:gd name="connsiteX9" fmla="*/ 692150 w 2990850"/>
                <a:gd name="connsiteY9" fmla="*/ 2159000 h 2660650"/>
                <a:gd name="connsiteX10" fmla="*/ 387350 w 2990850"/>
                <a:gd name="connsiteY10" fmla="*/ 2317750 h 2660650"/>
                <a:gd name="connsiteX11" fmla="*/ 82550 w 2990850"/>
                <a:gd name="connsiteY11" fmla="*/ 2451100 h 2660650"/>
                <a:gd name="connsiteX12" fmla="*/ 0 w 2990850"/>
                <a:gd name="connsiteY12" fmla="*/ 2565400 h 2660650"/>
                <a:gd name="connsiteX13" fmla="*/ 50800 w 2990850"/>
                <a:gd name="connsiteY13" fmla="*/ 2660650 h 2660650"/>
                <a:gd name="connsiteX0" fmla="*/ 2990850 w 2990850"/>
                <a:gd name="connsiteY0" fmla="*/ 0 h 2914650"/>
                <a:gd name="connsiteX1" fmla="*/ 2616200 w 2990850"/>
                <a:gd name="connsiteY1" fmla="*/ 444500 h 2914650"/>
                <a:gd name="connsiteX2" fmla="*/ 2444750 w 2990850"/>
                <a:gd name="connsiteY2" fmla="*/ 787400 h 2914650"/>
                <a:gd name="connsiteX3" fmla="*/ 2235200 w 2990850"/>
                <a:gd name="connsiteY3" fmla="*/ 1073150 h 2914650"/>
                <a:gd name="connsiteX4" fmla="*/ 2025650 w 2990850"/>
                <a:gd name="connsiteY4" fmla="*/ 1282700 h 2914650"/>
                <a:gd name="connsiteX5" fmla="*/ 1797050 w 2990850"/>
                <a:gd name="connsiteY5" fmla="*/ 1492250 h 2914650"/>
                <a:gd name="connsiteX6" fmla="*/ 1625600 w 2990850"/>
                <a:gd name="connsiteY6" fmla="*/ 1663700 h 2914650"/>
                <a:gd name="connsiteX7" fmla="*/ 1301750 w 2990850"/>
                <a:gd name="connsiteY7" fmla="*/ 1835150 h 2914650"/>
                <a:gd name="connsiteX8" fmla="*/ 1016000 w 2990850"/>
                <a:gd name="connsiteY8" fmla="*/ 2006600 h 2914650"/>
                <a:gd name="connsiteX9" fmla="*/ 692150 w 2990850"/>
                <a:gd name="connsiteY9" fmla="*/ 2159000 h 2914650"/>
                <a:gd name="connsiteX10" fmla="*/ 387350 w 2990850"/>
                <a:gd name="connsiteY10" fmla="*/ 2317750 h 2914650"/>
                <a:gd name="connsiteX11" fmla="*/ 82550 w 2990850"/>
                <a:gd name="connsiteY11" fmla="*/ 2451100 h 2914650"/>
                <a:gd name="connsiteX12" fmla="*/ 0 w 2990850"/>
                <a:gd name="connsiteY12" fmla="*/ 2565400 h 2914650"/>
                <a:gd name="connsiteX13" fmla="*/ 374650 w 2990850"/>
                <a:gd name="connsiteY13" fmla="*/ 2914650 h 2914650"/>
                <a:gd name="connsiteX0" fmla="*/ 2990850 w 2990850"/>
                <a:gd name="connsiteY0" fmla="*/ 0 h 2914650"/>
                <a:gd name="connsiteX1" fmla="*/ 2616200 w 2990850"/>
                <a:gd name="connsiteY1" fmla="*/ 444500 h 2914650"/>
                <a:gd name="connsiteX2" fmla="*/ 2444750 w 2990850"/>
                <a:gd name="connsiteY2" fmla="*/ 787400 h 2914650"/>
                <a:gd name="connsiteX3" fmla="*/ 2235200 w 2990850"/>
                <a:gd name="connsiteY3" fmla="*/ 1073150 h 2914650"/>
                <a:gd name="connsiteX4" fmla="*/ 2025650 w 2990850"/>
                <a:gd name="connsiteY4" fmla="*/ 1282700 h 2914650"/>
                <a:gd name="connsiteX5" fmla="*/ 1797050 w 2990850"/>
                <a:gd name="connsiteY5" fmla="*/ 1492250 h 2914650"/>
                <a:gd name="connsiteX6" fmla="*/ 1625600 w 2990850"/>
                <a:gd name="connsiteY6" fmla="*/ 1663700 h 2914650"/>
                <a:gd name="connsiteX7" fmla="*/ 1301750 w 2990850"/>
                <a:gd name="connsiteY7" fmla="*/ 1835150 h 2914650"/>
                <a:gd name="connsiteX8" fmla="*/ 1016000 w 2990850"/>
                <a:gd name="connsiteY8" fmla="*/ 2006600 h 2914650"/>
                <a:gd name="connsiteX9" fmla="*/ 692150 w 2990850"/>
                <a:gd name="connsiteY9" fmla="*/ 2159000 h 2914650"/>
                <a:gd name="connsiteX10" fmla="*/ 387350 w 2990850"/>
                <a:gd name="connsiteY10" fmla="*/ 2317750 h 2914650"/>
                <a:gd name="connsiteX11" fmla="*/ 82550 w 2990850"/>
                <a:gd name="connsiteY11" fmla="*/ 2451100 h 2914650"/>
                <a:gd name="connsiteX12" fmla="*/ 0 w 2990850"/>
                <a:gd name="connsiteY12" fmla="*/ 2565400 h 2914650"/>
                <a:gd name="connsiteX13" fmla="*/ 114300 w 2990850"/>
                <a:gd name="connsiteY13" fmla="*/ 2743200 h 2914650"/>
                <a:gd name="connsiteX14" fmla="*/ 374650 w 2990850"/>
                <a:gd name="connsiteY14" fmla="*/ 2914650 h 2914650"/>
                <a:gd name="connsiteX0" fmla="*/ 2990850 w 2990850"/>
                <a:gd name="connsiteY0" fmla="*/ 0 h 2914650"/>
                <a:gd name="connsiteX1" fmla="*/ 2616200 w 2990850"/>
                <a:gd name="connsiteY1" fmla="*/ 444500 h 2914650"/>
                <a:gd name="connsiteX2" fmla="*/ 2444750 w 2990850"/>
                <a:gd name="connsiteY2" fmla="*/ 787400 h 2914650"/>
                <a:gd name="connsiteX3" fmla="*/ 2235200 w 2990850"/>
                <a:gd name="connsiteY3" fmla="*/ 1073150 h 2914650"/>
                <a:gd name="connsiteX4" fmla="*/ 2025650 w 2990850"/>
                <a:gd name="connsiteY4" fmla="*/ 1282700 h 2914650"/>
                <a:gd name="connsiteX5" fmla="*/ 1797050 w 2990850"/>
                <a:gd name="connsiteY5" fmla="*/ 1492250 h 2914650"/>
                <a:gd name="connsiteX6" fmla="*/ 1625600 w 2990850"/>
                <a:gd name="connsiteY6" fmla="*/ 1663700 h 2914650"/>
                <a:gd name="connsiteX7" fmla="*/ 1301750 w 2990850"/>
                <a:gd name="connsiteY7" fmla="*/ 1835150 h 2914650"/>
                <a:gd name="connsiteX8" fmla="*/ 1016000 w 2990850"/>
                <a:gd name="connsiteY8" fmla="*/ 2006600 h 2914650"/>
                <a:gd name="connsiteX9" fmla="*/ 692150 w 2990850"/>
                <a:gd name="connsiteY9" fmla="*/ 2159000 h 2914650"/>
                <a:gd name="connsiteX10" fmla="*/ 387350 w 2990850"/>
                <a:gd name="connsiteY10" fmla="*/ 2317750 h 2914650"/>
                <a:gd name="connsiteX11" fmla="*/ 82550 w 2990850"/>
                <a:gd name="connsiteY11" fmla="*/ 2451100 h 2914650"/>
                <a:gd name="connsiteX12" fmla="*/ 0 w 2990850"/>
                <a:gd name="connsiteY12" fmla="*/ 2565400 h 2914650"/>
                <a:gd name="connsiteX13" fmla="*/ 114300 w 2990850"/>
                <a:gd name="connsiteY13" fmla="*/ 2743200 h 2914650"/>
                <a:gd name="connsiteX14" fmla="*/ 374650 w 2990850"/>
                <a:gd name="connsiteY14" fmla="*/ 2914650 h 2914650"/>
                <a:gd name="connsiteX0" fmla="*/ 2990850 w 2990850"/>
                <a:gd name="connsiteY0" fmla="*/ 0 h 3168650"/>
                <a:gd name="connsiteX1" fmla="*/ 2616200 w 2990850"/>
                <a:gd name="connsiteY1" fmla="*/ 444500 h 3168650"/>
                <a:gd name="connsiteX2" fmla="*/ 2444750 w 2990850"/>
                <a:gd name="connsiteY2" fmla="*/ 787400 h 3168650"/>
                <a:gd name="connsiteX3" fmla="*/ 2235200 w 2990850"/>
                <a:gd name="connsiteY3" fmla="*/ 1073150 h 3168650"/>
                <a:gd name="connsiteX4" fmla="*/ 2025650 w 2990850"/>
                <a:gd name="connsiteY4" fmla="*/ 1282700 h 3168650"/>
                <a:gd name="connsiteX5" fmla="*/ 1797050 w 2990850"/>
                <a:gd name="connsiteY5" fmla="*/ 1492250 h 3168650"/>
                <a:gd name="connsiteX6" fmla="*/ 1625600 w 2990850"/>
                <a:gd name="connsiteY6" fmla="*/ 1663700 h 3168650"/>
                <a:gd name="connsiteX7" fmla="*/ 1301750 w 2990850"/>
                <a:gd name="connsiteY7" fmla="*/ 1835150 h 3168650"/>
                <a:gd name="connsiteX8" fmla="*/ 1016000 w 2990850"/>
                <a:gd name="connsiteY8" fmla="*/ 2006600 h 3168650"/>
                <a:gd name="connsiteX9" fmla="*/ 692150 w 2990850"/>
                <a:gd name="connsiteY9" fmla="*/ 2159000 h 3168650"/>
                <a:gd name="connsiteX10" fmla="*/ 387350 w 2990850"/>
                <a:gd name="connsiteY10" fmla="*/ 2317750 h 3168650"/>
                <a:gd name="connsiteX11" fmla="*/ 82550 w 2990850"/>
                <a:gd name="connsiteY11" fmla="*/ 2451100 h 3168650"/>
                <a:gd name="connsiteX12" fmla="*/ 0 w 2990850"/>
                <a:gd name="connsiteY12" fmla="*/ 2565400 h 3168650"/>
                <a:gd name="connsiteX13" fmla="*/ 114300 w 2990850"/>
                <a:gd name="connsiteY13" fmla="*/ 2743200 h 3168650"/>
                <a:gd name="connsiteX14" fmla="*/ 800100 w 2990850"/>
                <a:gd name="connsiteY14" fmla="*/ 3168650 h 3168650"/>
                <a:gd name="connsiteX0" fmla="*/ 2990850 w 2990850"/>
                <a:gd name="connsiteY0" fmla="*/ 0 h 3651250"/>
                <a:gd name="connsiteX1" fmla="*/ 2616200 w 2990850"/>
                <a:gd name="connsiteY1" fmla="*/ 444500 h 3651250"/>
                <a:gd name="connsiteX2" fmla="*/ 2444750 w 2990850"/>
                <a:gd name="connsiteY2" fmla="*/ 787400 h 3651250"/>
                <a:gd name="connsiteX3" fmla="*/ 2235200 w 2990850"/>
                <a:gd name="connsiteY3" fmla="*/ 1073150 h 3651250"/>
                <a:gd name="connsiteX4" fmla="*/ 2025650 w 2990850"/>
                <a:gd name="connsiteY4" fmla="*/ 1282700 h 3651250"/>
                <a:gd name="connsiteX5" fmla="*/ 1797050 w 2990850"/>
                <a:gd name="connsiteY5" fmla="*/ 1492250 h 3651250"/>
                <a:gd name="connsiteX6" fmla="*/ 1625600 w 2990850"/>
                <a:gd name="connsiteY6" fmla="*/ 1663700 h 3651250"/>
                <a:gd name="connsiteX7" fmla="*/ 1301750 w 2990850"/>
                <a:gd name="connsiteY7" fmla="*/ 1835150 h 3651250"/>
                <a:gd name="connsiteX8" fmla="*/ 1016000 w 2990850"/>
                <a:gd name="connsiteY8" fmla="*/ 2006600 h 3651250"/>
                <a:gd name="connsiteX9" fmla="*/ 692150 w 2990850"/>
                <a:gd name="connsiteY9" fmla="*/ 2159000 h 3651250"/>
                <a:gd name="connsiteX10" fmla="*/ 387350 w 2990850"/>
                <a:gd name="connsiteY10" fmla="*/ 2317750 h 3651250"/>
                <a:gd name="connsiteX11" fmla="*/ 82550 w 2990850"/>
                <a:gd name="connsiteY11" fmla="*/ 2451100 h 3651250"/>
                <a:gd name="connsiteX12" fmla="*/ 0 w 2990850"/>
                <a:gd name="connsiteY12" fmla="*/ 2565400 h 3651250"/>
                <a:gd name="connsiteX13" fmla="*/ 114300 w 2990850"/>
                <a:gd name="connsiteY13" fmla="*/ 2743200 h 3651250"/>
                <a:gd name="connsiteX14" fmla="*/ 698500 w 2990850"/>
                <a:gd name="connsiteY14" fmla="*/ 3651250 h 3651250"/>
                <a:gd name="connsiteX0" fmla="*/ 2990850 w 2990850"/>
                <a:gd name="connsiteY0" fmla="*/ 0 h 3651250"/>
                <a:gd name="connsiteX1" fmla="*/ 2616200 w 2990850"/>
                <a:gd name="connsiteY1" fmla="*/ 444500 h 3651250"/>
                <a:gd name="connsiteX2" fmla="*/ 2444750 w 2990850"/>
                <a:gd name="connsiteY2" fmla="*/ 787400 h 3651250"/>
                <a:gd name="connsiteX3" fmla="*/ 2235200 w 2990850"/>
                <a:gd name="connsiteY3" fmla="*/ 1073150 h 3651250"/>
                <a:gd name="connsiteX4" fmla="*/ 2025650 w 2990850"/>
                <a:gd name="connsiteY4" fmla="*/ 1282700 h 3651250"/>
                <a:gd name="connsiteX5" fmla="*/ 1797050 w 2990850"/>
                <a:gd name="connsiteY5" fmla="*/ 1492250 h 3651250"/>
                <a:gd name="connsiteX6" fmla="*/ 1625600 w 2990850"/>
                <a:gd name="connsiteY6" fmla="*/ 1663700 h 3651250"/>
                <a:gd name="connsiteX7" fmla="*/ 1301750 w 2990850"/>
                <a:gd name="connsiteY7" fmla="*/ 1835150 h 3651250"/>
                <a:gd name="connsiteX8" fmla="*/ 1016000 w 2990850"/>
                <a:gd name="connsiteY8" fmla="*/ 2006600 h 3651250"/>
                <a:gd name="connsiteX9" fmla="*/ 692150 w 2990850"/>
                <a:gd name="connsiteY9" fmla="*/ 2159000 h 3651250"/>
                <a:gd name="connsiteX10" fmla="*/ 387350 w 2990850"/>
                <a:gd name="connsiteY10" fmla="*/ 2317750 h 3651250"/>
                <a:gd name="connsiteX11" fmla="*/ 82550 w 2990850"/>
                <a:gd name="connsiteY11" fmla="*/ 2451100 h 3651250"/>
                <a:gd name="connsiteX12" fmla="*/ 0 w 2990850"/>
                <a:gd name="connsiteY12" fmla="*/ 2565400 h 3651250"/>
                <a:gd name="connsiteX13" fmla="*/ 114300 w 2990850"/>
                <a:gd name="connsiteY13" fmla="*/ 2743200 h 3651250"/>
                <a:gd name="connsiteX14" fmla="*/ 774700 w 2990850"/>
                <a:gd name="connsiteY14" fmla="*/ 3155950 h 3651250"/>
                <a:gd name="connsiteX15" fmla="*/ 698500 w 2990850"/>
                <a:gd name="connsiteY15" fmla="*/ 3651250 h 3651250"/>
                <a:gd name="connsiteX0" fmla="*/ 2990850 w 2990850"/>
                <a:gd name="connsiteY0" fmla="*/ 0 h 3375025"/>
                <a:gd name="connsiteX1" fmla="*/ 2616200 w 2990850"/>
                <a:gd name="connsiteY1" fmla="*/ 444500 h 3375025"/>
                <a:gd name="connsiteX2" fmla="*/ 2444750 w 2990850"/>
                <a:gd name="connsiteY2" fmla="*/ 787400 h 3375025"/>
                <a:gd name="connsiteX3" fmla="*/ 2235200 w 2990850"/>
                <a:gd name="connsiteY3" fmla="*/ 1073150 h 3375025"/>
                <a:gd name="connsiteX4" fmla="*/ 2025650 w 2990850"/>
                <a:gd name="connsiteY4" fmla="*/ 1282700 h 3375025"/>
                <a:gd name="connsiteX5" fmla="*/ 1797050 w 2990850"/>
                <a:gd name="connsiteY5" fmla="*/ 1492250 h 3375025"/>
                <a:gd name="connsiteX6" fmla="*/ 1625600 w 2990850"/>
                <a:gd name="connsiteY6" fmla="*/ 1663700 h 3375025"/>
                <a:gd name="connsiteX7" fmla="*/ 1301750 w 2990850"/>
                <a:gd name="connsiteY7" fmla="*/ 1835150 h 3375025"/>
                <a:gd name="connsiteX8" fmla="*/ 1016000 w 2990850"/>
                <a:gd name="connsiteY8" fmla="*/ 2006600 h 3375025"/>
                <a:gd name="connsiteX9" fmla="*/ 692150 w 2990850"/>
                <a:gd name="connsiteY9" fmla="*/ 2159000 h 3375025"/>
                <a:gd name="connsiteX10" fmla="*/ 387350 w 2990850"/>
                <a:gd name="connsiteY10" fmla="*/ 2317750 h 3375025"/>
                <a:gd name="connsiteX11" fmla="*/ 82550 w 2990850"/>
                <a:gd name="connsiteY11" fmla="*/ 2451100 h 3375025"/>
                <a:gd name="connsiteX12" fmla="*/ 0 w 2990850"/>
                <a:gd name="connsiteY12" fmla="*/ 2565400 h 3375025"/>
                <a:gd name="connsiteX13" fmla="*/ 114300 w 2990850"/>
                <a:gd name="connsiteY13" fmla="*/ 2743200 h 3375025"/>
                <a:gd name="connsiteX14" fmla="*/ 774700 w 2990850"/>
                <a:gd name="connsiteY14" fmla="*/ 3155950 h 3375025"/>
                <a:gd name="connsiteX15" fmla="*/ 841375 w 2990850"/>
                <a:gd name="connsiteY15" fmla="*/ 3375025 h 3375025"/>
                <a:gd name="connsiteX0" fmla="*/ 2990850 w 2990850"/>
                <a:gd name="connsiteY0" fmla="*/ 0 h 3375025"/>
                <a:gd name="connsiteX1" fmla="*/ 2616200 w 2990850"/>
                <a:gd name="connsiteY1" fmla="*/ 444500 h 3375025"/>
                <a:gd name="connsiteX2" fmla="*/ 2444750 w 2990850"/>
                <a:gd name="connsiteY2" fmla="*/ 787400 h 3375025"/>
                <a:gd name="connsiteX3" fmla="*/ 2235200 w 2990850"/>
                <a:gd name="connsiteY3" fmla="*/ 1073150 h 3375025"/>
                <a:gd name="connsiteX4" fmla="*/ 2025650 w 2990850"/>
                <a:gd name="connsiteY4" fmla="*/ 1282700 h 3375025"/>
                <a:gd name="connsiteX5" fmla="*/ 1797050 w 2990850"/>
                <a:gd name="connsiteY5" fmla="*/ 1492250 h 3375025"/>
                <a:gd name="connsiteX6" fmla="*/ 1625600 w 2990850"/>
                <a:gd name="connsiteY6" fmla="*/ 1663700 h 3375025"/>
                <a:gd name="connsiteX7" fmla="*/ 1301750 w 2990850"/>
                <a:gd name="connsiteY7" fmla="*/ 1835150 h 3375025"/>
                <a:gd name="connsiteX8" fmla="*/ 1016000 w 2990850"/>
                <a:gd name="connsiteY8" fmla="*/ 2006600 h 3375025"/>
                <a:gd name="connsiteX9" fmla="*/ 692150 w 2990850"/>
                <a:gd name="connsiteY9" fmla="*/ 2159000 h 3375025"/>
                <a:gd name="connsiteX10" fmla="*/ 387350 w 2990850"/>
                <a:gd name="connsiteY10" fmla="*/ 2317750 h 3375025"/>
                <a:gd name="connsiteX11" fmla="*/ 82550 w 2990850"/>
                <a:gd name="connsiteY11" fmla="*/ 2451100 h 3375025"/>
                <a:gd name="connsiteX12" fmla="*/ 0 w 2990850"/>
                <a:gd name="connsiteY12" fmla="*/ 2565400 h 3375025"/>
                <a:gd name="connsiteX13" fmla="*/ 114300 w 2990850"/>
                <a:gd name="connsiteY13" fmla="*/ 2743200 h 3375025"/>
                <a:gd name="connsiteX14" fmla="*/ 879475 w 2990850"/>
                <a:gd name="connsiteY14" fmla="*/ 3165475 h 3375025"/>
                <a:gd name="connsiteX15" fmla="*/ 841375 w 2990850"/>
                <a:gd name="connsiteY15" fmla="*/ 3375025 h 3375025"/>
                <a:gd name="connsiteX0" fmla="*/ 2990850 w 2990850"/>
                <a:gd name="connsiteY0" fmla="*/ 0 h 3270250"/>
                <a:gd name="connsiteX1" fmla="*/ 2616200 w 2990850"/>
                <a:gd name="connsiteY1" fmla="*/ 444500 h 3270250"/>
                <a:gd name="connsiteX2" fmla="*/ 2444750 w 2990850"/>
                <a:gd name="connsiteY2" fmla="*/ 787400 h 3270250"/>
                <a:gd name="connsiteX3" fmla="*/ 2235200 w 2990850"/>
                <a:gd name="connsiteY3" fmla="*/ 1073150 h 3270250"/>
                <a:gd name="connsiteX4" fmla="*/ 2025650 w 2990850"/>
                <a:gd name="connsiteY4" fmla="*/ 1282700 h 3270250"/>
                <a:gd name="connsiteX5" fmla="*/ 1797050 w 2990850"/>
                <a:gd name="connsiteY5" fmla="*/ 1492250 h 3270250"/>
                <a:gd name="connsiteX6" fmla="*/ 1625600 w 2990850"/>
                <a:gd name="connsiteY6" fmla="*/ 1663700 h 3270250"/>
                <a:gd name="connsiteX7" fmla="*/ 1301750 w 2990850"/>
                <a:gd name="connsiteY7" fmla="*/ 1835150 h 3270250"/>
                <a:gd name="connsiteX8" fmla="*/ 1016000 w 2990850"/>
                <a:gd name="connsiteY8" fmla="*/ 2006600 h 3270250"/>
                <a:gd name="connsiteX9" fmla="*/ 692150 w 2990850"/>
                <a:gd name="connsiteY9" fmla="*/ 2159000 h 3270250"/>
                <a:gd name="connsiteX10" fmla="*/ 387350 w 2990850"/>
                <a:gd name="connsiteY10" fmla="*/ 2317750 h 3270250"/>
                <a:gd name="connsiteX11" fmla="*/ 82550 w 2990850"/>
                <a:gd name="connsiteY11" fmla="*/ 2451100 h 3270250"/>
                <a:gd name="connsiteX12" fmla="*/ 0 w 2990850"/>
                <a:gd name="connsiteY12" fmla="*/ 2565400 h 3270250"/>
                <a:gd name="connsiteX13" fmla="*/ 114300 w 2990850"/>
                <a:gd name="connsiteY13" fmla="*/ 2743200 h 3270250"/>
                <a:gd name="connsiteX14" fmla="*/ 879475 w 2990850"/>
                <a:gd name="connsiteY14" fmla="*/ 3165475 h 3270250"/>
                <a:gd name="connsiteX15" fmla="*/ 889000 w 2990850"/>
                <a:gd name="connsiteY15" fmla="*/ 3270250 h 3270250"/>
                <a:gd name="connsiteX0" fmla="*/ 2990850 w 2990850"/>
                <a:gd name="connsiteY0" fmla="*/ 0 h 3270250"/>
                <a:gd name="connsiteX1" fmla="*/ 2616200 w 2990850"/>
                <a:gd name="connsiteY1" fmla="*/ 444500 h 3270250"/>
                <a:gd name="connsiteX2" fmla="*/ 2444750 w 2990850"/>
                <a:gd name="connsiteY2" fmla="*/ 787400 h 3270250"/>
                <a:gd name="connsiteX3" fmla="*/ 2235200 w 2990850"/>
                <a:gd name="connsiteY3" fmla="*/ 1073150 h 3270250"/>
                <a:gd name="connsiteX4" fmla="*/ 2025650 w 2990850"/>
                <a:gd name="connsiteY4" fmla="*/ 1282700 h 3270250"/>
                <a:gd name="connsiteX5" fmla="*/ 1797050 w 2990850"/>
                <a:gd name="connsiteY5" fmla="*/ 1492250 h 3270250"/>
                <a:gd name="connsiteX6" fmla="*/ 1625600 w 2990850"/>
                <a:gd name="connsiteY6" fmla="*/ 1663700 h 3270250"/>
                <a:gd name="connsiteX7" fmla="*/ 1301750 w 2990850"/>
                <a:gd name="connsiteY7" fmla="*/ 1835150 h 3270250"/>
                <a:gd name="connsiteX8" fmla="*/ 1016000 w 2990850"/>
                <a:gd name="connsiteY8" fmla="*/ 2006600 h 3270250"/>
                <a:gd name="connsiteX9" fmla="*/ 692150 w 2990850"/>
                <a:gd name="connsiteY9" fmla="*/ 2159000 h 3270250"/>
                <a:gd name="connsiteX10" fmla="*/ 387350 w 2990850"/>
                <a:gd name="connsiteY10" fmla="*/ 2317750 h 3270250"/>
                <a:gd name="connsiteX11" fmla="*/ 82550 w 2990850"/>
                <a:gd name="connsiteY11" fmla="*/ 2451100 h 3270250"/>
                <a:gd name="connsiteX12" fmla="*/ 0 w 2990850"/>
                <a:gd name="connsiteY12" fmla="*/ 2565400 h 3270250"/>
                <a:gd name="connsiteX13" fmla="*/ 114300 w 2990850"/>
                <a:gd name="connsiteY13" fmla="*/ 2743200 h 3270250"/>
                <a:gd name="connsiteX14" fmla="*/ 889000 w 2990850"/>
                <a:gd name="connsiteY14" fmla="*/ 3136900 h 3270250"/>
                <a:gd name="connsiteX15" fmla="*/ 889000 w 2990850"/>
                <a:gd name="connsiteY15" fmla="*/ 3270250 h 3270250"/>
                <a:gd name="connsiteX0" fmla="*/ 2990850 w 2990850"/>
                <a:gd name="connsiteY0" fmla="*/ 0 h 3270250"/>
                <a:gd name="connsiteX1" fmla="*/ 2616200 w 2990850"/>
                <a:gd name="connsiteY1" fmla="*/ 444500 h 3270250"/>
                <a:gd name="connsiteX2" fmla="*/ 2444750 w 2990850"/>
                <a:gd name="connsiteY2" fmla="*/ 787400 h 3270250"/>
                <a:gd name="connsiteX3" fmla="*/ 2235200 w 2990850"/>
                <a:gd name="connsiteY3" fmla="*/ 1073150 h 3270250"/>
                <a:gd name="connsiteX4" fmla="*/ 2025650 w 2990850"/>
                <a:gd name="connsiteY4" fmla="*/ 1282700 h 3270250"/>
                <a:gd name="connsiteX5" fmla="*/ 1797050 w 2990850"/>
                <a:gd name="connsiteY5" fmla="*/ 1492250 h 3270250"/>
                <a:gd name="connsiteX6" fmla="*/ 1625600 w 2990850"/>
                <a:gd name="connsiteY6" fmla="*/ 1663700 h 3270250"/>
                <a:gd name="connsiteX7" fmla="*/ 1301750 w 2990850"/>
                <a:gd name="connsiteY7" fmla="*/ 1835150 h 3270250"/>
                <a:gd name="connsiteX8" fmla="*/ 1016000 w 2990850"/>
                <a:gd name="connsiteY8" fmla="*/ 2006600 h 3270250"/>
                <a:gd name="connsiteX9" fmla="*/ 692150 w 2990850"/>
                <a:gd name="connsiteY9" fmla="*/ 2159000 h 3270250"/>
                <a:gd name="connsiteX10" fmla="*/ 387350 w 2990850"/>
                <a:gd name="connsiteY10" fmla="*/ 2317750 h 3270250"/>
                <a:gd name="connsiteX11" fmla="*/ 82550 w 2990850"/>
                <a:gd name="connsiteY11" fmla="*/ 2451100 h 3270250"/>
                <a:gd name="connsiteX12" fmla="*/ 0 w 2990850"/>
                <a:gd name="connsiteY12" fmla="*/ 2565400 h 3270250"/>
                <a:gd name="connsiteX13" fmla="*/ 114300 w 2990850"/>
                <a:gd name="connsiteY13" fmla="*/ 2743200 h 3270250"/>
                <a:gd name="connsiteX14" fmla="*/ 936625 w 2990850"/>
                <a:gd name="connsiteY14" fmla="*/ 3136900 h 3270250"/>
                <a:gd name="connsiteX15" fmla="*/ 889000 w 2990850"/>
                <a:gd name="connsiteY15" fmla="*/ 3270250 h 3270250"/>
                <a:gd name="connsiteX0" fmla="*/ 2990850 w 2990850"/>
                <a:gd name="connsiteY0" fmla="*/ 0 h 3270250"/>
                <a:gd name="connsiteX1" fmla="*/ 2616200 w 2990850"/>
                <a:gd name="connsiteY1" fmla="*/ 444500 h 3270250"/>
                <a:gd name="connsiteX2" fmla="*/ 2444750 w 2990850"/>
                <a:gd name="connsiteY2" fmla="*/ 787400 h 3270250"/>
                <a:gd name="connsiteX3" fmla="*/ 2235200 w 2990850"/>
                <a:gd name="connsiteY3" fmla="*/ 1073150 h 3270250"/>
                <a:gd name="connsiteX4" fmla="*/ 2025650 w 2990850"/>
                <a:gd name="connsiteY4" fmla="*/ 1282700 h 3270250"/>
                <a:gd name="connsiteX5" fmla="*/ 1797050 w 2990850"/>
                <a:gd name="connsiteY5" fmla="*/ 1492250 h 3270250"/>
                <a:gd name="connsiteX6" fmla="*/ 1625600 w 2990850"/>
                <a:gd name="connsiteY6" fmla="*/ 1663700 h 3270250"/>
                <a:gd name="connsiteX7" fmla="*/ 1301750 w 2990850"/>
                <a:gd name="connsiteY7" fmla="*/ 1835150 h 3270250"/>
                <a:gd name="connsiteX8" fmla="*/ 1016000 w 2990850"/>
                <a:gd name="connsiteY8" fmla="*/ 2006600 h 3270250"/>
                <a:gd name="connsiteX9" fmla="*/ 692150 w 2990850"/>
                <a:gd name="connsiteY9" fmla="*/ 2159000 h 3270250"/>
                <a:gd name="connsiteX10" fmla="*/ 387350 w 2990850"/>
                <a:gd name="connsiteY10" fmla="*/ 2317750 h 3270250"/>
                <a:gd name="connsiteX11" fmla="*/ 82550 w 2990850"/>
                <a:gd name="connsiteY11" fmla="*/ 2451100 h 3270250"/>
                <a:gd name="connsiteX12" fmla="*/ 0 w 2990850"/>
                <a:gd name="connsiteY12" fmla="*/ 2565400 h 3270250"/>
                <a:gd name="connsiteX13" fmla="*/ 114300 w 2990850"/>
                <a:gd name="connsiteY13" fmla="*/ 2743200 h 3270250"/>
                <a:gd name="connsiteX14" fmla="*/ 638175 w 2990850"/>
                <a:gd name="connsiteY14" fmla="*/ 3009901 h 3270250"/>
                <a:gd name="connsiteX15" fmla="*/ 936625 w 2990850"/>
                <a:gd name="connsiteY15" fmla="*/ 3136900 h 3270250"/>
                <a:gd name="connsiteX16" fmla="*/ 889000 w 2990850"/>
                <a:gd name="connsiteY16" fmla="*/ 3270250 h 3270250"/>
                <a:gd name="connsiteX0" fmla="*/ 2990850 w 2990850"/>
                <a:gd name="connsiteY0" fmla="*/ 0 h 3298825"/>
                <a:gd name="connsiteX1" fmla="*/ 2616200 w 2990850"/>
                <a:gd name="connsiteY1" fmla="*/ 444500 h 3298825"/>
                <a:gd name="connsiteX2" fmla="*/ 2444750 w 2990850"/>
                <a:gd name="connsiteY2" fmla="*/ 787400 h 3298825"/>
                <a:gd name="connsiteX3" fmla="*/ 2235200 w 2990850"/>
                <a:gd name="connsiteY3" fmla="*/ 1073150 h 3298825"/>
                <a:gd name="connsiteX4" fmla="*/ 2025650 w 2990850"/>
                <a:gd name="connsiteY4" fmla="*/ 1282700 h 3298825"/>
                <a:gd name="connsiteX5" fmla="*/ 1797050 w 2990850"/>
                <a:gd name="connsiteY5" fmla="*/ 1492250 h 3298825"/>
                <a:gd name="connsiteX6" fmla="*/ 1625600 w 2990850"/>
                <a:gd name="connsiteY6" fmla="*/ 1663700 h 3298825"/>
                <a:gd name="connsiteX7" fmla="*/ 1301750 w 2990850"/>
                <a:gd name="connsiteY7" fmla="*/ 1835150 h 3298825"/>
                <a:gd name="connsiteX8" fmla="*/ 1016000 w 2990850"/>
                <a:gd name="connsiteY8" fmla="*/ 2006600 h 3298825"/>
                <a:gd name="connsiteX9" fmla="*/ 692150 w 2990850"/>
                <a:gd name="connsiteY9" fmla="*/ 2159000 h 3298825"/>
                <a:gd name="connsiteX10" fmla="*/ 387350 w 2990850"/>
                <a:gd name="connsiteY10" fmla="*/ 2317750 h 3298825"/>
                <a:gd name="connsiteX11" fmla="*/ 82550 w 2990850"/>
                <a:gd name="connsiteY11" fmla="*/ 2451100 h 3298825"/>
                <a:gd name="connsiteX12" fmla="*/ 0 w 2990850"/>
                <a:gd name="connsiteY12" fmla="*/ 2565400 h 3298825"/>
                <a:gd name="connsiteX13" fmla="*/ 114300 w 2990850"/>
                <a:gd name="connsiteY13" fmla="*/ 2743200 h 3298825"/>
                <a:gd name="connsiteX14" fmla="*/ 638175 w 2990850"/>
                <a:gd name="connsiteY14" fmla="*/ 3009901 h 3298825"/>
                <a:gd name="connsiteX15" fmla="*/ 936625 w 2990850"/>
                <a:gd name="connsiteY15" fmla="*/ 3136900 h 3298825"/>
                <a:gd name="connsiteX16" fmla="*/ 898525 w 2990850"/>
                <a:gd name="connsiteY16" fmla="*/ 3298825 h 3298825"/>
                <a:gd name="connsiteX0" fmla="*/ 2806563 w 2806563"/>
                <a:gd name="connsiteY0" fmla="*/ 0 h 3109398"/>
                <a:gd name="connsiteX1" fmla="*/ 2616200 w 2806563"/>
                <a:gd name="connsiteY1" fmla="*/ 255073 h 3109398"/>
                <a:gd name="connsiteX2" fmla="*/ 2444750 w 2806563"/>
                <a:gd name="connsiteY2" fmla="*/ 597973 h 3109398"/>
                <a:gd name="connsiteX3" fmla="*/ 2235200 w 2806563"/>
                <a:gd name="connsiteY3" fmla="*/ 883723 h 3109398"/>
                <a:gd name="connsiteX4" fmla="*/ 2025650 w 2806563"/>
                <a:gd name="connsiteY4" fmla="*/ 1093273 h 3109398"/>
                <a:gd name="connsiteX5" fmla="*/ 1797050 w 2806563"/>
                <a:gd name="connsiteY5" fmla="*/ 1302823 h 3109398"/>
                <a:gd name="connsiteX6" fmla="*/ 1625600 w 2806563"/>
                <a:gd name="connsiteY6" fmla="*/ 1474273 h 3109398"/>
                <a:gd name="connsiteX7" fmla="*/ 1301750 w 2806563"/>
                <a:gd name="connsiteY7" fmla="*/ 1645723 h 3109398"/>
                <a:gd name="connsiteX8" fmla="*/ 1016000 w 2806563"/>
                <a:gd name="connsiteY8" fmla="*/ 1817173 h 3109398"/>
                <a:gd name="connsiteX9" fmla="*/ 692150 w 2806563"/>
                <a:gd name="connsiteY9" fmla="*/ 1969573 h 3109398"/>
                <a:gd name="connsiteX10" fmla="*/ 387350 w 2806563"/>
                <a:gd name="connsiteY10" fmla="*/ 2128323 h 3109398"/>
                <a:gd name="connsiteX11" fmla="*/ 82550 w 2806563"/>
                <a:gd name="connsiteY11" fmla="*/ 2261673 h 3109398"/>
                <a:gd name="connsiteX12" fmla="*/ 0 w 2806563"/>
                <a:gd name="connsiteY12" fmla="*/ 2375973 h 3109398"/>
                <a:gd name="connsiteX13" fmla="*/ 114300 w 2806563"/>
                <a:gd name="connsiteY13" fmla="*/ 2553773 h 3109398"/>
                <a:gd name="connsiteX14" fmla="*/ 638175 w 2806563"/>
                <a:gd name="connsiteY14" fmla="*/ 2820474 h 3109398"/>
                <a:gd name="connsiteX15" fmla="*/ 936625 w 2806563"/>
                <a:gd name="connsiteY15" fmla="*/ 2947473 h 3109398"/>
                <a:gd name="connsiteX16" fmla="*/ 898525 w 2806563"/>
                <a:gd name="connsiteY16" fmla="*/ 3109398 h 3109398"/>
                <a:gd name="connsiteX0" fmla="*/ 2806563 w 2806563"/>
                <a:gd name="connsiteY0" fmla="*/ 0 h 3109398"/>
                <a:gd name="connsiteX1" fmla="*/ 2576710 w 2806563"/>
                <a:gd name="connsiteY1" fmla="*/ 390378 h 3109398"/>
                <a:gd name="connsiteX2" fmla="*/ 2444750 w 2806563"/>
                <a:gd name="connsiteY2" fmla="*/ 597973 h 3109398"/>
                <a:gd name="connsiteX3" fmla="*/ 2235200 w 2806563"/>
                <a:gd name="connsiteY3" fmla="*/ 883723 h 3109398"/>
                <a:gd name="connsiteX4" fmla="*/ 2025650 w 2806563"/>
                <a:gd name="connsiteY4" fmla="*/ 1093273 h 3109398"/>
                <a:gd name="connsiteX5" fmla="*/ 1797050 w 2806563"/>
                <a:gd name="connsiteY5" fmla="*/ 1302823 h 3109398"/>
                <a:gd name="connsiteX6" fmla="*/ 1625600 w 2806563"/>
                <a:gd name="connsiteY6" fmla="*/ 1474273 h 3109398"/>
                <a:gd name="connsiteX7" fmla="*/ 1301750 w 2806563"/>
                <a:gd name="connsiteY7" fmla="*/ 1645723 h 3109398"/>
                <a:gd name="connsiteX8" fmla="*/ 1016000 w 2806563"/>
                <a:gd name="connsiteY8" fmla="*/ 1817173 h 3109398"/>
                <a:gd name="connsiteX9" fmla="*/ 692150 w 2806563"/>
                <a:gd name="connsiteY9" fmla="*/ 1969573 h 3109398"/>
                <a:gd name="connsiteX10" fmla="*/ 387350 w 2806563"/>
                <a:gd name="connsiteY10" fmla="*/ 2128323 h 3109398"/>
                <a:gd name="connsiteX11" fmla="*/ 82550 w 2806563"/>
                <a:gd name="connsiteY11" fmla="*/ 2261673 h 3109398"/>
                <a:gd name="connsiteX12" fmla="*/ 0 w 2806563"/>
                <a:gd name="connsiteY12" fmla="*/ 2375973 h 3109398"/>
                <a:gd name="connsiteX13" fmla="*/ 114300 w 2806563"/>
                <a:gd name="connsiteY13" fmla="*/ 2553773 h 3109398"/>
                <a:gd name="connsiteX14" fmla="*/ 638175 w 2806563"/>
                <a:gd name="connsiteY14" fmla="*/ 2820474 h 3109398"/>
                <a:gd name="connsiteX15" fmla="*/ 936625 w 2806563"/>
                <a:gd name="connsiteY15" fmla="*/ 2947473 h 3109398"/>
                <a:gd name="connsiteX16" fmla="*/ 898525 w 2806563"/>
                <a:gd name="connsiteY16" fmla="*/ 3109398 h 3109398"/>
                <a:gd name="connsiteX0" fmla="*/ 2832890 w 2832890"/>
                <a:gd name="connsiteY0" fmla="*/ 0 h 3109398"/>
                <a:gd name="connsiteX1" fmla="*/ 2576710 w 2832890"/>
                <a:gd name="connsiteY1" fmla="*/ 390378 h 3109398"/>
                <a:gd name="connsiteX2" fmla="*/ 2444750 w 2832890"/>
                <a:gd name="connsiteY2" fmla="*/ 597973 h 3109398"/>
                <a:gd name="connsiteX3" fmla="*/ 2235200 w 2832890"/>
                <a:gd name="connsiteY3" fmla="*/ 883723 h 3109398"/>
                <a:gd name="connsiteX4" fmla="*/ 2025650 w 2832890"/>
                <a:gd name="connsiteY4" fmla="*/ 1093273 h 3109398"/>
                <a:gd name="connsiteX5" fmla="*/ 1797050 w 2832890"/>
                <a:gd name="connsiteY5" fmla="*/ 1302823 h 3109398"/>
                <a:gd name="connsiteX6" fmla="*/ 1625600 w 2832890"/>
                <a:gd name="connsiteY6" fmla="*/ 1474273 h 3109398"/>
                <a:gd name="connsiteX7" fmla="*/ 1301750 w 2832890"/>
                <a:gd name="connsiteY7" fmla="*/ 1645723 h 3109398"/>
                <a:gd name="connsiteX8" fmla="*/ 1016000 w 2832890"/>
                <a:gd name="connsiteY8" fmla="*/ 1817173 h 3109398"/>
                <a:gd name="connsiteX9" fmla="*/ 692150 w 2832890"/>
                <a:gd name="connsiteY9" fmla="*/ 1969573 h 3109398"/>
                <a:gd name="connsiteX10" fmla="*/ 387350 w 2832890"/>
                <a:gd name="connsiteY10" fmla="*/ 2128323 h 3109398"/>
                <a:gd name="connsiteX11" fmla="*/ 82550 w 2832890"/>
                <a:gd name="connsiteY11" fmla="*/ 2261673 h 3109398"/>
                <a:gd name="connsiteX12" fmla="*/ 0 w 2832890"/>
                <a:gd name="connsiteY12" fmla="*/ 2375973 h 3109398"/>
                <a:gd name="connsiteX13" fmla="*/ 114300 w 2832890"/>
                <a:gd name="connsiteY13" fmla="*/ 2553773 h 3109398"/>
                <a:gd name="connsiteX14" fmla="*/ 638175 w 2832890"/>
                <a:gd name="connsiteY14" fmla="*/ 2820474 h 3109398"/>
                <a:gd name="connsiteX15" fmla="*/ 936625 w 2832890"/>
                <a:gd name="connsiteY15" fmla="*/ 2947473 h 3109398"/>
                <a:gd name="connsiteX16" fmla="*/ 898525 w 2832890"/>
                <a:gd name="connsiteY16" fmla="*/ 3109398 h 3109398"/>
                <a:gd name="connsiteX0" fmla="*/ 2832890 w 2832890"/>
                <a:gd name="connsiteY0" fmla="*/ 0 h 3028215"/>
                <a:gd name="connsiteX1" fmla="*/ 2576710 w 2832890"/>
                <a:gd name="connsiteY1" fmla="*/ 309195 h 3028215"/>
                <a:gd name="connsiteX2" fmla="*/ 2444750 w 2832890"/>
                <a:gd name="connsiteY2" fmla="*/ 516790 h 3028215"/>
                <a:gd name="connsiteX3" fmla="*/ 2235200 w 2832890"/>
                <a:gd name="connsiteY3" fmla="*/ 802540 h 3028215"/>
                <a:gd name="connsiteX4" fmla="*/ 2025650 w 2832890"/>
                <a:gd name="connsiteY4" fmla="*/ 1012090 h 3028215"/>
                <a:gd name="connsiteX5" fmla="*/ 1797050 w 2832890"/>
                <a:gd name="connsiteY5" fmla="*/ 1221640 h 3028215"/>
                <a:gd name="connsiteX6" fmla="*/ 1625600 w 2832890"/>
                <a:gd name="connsiteY6" fmla="*/ 1393090 h 3028215"/>
                <a:gd name="connsiteX7" fmla="*/ 1301750 w 2832890"/>
                <a:gd name="connsiteY7" fmla="*/ 1564540 h 3028215"/>
                <a:gd name="connsiteX8" fmla="*/ 1016000 w 2832890"/>
                <a:gd name="connsiteY8" fmla="*/ 1735990 h 3028215"/>
                <a:gd name="connsiteX9" fmla="*/ 692150 w 2832890"/>
                <a:gd name="connsiteY9" fmla="*/ 1888390 h 3028215"/>
                <a:gd name="connsiteX10" fmla="*/ 387350 w 2832890"/>
                <a:gd name="connsiteY10" fmla="*/ 2047140 h 3028215"/>
                <a:gd name="connsiteX11" fmla="*/ 82550 w 2832890"/>
                <a:gd name="connsiteY11" fmla="*/ 2180490 h 3028215"/>
                <a:gd name="connsiteX12" fmla="*/ 0 w 2832890"/>
                <a:gd name="connsiteY12" fmla="*/ 2294790 h 3028215"/>
                <a:gd name="connsiteX13" fmla="*/ 114300 w 2832890"/>
                <a:gd name="connsiteY13" fmla="*/ 2472590 h 3028215"/>
                <a:gd name="connsiteX14" fmla="*/ 638175 w 2832890"/>
                <a:gd name="connsiteY14" fmla="*/ 2739291 h 3028215"/>
                <a:gd name="connsiteX15" fmla="*/ 936625 w 2832890"/>
                <a:gd name="connsiteY15" fmla="*/ 2866290 h 3028215"/>
                <a:gd name="connsiteX16" fmla="*/ 898525 w 2832890"/>
                <a:gd name="connsiteY16" fmla="*/ 3028215 h 3028215"/>
                <a:gd name="connsiteX0" fmla="*/ 2977687 w 2977687"/>
                <a:gd name="connsiteY0" fmla="*/ 0 h 3393539"/>
                <a:gd name="connsiteX1" fmla="*/ 2576710 w 2977687"/>
                <a:gd name="connsiteY1" fmla="*/ 674519 h 3393539"/>
                <a:gd name="connsiteX2" fmla="*/ 2444750 w 2977687"/>
                <a:gd name="connsiteY2" fmla="*/ 882114 h 3393539"/>
                <a:gd name="connsiteX3" fmla="*/ 2235200 w 2977687"/>
                <a:gd name="connsiteY3" fmla="*/ 1167864 h 3393539"/>
                <a:gd name="connsiteX4" fmla="*/ 2025650 w 2977687"/>
                <a:gd name="connsiteY4" fmla="*/ 1377414 h 3393539"/>
                <a:gd name="connsiteX5" fmla="*/ 1797050 w 2977687"/>
                <a:gd name="connsiteY5" fmla="*/ 1586964 h 3393539"/>
                <a:gd name="connsiteX6" fmla="*/ 1625600 w 2977687"/>
                <a:gd name="connsiteY6" fmla="*/ 1758414 h 3393539"/>
                <a:gd name="connsiteX7" fmla="*/ 1301750 w 2977687"/>
                <a:gd name="connsiteY7" fmla="*/ 1929864 h 3393539"/>
                <a:gd name="connsiteX8" fmla="*/ 1016000 w 2977687"/>
                <a:gd name="connsiteY8" fmla="*/ 2101314 h 3393539"/>
                <a:gd name="connsiteX9" fmla="*/ 692150 w 2977687"/>
                <a:gd name="connsiteY9" fmla="*/ 2253714 h 3393539"/>
                <a:gd name="connsiteX10" fmla="*/ 387350 w 2977687"/>
                <a:gd name="connsiteY10" fmla="*/ 2412464 h 3393539"/>
                <a:gd name="connsiteX11" fmla="*/ 82550 w 2977687"/>
                <a:gd name="connsiteY11" fmla="*/ 2545814 h 3393539"/>
                <a:gd name="connsiteX12" fmla="*/ 0 w 2977687"/>
                <a:gd name="connsiteY12" fmla="*/ 2660114 h 3393539"/>
                <a:gd name="connsiteX13" fmla="*/ 114300 w 2977687"/>
                <a:gd name="connsiteY13" fmla="*/ 2837914 h 3393539"/>
                <a:gd name="connsiteX14" fmla="*/ 638175 w 2977687"/>
                <a:gd name="connsiteY14" fmla="*/ 3104615 h 3393539"/>
                <a:gd name="connsiteX15" fmla="*/ 936625 w 2977687"/>
                <a:gd name="connsiteY15" fmla="*/ 3231614 h 3393539"/>
                <a:gd name="connsiteX16" fmla="*/ 898525 w 2977687"/>
                <a:gd name="connsiteY16" fmla="*/ 3393539 h 3393539"/>
                <a:gd name="connsiteX0" fmla="*/ 3004014 w 3004014"/>
                <a:gd name="connsiteY0" fmla="*/ 0 h 3393539"/>
                <a:gd name="connsiteX1" fmla="*/ 2576710 w 3004014"/>
                <a:gd name="connsiteY1" fmla="*/ 674519 h 3393539"/>
                <a:gd name="connsiteX2" fmla="*/ 2444750 w 3004014"/>
                <a:gd name="connsiteY2" fmla="*/ 882114 h 3393539"/>
                <a:gd name="connsiteX3" fmla="*/ 2235200 w 3004014"/>
                <a:gd name="connsiteY3" fmla="*/ 1167864 h 3393539"/>
                <a:gd name="connsiteX4" fmla="*/ 2025650 w 3004014"/>
                <a:gd name="connsiteY4" fmla="*/ 1377414 h 3393539"/>
                <a:gd name="connsiteX5" fmla="*/ 1797050 w 3004014"/>
                <a:gd name="connsiteY5" fmla="*/ 1586964 h 3393539"/>
                <a:gd name="connsiteX6" fmla="*/ 1625600 w 3004014"/>
                <a:gd name="connsiteY6" fmla="*/ 1758414 h 3393539"/>
                <a:gd name="connsiteX7" fmla="*/ 1301750 w 3004014"/>
                <a:gd name="connsiteY7" fmla="*/ 1929864 h 3393539"/>
                <a:gd name="connsiteX8" fmla="*/ 1016000 w 3004014"/>
                <a:gd name="connsiteY8" fmla="*/ 2101314 h 3393539"/>
                <a:gd name="connsiteX9" fmla="*/ 692150 w 3004014"/>
                <a:gd name="connsiteY9" fmla="*/ 2253714 h 3393539"/>
                <a:gd name="connsiteX10" fmla="*/ 387350 w 3004014"/>
                <a:gd name="connsiteY10" fmla="*/ 2412464 h 3393539"/>
                <a:gd name="connsiteX11" fmla="*/ 82550 w 3004014"/>
                <a:gd name="connsiteY11" fmla="*/ 2545814 h 3393539"/>
                <a:gd name="connsiteX12" fmla="*/ 0 w 3004014"/>
                <a:gd name="connsiteY12" fmla="*/ 2660114 h 3393539"/>
                <a:gd name="connsiteX13" fmla="*/ 114300 w 3004014"/>
                <a:gd name="connsiteY13" fmla="*/ 2837914 h 3393539"/>
                <a:gd name="connsiteX14" fmla="*/ 638175 w 3004014"/>
                <a:gd name="connsiteY14" fmla="*/ 3104615 h 3393539"/>
                <a:gd name="connsiteX15" fmla="*/ 936625 w 3004014"/>
                <a:gd name="connsiteY15" fmla="*/ 3231614 h 3393539"/>
                <a:gd name="connsiteX16" fmla="*/ 898525 w 3004014"/>
                <a:gd name="connsiteY16" fmla="*/ 3393539 h 3393539"/>
                <a:gd name="connsiteX0" fmla="*/ 3069831 w 3069831"/>
                <a:gd name="connsiteY0" fmla="*/ 0 h 3677680"/>
                <a:gd name="connsiteX1" fmla="*/ 2576710 w 3069831"/>
                <a:gd name="connsiteY1" fmla="*/ 958660 h 3677680"/>
                <a:gd name="connsiteX2" fmla="*/ 2444750 w 3069831"/>
                <a:gd name="connsiteY2" fmla="*/ 1166255 h 3677680"/>
                <a:gd name="connsiteX3" fmla="*/ 2235200 w 3069831"/>
                <a:gd name="connsiteY3" fmla="*/ 1452005 h 3677680"/>
                <a:gd name="connsiteX4" fmla="*/ 2025650 w 3069831"/>
                <a:gd name="connsiteY4" fmla="*/ 1661555 h 3677680"/>
                <a:gd name="connsiteX5" fmla="*/ 1797050 w 3069831"/>
                <a:gd name="connsiteY5" fmla="*/ 1871105 h 3677680"/>
                <a:gd name="connsiteX6" fmla="*/ 1625600 w 3069831"/>
                <a:gd name="connsiteY6" fmla="*/ 2042555 h 3677680"/>
                <a:gd name="connsiteX7" fmla="*/ 1301750 w 3069831"/>
                <a:gd name="connsiteY7" fmla="*/ 2214005 h 3677680"/>
                <a:gd name="connsiteX8" fmla="*/ 1016000 w 3069831"/>
                <a:gd name="connsiteY8" fmla="*/ 2385455 h 3677680"/>
                <a:gd name="connsiteX9" fmla="*/ 692150 w 3069831"/>
                <a:gd name="connsiteY9" fmla="*/ 2537855 h 3677680"/>
                <a:gd name="connsiteX10" fmla="*/ 387350 w 3069831"/>
                <a:gd name="connsiteY10" fmla="*/ 2696605 h 3677680"/>
                <a:gd name="connsiteX11" fmla="*/ 82550 w 3069831"/>
                <a:gd name="connsiteY11" fmla="*/ 2829955 h 3677680"/>
                <a:gd name="connsiteX12" fmla="*/ 0 w 3069831"/>
                <a:gd name="connsiteY12" fmla="*/ 2944255 h 3677680"/>
                <a:gd name="connsiteX13" fmla="*/ 114300 w 3069831"/>
                <a:gd name="connsiteY13" fmla="*/ 3122055 h 3677680"/>
                <a:gd name="connsiteX14" fmla="*/ 638175 w 3069831"/>
                <a:gd name="connsiteY14" fmla="*/ 3388756 h 3677680"/>
                <a:gd name="connsiteX15" fmla="*/ 936625 w 3069831"/>
                <a:gd name="connsiteY15" fmla="*/ 3515755 h 3677680"/>
                <a:gd name="connsiteX16" fmla="*/ 898525 w 3069831"/>
                <a:gd name="connsiteY16" fmla="*/ 3677680 h 3677680"/>
                <a:gd name="connsiteX0" fmla="*/ 3333099 w 3333099"/>
                <a:gd name="connsiteY0" fmla="*/ 0 h 3975351"/>
                <a:gd name="connsiteX1" fmla="*/ 2576710 w 3333099"/>
                <a:gd name="connsiteY1" fmla="*/ 1256331 h 3975351"/>
                <a:gd name="connsiteX2" fmla="*/ 2444750 w 3333099"/>
                <a:gd name="connsiteY2" fmla="*/ 1463926 h 3975351"/>
                <a:gd name="connsiteX3" fmla="*/ 2235200 w 3333099"/>
                <a:gd name="connsiteY3" fmla="*/ 1749676 h 3975351"/>
                <a:gd name="connsiteX4" fmla="*/ 2025650 w 3333099"/>
                <a:gd name="connsiteY4" fmla="*/ 1959226 h 3975351"/>
                <a:gd name="connsiteX5" fmla="*/ 1797050 w 3333099"/>
                <a:gd name="connsiteY5" fmla="*/ 2168776 h 3975351"/>
                <a:gd name="connsiteX6" fmla="*/ 1625600 w 3333099"/>
                <a:gd name="connsiteY6" fmla="*/ 2340226 h 3975351"/>
                <a:gd name="connsiteX7" fmla="*/ 1301750 w 3333099"/>
                <a:gd name="connsiteY7" fmla="*/ 2511676 h 3975351"/>
                <a:gd name="connsiteX8" fmla="*/ 1016000 w 3333099"/>
                <a:gd name="connsiteY8" fmla="*/ 2683126 h 3975351"/>
                <a:gd name="connsiteX9" fmla="*/ 692150 w 3333099"/>
                <a:gd name="connsiteY9" fmla="*/ 2835526 h 3975351"/>
                <a:gd name="connsiteX10" fmla="*/ 387350 w 3333099"/>
                <a:gd name="connsiteY10" fmla="*/ 2994276 h 3975351"/>
                <a:gd name="connsiteX11" fmla="*/ 82550 w 3333099"/>
                <a:gd name="connsiteY11" fmla="*/ 3127626 h 3975351"/>
                <a:gd name="connsiteX12" fmla="*/ 0 w 3333099"/>
                <a:gd name="connsiteY12" fmla="*/ 3241926 h 3975351"/>
                <a:gd name="connsiteX13" fmla="*/ 114300 w 3333099"/>
                <a:gd name="connsiteY13" fmla="*/ 3419726 h 3975351"/>
                <a:gd name="connsiteX14" fmla="*/ 638175 w 3333099"/>
                <a:gd name="connsiteY14" fmla="*/ 3686427 h 3975351"/>
                <a:gd name="connsiteX15" fmla="*/ 936625 w 3333099"/>
                <a:gd name="connsiteY15" fmla="*/ 3813426 h 3975351"/>
                <a:gd name="connsiteX16" fmla="*/ 898525 w 3333099"/>
                <a:gd name="connsiteY16" fmla="*/ 3975351 h 3975351"/>
                <a:gd name="connsiteX0" fmla="*/ 3333099 w 3333099"/>
                <a:gd name="connsiteY0" fmla="*/ 0 h 3975351"/>
                <a:gd name="connsiteX1" fmla="*/ 2909109 w 3333099"/>
                <a:gd name="connsiteY1" fmla="*/ 589341 h 3975351"/>
                <a:gd name="connsiteX2" fmla="*/ 2576710 w 3333099"/>
                <a:gd name="connsiteY2" fmla="*/ 1256331 h 3975351"/>
                <a:gd name="connsiteX3" fmla="*/ 2444750 w 3333099"/>
                <a:gd name="connsiteY3" fmla="*/ 1463926 h 3975351"/>
                <a:gd name="connsiteX4" fmla="*/ 2235200 w 3333099"/>
                <a:gd name="connsiteY4" fmla="*/ 1749676 h 3975351"/>
                <a:gd name="connsiteX5" fmla="*/ 2025650 w 3333099"/>
                <a:gd name="connsiteY5" fmla="*/ 1959226 h 3975351"/>
                <a:gd name="connsiteX6" fmla="*/ 1797050 w 3333099"/>
                <a:gd name="connsiteY6" fmla="*/ 2168776 h 3975351"/>
                <a:gd name="connsiteX7" fmla="*/ 1625600 w 3333099"/>
                <a:gd name="connsiteY7" fmla="*/ 2340226 h 3975351"/>
                <a:gd name="connsiteX8" fmla="*/ 1301750 w 3333099"/>
                <a:gd name="connsiteY8" fmla="*/ 2511676 h 3975351"/>
                <a:gd name="connsiteX9" fmla="*/ 1016000 w 3333099"/>
                <a:gd name="connsiteY9" fmla="*/ 2683126 h 3975351"/>
                <a:gd name="connsiteX10" fmla="*/ 692150 w 3333099"/>
                <a:gd name="connsiteY10" fmla="*/ 2835526 h 3975351"/>
                <a:gd name="connsiteX11" fmla="*/ 387350 w 3333099"/>
                <a:gd name="connsiteY11" fmla="*/ 2994276 h 3975351"/>
                <a:gd name="connsiteX12" fmla="*/ 82550 w 3333099"/>
                <a:gd name="connsiteY12" fmla="*/ 3127626 h 3975351"/>
                <a:gd name="connsiteX13" fmla="*/ 0 w 3333099"/>
                <a:gd name="connsiteY13" fmla="*/ 3241926 h 3975351"/>
                <a:gd name="connsiteX14" fmla="*/ 114300 w 3333099"/>
                <a:gd name="connsiteY14" fmla="*/ 3419726 h 3975351"/>
                <a:gd name="connsiteX15" fmla="*/ 638175 w 3333099"/>
                <a:gd name="connsiteY15" fmla="*/ 3686427 h 3975351"/>
                <a:gd name="connsiteX16" fmla="*/ 936625 w 3333099"/>
                <a:gd name="connsiteY16" fmla="*/ 3813426 h 3975351"/>
                <a:gd name="connsiteX17" fmla="*/ 898525 w 3333099"/>
                <a:gd name="connsiteY17" fmla="*/ 3975351 h 3975351"/>
                <a:gd name="connsiteX0" fmla="*/ 3333099 w 3333099"/>
                <a:gd name="connsiteY0" fmla="*/ 0 h 4032179"/>
                <a:gd name="connsiteX1" fmla="*/ 2909109 w 3333099"/>
                <a:gd name="connsiteY1" fmla="*/ 589341 h 4032179"/>
                <a:gd name="connsiteX2" fmla="*/ 2576710 w 3333099"/>
                <a:gd name="connsiteY2" fmla="*/ 1256331 h 4032179"/>
                <a:gd name="connsiteX3" fmla="*/ 2444750 w 3333099"/>
                <a:gd name="connsiteY3" fmla="*/ 1463926 h 4032179"/>
                <a:gd name="connsiteX4" fmla="*/ 2235200 w 3333099"/>
                <a:gd name="connsiteY4" fmla="*/ 1749676 h 4032179"/>
                <a:gd name="connsiteX5" fmla="*/ 2025650 w 3333099"/>
                <a:gd name="connsiteY5" fmla="*/ 1959226 h 4032179"/>
                <a:gd name="connsiteX6" fmla="*/ 1797050 w 3333099"/>
                <a:gd name="connsiteY6" fmla="*/ 2168776 h 4032179"/>
                <a:gd name="connsiteX7" fmla="*/ 1625600 w 3333099"/>
                <a:gd name="connsiteY7" fmla="*/ 2340226 h 4032179"/>
                <a:gd name="connsiteX8" fmla="*/ 1301750 w 3333099"/>
                <a:gd name="connsiteY8" fmla="*/ 2511676 h 4032179"/>
                <a:gd name="connsiteX9" fmla="*/ 1016000 w 3333099"/>
                <a:gd name="connsiteY9" fmla="*/ 2683126 h 4032179"/>
                <a:gd name="connsiteX10" fmla="*/ 692150 w 3333099"/>
                <a:gd name="connsiteY10" fmla="*/ 2835526 h 4032179"/>
                <a:gd name="connsiteX11" fmla="*/ 387350 w 3333099"/>
                <a:gd name="connsiteY11" fmla="*/ 2994276 h 4032179"/>
                <a:gd name="connsiteX12" fmla="*/ 82550 w 3333099"/>
                <a:gd name="connsiteY12" fmla="*/ 3127626 h 4032179"/>
                <a:gd name="connsiteX13" fmla="*/ 0 w 3333099"/>
                <a:gd name="connsiteY13" fmla="*/ 3241926 h 4032179"/>
                <a:gd name="connsiteX14" fmla="*/ 114300 w 3333099"/>
                <a:gd name="connsiteY14" fmla="*/ 3419726 h 4032179"/>
                <a:gd name="connsiteX15" fmla="*/ 638175 w 3333099"/>
                <a:gd name="connsiteY15" fmla="*/ 3686427 h 4032179"/>
                <a:gd name="connsiteX16" fmla="*/ 936625 w 3333099"/>
                <a:gd name="connsiteY16" fmla="*/ 3813426 h 4032179"/>
                <a:gd name="connsiteX17" fmla="*/ 938015 w 3333099"/>
                <a:gd name="connsiteY17" fmla="*/ 4032179 h 4032179"/>
                <a:gd name="connsiteX0" fmla="*/ 3333099 w 3333099"/>
                <a:gd name="connsiteY0" fmla="*/ 0 h 4032179"/>
                <a:gd name="connsiteX1" fmla="*/ 2909109 w 3333099"/>
                <a:gd name="connsiteY1" fmla="*/ 589341 h 4032179"/>
                <a:gd name="connsiteX2" fmla="*/ 2576710 w 3333099"/>
                <a:gd name="connsiteY2" fmla="*/ 1256331 h 4032179"/>
                <a:gd name="connsiteX3" fmla="*/ 2444750 w 3333099"/>
                <a:gd name="connsiteY3" fmla="*/ 1463926 h 4032179"/>
                <a:gd name="connsiteX4" fmla="*/ 2235200 w 3333099"/>
                <a:gd name="connsiteY4" fmla="*/ 1749676 h 4032179"/>
                <a:gd name="connsiteX5" fmla="*/ 2025650 w 3333099"/>
                <a:gd name="connsiteY5" fmla="*/ 1959226 h 4032179"/>
                <a:gd name="connsiteX6" fmla="*/ 1797050 w 3333099"/>
                <a:gd name="connsiteY6" fmla="*/ 2168776 h 4032179"/>
                <a:gd name="connsiteX7" fmla="*/ 1625600 w 3333099"/>
                <a:gd name="connsiteY7" fmla="*/ 2340226 h 4032179"/>
                <a:gd name="connsiteX8" fmla="*/ 1301750 w 3333099"/>
                <a:gd name="connsiteY8" fmla="*/ 2511676 h 4032179"/>
                <a:gd name="connsiteX9" fmla="*/ 1016000 w 3333099"/>
                <a:gd name="connsiteY9" fmla="*/ 2683126 h 4032179"/>
                <a:gd name="connsiteX10" fmla="*/ 692150 w 3333099"/>
                <a:gd name="connsiteY10" fmla="*/ 2835526 h 4032179"/>
                <a:gd name="connsiteX11" fmla="*/ 387350 w 3333099"/>
                <a:gd name="connsiteY11" fmla="*/ 2994276 h 4032179"/>
                <a:gd name="connsiteX12" fmla="*/ 82550 w 3333099"/>
                <a:gd name="connsiteY12" fmla="*/ 3127626 h 4032179"/>
                <a:gd name="connsiteX13" fmla="*/ 0 w 3333099"/>
                <a:gd name="connsiteY13" fmla="*/ 3241926 h 4032179"/>
                <a:gd name="connsiteX14" fmla="*/ 114300 w 3333099"/>
                <a:gd name="connsiteY14" fmla="*/ 3419726 h 4032179"/>
                <a:gd name="connsiteX15" fmla="*/ 638175 w 3333099"/>
                <a:gd name="connsiteY15" fmla="*/ 3686427 h 4032179"/>
                <a:gd name="connsiteX16" fmla="*/ 889237 w 3333099"/>
                <a:gd name="connsiteY16" fmla="*/ 3813426 h 4032179"/>
                <a:gd name="connsiteX17" fmla="*/ 938015 w 3333099"/>
                <a:gd name="connsiteY17" fmla="*/ 4032179 h 4032179"/>
                <a:gd name="connsiteX0" fmla="*/ 3333099 w 3333099"/>
                <a:gd name="connsiteY0" fmla="*/ 0 h 4032179"/>
                <a:gd name="connsiteX1" fmla="*/ 2909109 w 3333099"/>
                <a:gd name="connsiteY1" fmla="*/ 589341 h 4032179"/>
                <a:gd name="connsiteX2" fmla="*/ 2576710 w 3333099"/>
                <a:gd name="connsiteY2" fmla="*/ 1256331 h 4032179"/>
                <a:gd name="connsiteX3" fmla="*/ 2444750 w 3333099"/>
                <a:gd name="connsiteY3" fmla="*/ 1463926 h 4032179"/>
                <a:gd name="connsiteX4" fmla="*/ 2235200 w 3333099"/>
                <a:gd name="connsiteY4" fmla="*/ 1749676 h 4032179"/>
                <a:gd name="connsiteX5" fmla="*/ 2025650 w 3333099"/>
                <a:gd name="connsiteY5" fmla="*/ 1959226 h 4032179"/>
                <a:gd name="connsiteX6" fmla="*/ 1797050 w 3333099"/>
                <a:gd name="connsiteY6" fmla="*/ 2168776 h 4032179"/>
                <a:gd name="connsiteX7" fmla="*/ 1625600 w 3333099"/>
                <a:gd name="connsiteY7" fmla="*/ 2340226 h 4032179"/>
                <a:gd name="connsiteX8" fmla="*/ 1301750 w 3333099"/>
                <a:gd name="connsiteY8" fmla="*/ 2511676 h 4032179"/>
                <a:gd name="connsiteX9" fmla="*/ 1016000 w 3333099"/>
                <a:gd name="connsiteY9" fmla="*/ 2683126 h 4032179"/>
                <a:gd name="connsiteX10" fmla="*/ 692150 w 3333099"/>
                <a:gd name="connsiteY10" fmla="*/ 2835526 h 4032179"/>
                <a:gd name="connsiteX11" fmla="*/ 387350 w 3333099"/>
                <a:gd name="connsiteY11" fmla="*/ 2994276 h 4032179"/>
                <a:gd name="connsiteX12" fmla="*/ 82550 w 3333099"/>
                <a:gd name="connsiteY12" fmla="*/ 3127626 h 4032179"/>
                <a:gd name="connsiteX13" fmla="*/ 0 w 3333099"/>
                <a:gd name="connsiteY13" fmla="*/ 3241926 h 4032179"/>
                <a:gd name="connsiteX14" fmla="*/ 114300 w 3333099"/>
                <a:gd name="connsiteY14" fmla="*/ 3419726 h 4032179"/>
                <a:gd name="connsiteX15" fmla="*/ 638175 w 3333099"/>
                <a:gd name="connsiteY15" fmla="*/ 3686427 h 4032179"/>
                <a:gd name="connsiteX16" fmla="*/ 808763 w 3333099"/>
                <a:gd name="connsiteY16" fmla="*/ 3824738 h 4032179"/>
                <a:gd name="connsiteX17" fmla="*/ 938015 w 3333099"/>
                <a:gd name="connsiteY17" fmla="*/ 4032179 h 4032179"/>
                <a:gd name="connsiteX0" fmla="*/ 3333099 w 3333099"/>
                <a:gd name="connsiteY0" fmla="*/ 0 h 4009556"/>
                <a:gd name="connsiteX1" fmla="*/ 2909109 w 3333099"/>
                <a:gd name="connsiteY1" fmla="*/ 589341 h 4009556"/>
                <a:gd name="connsiteX2" fmla="*/ 2576710 w 3333099"/>
                <a:gd name="connsiteY2" fmla="*/ 1256331 h 4009556"/>
                <a:gd name="connsiteX3" fmla="*/ 2444750 w 3333099"/>
                <a:gd name="connsiteY3" fmla="*/ 1463926 h 4009556"/>
                <a:gd name="connsiteX4" fmla="*/ 2235200 w 3333099"/>
                <a:gd name="connsiteY4" fmla="*/ 1749676 h 4009556"/>
                <a:gd name="connsiteX5" fmla="*/ 2025650 w 3333099"/>
                <a:gd name="connsiteY5" fmla="*/ 1959226 h 4009556"/>
                <a:gd name="connsiteX6" fmla="*/ 1797050 w 3333099"/>
                <a:gd name="connsiteY6" fmla="*/ 2168776 h 4009556"/>
                <a:gd name="connsiteX7" fmla="*/ 1625600 w 3333099"/>
                <a:gd name="connsiteY7" fmla="*/ 2340226 h 4009556"/>
                <a:gd name="connsiteX8" fmla="*/ 1301750 w 3333099"/>
                <a:gd name="connsiteY8" fmla="*/ 2511676 h 4009556"/>
                <a:gd name="connsiteX9" fmla="*/ 1016000 w 3333099"/>
                <a:gd name="connsiteY9" fmla="*/ 2683126 h 4009556"/>
                <a:gd name="connsiteX10" fmla="*/ 692150 w 3333099"/>
                <a:gd name="connsiteY10" fmla="*/ 2835526 h 4009556"/>
                <a:gd name="connsiteX11" fmla="*/ 387350 w 3333099"/>
                <a:gd name="connsiteY11" fmla="*/ 2994276 h 4009556"/>
                <a:gd name="connsiteX12" fmla="*/ 82550 w 3333099"/>
                <a:gd name="connsiteY12" fmla="*/ 3127626 h 4009556"/>
                <a:gd name="connsiteX13" fmla="*/ 0 w 3333099"/>
                <a:gd name="connsiteY13" fmla="*/ 3241926 h 4009556"/>
                <a:gd name="connsiteX14" fmla="*/ 114300 w 3333099"/>
                <a:gd name="connsiteY14" fmla="*/ 3419726 h 4009556"/>
                <a:gd name="connsiteX15" fmla="*/ 638175 w 3333099"/>
                <a:gd name="connsiteY15" fmla="*/ 3686427 h 4009556"/>
                <a:gd name="connsiteX16" fmla="*/ 808763 w 3333099"/>
                <a:gd name="connsiteY16" fmla="*/ 3824738 h 4009556"/>
                <a:gd name="connsiteX17" fmla="*/ 867599 w 3333099"/>
                <a:gd name="connsiteY17" fmla="*/ 4009556 h 4009556"/>
                <a:gd name="connsiteX0" fmla="*/ 3333099 w 3333099"/>
                <a:gd name="connsiteY0" fmla="*/ 0 h 4009556"/>
                <a:gd name="connsiteX1" fmla="*/ 2909109 w 3333099"/>
                <a:gd name="connsiteY1" fmla="*/ 589341 h 4009556"/>
                <a:gd name="connsiteX2" fmla="*/ 2576710 w 3333099"/>
                <a:gd name="connsiteY2" fmla="*/ 1256331 h 4009556"/>
                <a:gd name="connsiteX3" fmla="*/ 2444750 w 3333099"/>
                <a:gd name="connsiteY3" fmla="*/ 1463926 h 4009556"/>
                <a:gd name="connsiteX4" fmla="*/ 2235200 w 3333099"/>
                <a:gd name="connsiteY4" fmla="*/ 1749676 h 4009556"/>
                <a:gd name="connsiteX5" fmla="*/ 2025650 w 3333099"/>
                <a:gd name="connsiteY5" fmla="*/ 1959226 h 4009556"/>
                <a:gd name="connsiteX6" fmla="*/ 1797050 w 3333099"/>
                <a:gd name="connsiteY6" fmla="*/ 2168776 h 4009556"/>
                <a:gd name="connsiteX7" fmla="*/ 1625600 w 3333099"/>
                <a:gd name="connsiteY7" fmla="*/ 2340226 h 4009556"/>
                <a:gd name="connsiteX8" fmla="*/ 1301750 w 3333099"/>
                <a:gd name="connsiteY8" fmla="*/ 2511676 h 4009556"/>
                <a:gd name="connsiteX9" fmla="*/ 1016000 w 3333099"/>
                <a:gd name="connsiteY9" fmla="*/ 2683126 h 4009556"/>
                <a:gd name="connsiteX10" fmla="*/ 692150 w 3333099"/>
                <a:gd name="connsiteY10" fmla="*/ 2835526 h 4009556"/>
                <a:gd name="connsiteX11" fmla="*/ 387350 w 3333099"/>
                <a:gd name="connsiteY11" fmla="*/ 2994276 h 4009556"/>
                <a:gd name="connsiteX12" fmla="*/ 82550 w 3333099"/>
                <a:gd name="connsiteY12" fmla="*/ 3127626 h 4009556"/>
                <a:gd name="connsiteX13" fmla="*/ 0 w 3333099"/>
                <a:gd name="connsiteY13" fmla="*/ 3241926 h 4009556"/>
                <a:gd name="connsiteX14" fmla="*/ 114300 w 3333099"/>
                <a:gd name="connsiteY14" fmla="*/ 3419726 h 4009556"/>
                <a:gd name="connsiteX15" fmla="*/ 547642 w 3333099"/>
                <a:gd name="connsiteY15" fmla="*/ 3641181 h 4009556"/>
                <a:gd name="connsiteX16" fmla="*/ 808763 w 3333099"/>
                <a:gd name="connsiteY16" fmla="*/ 3824738 h 4009556"/>
                <a:gd name="connsiteX17" fmla="*/ 867599 w 3333099"/>
                <a:gd name="connsiteY17" fmla="*/ 4009556 h 4009556"/>
                <a:gd name="connsiteX0" fmla="*/ 3333099 w 3333099"/>
                <a:gd name="connsiteY0" fmla="*/ 0 h 4009556"/>
                <a:gd name="connsiteX1" fmla="*/ 2909109 w 3333099"/>
                <a:gd name="connsiteY1" fmla="*/ 589341 h 4009556"/>
                <a:gd name="connsiteX2" fmla="*/ 2576710 w 3333099"/>
                <a:gd name="connsiteY2" fmla="*/ 1256331 h 4009556"/>
                <a:gd name="connsiteX3" fmla="*/ 2444750 w 3333099"/>
                <a:gd name="connsiteY3" fmla="*/ 1463926 h 4009556"/>
                <a:gd name="connsiteX4" fmla="*/ 2235200 w 3333099"/>
                <a:gd name="connsiteY4" fmla="*/ 1749676 h 4009556"/>
                <a:gd name="connsiteX5" fmla="*/ 2025650 w 3333099"/>
                <a:gd name="connsiteY5" fmla="*/ 1959226 h 4009556"/>
                <a:gd name="connsiteX6" fmla="*/ 1797050 w 3333099"/>
                <a:gd name="connsiteY6" fmla="*/ 2168776 h 4009556"/>
                <a:gd name="connsiteX7" fmla="*/ 1625600 w 3333099"/>
                <a:gd name="connsiteY7" fmla="*/ 2340226 h 4009556"/>
                <a:gd name="connsiteX8" fmla="*/ 1301750 w 3333099"/>
                <a:gd name="connsiteY8" fmla="*/ 2511676 h 4009556"/>
                <a:gd name="connsiteX9" fmla="*/ 1016000 w 3333099"/>
                <a:gd name="connsiteY9" fmla="*/ 2683126 h 4009556"/>
                <a:gd name="connsiteX10" fmla="*/ 692150 w 3333099"/>
                <a:gd name="connsiteY10" fmla="*/ 2835526 h 4009556"/>
                <a:gd name="connsiteX11" fmla="*/ 387350 w 3333099"/>
                <a:gd name="connsiteY11" fmla="*/ 2994276 h 4009556"/>
                <a:gd name="connsiteX12" fmla="*/ 82550 w 3333099"/>
                <a:gd name="connsiteY12" fmla="*/ 3127626 h 4009556"/>
                <a:gd name="connsiteX13" fmla="*/ 0 w 3333099"/>
                <a:gd name="connsiteY13" fmla="*/ 3241926 h 4009556"/>
                <a:gd name="connsiteX14" fmla="*/ 114300 w 3333099"/>
                <a:gd name="connsiteY14" fmla="*/ 3419726 h 4009556"/>
                <a:gd name="connsiteX15" fmla="*/ 547642 w 3333099"/>
                <a:gd name="connsiteY15" fmla="*/ 3641181 h 4009556"/>
                <a:gd name="connsiteX16" fmla="*/ 758466 w 3333099"/>
                <a:gd name="connsiteY16" fmla="*/ 3768180 h 4009556"/>
                <a:gd name="connsiteX17" fmla="*/ 867599 w 3333099"/>
                <a:gd name="connsiteY17" fmla="*/ 4009556 h 4009556"/>
                <a:gd name="connsiteX0" fmla="*/ 3333099 w 3333099"/>
                <a:gd name="connsiteY0" fmla="*/ 0 h 4009556"/>
                <a:gd name="connsiteX1" fmla="*/ 2909109 w 3333099"/>
                <a:gd name="connsiteY1" fmla="*/ 589341 h 4009556"/>
                <a:gd name="connsiteX2" fmla="*/ 2576710 w 3333099"/>
                <a:gd name="connsiteY2" fmla="*/ 1256331 h 4009556"/>
                <a:gd name="connsiteX3" fmla="*/ 2444750 w 3333099"/>
                <a:gd name="connsiteY3" fmla="*/ 1463926 h 4009556"/>
                <a:gd name="connsiteX4" fmla="*/ 2235200 w 3333099"/>
                <a:gd name="connsiteY4" fmla="*/ 1749676 h 4009556"/>
                <a:gd name="connsiteX5" fmla="*/ 2025650 w 3333099"/>
                <a:gd name="connsiteY5" fmla="*/ 1959226 h 4009556"/>
                <a:gd name="connsiteX6" fmla="*/ 1797050 w 3333099"/>
                <a:gd name="connsiteY6" fmla="*/ 2168776 h 4009556"/>
                <a:gd name="connsiteX7" fmla="*/ 1625600 w 3333099"/>
                <a:gd name="connsiteY7" fmla="*/ 2340226 h 4009556"/>
                <a:gd name="connsiteX8" fmla="*/ 1301750 w 3333099"/>
                <a:gd name="connsiteY8" fmla="*/ 2511676 h 4009556"/>
                <a:gd name="connsiteX9" fmla="*/ 1016000 w 3333099"/>
                <a:gd name="connsiteY9" fmla="*/ 2683126 h 4009556"/>
                <a:gd name="connsiteX10" fmla="*/ 692150 w 3333099"/>
                <a:gd name="connsiteY10" fmla="*/ 2835526 h 4009556"/>
                <a:gd name="connsiteX11" fmla="*/ 387350 w 3333099"/>
                <a:gd name="connsiteY11" fmla="*/ 2994276 h 4009556"/>
                <a:gd name="connsiteX12" fmla="*/ 82550 w 3333099"/>
                <a:gd name="connsiteY12" fmla="*/ 3127626 h 4009556"/>
                <a:gd name="connsiteX13" fmla="*/ 0 w 3333099"/>
                <a:gd name="connsiteY13" fmla="*/ 3241926 h 4009556"/>
                <a:gd name="connsiteX14" fmla="*/ 114300 w 3333099"/>
                <a:gd name="connsiteY14" fmla="*/ 3419726 h 4009556"/>
                <a:gd name="connsiteX15" fmla="*/ 497345 w 3333099"/>
                <a:gd name="connsiteY15" fmla="*/ 3618558 h 4009556"/>
                <a:gd name="connsiteX16" fmla="*/ 758466 w 3333099"/>
                <a:gd name="connsiteY16" fmla="*/ 3768180 h 4009556"/>
                <a:gd name="connsiteX17" fmla="*/ 867599 w 3333099"/>
                <a:gd name="connsiteY17" fmla="*/ 4009556 h 4009556"/>
                <a:gd name="connsiteX0" fmla="*/ 3333099 w 3333099"/>
                <a:gd name="connsiteY0" fmla="*/ 0 h 4009556"/>
                <a:gd name="connsiteX1" fmla="*/ 2909109 w 3333099"/>
                <a:gd name="connsiteY1" fmla="*/ 589341 h 4009556"/>
                <a:gd name="connsiteX2" fmla="*/ 2576710 w 3333099"/>
                <a:gd name="connsiteY2" fmla="*/ 1256331 h 4009556"/>
                <a:gd name="connsiteX3" fmla="*/ 2444750 w 3333099"/>
                <a:gd name="connsiteY3" fmla="*/ 1463926 h 4009556"/>
                <a:gd name="connsiteX4" fmla="*/ 2235200 w 3333099"/>
                <a:gd name="connsiteY4" fmla="*/ 1749676 h 4009556"/>
                <a:gd name="connsiteX5" fmla="*/ 2025650 w 3333099"/>
                <a:gd name="connsiteY5" fmla="*/ 1959226 h 4009556"/>
                <a:gd name="connsiteX6" fmla="*/ 1797050 w 3333099"/>
                <a:gd name="connsiteY6" fmla="*/ 2168776 h 4009556"/>
                <a:gd name="connsiteX7" fmla="*/ 1625600 w 3333099"/>
                <a:gd name="connsiteY7" fmla="*/ 2340226 h 4009556"/>
                <a:gd name="connsiteX8" fmla="*/ 1301750 w 3333099"/>
                <a:gd name="connsiteY8" fmla="*/ 2511676 h 4009556"/>
                <a:gd name="connsiteX9" fmla="*/ 1016000 w 3333099"/>
                <a:gd name="connsiteY9" fmla="*/ 2683126 h 4009556"/>
                <a:gd name="connsiteX10" fmla="*/ 692150 w 3333099"/>
                <a:gd name="connsiteY10" fmla="*/ 2835526 h 4009556"/>
                <a:gd name="connsiteX11" fmla="*/ 387350 w 3333099"/>
                <a:gd name="connsiteY11" fmla="*/ 2994276 h 4009556"/>
                <a:gd name="connsiteX12" fmla="*/ 82550 w 3333099"/>
                <a:gd name="connsiteY12" fmla="*/ 3127626 h 4009556"/>
                <a:gd name="connsiteX13" fmla="*/ 0 w 3333099"/>
                <a:gd name="connsiteY13" fmla="*/ 3241926 h 4009556"/>
                <a:gd name="connsiteX14" fmla="*/ 114300 w 3333099"/>
                <a:gd name="connsiteY14" fmla="*/ 3453662 h 4009556"/>
                <a:gd name="connsiteX15" fmla="*/ 497345 w 3333099"/>
                <a:gd name="connsiteY15" fmla="*/ 3618558 h 4009556"/>
                <a:gd name="connsiteX16" fmla="*/ 758466 w 3333099"/>
                <a:gd name="connsiteY16" fmla="*/ 3768180 h 4009556"/>
                <a:gd name="connsiteX17" fmla="*/ 867599 w 3333099"/>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507404 w 3343158"/>
                <a:gd name="connsiteY15" fmla="*/ 3618558 h 4009556"/>
                <a:gd name="connsiteX16" fmla="*/ 768525 w 3343158"/>
                <a:gd name="connsiteY16" fmla="*/ 3768180 h 4009556"/>
                <a:gd name="connsiteX17" fmla="*/ 877658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457108 w 3343158"/>
                <a:gd name="connsiteY15" fmla="*/ 3607246 h 4009556"/>
                <a:gd name="connsiteX16" fmla="*/ 768525 w 3343158"/>
                <a:gd name="connsiteY16" fmla="*/ 3768180 h 4009556"/>
                <a:gd name="connsiteX17" fmla="*/ 877658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457108 w 3343158"/>
                <a:gd name="connsiteY15" fmla="*/ 3607246 h 4009556"/>
                <a:gd name="connsiteX16" fmla="*/ 738347 w 3343158"/>
                <a:gd name="connsiteY16" fmla="*/ 3745557 h 4009556"/>
                <a:gd name="connsiteX17" fmla="*/ 877658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457108 w 3343158"/>
                <a:gd name="connsiteY15" fmla="*/ 3607246 h 4009556"/>
                <a:gd name="connsiteX16" fmla="*/ 738347 w 3343158"/>
                <a:gd name="connsiteY16" fmla="*/ 3745557 h 4009556"/>
                <a:gd name="connsiteX17" fmla="*/ 817303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457108 w 3343158"/>
                <a:gd name="connsiteY15" fmla="*/ 3607246 h 4009556"/>
                <a:gd name="connsiteX16" fmla="*/ 708169 w 3343158"/>
                <a:gd name="connsiteY16" fmla="*/ 3734245 h 4009556"/>
                <a:gd name="connsiteX17" fmla="*/ 817303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457108 w 3343158"/>
                <a:gd name="connsiteY15" fmla="*/ 3607246 h 4009556"/>
                <a:gd name="connsiteX16" fmla="*/ 708169 w 3343158"/>
                <a:gd name="connsiteY16" fmla="*/ 3734245 h 4009556"/>
                <a:gd name="connsiteX17" fmla="*/ 817303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457108 w 3343158"/>
                <a:gd name="connsiteY15" fmla="*/ 3607246 h 4009556"/>
                <a:gd name="connsiteX16" fmla="*/ 657873 w 3343158"/>
                <a:gd name="connsiteY16" fmla="*/ 3677687 h 4009556"/>
                <a:gd name="connsiteX17" fmla="*/ 817303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366574 w 3343158"/>
                <a:gd name="connsiteY15" fmla="*/ 3584623 h 4009556"/>
                <a:gd name="connsiteX16" fmla="*/ 657873 w 3343158"/>
                <a:gd name="connsiteY16" fmla="*/ 3677687 h 4009556"/>
                <a:gd name="connsiteX17" fmla="*/ 817303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366574 w 3343158"/>
                <a:gd name="connsiteY15" fmla="*/ 3584623 h 4009556"/>
                <a:gd name="connsiteX16" fmla="*/ 587458 w 3343158"/>
                <a:gd name="connsiteY16" fmla="*/ 3677687 h 4009556"/>
                <a:gd name="connsiteX17" fmla="*/ 817303 w 3343158"/>
                <a:gd name="connsiteY17" fmla="*/ 4009556 h 4009556"/>
                <a:gd name="connsiteX0" fmla="*/ 3343158 w 3343158"/>
                <a:gd name="connsiteY0" fmla="*/ 0 h 3986933"/>
                <a:gd name="connsiteX1" fmla="*/ 2919168 w 3343158"/>
                <a:gd name="connsiteY1" fmla="*/ 589341 h 3986933"/>
                <a:gd name="connsiteX2" fmla="*/ 2586769 w 3343158"/>
                <a:gd name="connsiteY2" fmla="*/ 1256331 h 3986933"/>
                <a:gd name="connsiteX3" fmla="*/ 2454809 w 3343158"/>
                <a:gd name="connsiteY3" fmla="*/ 1463926 h 3986933"/>
                <a:gd name="connsiteX4" fmla="*/ 2245259 w 3343158"/>
                <a:gd name="connsiteY4" fmla="*/ 1749676 h 3986933"/>
                <a:gd name="connsiteX5" fmla="*/ 2035709 w 3343158"/>
                <a:gd name="connsiteY5" fmla="*/ 1959226 h 3986933"/>
                <a:gd name="connsiteX6" fmla="*/ 1807109 w 3343158"/>
                <a:gd name="connsiteY6" fmla="*/ 2168776 h 3986933"/>
                <a:gd name="connsiteX7" fmla="*/ 1635659 w 3343158"/>
                <a:gd name="connsiteY7" fmla="*/ 2340226 h 3986933"/>
                <a:gd name="connsiteX8" fmla="*/ 1311809 w 3343158"/>
                <a:gd name="connsiteY8" fmla="*/ 2511676 h 3986933"/>
                <a:gd name="connsiteX9" fmla="*/ 1026059 w 3343158"/>
                <a:gd name="connsiteY9" fmla="*/ 2683126 h 3986933"/>
                <a:gd name="connsiteX10" fmla="*/ 702209 w 3343158"/>
                <a:gd name="connsiteY10" fmla="*/ 2835526 h 3986933"/>
                <a:gd name="connsiteX11" fmla="*/ 397409 w 3343158"/>
                <a:gd name="connsiteY11" fmla="*/ 2994276 h 3986933"/>
                <a:gd name="connsiteX12" fmla="*/ 92609 w 3343158"/>
                <a:gd name="connsiteY12" fmla="*/ 3127626 h 3986933"/>
                <a:gd name="connsiteX13" fmla="*/ 0 w 3343158"/>
                <a:gd name="connsiteY13" fmla="*/ 3298484 h 3986933"/>
                <a:gd name="connsiteX14" fmla="*/ 124359 w 3343158"/>
                <a:gd name="connsiteY14" fmla="*/ 3453662 h 3986933"/>
                <a:gd name="connsiteX15" fmla="*/ 366574 w 3343158"/>
                <a:gd name="connsiteY15" fmla="*/ 3584623 h 3986933"/>
                <a:gd name="connsiteX16" fmla="*/ 587458 w 3343158"/>
                <a:gd name="connsiteY16" fmla="*/ 3677687 h 3986933"/>
                <a:gd name="connsiteX17" fmla="*/ 666413 w 3343158"/>
                <a:gd name="connsiteY17" fmla="*/ 3986933 h 3986933"/>
                <a:gd name="connsiteX0" fmla="*/ 3343158 w 3343158"/>
                <a:gd name="connsiteY0" fmla="*/ 0 h 3986933"/>
                <a:gd name="connsiteX1" fmla="*/ 2919168 w 3343158"/>
                <a:gd name="connsiteY1" fmla="*/ 589341 h 3986933"/>
                <a:gd name="connsiteX2" fmla="*/ 2586769 w 3343158"/>
                <a:gd name="connsiteY2" fmla="*/ 1256331 h 3986933"/>
                <a:gd name="connsiteX3" fmla="*/ 2454809 w 3343158"/>
                <a:gd name="connsiteY3" fmla="*/ 1463926 h 3986933"/>
                <a:gd name="connsiteX4" fmla="*/ 2245259 w 3343158"/>
                <a:gd name="connsiteY4" fmla="*/ 1749676 h 3986933"/>
                <a:gd name="connsiteX5" fmla="*/ 2035709 w 3343158"/>
                <a:gd name="connsiteY5" fmla="*/ 1959226 h 3986933"/>
                <a:gd name="connsiteX6" fmla="*/ 1807109 w 3343158"/>
                <a:gd name="connsiteY6" fmla="*/ 2168776 h 3986933"/>
                <a:gd name="connsiteX7" fmla="*/ 1635659 w 3343158"/>
                <a:gd name="connsiteY7" fmla="*/ 2340226 h 3986933"/>
                <a:gd name="connsiteX8" fmla="*/ 1311809 w 3343158"/>
                <a:gd name="connsiteY8" fmla="*/ 2511676 h 3986933"/>
                <a:gd name="connsiteX9" fmla="*/ 1026059 w 3343158"/>
                <a:gd name="connsiteY9" fmla="*/ 2683126 h 3986933"/>
                <a:gd name="connsiteX10" fmla="*/ 702209 w 3343158"/>
                <a:gd name="connsiteY10" fmla="*/ 2835526 h 3986933"/>
                <a:gd name="connsiteX11" fmla="*/ 397409 w 3343158"/>
                <a:gd name="connsiteY11" fmla="*/ 2994276 h 3986933"/>
                <a:gd name="connsiteX12" fmla="*/ 92609 w 3343158"/>
                <a:gd name="connsiteY12" fmla="*/ 3127626 h 3986933"/>
                <a:gd name="connsiteX13" fmla="*/ 0 w 3343158"/>
                <a:gd name="connsiteY13" fmla="*/ 3298484 h 3986933"/>
                <a:gd name="connsiteX14" fmla="*/ 124359 w 3343158"/>
                <a:gd name="connsiteY14" fmla="*/ 3453662 h 3986933"/>
                <a:gd name="connsiteX15" fmla="*/ 366574 w 3343158"/>
                <a:gd name="connsiteY15" fmla="*/ 3584623 h 3986933"/>
                <a:gd name="connsiteX16" fmla="*/ 587458 w 3343158"/>
                <a:gd name="connsiteY16" fmla="*/ 3677687 h 3986933"/>
                <a:gd name="connsiteX17" fmla="*/ 616116 w 3343158"/>
                <a:gd name="connsiteY17" fmla="*/ 3986933 h 3986933"/>
                <a:gd name="connsiteX0" fmla="*/ 3343158 w 3343158"/>
                <a:gd name="connsiteY0" fmla="*/ 0 h 3986933"/>
                <a:gd name="connsiteX1" fmla="*/ 2919168 w 3343158"/>
                <a:gd name="connsiteY1" fmla="*/ 589341 h 3986933"/>
                <a:gd name="connsiteX2" fmla="*/ 2586769 w 3343158"/>
                <a:gd name="connsiteY2" fmla="*/ 1256331 h 3986933"/>
                <a:gd name="connsiteX3" fmla="*/ 2454809 w 3343158"/>
                <a:gd name="connsiteY3" fmla="*/ 1463926 h 3986933"/>
                <a:gd name="connsiteX4" fmla="*/ 2245259 w 3343158"/>
                <a:gd name="connsiteY4" fmla="*/ 1749676 h 3986933"/>
                <a:gd name="connsiteX5" fmla="*/ 2035709 w 3343158"/>
                <a:gd name="connsiteY5" fmla="*/ 1959226 h 3986933"/>
                <a:gd name="connsiteX6" fmla="*/ 1807109 w 3343158"/>
                <a:gd name="connsiteY6" fmla="*/ 2168776 h 3986933"/>
                <a:gd name="connsiteX7" fmla="*/ 1635659 w 3343158"/>
                <a:gd name="connsiteY7" fmla="*/ 2340226 h 3986933"/>
                <a:gd name="connsiteX8" fmla="*/ 1311809 w 3343158"/>
                <a:gd name="connsiteY8" fmla="*/ 2511676 h 3986933"/>
                <a:gd name="connsiteX9" fmla="*/ 1026059 w 3343158"/>
                <a:gd name="connsiteY9" fmla="*/ 2683126 h 3986933"/>
                <a:gd name="connsiteX10" fmla="*/ 702209 w 3343158"/>
                <a:gd name="connsiteY10" fmla="*/ 2835526 h 3986933"/>
                <a:gd name="connsiteX11" fmla="*/ 397409 w 3343158"/>
                <a:gd name="connsiteY11" fmla="*/ 2994276 h 3986933"/>
                <a:gd name="connsiteX12" fmla="*/ 92609 w 3343158"/>
                <a:gd name="connsiteY12" fmla="*/ 3127626 h 3986933"/>
                <a:gd name="connsiteX13" fmla="*/ 0 w 3343158"/>
                <a:gd name="connsiteY13" fmla="*/ 3298484 h 3986933"/>
                <a:gd name="connsiteX14" fmla="*/ 124359 w 3343158"/>
                <a:gd name="connsiteY14" fmla="*/ 3453662 h 3986933"/>
                <a:gd name="connsiteX15" fmla="*/ 366574 w 3343158"/>
                <a:gd name="connsiteY15" fmla="*/ 3584623 h 3986933"/>
                <a:gd name="connsiteX16" fmla="*/ 537161 w 3343158"/>
                <a:gd name="connsiteY16" fmla="*/ 3677687 h 3986933"/>
                <a:gd name="connsiteX17" fmla="*/ 616116 w 3343158"/>
                <a:gd name="connsiteY17" fmla="*/ 3986933 h 3986933"/>
                <a:gd name="connsiteX0" fmla="*/ 3343158 w 3343158"/>
                <a:gd name="connsiteY0" fmla="*/ 0 h 3986933"/>
                <a:gd name="connsiteX1" fmla="*/ 2919168 w 3343158"/>
                <a:gd name="connsiteY1" fmla="*/ 589341 h 3986933"/>
                <a:gd name="connsiteX2" fmla="*/ 2586769 w 3343158"/>
                <a:gd name="connsiteY2" fmla="*/ 1256331 h 3986933"/>
                <a:gd name="connsiteX3" fmla="*/ 2454809 w 3343158"/>
                <a:gd name="connsiteY3" fmla="*/ 1463926 h 3986933"/>
                <a:gd name="connsiteX4" fmla="*/ 2245259 w 3343158"/>
                <a:gd name="connsiteY4" fmla="*/ 1749676 h 3986933"/>
                <a:gd name="connsiteX5" fmla="*/ 2035709 w 3343158"/>
                <a:gd name="connsiteY5" fmla="*/ 1959226 h 3986933"/>
                <a:gd name="connsiteX6" fmla="*/ 1807109 w 3343158"/>
                <a:gd name="connsiteY6" fmla="*/ 2168776 h 3986933"/>
                <a:gd name="connsiteX7" fmla="*/ 1635659 w 3343158"/>
                <a:gd name="connsiteY7" fmla="*/ 2340226 h 3986933"/>
                <a:gd name="connsiteX8" fmla="*/ 1311809 w 3343158"/>
                <a:gd name="connsiteY8" fmla="*/ 2511676 h 3986933"/>
                <a:gd name="connsiteX9" fmla="*/ 1026059 w 3343158"/>
                <a:gd name="connsiteY9" fmla="*/ 2683126 h 3986933"/>
                <a:gd name="connsiteX10" fmla="*/ 702209 w 3343158"/>
                <a:gd name="connsiteY10" fmla="*/ 2835526 h 3986933"/>
                <a:gd name="connsiteX11" fmla="*/ 397409 w 3343158"/>
                <a:gd name="connsiteY11" fmla="*/ 2994276 h 3986933"/>
                <a:gd name="connsiteX12" fmla="*/ 92609 w 3343158"/>
                <a:gd name="connsiteY12" fmla="*/ 3127626 h 3986933"/>
                <a:gd name="connsiteX13" fmla="*/ 0 w 3343158"/>
                <a:gd name="connsiteY13" fmla="*/ 3298484 h 3986933"/>
                <a:gd name="connsiteX14" fmla="*/ 124359 w 3343158"/>
                <a:gd name="connsiteY14" fmla="*/ 3453662 h 3986933"/>
                <a:gd name="connsiteX15" fmla="*/ 326336 w 3343158"/>
                <a:gd name="connsiteY15" fmla="*/ 3573311 h 3986933"/>
                <a:gd name="connsiteX16" fmla="*/ 537161 w 3343158"/>
                <a:gd name="connsiteY16" fmla="*/ 3677687 h 3986933"/>
                <a:gd name="connsiteX17" fmla="*/ 616116 w 3343158"/>
                <a:gd name="connsiteY17" fmla="*/ 3986933 h 3986933"/>
                <a:gd name="connsiteX0" fmla="*/ 3343158 w 3343158"/>
                <a:gd name="connsiteY0" fmla="*/ 0 h 3986933"/>
                <a:gd name="connsiteX1" fmla="*/ 2919168 w 3343158"/>
                <a:gd name="connsiteY1" fmla="*/ 589341 h 3986933"/>
                <a:gd name="connsiteX2" fmla="*/ 2586769 w 3343158"/>
                <a:gd name="connsiteY2" fmla="*/ 1256331 h 3986933"/>
                <a:gd name="connsiteX3" fmla="*/ 2454809 w 3343158"/>
                <a:gd name="connsiteY3" fmla="*/ 1463926 h 3986933"/>
                <a:gd name="connsiteX4" fmla="*/ 2245259 w 3343158"/>
                <a:gd name="connsiteY4" fmla="*/ 1749676 h 3986933"/>
                <a:gd name="connsiteX5" fmla="*/ 2035709 w 3343158"/>
                <a:gd name="connsiteY5" fmla="*/ 1959226 h 3986933"/>
                <a:gd name="connsiteX6" fmla="*/ 1807109 w 3343158"/>
                <a:gd name="connsiteY6" fmla="*/ 2168776 h 3986933"/>
                <a:gd name="connsiteX7" fmla="*/ 1635659 w 3343158"/>
                <a:gd name="connsiteY7" fmla="*/ 2340226 h 3986933"/>
                <a:gd name="connsiteX8" fmla="*/ 1311809 w 3343158"/>
                <a:gd name="connsiteY8" fmla="*/ 2511676 h 3986933"/>
                <a:gd name="connsiteX9" fmla="*/ 1026059 w 3343158"/>
                <a:gd name="connsiteY9" fmla="*/ 2683126 h 3986933"/>
                <a:gd name="connsiteX10" fmla="*/ 702209 w 3343158"/>
                <a:gd name="connsiteY10" fmla="*/ 2835526 h 3986933"/>
                <a:gd name="connsiteX11" fmla="*/ 397409 w 3343158"/>
                <a:gd name="connsiteY11" fmla="*/ 2994276 h 3986933"/>
                <a:gd name="connsiteX12" fmla="*/ 92609 w 3343158"/>
                <a:gd name="connsiteY12" fmla="*/ 3127626 h 3986933"/>
                <a:gd name="connsiteX13" fmla="*/ 0 w 3343158"/>
                <a:gd name="connsiteY13" fmla="*/ 3298484 h 3986933"/>
                <a:gd name="connsiteX14" fmla="*/ 124359 w 3343158"/>
                <a:gd name="connsiteY14" fmla="*/ 3453662 h 3986933"/>
                <a:gd name="connsiteX15" fmla="*/ 326336 w 3343158"/>
                <a:gd name="connsiteY15" fmla="*/ 3573311 h 3986933"/>
                <a:gd name="connsiteX16" fmla="*/ 496924 w 3343158"/>
                <a:gd name="connsiteY16" fmla="*/ 3666376 h 3986933"/>
                <a:gd name="connsiteX17" fmla="*/ 616116 w 3343158"/>
                <a:gd name="connsiteY17" fmla="*/ 3986933 h 3986933"/>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326336 w 3343158"/>
                <a:gd name="connsiteY15" fmla="*/ 3573311 h 4009556"/>
                <a:gd name="connsiteX16" fmla="*/ 496924 w 3343158"/>
                <a:gd name="connsiteY16" fmla="*/ 3666376 h 4009556"/>
                <a:gd name="connsiteX17" fmla="*/ 575879 w 3343158"/>
                <a:gd name="connsiteY17" fmla="*/ 4009556 h 4009556"/>
                <a:gd name="connsiteX0" fmla="*/ 3343158 w 3343158"/>
                <a:gd name="connsiteY0" fmla="*/ 0 h 3967137"/>
                <a:gd name="connsiteX1" fmla="*/ 2919168 w 3343158"/>
                <a:gd name="connsiteY1" fmla="*/ 589341 h 3967137"/>
                <a:gd name="connsiteX2" fmla="*/ 2586769 w 3343158"/>
                <a:gd name="connsiteY2" fmla="*/ 1256331 h 3967137"/>
                <a:gd name="connsiteX3" fmla="*/ 2454809 w 3343158"/>
                <a:gd name="connsiteY3" fmla="*/ 1463926 h 3967137"/>
                <a:gd name="connsiteX4" fmla="*/ 2245259 w 3343158"/>
                <a:gd name="connsiteY4" fmla="*/ 1749676 h 3967137"/>
                <a:gd name="connsiteX5" fmla="*/ 2035709 w 3343158"/>
                <a:gd name="connsiteY5" fmla="*/ 1959226 h 3967137"/>
                <a:gd name="connsiteX6" fmla="*/ 1807109 w 3343158"/>
                <a:gd name="connsiteY6" fmla="*/ 2168776 h 3967137"/>
                <a:gd name="connsiteX7" fmla="*/ 1635659 w 3343158"/>
                <a:gd name="connsiteY7" fmla="*/ 2340226 h 3967137"/>
                <a:gd name="connsiteX8" fmla="*/ 1311809 w 3343158"/>
                <a:gd name="connsiteY8" fmla="*/ 2511676 h 3967137"/>
                <a:gd name="connsiteX9" fmla="*/ 1026059 w 3343158"/>
                <a:gd name="connsiteY9" fmla="*/ 2683126 h 3967137"/>
                <a:gd name="connsiteX10" fmla="*/ 702209 w 3343158"/>
                <a:gd name="connsiteY10" fmla="*/ 2835526 h 3967137"/>
                <a:gd name="connsiteX11" fmla="*/ 397409 w 3343158"/>
                <a:gd name="connsiteY11" fmla="*/ 2994276 h 3967137"/>
                <a:gd name="connsiteX12" fmla="*/ 92609 w 3343158"/>
                <a:gd name="connsiteY12" fmla="*/ 3127626 h 3967137"/>
                <a:gd name="connsiteX13" fmla="*/ 0 w 3343158"/>
                <a:gd name="connsiteY13" fmla="*/ 3298484 h 3967137"/>
                <a:gd name="connsiteX14" fmla="*/ 124359 w 3343158"/>
                <a:gd name="connsiteY14" fmla="*/ 3453662 h 3967137"/>
                <a:gd name="connsiteX15" fmla="*/ 326336 w 3343158"/>
                <a:gd name="connsiteY15" fmla="*/ 3573311 h 3967137"/>
                <a:gd name="connsiteX16" fmla="*/ 496924 w 3343158"/>
                <a:gd name="connsiteY16" fmla="*/ 3666376 h 3967137"/>
                <a:gd name="connsiteX17" fmla="*/ 538156 w 3343158"/>
                <a:gd name="connsiteY17" fmla="*/ 3967137 h 3967137"/>
                <a:gd name="connsiteX0" fmla="*/ 3343158 w 3343158"/>
                <a:gd name="connsiteY0" fmla="*/ 0 h 3967137"/>
                <a:gd name="connsiteX1" fmla="*/ 2919168 w 3343158"/>
                <a:gd name="connsiteY1" fmla="*/ 589341 h 3967137"/>
                <a:gd name="connsiteX2" fmla="*/ 2586769 w 3343158"/>
                <a:gd name="connsiteY2" fmla="*/ 1256331 h 3967137"/>
                <a:gd name="connsiteX3" fmla="*/ 2454809 w 3343158"/>
                <a:gd name="connsiteY3" fmla="*/ 1463926 h 3967137"/>
                <a:gd name="connsiteX4" fmla="*/ 2245259 w 3343158"/>
                <a:gd name="connsiteY4" fmla="*/ 1749676 h 3967137"/>
                <a:gd name="connsiteX5" fmla="*/ 2035709 w 3343158"/>
                <a:gd name="connsiteY5" fmla="*/ 1959226 h 3967137"/>
                <a:gd name="connsiteX6" fmla="*/ 1807109 w 3343158"/>
                <a:gd name="connsiteY6" fmla="*/ 2168776 h 3967137"/>
                <a:gd name="connsiteX7" fmla="*/ 1635659 w 3343158"/>
                <a:gd name="connsiteY7" fmla="*/ 2340226 h 3967137"/>
                <a:gd name="connsiteX8" fmla="*/ 1311809 w 3343158"/>
                <a:gd name="connsiteY8" fmla="*/ 2511676 h 3967137"/>
                <a:gd name="connsiteX9" fmla="*/ 1026059 w 3343158"/>
                <a:gd name="connsiteY9" fmla="*/ 2683126 h 3967137"/>
                <a:gd name="connsiteX10" fmla="*/ 702209 w 3343158"/>
                <a:gd name="connsiteY10" fmla="*/ 2835526 h 3967137"/>
                <a:gd name="connsiteX11" fmla="*/ 397409 w 3343158"/>
                <a:gd name="connsiteY11" fmla="*/ 2994276 h 3967137"/>
                <a:gd name="connsiteX12" fmla="*/ 92609 w 3343158"/>
                <a:gd name="connsiteY12" fmla="*/ 3127626 h 3967137"/>
                <a:gd name="connsiteX13" fmla="*/ 0 w 3343158"/>
                <a:gd name="connsiteY13" fmla="*/ 3298484 h 3967137"/>
                <a:gd name="connsiteX14" fmla="*/ 124359 w 3343158"/>
                <a:gd name="connsiteY14" fmla="*/ 3453662 h 3967137"/>
                <a:gd name="connsiteX15" fmla="*/ 326336 w 3343158"/>
                <a:gd name="connsiteY15" fmla="*/ 3573311 h 3967137"/>
                <a:gd name="connsiteX16" fmla="*/ 471775 w 3343158"/>
                <a:gd name="connsiteY16" fmla="*/ 3680516 h 3967137"/>
                <a:gd name="connsiteX17" fmla="*/ 538156 w 3343158"/>
                <a:gd name="connsiteY17" fmla="*/ 3967137 h 3967137"/>
                <a:gd name="connsiteX0" fmla="*/ 3452779 w 3452779"/>
                <a:gd name="connsiteY0" fmla="*/ 0 h 3967137"/>
                <a:gd name="connsiteX1" fmla="*/ 3028789 w 3452779"/>
                <a:gd name="connsiteY1" fmla="*/ 589341 h 3967137"/>
                <a:gd name="connsiteX2" fmla="*/ 2696390 w 3452779"/>
                <a:gd name="connsiteY2" fmla="*/ 1256331 h 3967137"/>
                <a:gd name="connsiteX3" fmla="*/ 2564430 w 3452779"/>
                <a:gd name="connsiteY3" fmla="*/ 1463926 h 3967137"/>
                <a:gd name="connsiteX4" fmla="*/ 2354880 w 3452779"/>
                <a:gd name="connsiteY4" fmla="*/ 1749676 h 3967137"/>
                <a:gd name="connsiteX5" fmla="*/ 2145330 w 3452779"/>
                <a:gd name="connsiteY5" fmla="*/ 1959226 h 3967137"/>
                <a:gd name="connsiteX6" fmla="*/ 1916730 w 3452779"/>
                <a:gd name="connsiteY6" fmla="*/ 2168776 h 3967137"/>
                <a:gd name="connsiteX7" fmla="*/ 1745280 w 3452779"/>
                <a:gd name="connsiteY7" fmla="*/ 2340226 h 3967137"/>
                <a:gd name="connsiteX8" fmla="*/ 1421430 w 3452779"/>
                <a:gd name="connsiteY8" fmla="*/ 2511676 h 3967137"/>
                <a:gd name="connsiteX9" fmla="*/ 1135680 w 3452779"/>
                <a:gd name="connsiteY9" fmla="*/ 2683126 h 3967137"/>
                <a:gd name="connsiteX10" fmla="*/ 811830 w 3452779"/>
                <a:gd name="connsiteY10" fmla="*/ 2835526 h 3967137"/>
                <a:gd name="connsiteX11" fmla="*/ 507030 w 3452779"/>
                <a:gd name="connsiteY11" fmla="*/ 2994276 h 3967137"/>
                <a:gd name="connsiteX12" fmla="*/ 202230 w 3452779"/>
                <a:gd name="connsiteY12" fmla="*/ 3127626 h 3967137"/>
                <a:gd name="connsiteX13" fmla="*/ 0 w 3452779"/>
                <a:gd name="connsiteY13" fmla="*/ 3298484 h 3967137"/>
                <a:gd name="connsiteX14" fmla="*/ 233980 w 3452779"/>
                <a:gd name="connsiteY14" fmla="*/ 3453662 h 3967137"/>
                <a:gd name="connsiteX15" fmla="*/ 435957 w 3452779"/>
                <a:gd name="connsiteY15" fmla="*/ 3573311 h 3967137"/>
                <a:gd name="connsiteX16" fmla="*/ 581396 w 3452779"/>
                <a:gd name="connsiteY16" fmla="*/ 3680516 h 3967137"/>
                <a:gd name="connsiteX17" fmla="*/ 647777 w 3452779"/>
                <a:gd name="connsiteY17" fmla="*/ 3967137 h 3967137"/>
                <a:gd name="connsiteX0" fmla="*/ 3571829 w 3571829"/>
                <a:gd name="connsiteY0" fmla="*/ 0 h 3967137"/>
                <a:gd name="connsiteX1" fmla="*/ 3147839 w 3571829"/>
                <a:gd name="connsiteY1" fmla="*/ 589341 h 3967137"/>
                <a:gd name="connsiteX2" fmla="*/ 2815440 w 3571829"/>
                <a:gd name="connsiteY2" fmla="*/ 1256331 h 3967137"/>
                <a:gd name="connsiteX3" fmla="*/ 2683480 w 3571829"/>
                <a:gd name="connsiteY3" fmla="*/ 1463926 h 3967137"/>
                <a:gd name="connsiteX4" fmla="*/ 2473930 w 3571829"/>
                <a:gd name="connsiteY4" fmla="*/ 1749676 h 3967137"/>
                <a:gd name="connsiteX5" fmla="*/ 2264380 w 3571829"/>
                <a:gd name="connsiteY5" fmla="*/ 1959226 h 3967137"/>
                <a:gd name="connsiteX6" fmla="*/ 2035780 w 3571829"/>
                <a:gd name="connsiteY6" fmla="*/ 2168776 h 3967137"/>
                <a:gd name="connsiteX7" fmla="*/ 1864330 w 3571829"/>
                <a:gd name="connsiteY7" fmla="*/ 2340226 h 3967137"/>
                <a:gd name="connsiteX8" fmla="*/ 1540480 w 3571829"/>
                <a:gd name="connsiteY8" fmla="*/ 2511676 h 3967137"/>
                <a:gd name="connsiteX9" fmla="*/ 1254730 w 3571829"/>
                <a:gd name="connsiteY9" fmla="*/ 2683126 h 3967137"/>
                <a:gd name="connsiteX10" fmla="*/ 930880 w 3571829"/>
                <a:gd name="connsiteY10" fmla="*/ 2835526 h 3967137"/>
                <a:gd name="connsiteX11" fmla="*/ 626080 w 3571829"/>
                <a:gd name="connsiteY11" fmla="*/ 2994276 h 3967137"/>
                <a:gd name="connsiteX12" fmla="*/ 321280 w 3571829"/>
                <a:gd name="connsiteY12" fmla="*/ 3127626 h 3967137"/>
                <a:gd name="connsiteX13" fmla="*/ 119050 w 3571829"/>
                <a:gd name="connsiteY13" fmla="*/ 3298484 h 3967137"/>
                <a:gd name="connsiteX14" fmla="*/ 14202 w 3571829"/>
                <a:gd name="connsiteY14" fmla="*/ 3431250 h 3967137"/>
                <a:gd name="connsiteX15" fmla="*/ 555007 w 3571829"/>
                <a:gd name="connsiteY15" fmla="*/ 3573311 h 3967137"/>
                <a:gd name="connsiteX16" fmla="*/ 700446 w 3571829"/>
                <a:gd name="connsiteY16" fmla="*/ 3680516 h 3967137"/>
                <a:gd name="connsiteX17" fmla="*/ 766827 w 3571829"/>
                <a:gd name="connsiteY17" fmla="*/ 3967137 h 3967137"/>
                <a:gd name="connsiteX0" fmla="*/ 3675179 w 3675179"/>
                <a:gd name="connsiteY0" fmla="*/ 0 h 3967137"/>
                <a:gd name="connsiteX1" fmla="*/ 3251189 w 3675179"/>
                <a:gd name="connsiteY1" fmla="*/ 589341 h 3967137"/>
                <a:gd name="connsiteX2" fmla="*/ 2918790 w 3675179"/>
                <a:gd name="connsiteY2" fmla="*/ 1256331 h 3967137"/>
                <a:gd name="connsiteX3" fmla="*/ 2786830 w 3675179"/>
                <a:gd name="connsiteY3" fmla="*/ 1463926 h 3967137"/>
                <a:gd name="connsiteX4" fmla="*/ 2577280 w 3675179"/>
                <a:gd name="connsiteY4" fmla="*/ 1749676 h 3967137"/>
                <a:gd name="connsiteX5" fmla="*/ 2367730 w 3675179"/>
                <a:gd name="connsiteY5" fmla="*/ 1959226 h 3967137"/>
                <a:gd name="connsiteX6" fmla="*/ 2139130 w 3675179"/>
                <a:gd name="connsiteY6" fmla="*/ 2168776 h 3967137"/>
                <a:gd name="connsiteX7" fmla="*/ 1967680 w 3675179"/>
                <a:gd name="connsiteY7" fmla="*/ 2340226 h 3967137"/>
                <a:gd name="connsiteX8" fmla="*/ 1643830 w 3675179"/>
                <a:gd name="connsiteY8" fmla="*/ 2511676 h 3967137"/>
                <a:gd name="connsiteX9" fmla="*/ 1358080 w 3675179"/>
                <a:gd name="connsiteY9" fmla="*/ 2683126 h 3967137"/>
                <a:gd name="connsiteX10" fmla="*/ 1034230 w 3675179"/>
                <a:gd name="connsiteY10" fmla="*/ 2835526 h 3967137"/>
                <a:gd name="connsiteX11" fmla="*/ 729430 w 3675179"/>
                <a:gd name="connsiteY11" fmla="*/ 2994276 h 3967137"/>
                <a:gd name="connsiteX12" fmla="*/ 424630 w 3675179"/>
                <a:gd name="connsiteY12" fmla="*/ 3127626 h 3967137"/>
                <a:gd name="connsiteX13" fmla="*/ 222400 w 3675179"/>
                <a:gd name="connsiteY13" fmla="*/ 3298484 h 3967137"/>
                <a:gd name="connsiteX14" fmla="*/ 117552 w 3675179"/>
                <a:gd name="connsiteY14" fmla="*/ 3431250 h 3967137"/>
                <a:gd name="connsiteX15" fmla="*/ 40493 w 3675179"/>
                <a:gd name="connsiteY15" fmla="*/ 3517280 h 3967137"/>
                <a:gd name="connsiteX16" fmla="*/ 803796 w 3675179"/>
                <a:gd name="connsiteY16" fmla="*/ 3680516 h 3967137"/>
                <a:gd name="connsiteX17" fmla="*/ 870177 w 3675179"/>
                <a:gd name="connsiteY17" fmla="*/ 3967137 h 3967137"/>
                <a:gd name="connsiteX0" fmla="*/ 3635078 w 3635078"/>
                <a:gd name="connsiteY0" fmla="*/ 0 h 3967137"/>
                <a:gd name="connsiteX1" fmla="*/ 3211088 w 3635078"/>
                <a:gd name="connsiteY1" fmla="*/ 589341 h 3967137"/>
                <a:gd name="connsiteX2" fmla="*/ 2878689 w 3635078"/>
                <a:gd name="connsiteY2" fmla="*/ 1256331 h 3967137"/>
                <a:gd name="connsiteX3" fmla="*/ 2746729 w 3635078"/>
                <a:gd name="connsiteY3" fmla="*/ 1463926 h 3967137"/>
                <a:gd name="connsiteX4" fmla="*/ 2537179 w 3635078"/>
                <a:gd name="connsiteY4" fmla="*/ 1749676 h 3967137"/>
                <a:gd name="connsiteX5" fmla="*/ 2327629 w 3635078"/>
                <a:gd name="connsiteY5" fmla="*/ 1959226 h 3967137"/>
                <a:gd name="connsiteX6" fmla="*/ 2099029 w 3635078"/>
                <a:gd name="connsiteY6" fmla="*/ 2168776 h 3967137"/>
                <a:gd name="connsiteX7" fmla="*/ 1927579 w 3635078"/>
                <a:gd name="connsiteY7" fmla="*/ 2340226 h 3967137"/>
                <a:gd name="connsiteX8" fmla="*/ 1603729 w 3635078"/>
                <a:gd name="connsiteY8" fmla="*/ 2511676 h 3967137"/>
                <a:gd name="connsiteX9" fmla="*/ 1317979 w 3635078"/>
                <a:gd name="connsiteY9" fmla="*/ 2683126 h 3967137"/>
                <a:gd name="connsiteX10" fmla="*/ 994129 w 3635078"/>
                <a:gd name="connsiteY10" fmla="*/ 2835526 h 3967137"/>
                <a:gd name="connsiteX11" fmla="*/ 689329 w 3635078"/>
                <a:gd name="connsiteY11" fmla="*/ 2994276 h 3967137"/>
                <a:gd name="connsiteX12" fmla="*/ 384529 w 3635078"/>
                <a:gd name="connsiteY12" fmla="*/ 3127626 h 3967137"/>
                <a:gd name="connsiteX13" fmla="*/ 182299 w 3635078"/>
                <a:gd name="connsiteY13" fmla="*/ 3298484 h 3967137"/>
                <a:gd name="connsiteX14" fmla="*/ 77451 w 3635078"/>
                <a:gd name="connsiteY14" fmla="*/ 3431250 h 3967137"/>
                <a:gd name="connsiteX15" fmla="*/ 392 w 3635078"/>
                <a:gd name="connsiteY15" fmla="*/ 3517280 h 3967137"/>
                <a:gd name="connsiteX16" fmla="*/ 56143 w 3635078"/>
                <a:gd name="connsiteY16" fmla="*/ 3602073 h 3967137"/>
                <a:gd name="connsiteX17" fmla="*/ 830076 w 3635078"/>
                <a:gd name="connsiteY17" fmla="*/ 3967137 h 3967137"/>
                <a:gd name="connsiteX0" fmla="*/ 3635078 w 3635078"/>
                <a:gd name="connsiteY0" fmla="*/ 0 h 3602073"/>
                <a:gd name="connsiteX1" fmla="*/ 3211088 w 3635078"/>
                <a:gd name="connsiteY1" fmla="*/ 589341 h 3602073"/>
                <a:gd name="connsiteX2" fmla="*/ 2878689 w 3635078"/>
                <a:gd name="connsiteY2" fmla="*/ 1256331 h 3602073"/>
                <a:gd name="connsiteX3" fmla="*/ 2746729 w 3635078"/>
                <a:gd name="connsiteY3" fmla="*/ 1463926 h 3602073"/>
                <a:gd name="connsiteX4" fmla="*/ 2537179 w 3635078"/>
                <a:gd name="connsiteY4" fmla="*/ 1749676 h 3602073"/>
                <a:gd name="connsiteX5" fmla="*/ 2327629 w 3635078"/>
                <a:gd name="connsiteY5" fmla="*/ 1959226 h 3602073"/>
                <a:gd name="connsiteX6" fmla="*/ 2099029 w 3635078"/>
                <a:gd name="connsiteY6" fmla="*/ 2168776 h 3602073"/>
                <a:gd name="connsiteX7" fmla="*/ 1927579 w 3635078"/>
                <a:gd name="connsiteY7" fmla="*/ 2340226 h 3602073"/>
                <a:gd name="connsiteX8" fmla="*/ 1603729 w 3635078"/>
                <a:gd name="connsiteY8" fmla="*/ 2511676 h 3602073"/>
                <a:gd name="connsiteX9" fmla="*/ 1317979 w 3635078"/>
                <a:gd name="connsiteY9" fmla="*/ 2683126 h 3602073"/>
                <a:gd name="connsiteX10" fmla="*/ 994129 w 3635078"/>
                <a:gd name="connsiteY10" fmla="*/ 2835526 h 3602073"/>
                <a:gd name="connsiteX11" fmla="*/ 689329 w 3635078"/>
                <a:gd name="connsiteY11" fmla="*/ 2994276 h 3602073"/>
                <a:gd name="connsiteX12" fmla="*/ 384529 w 3635078"/>
                <a:gd name="connsiteY12" fmla="*/ 3127626 h 3602073"/>
                <a:gd name="connsiteX13" fmla="*/ 182299 w 3635078"/>
                <a:gd name="connsiteY13" fmla="*/ 3298484 h 3602073"/>
                <a:gd name="connsiteX14" fmla="*/ 77451 w 3635078"/>
                <a:gd name="connsiteY14" fmla="*/ 3431250 h 3602073"/>
                <a:gd name="connsiteX15" fmla="*/ 392 w 3635078"/>
                <a:gd name="connsiteY15" fmla="*/ 3517280 h 3602073"/>
                <a:gd name="connsiteX16" fmla="*/ 56143 w 3635078"/>
                <a:gd name="connsiteY16" fmla="*/ 3602073 h 3602073"/>
                <a:gd name="connsiteX0" fmla="*/ 3642565 w 3642565"/>
                <a:gd name="connsiteY0" fmla="*/ 0 h 3641295"/>
                <a:gd name="connsiteX1" fmla="*/ 3218575 w 3642565"/>
                <a:gd name="connsiteY1" fmla="*/ 589341 h 3641295"/>
                <a:gd name="connsiteX2" fmla="*/ 2886176 w 3642565"/>
                <a:gd name="connsiteY2" fmla="*/ 1256331 h 3641295"/>
                <a:gd name="connsiteX3" fmla="*/ 2754216 w 3642565"/>
                <a:gd name="connsiteY3" fmla="*/ 1463926 h 3641295"/>
                <a:gd name="connsiteX4" fmla="*/ 2544666 w 3642565"/>
                <a:gd name="connsiteY4" fmla="*/ 1749676 h 3641295"/>
                <a:gd name="connsiteX5" fmla="*/ 2335116 w 3642565"/>
                <a:gd name="connsiteY5" fmla="*/ 1959226 h 3641295"/>
                <a:gd name="connsiteX6" fmla="*/ 2106516 w 3642565"/>
                <a:gd name="connsiteY6" fmla="*/ 2168776 h 3641295"/>
                <a:gd name="connsiteX7" fmla="*/ 1935066 w 3642565"/>
                <a:gd name="connsiteY7" fmla="*/ 2340226 h 3641295"/>
                <a:gd name="connsiteX8" fmla="*/ 1611216 w 3642565"/>
                <a:gd name="connsiteY8" fmla="*/ 2511676 h 3641295"/>
                <a:gd name="connsiteX9" fmla="*/ 1325466 w 3642565"/>
                <a:gd name="connsiteY9" fmla="*/ 2683126 h 3641295"/>
                <a:gd name="connsiteX10" fmla="*/ 1001616 w 3642565"/>
                <a:gd name="connsiteY10" fmla="*/ 2835526 h 3641295"/>
                <a:gd name="connsiteX11" fmla="*/ 696816 w 3642565"/>
                <a:gd name="connsiteY11" fmla="*/ 2994276 h 3641295"/>
                <a:gd name="connsiteX12" fmla="*/ 392016 w 3642565"/>
                <a:gd name="connsiteY12" fmla="*/ 3127626 h 3641295"/>
                <a:gd name="connsiteX13" fmla="*/ 189786 w 3642565"/>
                <a:gd name="connsiteY13" fmla="*/ 3298484 h 3641295"/>
                <a:gd name="connsiteX14" fmla="*/ 84938 w 3642565"/>
                <a:gd name="connsiteY14" fmla="*/ 3431250 h 3641295"/>
                <a:gd name="connsiteX15" fmla="*/ 7879 w 3642565"/>
                <a:gd name="connsiteY15" fmla="*/ 3517280 h 3641295"/>
                <a:gd name="connsiteX16" fmla="*/ 28750 w 3642565"/>
                <a:gd name="connsiteY16" fmla="*/ 3641295 h 3641295"/>
                <a:gd name="connsiteX0" fmla="*/ 3642567 w 3642567"/>
                <a:gd name="connsiteY0" fmla="*/ 0 h 3641295"/>
                <a:gd name="connsiteX1" fmla="*/ 3218577 w 3642567"/>
                <a:gd name="connsiteY1" fmla="*/ 589341 h 3641295"/>
                <a:gd name="connsiteX2" fmla="*/ 2886178 w 3642567"/>
                <a:gd name="connsiteY2" fmla="*/ 1256331 h 3641295"/>
                <a:gd name="connsiteX3" fmla="*/ 2754218 w 3642567"/>
                <a:gd name="connsiteY3" fmla="*/ 1463926 h 3641295"/>
                <a:gd name="connsiteX4" fmla="*/ 2544668 w 3642567"/>
                <a:gd name="connsiteY4" fmla="*/ 1749676 h 3641295"/>
                <a:gd name="connsiteX5" fmla="*/ 2335118 w 3642567"/>
                <a:gd name="connsiteY5" fmla="*/ 1959226 h 3641295"/>
                <a:gd name="connsiteX6" fmla="*/ 2106518 w 3642567"/>
                <a:gd name="connsiteY6" fmla="*/ 2168776 h 3641295"/>
                <a:gd name="connsiteX7" fmla="*/ 1935068 w 3642567"/>
                <a:gd name="connsiteY7" fmla="*/ 2340226 h 3641295"/>
                <a:gd name="connsiteX8" fmla="*/ 1611218 w 3642567"/>
                <a:gd name="connsiteY8" fmla="*/ 2511676 h 3641295"/>
                <a:gd name="connsiteX9" fmla="*/ 1325468 w 3642567"/>
                <a:gd name="connsiteY9" fmla="*/ 2683126 h 3641295"/>
                <a:gd name="connsiteX10" fmla="*/ 1001618 w 3642567"/>
                <a:gd name="connsiteY10" fmla="*/ 2835526 h 3641295"/>
                <a:gd name="connsiteX11" fmla="*/ 696818 w 3642567"/>
                <a:gd name="connsiteY11" fmla="*/ 2994276 h 3641295"/>
                <a:gd name="connsiteX12" fmla="*/ 392018 w 3642567"/>
                <a:gd name="connsiteY12" fmla="*/ 3127626 h 3641295"/>
                <a:gd name="connsiteX13" fmla="*/ 189788 w 3642567"/>
                <a:gd name="connsiteY13" fmla="*/ 3298484 h 3641295"/>
                <a:gd name="connsiteX14" fmla="*/ 7881 w 3642567"/>
                <a:gd name="connsiteY14" fmla="*/ 3517280 h 3641295"/>
                <a:gd name="connsiteX15" fmla="*/ 28752 w 3642567"/>
                <a:gd name="connsiteY15" fmla="*/ 3641295 h 3641295"/>
                <a:gd name="connsiteX0" fmla="*/ 3637371 w 3637371"/>
                <a:gd name="connsiteY0" fmla="*/ 0 h 3641295"/>
                <a:gd name="connsiteX1" fmla="*/ 3213381 w 3637371"/>
                <a:gd name="connsiteY1" fmla="*/ 589341 h 3641295"/>
                <a:gd name="connsiteX2" fmla="*/ 2880982 w 3637371"/>
                <a:gd name="connsiteY2" fmla="*/ 1256331 h 3641295"/>
                <a:gd name="connsiteX3" fmla="*/ 2749022 w 3637371"/>
                <a:gd name="connsiteY3" fmla="*/ 1463926 h 3641295"/>
                <a:gd name="connsiteX4" fmla="*/ 2539472 w 3637371"/>
                <a:gd name="connsiteY4" fmla="*/ 1749676 h 3641295"/>
                <a:gd name="connsiteX5" fmla="*/ 2329922 w 3637371"/>
                <a:gd name="connsiteY5" fmla="*/ 1959226 h 3641295"/>
                <a:gd name="connsiteX6" fmla="*/ 2101322 w 3637371"/>
                <a:gd name="connsiteY6" fmla="*/ 2168776 h 3641295"/>
                <a:gd name="connsiteX7" fmla="*/ 1929872 w 3637371"/>
                <a:gd name="connsiteY7" fmla="*/ 2340226 h 3641295"/>
                <a:gd name="connsiteX8" fmla="*/ 1606022 w 3637371"/>
                <a:gd name="connsiteY8" fmla="*/ 2511676 h 3641295"/>
                <a:gd name="connsiteX9" fmla="*/ 1320272 w 3637371"/>
                <a:gd name="connsiteY9" fmla="*/ 2683126 h 3641295"/>
                <a:gd name="connsiteX10" fmla="*/ 996422 w 3637371"/>
                <a:gd name="connsiteY10" fmla="*/ 2835526 h 3641295"/>
                <a:gd name="connsiteX11" fmla="*/ 691622 w 3637371"/>
                <a:gd name="connsiteY11" fmla="*/ 2994276 h 3641295"/>
                <a:gd name="connsiteX12" fmla="*/ 386822 w 3637371"/>
                <a:gd name="connsiteY12" fmla="*/ 3127626 h 3641295"/>
                <a:gd name="connsiteX13" fmla="*/ 184592 w 3637371"/>
                <a:gd name="connsiteY13" fmla="*/ 3298484 h 3641295"/>
                <a:gd name="connsiteX14" fmla="*/ 12651 w 3637371"/>
                <a:gd name="connsiteY14" fmla="*/ 3461250 h 3641295"/>
                <a:gd name="connsiteX15" fmla="*/ 23556 w 3637371"/>
                <a:gd name="connsiteY15" fmla="*/ 3641295 h 3641295"/>
                <a:gd name="connsiteX0" fmla="*/ 3641666 w 3641666"/>
                <a:gd name="connsiteY0" fmla="*/ 0 h 3641295"/>
                <a:gd name="connsiteX1" fmla="*/ 3217676 w 3641666"/>
                <a:gd name="connsiteY1" fmla="*/ 589341 h 3641295"/>
                <a:gd name="connsiteX2" fmla="*/ 2885277 w 3641666"/>
                <a:gd name="connsiteY2" fmla="*/ 1256331 h 3641295"/>
                <a:gd name="connsiteX3" fmla="*/ 2753317 w 3641666"/>
                <a:gd name="connsiteY3" fmla="*/ 1463926 h 3641295"/>
                <a:gd name="connsiteX4" fmla="*/ 2543767 w 3641666"/>
                <a:gd name="connsiteY4" fmla="*/ 1749676 h 3641295"/>
                <a:gd name="connsiteX5" fmla="*/ 2334217 w 3641666"/>
                <a:gd name="connsiteY5" fmla="*/ 1959226 h 3641295"/>
                <a:gd name="connsiteX6" fmla="*/ 2105617 w 3641666"/>
                <a:gd name="connsiteY6" fmla="*/ 2168776 h 3641295"/>
                <a:gd name="connsiteX7" fmla="*/ 1934167 w 3641666"/>
                <a:gd name="connsiteY7" fmla="*/ 2340226 h 3641295"/>
                <a:gd name="connsiteX8" fmla="*/ 1610317 w 3641666"/>
                <a:gd name="connsiteY8" fmla="*/ 2511676 h 3641295"/>
                <a:gd name="connsiteX9" fmla="*/ 1324567 w 3641666"/>
                <a:gd name="connsiteY9" fmla="*/ 2683126 h 3641295"/>
                <a:gd name="connsiteX10" fmla="*/ 1000717 w 3641666"/>
                <a:gd name="connsiteY10" fmla="*/ 2835526 h 3641295"/>
                <a:gd name="connsiteX11" fmla="*/ 695917 w 3641666"/>
                <a:gd name="connsiteY11" fmla="*/ 2994276 h 3641295"/>
                <a:gd name="connsiteX12" fmla="*/ 391117 w 3641666"/>
                <a:gd name="connsiteY12" fmla="*/ 3127626 h 3641295"/>
                <a:gd name="connsiteX13" fmla="*/ 154007 w 3641666"/>
                <a:gd name="connsiteY13" fmla="*/ 3298485 h 3641295"/>
                <a:gd name="connsiteX14" fmla="*/ 16946 w 3641666"/>
                <a:gd name="connsiteY14" fmla="*/ 3461250 h 3641295"/>
                <a:gd name="connsiteX15" fmla="*/ 27851 w 3641666"/>
                <a:gd name="connsiteY15" fmla="*/ 3641295 h 3641295"/>
                <a:gd name="connsiteX0" fmla="*/ 3641666 w 3641666"/>
                <a:gd name="connsiteY0" fmla="*/ 0 h 3641295"/>
                <a:gd name="connsiteX1" fmla="*/ 3217676 w 3641666"/>
                <a:gd name="connsiteY1" fmla="*/ 589341 h 3641295"/>
                <a:gd name="connsiteX2" fmla="*/ 2885277 w 3641666"/>
                <a:gd name="connsiteY2" fmla="*/ 1256331 h 3641295"/>
                <a:gd name="connsiteX3" fmla="*/ 2753317 w 3641666"/>
                <a:gd name="connsiteY3" fmla="*/ 1463926 h 3641295"/>
                <a:gd name="connsiteX4" fmla="*/ 2543767 w 3641666"/>
                <a:gd name="connsiteY4" fmla="*/ 1749676 h 3641295"/>
                <a:gd name="connsiteX5" fmla="*/ 2334217 w 3641666"/>
                <a:gd name="connsiteY5" fmla="*/ 1959226 h 3641295"/>
                <a:gd name="connsiteX6" fmla="*/ 2105617 w 3641666"/>
                <a:gd name="connsiteY6" fmla="*/ 2168776 h 3641295"/>
                <a:gd name="connsiteX7" fmla="*/ 1934167 w 3641666"/>
                <a:gd name="connsiteY7" fmla="*/ 2340226 h 3641295"/>
                <a:gd name="connsiteX8" fmla="*/ 1610317 w 3641666"/>
                <a:gd name="connsiteY8" fmla="*/ 2511676 h 3641295"/>
                <a:gd name="connsiteX9" fmla="*/ 1324567 w 3641666"/>
                <a:gd name="connsiteY9" fmla="*/ 2683126 h 3641295"/>
                <a:gd name="connsiteX10" fmla="*/ 1000717 w 3641666"/>
                <a:gd name="connsiteY10" fmla="*/ 2835526 h 3641295"/>
                <a:gd name="connsiteX11" fmla="*/ 695917 w 3641666"/>
                <a:gd name="connsiteY11" fmla="*/ 2994276 h 3641295"/>
                <a:gd name="connsiteX12" fmla="*/ 391117 w 3641666"/>
                <a:gd name="connsiteY12" fmla="*/ 3144436 h 3641295"/>
                <a:gd name="connsiteX13" fmla="*/ 154007 w 3641666"/>
                <a:gd name="connsiteY13" fmla="*/ 3298485 h 3641295"/>
                <a:gd name="connsiteX14" fmla="*/ 16946 w 3641666"/>
                <a:gd name="connsiteY14" fmla="*/ 3461250 h 3641295"/>
                <a:gd name="connsiteX15" fmla="*/ 27851 w 3641666"/>
                <a:gd name="connsiteY15" fmla="*/ 3641295 h 3641295"/>
                <a:gd name="connsiteX0" fmla="*/ 3641666 w 3641666"/>
                <a:gd name="connsiteY0" fmla="*/ 0 h 3641295"/>
                <a:gd name="connsiteX1" fmla="*/ 3217676 w 3641666"/>
                <a:gd name="connsiteY1" fmla="*/ 589341 h 3641295"/>
                <a:gd name="connsiteX2" fmla="*/ 2885277 w 3641666"/>
                <a:gd name="connsiteY2" fmla="*/ 1256331 h 3641295"/>
                <a:gd name="connsiteX3" fmla="*/ 2753317 w 3641666"/>
                <a:gd name="connsiteY3" fmla="*/ 1463926 h 3641295"/>
                <a:gd name="connsiteX4" fmla="*/ 2543767 w 3641666"/>
                <a:gd name="connsiteY4" fmla="*/ 1749676 h 3641295"/>
                <a:gd name="connsiteX5" fmla="*/ 2334217 w 3641666"/>
                <a:gd name="connsiteY5" fmla="*/ 1959226 h 3641295"/>
                <a:gd name="connsiteX6" fmla="*/ 2105617 w 3641666"/>
                <a:gd name="connsiteY6" fmla="*/ 2168776 h 3641295"/>
                <a:gd name="connsiteX7" fmla="*/ 1934167 w 3641666"/>
                <a:gd name="connsiteY7" fmla="*/ 2340226 h 3641295"/>
                <a:gd name="connsiteX8" fmla="*/ 1610317 w 3641666"/>
                <a:gd name="connsiteY8" fmla="*/ 2511676 h 3641295"/>
                <a:gd name="connsiteX9" fmla="*/ 1324567 w 3641666"/>
                <a:gd name="connsiteY9" fmla="*/ 2683126 h 3641295"/>
                <a:gd name="connsiteX10" fmla="*/ 1000717 w 3641666"/>
                <a:gd name="connsiteY10" fmla="*/ 2835526 h 3641295"/>
                <a:gd name="connsiteX11" fmla="*/ 695917 w 3641666"/>
                <a:gd name="connsiteY11" fmla="*/ 2994276 h 3641295"/>
                <a:gd name="connsiteX12" fmla="*/ 391117 w 3641666"/>
                <a:gd name="connsiteY12" fmla="*/ 3144436 h 3641295"/>
                <a:gd name="connsiteX13" fmla="*/ 154007 w 3641666"/>
                <a:gd name="connsiteY13" fmla="*/ 3298485 h 3641295"/>
                <a:gd name="connsiteX14" fmla="*/ 16946 w 3641666"/>
                <a:gd name="connsiteY14" fmla="*/ 3461250 h 3641295"/>
                <a:gd name="connsiteX15" fmla="*/ 27851 w 3641666"/>
                <a:gd name="connsiteY15" fmla="*/ 3641295 h 3641295"/>
                <a:gd name="connsiteX0" fmla="*/ 3641666 w 3641666"/>
                <a:gd name="connsiteY0" fmla="*/ 0 h 3641295"/>
                <a:gd name="connsiteX1" fmla="*/ 3217676 w 3641666"/>
                <a:gd name="connsiteY1" fmla="*/ 589341 h 3641295"/>
                <a:gd name="connsiteX2" fmla="*/ 2885277 w 3641666"/>
                <a:gd name="connsiteY2" fmla="*/ 1256331 h 3641295"/>
                <a:gd name="connsiteX3" fmla="*/ 2753317 w 3641666"/>
                <a:gd name="connsiteY3" fmla="*/ 1463926 h 3641295"/>
                <a:gd name="connsiteX4" fmla="*/ 2543767 w 3641666"/>
                <a:gd name="connsiteY4" fmla="*/ 1749676 h 3641295"/>
                <a:gd name="connsiteX5" fmla="*/ 2334217 w 3641666"/>
                <a:gd name="connsiteY5" fmla="*/ 1959226 h 3641295"/>
                <a:gd name="connsiteX6" fmla="*/ 2105617 w 3641666"/>
                <a:gd name="connsiteY6" fmla="*/ 2168776 h 3641295"/>
                <a:gd name="connsiteX7" fmla="*/ 1934167 w 3641666"/>
                <a:gd name="connsiteY7" fmla="*/ 2340226 h 3641295"/>
                <a:gd name="connsiteX8" fmla="*/ 1610317 w 3641666"/>
                <a:gd name="connsiteY8" fmla="*/ 2511676 h 3641295"/>
                <a:gd name="connsiteX9" fmla="*/ 1324567 w 3641666"/>
                <a:gd name="connsiteY9" fmla="*/ 2683126 h 3641295"/>
                <a:gd name="connsiteX10" fmla="*/ 1000717 w 3641666"/>
                <a:gd name="connsiteY10" fmla="*/ 2835526 h 3641295"/>
                <a:gd name="connsiteX11" fmla="*/ 695917 w 3641666"/>
                <a:gd name="connsiteY11" fmla="*/ 2994276 h 3641295"/>
                <a:gd name="connsiteX12" fmla="*/ 391117 w 3641666"/>
                <a:gd name="connsiteY12" fmla="*/ 3144436 h 3641295"/>
                <a:gd name="connsiteX13" fmla="*/ 154007 w 3641666"/>
                <a:gd name="connsiteY13" fmla="*/ 3298485 h 3641295"/>
                <a:gd name="connsiteX14" fmla="*/ 16946 w 3641666"/>
                <a:gd name="connsiteY14" fmla="*/ 3461250 h 3641295"/>
                <a:gd name="connsiteX15" fmla="*/ 27851 w 3641666"/>
                <a:gd name="connsiteY15" fmla="*/ 3641295 h 3641295"/>
                <a:gd name="connsiteX0" fmla="*/ 3641666 w 3641666"/>
                <a:gd name="connsiteY0" fmla="*/ 0 h 3641295"/>
                <a:gd name="connsiteX1" fmla="*/ 3217676 w 3641666"/>
                <a:gd name="connsiteY1" fmla="*/ 589341 h 3641295"/>
                <a:gd name="connsiteX2" fmla="*/ 2885277 w 3641666"/>
                <a:gd name="connsiteY2" fmla="*/ 1256331 h 3641295"/>
                <a:gd name="connsiteX3" fmla="*/ 2753317 w 3641666"/>
                <a:gd name="connsiteY3" fmla="*/ 1463926 h 3641295"/>
                <a:gd name="connsiteX4" fmla="*/ 2543767 w 3641666"/>
                <a:gd name="connsiteY4" fmla="*/ 1749676 h 3641295"/>
                <a:gd name="connsiteX5" fmla="*/ 2334217 w 3641666"/>
                <a:gd name="connsiteY5" fmla="*/ 1959226 h 3641295"/>
                <a:gd name="connsiteX6" fmla="*/ 2105617 w 3641666"/>
                <a:gd name="connsiteY6" fmla="*/ 2168776 h 3641295"/>
                <a:gd name="connsiteX7" fmla="*/ 1934167 w 3641666"/>
                <a:gd name="connsiteY7" fmla="*/ 2340226 h 3641295"/>
                <a:gd name="connsiteX8" fmla="*/ 1610317 w 3641666"/>
                <a:gd name="connsiteY8" fmla="*/ 2511676 h 3641295"/>
                <a:gd name="connsiteX9" fmla="*/ 1324567 w 3641666"/>
                <a:gd name="connsiteY9" fmla="*/ 2683126 h 3641295"/>
                <a:gd name="connsiteX10" fmla="*/ 1000717 w 3641666"/>
                <a:gd name="connsiteY10" fmla="*/ 2835526 h 3641295"/>
                <a:gd name="connsiteX11" fmla="*/ 695917 w 3641666"/>
                <a:gd name="connsiteY11" fmla="*/ 2994276 h 3641295"/>
                <a:gd name="connsiteX12" fmla="*/ 391117 w 3641666"/>
                <a:gd name="connsiteY12" fmla="*/ 3144436 h 3641295"/>
                <a:gd name="connsiteX13" fmla="*/ 154007 w 3641666"/>
                <a:gd name="connsiteY13" fmla="*/ 3298485 h 3641295"/>
                <a:gd name="connsiteX14" fmla="*/ 16946 w 3641666"/>
                <a:gd name="connsiteY14" fmla="*/ 3461250 h 3641295"/>
                <a:gd name="connsiteX15" fmla="*/ 27851 w 3641666"/>
                <a:gd name="connsiteY15" fmla="*/ 3641295 h 3641295"/>
                <a:gd name="connsiteX0" fmla="*/ 3641666 w 3641666"/>
                <a:gd name="connsiteY0" fmla="*/ 0 h 3641295"/>
                <a:gd name="connsiteX1" fmla="*/ 3217676 w 3641666"/>
                <a:gd name="connsiteY1" fmla="*/ 589341 h 3641295"/>
                <a:gd name="connsiteX2" fmla="*/ 2885277 w 3641666"/>
                <a:gd name="connsiteY2" fmla="*/ 1256331 h 3641295"/>
                <a:gd name="connsiteX3" fmla="*/ 2753317 w 3641666"/>
                <a:gd name="connsiteY3" fmla="*/ 1463926 h 3641295"/>
                <a:gd name="connsiteX4" fmla="*/ 2543767 w 3641666"/>
                <a:gd name="connsiteY4" fmla="*/ 1749676 h 3641295"/>
                <a:gd name="connsiteX5" fmla="*/ 2334217 w 3641666"/>
                <a:gd name="connsiteY5" fmla="*/ 1959226 h 3641295"/>
                <a:gd name="connsiteX6" fmla="*/ 2105617 w 3641666"/>
                <a:gd name="connsiteY6" fmla="*/ 2168776 h 3641295"/>
                <a:gd name="connsiteX7" fmla="*/ 1934167 w 3641666"/>
                <a:gd name="connsiteY7" fmla="*/ 2340226 h 3641295"/>
                <a:gd name="connsiteX8" fmla="*/ 1610317 w 3641666"/>
                <a:gd name="connsiteY8" fmla="*/ 2511676 h 3641295"/>
                <a:gd name="connsiteX9" fmla="*/ 1324567 w 3641666"/>
                <a:gd name="connsiteY9" fmla="*/ 2683126 h 3641295"/>
                <a:gd name="connsiteX10" fmla="*/ 1000717 w 3641666"/>
                <a:gd name="connsiteY10" fmla="*/ 2835526 h 3641295"/>
                <a:gd name="connsiteX11" fmla="*/ 695917 w 3641666"/>
                <a:gd name="connsiteY11" fmla="*/ 2994276 h 3641295"/>
                <a:gd name="connsiteX12" fmla="*/ 391117 w 3641666"/>
                <a:gd name="connsiteY12" fmla="*/ 3144436 h 3641295"/>
                <a:gd name="connsiteX13" fmla="*/ 154007 w 3641666"/>
                <a:gd name="connsiteY13" fmla="*/ 3298485 h 3641295"/>
                <a:gd name="connsiteX14" fmla="*/ 16946 w 3641666"/>
                <a:gd name="connsiteY14" fmla="*/ 3461250 h 3641295"/>
                <a:gd name="connsiteX15" fmla="*/ 27851 w 3641666"/>
                <a:gd name="connsiteY15" fmla="*/ 3641295 h 3641295"/>
                <a:gd name="connsiteX0" fmla="*/ 3639772 w 3639772"/>
                <a:gd name="connsiteY0" fmla="*/ 0 h 3641295"/>
                <a:gd name="connsiteX1" fmla="*/ 3215782 w 3639772"/>
                <a:gd name="connsiteY1" fmla="*/ 589341 h 3641295"/>
                <a:gd name="connsiteX2" fmla="*/ 2883383 w 3639772"/>
                <a:gd name="connsiteY2" fmla="*/ 1256331 h 3641295"/>
                <a:gd name="connsiteX3" fmla="*/ 2751423 w 3639772"/>
                <a:gd name="connsiteY3" fmla="*/ 1463926 h 3641295"/>
                <a:gd name="connsiteX4" fmla="*/ 2541873 w 3639772"/>
                <a:gd name="connsiteY4" fmla="*/ 1749676 h 3641295"/>
                <a:gd name="connsiteX5" fmla="*/ 2332323 w 3639772"/>
                <a:gd name="connsiteY5" fmla="*/ 1959226 h 3641295"/>
                <a:gd name="connsiteX6" fmla="*/ 2103723 w 3639772"/>
                <a:gd name="connsiteY6" fmla="*/ 2168776 h 3641295"/>
                <a:gd name="connsiteX7" fmla="*/ 1932273 w 3639772"/>
                <a:gd name="connsiteY7" fmla="*/ 2340226 h 3641295"/>
                <a:gd name="connsiteX8" fmla="*/ 1608423 w 3639772"/>
                <a:gd name="connsiteY8" fmla="*/ 2511676 h 3641295"/>
                <a:gd name="connsiteX9" fmla="*/ 1322673 w 3639772"/>
                <a:gd name="connsiteY9" fmla="*/ 2683126 h 3641295"/>
                <a:gd name="connsiteX10" fmla="*/ 998823 w 3639772"/>
                <a:gd name="connsiteY10" fmla="*/ 2835526 h 3641295"/>
                <a:gd name="connsiteX11" fmla="*/ 694023 w 3639772"/>
                <a:gd name="connsiteY11" fmla="*/ 2994276 h 3641295"/>
                <a:gd name="connsiteX12" fmla="*/ 389223 w 3639772"/>
                <a:gd name="connsiteY12" fmla="*/ 3144436 h 3641295"/>
                <a:gd name="connsiteX13" fmla="*/ 152113 w 3639772"/>
                <a:gd name="connsiteY13" fmla="*/ 3298485 h 3641295"/>
                <a:gd name="connsiteX14" fmla="*/ 15052 w 3639772"/>
                <a:gd name="connsiteY14" fmla="*/ 3461250 h 3641295"/>
                <a:gd name="connsiteX15" fmla="*/ 25957 w 3639772"/>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751422 w 3639771"/>
                <a:gd name="connsiteY3" fmla="*/ 1463926 h 3641295"/>
                <a:gd name="connsiteX4" fmla="*/ 2541872 w 3639771"/>
                <a:gd name="connsiteY4" fmla="*/ 1749676 h 3641295"/>
                <a:gd name="connsiteX5" fmla="*/ 2332322 w 3639771"/>
                <a:gd name="connsiteY5" fmla="*/ 1959226 h 3641295"/>
                <a:gd name="connsiteX6" fmla="*/ 2103722 w 3639771"/>
                <a:gd name="connsiteY6" fmla="*/ 2168776 h 3641295"/>
                <a:gd name="connsiteX7" fmla="*/ 1932272 w 3639771"/>
                <a:gd name="connsiteY7" fmla="*/ 2340226 h 3641295"/>
                <a:gd name="connsiteX8" fmla="*/ 1608422 w 3639771"/>
                <a:gd name="connsiteY8" fmla="*/ 251167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751422 w 3639771"/>
                <a:gd name="connsiteY3" fmla="*/ 1463926 h 3641295"/>
                <a:gd name="connsiteX4" fmla="*/ 2541872 w 3639771"/>
                <a:gd name="connsiteY4" fmla="*/ 1749676 h 3641295"/>
                <a:gd name="connsiteX5" fmla="*/ 2332322 w 3639771"/>
                <a:gd name="connsiteY5" fmla="*/ 1959226 h 3641295"/>
                <a:gd name="connsiteX6" fmla="*/ 2103722 w 3639771"/>
                <a:gd name="connsiteY6" fmla="*/ 2168776 h 3641295"/>
                <a:gd name="connsiteX7" fmla="*/ 1932272 w 3639771"/>
                <a:gd name="connsiteY7" fmla="*/ 234022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751422 w 3639771"/>
                <a:gd name="connsiteY3" fmla="*/ 1463926 h 3641295"/>
                <a:gd name="connsiteX4" fmla="*/ 2541872 w 3639771"/>
                <a:gd name="connsiteY4" fmla="*/ 1749676 h 3641295"/>
                <a:gd name="connsiteX5" fmla="*/ 2332322 w 3639771"/>
                <a:gd name="connsiteY5" fmla="*/ 1959226 h 3641295"/>
                <a:gd name="connsiteX6" fmla="*/ 2103722 w 3639771"/>
                <a:gd name="connsiteY6" fmla="*/ 2168776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751422 w 3639771"/>
                <a:gd name="connsiteY3" fmla="*/ 1463926 h 3641295"/>
                <a:gd name="connsiteX4" fmla="*/ 2541872 w 3639771"/>
                <a:gd name="connsiteY4" fmla="*/ 1749676 h 3641295"/>
                <a:gd name="connsiteX5" fmla="*/ 2332322 w 3639771"/>
                <a:gd name="connsiteY5" fmla="*/ 1959226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751422 w 3639771"/>
                <a:gd name="connsiteY3" fmla="*/ 1463926 h 3641295"/>
                <a:gd name="connsiteX4" fmla="*/ 2541872 w 3639771"/>
                <a:gd name="connsiteY4" fmla="*/ 1749676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751422 w 3639771"/>
                <a:gd name="connsiteY3" fmla="*/ 146392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653266 w 3639771"/>
                <a:gd name="connsiteY2" fmla="*/ 590938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29516 w 3639771"/>
                <a:gd name="connsiteY1" fmla="*/ 386027 h 3641295"/>
                <a:gd name="connsiteX2" fmla="*/ 2653266 w 3639771"/>
                <a:gd name="connsiteY2" fmla="*/ 590938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29516 w 3639771"/>
                <a:gd name="connsiteY1" fmla="*/ 386027 h 3641295"/>
                <a:gd name="connsiteX2" fmla="*/ 2653266 w 3639771"/>
                <a:gd name="connsiteY2" fmla="*/ 590938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29516 w 3639771"/>
                <a:gd name="connsiteY1" fmla="*/ 386027 h 3641295"/>
                <a:gd name="connsiteX2" fmla="*/ 2612174 w 3639771"/>
                <a:gd name="connsiteY2" fmla="*/ 452314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70608 w 3639771"/>
                <a:gd name="connsiteY1" fmla="*/ 349061 h 3641295"/>
                <a:gd name="connsiteX2" fmla="*/ 2612174 w 3639771"/>
                <a:gd name="connsiteY2" fmla="*/ 452314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70608 w 3639771"/>
                <a:gd name="connsiteY1" fmla="*/ 349061 h 3641295"/>
                <a:gd name="connsiteX2" fmla="*/ 2603956 w 3639771"/>
                <a:gd name="connsiteY2" fmla="*/ 517005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87045 w 3639771"/>
                <a:gd name="connsiteY1" fmla="*/ 321336 h 3641295"/>
                <a:gd name="connsiteX2" fmla="*/ 2603956 w 3639771"/>
                <a:gd name="connsiteY2" fmla="*/ 517005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87045 w 3639771"/>
                <a:gd name="connsiteY1" fmla="*/ 321336 h 3641295"/>
                <a:gd name="connsiteX2" fmla="*/ 2603956 w 3639771"/>
                <a:gd name="connsiteY2" fmla="*/ 517005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87045 w 3639771"/>
                <a:gd name="connsiteY1" fmla="*/ 321336 h 3641295"/>
                <a:gd name="connsiteX2" fmla="*/ 2603956 w 3639771"/>
                <a:gd name="connsiteY2" fmla="*/ 517005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7840 h 3649135"/>
                <a:gd name="connsiteX1" fmla="*/ 3505666 w 3639771"/>
                <a:gd name="connsiteY1" fmla="*/ 27917 h 3649135"/>
                <a:gd name="connsiteX2" fmla="*/ 2887045 w 3639771"/>
                <a:gd name="connsiteY2" fmla="*/ 329176 h 3649135"/>
                <a:gd name="connsiteX3" fmla="*/ 2603956 w 3639771"/>
                <a:gd name="connsiteY3" fmla="*/ 524845 h 3649135"/>
                <a:gd name="connsiteX4" fmla="*/ 2455559 w 3639771"/>
                <a:gd name="connsiteY4" fmla="*/ 880306 h 3649135"/>
                <a:gd name="connsiteX5" fmla="*/ 2278883 w 3639771"/>
                <a:gd name="connsiteY5" fmla="*/ 1203022 h 3649135"/>
                <a:gd name="connsiteX6" fmla="*/ 2135080 w 3639771"/>
                <a:gd name="connsiteY6" fmla="*/ 1440297 h 3649135"/>
                <a:gd name="connsiteX7" fmla="*/ 1972227 w 3639771"/>
                <a:gd name="connsiteY7" fmla="*/ 1779228 h 3649135"/>
                <a:gd name="connsiteX8" fmla="*/ 1784340 w 3639771"/>
                <a:gd name="connsiteY8" fmla="*/ 2052336 h 3649135"/>
                <a:gd name="connsiteX9" fmla="*/ 1559112 w 3639771"/>
                <a:gd name="connsiteY9" fmla="*/ 2343926 h 3649135"/>
                <a:gd name="connsiteX10" fmla="*/ 1289799 w 3639771"/>
                <a:gd name="connsiteY10" fmla="*/ 2617034 h 3649135"/>
                <a:gd name="connsiteX11" fmla="*/ 998822 w 3639771"/>
                <a:gd name="connsiteY11" fmla="*/ 2843366 h 3649135"/>
                <a:gd name="connsiteX12" fmla="*/ 694022 w 3639771"/>
                <a:gd name="connsiteY12" fmla="*/ 3002116 h 3649135"/>
                <a:gd name="connsiteX13" fmla="*/ 389222 w 3639771"/>
                <a:gd name="connsiteY13" fmla="*/ 3152276 h 3649135"/>
                <a:gd name="connsiteX14" fmla="*/ 152112 w 3639771"/>
                <a:gd name="connsiteY14" fmla="*/ 3306325 h 3649135"/>
                <a:gd name="connsiteX15" fmla="*/ 15051 w 3639771"/>
                <a:gd name="connsiteY15" fmla="*/ 3469090 h 3649135"/>
                <a:gd name="connsiteX16" fmla="*/ 25956 w 3639771"/>
                <a:gd name="connsiteY16" fmla="*/ 3649135 h 3649135"/>
                <a:gd name="connsiteX0" fmla="*/ 3624720 w 3624720"/>
                <a:gd name="connsiteY0" fmla="*/ 7840 h 3469090"/>
                <a:gd name="connsiteX1" fmla="*/ 3490615 w 3624720"/>
                <a:gd name="connsiteY1" fmla="*/ 27917 h 3469090"/>
                <a:gd name="connsiteX2" fmla="*/ 2871994 w 3624720"/>
                <a:gd name="connsiteY2" fmla="*/ 329176 h 3469090"/>
                <a:gd name="connsiteX3" fmla="*/ 2588905 w 3624720"/>
                <a:gd name="connsiteY3" fmla="*/ 524845 h 3469090"/>
                <a:gd name="connsiteX4" fmla="*/ 2440508 w 3624720"/>
                <a:gd name="connsiteY4" fmla="*/ 880306 h 3469090"/>
                <a:gd name="connsiteX5" fmla="*/ 2263832 w 3624720"/>
                <a:gd name="connsiteY5" fmla="*/ 1203022 h 3469090"/>
                <a:gd name="connsiteX6" fmla="*/ 2120029 w 3624720"/>
                <a:gd name="connsiteY6" fmla="*/ 1440297 h 3469090"/>
                <a:gd name="connsiteX7" fmla="*/ 1957176 w 3624720"/>
                <a:gd name="connsiteY7" fmla="*/ 1779228 h 3469090"/>
                <a:gd name="connsiteX8" fmla="*/ 1769289 w 3624720"/>
                <a:gd name="connsiteY8" fmla="*/ 2052336 h 3469090"/>
                <a:gd name="connsiteX9" fmla="*/ 1544061 w 3624720"/>
                <a:gd name="connsiteY9" fmla="*/ 2343926 h 3469090"/>
                <a:gd name="connsiteX10" fmla="*/ 1274748 w 3624720"/>
                <a:gd name="connsiteY10" fmla="*/ 2617034 h 3469090"/>
                <a:gd name="connsiteX11" fmla="*/ 983771 w 3624720"/>
                <a:gd name="connsiteY11" fmla="*/ 2843366 h 3469090"/>
                <a:gd name="connsiteX12" fmla="*/ 678971 w 3624720"/>
                <a:gd name="connsiteY12" fmla="*/ 3002116 h 3469090"/>
                <a:gd name="connsiteX13" fmla="*/ 374171 w 3624720"/>
                <a:gd name="connsiteY13" fmla="*/ 3152276 h 3469090"/>
                <a:gd name="connsiteX14" fmla="*/ 137061 w 3624720"/>
                <a:gd name="connsiteY14" fmla="*/ 3306325 h 3469090"/>
                <a:gd name="connsiteX15" fmla="*/ 0 w 3624720"/>
                <a:gd name="connsiteY15" fmla="*/ 3469090 h 3469090"/>
                <a:gd name="connsiteX0" fmla="*/ 3487659 w 3487659"/>
                <a:gd name="connsiteY0" fmla="*/ 7840 h 3306325"/>
                <a:gd name="connsiteX1" fmla="*/ 3353554 w 3487659"/>
                <a:gd name="connsiteY1" fmla="*/ 27917 h 3306325"/>
                <a:gd name="connsiteX2" fmla="*/ 2734933 w 3487659"/>
                <a:gd name="connsiteY2" fmla="*/ 329176 h 3306325"/>
                <a:gd name="connsiteX3" fmla="*/ 2451844 w 3487659"/>
                <a:gd name="connsiteY3" fmla="*/ 524845 h 3306325"/>
                <a:gd name="connsiteX4" fmla="*/ 2303447 w 3487659"/>
                <a:gd name="connsiteY4" fmla="*/ 880306 h 3306325"/>
                <a:gd name="connsiteX5" fmla="*/ 2126771 w 3487659"/>
                <a:gd name="connsiteY5" fmla="*/ 1203022 h 3306325"/>
                <a:gd name="connsiteX6" fmla="*/ 1982968 w 3487659"/>
                <a:gd name="connsiteY6" fmla="*/ 1440297 h 3306325"/>
                <a:gd name="connsiteX7" fmla="*/ 1820115 w 3487659"/>
                <a:gd name="connsiteY7" fmla="*/ 1779228 h 3306325"/>
                <a:gd name="connsiteX8" fmla="*/ 1632228 w 3487659"/>
                <a:gd name="connsiteY8" fmla="*/ 2052336 h 3306325"/>
                <a:gd name="connsiteX9" fmla="*/ 1407000 w 3487659"/>
                <a:gd name="connsiteY9" fmla="*/ 2343926 h 3306325"/>
                <a:gd name="connsiteX10" fmla="*/ 1137687 w 3487659"/>
                <a:gd name="connsiteY10" fmla="*/ 2617034 h 3306325"/>
                <a:gd name="connsiteX11" fmla="*/ 846710 w 3487659"/>
                <a:gd name="connsiteY11" fmla="*/ 2843366 h 3306325"/>
                <a:gd name="connsiteX12" fmla="*/ 541910 w 3487659"/>
                <a:gd name="connsiteY12" fmla="*/ 3002116 h 3306325"/>
                <a:gd name="connsiteX13" fmla="*/ 237110 w 3487659"/>
                <a:gd name="connsiteY13" fmla="*/ 3152276 h 3306325"/>
                <a:gd name="connsiteX14" fmla="*/ 0 w 3487659"/>
                <a:gd name="connsiteY14" fmla="*/ 3306325 h 3306325"/>
                <a:gd name="connsiteX0" fmla="*/ 3250549 w 3250549"/>
                <a:gd name="connsiteY0" fmla="*/ 7840 h 3152276"/>
                <a:gd name="connsiteX1" fmla="*/ 3116444 w 3250549"/>
                <a:gd name="connsiteY1" fmla="*/ 27917 h 3152276"/>
                <a:gd name="connsiteX2" fmla="*/ 2497823 w 3250549"/>
                <a:gd name="connsiteY2" fmla="*/ 329176 h 3152276"/>
                <a:gd name="connsiteX3" fmla="*/ 2214734 w 3250549"/>
                <a:gd name="connsiteY3" fmla="*/ 524845 h 3152276"/>
                <a:gd name="connsiteX4" fmla="*/ 2066337 w 3250549"/>
                <a:gd name="connsiteY4" fmla="*/ 880306 h 3152276"/>
                <a:gd name="connsiteX5" fmla="*/ 1889661 w 3250549"/>
                <a:gd name="connsiteY5" fmla="*/ 1203022 h 3152276"/>
                <a:gd name="connsiteX6" fmla="*/ 1745858 w 3250549"/>
                <a:gd name="connsiteY6" fmla="*/ 1440297 h 3152276"/>
                <a:gd name="connsiteX7" fmla="*/ 1583005 w 3250549"/>
                <a:gd name="connsiteY7" fmla="*/ 1779228 h 3152276"/>
                <a:gd name="connsiteX8" fmla="*/ 1395118 w 3250549"/>
                <a:gd name="connsiteY8" fmla="*/ 2052336 h 3152276"/>
                <a:gd name="connsiteX9" fmla="*/ 1169890 w 3250549"/>
                <a:gd name="connsiteY9" fmla="*/ 2343926 h 3152276"/>
                <a:gd name="connsiteX10" fmla="*/ 900577 w 3250549"/>
                <a:gd name="connsiteY10" fmla="*/ 2617034 h 3152276"/>
                <a:gd name="connsiteX11" fmla="*/ 609600 w 3250549"/>
                <a:gd name="connsiteY11" fmla="*/ 2843366 h 3152276"/>
                <a:gd name="connsiteX12" fmla="*/ 304800 w 3250549"/>
                <a:gd name="connsiteY12" fmla="*/ 3002116 h 3152276"/>
                <a:gd name="connsiteX13" fmla="*/ 0 w 3250549"/>
                <a:gd name="connsiteY13" fmla="*/ 3152276 h 3152276"/>
                <a:gd name="connsiteX0" fmla="*/ 2945749 w 2945749"/>
                <a:gd name="connsiteY0" fmla="*/ 7840 h 3002116"/>
                <a:gd name="connsiteX1" fmla="*/ 2811644 w 2945749"/>
                <a:gd name="connsiteY1" fmla="*/ 27917 h 3002116"/>
                <a:gd name="connsiteX2" fmla="*/ 2193023 w 2945749"/>
                <a:gd name="connsiteY2" fmla="*/ 329176 h 3002116"/>
                <a:gd name="connsiteX3" fmla="*/ 1909934 w 2945749"/>
                <a:gd name="connsiteY3" fmla="*/ 524845 h 3002116"/>
                <a:gd name="connsiteX4" fmla="*/ 1761537 w 2945749"/>
                <a:gd name="connsiteY4" fmla="*/ 880306 h 3002116"/>
                <a:gd name="connsiteX5" fmla="*/ 1584861 w 2945749"/>
                <a:gd name="connsiteY5" fmla="*/ 1203022 h 3002116"/>
                <a:gd name="connsiteX6" fmla="*/ 1441058 w 2945749"/>
                <a:gd name="connsiteY6" fmla="*/ 1440297 h 3002116"/>
                <a:gd name="connsiteX7" fmla="*/ 1278205 w 2945749"/>
                <a:gd name="connsiteY7" fmla="*/ 1779228 h 3002116"/>
                <a:gd name="connsiteX8" fmla="*/ 1090318 w 2945749"/>
                <a:gd name="connsiteY8" fmla="*/ 2052336 h 3002116"/>
                <a:gd name="connsiteX9" fmla="*/ 865090 w 2945749"/>
                <a:gd name="connsiteY9" fmla="*/ 2343926 h 3002116"/>
                <a:gd name="connsiteX10" fmla="*/ 595777 w 2945749"/>
                <a:gd name="connsiteY10" fmla="*/ 2617034 h 3002116"/>
                <a:gd name="connsiteX11" fmla="*/ 304800 w 2945749"/>
                <a:gd name="connsiteY11" fmla="*/ 2843366 h 3002116"/>
                <a:gd name="connsiteX12" fmla="*/ 0 w 2945749"/>
                <a:gd name="connsiteY12" fmla="*/ 3002116 h 3002116"/>
                <a:gd name="connsiteX0" fmla="*/ 2640949 w 2640949"/>
                <a:gd name="connsiteY0" fmla="*/ 7840 h 2843366"/>
                <a:gd name="connsiteX1" fmla="*/ 2506844 w 2640949"/>
                <a:gd name="connsiteY1" fmla="*/ 27917 h 2843366"/>
                <a:gd name="connsiteX2" fmla="*/ 1888223 w 2640949"/>
                <a:gd name="connsiteY2" fmla="*/ 329176 h 2843366"/>
                <a:gd name="connsiteX3" fmla="*/ 1605134 w 2640949"/>
                <a:gd name="connsiteY3" fmla="*/ 524845 h 2843366"/>
                <a:gd name="connsiteX4" fmla="*/ 1456737 w 2640949"/>
                <a:gd name="connsiteY4" fmla="*/ 880306 h 2843366"/>
                <a:gd name="connsiteX5" fmla="*/ 1280061 w 2640949"/>
                <a:gd name="connsiteY5" fmla="*/ 1203022 h 2843366"/>
                <a:gd name="connsiteX6" fmla="*/ 1136258 w 2640949"/>
                <a:gd name="connsiteY6" fmla="*/ 1440297 h 2843366"/>
                <a:gd name="connsiteX7" fmla="*/ 973405 w 2640949"/>
                <a:gd name="connsiteY7" fmla="*/ 1779228 h 2843366"/>
                <a:gd name="connsiteX8" fmla="*/ 785518 w 2640949"/>
                <a:gd name="connsiteY8" fmla="*/ 2052336 h 2843366"/>
                <a:gd name="connsiteX9" fmla="*/ 560290 w 2640949"/>
                <a:gd name="connsiteY9" fmla="*/ 2343926 h 2843366"/>
                <a:gd name="connsiteX10" fmla="*/ 290977 w 2640949"/>
                <a:gd name="connsiteY10" fmla="*/ 2617034 h 2843366"/>
                <a:gd name="connsiteX11" fmla="*/ 0 w 2640949"/>
                <a:gd name="connsiteY11" fmla="*/ 2843366 h 2843366"/>
                <a:gd name="connsiteX0" fmla="*/ 2349971 w 2349971"/>
                <a:gd name="connsiteY0" fmla="*/ 7840 h 2617034"/>
                <a:gd name="connsiteX1" fmla="*/ 2215866 w 2349971"/>
                <a:gd name="connsiteY1" fmla="*/ 27917 h 2617034"/>
                <a:gd name="connsiteX2" fmla="*/ 1597245 w 2349971"/>
                <a:gd name="connsiteY2" fmla="*/ 329176 h 2617034"/>
                <a:gd name="connsiteX3" fmla="*/ 1314156 w 2349971"/>
                <a:gd name="connsiteY3" fmla="*/ 524845 h 2617034"/>
                <a:gd name="connsiteX4" fmla="*/ 1165759 w 2349971"/>
                <a:gd name="connsiteY4" fmla="*/ 880306 h 2617034"/>
                <a:gd name="connsiteX5" fmla="*/ 989083 w 2349971"/>
                <a:gd name="connsiteY5" fmla="*/ 1203022 h 2617034"/>
                <a:gd name="connsiteX6" fmla="*/ 845280 w 2349971"/>
                <a:gd name="connsiteY6" fmla="*/ 1440297 h 2617034"/>
                <a:gd name="connsiteX7" fmla="*/ 682427 w 2349971"/>
                <a:gd name="connsiteY7" fmla="*/ 1779228 h 2617034"/>
                <a:gd name="connsiteX8" fmla="*/ 494540 w 2349971"/>
                <a:gd name="connsiteY8" fmla="*/ 2052336 h 2617034"/>
                <a:gd name="connsiteX9" fmla="*/ 269312 w 2349971"/>
                <a:gd name="connsiteY9" fmla="*/ 2343926 h 2617034"/>
                <a:gd name="connsiteX10" fmla="*/ -1 w 2349971"/>
                <a:gd name="connsiteY10" fmla="*/ 2617034 h 2617034"/>
                <a:gd name="connsiteX0" fmla="*/ 2080659 w 2080659"/>
                <a:gd name="connsiteY0" fmla="*/ 7840 h 2343926"/>
                <a:gd name="connsiteX1" fmla="*/ 1946554 w 2080659"/>
                <a:gd name="connsiteY1" fmla="*/ 27917 h 2343926"/>
                <a:gd name="connsiteX2" fmla="*/ 1327933 w 2080659"/>
                <a:gd name="connsiteY2" fmla="*/ 329176 h 2343926"/>
                <a:gd name="connsiteX3" fmla="*/ 1044844 w 2080659"/>
                <a:gd name="connsiteY3" fmla="*/ 524845 h 2343926"/>
                <a:gd name="connsiteX4" fmla="*/ 896447 w 2080659"/>
                <a:gd name="connsiteY4" fmla="*/ 880306 h 2343926"/>
                <a:gd name="connsiteX5" fmla="*/ 719771 w 2080659"/>
                <a:gd name="connsiteY5" fmla="*/ 1203022 h 2343926"/>
                <a:gd name="connsiteX6" fmla="*/ 575968 w 2080659"/>
                <a:gd name="connsiteY6" fmla="*/ 1440297 h 2343926"/>
                <a:gd name="connsiteX7" fmla="*/ 413115 w 2080659"/>
                <a:gd name="connsiteY7" fmla="*/ 1779228 h 2343926"/>
                <a:gd name="connsiteX8" fmla="*/ 225228 w 2080659"/>
                <a:gd name="connsiteY8" fmla="*/ 2052336 h 2343926"/>
                <a:gd name="connsiteX9" fmla="*/ 0 w 2080659"/>
                <a:gd name="connsiteY9" fmla="*/ 2343926 h 2343926"/>
                <a:gd name="connsiteX0" fmla="*/ 1855431 w 1855431"/>
                <a:gd name="connsiteY0" fmla="*/ 7840 h 2052337"/>
                <a:gd name="connsiteX1" fmla="*/ 1721326 w 1855431"/>
                <a:gd name="connsiteY1" fmla="*/ 27917 h 2052337"/>
                <a:gd name="connsiteX2" fmla="*/ 1102705 w 1855431"/>
                <a:gd name="connsiteY2" fmla="*/ 329176 h 2052337"/>
                <a:gd name="connsiteX3" fmla="*/ 819616 w 1855431"/>
                <a:gd name="connsiteY3" fmla="*/ 524845 h 2052337"/>
                <a:gd name="connsiteX4" fmla="*/ 671219 w 1855431"/>
                <a:gd name="connsiteY4" fmla="*/ 880306 h 2052337"/>
                <a:gd name="connsiteX5" fmla="*/ 494543 w 1855431"/>
                <a:gd name="connsiteY5" fmla="*/ 1203022 h 2052337"/>
                <a:gd name="connsiteX6" fmla="*/ 350740 w 1855431"/>
                <a:gd name="connsiteY6" fmla="*/ 1440297 h 2052337"/>
                <a:gd name="connsiteX7" fmla="*/ 187887 w 1855431"/>
                <a:gd name="connsiteY7" fmla="*/ 1779228 h 2052337"/>
                <a:gd name="connsiteX8" fmla="*/ 0 w 1855431"/>
                <a:gd name="connsiteY8" fmla="*/ 2052336 h 2052337"/>
                <a:gd name="connsiteX0" fmla="*/ 1667544 w 1667544"/>
                <a:gd name="connsiteY0" fmla="*/ 7840 h 1779228"/>
                <a:gd name="connsiteX1" fmla="*/ 1533439 w 1667544"/>
                <a:gd name="connsiteY1" fmla="*/ 27917 h 1779228"/>
                <a:gd name="connsiteX2" fmla="*/ 914818 w 1667544"/>
                <a:gd name="connsiteY2" fmla="*/ 329176 h 1779228"/>
                <a:gd name="connsiteX3" fmla="*/ 631729 w 1667544"/>
                <a:gd name="connsiteY3" fmla="*/ 524845 h 1779228"/>
                <a:gd name="connsiteX4" fmla="*/ 483332 w 1667544"/>
                <a:gd name="connsiteY4" fmla="*/ 880306 h 1779228"/>
                <a:gd name="connsiteX5" fmla="*/ 306656 w 1667544"/>
                <a:gd name="connsiteY5" fmla="*/ 1203022 h 1779228"/>
                <a:gd name="connsiteX6" fmla="*/ 162853 w 1667544"/>
                <a:gd name="connsiteY6" fmla="*/ 1440297 h 1779228"/>
                <a:gd name="connsiteX7" fmla="*/ 0 w 1667544"/>
                <a:gd name="connsiteY7" fmla="*/ 1779228 h 1779228"/>
                <a:gd name="connsiteX0" fmla="*/ 1504691 w 1504691"/>
                <a:gd name="connsiteY0" fmla="*/ 7840 h 1440297"/>
                <a:gd name="connsiteX1" fmla="*/ 1370586 w 1504691"/>
                <a:gd name="connsiteY1" fmla="*/ 27917 h 1440297"/>
                <a:gd name="connsiteX2" fmla="*/ 751965 w 1504691"/>
                <a:gd name="connsiteY2" fmla="*/ 329176 h 1440297"/>
                <a:gd name="connsiteX3" fmla="*/ 468876 w 1504691"/>
                <a:gd name="connsiteY3" fmla="*/ 524845 h 1440297"/>
                <a:gd name="connsiteX4" fmla="*/ 320479 w 1504691"/>
                <a:gd name="connsiteY4" fmla="*/ 880306 h 1440297"/>
                <a:gd name="connsiteX5" fmla="*/ 143803 w 1504691"/>
                <a:gd name="connsiteY5" fmla="*/ 1203022 h 1440297"/>
                <a:gd name="connsiteX6" fmla="*/ 0 w 1504691"/>
                <a:gd name="connsiteY6" fmla="*/ 1440297 h 1440297"/>
                <a:gd name="connsiteX0" fmla="*/ 1360888 w 1360888"/>
                <a:gd name="connsiteY0" fmla="*/ 7840 h 1203022"/>
                <a:gd name="connsiteX1" fmla="*/ 1226783 w 1360888"/>
                <a:gd name="connsiteY1" fmla="*/ 27917 h 1203022"/>
                <a:gd name="connsiteX2" fmla="*/ 608162 w 1360888"/>
                <a:gd name="connsiteY2" fmla="*/ 329176 h 1203022"/>
                <a:gd name="connsiteX3" fmla="*/ 325073 w 1360888"/>
                <a:gd name="connsiteY3" fmla="*/ 524845 h 1203022"/>
                <a:gd name="connsiteX4" fmla="*/ 176676 w 1360888"/>
                <a:gd name="connsiteY4" fmla="*/ 880306 h 1203022"/>
                <a:gd name="connsiteX5" fmla="*/ 0 w 1360888"/>
                <a:gd name="connsiteY5" fmla="*/ 1203022 h 1203022"/>
                <a:gd name="connsiteX0" fmla="*/ 1416362 w 1416362"/>
                <a:gd name="connsiteY0" fmla="*/ 7840 h 1327783"/>
                <a:gd name="connsiteX1" fmla="*/ 1282257 w 1416362"/>
                <a:gd name="connsiteY1" fmla="*/ 27917 h 1327783"/>
                <a:gd name="connsiteX2" fmla="*/ 663636 w 1416362"/>
                <a:gd name="connsiteY2" fmla="*/ 329176 h 1327783"/>
                <a:gd name="connsiteX3" fmla="*/ 380547 w 1416362"/>
                <a:gd name="connsiteY3" fmla="*/ 524845 h 1327783"/>
                <a:gd name="connsiteX4" fmla="*/ 232150 w 1416362"/>
                <a:gd name="connsiteY4" fmla="*/ 880306 h 1327783"/>
                <a:gd name="connsiteX5" fmla="*/ 0 w 1416362"/>
                <a:gd name="connsiteY5" fmla="*/ 1327783 h 1327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6362" h="1327783">
                  <a:moveTo>
                    <a:pt x="1416362" y="7840"/>
                  </a:moveTo>
                  <a:cubicBezTo>
                    <a:pt x="1402230" y="15807"/>
                    <a:pt x="1407711" y="-25639"/>
                    <a:pt x="1282257" y="27917"/>
                  </a:cubicBezTo>
                  <a:cubicBezTo>
                    <a:pt x="1156803" y="81473"/>
                    <a:pt x="822139" y="250975"/>
                    <a:pt x="663636" y="329176"/>
                  </a:cubicBezTo>
                  <a:lnTo>
                    <a:pt x="380547" y="524845"/>
                  </a:lnTo>
                  <a:lnTo>
                    <a:pt x="232150" y="880306"/>
                  </a:lnTo>
                  <a:lnTo>
                    <a:pt x="0" y="1327783"/>
                  </a:lnTo>
                </a:path>
              </a:pathLst>
            </a:custGeom>
            <a:noFill/>
            <a:ln w="63500" cap="rnd">
              <a:solidFill>
                <a:schemeClr val="accent2">
                  <a:lumMod val="75000"/>
                </a:schemeClr>
              </a:solidFill>
              <a:prstDash val="sysDot"/>
              <a:headEnd type="triangle" w="med" len="sm"/>
              <a:tailEnd type="triangle" w="med" len="sm"/>
            </a:ln>
            <a:effectLst>
              <a:glow rad="635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UD デジタル 教科書体 NK-R" panose="02020400000000000000" pitchFamily="18" charset="-128"/>
                <a:ea typeface="UD デジタル 教科書体 NK-R" panose="02020400000000000000" pitchFamily="18" charset="-128"/>
              </a:endParaRPr>
            </a:p>
          </p:txBody>
        </p:sp>
        <p:sp>
          <p:nvSpPr>
            <p:cNvPr id="44" name="フリーフォーム 43"/>
            <p:cNvSpPr>
              <a:spLocks noChangeAspect="1"/>
            </p:cNvSpPr>
            <p:nvPr/>
          </p:nvSpPr>
          <p:spPr>
            <a:xfrm>
              <a:off x="2336512" y="6112127"/>
              <a:ext cx="344899" cy="412083"/>
            </a:xfrm>
            <a:custGeom>
              <a:avLst/>
              <a:gdLst>
                <a:gd name="connsiteX0" fmla="*/ 0 w 500932"/>
                <a:gd name="connsiteY0" fmla="*/ 0 h 1566407"/>
                <a:gd name="connsiteX1" fmla="*/ 63610 w 500932"/>
                <a:gd name="connsiteY1" fmla="*/ 111318 h 1566407"/>
                <a:gd name="connsiteX2" fmla="*/ 190831 w 500932"/>
                <a:gd name="connsiteY2" fmla="*/ 166977 h 1566407"/>
                <a:gd name="connsiteX3" fmla="*/ 278296 w 500932"/>
                <a:gd name="connsiteY3" fmla="*/ 206734 h 1566407"/>
                <a:gd name="connsiteX4" fmla="*/ 286247 w 500932"/>
                <a:gd name="connsiteY4" fmla="*/ 310101 h 1566407"/>
                <a:gd name="connsiteX5" fmla="*/ 365760 w 500932"/>
                <a:gd name="connsiteY5" fmla="*/ 397565 h 1566407"/>
                <a:gd name="connsiteX6" fmla="*/ 437322 w 500932"/>
                <a:gd name="connsiteY6" fmla="*/ 477078 h 1566407"/>
                <a:gd name="connsiteX7" fmla="*/ 500932 w 500932"/>
                <a:gd name="connsiteY7" fmla="*/ 540689 h 1566407"/>
                <a:gd name="connsiteX8" fmla="*/ 492981 w 500932"/>
                <a:gd name="connsiteY8" fmla="*/ 667910 h 1566407"/>
                <a:gd name="connsiteX9" fmla="*/ 413468 w 500932"/>
                <a:gd name="connsiteY9" fmla="*/ 707666 h 1566407"/>
                <a:gd name="connsiteX10" fmla="*/ 262393 w 500932"/>
                <a:gd name="connsiteY10" fmla="*/ 715617 h 1566407"/>
                <a:gd name="connsiteX11" fmla="*/ 190831 w 500932"/>
                <a:gd name="connsiteY11" fmla="*/ 731520 h 1566407"/>
                <a:gd name="connsiteX12" fmla="*/ 230588 w 500932"/>
                <a:gd name="connsiteY12" fmla="*/ 787179 h 1566407"/>
                <a:gd name="connsiteX13" fmla="*/ 174929 w 500932"/>
                <a:gd name="connsiteY13" fmla="*/ 874644 h 1566407"/>
                <a:gd name="connsiteX14" fmla="*/ 159026 w 500932"/>
                <a:gd name="connsiteY14" fmla="*/ 930303 h 1566407"/>
                <a:gd name="connsiteX15" fmla="*/ 222636 w 500932"/>
                <a:gd name="connsiteY15" fmla="*/ 985962 h 1566407"/>
                <a:gd name="connsiteX16" fmla="*/ 365760 w 500932"/>
                <a:gd name="connsiteY16" fmla="*/ 1105231 h 1566407"/>
                <a:gd name="connsiteX17" fmla="*/ 389614 w 500932"/>
                <a:gd name="connsiteY17" fmla="*/ 1240404 h 1566407"/>
                <a:gd name="connsiteX18" fmla="*/ 333955 w 500932"/>
                <a:gd name="connsiteY18" fmla="*/ 1359673 h 1566407"/>
                <a:gd name="connsiteX19" fmla="*/ 230588 w 500932"/>
                <a:gd name="connsiteY19" fmla="*/ 1407381 h 1566407"/>
                <a:gd name="connsiteX20" fmla="*/ 135172 w 500932"/>
                <a:gd name="connsiteY20" fmla="*/ 1439186 h 1566407"/>
                <a:gd name="connsiteX21" fmla="*/ 71562 w 500932"/>
                <a:gd name="connsiteY21" fmla="*/ 1510748 h 1566407"/>
                <a:gd name="connsiteX22" fmla="*/ 79513 w 500932"/>
                <a:gd name="connsiteY22" fmla="*/ 1566407 h 1566407"/>
                <a:gd name="connsiteX0" fmla="*/ 0 w 500932"/>
                <a:gd name="connsiteY0" fmla="*/ 0 h 1566407"/>
                <a:gd name="connsiteX1" fmla="*/ 63610 w 500932"/>
                <a:gd name="connsiteY1" fmla="*/ 111318 h 1566407"/>
                <a:gd name="connsiteX2" fmla="*/ 190831 w 500932"/>
                <a:gd name="connsiteY2" fmla="*/ 166977 h 1566407"/>
                <a:gd name="connsiteX3" fmla="*/ 278296 w 500932"/>
                <a:gd name="connsiteY3" fmla="*/ 206734 h 1566407"/>
                <a:gd name="connsiteX4" fmla="*/ 286247 w 500932"/>
                <a:gd name="connsiteY4" fmla="*/ 310101 h 1566407"/>
                <a:gd name="connsiteX5" fmla="*/ 365760 w 500932"/>
                <a:gd name="connsiteY5" fmla="*/ 397565 h 1566407"/>
                <a:gd name="connsiteX6" fmla="*/ 437322 w 500932"/>
                <a:gd name="connsiteY6" fmla="*/ 477078 h 1566407"/>
                <a:gd name="connsiteX7" fmla="*/ 500932 w 500932"/>
                <a:gd name="connsiteY7" fmla="*/ 540689 h 1566407"/>
                <a:gd name="connsiteX8" fmla="*/ 492981 w 500932"/>
                <a:gd name="connsiteY8" fmla="*/ 667910 h 1566407"/>
                <a:gd name="connsiteX9" fmla="*/ 413468 w 500932"/>
                <a:gd name="connsiteY9" fmla="*/ 707666 h 1566407"/>
                <a:gd name="connsiteX10" fmla="*/ 262393 w 500932"/>
                <a:gd name="connsiteY10" fmla="*/ 715617 h 1566407"/>
                <a:gd name="connsiteX11" fmla="*/ 190831 w 500932"/>
                <a:gd name="connsiteY11" fmla="*/ 731520 h 1566407"/>
                <a:gd name="connsiteX12" fmla="*/ 230588 w 500932"/>
                <a:gd name="connsiteY12" fmla="*/ 787179 h 1566407"/>
                <a:gd name="connsiteX13" fmla="*/ 174929 w 500932"/>
                <a:gd name="connsiteY13" fmla="*/ 874644 h 1566407"/>
                <a:gd name="connsiteX14" fmla="*/ 159026 w 500932"/>
                <a:gd name="connsiteY14" fmla="*/ 930303 h 1566407"/>
                <a:gd name="connsiteX15" fmla="*/ 222636 w 500932"/>
                <a:gd name="connsiteY15" fmla="*/ 985962 h 1566407"/>
                <a:gd name="connsiteX16" fmla="*/ 365760 w 500932"/>
                <a:gd name="connsiteY16" fmla="*/ 1105231 h 1566407"/>
                <a:gd name="connsiteX17" fmla="*/ 389614 w 500932"/>
                <a:gd name="connsiteY17" fmla="*/ 1240404 h 1566407"/>
                <a:gd name="connsiteX18" fmla="*/ 333955 w 500932"/>
                <a:gd name="connsiteY18" fmla="*/ 1359673 h 1566407"/>
                <a:gd name="connsiteX19" fmla="*/ 230588 w 500932"/>
                <a:gd name="connsiteY19" fmla="*/ 1407381 h 1566407"/>
                <a:gd name="connsiteX20" fmla="*/ 135172 w 500932"/>
                <a:gd name="connsiteY20" fmla="*/ 1439186 h 1566407"/>
                <a:gd name="connsiteX21" fmla="*/ 71562 w 500932"/>
                <a:gd name="connsiteY21" fmla="*/ 1510748 h 1566407"/>
                <a:gd name="connsiteX22" fmla="*/ 79513 w 500932"/>
                <a:gd name="connsiteY22" fmla="*/ 1566407 h 1566407"/>
                <a:gd name="connsiteX0" fmla="*/ 0 w 500932"/>
                <a:gd name="connsiteY0" fmla="*/ 0 h 1566407"/>
                <a:gd name="connsiteX1" fmla="*/ 63610 w 500932"/>
                <a:gd name="connsiteY1" fmla="*/ 111318 h 1566407"/>
                <a:gd name="connsiteX2" fmla="*/ 190831 w 500932"/>
                <a:gd name="connsiteY2" fmla="*/ 166977 h 1566407"/>
                <a:gd name="connsiteX3" fmla="*/ 278296 w 500932"/>
                <a:gd name="connsiteY3" fmla="*/ 206734 h 1566407"/>
                <a:gd name="connsiteX4" fmla="*/ 286247 w 500932"/>
                <a:gd name="connsiteY4" fmla="*/ 310101 h 1566407"/>
                <a:gd name="connsiteX5" fmla="*/ 365760 w 500932"/>
                <a:gd name="connsiteY5" fmla="*/ 397565 h 1566407"/>
                <a:gd name="connsiteX6" fmla="*/ 437322 w 500932"/>
                <a:gd name="connsiteY6" fmla="*/ 477078 h 1566407"/>
                <a:gd name="connsiteX7" fmla="*/ 500932 w 500932"/>
                <a:gd name="connsiteY7" fmla="*/ 540689 h 1566407"/>
                <a:gd name="connsiteX8" fmla="*/ 492981 w 500932"/>
                <a:gd name="connsiteY8" fmla="*/ 667910 h 1566407"/>
                <a:gd name="connsiteX9" fmla="*/ 413468 w 500932"/>
                <a:gd name="connsiteY9" fmla="*/ 707666 h 1566407"/>
                <a:gd name="connsiteX10" fmla="*/ 262393 w 500932"/>
                <a:gd name="connsiteY10" fmla="*/ 715617 h 1566407"/>
                <a:gd name="connsiteX11" fmla="*/ 190831 w 500932"/>
                <a:gd name="connsiteY11" fmla="*/ 731520 h 1566407"/>
                <a:gd name="connsiteX12" fmla="*/ 230588 w 500932"/>
                <a:gd name="connsiteY12" fmla="*/ 787179 h 1566407"/>
                <a:gd name="connsiteX13" fmla="*/ 174929 w 500932"/>
                <a:gd name="connsiteY13" fmla="*/ 874644 h 1566407"/>
                <a:gd name="connsiteX14" fmla="*/ 159026 w 500932"/>
                <a:gd name="connsiteY14" fmla="*/ 930303 h 1566407"/>
                <a:gd name="connsiteX15" fmla="*/ 222636 w 500932"/>
                <a:gd name="connsiteY15" fmla="*/ 985962 h 1566407"/>
                <a:gd name="connsiteX16" fmla="*/ 365760 w 500932"/>
                <a:gd name="connsiteY16" fmla="*/ 1105231 h 1566407"/>
                <a:gd name="connsiteX17" fmla="*/ 389614 w 500932"/>
                <a:gd name="connsiteY17" fmla="*/ 1240404 h 1566407"/>
                <a:gd name="connsiteX18" fmla="*/ 333955 w 500932"/>
                <a:gd name="connsiteY18" fmla="*/ 1359673 h 1566407"/>
                <a:gd name="connsiteX19" fmla="*/ 230588 w 500932"/>
                <a:gd name="connsiteY19" fmla="*/ 1407381 h 1566407"/>
                <a:gd name="connsiteX20" fmla="*/ 135172 w 500932"/>
                <a:gd name="connsiteY20" fmla="*/ 1439186 h 1566407"/>
                <a:gd name="connsiteX21" fmla="*/ 71562 w 500932"/>
                <a:gd name="connsiteY21" fmla="*/ 1510748 h 1566407"/>
                <a:gd name="connsiteX22" fmla="*/ 79513 w 500932"/>
                <a:gd name="connsiteY22" fmla="*/ 1566407 h 1566407"/>
                <a:gd name="connsiteX0" fmla="*/ 0 w 500932"/>
                <a:gd name="connsiteY0" fmla="*/ 0 h 1566407"/>
                <a:gd name="connsiteX1" fmla="*/ 63610 w 500932"/>
                <a:gd name="connsiteY1" fmla="*/ 111318 h 1566407"/>
                <a:gd name="connsiteX2" fmla="*/ 190831 w 500932"/>
                <a:gd name="connsiteY2" fmla="*/ 166977 h 1566407"/>
                <a:gd name="connsiteX3" fmla="*/ 278296 w 500932"/>
                <a:gd name="connsiteY3" fmla="*/ 206734 h 1566407"/>
                <a:gd name="connsiteX4" fmla="*/ 286247 w 500932"/>
                <a:gd name="connsiteY4" fmla="*/ 310101 h 1566407"/>
                <a:gd name="connsiteX5" fmla="*/ 365760 w 500932"/>
                <a:gd name="connsiteY5" fmla="*/ 397565 h 1566407"/>
                <a:gd name="connsiteX6" fmla="*/ 437322 w 500932"/>
                <a:gd name="connsiteY6" fmla="*/ 477078 h 1566407"/>
                <a:gd name="connsiteX7" fmla="*/ 500932 w 500932"/>
                <a:gd name="connsiteY7" fmla="*/ 540689 h 1566407"/>
                <a:gd name="connsiteX8" fmla="*/ 492981 w 500932"/>
                <a:gd name="connsiteY8" fmla="*/ 667910 h 1566407"/>
                <a:gd name="connsiteX9" fmla="*/ 413468 w 500932"/>
                <a:gd name="connsiteY9" fmla="*/ 707666 h 1566407"/>
                <a:gd name="connsiteX10" fmla="*/ 262393 w 500932"/>
                <a:gd name="connsiteY10" fmla="*/ 715617 h 1566407"/>
                <a:gd name="connsiteX11" fmla="*/ 190831 w 500932"/>
                <a:gd name="connsiteY11" fmla="*/ 731520 h 1566407"/>
                <a:gd name="connsiteX12" fmla="*/ 230588 w 500932"/>
                <a:gd name="connsiteY12" fmla="*/ 787179 h 1566407"/>
                <a:gd name="connsiteX13" fmla="*/ 174929 w 500932"/>
                <a:gd name="connsiteY13" fmla="*/ 874644 h 1566407"/>
                <a:gd name="connsiteX14" fmla="*/ 159026 w 500932"/>
                <a:gd name="connsiteY14" fmla="*/ 930303 h 1566407"/>
                <a:gd name="connsiteX15" fmla="*/ 222636 w 500932"/>
                <a:gd name="connsiteY15" fmla="*/ 985962 h 1566407"/>
                <a:gd name="connsiteX16" fmla="*/ 365760 w 500932"/>
                <a:gd name="connsiteY16" fmla="*/ 1105231 h 1566407"/>
                <a:gd name="connsiteX17" fmla="*/ 389614 w 500932"/>
                <a:gd name="connsiteY17" fmla="*/ 1240404 h 1566407"/>
                <a:gd name="connsiteX18" fmla="*/ 333955 w 500932"/>
                <a:gd name="connsiteY18" fmla="*/ 1359673 h 1566407"/>
                <a:gd name="connsiteX19" fmla="*/ 230588 w 500932"/>
                <a:gd name="connsiteY19" fmla="*/ 1407381 h 1566407"/>
                <a:gd name="connsiteX20" fmla="*/ 135172 w 500932"/>
                <a:gd name="connsiteY20" fmla="*/ 1439186 h 1566407"/>
                <a:gd name="connsiteX21" fmla="*/ 71562 w 500932"/>
                <a:gd name="connsiteY21" fmla="*/ 1510748 h 1566407"/>
                <a:gd name="connsiteX22" fmla="*/ 79513 w 500932"/>
                <a:gd name="connsiteY22" fmla="*/ 1566407 h 1566407"/>
                <a:gd name="connsiteX0" fmla="*/ 0 w 500932"/>
                <a:gd name="connsiteY0" fmla="*/ 0 h 1566407"/>
                <a:gd name="connsiteX1" fmla="*/ 63610 w 500932"/>
                <a:gd name="connsiteY1" fmla="*/ 111318 h 1566407"/>
                <a:gd name="connsiteX2" fmla="*/ 190831 w 500932"/>
                <a:gd name="connsiteY2" fmla="*/ 166977 h 1566407"/>
                <a:gd name="connsiteX3" fmla="*/ 278296 w 500932"/>
                <a:gd name="connsiteY3" fmla="*/ 206734 h 1566407"/>
                <a:gd name="connsiteX4" fmla="*/ 286247 w 500932"/>
                <a:gd name="connsiteY4" fmla="*/ 310101 h 1566407"/>
                <a:gd name="connsiteX5" fmla="*/ 365760 w 500932"/>
                <a:gd name="connsiteY5" fmla="*/ 397565 h 1566407"/>
                <a:gd name="connsiteX6" fmla="*/ 437322 w 500932"/>
                <a:gd name="connsiteY6" fmla="*/ 477078 h 1566407"/>
                <a:gd name="connsiteX7" fmla="*/ 500932 w 500932"/>
                <a:gd name="connsiteY7" fmla="*/ 540689 h 1566407"/>
                <a:gd name="connsiteX8" fmla="*/ 492981 w 500932"/>
                <a:gd name="connsiteY8" fmla="*/ 667910 h 1566407"/>
                <a:gd name="connsiteX9" fmla="*/ 413468 w 500932"/>
                <a:gd name="connsiteY9" fmla="*/ 707666 h 1566407"/>
                <a:gd name="connsiteX10" fmla="*/ 262393 w 500932"/>
                <a:gd name="connsiteY10" fmla="*/ 715617 h 1566407"/>
                <a:gd name="connsiteX11" fmla="*/ 190831 w 500932"/>
                <a:gd name="connsiteY11" fmla="*/ 731520 h 1566407"/>
                <a:gd name="connsiteX12" fmla="*/ 230588 w 500932"/>
                <a:gd name="connsiteY12" fmla="*/ 787179 h 1566407"/>
                <a:gd name="connsiteX13" fmla="*/ 174929 w 500932"/>
                <a:gd name="connsiteY13" fmla="*/ 874644 h 1566407"/>
                <a:gd name="connsiteX14" fmla="*/ 159026 w 500932"/>
                <a:gd name="connsiteY14" fmla="*/ 930303 h 1566407"/>
                <a:gd name="connsiteX15" fmla="*/ 222636 w 500932"/>
                <a:gd name="connsiteY15" fmla="*/ 985962 h 1566407"/>
                <a:gd name="connsiteX16" fmla="*/ 365760 w 500932"/>
                <a:gd name="connsiteY16" fmla="*/ 1105231 h 1566407"/>
                <a:gd name="connsiteX17" fmla="*/ 389614 w 500932"/>
                <a:gd name="connsiteY17" fmla="*/ 1240404 h 1566407"/>
                <a:gd name="connsiteX18" fmla="*/ 333955 w 500932"/>
                <a:gd name="connsiteY18" fmla="*/ 1359673 h 1566407"/>
                <a:gd name="connsiteX19" fmla="*/ 230588 w 500932"/>
                <a:gd name="connsiteY19" fmla="*/ 1407381 h 1566407"/>
                <a:gd name="connsiteX20" fmla="*/ 135172 w 500932"/>
                <a:gd name="connsiteY20" fmla="*/ 1439186 h 1566407"/>
                <a:gd name="connsiteX21" fmla="*/ 71562 w 500932"/>
                <a:gd name="connsiteY21" fmla="*/ 1510748 h 1566407"/>
                <a:gd name="connsiteX22" fmla="*/ 79513 w 500932"/>
                <a:gd name="connsiteY22" fmla="*/ 1566407 h 1566407"/>
                <a:gd name="connsiteX0" fmla="*/ 0 w 500932"/>
                <a:gd name="connsiteY0" fmla="*/ 0 h 1566407"/>
                <a:gd name="connsiteX1" fmla="*/ 63610 w 500932"/>
                <a:gd name="connsiteY1" fmla="*/ 111318 h 1566407"/>
                <a:gd name="connsiteX2" fmla="*/ 190831 w 500932"/>
                <a:gd name="connsiteY2" fmla="*/ 166977 h 1566407"/>
                <a:gd name="connsiteX3" fmla="*/ 278296 w 500932"/>
                <a:gd name="connsiteY3" fmla="*/ 206734 h 1566407"/>
                <a:gd name="connsiteX4" fmla="*/ 286247 w 500932"/>
                <a:gd name="connsiteY4" fmla="*/ 310101 h 1566407"/>
                <a:gd name="connsiteX5" fmla="*/ 365760 w 500932"/>
                <a:gd name="connsiteY5" fmla="*/ 397565 h 1566407"/>
                <a:gd name="connsiteX6" fmla="*/ 437322 w 500932"/>
                <a:gd name="connsiteY6" fmla="*/ 477078 h 1566407"/>
                <a:gd name="connsiteX7" fmla="*/ 500932 w 500932"/>
                <a:gd name="connsiteY7" fmla="*/ 540689 h 1566407"/>
                <a:gd name="connsiteX8" fmla="*/ 492981 w 500932"/>
                <a:gd name="connsiteY8" fmla="*/ 667910 h 1566407"/>
                <a:gd name="connsiteX9" fmla="*/ 413468 w 500932"/>
                <a:gd name="connsiteY9" fmla="*/ 707666 h 1566407"/>
                <a:gd name="connsiteX10" fmla="*/ 262393 w 500932"/>
                <a:gd name="connsiteY10" fmla="*/ 715617 h 1566407"/>
                <a:gd name="connsiteX11" fmla="*/ 190831 w 500932"/>
                <a:gd name="connsiteY11" fmla="*/ 731520 h 1566407"/>
                <a:gd name="connsiteX12" fmla="*/ 230588 w 500932"/>
                <a:gd name="connsiteY12" fmla="*/ 787179 h 1566407"/>
                <a:gd name="connsiteX13" fmla="*/ 174929 w 500932"/>
                <a:gd name="connsiteY13" fmla="*/ 874644 h 1566407"/>
                <a:gd name="connsiteX14" fmla="*/ 159026 w 500932"/>
                <a:gd name="connsiteY14" fmla="*/ 930303 h 1566407"/>
                <a:gd name="connsiteX15" fmla="*/ 222636 w 500932"/>
                <a:gd name="connsiteY15" fmla="*/ 985962 h 1566407"/>
                <a:gd name="connsiteX16" fmla="*/ 365760 w 500932"/>
                <a:gd name="connsiteY16" fmla="*/ 1105231 h 1566407"/>
                <a:gd name="connsiteX17" fmla="*/ 389614 w 500932"/>
                <a:gd name="connsiteY17" fmla="*/ 1240404 h 1566407"/>
                <a:gd name="connsiteX18" fmla="*/ 333955 w 500932"/>
                <a:gd name="connsiteY18" fmla="*/ 1359673 h 1566407"/>
                <a:gd name="connsiteX19" fmla="*/ 230588 w 500932"/>
                <a:gd name="connsiteY19" fmla="*/ 1407381 h 1566407"/>
                <a:gd name="connsiteX20" fmla="*/ 135172 w 500932"/>
                <a:gd name="connsiteY20" fmla="*/ 1439186 h 1566407"/>
                <a:gd name="connsiteX21" fmla="*/ 71562 w 500932"/>
                <a:gd name="connsiteY21" fmla="*/ 1510748 h 1566407"/>
                <a:gd name="connsiteX22" fmla="*/ 79513 w 500932"/>
                <a:gd name="connsiteY22" fmla="*/ 1566407 h 1566407"/>
                <a:gd name="connsiteX0" fmla="*/ 0 w 511589"/>
                <a:gd name="connsiteY0" fmla="*/ 0 h 1566407"/>
                <a:gd name="connsiteX1" fmla="*/ 63610 w 511589"/>
                <a:gd name="connsiteY1" fmla="*/ 111318 h 1566407"/>
                <a:gd name="connsiteX2" fmla="*/ 190831 w 511589"/>
                <a:gd name="connsiteY2" fmla="*/ 166977 h 1566407"/>
                <a:gd name="connsiteX3" fmla="*/ 278296 w 511589"/>
                <a:gd name="connsiteY3" fmla="*/ 206734 h 1566407"/>
                <a:gd name="connsiteX4" fmla="*/ 286247 w 511589"/>
                <a:gd name="connsiteY4" fmla="*/ 310101 h 1566407"/>
                <a:gd name="connsiteX5" fmla="*/ 365760 w 511589"/>
                <a:gd name="connsiteY5" fmla="*/ 397565 h 1566407"/>
                <a:gd name="connsiteX6" fmla="*/ 437322 w 511589"/>
                <a:gd name="connsiteY6" fmla="*/ 477078 h 1566407"/>
                <a:gd name="connsiteX7" fmla="*/ 500932 w 511589"/>
                <a:gd name="connsiteY7" fmla="*/ 540689 h 1566407"/>
                <a:gd name="connsiteX8" fmla="*/ 492981 w 511589"/>
                <a:gd name="connsiteY8" fmla="*/ 667910 h 1566407"/>
                <a:gd name="connsiteX9" fmla="*/ 413468 w 511589"/>
                <a:gd name="connsiteY9" fmla="*/ 707666 h 1566407"/>
                <a:gd name="connsiteX10" fmla="*/ 262393 w 511589"/>
                <a:gd name="connsiteY10" fmla="*/ 715617 h 1566407"/>
                <a:gd name="connsiteX11" fmla="*/ 190831 w 511589"/>
                <a:gd name="connsiteY11" fmla="*/ 731520 h 1566407"/>
                <a:gd name="connsiteX12" fmla="*/ 230588 w 511589"/>
                <a:gd name="connsiteY12" fmla="*/ 787179 h 1566407"/>
                <a:gd name="connsiteX13" fmla="*/ 174929 w 511589"/>
                <a:gd name="connsiteY13" fmla="*/ 874644 h 1566407"/>
                <a:gd name="connsiteX14" fmla="*/ 159026 w 511589"/>
                <a:gd name="connsiteY14" fmla="*/ 930303 h 1566407"/>
                <a:gd name="connsiteX15" fmla="*/ 222636 w 511589"/>
                <a:gd name="connsiteY15" fmla="*/ 985962 h 1566407"/>
                <a:gd name="connsiteX16" fmla="*/ 365760 w 511589"/>
                <a:gd name="connsiteY16" fmla="*/ 1105231 h 1566407"/>
                <a:gd name="connsiteX17" fmla="*/ 389614 w 511589"/>
                <a:gd name="connsiteY17" fmla="*/ 1240404 h 1566407"/>
                <a:gd name="connsiteX18" fmla="*/ 333955 w 511589"/>
                <a:gd name="connsiteY18" fmla="*/ 1359673 h 1566407"/>
                <a:gd name="connsiteX19" fmla="*/ 230588 w 511589"/>
                <a:gd name="connsiteY19" fmla="*/ 1407381 h 1566407"/>
                <a:gd name="connsiteX20" fmla="*/ 135172 w 511589"/>
                <a:gd name="connsiteY20" fmla="*/ 1439186 h 1566407"/>
                <a:gd name="connsiteX21" fmla="*/ 71562 w 511589"/>
                <a:gd name="connsiteY21" fmla="*/ 1510748 h 1566407"/>
                <a:gd name="connsiteX22" fmla="*/ 79513 w 511589"/>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174929 w 510378"/>
                <a:gd name="connsiteY12" fmla="*/ 874644 h 1566407"/>
                <a:gd name="connsiteX13" fmla="*/ 159026 w 510378"/>
                <a:gd name="connsiteY13" fmla="*/ 930303 h 1566407"/>
                <a:gd name="connsiteX14" fmla="*/ 222636 w 510378"/>
                <a:gd name="connsiteY14" fmla="*/ 985962 h 1566407"/>
                <a:gd name="connsiteX15" fmla="*/ 365760 w 510378"/>
                <a:gd name="connsiteY15" fmla="*/ 1105231 h 1566407"/>
                <a:gd name="connsiteX16" fmla="*/ 389614 w 510378"/>
                <a:gd name="connsiteY16" fmla="*/ 1240404 h 1566407"/>
                <a:gd name="connsiteX17" fmla="*/ 333955 w 510378"/>
                <a:gd name="connsiteY17" fmla="*/ 1359673 h 1566407"/>
                <a:gd name="connsiteX18" fmla="*/ 230588 w 510378"/>
                <a:gd name="connsiteY18" fmla="*/ 1407381 h 1566407"/>
                <a:gd name="connsiteX19" fmla="*/ 135172 w 510378"/>
                <a:gd name="connsiteY19" fmla="*/ 1439186 h 1566407"/>
                <a:gd name="connsiteX20" fmla="*/ 71562 w 510378"/>
                <a:gd name="connsiteY20" fmla="*/ 1510748 h 1566407"/>
                <a:gd name="connsiteX21" fmla="*/ 79513 w 510378"/>
                <a:gd name="connsiteY21"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8451 w 510378"/>
                <a:gd name="connsiteY11" fmla="*/ 761194 h 1566407"/>
                <a:gd name="connsiteX12" fmla="*/ 174929 w 510378"/>
                <a:gd name="connsiteY12" fmla="*/ 874644 h 1566407"/>
                <a:gd name="connsiteX13" fmla="*/ 159026 w 510378"/>
                <a:gd name="connsiteY13" fmla="*/ 930303 h 1566407"/>
                <a:gd name="connsiteX14" fmla="*/ 222636 w 510378"/>
                <a:gd name="connsiteY14" fmla="*/ 985962 h 1566407"/>
                <a:gd name="connsiteX15" fmla="*/ 365760 w 510378"/>
                <a:gd name="connsiteY15" fmla="*/ 1105231 h 1566407"/>
                <a:gd name="connsiteX16" fmla="*/ 389614 w 510378"/>
                <a:gd name="connsiteY16" fmla="*/ 1240404 h 1566407"/>
                <a:gd name="connsiteX17" fmla="*/ 333955 w 510378"/>
                <a:gd name="connsiteY17" fmla="*/ 1359673 h 1566407"/>
                <a:gd name="connsiteX18" fmla="*/ 230588 w 510378"/>
                <a:gd name="connsiteY18" fmla="*/ 1407381 h 1566407"/>
                <a:gd name="connsiteX19" fmla="*/ 135172 w 510378"/>
                <a:gd name="connsiteY19" fmla="*/ 1439186 h 1566407"/>
                <a:gd name="connsiteX20" fmla="*/ 71562 w 510378"/>
                <a:gd name="connsiteY20" fmla="*/ 1510748 h 1566407"/>
                <a:gd name="connsiteX21" fmla="*/ 79513 w 510378"/>
                <a:gd name="connsiteY21"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8451 w 510378"/>
                <a:gd name="connsiteY11" fmla="*/ 761194 h 1566407"/>
                <a:gd name="connsiteX12" fmla="*/ 174929 w 510378"/>
                <a:gd name="connsiteY12" fmla="*/ 874644 h 1566407"/>
                <a:gd name="connsiteX13" fmla="*/ 222636 w 510378"/>
                <a:gd name="connsiteY13" fmla="*/ 985962 h 1566407"/>
                <a:gd name="connsiteX14" fmla="*/ 365760 w 510378"/>
                <a:gd name="connsiteY14" fmla="*/ 1105231 h 1566407"/>
                <a:gd name="connsiteX15" fmla="*/ 389614 w 510378"/>
                <a:gd name="connsiteY15" fmla="*/ 1240404 h 1566407"/>
                <a:gd name="connsiteX16" fmla="*/ 333955 w 510378"/>
                <a:gd name="connsiteY16" fmla="*/ 1359673 h 1566407"/>
                <a:gd name="connsiteX17" fmla="*/ 230588 w 510378"/>
                <a:gd name="connsiteY17" fmla="*/ 1407381 h 1566407"/>
                <a:gd name="connsiteX18" fmla="*/ 135172 w 510378"/>
                <a:gd name="connsiteY18" fmla="*/ 1439186 h 1566407"/>
                <a:gd name="connsiteX19" fmla="*/ 71562 w 510378"/>
                <a:gd name="connsiteY19" fmla="*/ 1510748 h 1566407"/>
                <a:gd name="connsiteX20" fmla="*/ 79513 w 510378"/>
                <a:gd name="connsiteY20"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8451 w 510378"/>
                <a:gd name="connsiteY11" fmla="*/ 761194 h 1566407"/>
                <a:gd name="connsiteX12" fmla="*/ 159689 w 510378"/>
                <a:gd name="connsiteY12" fmla="*/ 882063 h 1566407"/>
                <a:gd name="connsiteX13" fmla="*/ 222636 w 510378"/>
                <a:gd name="connsiteY13" fmla="*/ 985962 h 1566407"/>
                <a:gd name="connsiteX14" fmla="*/ 365760 w 510378"/>
                <a:gd name="connsiteY14" fmla="*/ 1105231 h 1566407"/>
                <a:gd name="connsiteX15" fmla="*/ 389614 w 510378"/>
                <a:gd name="connsiteY15" fmla="*/ 1240404 h 1566407"/>
                <a:gd name="connsiteX16" fmla="*/ 333955 w 510378"/>
                <a:gd name="connsiteY16" fmla="*/ 1359673 h 1566407"/>
                <a:gd name="connsiteX17" fmla="*/ 230588 w 510378"/>
                <a:gd name="connsiteY17" fmla="*/ 1407381 h 1566407"/>
                <a:gd name="connsiteX18" fmla="*/ 135172 w 510378"/>
                <a:gd name="connsiteY18" fmla="*/ 1439186 h 1566407"/>
                <a:gd name="connsiteX19" fmla="*/ 71562 w 510378"/>
                <a:gd name="connsiteY19" fmla="*/ 1510748 h 1566407"/>
                <a:gd name="connsiteX20" fmla="*/ 79513 w 510378"/>
                <a:gd name="connsiteY20"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262393 w 510378"/>
                <a:gd name="connsiteY9" fmla="*/ 715617 h 1566407"/>
                <a:gd name="connsiteX10" fmla="*/ 198451 w 510378"/>
                <a:gd name="connsiteY10" fmla="*/ 761194 h 1566407"/>
                <a:gd name="connsiteX11" fmla="*/ 159689 w 510378"/>
                <a:gd name="connsiteY11" fmla="*/ 882063 h 1566407"/>
                <a:gd name="connsiteX12" fmla="*/ 222636 w 510378"/>
                <a:gd name="connsiteY12" fmla="*/ 985962 h 1566407"/>
                <a:gd name="connsiteX13" fmla="*/ 365760 w 510378"/>
                <a:gd name="connsiteY13" fmla="*/ 1105231 h 1566407"/>
                <a:gd name="connsiteX14" fmla="*/ 389614 w 510378"/>
                <a:gd name="connsiteY14" fmla="*/ 1240404 h 1566407"/>
                <a:gd name="connsiteX15" fmla="*/ 333955 w 510378"/>
                <a:gd name="connsiteY15" fmla="*/ 1359673 h 1566407"/>
                <a:gd name="connsiteX16" fmla="*/ 230588 w 510378"/>
                <a:gd name="connsiteY16" fmla="*/ 1407381 h 1566407"/>
                <a:gd name="connsiteX17" fmla="*/ 135172 w 510378"/>
                <a:gd name="connsiteY17" fmla="*/ 1439186 h 1566407"/>
                <a:gd name="connsiteX18" fmla="*/ 71562 w 510378"/>
                <a:gd name="connsiteY18" fmla="*/ 1510748 h 1566407"/>
                <a:gd name="connsiteX19" fmla="*/ 79513 w 510378"/>
                <a:gd name="connsiteY19"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198451 w 510378"/>
                <a:gd name="connsiteY9" fmla="*/ 761194 h 1566407"/>
                <a:gd name="connsiteX10" fmla="*/ 159689 w 510378"/>
                <a:gd name="connsiteY10" fmla="*/ 882063 h 1566407"/>
                <a:gd name="connsiteX11" fmla="*/ 222636 w 510378"/>
                <a:gd name="connsiteY11" fmla="*/ 985962 h 1566407"/>
                <a:gd name="connsiteX12" fmla="*/ 365760 w 510378"/>
                <a:gd name="connsiteY12" fmla="*/ 1105231 h 1566407"/>
                <a:gd name="connsiteX13" fmla="*/ 389614 w 510378"/>
                <a:gd name="connsiteY13" fmla="*/ 1240404 h 1566407"/>
                <a:gd name="connsiteX14" fmla="*/ 333955 w 510378"/>
                <a:gd name="connsiteY14" fmla="*/ 1359673 h 1566407"/>
                <a:gd name="connsiteX15" fmla="*/ 230588 w 510378"/>
                <a:gd name="connsiteY15" fmla="*/ 1407381 h 1566407"/>
                <a:gd name="connsiteX16" fmla="*/ 135172 w 510378"/>
                <a:gd name="connsiteY16" fmla="*/ 1439186 h 1566407"/>
                <a:gd name="connsiteX17" fmla="*/ 71562 w 510378"/>
                <a:gd name="connsiteY17" fmla="*/ 1510748 h 1566407"/>
                <a:gd name="connsiteX18" fmla="*/ 79513 w 510378"/>
                <a:gd name="connsiteY18"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159689 w 510378"/>
                <a:gd name="connsiteY9" fmla="*/ 882063 h 1566407"/>
                <a:gd name="connsiteX10" fmla="*/ 222636 w 510378"/>
                <a:gd name="connsiteY10" fmla="*/ 985962 h 1566407"/>
                <a:gd name="connsiteX11" fmla="*/ 365760 w 510378"/>
                <a:gd name="connsiteY11" fmla="*/ 1105231 h 1566407"/>
                <a:gd name="connsiteX12" fmla="*/ 389614 w 510378"/>
                <a:gd name="connsiteY12" fmla="*/ 1240404 h 1566407"/>
                <a:gd name="connsiteX13" fmla="*/ 333955 w 510378"/>
                <a:gd name="connsiteY13" fmla="*/ 1359673 h 1566407"/>
                <a:gd name="connsiteX14" fmla="*/ 230588 w 510378"/>
                <a:gd name="connsiteY14" fmla="*/ 1407381 h 1566407"/>
                <a:gd name="connsiteX15" fmla="*/ 135172 w 510378"/>
                <a:gd name="connsiteY15" fmla="*/ 1439186 h 1566407"/>
                <a:gd name="connsiteX16" fmla="*/ 71562 w 510378"/>
                <a:gd name="connsiteY16" fmla="*/ 1510748 h 1566407"/>
                <a:gd name="connsiteX17" fmla="*/ 79513 w 510378"/>
                <a:gd name="connsiteY17"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222636 w 510378"/>
                <a:gd name="connsiteY9" fmla="*/ 985962 h 1566407"/>
                <a:gd name="connsiteX10" fmla="*/ 365760 w 510378"/>
                <a:gd name="connsiteY10" fmla="*/ 1105231 h 1566407"/>
                <a:gd name="connsiteX11" fmla="*/ 389614 w 510378"/>
                <a:gd name="connsiteY11" fmla="*/ 1240404 h 1566407"/>
                <a:gd name="connsiteX12" fmla="*/ 333955 w 510378"/>
                <a:gd name="connsiteY12" fmla="*/ 1359673 h 1566407"/>
                <a:gd name="connsiteX13" fmla="*/ 230588 w 510378"/>
                <a:gd name="connsiteY13" fmla="*/ 1407381 h 1566407"/>
                <a:gd name="connsiteX14" fmla="*/ 135172 w 510378"/>
                <a:gd name="connsiteY14" fmla="*/ 1439186 h 1566407"/>
                <a:gd name="connsiteX15" fmla="*/ 71562 w 510378"/>
                <a:gd name="connsiteY15" fmla="*/ 1510748 h 1566407"/>
                <a:gd name="connsiteX16" fmla="*/ 79513 w 510378"/>
                <a:gd name="connsiteY16"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365760 w 510378"/>
                <a:gd name="connsiteY9" fmla="*/ 1105231 h 1566407"/>
                <a:gd name="connsiteX10" fmla="*/ 389614 w 510378"/>
                <a:gd name="connsiteY10" fmla="*/ 1240404 h 1566407"/>
                <a:gd name="connsiteX11" fmla="*/ 333955 w 510378"/>
                <a:gd name="connsiteY11" fmla="*/ 1359673 h 1566407"/>
                <a:gd name="connsiteX12" fmla="*/ 230588 w 510378"/>
                <a:gd name="connsiteY12" fmla="*/ 1407381 h 1566407"/>
                <a:gd name="connsiteX13" fmla="*/ 135172 w 510378"/>
                <a:gd name="connsiteY13" fmla="*/ 1439186 h 1566407"/>
                <a:gd name="connsiteX14" fmla="*/ 71562 w 510378"/>
                <a:gd name="connsiteY14" fmla="*/ 1510748 h 1566407"/>
                <a:gd name="connsiteX15" fmla="*/ 79513 w 510378"/>
                <a:gd name="connsiteY15"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389614 w 510378"/>
                <a:gd name="connsiteY9" fmla="*/ 1240404 h 1566407"/>
                <a:gd name="connsiteX10" fmla="*/ 333955 w 510378"/>
                <a:gd name="connsiteY10" fmla="*/ 1359673 h 1566407"/>
                <a:gd name="connsiteX11" fmla="*/ 230588 w 510378"/>
                <a:gd name="connsiteY11" fmla="*/ 1407381 h 1566407"/>
                <a:gd name="connsiteX12" fmla="*/ 135172 w 510378"/>
                <a:gd name="connsiteY12" fmla="*/ 1439186 h 1566407"/>
                <a:gd name="connsiteX13" fmla="*/ 71562 w 510378"/>
                <a:gd name="connsiteY13" fmla="*/ 1510748 h 1566407"/>
                <a:gd name="connsiteX14" fmla="*/ 79513 w 510378"/>
                <a:gd name="connsiteY14"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389614 w 510378"/>
                <a:gd name="connsiteY9" fmla="*/ 1240404 h 1566407"/>
                <a:gd name="connsiteX10" fmla="*/ 333955 w 510378"/>
                <a:gd name="connsiteY10" fmla="*/ 1359673 h 1566407"/>
                <a:gd name="connsiteX11" fmla="*/ 230588 w 510378"/>
                <a:gd name="connsiteY11" fmla="*/ 1407381 h 1566407"/>
                <a:gd name="connsiteX12" fmla="*/ 135172 w 510378"/>
                <a:gd name="connsiteY12" fmla="*/ 1439186 h 1566407"/>
                <a:gd name="connsiteX13" fmla="*/ 79513 w 510378"/>
                <a:gd name="connsiteY13" fmla="*/ 1566407 h 1566407"/>
                <a:gd name="connsiteX0" fmla="*/ 0 w 510378"/>
                <a:gd name="connsiteY0" fmla="*/ 0 h 1439186"/>
                <a:gd name="connsiteX1" fmla="*/ 63610 w 510378"/>
                <a:gd name="connsiteY1" fmla="*/ 111318 h 1439186"/>
                <a:gd name="connsiteX2" fmla="*/ 190831 w 510378"/>
                <a:gd name="connsiteY2" fmla="*/ 166977 h 1439186"/>
                <a:gd name="connsiteX3" fmla="*/ 278296 w 510378"/>
                <a:gd name="connsiteY3" fmla="*/ 206734 h 1439186"/>
                <a:gd name="connsiteX4" fmla="*/ 286247 w 510378"/>
                <a:gd name="connsiteY4" fmla="*/ 310101 h 1439186"/>
                <a:gd name="connsiteX5" fmla="*/ 365760 w 510378"/>
                <a:gd name="connsiteY5" fmla="*/ 397565 h 1439186"/>
                <a:gd name="connsiteX6" fmla="*/ 437322 w 510378"/>
                <a:gd name="connsiteY6" fmla="*/ 477078 h 1439186"/>
                <a:gd name="connsiteX7" fmla="*/ 500932 w 510378"/>
                <a:gd name="connsiteY7" fmla="*/ 540689 h 1439186"/>
                <a:gd name="connsiteX8" fmla="*/ 492981 w 510378"/>
                <a:gd name="connsiteY8" fmla="*/ 667910 h 1439186"/>
                <a:gd name="connsiteX9" fmla="*/ 389614 w 510378"/>
                <a:gd name="connsiteY9" fmla="*/ 1240404 h 1439186"/>
                <a:gd name="connsiteX10" fmla="*/ 333955 w 510378"/>
                <a:gd name="connsiteY10" fmla="*/ 1359673 h 1439186"/>
                <a:gd name="connsiteX11" fmla="*/ 230588 w 510378"/>
                <a:gd name="connsiteY11" fmla="*/ 1407381 h 1439186"/>
                <a:gd name="connsiteX12" fmla="*/ 135172 w 510378"/>
                <a:gd name="connsiteY12" fmla="*/ 1439186 h 1439186"/>
                <a:gd name="connsiteX0" fmla="*/ 0 w 510378"/>
                <a:gd name="connsiteY0" fmla="*/ 0 h 1407381"/>
                <a:gd name="connsiteX1" fmla="*/ 63610 w 510378"/>
                <a:gd name="connsiteY1" fmla="*/ 111318 h 1407381"/>
                <a:gd name="connsiteX2" fmla="*/ 190831 w 510378"/>
                <a:gd name="connsiteY2" fmla="*/ 166977 h 1407381"/>
                <a:gd name="connsiteX3" fmla="*/ 278296 w 510378"/>
                <a:gd name="connsiteY3" fmla="*/ 206734 h 1407381"/>
                <a:gd name="connsiteX4" fmla="*/ 286247 w 510378"/>
                <a:gd name="connsiteY4" fmla="*/ 310101 h 1407381"/>
                <a:gd name="connsiteX5" fmla="*/ 365760 w 510378"/>
                <a:gd name="connsiteY5" fmla="*/ 397565 h 1407381"/>
                <a:gd name="connsiteX6" fmla="*/ 437322 w 510378"/>
                <a:gd name="connsiteY6" fmla="*/ 477078 h 1407381"/>
                <a:gd name="connsiteX7" fmla="*/ 500932 w 510378"/>
                <a:gd name="connsiteY7" fmla="*/ 540689 h 1407381"/>
                <a:gd name="connsiteX8" fmla="*/ 492981 w 510378"/>
                <a:gd name="connsiteY8" fmla="*/ 667910 h 1407381"/>
                <a:gd name="connsiteX9" fmla="*/ 389614 w 510378"/>
                <a:gd name="connsiteY9" fmla="*/ 1240404 h 1407381"/>
                <a:gd name="connsiteX10" fmla="*/ 333955 w 510378"/>
                <a:gd name="connsiteY10" fmla="*/ 1359673 h 1407381"/>
                <a:gd name="connsiteX11" fmla="*/ 230588 w 510378"/>
                <a:gd name="connsiteY11" fmla="*/ 1407381 h 1407381"/>
                <a:gd name="connsiteX0" fmla="*/ 0 w 510378"/>
                <a:gd name="connsiteY0" fmla="*/ 0 h 1359673"/>
                <a:gd name="connsiteX1" fmla="*/ 63610 w 510378"/>
                <a:gd name="connsiteY1" fmla="*/ 111318 h 1359673"/>
                <a:gd name="connsiteX2" fmla="*/ 190831 w 510378"/>
                <a:gd name="connsiteY2" fmla="*/ 166977 h 1359673"/>
                <a:gd name="connsiteX3" fmla="*/ 278296 w 510378"/>
                <a:gd name="connsiteY3" fmla="*/ 206734 h 1359673"/>
                <a:gd name="connsiteX4" fmla="*/ 286247 w 510378"/>
                <a:gd name="connsiteY4" fmla="*/ 310101 h 1359673"/>
                <a:gd name="connsiteX5" fmla="*/ 365760 w 510378"/>
                <a:gd name="connsiteY5" fmla="*/ 397565 h 1359673"/>
                <a:gd name="connsiteX6" fmla="*/ 437322 w 510378"/>
                <a:gd name="connsiteY6" fmla="*/ 477078 h 1359673"/>
                <a:gd name="connsiteX7" fmla="*/ 500932 w 510378"/>
                <a:gd name="connsiteY7" fmla="*/ 540689 h 1359673"/>
                <a:gd name="connsiteX8" fmla="*/ 492981 w 510378"/>
                <a:gd name="connsiteY8" fmla="*/ 667910 h 1359673"/>
                <a:gd name="connsiteX9" fmla="*/ 389614 w 510378"/>
                <a:gd name="connsiteY9" fmla="*/ 1240404 h 1359673"/>
                <a:gd name="connsiteX10" fmla="*/ 333955 w 510378"/>
                <a:gd name="connsiteY10" fmla="*/ 1359673 h 1359673"/>
                <a:gd name="connsiteX0" fmla="*/ 0 w 510378"/>
                <a:gd name="connsiteY0" fmla="*/ 0 h 1240404"/>
                <a:gd name="connsiteX1" fmla="*/ 63610 w 510378"/>
                <a:gd name="connsiteY1" fmla="*/ 111318 h 1240404"/>
                <a:gd name="connsiteX2" fmla="*/ 190831 w 510378"/>
                <a:gd name="connsiteY2" fmla="*/ 166977 h 1240404"/>
                <a:gd name="connsiteX3" fmla="*/ 278296 w 510378"/>
                <a:gd name="connsiteY3" fmla="*/ 206734 h 1240404"/>
                <a:gd name="connsiteX4" fmla="*/ 286247 w 510378"/>
                <a:gd name="connsiteY4" fmla="*/ 310101 h 1240404"/>
                <a:gd name="connsiteX5" fmla="*/ 365760 w 510378"/>
                <a:gd name="connsiteY5" fmla="*/ 397565 h 1240404"/>
                <a:gd name="connsiteX6" fmla="*/ 437322 w 510378"/>
                <a:gd name="connsiteY6" fmla="*/ 477078 h 1240404"/>
                <a:gd name="connsiteX7" fmla="*/ 500932 w 510378"/>
                <a:gd name="connsiteY7" fmla="*/ 540689 h 1240404"/>
                <a:gd name="connsiteX8" fmla="*/ 492981 w 510378"/>
                <a:gd name="connsiteY8" fmla="*/ 667910 h 1240404"/>
                <a:gd name="connsiteX9" fmla="*/ 389614 w 510378"/>
                <a:gd name="connsiteY9" fmla="*/ 1240404 h 1240404"/>
                <a:gd name="connsiteX0" fmla="*/ 0 w 510378"/>
                <a:gd name="connsiteY0" fmla="*/ 0 h 667910"/>
                <a:gd name="connsiteX1" fmla="*/ 63610 w 510378"/>
                <a:gd name="connsiteY1" fmla="*/ 111318 h 667910"/>
                <a:gd name="connsiteX2" fmla="*/ 190831 w 510378"/>
                <a:gd name="connsiteY2" fmla="*/ 166977 h 667910"/>
                <a:gd name="connsiteX3" fmla="*/ 278296 w 510378"/>
                <a:gd name="connsiteY3" fmla="*/ 206734 h 667910"/>
                <a:gd name="connsiteX4" fmla="*/ 286247 w 510378"/>
                <a:gd name="connsiteY4" fmla="*/ 310101 h 667910"/>
                <a:gd name="connsiteX5" fmla="*/ 365760 w 510378"/>
                <a:gd name="connsiteY5" fmla="*/ 397565 h 667910"/>
                <a:gd name="connsiteX6" fmla="*/ 437322 w 510378"/>
                <a:gd name="connsiteY6" fmla="*/ 477078 h 667910"/>
                <a:gd name="connsiteX7" fmla="*/ 500932 w 510378"/>
                <a:gd name="connsiteY7" fmla="*/ 540689 h 667910"/>
                <a:gd name="connsiteX8" fmla="*/ 492981 w 510378"/>
                <a:gd name="connsiteY8" fmla="*/ 667910 h 667910"/>
                <a:gd name="connsiteX0" fmla="*/ 0 w 500932"/>
                <a:gd name="connsiteY0" fmla="*/ 0 h 540689"/>
                <a:gd name="connsiteX1" fmla="*/ 63610 w 500932"/>
                <a:gd name="connsiteY1" fmla="*/ 111318 h 540689"/>
                <a:gd name="connsiteX2" fmla="*/ 190831 w 500932"/>
                <a:gd name="connsiteY2" fmla="*/ 166977 h 540689"/>
                <a:gd name="connsiteX3" fmla="*/ 278296 w 500932"/>
                <a:gd name="connsiteY3" fmla="*/ 206734 h 540689"/>
                <a:gd name="connsiteX4" fmla="*/ 286247 w 500932"/>
                <a:gd name="connsiteY4" fmla="*/ 310101 h 540689"/>
                <a:gd name="connsiteX5" fmla="*/ 365760 w 500932"/>
                <a:gd name="connsiteY5" fmla="*/ 397565 h 540689"/>
                <a:gd name="connsiteX6" fmla="*/ 437322 w 500932"/>
                <a:gd name="connsiteY6" fmla="*/ 477078 h 540689"/>
                <a:gd name="connsiteX7" fmla="*/ 500932 w 500932"/>
                <a:gd name="connsiteY7" fmla="*/ 540689 h 540689"/>
                <a:gd name="connsiteX0" fmla="*/ 0 w 500932"/>
                <a:gd name="connsiteY0" fmla="*/ 0 h 540689"/>
                <a:gd name="connsiteX1" fmla="*/ 63610 w 500932"/>
                <a:gd name="connsiteY1" fmla="*/ 111318 h 540689"/>
                <a:gd name="connsiteX2" fmla="*/ 190831 w 500932"/>
                <a:gd name="connsiteY2" fmla="*/ 166977 h 540689"/>
                <a:gd name="connsiteX3" fmla="*/ 278296 w 500932"/>
                <a:gd name="connsiteY3" fmla="*/ 206734 h 540689"/>
                <a:gd name="connsiteX4" fmla="*/ 286247 w 500932"/>
                <a:gd name="connsiteY4" fmla="*/ 310101 h 540689"/>
                <a:gd name="connsiteX5" fmla="*/ 365760 w 500932"/>
                <a:gd name="connsiteY5" fmla="*/ 397565 h 540689"/>
                <a:gd name="connsiteX6" fmla="*/ 500932 w 500932"/>
                <a:gd name="connsiteY6" fmla="*/ 540689 h 540689"/>
                <a:gd name="connsiteX0" fmla="*/ 0 w 500932"/>
                <a:gd name="connsiteY0" fmla="*/ 0 h 540689"/>
                <a:gd name="connsiteX1" fmla="*/ 63610 w 500932"/>
                <a:gd name="connsiteY1" fmla="*/ 111318 h 540689"/>
                <a:gd name="connsiteX2" fmla="*/ 190831 w 500932"/>
                <a:gd name="connsiteY2" fmla="*/ 166977 h 540689"/>
                <a:gd name="connsiteX3" fmla="*/ 278296 w 500932"/>
                <a:gd name="connsiteY3" fmla="*/ 206734 h 540689"/>
                <a:gd name="connsiteX4" fmla="*/ 305019 w 500932"/>
                <a:gd name="connsiteY4" fmla="*/ 302790 h 540689"/>
                <a:gd name="connsiteX5" fmla="*/ 365760 w 500932"/>
                <a:gd name="connsiteY5" fmla="*/ 397565 h 540689"/>
                <a:gd name="connsiteX6" fmla="*/ 500932 w 500932"/>
                <a:gd name="connsiteY6" fmla="*/ 540689 h 540689"/>
                <a:gd name="connsiteX0" fmla="*/ 0 w 433349"/>
                <a:gd name="connsiteY0" fmla="*/ 0 h 504136"/>
                <a:gd name="connsiteX1" fmla="*/ 63610 w 433349"/>
                <a:gd name="connsiteY1" fmla="*/ 111318 h 504136"/>
                <a:gd name="connsiteX2" fmla="*/ 190831 w 433349"/>
                <a:gd name="connsiteY2" fmla="*/ 166977 h 504136"/>
                <a:gd name="connsiteX3" fmla="*/ 278296 w 433349"/>
                <a:gd name="connsiteY3" fmla="*/ 206734 h 504136"/>
                <a:gd name="connsiteX4" fmla="*/ 305019 w 433349"/>
                <a:gd name="connsiteY4" fmla="*/ 302790 h 504136"/>
                <a:gd name="connsiteX5" fmla="*/ 365760 w 433349"/>
                <a:gd name="connsiteY5" fmla="*/ 397565 h 504136"/>
                <a:gd name="connsiteX6" fmla="*/ 433349 w 433349"/>
                <a:gd name="connsiteY6" fmla="*/ 504136 h 504136"/>
                <a:gd name="connsiteX0" fmla="*/ 0 w 433349"/>
                <a:gd name="connsiteY0" fmla="*/ 0 h 504136"/>
                <a:gd name="connsiteX1" fmla="*/ 63610 w 433349"/>
                <a:gd name="connsiteY1" fmla="*/ 111318 h 504136"/>
                <a:gd name="connsiteX2" fmla="*/ 190831 w 433349"/>
                <a:gd name="connsiteY2" fmla="*/ 166977 h 504136"/>
                <a:gd name="connsiteX3" fmla="*/ 278296 w 433349"/>
                <a:gd name="connsiteY3" fmla="*/ 206734 h 504136"/>
                <a:gd name="connsiteX4" fmla="*/ 305019 w 433349"/>
                <a:gd name="connsiteY4" fmla="*/ 302790 h 504136"/>
                <a:gd name="connsiteX5" fmla="*/ 365760 w 433349"/>
                <a:gd name="connsiteY5" fmla="*/ 397565 h 504136"/>
                <a:gd name="connsiteX6" fmla="*/ 433349 w 433349"/>
                <a:gd name="connsiteY6" fmla="*/ 504136 h 504136"/>
                <a:gd name="connsiteX0" fmla="*/ 0 w 433402"/>
                <a:gd name="connsiteY0" fmla="*/ 0 h 504136"/>
                <a:gd name="connsiteX1" fmla="*/ 63610 w 433402"/>
                <a:gd name="connsiteY1" fmla="*/ 111318 h 504136"/>
                <a:gd name="connsiteX2" fmla="*/ 190831 w 433402"/>
                <a:gd name="connsiteY2" fmla="*/ 166977 h 504136"/>
                <a:gd name="connsiteX3" fmla="*/ 278296 w 433402"/>
                <a:gd name="connsiteY3" fmla="*/ 206734 h 504136"/>
                <a:gd name="connsiteX4" fmla="*/ 305019 w 433402"/>
                <a:gd name="connsiteY4" fmla="*/ 302790 h 504136"/>
                <a:gd name="connsiteX5" fmla="*/ 365760 w 433402"/>
                <a:gd name="connsiteY5" fmla="*/ 397565 h 504136"/>
                <a:gd name="connsiteX6" fmla="*/ 433349 w 433402"/>
                <a:gd name="connsiteY6" fmla="*/ 504136 h 50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402" h="504136">
                  <a:moveTo>
                    <a:pt x="0" y="0"/>
                  </a:moveTo>
                  <a:lnTo>
                    <a:pt x="63610" y="111318"/>
                  </a:lnTo>
                  <a:cubicBezTo>
                    <a:pt x="95415" y="139148"/>
                    <a:pt x="155050" y="151074"/>
                    <a:pt x="190831" y="166977"/>
                  </a:cubicBezTo>
                  <a:cubicBezTo>
                    <a:pt x="226612" y="182880"/>
                    <a:pt x="259265" y="184099"/>
                    <a:pt x="278296" y="206734"/>
                  </a:cubicBezTo>
                  <a:cubicBezTo>
                    <a:pt x="297327" y="229369"/>
                    <a:pt x="278515" y="273635"/>
                    <a:pt x="305019" y="302790"/>
                  </a:cubicBezTo>
                  <a:lnTo>
                    <a:pt x="365760" y="397565"/>
                  </a:lnTo>
                  <a:cubicBezTo>
                    <a:pt x="387148" y="431123"/>
                    <a:pt x="435225" y="441419"/>
                    <a:pt x="433349" y="504136"/>
                  </a:cubicBezTo>
                </a:path>
              </a:pathLst>
            </a:custGeom>
            <a:noFill/>
            <a:ln w="63500" cmpd="dbl">
              <a:solidFill>
                <a:schemeClr val="accent2">
                  <a:lumMod val="75000"/>
                </a:schemeClr>
              </a:solidFill>
              <a:headEnd type="triangle" w="med" len="sm"/>
              <a:tailEnd type="none" w="med" len="sm"/>
            </a:ln>
            <a:effectLst>
              <a:glow rad="635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UD デジタル 教科書体 NK-R" panose="02020400000000000000" pitchFamily="18" charset="-128"/>
                <a:ea typeface="UD デジタル 教科書体 NK-R" panose="02020400000000000000" pitchFamily="18" charset="-128"/>
              </a:endParaRPr>
            </a:p>
          </p:txBody>
        </p:sp>
        <p:sp>
          <p:nvSpPr>
            <p:cNvPr id="45" name="フリーフォーム 44"/>
            <p:cNvSpPr/>
            <p:nvPr/>
          </p:nvSpPr>
          <p:spPr>
            <a:xfrm>
              <a:off x="3894267" y="3620752"/>
              <a:ext cx="295723" cy="592224"/>
            </a:xfrm>
            <a:custGeom>
              <a:avLst/>
              <a:gdLst>
                <a:gd name="connsiteX0" fmla="*/ 4820 w 881363"/>
                <a:gd name="connsiteY0" fmla="*/ 771644 h 1043649"/>
                <a:gd name="connsiteX1" fmla="*/ 190557 w 881363"/>
                <a:gd name="connsiteY1" fmla="*/ 590669 h 1043649"/>
                <a:gd name="connsiteX2" fmla="*/ 276282 w 881363"/>
                <a:gd name="connsiteY2" fmla="*/ 447794 h 1043649"/>
                <a:gd name="connsiteX3" fmla="*/ 385820 w 881363"/>
                <a:gd name="connsiteY3" fmla="*/ 319206 h 1043649"/>
                <a:gd name="connsiteX4" fmla="*/ 481070 w 881363"/>
                <a:gd name="connsiteY4" fmla="*/ 195381 h 1043649"/>
                <a:gd name="connsiteX5" fmla="*/ 538220 w 881363"/>
                <a:gd name="connsiteY5" fmla="*/ 90606 h 1043649"/>
                <a:gd name="connsiteX6" fmla="*/ 600132 w 881363"/>
                <a:gd name="connsiteY6" fmla="*/ 119 h 1043649"/>
                <a:gd name="connsiteX7" fmla="*/ 723957 w 881363"/>
                <a:gd name="connsiteY7" fmla="*/ 109656 h 1043649"/>
                <a:gd name="connsiteX8" fmla="*/ 776345 w 881363"/>
                <a:gd name="connsiteY8" fmla="*/ 171569 h 1043649"/>
                <a:gd name="connsiteX9" fmla="*/ 838257 w 881363"/>
                <a:gd name="connsiteY9" fmla="*/ 209669 h 1043649"/>
                <a:gd name="connsiteX10" fmla="*/ 881120 w 881363"/>
                <a:gd name="connsiteY10" fmla="*/ 262056 h 1043649"/>
                <a:gd name="connsiteX11" fmla="*/ 819207 w 881363"/>
                <a:gd name="connsiteY11" fmla="*/ 381119 h 1043649"/>
                <a:gd name="connsiteX12" fmla="*/ 704907 w 881363"/>
                <a:gd name="connsiteY12" fmla="*/ 485894 h 1043649"/>
                <a:gd name="connsiteX13" fmla="*/ 609657 w 881363"/>
                <a:gd name="connsiteY13" fmla="*/ 538281 h 1043649"/>
                <a:gd name="connsiteX14" fmla="*/ 490595 w 881363"/>
                <a:gd name="connsiteY14" fmla="*/ 662106 h 1043649"/>
                <a:gd name="connsiteX15" fmla="*/ 385820 w 881363"/>
                <a:gd name="connsiteY15" fmla="*/ 752594 h 1043649"/>
                <a:gd name="connsiteX16" fmla="*/ 266757 w 881363"/>
                <a:gd name="connsiteY16" fmla="*/ 843081 h 1043649"/>
                <a:gd name="connsiteX17" fmla="*/ 195320 w 881363"/>
                <a:gd name="connsiteY17" fmla="*/ 909756 h 1043649"/>
                <a:gd name="connsiteX18" fmla="*/ 114357 w 881363"/>
                <a:gd name="connsiteY18" fmla="*/ 1043106 h 1043649"/>
                <a:gd name="connsiteX19" fmla="*/ 52445 w 881363"/>
                <a:gd name="connsiteY19" fmla="*/ 952619 h 1043649"/>
                <a:gd name="connsiteX20" fmla="*/ 52445 w 881363"/>
                <a:gd name="connsiteY20" fmla="*/ 847844 h 1043649"/>
                <a:gd name="connsiteX21" fmla="*/ 4820 w 881363"/>
                <a:gd name="connsiteY21" fmla="*/ 771644 h 1043649"/>
                <a:gd name="connsiteX0" fmla="*/ 4820 w 881363"/>
                <a:gd name="connsiteY0" fmla="*/ 685989 h 957994"/>
                <a:gd name="connsiteX1" fmla="*/ 190557 w 881363"/>
                <a:gd name="connsiteY1" fmla="*/ 505014 h 957994"/>
                <a:gd name="connsiteX2" fmla="*/ 276282 w 881363"/>
                <a:gd name="connsiteY2" fmla="*/ 362139 h 957994"/>
                <a:gd name="connsiteX3" fmla="*/ 385820 w 881363"/>
                <a:gd name="connsiteY3" fmla="*/ 233551 h 957994"/>
                <a:gd name="connsiteX4" fmla="*/ 481070 w 881363"/>
                <a:gd name="connsiteY4" fmla="*/ 109726 h 957994"/>
                <a:gd name="connsiteX5" fmla="*/ 538220 w 881363"/>
                <a:gd name="connsiteY5" fmla="*/ 4951 h 957994"/>
                <a:gd name="connsiteX6" fmla="*/ 723957 w 881363"/>
                <a:gd name="connsiteY6" fmla="*/ 24001 h 957994"/>
                <a:gd name="connsiteX7" fmla="*/ 776345 w 881363"/>
                <a:gd name="connsiteY7" fmla="*/ 85914 h 957994"/>
                <a:gd name="connsiteX8" fmla="*/ 838257 w 881363"/>
                <a:gd name="connsiteY8" fmla="*/ 124014 h 957994"/>
                <a:gd name="connsiteX9" fmla="*/ 881120 w 881363"/>
                <a:gd name="connsiteY9" fmla="*/ 176401 h 957994"/>
                <a:gd name="connsiteX10" fmla="*/ 819207 w 881363"/>
                <a:gd name="connsiteY10" fmla="*/ 295464 h 957994"/>
                <a:gd name="connsiteX11" fmla="*/ 704907 w 881363"/>
                <a:gd name="connsiteY11" fmla="*/ 400239 h 957994"/>
                <a:gd name="connsiteX12" fmla="*/ 609657 w 881363"/>
                <a:gd name="connsiteY12" fmla="*/ 452626 h 957994"/>
                <a:gd name="connsiteX13" fmla="*/ 490595 w 881363"/>
                <a:gd name="connsiteY13" fmla="*/ 576451 h 957994"/>
                <a:gd name="connsiteX14" fmla="*/ 385820 w 881363"/>
                <a:gd name="connsiteY14" fmla="*/ 666939 h 957994"/>
                <a:gd name="connsiteX15" fmla="*/ 266757 w 881363"/>
                <a:gd name="connsiteY15" fmla="*/ 757426 h 957994"/>
                <a:gd name="connsiteX16" fmla="*/ 195320 w 881363"/>
                <a:gd name="connsiteY16" fmla="*/ 824101 h 957994"/>
                <a:gd name="connsiteX17" fmla="*/ 114357 w 881363"/>
                <a:gd name="connsiteY17" fmla="*/ 957451 h 957994"/>
                <a:gd name="connsiteX18" fmla="*/ 52445 w 881363"/>
                <a:gd name="connsiteY18" fmla="*/ 866964 h 957994"/>
                <a:gd name="connsiteX19" fmla="*/ 52445 w 881363"/>
                <a:gd name="connsiteY19" fmla="*/ 762189 h 957994"/>
                <a:gd name="connsiteX20" fmla="*/ 4820 w 881363"/>
                <a:gd name="connsiteY20" fmla="*/ 685989 h 957994"/>
                <a:gd name="connsiteX0" fmla="*/ 4820 w 881363"/>
                <a:gd name="connsiteY0" fmla="*/ 681212 h 953217"/>
                <a:gd name="connsiteX1" fmla="*/ 190557 w 881363"/>
                <a:gd name="connsiteY1" fmla="*/ 500237 h 953217"/>
                <a:gd name="connsiteX2" fmla="*/ 276282 w 881363"/>
                <a:gd name="connsiteY2" fmla="*/ 357362 h 953217"/>
                <a:gd name="connsiteX3" fmla="*/ 385820 w 881363"/>
                <a:gd name="connsiteY3" fmla="*/ 228774 h 953217"/>
                <a:gd name="connsiteX4" fmla="*/ 481070 w 881363"/>
                <a:gd name="connsiteY4" fmla="*/ 104949 h 953217"/>
                <a:gd name="connsiteX5" fmla="*/ 538220 w 881363"/>
                <a:gd name="connsiteY5" fmla="*/ 174 h 953217"/>
                <a:gd name="connsiteX6" fmla="*/ 776345 w 881363"/>
                <a:gd name="connsiteY6" fmla="*/ 81137 h 953217"/>
                <a:gd name="connsiteX7" fmla="*/ 838257 w 881363"/>
                <a:gd name="connsiteY7" fmla="*/ 119237 h 953217"/>
                <a:gd name="connsiteX8" fmla="*/ 881120 w 881363"/>
                <a:gd name="connsiteY8" fmla="*/ 171624 h 953217"/>
                <a:gd name="connsiteX9" fmla="*/ 819207 w 881363"/>
                <a:gd name="connsiteY9" fmla="*/ 290687 h 953217"/>
                <a:gd name="connsiteX10" fmla="*/ 704907 w 881363"/>
                <a:gd name="connsiteY10" fmla="*/ 395462 h 953217"/>
                <a:gd name="connsiteX11" fmla="*/ 609657 w 881363"/>
                <a:gd name="connsiteY11" fmla="*/ 447849 h 953217"/>
                <a:gd name="connsiteX12" fmla="*/ 490595 w 881363"/>
                <a:gd name="connsiteY12" fmla="*/ 571674 h 953217"/>
                <a:gd name="connsiteX13" fmla="*/ 385820 w 881363"/>
                <a:gd name="connsiteY13" fmla="*/ 662162 h 953217"/>
                <a:gd name="connsiteX14" fmla="*/ 266757 w 881363"/>
                <a:gd name="connsiteY14" fmla="*/ 752649 h 953217"/>
                <a:gd name="connsiteX15" fmla="*/ 195320 w 881363"/>
                <a:gd name="connsiteY15" fmla="*/ 819324 h 953217"/>
                <a:gd name="connsiteX16" fmla="*/ 114357 w 881363"/>
                <a:gd name="connsiteY16" fmla="*/ 952674 h 953217"/>
                <a:gd name="connsiteX17" fmla="*/ 52445 w 881363"/>
                <a:gd name="connsiteY17" fmla="*/ 862187 h 953217"/>
                <a:gd name="connsiteX18" fmla="*/ 52445 w 881363"/>
                <a:gd name="connsiteY18" fmla="*/ 757412 h 953217"/>
                <a:gd name="connsiteX19" fmla="*/ 4820 w 881363"/>
                <a:gd name="connsiteY19" fmla="*/ 681212 h 953217"/>
                <a:gd name="connsiteX0" fmla="*/ 4820 w 884118"/>
                <a:gd name="connsiteY0" fmla="*/ 681099 h 953104"/>
                <a:gd name="connsiteX1" fmla="*/ 190557 w 884118"/>
                <a:gd name="connsiteY1" fmla="*/ 500124 h 953104"/>
                <a:gd name="connsiteX2" fmla="*/ 276282 w 884118"/>
                <a:gd name="connsiteY2" fmla="*/ 357249 h 953104"/>
                <a:gd name="connsiteX3" fmla="*/ 385820 w 884118"/>
                <a:gd name="connsiteY3" fmla="*/ 228661 h 953104"/>
                <a:gd name="connsiteX4" fmla="*/ 481070 w 884118"/>
                <a:gd name="connsiteY4" fmla="*/ 104836 h 953104"/>
                <a:gd name="connsiteX5" fmla="*/ 538220 w 884118"/>
                <a:gd name="connsiteY5" fmla="*/ 61 h 953104"/>
                <a:gd name="connsiteX6" fmla="*/ 838257 w 884118"/>
                <a:gd name="connsiteY6" fmla="*/ 119124 h 953104"/>
                <a:gd name="connsiteX7" fmla="*/ 881120 w 884118"/>
                <a:gd name="connsiteY7" fmla="*/ 171511 h 953104"/>
                <a:gd name="connsiteX8" fmla="*/ 819207 w 884118"/>
                <a:gd name="connsiteY8" fmla="*/ 290574 h 953104"/>
                <a:gd name="connsiteX9" fmla="*/ 704907 w 884118"/>
                <a:gd name="connsiteY9" fmla="*/ 395349 h 953104"/>
                <a:gd name="connsiteX10" fmla="*/ 609657 w 884118"/>
                <a:gd name="connsiteY10" fmla="*/ 447736 h 953104"/>
                <a:gd name="connsiteX11" fmla="*/ 490595 w 884118"/>
                <a:gd name="connsiteY11" fmla="*/ 571561 h 953104"/>
                <a:gd name="connsiteX12" fmla="*/ 385820 w 884118"/>
                <a:gd name="connsiteY12" fmla="*/ 662049 h 953104"/>
                <a:gd name="connsiteX13" fmla="*/ 266757 w 884118"/>
                <a:gd name="connsiteY13" fmla="*/ 752536 h 953104"/>
                <a:gd name="connsiteX14" fmla="*/ 195320 w 884118"/>
                <a:gd name="connsiteY14" fmla="*/ 819211 h 953104"/>
                <a:gd name="connsiteX15" fmla="*/ 114357 w 884118"/>
                <a:gd name="connsiteY15" fmla="*/ 952561 h 953104"/>
                <a:gd name="connsiteX16" fmla="*/ 52445 w 884118"/>
                <a:gd name="connsiteY16" fmla="*/ 862074 h 953104"/>
                <a:gd name="connsiteX17" fmla="*/ 52445 w 884118"/>
                <a:gd name="connsiteY17" fmla="*/ 757299 h 953104"/>
                <a:gd name="connsiteX18" fmla="*/ 4820 w 884118"/>
                <a:gd name="connsiteY18" fmla="*/ 681099 h 953104"/>
                <a:gd name="connsiteX0" fmla="*/ 4820 w 895579"/>
                <a:gd name="connsiteY0" fmla="*/ 682113 h 954118"/>
                <a:gd name="connsiteX1" fmla="*/ 190557 w 895579"/>
                <a:gd name="connsiteY1" fmla="*/ 501138 h 954118"/>
                <a:gd name="connsiteX2" fmla="*/ 276282 w 895579"/>
                <a:gd name="connsiteY2" fmla="*/ 358263 h 954118"/>
                <a:gd name="connsiteX3" fmla="*/ 385820 w 895579"/>
                <a:gd name="connsiteY3" fmla="*/ 229675 h 954118"/>
                <a:gd name="connsiteX4" fmla="*/ 481070 w 895579"/>
                <a:gd name="connsiteY4" fmla="*/ 105850 h 954118"/>
                <a:gd name="connsiteX5" fmla="*/ 538220 w 895579"/>
                <a:gd name="connsiteY5" fmla="*/ 1075 h 954118"/>
                <a:gd name="connsiteX6" fmla="*/ 881120 w 895579"/>
                <a:gd name="connsiteY6" fmla="*/ 172525 h 954118"/>
                <a:gd name="connsiteX7" fmla="*/ 819207 w 895579"/>
                <a:gd name="connsiteY7" fmla="*/ 291588 h 954118"/>
                <a:gd name="connsiteX8" fmla="*/ 704907 w 895579"/>
                <a:gd name="connsiteY8" fmla="*/ 396363 h 954118"/>
                <a:gd name="connsiteX9" fmla="*/ 609657 w 895579"/>
                <a:gd name="connsiteY9" fmla="*/ 448750 h 954118"/>
                <a:gd name="connsiteX10" fmla="*/ 490595 w 895579"/>
                <a:gd name="connsiteY10" fmla="*/ 572575 h 954118"/>
                <a:gd name="connsiteX11" fmla="*/ 385820 w 895579"/>
                <a:gd name="connsiteY11" fmla="*/ 663063 h 954118"/>
                <a:gd name="connsiteX12" fmla="*/ 266757 w 895579"/>
                <a:gd name="connsiteY12" fmla="*/ 753550 h 954118"/>
                <a:gd name="connsiteX13" fmla="*/ 195320 w 895579"/>
                <a:gd name="connsiteY13" fmla="*/ 820225 h 954118"/>
                <a:gd name="connsiteX14" fmla="*/ 114357 w 895579"/>
                <a:gd name="connsiteY14" fmla="*/ 953575 h 954118"/>
                <a:gd name="connsiteX15" fmla="*/ 52445 w 895579"/>
                <a:gd name="connsiteY15" fmla="*/ 863088 h 954118"/>
                <a:gd name="connsiteX16" fmla="*/ 52445 w 895579"/>
                <a:gd name="connsiteY16" fmla="*/ 758313 h 954118"/>
                <a:gd name="connsiteX17" fmla="*/ 4820 w 895579"/>
                <a:gd name="connsiteY17" fmla="*/ 682113 h 954118"/>
                <a:gd name="connsiteX0" fmla="*/ 4820 w 823754"/>
                <a:gd name="connsiteY0" fmla="*/ 687008 h 959013"/>
                <a:gd name="connsiteX1" fmla="*/ 190557 w 823754"/>
                <a:gd name="connsiteY1" fmla="*/ 506033 h 959013"/>
                <a:gd name="connsiteX2" fmla="*/ 276282 w 823754"/>
                <a:gd name="connsiteY2" fmla="*/ 363158 h 959013"/>
                <a:gd name="connsiteX3" fmla="*/ 385820 w 823754"/>
                <a:gd name="connsiteY3" fmla="*/ 234570 h 959013"/>
                <a:gd name="connsiteX4" fmla="*/ 481070 w 823754"/>
                <a:gd name="connsiteY4" fmla="*/ 110745 h 959013"/>
                <a:gd name="connsiteX5" fmla="*/ 538220 w 823754"/>
                <a:gd name="connsiteY5" fmla="*/ 5970 h 959013"/>
                <a:gd name="connsiteX6" fmla="*/ 819207 w 823754"/>
                <a:gd name="connsiteY6" fmla="*/ 296483 h 959013"/>
                <a:gd name="connsiteX7" fmla="*/ 704907 w 823754"/>
                <a:gd name="connsiteY7" fmla="*/ 401258 h 959013"/>
                <a:gd name="connsiteX8" fmla="*/ 609657 w 823754"/>
                <a:gd name="connsiteY8" fmla="*/ 453645 h 959013"/>
                <a:gd name="connsiteX9" fmla="*/ 490595 w 823754"/>
                <a:gd name="connsiteY9" fmla="*/ 577470 h 959013"/>
                <a:gd name="connsiteX10" fmla="*/ 385820 w 823754"/>
                <a:gd name="connsiteY10" fmla="*/ 667958 h 959013"/>
                <a:gd name="connsiteX11" fmla="*/ 266757 w 823754"/>
                <a:gd name="connsiteY11" fmla="*/ 758445 h 959013"/>
                <a:gd name="connsiteX12" fmla="*/ 195320 w 823754"/>
                <a:gd name="connsiteY12" fmla="*/ 825120 h 959013"/>
                <a:gd name="connsiteX13" fmla="*/ 114357 w 823754"/>
                <a:gd name="connsiteY13" fmla="*/ 958470 h 959013"/>
                <a:gd name="connsiteX14" fmla="*/ 52445 w 823754"/>
                <a:gd name="connsiteY14" fmla="*/ 867983 h 959013"/>
                <a:gd name="connsiteX15" fmla="*/ 52445 w 823754"/>
                <a:gd name="connsiteY15" fmla="*/ 763208 h 959013"/>
                <a:gd name="connsiteX16" fmla="*/ 4820 w 823754"/>
                <a:gd name="connsiteY16" fmla="*/ 687008 h 959013"/>
                <a:gd name="connsiteX0" fmla="*/ 4820 w 706229"/>
                <a:gd name="connsiteY0" fmla="*/ 692737 h 964742"/>
                <a:gd name="connsiteX1" fmla="*/ 190557 w 706229"/>
                <a:gd name="connsiteY1" fmla="*/ 511762 h 964742"/>
                <a:gd name="connsiteX2" fmla="*/ 276282 w 706229"/>
                <a:gd name="connsiteY2" fmla="*/ 368887 h 964742"/>
                <a:gd name="connsiteX3" fmla="*/ 385820 w 706229"/>
                <a:gd name="connsiteY3" fmla="*/ 240299 h 964742"/>
                <a:gd name="connsiteX4" fmla="*/ 481070 w 706229"/>
                <a:gd name="connsiteY4" fmla="*/ 116474 h 964742"/>
                <a:gd name="connsiteX5" fmla="*/ 538220 w 706229"/>
                <a:gd name="connsiteY5" fmla="*/ 11699 h 964742"/>
                <a:gd name="connsiteX6" fmla="*/ 704907 w 706229"/>
                <a:gd name="connsiteY6" fmla="*/ 406987 h 964742"/>
                <a:gd name="connsiteX7" fmla="*/ 609657 w 706229"/>
                <a:gd name="connsiteY7" fmla="*/ 459374 h 964742"/>
                <a:gd name="connsiteX8" fmla="*/ 490595 w 706229"/>
                <a:gd name="connsiteY8" fmla="*/ 583199 h 964742"/>
                <a:gd name="connsiteX9" fmla="*/ 385820 w 706229"/>
                <a:gd name="connsiteY9" fmla="*/ 673687 h 964742"/>
                <a:gd name="connsiteX10" fmla="*/ 266757 w 706229"/>
                <a:gd name="connsiteY10" fmla="*/ 764174 h 964742"/>
                <a:gd name="connsiteX11" fmla="*/ 195320 w 706229"/>
                <a:gd name="connsiteY11" fmla="*/ 830849 h 964742"/>
                <a:gd name="connsiteX12" fmla="*/ 114357 w 706229"/>
                <a:gd name="connsiteY12" fmla="*/ 964199 h 964742"/>
                <a:gd name="connsiteX13" fmla="*/ 52445 w 706229"/>
                <a:gd name="connsiteY13" fmla="*/ 873712 h 964742"/>
                <a:gd name="connsiteX14" fmla="*/ 52445 w 706229"/>
                <a:gd name="connsiteY14" fmla="*/ 768937 h 964742"/>
                <a:gd name="connsiteX15" fmla="*/ 4820 w 706229"/>
                <a:gd name="connsiteY15" fmla="*/ 692737 h 964742"/>
                <a:gd name="connsiteX0" fmla="*/ 4820 w 610398"/>
                <a:gd name="connsiteY0" fmla="*/ 695865 h 967870"/>
                <a:gd name="connsiteX1" fmla="*/ 190557 w 610398"/>
                <a:gd name="connsiteY1" fmla="*/ 514890 h 967870"/>
                <a:gd name="connsiteX2" fmla="*/ 276282 w 610398"/>
                <a:gd name="connsiteY2" fmla="*/ 372015 h 967870"/>
                <a:gd name="connsiteX3" fmla="*/ 385820 w 610398"/>
                <a:gd name="connsiteY3" fmla="*/ 243427 h 967870"/>
                <a:gd name="connsiteX4" fmla="*/ 481070 w 610398"/>
                <a:gd name="connsiteY4" fmla="*/ 119602 h 967870"/>
                <a:gd name="connsiteX5" fmla="*/ 538220 w 610398"/>
                <a:gd name="connsiteY5" fmla="*/ 14827 h 967870"/>
                <a:gd name="connsiteX6" fmla="*/ 609657 w 610398"/>
                <a:gd name="connsiteY6" fmla="*/ 462502 h 967870"/>
                <a:gd name="connsiteX7" fmla="*/ 490595 w 610398"/>
                <a:gd name="connsiteY7" fmla="*/ 586327 h 967870"/>
                <a:gd name="connsiteX8" fmla="*/ 385820 w 610398"/>
                <a:gd name="connsiteY8" fmla="*/ 676815 h 967870"/>
                <a:gd name="connsiteX9" fmla="*/ 266757 w 610398"/>
                <a:gd name="connsiteY9" fmla="*/ 767302 h 967870"/>
                <a:gd name="connsiteX10" fmla="*/ 195320 w 610398"/>
                <a:gd name="connsiteY10" fmla="*/ 833977 h 967870"/>
                <a:gd name="connsiteX11" fmla="*/ 114357 w 610398"/>
                <a:gd name="connsiteY11" fmla="*/ 967327 h 967870"/>
                <a:gd name="connsiteX12" fmla="*/ 52445 w 610398"/>
                <a:gd name="connsiteY12" fmla="*/ 876840 h 967870"/>
                <a:gd name="connsiteX13" fmla="*/ 52445 w 610398"/>
                <a:gd name="connsiteY13" fmla="*/ 772065 h 967870"/>
                <a:gd name="connsiteX14" fmla="*/ 4820 w 610398"/>
                <a:gd name="connsiteY14" fmla="*/ 695865 h 967870"/>
                <a:gd name="connsiteX0" fmla="*/ 4820 w 538295"/>
                <a:gd name="connsiteY0" fmla="*/ 703689 h 975694"/>
                <a:gd name="connsiteX1" fmla="*/ 190557 w 538295"/>
                <a:gd name="connsiteY1" fmla="*/ 522714 h 975694"/>
                <a:gd name="connsiteX2" fmla="*/ 276282 w 538295"/>
                <a:gd name="connsiteY2" fmla="*/ 379839 h 975694"/>
                <a:gd name="connsiteX3" fmla="*/ 385820 w 538295"/>
                <a:gd name="connsiteY3" fmla="*/ 251251 h 975694"/>
                <a:gd name="connsiteX4" fmla="*/ 481070 w 538295"/>
                <a:gd name="connsiteY4" fmla="*/ 127426 h 975694"/>
                <a:gd name="connsiteX5" fmla="*/ 538220 w 538295"/>
                <a:gd name="connsiteY5" fmla="*/ 22651 h 975694"/>
                <a:gd name="connsiteX6" fmla="*/ 490595 w 538295"/>
                <a:gd name="connsiteY6" fmla="*/ 594151 h 975694"/>
                <a:gd name="connsiteX7" fmla="*/ 385820 w 538295"/>
                <a:gd name="connsiteY7" fmla="*/ 684639 h 975694"/>
                <a:gd name="connsiteX8" fmla="*/ 266757 w 538295"/>
                <a:gd name="connsiteY8" fmla="*/ 775126 h 975694"/>
                <a:gd name="connsiteX9" fmla="*/ 195320 w 538295"/>
                <a:gd name="connsiteY9" fmla="*/ 841801 h 975694"/>
                <a:gd name="connsiteX10" fmla="*/ 114357 w 538295"/>
                <a:gd name="connsiteY10" fmla="*/ 975151 h 975694"/>
                <a:gd name="connsiteX11" fmla="*/ 52445 w 538295"/>
                <a:gd name="connsiteY11" fmla="*/ 884664 h 975694"/>
                <a:gd name="connsiteX12" fmla="*/ 52445 w 538295"/>
                <a:gd name="connsiteY12" fmla="*/ 779889 h 975694"/>
                <a:gd name="connsiteX13" fmla="*/ 4820 w 538295"/>
                <a:gd name="connsiteY13" fmla="*/ 703689 h 975694"/>
                <a:gd name="connsiteX0" fmla="*/ 4820 w 541389"/>
                <a:gd name="connsiteY0" fmla="*/ 709662 h 981667"/>
                <a:gd name="connsiteX1" fmla="*/ 190557 w 541389"/>
                <a:gd name="connsiteY1" fmla="*/ 528687 h 981667"/>
                <a:gd name="connsiteX2" fmla="*/ 276282 w 541389"/>
                <a:gd name="connsiteY2" fmla="*/ 385812 h 981667"/>
                <a:gd name="connsiteX3" fmla="*/ 385820 w 541389"/>
                <a:gd name="connsiteY3" fmla="*/ 257224 h 981667"/>
                <a:gd name="connsiteX4" fmla="*/ 481070 w 541389"/>
                <a:gd name="connsiteY4" fmla="*/ 133399 h 981667"/>
                <a:gd name="connsiteX5" fmla="*/ 538220 w 541389"/>
                <a:gd name="connsiteY5" fmla="*/ 28624 h 981667"/>
                <a:gd name="connsiteX6" fmla="*/ 385820 w 541389"/>
                <a:gd name="connsiteY6" fmla="*/ 690612 h 981667"/>
                <a:gd name="connsiteX7" fmla="*/ 266757 w 541389"/>
                <a:gd name="connsiteY7" fmla="*/ 781099 h 981667"/>
                <a:gd name="connsiteX8" fmla="*/ 195320 w 541389"/>
                <a:gd name="connsiteY8" fmla="*/ 847774 h 981667"/>
                <a:gd name="connsiteX9" fmla="*/ 114357 w 541389"/>
                <a:gd name="connsiteY9" fmla="*/ 981124 h 981667"/>
                <a:gd name="connsiteX10" fmla="*/ 52445 w 541389"/>
                <a:gd name="connsiteY10" fmla="*/ 890637 h 981667"/>
                <a:gd name="connsiteX11" fmla="*/ 52445 w 541389"/>
                <a:gd name="connsiteY11" fmla="*/ 785862 h 981667"/>
                <a:gd name="connsiteX12" fmla="*/ 4820 w 541389"/>
                <a:gd name="connsiteY12" fmla="*/ 709662 h 981667"/>
                <a:gd name="connsiteX0" fmla="*/ 4820 w 548431"/>
                <a:gd name="connsiteY0" fmla="*/ 715778 h 987783"/>
                <a:gd name="connsiteX1" fmla="*/ 190557 w 548431"/>
                <a:gd name="connsiteY1" fmla="*/ 534803 h 987783"/>
                <a:gd name="connsiteX2" fmla="*/ 276282 w 548431"/>
                <a:gd name="connsiteY2" fmla="*/ 391928 h 987783"/>
                <a:gd name="connsiteX3" fmla="*/ 385820 w 548431"/>
                <a:gd name="connsiteY3" fmla="*/ 263340 h 987783"/>
                <a:gd name="connsiteX4" fmla="*/ 481070 w 548431"/>
                <a:gd name="connsiteY4" fmla="*/ 139515 h 987783"/>
                <a:gd name="connsiteX5" fmla="*/ 538220 w 548431"/>
                <a:gd name="connsiteY5" fmla="*/ 34740 h 987783"/>
                <a:gd name="connsiteX6" fmla="*/ 266757 w 548431"/>
                <a:gd name="connsiteY6" fmla="*/ 787215 h 987783"/>
                <a:gd name="connsiteX7" fmla="*/ 195320 w 548431"/>
                <a:gd name="connsiteY7" fmla="*/ 853890 h 987783"/>
                <a:gd name="connsiteX8" fmla="*/ 114357 w 548431"/>
                <a:gd name="connsiteY8" fmla="*/ 987240 h 987783"/>
                <a:gd name="connsiteX9" fmla="*/ 52445 w 548431"/>
                <a:gd name="connsiteY9" fmla="*/ 896753 h 987783"/>
                <a:gd name="connsiteX10" fmla="*/ 52445 w 548431"/>
                <a:gd name="connsiteY10" fmla="*/ 791978 h 987783"/>
                <a:gd name="connsiteX11" fmla="*/ 4820 w 548431"/>
                <a:gd name="connsiteY11" fmla="*/ 715778 h 987783"/>
                <a:gd name="connsiteX0" fmla="*/ 4820 w 484158"/>
                <a:gd name="connsiteY0" fmla="*/ 600952 h 872957"/>
                <a:gd name="connsiteX1" fmla="*/ 190557 w 484158"/>
                <a:gd name="connsiteY1" fmla="*/ 419977 h 872957"/>
                <a:gd name="connsiteX2" fmla="*/ 276282 w 484158"/>
                <a:gd name="connsiteY2" fmla="*/ 277102 h 872957"/>
                <a:gd name="connsiteX3" fmla="*/ 385820 w 484158"/>
                <a:gd name="connsiteY3" fmla="*/ 148514 h 872957"/>
                <a:gd name="connsiteX4" fmla="*/ 481070 w 484158"/>
                <a:gd name="connsiteY4" fmla="*/ 24689 h 872957"/>
                <a:gd name="connsiteX5" fmla="*/ 266757 w 484158"/>
                <a:gd name="connsiteY5" fmla="*/ 672389 h 872957"/>
                <a:gd name="connsiteX6" fmla="*/ 195320 w 484158"/>
                <a:gd name="connsiteY6" fmla="*/ 739064 h 872957"/>
                <a:gd name="connsiteX7" fmla="*/ 114357 w 484158"/>
                <a:gd name="connsiteY7" fmla="*/ 872414 h 872957"/>
                <a:gd name="connsiteX8" fmla="*/ 52445 w 484158"/>
                <a:gd name="connsiteY8" fmla="*/ 781927 h 872957"/>
                <a:gd name="connsiteX9" fmla="*/ 52445 w 484158"/>
                <a:gd name="connsiteY9" fmla="*/ 677152 h 872957"/>
                <a:gd name="connsiteX10" fmla="*/ 4820 w 484158"/>
                <a:gd name="connsiteY10" fmla="*/ 600952 h 872957"/>
                <a:gd name="connsiteX0" fmla="*/ 4820 w 385843"/>
                <a:gd name="connsiteY0" fmla="*/ 468974 h 740979"/>
                <a:gd name="connsiteX1" fmla="*/ 190557 w 385843"/>
                <a:gd name="connsiteY1" fmla="*/ 287999 h 740979"/>
                <a:gd name="connsiteX2" fmla="*/ 276282 w 385843"/>
                <a:gd name="connsiteY2" fmla="*/ 145124 h 740979"/>
                <a:gd name="connsiteX3" fmla="*/ 385820 w 385843"/>
                <a:gd name="connsiteY3" fmla="*/ 16536 h 740979"/>
                <a:gd name="connsiteX4" fmla="*/ 266757 w 385843"/>
                <a:gd name="connsiteY4" fmla="*/ 540411 h 740979"/>
                <a:gd name="connsiteX5" fmla="*/ 195320 w 385843"/>
                <a:gd name="connsiteY5" fmla="*/ 607086 h 740979"/>
                <a:gd name="connsiteX6" fmla="*/ 114357 w 385843"/>
                <a:gd name="connsiteY6" fmla="*/ 740436 h 740979"/>
                <a:gd name="connsiteX7" fmla="*/ 52445 w 385843"/>
                <a:gd name="connsiteY7" fmla="*/ 649949 h 740979"/>
                <a:gd name="connsiteX8" fmla="*/ 52445 w 385843"/>
                <a:gd name="connsiteY8" fmla="*/ 545174 h 740979"/>
                <a:gd name="connsiteX9" fmla="*/ 4820 w 385843"/>
                <a:gd name="connsiteY9" fmla="*/ 468974 h 740979"/>
                <a:gd name="connsiteX0" fmla="*/ 4820 w 282458"/>
                <a:gd name="connsiteY0" fmla="*/ 332043 h 604048"/>
                <a:gd name="connsiteX1" fmla="*/ 190557 w 282458"/>
                <a:gd name="connsiteY1" fmla="*/ 151068 h 604048"/>
                <a:gd name="connsiteX2" fmla="*/ 276282 w 282458"/>
                <a:gd name="connsiteY2" fmla="*/ 8193 h 604048"/>
                <a:gd name="connsiteX3" fmla="*/ 266757 w 282458"/>
                <a:gd name="connsiteY3" fmla="*/ 403480 h 604048"/>
                <a:gd name="connsiteX4" fmla="*/ 195320 w 282458"/>
                <a:gd name="connsiteY4" fmla="*/ 470155 h 604048"/>
                <a:gd name="connsiteX5" fmla="*/ 114357 w 282458"/>
                <a:gd name="connsiteY5" fmla="*/ 603505 h 604048"/>
                <a:gd name="connsiteX6" fmla="*/ 52445 w 282458"/>
                <a:gd name="connsiteY6" fmla="*/ 513018 h 604048"/>
                <a:gd name="connsiteX7" fmla="*/ 52445 w 282458"/>
                <a:gd name="connsiteY7" fmla="*/ 408243 h 604048"/>
                <a:gd name="connsiteX8" fmla="*/ 4820 w 282458"/>
                <a:gd name="connsiteY8" fmla="*/ 332043 h 604048"/>
                <a:gd name="connsiteX0" fmla="*/ 4820 w 266766"/>
                <a:gd name="connsiteY0" fmla="*/ 181646 h 453651"/>
                <a:gd name="connsiteX1" fmla="*/ 190557 w 266766"/>
                <a:gd name="connsiteY1" fmla="*/ 671 h 453651"/>
                <a:gd name="connsiteX2" fmla="*/ 266757 w 266766"/>
                <a:gd name="connsiteY2" fmla="*/ 253083 h 453651"/>
                <a:gd name="connsiteX3" fmla="*/ 195320 w 266766"/>
                <a:gd name="connsiteY3" fmla="*/ 319758 h 453651"/>
                <a:gd name="connsiteX4" fmla="*/ 114357 w 266766"/>
                <a:gd name="connsiteY4" fmla="*/ 453108 h 453651"/>
                <a:gd name="connsiteX5" fmla="*/ 52445 w 266766"/>
                <a:gd name="connsiteY5" fmla="*/ 362621 h 453651"/>
                <a:gd name="connsiteX6" fmla="*/ 52445 w 266766"/>
                <a:gd name="connsiteY6" fmla="*/ 257846 h 453651"/>
                <a:gd name="connsiteX7" fmla="*/ 4820 w 266766"/>
                <a:gd name="connsiteY7" fmla="*/ 181646 h 453651"/>
                <a:gd name="connsiteX0" fmla="*/ 190557 w 275277"/>
                <a:gd name="connsiteY0" fmla="*/ 0 h 452980"/>
                <a:gd name="connsiteX1" fmla="*/ 266757 w 275277"/>
                <a:gd name="connsiteY1" fmla="*/ 252412 h 452980"/>
                <a:gd name="connsiteX2" fmla="*/ 195320 w 275277"/>
                <a:gd name="connsiteY2" fmla="*/ 319087 h 452980"/>
                <a:gd name="connsiteX3" fmla="*/ 114357 w 275277"/>
                <a:gd name="connsiteY3" fmla="*/ 452437 h 452980"/>
                <a:gd name="connsiteX4" fmla="*/ 52445 w 275277"/>
                <a:gd name="connsiteY4" fmla="*/ 361950 h 452980"/>
                <a:gd name="connsiteX5" fmla="*/ 52445 w 275277"/>
                <a:gd name="connsiteY5" fmla="*/ 257175 h 452980"/>
                <a:gd name="connsiteX6" fmla="*/ 4820 w 275277"/>
                <a:gd name="connsiteY6" fmla="*/ 180975 h 452980"/>
                <a:gd name="connsiteX7" fmla="*/ 275277 w 275277"/>
                <a:gd name="connsiteY7" fmla="*/ 84720 h 452980"/>
                <a:gd name="connsiteX0" fmla="*/ 211272 w 287481"/>
                <a:gd name="connsiteY0" fmla="*/ 0 h 452980"/>
                <a:gd name="connsiteX1" fmla="*/ 287472 w 287481"/>
                <a:gd name="connsiteY1" fmla="*/ 252412 h 452980"/>
                <a:gd name="connsiteX2" fmla="*/ 216035 w 287481"/>
                <a:gd name="connsiteY2" fmla="*/ 319087 h 452980"/>
                <a:gd name="connsiteX3" fmla="*/ 135072 w 287481"/>
                <a:gd name="connsiteY3" fmla="*/ 452437 h 452980"/>
                <a:gd name="connsiteX4" fmla="*/ 73160 w 287481"/>
                <a:gd name="connsiteY4" fmla="*/ 361950 h 452980"/>
                <a:gd name="connsiteX5" fmla="*/ 73160 w 287481"/>
                <a:gd name="connsiteY5" fmla="*/ 257175 h 452980"/>
                <a:gd name="connsiteX6" fmla="*/ 25535 w 287481"/>
                <a:gd name="connsiteY6" fmla="*/ 180975 h 452980"/>
                <a:gd name="connsiteX7" fmla="*/ 72426 w 287481"/>
                <a:gd name="connsiteY7" fmla="*/ 46478 h 452980"/>
                <a:gd name="connsiteX0" fmla="*/ 142672 w 218881"/>
                <a:gd name="connsiteY0" fmla="*/ 0 h 452980"/>
                <a:gd name="connsiteX1" fmla="*/ 218872 w 218881"/>
                <a:gd name="connsiteY1" fmla="*/ 252412 h 452980"/>
                <a:gd name="connsiteX2" fmla="*/ 147435 w 218881"/>
                <a:gd name="connsiteY2" fmla="*/ 319087 h 452980"/>
                <a:gd name="connsiteX3" fmla="*/ 66472 w 218881"/>
                <a:gd name="connsiteY3" fmla="*/ 452437 h 452980"/>
                <a:gd name="connsiteX4" fmla="*/ 4560 w 218881"/>
                <a:gd name="connsiteY4" fmla="*/ 361950 h 452980"/>
                <a:gd name="connsiteX5" fmla="*/ 4560 w 218881"/>
                <a:gd name="connsiteY5" fmla="*/ 257175 h 452980"/>
                <a:gd name="connsiteX6" fmla="*/ 3826 w 218881"/>
                <a:gd name="connsiteY6" fmla="*/ 46478 h 452980"/>
                <a:gd name="connsiteX0" fmla="*/ 142914 w 219123"/>
                <a:gd name="connsiteY0" fmla="*/ 0 h 453467"/>
                <a:gd name="connsiteX1" fmla="*/ 219114 w 219123"/>
                <a:gd name="connsiteY1" fmla="*/ 252412 h 453467"/>
                <a:gd name="connsiteX2" fmla="*/ 147677 w 219123"/>
                <a:gd name="connsiteY2" fmla="*/ 319087 h 453467"/>
                <a:gd name="connsiteX3" fmla="*/ 66714 w 219123"/>
                <a:gd name="connsiteY3" fmla="*/ 452437 h 453467"/>
                <a:gd name="connsiteX4" fmla="*/ 4802 w 219123"/>
                <a:gd name="connsiteY4" fmla="*/ 361950 h 453467"/>
                <a:gd name="connsiteX5" fmla="*/ 4068 w 219123"/>
                <a:gd name="connsiteY5" fmla="*/ 46478 h 453467"/>
                <a:gd name="connsiteX0" fmla="*/ 138846 w 215055"/>
                <a:gd name="connsiteY0" fmla="*/ 0 h 461148"/>
                <a:gd name="connsiteX1" fmla="*/ 215046 w 215055"/>
                <a:gd name="connsiteY1" fmla="*/ 252412 h 461148"/>
                <a:gd name="connsiteX2" fmla="*/ 143609 w 215055"/>
                <a:gd name="connsiteY2" fmla="*/ 319087 h 461148"/>
                <a:gd name="connsiteX3" fmla="*/ 62646 w 215055"/>
                <a:gd name="connsiteY3" fmla="*/ 452437 h 461148"/>
                <a:gd name="connsiteX4" fmla="*/ 0 w 215055"/>
                <a:gd name="connsiteY4" fmla="*/ 46478 h 461148"/>
                <a:gd name="connsiteX0" fmla="*/ 76645 w 152854"/>
                <a:gd name="connsiteY0" fmla="*/ 0 h 618642"/>
                <a:gd name="connsiteX1" fmla="*/ 152845 w 152854"/>
                <a:gd name="connsiteY1" fmla="*/ 252412 h 618642"/>
                <a:gd name="connsiteX2" fmla="*/ 81408 w 152854"/>
                <a:gd name="connsiteY2" fmla="*/ 319087 h 618642"/>
                <a:gd name="connsiteX3" fmla="*/ 445 w 152854"/>
                <a:gd name="connsiteY3" fmla="*/ 452437 h 618642"/>
                <a:gd name="connsiteX4" fmla="*/ 43699 w 152854"/>
                <a:gd name="connsiteY4" fmla="*/ 596567 h 618642"/>
                <a:gd name="connsiteX0" fmla="*/ 32946 w 109154"/>
                <a:gd name="connsiteY0" fmla="*/ 0 h 627304"/>
                <a:gd name="connsiteX1" fmla="*/ 109146 w 109154"/>
                <a:gd name="connsiteY1" fmla="*/ 252412 h 627304"/>
                <a:gd name="connsiteX2" fmla="*/ 37709 w 109154"/>
                <a:gd name="connsiteY2" fmla="*/ 319087 h 627304"/>
                <a:gd name="connsiteX3" fmla="*/ 6754 w 109154"/>
                <a:gd name="connsiteY3" fmla="*/ 523037 h 627304"/>
                <a:gd name="connsiteX4" fmla="*/ 0 w 109154"/>
                <a:gd name="connsiteY4" fmla="*/ 596567 h 627304"/>
                <a:gd name="connsiteX0" fmla="*/ 32946 w 110017"/>
                <a:gd name="connsiteY0" fmla="*/ 0 h 624315"/>
                <a:gd name="connsiteX1" fmla="*/ 109146 w 110017"/>
                <a:gd name="connsiteY1" fmla="*/ 252412 h 624315"/>
                <a:gd name="connsiteX2" fmla="*/ 70067 w 110017"/>
                <a:gd name="connsiteY2" fmla="*/ 448520 h 624315"/>
                <a:gd name="connsiteX3" fmla="*/ 6754 w 110017"/>
                <a:gd name="connsiteY3" fmla="*/ 523037 h 624315"/>
                <a:gd name="connsiteX4" fmla="*/ 0 w 110017"/>
                <a:gd name="connsiteY4" fmla="*/ 596567 h 624315"/>
                <a:gd name="connsiteX0" fmla="*/ 32946 w 424003"/>
                <a:gd name="connsiteY0" fmla="*/ 0 h 624315"/>
                <a:gd name="connsiteX1" fmla="*/ 423906 w 424003"/>
                <a:gd name="connsiteY1" fmla="*/ 222996 h 624315"/>
                <a:gd name="connsiteX2" fmla="*/ 70067 w 424003"/>
                <a:gd name="connsiteY2" fmla="*/ 448520 h 624315"/>
                <a:gd name="connsiteX3" fmla="*/ 6754 w 424003"/>
                <a:gd name="connsiteY3" fmla="*/ 523037 h 624315"/>
                <a:gd name="connsiteX4" fmla="*/ 0 w 424003"/>
                <a:gd name="connsiteY4" fmla="*/ 596567 h 624315"/>
                <a:gd name="connsiteX0" fmla="*/ 130021 w 424186"/>
                <a:gd name="connsiteY0" fmla="*/ 0 h 853764"/>
                <a:gd name="connsiteX1" fmla="*/ 423906 w 424186"/>
                <a:gd name="connsiteY1" fmla="*/ 452445 h 853764"/>
                <a:gd name="connsiteX2" fmla="*/ 70067 w 424186"/>
                <a:gd name="connsiteY2" fmla="*/ 677969 h 853764"/>
                <a:gd name="connsiteX3" fmla="*/ 6754 w 424186"/>
                <a:gd name="connsiteY3" fmla="*/ 752486 h 853764"/>
                <a:gd name="connsiteX4" fmla="*/ 0 w 424186"/>
                <a:gd name="connsiteY4" fmla="*/ 826016 h 853764"/>
                <a:gd name="connsiteX0" fmla="*/ 130021 w 447673"/>
                <a:gd name="connsiteY0" fmla="*/ 0 h 853764"/>
                <a:gd name="connsiteX1" fmla="*/ 383848 w 447673"/>
                <a:gd name="connsiteY1" fmla="*/ 47100 h 853764"/>
                <a:gd name="connsiteX2" fmla="*/ 423906 w 447673"/>
                <a:gd name="connsiteY2" fmla="*/ 452445 h 853764"/>
                <a:gd name="connsiteX3" fmla="*/ 70067 w 447673"/>
                <a:gd name="connsiteY3" fmla="*/ 677969 h 853764"/>
                <a:gd name="connsiteX4" fmla="*/ 6754 w 447673"/>
                <a:gd name="connsiteY4" fmla="*/ 752486 h 853764"/>
                <a:gd name="connsiteX5" fmla="*/ 0 w 447673"/>
                <a:gd name="connsiteY5" fmla="*/ 826016 h 853764"/>
                <a:gd name="connsiteX0" fmla="*/ 130021 w 447673"/>
                <a:gd name="connsiteY0" fmla="*/ 0 h 853764"/>
                <a:gd name="connsiteX1" fmla="*/ 383848 w 447673"/>
                <a:gd name="connsiteY1" fmla="*/ 47100 h 853764"/>
                <a:gd name="connsiteX2" fmla="*/ 423906 w 447673"/>
                <a:gd name="connsiteY2" fmla="*/ 452445 h 853764"/>
                <a:gd name="connsiteX3" fmla="*/ 70067 w 447673"/>
                <a:gd name="connsiteY3" fmla="*/ 677969 h 853764"/>
                <a:gd name="connsiteX4" fmla="*/ 6754 w 447673"/>
                <a:gd name="connsiteY4" fmla="*/ 752486 h 853764"/>
                <a:gd name="connsiteX5" fmla="*/ 0 w 447673"/>
                <a:gd name="connsiteY5" fmla="*/ 826016 h 853764"/>
                <a:gd name="connsiteX0" fmla="*/ 130021 w 447673"/>
                <a:gd name="connsiteY0" fmla="*/ 4997 h 858761"/>
                <a:gd name="connsiteX1" fmla="*/ 383848 w 447673"/>
                <a:gd name="connsiteY1" fmla="*/ 52097 h 858761"/>
                <a:gd name="connsiteX2" fmla="*/ 423906 w 447673"/>
                <a:gd name="connsiteY2" fmla="*/ 457442 h 858761"/>
                <a:gd name="connsiteX3" fmla="*/ 70067 w 447673"/>
                <a:gd name="connsiteY3" fmla="*/ 682966 h 858761"/>
                <a:gd name="connsiteX4" fmla="*/ 6754 w 447673"/>
                <a:gd name="connsiteY4" fmla="*/ 757483 h 858761"/>
                <a:gd name="connsiteX5" fmla="*/ 0 w 447673"/>
                <a:gd name="connsiteY5" fmla="*/ 831013 h 858761"/>
                <a:gd name="connsiteX0" fmla="*/ 130021 w 439028"/>
                <a:gd name="connsiteY0" fmla="*/ 4997 h 858761"/>
                <a:gd name="connsiteX1" fmla="*/ 383848 w 439028"/>
                <a:gd name="connsiteY1" fmla="*/ 52097 h 858761"/>
                <a:gd name="connsiteX2" fmla="*/ 375022 w 439028"/>
                <a:gd name="connsiteY2" fmla="*/ 231537 h 858761"/>
                <a:gd name="connsiteX3" fmla="*/ 423906 w 439028"/>
                <a:gd name="connsiteY3" fmla="*/ 457442 h 858761"/>
                <a:gd name="connsiteX4" fmla="*/ 70067 w 439028"/>
                <a:gd name="connsiteY4" fmla="*/ 682966 h 858761"/>
                <a:gd name="connsiteX5" fmla="*/ 6754 w 439028"/>
                <a:gd name="connsiteY5" fmla="*/ 757483 h 858761"/>
                <a:gd name="connsiteX6" fmla="*/ 0 w 439028"/>
                <a:gd name="connsiteY6" fmla="*/ 831013 h 858761"/>
                <a:gd name="connsiteX0" fmla="*/ 130021 w 439028"/>
                <a:gd name="connsiteY0" fmla="*/ 4997 h 858354"/>
                <a:gd name="connsiteX1" fmla="*/ 383848 w 439028"/>
                <a:gd name="connsiteY1" fmla="*/ 52097 h 858354"/>
                <a:gd name="connsiteX2" fmla="*/ 375022 w 439028"/>
                <a:gd name="connsiteY2" fmla="*/ 231537 h 858354"/>
                <a:gd name="connsiteX3" fmla="*/ 423906 w 439028"/>
                <a:gd name="connsiteY3" fmla="*/ 457442 h 858354"/>
                <a:gd name="connsiteX4" fmla="*/ 70067 w 439028"/>
                <a:gd name="connsiteY4" fmla="*/ 682966 h 858354"/>
                <a:gd name="connsiteX5" fmla="*/ 30288 w 439028"/>
                <a:gd name="connsiteY5" fmla="*/ 754541 h 858354"/>
                <a:gd name="connsiteX6" fmla="*/ 0 w 439028"/>
                <a:gd name="connsiteY6" fmla="*/ 831013 h 858354"/>
                <a:gd name="connsiteX0" fmla="*/ 130021 w 436723"/>
                <a:gd name="connsiteY0" fmla="*/ 4997 h 858910"/>
                <a:gd name="connsiteX1" fmla="*/ 383848 w 436723"/>
                <a:gd name="connsiteY1" fmla="*/ 52097 h 858910"/>
                <a:gd name="connsiteX2" fmla="*/ 375022 w 436723"/>
                <a:gd name="connsiteY2" fmla="*/ 231537 h 858910"/>
                <a:gd name="connsiteX3" fmla="*/ 423906 w 436723"/>
                <a:gd name="connsiteY3" fmla="*/ 457442 h 858910"/>
                <a:gd name="connsiteX4" fmla="*/ 105367 w 436723"/>
                <a:gd name="connsiteY4" fmla="*/ 656491 h 858910"/>
                <a:gd name="connsiteX5" fmla="*/ 30288 w 436723"/>
                <a:gd name="connsiteY5" fmla="*/ 754541 h 858910"/>
                <a:gd name="connsiteX6" fmla="*/ 0 w 436723"/>
                <a:gd name="connsiteY6" fmla="*/ 831013 h 858910"/>
                <a:gd name="connsiteX0" fmla="*/ 130021 w 436723"/>
                <a:gd name="connsiteY0" fmla="*/ 4997 h 874589"/>
                <a:gd name="connsiteX1" fmla="*/ 383848 w 436723"/>
                <a:gd name="connsiteY1" fmla="*/ 52097 h 874589"/>
                <a:gd name="connsiteX2" fmla="*/ 375022 w 436723"/>
                <a:gd name="connsiteY2" fmla="*/ 231537 h 874589"/>
                <a:gd name="connsiteX3" fmla="*/ 423906 w 436723"/>
                <a:gd name="connsiteY3" fmla="*/ 457442 h 874589"/>
                <a:gd name="connsiteX4" fmla="*/ 105367 w 436723"/>
                <a:gd name="connsiteY4" fmla="*/ 656491 h 874589"/>
                <a:gd name="connsiteX5" fmla="*/ 30288 w 436723"/>
                <a:gd name="connsiteY5" fmla="*/ 754541 h 874589"/>
                <a:gd name="connsiteX6" fmla="*/ 0 w 436723"/>
                <a:gd name="connsiteY6" fmla="*/ 848663 h 87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23" h="874589">
                  <a:moveTo>
                    <a:pt x="130021" y="4997"/>
                  </a:moveTo>
                  <a:cubicBezTo>
                    <a:pt x="200271" y="5493"/>
                    <a:pt x="334867" y="-23310"/>
                    <a:pt x="383848" y="52097"/>
                  </a:cubicBezTo>
                  <a:cubicBezTo>
                    <a:pt x="434978" y="91325"/>
                    <a:pt x="368346" y="163980"/>
                    <a:pt x="375022" y="231537"/>
                  </a:cubicBezTo>
                  <a:cubicBezTo>
                    <a:pt x="381698" y="299094"/>
                    <a:pt x="468848" y="386616"/>
                    <a:pt x="423906" y="457442"/>
                  </a:cubicBezTo>
                  <a:cubicBezTo>
                    <a:pt x="378964" y="528268"/>
                    <a:pt x="170970" y="606975"/>
                    <a:pt x="105367" y="656491"/>
                  </a:cubicBezTo>
                  <a:cubicBezTo>
                    <a:pt x="39764" y="706008"/>
                    <a:pt x="47849" y="722512"/>
                    <a:pt x="30288" y="754541"/>
                  </a:cubicBezTo>
                  <a:cubicBezTo>
                    <a:pt x="12727" y="786570"/>
                    <a:pt x="13051" y="933238"/>
                    <a:pt x="0" y="848663"/>
                  </a:cubicBezTo>
                </a:path>
              </a:pathLst>
            </a:custGeom>
            <a:noFill/>
            <a:ln w="63500" cmpd="dbl">
              <a:solidFill>
                <a:schemeClr val="accent2">
                  <a:lumMod val="75000"/>
                </a:schemeClr>
              </a:solidFill>
              <a:headEnd type="triangle"/>
              <a:tailEnd type="triangle"/>
            </a:ln>
            <a:effectLst>
              <a:glow rad="635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UD デジタル 教科書体 NK-R" panose="02020400000000000000" pitchFamily="18" charset="-128"/>
                <a:ea typeface="UD デジタル 教科書体 NK-R" panose="02020400000000000000" pitchFamily="18" charset="-128"/>
              </a:endParaRPr>
            </a:p>
          </p:txBody>
        </p:sp>
        <p:sp>
          <p:nvSpPr>
            <p:cNvPr id="47" name="正方形/長方形 46"/>
            <p:cNvSpPr/>
            <p:nvPr/>
          </p:nvSpPr>
          <p:spPr>
            <a:xfrm>
              <a:off x="3174029" y="3391787"/>
              <a:ext cx="1404782" cy="246221"/>
            </a:xfrm>
            <a:prstGeom prst="rect">
              <a:avLst/>
            </a:prstGeom>
          </p:spPr>
          <p:txBody>
            <a:bodyPr wrap="square">
              <a:spAutoFit/>
            </a:bodyPr>
            <a:lstStyle/>
            <a:p>
              <a:r>
                <a:rPr kumimoji="1" lang="ja-JP" altLang="en-US" sz="1000" b="1" dirty="0">
                  <a:latin typeface="UD デジタル 教科書体 NK-R" panose="02020400000000000000" pitchFamily="18" charset="-128"/>
                  <a:ea typeface="UD デジタル 教科書体 NK-R" panose="02020400000000000000" pitchFamily="18" charset="-128"/>
                </a:rPr>
                <a:t>北大阪サイクルライン</a:t>
              </a:r>
              <a:endParaRPr kumimoji="1" lang="en-US" altLang="ja-JP" sz="1000" b="1" dirty="0">
                <a:latin typeface="UD デジタル 教科書体 NK-R" panose="02020400000000000000" pitchFamily="18" charset="-128"/>
                <a:ea typeface="UD デジタル 教科書体 NK-R" panose="02020400000000000000" pitchFamily="18" charset="-128"/>
              </a:endParaRPr>
            </a:p>
          </p:txBody>
        </p:sp>
        <p:sp>
          <p:nvSpPr>
            <p:cNvPr id="48" name="テキスト ボックス 47"/>
            <p:cNvSpPr txBox="1"/>
            <p:nvPr/>
          </p:nvSpPr>
          <p:spPr>
            <a:xfrm>
              <a:off x="4684953" y="3115114"/>
              <a:ext cx="1105283" cy="369332"/>
            </a:xfrm>
            <a:prstGeom prst="rect">
              <a:avLst/>
            </a:prstGeom>
            <a:noFill/>
          </p:spPr>
          <p:txBody>
            <a:bodyPr wrap="square" rtlCol="0">
              <a:spAutoFit/>
            </a:bodyPr>
            <a:lstStyle/>
            <a:p>
              <a:r>
                <a:rPr kumimoji="1" lang="ja-JP" altLang="en-US" sz="900" dirty="0">
                  <a:latin typeface="UD デジタル 教科書体 NK-R" panose="02020400000000000000" pitchFamily="18" charset="-128"/>
                  <a:ea typeface="UD デジタル 教科書体 NK-R" panose="02020400000000000000" pitchFamily="18" charset="-128"/>
                </a:rPr>
                <a:t>淀川三川合流域</a:t>
              </a:r>
              <a:endParaRPr kumimoji="1" lang="en-US" altLang="ja-JP" sz="900" dirty="0">
                <a:latin typeface="UD デジタル 教科書体 NK-R" panose="02020400000000000000" pitchFamily="18" charset="-128"/>
                <a:ea typeface="UD デジタル 教科書体 NK-R" panose="02020400000000000000" pitchFamily="18" charset="-128"/>
              </a:endParaRPr>
            </a:p>
            <a:p>
              <a:r>
                <a:rPr kumimoji="1" lang="ja-JP" altLang="en-US" sz="900" dirty="0">
                  <a:latin typeface="UD デジタル 教科書体 NK-R" panose="02020400000000000000" pitchFamily="18" charset="-128"/>
                  <a:ea typeface="UD デジタル 教科書体 NK-R" panose="02020400000000000000" pitchFamily="18" charset="-128"/>
                </a:rPr>
                <a:t>　さくらであい館</a:t>
              </a:r>
            </a:p>
          </p:txBody>
        </p:sp>
        <p:sp>
          <p:nvSpPr>
            <p:cNvPr id="49" name="フリーフォーム 48"/>
            <p:cNvSpPr/>
            <p:nvPr/>
          </p:nvSpPr>
          <p:spPr>
            <a:xfrm>
              <a:off x="2641624" y="2705705"/>
              <a:ext cx="2340312" cy="3608507"/>
            </a:xfrm>
            <a:custGeom>
              <a:avLst/>
              <a:gdLst>
                <a:gd name="connsiteX0" fmla="*/ 419100 w 421229"/>
                <a:gd name="connsiteY0" fmla="*/ 1838325 h 1838325"/>
                <a:gd name="connsiteX1" fmla="*/ 414337 w 421229"/>
                <a:gd name="connsiteY1" fmla="*/ 1404937 h 1838325"/>
                <a:gd name="connsiteX2" fmla="*/ 361950 w 421229"/>
                <a:gd name="connsiteY2" fmla="*/ 1042987 h 1838325"/>
                <a:gd name="connsiteX3" fmla="*/ 300037 w 421229"/>
                <a:gd name="connsiteY3" fmla="*/ 804862 h 1838325"/>
                <a:gd name="connsiteX4" fmla="*/ 228600 w 421229"/>
                <a:gd name="connsiteY4" fmla="*/ 614362 h 1838325"/>
                <a:gd name="connsiteX5" fmla="*/ 71437 w 421229"/>
                <a:gd name="connsiteY5" fmla="*/ 133350 h 1838325"/>
                <a:gd name="connsiteX6" fmla="*/ 0 w 421229"/>
                <a:gd name="connsiteY6" fmla="*/ 0 h 1838325"/>
                <a:gd name="connsiteX7" fmla="*/ 0 w 421229"/>
                <a:gd name="connsiteY7" fmla="*/ 0 h 1838325"/>
                <a:gd name="connsiteX0" fmla="*/ 528638 w 530767"/>
                <a:gd name="connsiteY0" fmla="*/ 2062162 h 2062162"/>
                <a:gd name="connsiteX1" fmla="*/ 523875 w 530767"/>
                <a:gd name="connsiteY1" fmla="*/ 1628774 h 2062162"/>
                <a:gd name="connsiteX2" fmla="*/ 471488 w 530767"/>
                <a:gd name="connsiteY2" fmla="*/ 1266824 h 2062162"/>
                <a:gd name="connsiteX3" fmla="*/ 409575 w 530767"/>
                <a:gd name="connsiteY3" fmla="*/ 1028699 h 2062162"/>
                <a:gd name="connsiteX4" fmla="*/ 338138 w 530767"/>
                <a:gd name="connsiteY4" fmla="*/ 838199 h 2062162"/>
                <a:gd name="connsiteX5" fmla="*/ 180975 w 530767"/>
                <a:gd name="connsiteY5" fmla="*/ 357187 h 2062162"/>
                <a:gd name="connsiteX6" fmla="*/ 109538 w 530767"/>
                <a:gd name="connsiteY6" fmla="*/ 223837 h 2062162"/>
                <a:gd name="connsiteX7" fmla="*/ 0 w 530767"/>
                <a:gd name="connsiteY7" fmla="*/ 0 h 2062162"/>
                <a:gd name="connsiteX0" fmla="*/ 652463 w 654592"/>
                <a:gd name="connsiteY0" fmla="*/ 2147887 h 2147887"/>
                <a:gd name="connsiteX1" fmla="*/ 647700 w 654592"/>
                <a:gd name="connsiteY1" fmla="*/ 1714499 h 2147887"/>
                <a:gd name="connsiteX2" fmla="*/ 595313 w 654592"/>
                <a:gd name="connsiteY2" fmla="*/ 1352549 h 2147887"/>
                <a:gd name="connsiteX3" fmla="*/ 533400 w 654592"/>
                <a:gd name="connsiteY3" fmla="*/ 1114424 h 2147887"/>
                <a:gd name="connsiteX4" fmla="*/ 461963 w 654592"/>
                <a:gd name="connsiteY4" fmla="*/ 923924 h 2147887"/>
                <a:gd name="connsiteX5" fmla="*/ 304800 w 654592"/>
                <a:gd name="connsiteY5" fmla="*/ 442912 h 2147887"/>
                <a:gd name="connsiteX6" fmla="*/ 233363 w 654592"/>
                <a:gd name="connsiteY6" fmla="*/ 309562 h 2147887"/>
                <a:gd name="connsiteX7" fmla="*/ 0 w 654592"/>
                <a:gd name="connsiteY7" fmla="*/ 0 h 2147887"/>
                <a:gd name="connsiteX0" fmla="*/ 652463 w 654592"/>
                <a:gd name="connsiteY0" fmla="*/ 2147887 h 2147887"/>
                <a:gd name="connsiteX1" fmla="*/ 647700 w 654592"/>
                <a:gd name="connsiteY1" fmla="*/ 1714499 h 2147887"/>
                <a:gd name="connsiteX2" fmla="*/ 595313 w 654592"/>
                <a:gd name="connsiteY2" fmla="*/ 1352549 h 2147887"/>
                <a:gd name="connsiteX3" fmla="*/ 533400 w 654592"/>
                <a:gd name="connsiteY3" fmla="*/ 1114424 h 2147887"/>
                <a:gd name="connsiteX4" fmla="*/ 461963 w 654592"/>
                <a:gd name="connsiteY4" fmla="*/ 923924 h 2147887"/>
                <a:gd name="connsiteX5" fmla="*/ 304800 w 654592"/>
                <a:gd name="connsiteY5" fmla="*/ 442912 h 2147887"/>
                <a:gd name="connsiteX6" fmla="*/ 190501 w 654592"/>
                <a:gd name="connsiteY6" fmla="*/ 176212 h 2147887"/>
                <a:gd name="connsiteX7" fmla="*/ 0 w 654592"/>
                <a:gd name="connsiteY7" fmla="*/ 0 h 2147887"/>
                <a:gd name="connsiteX0" fmla="*/ 652463 w 654592"/>
                <a:gd name="connsiteY0" fmla="*/ 2166937 h 2166937"/>
                <a:gd name="connsiteX1" fmla="*/ 647700 w 654592"/>
                <a:gd name="connsiteY1" fmla="*/ 1733549 h 2166937"/>
                <a:gd name="connsiteX2" fmla="*/ 595313 w 654592"/>
                <a:gd name="connsiteY2" fmla="*/ 1371599 h 2166937"/>
                <a:gd name="connsiteX3" fmla="*/ 533400 w 654592"/>
                <a:gd name="connsiteY3" fmla="*/ 1133474 h 2166937"/>
                <a:gd name="connsiteX4" fmla="*/ 461963 w 654592"/>
                <a:gd name="connsiteY4" fmla="*/ 942974 h 2166937"/>
                <a:gd name="connsiteX5" fmla="*/ 304800 w 654592"/>
                <a:gd name="connsiteY5" fmla="*/ 461962 h 2166937"/>
                <a:gd name="connsiteX6" fmla="*/ 190501 w 654592"/>
                <a:gd name="connsiteY6" fmla="*/ 195262 h 2166937"/>
                <a:gd name="connsiteX7" fmla="*/ 0 w 654592"/>
                <a:gd name="connsiteY7" fmla="*/ 0 h 2166937"/>
                <a:gd name="connsiteX0" fmla="*/ 652463 w 654592"/>
                <a:gd name="connsiteY0" fmla="*/ 2166937 h 2166937"/>
                <a:gd name="connsiteX1" fmla="*/ 647700 w 654592"/>
                <a:gd name="connsiteY1" fmla="*/ 1733549 h 2166937"/>
                <a:gd name="connsiteX2" fmla="*/ 595313 w 654592"/>
                <a:gd name="connsiteY2" fmla="*/ 1371599 h 2166937"/>
                <a:gd name="connsiteX3" fmla="*/ 533400 w 654592"/>
                <a:gd name="connsiteY3" fmla="*/ 1133474 h 2166937"/>
                <a:gd name="connsiteX4" fmla="*/ 461963 w 654592"/>
                <a:gd name="connsiteY4" fmla="*/ 942974 h 2166937"/>
                <a:gd name="connsiteX5" fmla="*/ 304800 w 654592"/>
                <a:gd name="connsiteY5" fmla="*/ 461962 h 2166937"/>
                <a:gd name="connsiteX6" fmla="*/ 190501 w 654592"/>
                <a:gd name="connsiteY6" fmla="*/ 195262 h 2166937"/>
                <a:gd name="connsiteX7" fmla="*/ 0 w 654592"/>
                <a:gd name="connsiteY7" fmla="*/ 0 h 2166937"/>
                <a:gd name="connsiteX0" fmla="*/ 614363 w 616492"/>
                <a:gd name="connsiteY0" fmla="*/ 2171699 h 2171699"/>
                <a:gd name="connsiteX1" fmla="*/ 609600 w 616492"/>
                <a:gd name="connsiteY1" fmla="*/ 1738311 h 2171699"/>
                <a:gd name="connsiteX2" fmla="*/ 557213 w 616492"/>
                <a:gd name="connsiteY2" fmla="*/ 1376361 h 2171699"/>
                <a:gd name="connsiteX3" fmla="*/ 495300 w 616492"/>
                <a:gd name="connsiteY3" fmla="*/ 1138236 h 2171699"/>
                <a:gd name="connsiteX4" fmla="*/ 423863 w 616492"/>
                <a:gd name="connsiteY4" fmla="*/ 947736 h 2171699"/>
                <a:gd name="connsiteX5" fmla="*/ 266700 w 616492"/>
                <a:gd name="connsiteY5" fmla="*/ 466724 h 2171699"/>
                <a:gd name="connsiteX6" fmla="*/ 152401 w 616492"/>
                <a:gd name="connsiteY6" fmla="*/ 200024 h 2171699"/>
                <a:gd name="connsiteX7" fmla="*/ 0 w 616492"/>
                <a:gd name="connsiteY7" fmla="*/ 0 h 2171699"/>
                <a:gd name="connsiteX0" fmla="*/ 614363 w 616492"/>
                <a:gd name="connsiteY0" fmla="*/ 2171699 h 2171699"/>
                <a:gd name="connsiteX1" fmla="*/ 609600 w 616492"/>
                <a:gd name="connsiteY1" fmla="*/ 1738311 h 2171699"/>
                <a:gd name="connsiteX2" fmla="*/ 557213 w 616492"/>
                <a:gd name="connsiteY2" fmla="*/ 1376361 h 2171699"/>
                <a:gd name="connsiteX3" fmla="*/ 495300 w 616492"/>
                <a:gd name="connsiteY3" fmla="*/ 1138236 h 2171699"/>
                <a:gd name="connsiteX4" fmla="*/ 423863 w 616492"/>
                <a:gd name="connsiteY4" fmla="*/ 947736 h 2171699"/>
                <a:gd name="connsiteX5" fmla="*/ 266700 w 616492"/>
                <a:gd name="connsiteY5" fmla="*/ 466724 h 2171699"/>
                <a:gd name="connsiteX6" fmla="*/ 152401 w 616492"/>
                <a:gd name="connsiteY6" fmla="*/ 200024 h 2171699"/>
                <a:gd name="connsiteX7" fmla="*/ 0 w 616492"/>
                <a:gd name="connsiteY7" fmla="*/ 0 h 2171699"/>
                <a:gd name="connsiteX0" fmla="*/ 614363 w 616492"/>
                <a:gd name="connsiteY0" fmla="*/ 2171699 h 2171699"/>
                <a:gd name="connsiteX1" fmla="*/ 609600 w 616492"/>
                <a:gd name="connsiteY1" fmla="*/ 1738311 h 2171699"/>
                <a:gd name="connsiteX2" fmla="*/ 557213 w 616492"/>
                <a:gd name="connsiteY2" fmla="*/ 1376361 h 2171699"/>
                <a:gd name="connsiteX3" fmla="*/ 495300 w 616492"/>
                <a:gd name="connsiteY3" fmla="*/ 1138236 h 2171699"/>
                <a:gd name="connsiteX4" fmla="*/ 423863 w 616492"/>
                <a:gd name="connsiteY4" fmla="*/ 947736 h 2171699"/>
                <a:gd name="connsiteX5" fmla="*/ 295275 w 616492"/>
                <a:gd name="connsiteY5" fmla="*/ 528636 h 2171699"/>
                <a:gd name="connsiteX6" fmla="*/ 152401 w 616492"/>
                <a:gd name="connsiteY6" fmla="*/ 200024 h 2171699"/>
                <a:gd name="connsiteX7" fmla="*/ 0 w 616492"/>
                <a:gd name="connsiteY7" fmla="*/ 0 h 2171699"/>
                <a:gd name="connsiteX0" fmla="*/ 614363 w 616492"/>
                <a:gd name="connsiteY0" fmla="*/ 2171699 h 2171699"/>
                <a:gd name="connsiteX1" fmla="*/ 609600 w 616492"/>
                <a:gd name="connsiteY1" fmla="*/ 1738311 h 2171699"/>
                <a:gd name="connsiteX2" fmla="*/ 557213 w 616492"/>
                <a:gd name="connsiteY2" fmla="*/ 1376361 h 2171699"/>
                <a:gd name="connsiteX3" fmla="*/ 495300 w 616492"/>
                <a:gd name="connsiteY3" fmla="*/ 1138236 h 2171699"/>
                <a:gd name="connsiteX4" fmla="*/ 404813 w 616492"/>
                <a:gd name="connsiteY4" fmla="*/ 862011 h 2171699"/>
                <a:gd name="connsiteX5" fmla="*/ 295275 w 616492"/>
                <a:gd name="connsiteY5" fmla="*/ 528636 h 2171699"/>
                <a:gd name="connsiteX6" fmla="*/ 152401 w 616492"/>
                <a:gd name="connsiteY6" fmla="*/ 200024 h 2171699"/>
                <a:gd name="connsiteX7" fmla="*/ 0 w 616492"/>
                <a:gd name="connsiteY7" fmla="*/ 0 h 2171699"/>
                <a:gd name="connsiteX0" fmla="*/ 614363 w 616492"/>
                <a:gd name="connsiteY0" fmla="*/ 2171699 h 2171699"/>
                <a:gd name="connsiteX1" fmla="*/ 609600 w 616492"/>
                <a:gd name="connsiteY1" fmla="*/ 1738311 h 2171699"/>
                <a:gd name="connsiteX2" fmla="*/ 557213 w 616492"/>
                <a:gd name="connsiteY2" fmla="*/ 1376361 h 2171699"/>
                <a:gd name="connsiteX3" fmla="*/ 495300 w 616492"/>
                <a:gd name="connsiteY3" fmla="*/ 1138236 h 2171699"/>
                <a:gd name="connsiteX4" fmla="*/ 414338 w 616492"/>
                <a:gd name="connsiteY4" fmla="*/ 852486 h 2171699"/>
                <a:gd name="connsiteX5" fmla="*/ 295275 w 616492"/>
                <a:gd name="connsiteY5" fmla="*/ 528636 h 2171699"/>
                <a:gd name="connsiteX6" fmla="*/ 152401 w 616492"/>
                <a:gd name="connsiteY6" fmla="*/ 200024 h 2171699"/>
                <a:gd name="connsiteX7" fmla="*/ 0 w 616492"/>
                <a:gd name="connsiteY7" fmla="*/ 0 h 2171699"/>
                <a:gd name="connsiteX0" fmla="*/ 614363 w 616492"/>
                <a:gd name="connsiteY0" fmla="*/ 2171699 h 2171699"/>
                <a:gd name="connsiteX1" fmla="*/ 609600 w 616492"/>
                <a:gd name="connsiteY1" fmla="*/ 1738311 h 2171699"/>
                <a:gd name="connsiteX2" fmla="*/ 557213 w 616492"/>
                <a:gd name="connsiteY2" fmla="*/ 1376361 h 2171699"/>
                <a:gd name="connsiteX3" fmla="*/ 495300 w 616492"/>
                <a:gd name="connsiteY3" fmla="*/ 1095374 h 2171699"/>
                <a:gd name="connsiteX4" fmla="*/ 414338 w 616492"/>
                <a:gd name="connsiteY4" fmla="*/ 852486 h 2171699"/>
                <a:gd name="connsiteX5" fmla="*/ 295275 w 616492"/>
                <a:gd name="connsiteY5" fmla="*/ 528636 h 2171699"/>
                <a:gd name="connsiteX6" fmla="*/ 152401 w 616492"/>
                <a:gd name="connsiteY6" fmla="*/ 200024 h 2171699"/>
                <a:gd name="connsiteX7" fmla="*/ 0 w 616492"/>
                <a:gd name="connsiteY7" fmla="*/ 0 h 2171699"/>
                <a:gd name="connsiteX0" fmla="*/ 614363 w 614363"/>
                <a:gd name="connsiteY0" fmla="*/ 2171699 h 2171699"/>
                <a:gd name="connsiteX1" fmla="*/ 557213 w 614363"/>
                <a:gd name="connsiteY1" fmla="*/ 1376361 h 2171699"/>
                <a:gd name="connsiteX2" fmla="*/ 495300 w 614363"/>
                <a:gd name="connsiteY2" fmla="*/ 1095374 h 2171699"/>
                <a:gd name="connsiteX3" fmla="*/ 414338 w 614363"/>
                <a:gd name="connsiteY3" fmla="*/ 852486 h 2171699"/>
                <a:gd name="connsiteX4" fmla="*/ 295275 w 614363"/>
                <a:gd name="connsiteY4" fmla="*/ 528636 h 2171699"/>
                <a:gd name="connsiteX5" fmla="*/ 152401 w 614363"/>
                <a:gd name="connsiteY5" fmla="*/ 200024 h 2171699"/>
                <a:gd name="connsiteX6" fmla="*/ 0 w 614363"/>
                <a:gd name="connsiteY6" fmla="*/ 0 h 2171699"/>
                <a:gd name="connsiteX0" fmla="*/ 614363 w 614363"/>
                <a:gd name="connsiteY0" fmla="*/ 2171699 h 2171699"/>
                <a:gd name="connsiteX1" fmla="*/ 567874 w 614363"/>
                <a:gd name="connsiteY1" fmla="*/ 1671292 h 2171699"/>
                <a:gd name="connsiteX2" fmla="*/ 495300 w 614363"/>
                <a:gd name="connsiteY2" fmla="*/ 1095374 h 2171699"/>
                <a:gd name="connsiteX3" fmla="*/ 414338 w 614363"/>
                <a:gd name="connsiteY3" fmla="*/ 852486 h 2171699"/>
                <a:gd name="connsiteX4" fmla="*/ 295275 w 614363"/>
                <a:gd name="connsiteY4" fmla="*/ 528636 h 2171699"/>
                <a:gd name="connsiteX5" fmla="*/ 152401 w 614363"/>
                <a:gd name="connsiteY5" fmla="*/ 200024 h 2171699"/>
                <a:gd name="connsiteX6" fmla="*/ 0 w 614363"/>
                <a:gd name="connsiteY6" fmla="*/ 0 h 2171699"/>
                <a:gd name="connsiteX0" fmla="*/ 614363 w 614363"/>
                <a:gd name="connsiteY0" fmla="*/ 2171699 h 2171699"/>
                <a:gd name="connsiteX1" fmla="*/ 589196 w 614363"/>
                <a:gd name="connsiteY1" fmla="*/ 1661122 h 2171699"/>
                <a:gd name="connsiteX2" fmla="*/ 495300 w 614363"/>
                <a:gd name="connsiteY2" fmla="*/ 1095374 h 2171699"/>
                <a:gd name="connsiteX3" fmla="*/ 414338 w 614363"/>
                <a:gd name="connsiteY3" fmla="*/ 852486 h 2171699"/>
                <a:gd name="connsiteX4" fmla="*/ 295275 w 614363"/>
                <a:gd name="connsiteY4" fmla="*/ 528636 h 2171699"/>
                <a:gd name="connsiteX5" fmla="*/ 152401 w 614363"/>
                <a:gd name="connsiteY5" fmla="*/ 200024 h 2171699"/>
                <a:gd name="connsiteX6" fmla="*/ 0 w 614363"/>
                <a:gd name="connsiteY6" fmla="*/ 0 h 2171699"/>
                <a:gd name="connsiteX0" fmla="*/ 614363 w 614363"/>
                <a:gd name="connsiteY0" fmla="*/ 2171699 h 2171699"/>
                <a:gd name="connsiteX1" fmla="*/ 589196 w 614363"/>
                <a:gd name="connsiteY1" fmla="*/ 1661122 h 2171699"/>
                <a:gd name="connsiteX2" fmla="*/ 527283 w 614363"/>
                <a:gd name="connsiteY2" fmla="*/ 1207244 h 2171699"/>
                <a:gd name="connsiteX3" fmla="*/ 414338 w 614363"/>
                <a:gd name="connsiteY3" fmla="*/ 852486 h 2171699"/>
                <a:gd name="connsiteX4" fmla="*/ 295275 w 614363"/>
                <a:gd name="connsiteY4" fmla="*/ 528636 h 2171699"/>
                <a:gd name="connsiteX5" fmla="*/ 152401 w 614363"/>
                <a:gd name="connsiteY5" fmla="*/ 200024 h 2171699"/>
                <a:gd name="connsiteX6" fmla="*/ 0 w 614363"/>
                <a:gd name="connsiteY6" fmla="*/ 0 h 2171699"/>
                <a:gd name="connsiteX0" fmla="*/ 614363 w 614363"/>
                <a:gd name="connsiteY0" fmla="*/ 2171699 h 2171699"/>
                <a:gd name="connsiteX1" fmla="*/ 589196 w 614363"/>
                <a:gd name="connsiteY1" fmla="*/ 1661122 h 2171699"/>
                <a:gd name="connsiteX2" fmla="*/ 368411 w 614363"/>
                <a:gd name="connsiteY2" fmla="*/ 1223197 h 2171699"/>
                <a:gd name="connsiteX3" fmla="*/ 414338 w 614363"/>
                <a:gd name="connsiteY3" fmla="*/ 852486 h 2171699"/>
                <a:gd name="connsiteX4" fmla="*/ 295275 w 614363"/>
                <a:gd name="connsiteY4" fmla="*/ 528636 h 2171699"/>
                <a:gd name="connsiteX5" fmla="*/ 152401 w 614363"/>
                <a:gd name="connsiteY5" fmla="*/ 200024 h 2171699"/>
                <a:gd name="connsiteX6" fmla="*/ 0 w 614363"/>
                <a:gd name="connsiteY6" fmla="*/ 0 h 2171699"/>
                <a:gd name="connsiteX0" fmla="*/ 614363 w 614363"/>
                <a:gd name="connsiteY0" fmla="*/ 2171699 h 2171699"/>
                <a:gd name="connsiteX1" fmla="*/ 555749 w 614363"/>
                <a:gd name="connsiteY1" fmla="*/ 1661122 h 2171699"/>
                <a:gd name="connsiteX2" fmla="*/ 368411 w 614363"/>
                <a:gd name="connsiteY2" fmla="*/ 1223197 h 2171699"/>
                <a:gd name="connsiteX3" fmla="*/ 414338 w 614363"/>
                <a:gd name="connsiteY3" fmla="*/ 852486 h 2171699"/>
                <a:gd name="connsiteX4" fmla="*/ 295275 w 614363"/>
                <a:gd name="connsiteY4" fmla="*/ 528636 h 2171699"/>
                <a:gd name="connsiteX5" fmla="*/ 152401 w 614363"/>
                <a:gd name="connsiteY5" fmla="*/ 200024 h 2171699"/>
                <a:gd name="connsiteX6" fmla="*/ 0 w 614363"/>
                <a:gd name="connsiteY6" fmla="*/ 0 h 2171699"/>
                <a:gd name="connsiteX0" fmla="*/ 614363 w 614363"/>
                <a:gd name="connsiteY0" fmla="*/ 2171699 h 2171699"/>
                <a:gd name="connsiteX1" fmla="*/ 555749 w 614363"/>
                <a:gd name="connsiteY1" fmla="*/ 1661122 h 2171699"/>
                <a:gd name="connsiteX2" fmla="*/ 368411 w 614363"/>
                <a:gd name="connsiteY2" fmla="*/ 1223197 h 2171699"/>
                <a:gd name="connsiteX3" fmla="*/ 63147 w 614363"/>
                <a:gd name="connsiteY3" fmla="*/ 964158 h 2171699"/>
                <a:gd name="connsiteX4" fmla="*/ 295275 w 614363"/>
                <a:gd name="connsiteY4" fmla="*/ 528636 h 2171699"/>
                <a:gd name="connsiteX5" fmla="*/ 152401 w 614363"/>
                <a:gd name="connsiteY5" fmla="*/ 200024 h 2171699"/>
                <a:gd name="connsiteX6" fmla="*/ 0 w 614363"/>
                <a:gd name="connsiteY6" fmla="*/ 0 h 2171699"/>
                <a:gd name="connsiteX0" fmla="*/ 614363 w 614363"/>
                <a:gd name="connsiteY0" fmla="*/ 2171699 h 2171699"/>
                <a:gd name="connsiteX1" fmla="*/ 555749 w 614363"/>
                <a:gd name="connsiteY1" fmla="*/ 1661122 h 2171699"/>
                <a:gd name="connsiteX2" fmla="*/ 268071 w 614363"/>
                <a:gd name="connsiteY2" fmla="*/ 1207244 h 2171699"/>
                <a:gd name="connsiteX3" fmla="*/ 63147 w 614363"/>
                <a:gd name="connsiteY3" fmla="*/ 964158 h 2171699"/>
                <a:gd name="connsiteX4" fmla="*/ 295275 w 614363"/>
                <a:gd name="connsiteY4" fmla="*/ 528636 h 2171699"/>
                <a:gd name="connsiteX5" fmla="*/ 152401 w 614363"/>
                <a:gd name="connsiteY5" fmla="*/ 200024 h 2171699"/>
                <a:gd name="connsiteX6" fmla="*/ 0 w 614363"/>
                <a:gd name="connsiteY6" fmla="*/ 0 h 2171699"/>
                <a:gd name="connsiteX0" fmla="*/ 618190 w 618190"/>
                <a:gd name="connsiteY0" fmla="*/ 2171699 h 2171699"/>
                <a:gd name="connsiteX1" fmla="*/ 559576 w 618190"/>
                <a:gd name="connsiteY1" fmla="*/ 1661122 h 2171699"/>
                <a:gd name="connsiteX2" fmla="*/ 271898 w 618190"/>
                <a:gd name="connsiteY2" fmla="*/ 1207244 h 2171699"/>
                <a:gd name="connsiteX3" fmla="*/ 81 w 618190"/>
                <a:gd name="connsiteY3" fmla="*/ 964158 h 2171699"/>
                <a:gd name="connsiteX4" fmla="*/ 299102 w 618190"/>
                <a:gd name="connsiteY4" fmla="*/ 528636 h 2171699"/>
                <a:gd name="connsiteX5" fmla="*/ 156228 w 618190"/>
                <a:gd name="connsiteY5" fmla="*/ 200024 h 2171699"/>
                <a:gd name="connsiteX6" fmla="*/ 3827 w 618190"/>
                <a:gd name="connsiteY6" fmla="*/ 0 h 2171699"/>
                <a:gd name="connsiteX0" fmla="*/ 799121 w 799121"/>
                <a:gd name="connsiteY0" fmla="*/ 2171699 h 2171699"/>
                <a:gd name="connsiteX1" fmla="*/ 740507 w 799121"/>
                <a:gd name="connsiteY1" fmla="*/ 1661122 h 2171699"/>
                <a:gd name="connsiteX2" fmla="*/ 452829 w 799121"/>
                <a:gd name="connsiteY2" fmla="*/ 1207244 h 2171699"/>
                <a:gd name="connsiteX3" fmla="*/ 181012 w 799121"/>
                <a:gd name="connsiteY3" fmla="*/ 964158 h 2171699"/>
                <a:gd name="connsiteX4" fmla="*/ 3418 w 799121"/>
                <a:gd name="connsiteY4" fmla="*/ 560542 h 2171699"/>
                <a:gd name="connsiteX5" fmla="*/ 337159 w 799121"/>
                <a:gd name="connsiteY5" fmla="*/ 200024 h 2171699"/>
                <a:gd name="connsiteX6" fmla="*/ 184758 w 799121"/>
                <a:gd name="connsiteY6" fmla="*/ 0 h 2171699"/>
                <a:gd name="connsiteX0" fmla="*/ 803446 w 803446"/>
                <a:gd name="connsiteY0" fmla="*/ 2171699 h 2171699"/>
                <a:gd name="connsiteX1" fmla="*/ 744832 w 803446"/>
                <a:gd name="connsiteY1" fmla="*/ 1661122 h 2171699"/>
                <a:gd name="connsiteX2" fmla="*/ 457154 w 803446"/>
                <a:gd name="connsiteY2" fmla="*/ 1207244 h 2171699"/>
                <a:gd name="connsiteX3" fmla="*/ 135166 w 803446"/>
                <a:gd name="connsiteY3" fmla="*/ 948205 h 2171699"/>
                <a:gd name="connsiteX4" fmla="*/ 7743 w 803446"/>
                <a:gd name="connsiteY4" fmla="*/ 560542 h 2171699"/>
                <a:gd name="connsiteX5" fmla="*/ 341484 w 803446"/>
                <a:gd name="connsiteY5" fmla="*/ 200024 h 2171699"/>
                <a:gd name="connsiteX6" fmla="*/ 189083 w 803446"/>
                <a:gd name="connsiteY6" fmla="*/ 0 h 2171699"/>
                <a:gd name="connsiteX0" fmla="*/ 803446 w 803446"/>
                <a:gd name="connsiteY0" fmla="*/ 2307300 h 2307300"/>
                <a:gd name="connsiteX1" fmla="*/ 744832 w 803446"/>
                <a:gd name="connsiteY1" fmla="*/ 1796723 h 2307300"/>
                <a:gd name="connsiteX2" fmla="*/ 457154 w 803446"/>
                <a:gd name="connsiteY2" fmla="*/ 1342845 h 2307300"/>
                <a:gd name="connsiteX3" fmla="*/ 135166 w 803446"/>
                <a:gd name="connsiteY3" fmla="*/ 1083806 h 2307300"/>
                <a:gd name="connsiteX4" fmla="*/ 7743 w 803446"/>
                <a:gd name="connsiteY4" fmla="*/ 696143 h 2307300"/>
                <a:gd name="connsiteX5" fmla="*/ 341484 w 803446"/>
                <a:gd name="connsiteY5" fmla="*/ 335625 h 2307300"/>
                <a:gd name="connsiteX6" fmla="*/ 46934 w 803446"/>
                <a:gd name="connsiteY6" fmla="*/ 0 h 2307300"/>
                <a:gd name="connsiteX0" fmla="*/ 799577 w 799577"/>
                <a:gd name="connsiteY0" fmla="*/ 2307300 h 2307300"/>
                <a:gd name="connsiteX1" fmla="*/ 740963 w 799577"/>
                <a:gd name="connsiteY1" fmla="*/ 1796723 h 2307300"/>
                <a:gd name="connsiteX2" fmla="*/ 453285 w 799577"/>
                <a:gd name="connsiteY2" fmla="*/ 1342845 h 2307300"/>
                <a:gd name="connsiteX3" fmla="*/ 131297 w 799577"/>
                <a:gd name="connsiteY3" fmla="*/ 1083806 h 2307300"/>
                <a:gd name="connsiteX4" fmla="*/ 3874 w 799577"/>
                <a:gd name="connsiteY4" fmla="*/ 696143 h 2307300"/>
                <a:gd name="connsiteX5" fmla="*/ 262360 w 799577"/>
                <a:gd name="connsiteY5" fmla="*/ 351578 h 2307300"/>
                <a:gd name="connsiteX6" fmla="*/ 43065 w 799577"/>
                <a:gd name="connsiteY6" fmla="*/ 0 h 2307300"/>
                <a:gd name="connsiteX0" fmla="*/ 798458 w 798458"/>
                <a:gd name="connsiteY0" fmla="*/ 2307300 h 2307300"/>
                <a:gd name="connsiteX1" fmla="*/ 739844 w 798458"/>
                <a:gd name="connsiteY1" fmla="*/ 1796723 h 2307300"/>
                <a:gd name="connsiteX2" fmla="*/ 452166 w 798458"/>
                <a:gd name="connsiteY2" fmla="*/ 1342845 h 2307300"/>
                <a:gd name="connsiteX3" fmla="*/ 130178 w 798458"/>
                <a:gd name="connsiteY3" fmla="*/ 1083806 h 2307300"/>
                <a:gd name="connsiteX4" fmla="*/ 2755 w 798458"/>
                <a:gd name="connsiteY4" fmla="*/ 696143 h 2307300"/>
                <a:gd name="connsiteX5" fmla="*/ 236156 w 798458"/>
                <a:gd name="connsiteY5" fmla="*/ 359554 h 2307300"/>
                <a:gd name="connsiteX6" fmla="*/ 41946 w 798458"/>
                <a:gd name="connsiteY6" fmla="*/ 0 h 2307300"/>
                <a:gd name="connsiteX0" fmla="*/ 830693 w 830693"/>
                <a:gd name="connsiteY0" fmla="*/ 2307300 h 2307300"/>
                <a:gd name="connsiteX1" fmla="*/ 772079 w 830693"/>
                <a:gd name="connsiteY1" fmla="*/ 1796723 h 2307300"/>
                <a:gd name="connsiteX2" fmla="*/ 484401 w 830693"/>
                <a:gd name="connsiteY2" fmla="*/ 1342845 h 2307300"/>
                <a:gd name="connsiteX3" fmla="*/ 162413 w 830693"/>
                <a:gd name="connsiteY3" fmla="*/ 1083806 h 2307300"/>
                <a:gd name="connsiteX4" fmla="*/ 14027 w 830693"/>
                <a:gd name="connsiteY4" fmla="*/ 905858 h 2307300"/>
                <a:gd name="connsiteX5" fmla="*/ 34990 w 830693"/>
                <a:gd name="connsiteY5" fmla="*/ 696143 h 2307300"/>
                <a:gd name="connsiteX6" fmla="*/ 268391 w 830693"/>
                <a:gd name="connsiteY6" fmla="*/ 359554 h 2307300"/>
                <a:gd name="connsiteX7" fmla="*/ 74181 w 830693"/>
                <a:gd name="connsiteY7" fmla="*/ 0 h 2307300"/>
                <a:gd name="connsiteX0" fmla="*/ 830693 w 830693"/>
                <a:gd name="connsiteY0" fmla="*/ 2307300 h 2307300"/>
                <a:gd name="connsiteX1" fmla="*/ 772079 w 830693"/>
                <a:gd name="connsiteY1" fmla="*/ 1796723 h 2307300"/>
                <a:gd name="connsiteX2" fmla="*/ 484401 w 830693"/>
                <a:gd name="connsiteY2" fmla="*/ 1342845 h 2307300"/>
                <a:gd name="connsiteX3" fmla="*/ 162413 w 830693"/>
                <a:gd name="connsiteY3" fmla="*/ 1083806 h 2307300"/>
                <a:gd name="connsiteX4" fmla="*/ 14027 w 830693"/>
                <a:gd name="connsiteY4" fmla="*/ 905858 h 2307300"/>
                <a:gd name="connsiteX5" fmla="*/ 34990 w 830693"/>
                <a:gd name="connsiteY5" fmla="*/ 648284 h 2307300"/>
                <a:gd name="connsiteX6" fmla="*/ 268391 w 830693"/>
                <a:gd name="connsiteY6" fmla="*/ 359554 h 2307300"/>
                <a:gd name="connsiteX7" fmla="*/ 74181 w 830693"/>
                <a:gd name="connsiteY7" fmla="*/ 0 h 2307300"/>
                <a:gd name="connsiteX0" fmla="*/ 843160 w 843160"/>
                <a:gd name="connsiteY0" fmla="*/ 2307300 h 2307300"/>
                <a:gd name="connsiteX1" fmla="*/ 784546 w 843160"/>
                <a:gd name="connsiteY1" fmla="*/ 1796723 h 2307300"/>
                <a:gd name="connsiteX2" fmla="*/ 496868 w 843160"/>
                <a:gd name="connsiteY2" fmla="*/ 1342845 h 2307300"/>
                <a:gd name="connsiteX3" fmla="*/ 174880 w 843160"/>
                <a:gd name="connsiteY3" fmla="*/ 1083806 h 2307300"/>
                <a:gd name="connsiteX4" fmla="*/ 9771 w 843160"/>
                <a:gd name="connsiteY4" fmla="*/ 905858 h 2307300"/>
                <a:gd name="connsiteX5" fmla="*/ 47457 w 843160"/>
                <a:gd name="connsiteY5" fmla="*/ 648284 h 2307300"/>
                <a:gd name="connsiteX6" fmla="*/ 280858 w 843160"/>
                <a:gd name="connsiteY6" fmla="*/ 359554 h 2307300"/>
                <a:gd name="connsiteX7" fmla="*/ 86648 w 843160"/>
                <a:gd name="connsiteY7" fmla="*/ 0 h 2307300"/>
                <a:gd name="connsiteX0" fmla="*/ 837591 w 837591"/>
                <a:gd name="connsiteY0" fmla="*/ 2307300 h 2307300"/>
                <a:gd name="connsiteX1" fmla="*/ 778977 w 837591"/>
                <a:gd name="connsiteY1" fmla="*/ 1796723 h 2307300"/>
                <a:gd name="connsiteX2" fmla="*/ 491299 w 837591"/>
                <a:gd name="connsiteY2" fmla="*/ 1342845 h 2307300"/>
                <a:gd name="connsiteX3" fmla="*/ 169311 w 837591"/>
                <a:gd name="connsiteY3" fmla="*/ 1083806 h 2307300"/>
                <a:gd name="connsiteX4" fmla="*/ 4202 w 837591"/>
                <a:gd name="connsiteY4" fmla="*/ 905858 h 2307300"/>
                <a:gd name="connsiteX5" fmla="*/ 92058 w 837591"/>
                <a:gd name="connsiteY5" fmla="*/ 648284 h 2307300"/>
                <a:gd name="connsiteX6" fmla="*/ 275289 w 837591"/>
                <a:gd name="connsiteY6" fmla="*/ 359554 h 2307300"/>
                <a:gd name="connsiteX7" fmla="*/ 81079 w 837591"/>
                <a:gd name="connsiteY7" fmla="*/ 0 h 2307300"/>
                <a:gd name="connsiteX0" fmla="*/ 812506 w 812506"/>
                <a:gd name="connsiteY0" fmla="*/ 2307300 h 2307300"/>
                <a:gd name="connsiteX1" fmla="*/ 778977 w 812506"/>
                <a:gd name="connsiteY1" fmla="*/ 1796723 h 2307300"/>
                <a:gd name="connsiteX2" fmla="*/ 491299 w 812506"/>
                <a:gd name="connsiteY2" fmla="*/ 1342845 h 2307300"/>
                <a:gd name="connsiteX3" fmla="*/ 169311 w 812506"/>
                <a:gd name="connsiteY3" fmla="*/ 1083806 h 2307300"/>
                <a:gd name="connsiteX4" fmla="*/ 4202 w 812506"/>
                <a:gd name="connsiteY4" fmla="*/ 905858 h 2307300"/>
                <a:gd name="connsiteX5" fmla="*/ 92058 w 812506"/>
                <a:gd name="connsiteY5" fmla="*/ 648284 h 2307300"/>
                <a:gd name="connsiteX6" fmla="*/ 275289 w 812506"/>
                <a:gd name="connsiteY6" fmla="*/ 359554 h 2307300"/>
                <a:gd name="connsiteX7" fmla="*/ 81079 w 812506"/>
                <a:gd name="connsiteY7" fmla="*/ 0 h 2307300"/>
                <a:gd name="connsiteX0" fmla="*/ 812506 w 812506"/>
                <a:gd name="connsiteY0" fmla="*/ 2307300 h 2307300"/>
                <a:gd name="connsiteX1" fmla="*/ 745530 w 812506"/>
                <a:gd name="connsiteY1" fmla="*/ 1764817 h 2307300"/>
                <a:gd name="connsiteX2" fmla="*/ 491299 w 812506"/>
                <a:gd name="connsiteY2" fmla="*/ 1342845 h 2307300"/>
                <a:gd name="connsiteX3" fmla="*/ 169311 w 812506"/>
                <a:gd name="connsiteY3" fmla="*/ 1083806 h 2307300"/>
                <a:gd name="connsiteX4" fmla="*/ 4202 w 812506"/>
                <a:gd name="connsiteY4" fmla="*/ 905858 h 2307300"/>
                <a:gd name="connsiteX5" fmla="*/ 92058 w 812506"/>
                <a:gd name="connsiteY5" fmla="*/ 648284 h 2307300"/>
                <a:gd name="connsiteX6" fmla="*/ 275289 w 812506"/>
                <a:gd name="connsiteY6" fmla="*/ 359554 h 2307300"/>
                <a:gd name="connsiteX7" fmla="*/ 81079 w 812506"/>
                <a:gd name="connsiteY7" fmla="*/ 0 h 2307300"/>
                <a:gd name="connsiteX0" fmla="*/ 787421 w 787421"/>
                <a:gd name="connsiteY0" fmla="*/ 2307300 h 2307300"/>
                <a:gd name="connsiteX1" fmla="*/ 745530 w 787421"/>
                <a:gd name="connsiteY1" fmla="*/ 1764817 h 2307300"/>
                <a:gd name="connsiteX2" fmla="*/ 491299 w 787421"/>
                <a:gd name="connsiteY2" fmla="*/ 1342845 h 2307300"/>
                <a:gd name="connsiteX3" fmla="*/ 169311 w 787421"/>
                <a:gd name="connsiteY3" fmla="*/ 1083806 h 2307300"/>
                <a:gd name="connsiteX4" fmla="*/ 4202 w 787421"/>
                <a:gd name="connsiteY4" fmla="*/ 905858 h 2307300"/>
                <a:gd name="connsiteX5" fmla="*/ 92058 w 787421"/>
                <a:gd name="connsiteY5" fmla="*/ 648284 h 2307300"/>
                <a:gd name="connsiteX6" fmla="*/ 275289 w 787421"/>
                <a:gd name="connsiteY6" fmla="*/ 359554 h 2307300"/>
                <a:gd name="connsiteX7" fmla="*/ 81079 w 787421"/>
                <a:gd name="connsiteY7" fmla="*/ 0 h 2307300"/>
                <a:gd name="connsiteX0" fmla="*/ 787421 w 787421"/>
                <a:gd name="connsiteY0" fmla="*/ 2307300 h 2307300"/>
                <a:gd name="connsiteX1" fmla="*/ 745530 w 787421"/>
                <a:gd name="connsiteY1" fmla="*/ 1724934 h 2307300"/>
                <a:gd name="connsiteX2" fmla="*/ 491299 w 787421"/>
                <a:gd name="connsiteY2" fmla="*/ 1342845 h 2307300"/>
                <a:gd name="connsiteX3" fmla="*/ 169311 w 787421"/>
                <a:gd name="connsiteY3" fmla="*/ 1083806 h 2307300"/>
                <a:gd name="connsiteX4" fmla="*/ 4202 w 787421"/>
                <a:gd name="connsiteY4" fmla="*/ 905858 h 2307300"/>
                <a:gd name="connsiteX5" fmla="*/ 92058 w 787421"/>
                <a:gd name="connsiteY5" fmla="*/ 648284 h 2307300"/>
                <a:gd name="connsiteX6" fmla="*/ 275289 w 787421"/>
                <a:gd name="connsiteY6" fmla="*/ 359554 h 2307300"/>
                <a:gd name="connsiteX7" fmla="*/ 81079 w 787421"/>
                <a:gd name="connsiteY7" fmla="*/ 0 h 2307300"/>
                <a:gd name="connsiteX0" fmla="*/ 787421 w 787421"/>
                <a:gd name="connsiteY0" fmla="*/ 2307300 h 2307300"/>
                <a:gd name="connsiteX1" fmla="*/ 745530 w 787421"/>
                <a:gd name="connsiteY1" fmla="*/ 1724934 h 2307300"/>
                <a:gd name="connsiteX2" fmla="*/ 491299 w 787421"/>
                <a:gd name="connsiteY2" fmla="*/ 1326892 h 2307300"/>
                <a:gd name="connsiteX3" fmla="*/ 169311 w 787421"/>
                <a:gd name="connsiteY3" fmla="*/ 1083806 h 2307300"/>
                <a:gd name="connsiteX4" fmla="*/ 4202 w 787421"/>
                <a:gd name="connsiteY4" fmla="*/ 905858 h 2307300"/>
                <a:gd name="connsiteX5" fmla="*/ 92058 w 787421"/>
                <a:gd name="connsiteY5" fmla="*/ 648284 h 2307300"/>
                <a:gd name="connsiteX6" fmla="*/ 275289 w 787421"/>
                <a:gd name="connsiteY6" fmla="*/ 359554 h 2307300"/>
                <a:gd name="connsiteX7" fmla="*/ 81079 w 787421"/>
                <a:gd name="connsiteY7" fmla="*/ 0 h 2307300"/>
                <a:gd name="connsiteX0" fmla="*/ 795453 w 795453"/>
                <a:gd name="connsiteY0" fmla="*/ 2307300 h 2307300"/>
                <a:gd name="connsiteX1" fmla="*/ 753562 w 795453"/>
                <a:gd name="connsiteY1" fmla="*/ 1724934 h 2307300"/>
                <a:gd name="connsiteX2" fmla="*/ 499331 w 795453"/>
                <a:gd name="connsiteY2" fmla="*/ 1326892 h 2307300"/>
                <a:gd name="connsiteX3" fmla="*/ 177343 w 795453"/>
                <a:gd name="connsiteY3" fmla="*/ 1083806 h 2307300"/>
                <a:gd name="connsiteX4" fmla="*/ 3872 w 795453"/>
                <a:gd name="connsiteY4" fmla="*/ 889905 h 2307300"/>
                <a:gd name="connsiteX5" fmla="*/ 100090 w 795453"/>
                <a:gd name="connsiteY5" fmla="*/ 648284 h 2307300"/>
                <a:gd name="connsiteX6" fmla="*/ 283321 w 795453"/>
                <a:gd name="connsiteY6" fmla="*/ 359554 h 2307300"/>
                <a:gd name="connsiteX7" fmla="*/ 89111 w 795453"/>
                <a:gd name="connsiteY7" fmla="*/ 0 h 2307300"/>
                <a:gd name="connsiteX0" fmla="*/ 795454 w 795454"/>
                <a:gd name="connsiteY0" fmla="*/ 2307300 h 2307300"/>
                <a:gd name="connsiteX1" fmla="*/ 753563 w 795454"/>
                <a:gd name="connsiteY1" fmla="*/ 1724934 h 2307300"/>
                <a:gd name="connsiteX2" fmla="*/ 499332 w 795454"/>
                <a:gd name="connsiteY2" fmla="*/ 1326892 h 2307300"/>
                <a:gd name="connsiteX3" fmla="*/ 177344 w 795454"/>
                <a:gd name="connsiteY3" fmla="*/ 1083806 h 2307300"/>
                <a:gd name="connsiteX4" fmla="*/ 3873 w 795454"/>
                <a:gd name="connsiteY4" fmla="*/ 889905 h 2307300"/>
                <a:gd name="connsiteX5" fmla="*/ 100091 w 795454"/>
                <a:gd name="connsiteY5" fmla="*/ 648284 h 2307300"/>
                <a:gd name="connsiteX6" fmla="*/ 283322 w 795454"/>
                <a:gd name="connsiteY6" fmla="*/ 359554 h 2307300"/>
                <a:gd name="connsiteX7" fmla="*/ 89112 w 795454"/>
                <a:gd name="connsiteY7" fmla="*/ 0 h 2307300"/>
                <a:gd name="connsiteX0" fmla="*/ 795455 w 795455"/>
                <a:gd name="connsiteY0" fmla="*/ 2307300 h 2307300"/>
                <a:gd name="connsiteX1" fmla="*/ 753564 w 795455"/>
                <a:gd name="connsiteY1" fmla="*/ 1724934 h 2307300"/>
                <a:gd name="connsiteX2" fmla="*/ 499333 w 795455"/>
                <a:gd name="connsiteY2" fmla="*/ 1326892 h 2307300"/>
                <a:gd name="connsiteX3" fmla="*/ 177345 w 795455"/>
                <a:gd name="connsiteY3" fmla="*/ 1083806 h 2307300"/>
                <a:gd name="connsiteX4" fmla="*/ 3873 w 795455"/>
                <a:gd name="connsiteY4" fmla="*/ 889905 h 2307300"/>
                <a:gd name="connsiteX5" fmla="*/ 100092 w 795455"/>
                <a:gd name="connsiteY5" fmla="*/ 648284 h 2307300"/>
                <a:gd name="connsiteX6" fmla="*/ 283323 w 795455"/>
                <a:gd name="connsiteY6" fmla="*/ 359554 h 2307300"/>
                <a:gd name="connsiteX7" fmla="*/ 89113 w 795455"/>
                <a:gd name="connsiteY7" fmla="*/ 0 h 2307300"/>
                <a:gd name="connsiteX0" fmla="*/ 791847 w 791847"/>
                <a:gd name="connsiteY0" fmla="*/ 2307300 h 2307300"/>
                <a:gd name="connsiteX1" fmla="*/ 749956 w 791847"/>
                <a:gd name="connsiteY1" fmla="*/ 1724934 h 2307300"/>
                <a:gd name="connsiteX2" fmla="*/ 495725 w 791847"/>
                <a:gd name="connsiteY2" fmla="*/ 1326892 h 2307300"/>
                <a:gd name="connsiteX3" fmla="*/ 173737 w 791847"/>
                <a:gd name="connsiteY3" fmla="*/ 1083806 h 2307300"/>
                <a:gd name="connsiteX4" fmla="*/ 265 w 791847"/>
                <a:gd name="connsiteY4" fmla="*/ 889905 h 2307300"/>
                <a:gd name="connsiteX5" fmla="*/ 96484 w 791847"/>
                <a:gd name="connsiteY5" fmla="*/ 648284 h 2307300"/>
                <a:gd name="connsiteX6" fmla="*/ 279715 w 791847"/>
                <a:gd name="connsiteY6" fmla="*/ 359554 h 2307300"/>
                <a:gd name="connsiteX7" fmla="*/ 85505 w 791847"/>
                <a:gd name="connsiteY7" fmla="*/ 0 h 2307300"/>
                <a:gd name="connsiteX0" fmla="*/ 791847 w 791847"/>
                <a:gd name="connsiteY0" fmla="*/ 2307300 h 2307300"/>
                <a:gd name="connsiteX1" fmla="*/ 749956 w 791847"/>
                <a:gd name="connsiteY1" fmla="*/ 1724934 h 2307300"/>
                <a:gd name="connsiteX2" fmla="*/ 495725 w 791847"/>
                <a:gd name="connsiteY2" fmla="*/ 1326892 h 2307300"/>
                <a:gd name="connsiteX3" fmla="*/ 173737 w 791847"/>
                <a:gd name="connsiteY3" fmla="*/ 1083806 h 2307300"/>
                <a:gd name="connsiteX4" fmla="*/ 265 w 791847"/>
                <a:gd name="connsiteY4" fmla="*/ 889905 h 2307300"/>
                <a:gd name="connsiteX5" fmla="*/ 96484 w 791847"/>
                <a:gd name="connsiteY5" fmla="*/ 648284 h 2307300"/>
                <a:gd name="connsiteX6" fmla="*/ 279715 w 791847"/>
                <a:gd name="connsiteY6" fmla="*/ 359554 h 2307300"/>
                <a:gd name="connsiteX7" fmla="*/ 85505 w 791847"/>
                <a:gd name="connsiteY7" fmla="*/ 0 h 2307300"/>
                <a:gd name="connsiteX0" fmla="*/ 791847 w 791847"/>
                <a:gd name="connsiteY0" fmla="*/ 2307300 h 2307300"/>
                <a:gd name="connsiteX1" fmla="*/ 687244 w 791847"/>
                <a:gd name="connsiteY1" fmla="*/ 1724934 h 2307300"/>
                <a:gd name="connsiteX2" fmla="*/ 495725 w 791847"/>
                <a:gd name="connsiteY2" fmla="*/ 1326892 h 2307300"/>
                <a:gd name="connsiteX3" fmla="*/ 173737 w 791847"/>
                <a:gd name="connsiteY3" fmla="*/ 1083806 h 2307300"/>
                <a:gd name="connsiteX4" fmla="*/ 265 w 791847"/>
                <a:gd name="connsiteY4" fmla="*/ 889905 h 2307300"/>
                <a:gd name="connsiteX5" fmla="*/ 96484 w 791847"/>
                <a:gd name="connsiteY5" fmla="*/ 648284 h 2307300"/>
                <a:gd name="connsiteX6" fmla="*/ 279715 w 791847"/>
                <a:gd name="connsiteY6" fmla="*/ 359554 h 2307300"/>
                <a:gd name="connsiteX7" fmla="*/ 85505 w 791847"/>
                <a:gd name="connsiteY7" fmla="*/ 0 h 2307300"/>
                <a:gd name="connsiteX0" fmla="*/ 718683 w 718683"/>
                <a:gd name="connsiteY0" fmla="*/ 2317271 h 2317271"/>
                <a:gd name="connsiteX1" fmla="*/ 687244 w 718683"/>
                <a:gd name="connsiteY1" fmla="*/ 1724934 h 2317271"/>
                <a:gd name="connsiteX2" fmla="*/ 495725 w 718683"/>
                <a:gd name="connsiteY2" fmla="*/ 1326892 h 2317271"/>
                <a:gd name="connsiteX3" fmla="*/ 173737 w 718683"/>
                <a:gd name="connsiteY3" fmla="*/ 1083806 h 2317271"/>
                <a:gd name="connsiteX4" fmla="*/ 265 w 718683"/>
                <a:gd name="connsiteY4" fmla="*/ 889905 h 2317271"/>
                <a:gd name="connsiteX5" fmla="*/ 96484 w 718683"/>
                <a:gd name="connsiteY5" fmla="*/ 648284 h 2317271"/>
                <a:gd name="connsiteX6" fmla="*/ 279715 w 718683"/>
                <a:gd name="connsiteY6" fmla="*/ 359554 h 2317271"/>
                <a:gd name="connsiteX7" fmla="*/ 85505 w 718683"/>
                <a:gd name="connsiteY7" fmla="*/ 0 h 2317271"/>
                <a:gd name="connsiteX0" fmla="*/ 666423 w 694870"/>
                <a:gd name="connsiteY0" fmla="*/ 2317271 h 2317271"/>
                <a:gd name="connsiteX1" fmla="*/ 687244 w 694870"/>
                <a:gd name="connsiteY1" fmla="*/ 1724934 h 2317271"/>
                <a:gd name="connsiteX2" fmla="*/ 495725 w 694870"/>
                <a:gd name="connsiteY2" fmla="*/ 1326892 h 2317271"/>
                <a:gd name="connsiteX3" fmla="*/ 173737 w 694870"/>
                <a:gd name="connsiteY3" fmla="*/ 1083806 h 2317271"/>
                <a:gd name="connsiteX4" fmla="*/ 265 w 694870"/>
                <a:gd name="connsiteY4" fmla="*/ 889905 h 2317271"/>
                <a:gd name="connsiteX5" fmla="*/ 96484 w 694870"/>
                <a:gd name="connsiteY5" fmla="*/ 648284 h 2317271"/>
                <a:gd name="connsiteX6" fmla="*/ 279715 w 694870"/>
                <a:gd name="connsiteY6" fmla="*/ 359554 h 2317271"/>
                <a:gd name="connsiteX7" fmla="*/ 85505 w 694870"/>
                <a:gd name="connsiteY7" fmla="*/ 0 h 2317271"/>
                <a:gd name="connsiteX0" fmla="*/ 666423 w 666423"/>
                <a:gd name="connsiteY0" fmla="*/ 2317271 h 2317271"/>
                <a:gd name="connsiteX1" fmla="*/ 624531 w 666423"/>
                <a:gd name="connsiteY1" fmla="*/ 1724934 h 2317271"/>
                <a:gd name="connsiteX2" fmla="*/ 495725 w 666423"/>
                <a:gd name="connsiteY2" fmla="*/ 1326892 h 2317271"/>
                <a:gd name="connsiteX3" fmla="*/ 173737 w 666423"/>
                <a:gd name="connsiteY3" fmla="*/ 1083806 h 2317271"/>
                <a:gd name="connsiteX4" fmla="*/ 265 w 666423"/>
                <a:gd name="connsiteY4" fmla="*/ 889905 h 2317271"/>
                <a:gd name="connsiteX5" fmla="*/ 96484 w 666423"/>
                <a:gd name="connsiteY5" fmla="*/ 648284 h 2317271"/>
                <a:gd name="connsiteX6" fmla="*/ 279715 w 666423"/>
                <a:gd name="connsiteY6" fmla="*/ 359554 h 2317271"/>
                <a:gd name="connsiteX7" fmla="*/ 85505 w 666423"/>
                <a:gd name="connsiteY7" fmla="*/ 0 h 2317271"/>
                <a:gd name="connsiteX0" fmla="*/ 666423 w 666423"/>
                <a:gd name="connsiteY0" fmla="*/ 2317271 h 2317271"/>
                <a:gd name="connsiteX1" fmla="*/ 624531 w 666423"/>
                <a:gd name="connsiteY1" fmla="*/ 1724934 h 2317271"/>
                <a:gd name="connsiteX2" fmla="*/ 443464 w 666423"/>
                <a:gd name="connsiteY2" fmla="*/ 1336863 h 2317271"/>
                <a:gd name="connsiteX3" fmla="*/ 173737 w 666423"/>
                <a:gd name="connsiteY3" fmla="*/ 1083806 h 2317271"/>
                <a:gd name="connsiteX4" fmla="*/ 265 w 666423"/>
                <a:gd name="connsiteY4" fmla="*/ 889905 h 2317271"/>
                <a:gd name="connsiteX5" fmla="*/ 96484 w 666423"/>
                <a:gd name="connsiteY5" fmla="*/ 648284 h 2317271"/>
                <a:gd name="connsiteX6" fmla="*/ 279715 w 666423"/>
                <a:gd name="connsiteY6" fmla="*/ 359554 h 2317271"/>
                <a:gd name="connsiteX7" fmla="*/ 85505 w 666423"/>
                <a:gd name="connsiteY7" fmla="*/ 0 h 2317271"/>
                <a:gd name="connsiteX0" fmla="*/ 666423 w 666423"/>
                <a:gd name="connsiteY0" fmla="*/ 2317271 h 2317271"/>
                <a:gd name="connsiteX1" fmla="*/ 624531 w 666423"/>
                <a:gd name="connsiteY1" fmla="*/ 1724934 h 2317271"/>
                <a:gd name="connsiteX2" fmla="*/ 443464 w 666423"/>
                <a:gd name="connsiteY2" fmla="*/ 1336863 h 2317271"/>
                <a:gd name="connsiteX3" fmla="*/ 163285 w 666423"/>
                <a:gd name="connsiteY3" fmla="*/ 1123689 h 2317271"/>
                <a:gd name="connsiteX4" fmla="*/ 265 w 666423"/>
                <a:gd name="connsiteY4" fmla="*/ 889905 h 2317271"/>
                <a:gd name="connsiteX5" fmla="*/ 96484 w 666423"/>
                <a:gd name="connsiteY5" fmla="*/ 648284 h 2317271"/>
                <a:gd name="connsiteX6" fmla="*/ 279715 w 666423"/>
                <a:gd name="connsiteY6" fmla="*/ 359554 h 2317271"/>
                <a:gd name="connsiteX7" fmla="*/ 85505 w 666423"/>
                <a:gd name="connsiteY7" fmla="*/ 0 h 2317271"/>
                <a:gd name="connsiteX0" fmla="*/ 182 w 657851"/>
                <a:gd name="connsiteY0" fmla="*/ 5161713 h 5161713"/>
                <a:gd name="connsiteX1" fmla="*/ 639410 w 657851"/>
                <a:gd name="connsiteY1" fmla="*/ 1724934 h 5161713"/>
                <a:gd name="connsiteX2" fmla="*/ 458343 w 657851"/>
                <a:gd name="connsiteY2" fmla="*/ 1336863 h 5161713"/>
                <a:gd name="connsiteX3" fmla="*/ 178164 w 657851"/>
                <a:gd name="connsiteY3" fmla="*/ 1123689 h 5161713"/>
                <a:gd name="connsiteX4" fmla="*/ 15144 w 657851"/>
                <a:gd name="connsiteY4" fmla="*/ 889905 h 5161713"/>
                <a:gd name="connsiteX5" fmla="*/ 111363 w 657851"/>
                <a:gd name="connsiteY5" fmla="*/ 648284 h 5161713"/>
                <a:gd name="connsiteX6" fmla="*/ 294594 w 657851"/>
                <a:gd name="connsiteY6" fmla="*/ 359554 h 5161713"/>
                <a:gd name="connsiteX7" fmla="*/ 100384 w 657851"/>
                <a:gd name="connsiteY7" fmla="*/ 0 h 5161713"/>
                <a:gd name="connsiteX0" fmla="*/ -1 w 718373"/>
                <a:gd name="connsiteY0" fmla="*/ 5161713 h 5161713"/>
                <a:gd name="connsiteX1" fmla="*/ 671436 w 718373"/>
                <a:gd name="connsiteY1" fmla="*/ 2385411 h 5161713"/>
                <a:gd name="connsiteX2" fmla="*/ 639227 w 718373"/>
                <a:gd name="connsiteY2" fmla="*/ 1724934 h 5161713"/>
                <a:gd name="connsiteX3" fmla="*/ 458160 w 718373"/>
                <a:gd name="connsiteY3" fmla="*/ 1336863 h 5161713"/>
                <a:gd name="connsiteX4" fmla="*/ 177981 w 718373"/>
                <a:gd name="connsiteY4" fmla="*/ 1123689 h 5161713"/>
                <a:gd name="connsiteX5" fmla="*/ 14961 w 718373"/>
                <a:gd name="connsiteY5" fmla="*/ 889905 h 5161713"/>
                <a:gd name="connsiteX6" fmla="*/ 111180 w 718373"/>
                <a:gd name="connsiteY6" fmla="*/ 648284 h 5161713"/>
                <a:gd name="connsiteX7" fmla="*/ 294411 w 718373"/>
                <a:gd name="connsiteY7" fmla="*/ 359554 h 5161713"/>
                <a:gd name="connsiteX8" fmla="*/ 100201 w 718373"/>
                <a:gd name="connsiteY8" fmla="*/ 0 h 5161713"/>
                <a:gd name="connsiteX0" fmla="*/ 1 w 718375"/>
                <a:gd name="connsiteY0" fmla="*/ 5161713 h 5161713"/>
                <a:gd name="connsiteX1" fmla="*/ 671438 w 718375"/>
                <a:gd name="connsiteY1" fmla="*/ 2385411 h 5161713"/>
                <a:gd name="connsiteX2" fmla="*/ 639229 w 718375"/>
                <a:gd name="connsiteY2" fmla="*/ 1724934 h 5161713"/>
                <a:gd name="connsiteX3" fmla="*/ 458162 w 718375"/>
                <a:gd name="connsiteY3" fmla="*/ 1336863 h 5161713"/>
                <a:gd name="connsiteX4" fmla="*/ 177983 w 718375"/>
                <a:gd name="connsiteY4" fmla="*/ 1123689 h 5161713"/>
                <a:gd name="connsiteX5" fmla="*/ 14963 w 718375"/>
                <a:gd name="connsiteY5" fmla="*/ 889905 h 5161713"/>
                <a:gd name="connsiteX6" fmla="*/ 111182 w 718375"/>
                <a:gd name="connsiteY6" fmla="*/ 648284 h 5161713"/>
                <a:gd name="connsiteX7" fmla="*/ 294413 w 718375"/>
                <a:gd name="connsiteY7" fmla="*/ 359554 h 5161713"/>
                <a:gd name="connsiteX8" fmla="*/ 100203 w 718375"/>
                <a:gd name="connsiteY8" fmla="*/ 0 h 5161713"/>
                <a:gd name="connsiteX0" fmla="*/ -1 w 671727"/>
                <a:gd name="connsiteY0" fmla="*/ 5161713 h 5161713"/>
                <a:gd name="connsiteX1" fmla="*/ 671436 w 671727"/>
                <a:gd name="connsiteY1" fmla="*/ 2385411 h 5161713"/>
                <a:gd name="connsiteX2" fmla="*/ 639227 w 671727"/>
                <a:gd name="connsiteY2" fmla="*/ 1724934 h 5161713"/>
                <a:gd name="connsiteX3" fmla="*/ 458160 w 671727"/>
                <a:gd name="connsiteY3" fmla="*/ 1336863 h 5161713"/>
                <a:gd name="connsiteX4" fmla="*/ 177981 w 671727"/>
                <a:gd name="connsiteY4" fmla="*/ 1123689 h 5161713"/>
                <a:gd name="connsiteX5" fmla="*/ 14961 w 671727"/>
                <a:gd name="connsiteY5" fmla="*/ 889905 h 5161713"/>
                <a:gd name="connsiteX6" fmla="*/ 111180 w 671727"/>
                <a:gd name="connsiteY6" fmla="*/ 648284 h 5161713"/>
                <a:gd name="connsiteX7" fmla="*/ 294411 w 671727"/>
                <a:gd name="connsiteY7" fmla="*/ 359554 h 5161713"/>
                <a:gd name="connsiteX8" fmla="*/ 100201 w 671727"/>
                <a:gd name="connsiteY8" fmla="*/ 0 h 5161713"/>
                <a:gd name="connsiteX0" fmla="*/ 1 w 688155"/>
                <a:gd name="connsiteY0" fmla="*/ 5161713 h 5161713"/>
                <a:gd name="connsiteX1" fmla="*/ 671438 w 688155"/>
                <a:gd name="connsiteY1" fmla="*/ 2385411 h 5161713"/>
                <a:gd name="connsiteX2" fmla="*/ 639229 w 688155"/>
                <a:gd name="connsiteY2" fmla="*/ 1724934 h 5161713"/>
                <a:gd name="connsiteX3" fmla="*/ 458162 w 688155"/>
                <a:gd name="connsiteY3" fmla="*/ 1336863 h 5161713"/>
                <a:gd name="connsiteX4" fmla="*/ 177983 w 688155"/>
                <a:gd name="connsiteY4" fmla="*/ 1123689 h 5161713"/>
                <a:gd name="connsiteX5" fmla="*/ 14963 w 688155"/>
                <a:gd name="connsiteY5" fmla="*/ 889905 h 5161713"/>
                <a:gd name="connsiteX6" fmla="*/ 111182 w 688155"/>
                <a:gd name="connsiteY6" fmla="*/ 648284 h 5161713"/>
                <a:gd name="connsiteX7" fmla="*/ 294413 w 688155"/>
                <a:gd name="connsiteY7" fmla="*/ 359554 h 5161713"/>
                <a:gd name="connsiteX8" fmla="*/ 100203 w 688155"/>
                <a:gd name="connsiteY8" fmla="*/ 0 h 5161713"/>
                <a:gd name="connsiteX0" fmla="*/ -1 w 705557"/>
                <a:gd name="connsiteY0" fmla="*/ 5161713 h 5161713"/>
                <a:gd name="connsiteX1" fmla="*/ 648729 w 705557"/>
                <a:gd name="connsiteY1" fmla="*/ 3295055 h 5161713"/>
                <a:gd name="connsiteX2" fmla="*/ 671436 w 705557"/>
                <a:gd name="connsiteY2" fmla="*/ 2385411 h 5161713"/>
                <a:gd name="connsiteX3" fmla="*/ 639227 w 705557"/>
                <a:gd name="connsiteY3" fmla="*/ 1724934 h 5161713"/>
                <a:gd name="connsiteX4" fmla="*/ 458160 w 705557"/>
                <a:gd name="connsiteY4" fmla="*/ 1336863 h 5161713"/>
                <a:gd name="connsiteX5" fmla="*/ 177981 w 705557"/>
                <a:gd name="connsiteY5" fmla="*/ 1123689 h 5161713"/>
                <a:gd name="connsiteX6" fmla="*/ 14961 w 705557"/>
                <a:gd name="connsiteY6" fmla="*/ 889905 h 5161713"/>
                <a:gd name="connsiteX7" fmla="*/ 111180 w 705557"/>
                <a:gd name="connsiteY7" fmla="*/ 648284 h 5161713"/>
                <a:gd name="connsiteX8" fmla="*/ 294411 w 705557"/>
                <a:gd name="connsiteY8" fmla="*/ 359554 h 5161713"/>
                <a:gd name="connsiteX9" fmla="*/ 100201 w 705557"/>
                <a:gd name="connsiteY9" fmla="*/ 0 h 5161713"/>
                <a:gd name="connsiteX0" fmla="*/ 1 w 686092"/>
                <a:gd name="connsiteY0" fmla="*/ 5161713 h 5161713"/>
                <a:gd name="connsiteX1" fmla="*/ 648731 w 686092"/>
                <a:gd name="connsiteY1" fmla="*/ 3295055 h 5161713"/>
                <a:gd name="connsiteX2" fmla="*/ 671438 w 686092"/>
                <a:gd name="connsiteY2" fmla="*/ 2385411 h 5161713"/>
                <a:gd name="connsiteX3" fmla="*/ 639229 w 686092"/>
                <a:gd name="connsiteY3" fmla="*/ 1724934 h 5161713"/>
                <a:gd name="connsiteX4" fmla="*/ 458162 w 686092"/>
                <a:gd name="connsiteY4" fmla="*/ 1336863 h 5161713"/>
                <a:gd name="connsiteX5" fmla="*/ 177983 w 686092"/>
                <a:gd name="connsiteY5" fmla="*/ 1123689 h 5161713"/>
                <a:gd name="connsiteX6" fmla="*/ 14963 w 686092"/>
                <a:gd name="connsiteY6" fmla="*/ 889905 h 5161713"/>
                <a:gd name="connsiteX7" fmla="*/ 111182 w 686092"/>
                <a:gd name="connsiteY7" fmla="*/ 648284 h 5161713"/>
                <a:gd name="connsiteX8" fmla="*/ 294413 w 686092"/>
                <a:gd name="connsiteY8" fmla="*/ 359554 h 5161713"/>
                <a:gd name="connsiteX9" fmla="*/ 100203 w 686092"/>
                <a:gd name="connsiteY9" fmla="*/ 0 h 5161713"/>
                <a:gd name="connsiteX0" fmla="*/ -1 w 686092"/>
                <a:gd name="connsiteY0" fmla="*/ 5161713 h 5161713"/>
                <a:gd name="connsiteX1" fmla="*/ 467097 w 686092"/>
                <a:gd name="connsiteY1" fmla="*/ 4464597 h 5161713"/>
                <a:gd name="connsiteX2" fmla="*/ 648729 w 686092"/>
                <a:gd name="connsiteY2" fmla="*/ 3295055 h 5161713"/>
                <a:gd name="connsiteX3" fmla="*/ 671436 w 686092"/>
                <a:gd name="connsiteY3" fmla="*/ 2385411 h 5161713"/>
                <a:gd name="connsiteX4" fmla="*/ 639227 w 686092"/>
                <a:gd name="connsiteY4" fmla="*/ 1724934 h 5161713"/>
                <a:gd name="connsiteX5" fmla="*/ 458160 w 686092"/>
                <a:gd name="connsiteY5" fmla="*/ 1336863 h 5161713"/>
                <a:gd name="connsiteX6" fmla="*/ 177981 w 686092"/>
                <a:gd name="connsiteY6" fmla="*/ 1123689 h 5161713"/>
                <a:gd name="connsiteX7" fmla="*/ 14961 w 686092"/>
                <a:gd name="connsiteY7" fmla="*/ 889905 h 5161713"/>
                <a:gd name="connsiteX8" fmla="*/ 111180 w 686092"/>
                <a:gd name="connsiteY8" fmla="*/ 648284 h 5161713"/>
                <a:gd name="connsiteX9" fmla="*/ 294411 w 686092"/>
                <a:gd name="connsiteY9" fmla="*/ 359554 h 5161713"/>
                <a:gd name="connsiteX10" fmla="*/ 100201 w 686092"/>
                <a:gd name="connsiteY10" fmla="*/ 0 h 5161713"/>
                <a:gd name="connsiteX0" fmla="*/ 1 w 686092"/>
                <a:gd name="connsiteY0" fmla="*/ 5161713 h 5161713"/>
                <a:gd name="connsiteX1" fmla="*/ 489804 w 686092"/>
                <a:gd name="connsiteY1" fmla="*/ 4471816 h 5161713"/>
                <a:gd name="connsiteX2" fmla="*/ 648731 w 686092"/>
                <a:gd name="connsiteY2" fmla="*/ 3295055 h 5161713"/>
                <a:gd name="connsiteX3" fmla="*/ 671438 w 686092"/>
                <a:gd name="connsiteY3" fmla="*/ 2385411 h 5161713"/>
                <a:gd name="connsiteX4" fmla="*/ 639229 w 686092"/>
                <a:gd name="connsiteY4" fmla="*/ 1724934 h 5161713"/>
                <a:gd name="connsiteX5" fmla="*/ 458162 w 686092"/>
                <a:gd name="connsiteY5" fmla="*/ 1336863 h 5161713"/>
                <a:gd name="connsiteX6" fmla="*/ 177983 w 686092"/>
                <a:gd name="connsiteY6" fmla="*/ 1123689 h 5161713"/>
                <a:gd name="connsiteX7" fmla="*/ 14963 w 686092"/>
                <a:gd name="connsiteY7" fmla="*/ 889905 h 5161713"/>
                <a:gd name="connsiteX8" fmla="*/ 111182 w 686092"/>
                <a:gd name="connsiteY8" fmla="*/ 648284 h 5161713"/>
                <a:gd name="connsiteX9" fmla="*/ 294413 w 686092"/>
                <a:gd name="connsiteY9" fmla="*/ 359554 h 5161713"/>
                <a:gd name="connsiteX10" fmla="*/ 100203 w 686092"/>
                <a:gd name="connsiteY10" fmla="*/ 0 h 5161713"/>
                <a:gd name="connsiteX0" fmla="*/ -1 w 686092"/>
                <a:gd name="connsiteY0" fmla="*/ 5161713 h 5161713"/>
                <a:gd name="connsiteX1" fmla="*/ 489802 w 686092"/>
                <a:gd name="connsiteY1" fmla="*/ 4471816 h 5161713"/>
                <a:gd name="connsiteX2" fmla="*/ 648729 w 686092"/>
                <a:gd name="connsiteY2" fmla="*/ 3295055 h 5161713"/>
                <a:gd name="connsiteX3" fmla="*/ 671436 w 686092"/>
                <a:gd name="connsiteY3" fmla="*/ 2385411 h 5161713"/>
                <a:gd name="connsiteX4" fmla="*/ 639227 w 686092"/>
                <a:gd name="connsiteY4" fmla="*/ 1724934 h 5161713"/>
                <a:gd name="connsiteX5" fmla="*/ 458160 w 686092"/>
                <a:gd name="connsiteY5" fmla="*/ 1336863 h 5161713"/>
                <a:gd name="connsiteX6" fmla="*/ 177981 w 686092"/>
                <a:gd name="connsiteY6" fmla="*/ 1123689 h 5161713"/>
                <a:gd name="connsiteX7" fmla="*/ 14961 w 686092"/>
                <a:gd name="connsiteY7" fmla="*/ 889905 h 5161713"/>
                <a:gd name="connsiteX8" fmla="*/ 111180 w 686092"/>
                <a:gd name="connsiteY8" fmla="*/ 648284 h 5161713"/>
                <a:gd name="connsiteX9" fmla="*/ 294411 w 686092"/>
                <a:gd name="connsiteY9" fmla="*/ 359554 h 5161713"/>
                <a:gd name="connsiteX10" fmla="*/ 100201 w 686092"/>
                <a:gd name="connsiteY10" fmla="*/ 0 h 5161713"/>
                <a:gd name="connsiteX0" fmla="*/ 1 w 686092"/>
                <a:gd name="connsiteY0" fmla="*/ 5161713 h 5161713"/>
                <a:gd name="connsiteX1" fmla="*/ 489804 w 686092"/>
                <a:gd name="connsiteY1" fmla="*/ 4471816 h 5161713"/>
                <a:gd name="connsiteX2" fmla="*/ 648731 w 686092"/>
                <a:gd name="connsiteY2" fmla="*/ 3295055 h 5161713"/>
                <a:gd name="connsiteX3" fmla="*/ 671438 w 686092"/>
                <a:gd name="connsiteY3" fmla="*/ 2385411 h 5161713"/>
                <a:gd name="connsiteX4" fmla="*/ 639229 w 686092"/>
                <a:gd name="connsiteY4" fmla="*/ 1724934 h 5161713"/>
                <a:gd name="connsiteX5" fmla="*/ 458162 w 686092"/>
                <a:gd name="connsiteY5" fmla="*/ 1336863 h 5161713"/>
                <a:gd name="connsiteX6" fmla="*/ 177983 w 686092"/>
                <a:gd name="connsiteY6" fmla="*/ 1123689 h 5161713"/>
                <a:gd name="connsiteX7" fmla="*/ 14963 w 686092"/>
                <a:gd name="connsiteY7" fmla="*/ 889905 h 5161713"/>
                <a:gd name="connsiteX8" fmla="*/ 111182 w 686092"/>
                <a:gd name="connsiteY8" fmla="*/ 648284 h 5161713"/>
                <a:gd name="connsiteX9" fmla="*/ 294413 w 686092"/>
                <a:gd name="connsiteY9" fmla="*/ 359554 h 5161713"/>
                <a:gd name="connsiteX10" fmla="*/ 100203 w 686092"/>
                <a:gd name="connsiteY10" fmla="*/ 0 h 5161713"/>
                <a:gd name="connsiteX0" fmla="*/ -1 w 686092"/>
                <a:gd name="connsiteY0" fmla="*/ 5161713 h 5161713"/>
                <a:gd name="connsiteX1" fmla="*/ 489802 w 686092"/>
                <a:gd name="connsiteY1" fmla="*/ 4471816 h 5161713"/>
                <a:gd name="connsiteX2" fmla="*/ 648729 w 686092"/>
                <a:gd name="connsiteY2" fmla="*/ 3295055 h 5161713"/>
                <a:gd name="connsiteX3" fmla="*/ 671436 w 686092"/>
                <a:gd name="connsiteY3" fmla="*/ 2385411 h 5161713"/>
                <a:gd name="connsiteX4" fmla="*/ 639227 w 686092"/>
                <a:gd name="connsiteY4" fmla="*/ 1724934 h 5161713"/>
                <a:gd name="connsiteX5" fmla="*/ 458160 w 686092"/>
                <a:gd name="connsiteY5" fmla="*/ 1336863 h 5161713"/>
                <a:gd name="connsiteX6" fmla="*/ 177981 w 686092"/>
                <a:gd name="connsiteY6" fmla="*/ 1123689 h 5161713"/>
                <a:gd name="connsiteX7" fmla="*/ 14961 w 686092"/>
                <a:gd name="connsiteY7" fmla="*/ 889905 h 5161713"/>
                <a:gd name="connsiteX8" fmla="*/ 111180 w 686092"/>
                <a:gd name="connsiteY8" fmla="*/ 648284 h 5161713"/>
                <a:gd name="connsiteX9" fmla="*/ 294411 w 686092"/>
                <a:gd name="connsiteY9" fmla="*/ 359554 h 5161713"/>
                <a:gd name="connsiteX10" fmla="*/ 100201 w 686092"/>
                <a:gd name="connsiteY10" fmla="*/ 0 h 5161713"/>
                <a:gd name="connsiteX0" fmla="*/ 1 w 686092"/>
                <a:gd name="connsiteY0" fmla="*/ 5161713 h 5161713"/>
                <a:gd name="connsiteX1" fmla="*/ 489804 w 686092"/>
                <a:gd name="connsiteY1" fmla="*/ 4471816 h 5161713"/>
                <a:gd name="connsiteX2" fmla="*/ 648731 w 686092"/>
                <a:gd name="connsiteY2" fmla="*/ 3295055 h 5161713"/>
                <a:gd name="connsiteX3" fmla="*/ 671438 w 686092"/>
                <a:gd name="connsiteY3" fmla="*/ 2385411 h 5161713"/>
                <a:gd name="connsiteX4" fmla="*/ 639229 w 686092"/>
                <a:gd name="connsiteY4" fmla="*/ 1724934 h 5161713"/>
                <a:gd name="connsiteX5" fmla="*/ 458162 w 686092"/>
                <a:gd name="connsiteY5" fmla="*/ 1336863 h 5161713"/>
                <a:gd name="connsiteX6" fmla="*/ 177983 w 686092"/>
                <a:gd name="connsiteY6" fmla="*/ 1123689 h 5161713"/>
                <a:gd name="connsiteX7" fmla="*/ 14963 w 686092"/>
                <a:gd name="connsiteY7" fmla="*/ 889905 h 5161713"/>
                <a:gd name="connsiteX8" fmla="*/ 111182 w 686092"/>
                <a:gd name="connsiteY8" fmla="*/ 648284 h 5161713"/>
                <a:gd name="connsiteX9" fmla="*/ 294413 w 686092"/>
                <a:gd name="connsiteY9" fmla="*/ 359554 h 5161713"/>
                <a:gd name="connsiteX10" fmla="*/ 100203 w 686092"/>
                <a:gd name="connsiteY10" fmla="*/ 0 h 5161713"/>
                <a:gd name="connsiteX0" fmla="*/ -1 w 672647"/>
                <a:gd name="connsiteY0" fmla="*/ 5161713 h 5161713"/>
                <a:gd name="connsiteX1" fmla="*/ 489802 w 672647"/>
                <a:gd name="connsiteY1" fmla="*/ 4471816 h 5161713"/>
                <a:gd name="connsiteX2" fmla="*/ 648729 w 672647"/>
                <a:gd name="connsiteY2" fmla="*/ 3295055 h 5161713"/>
                <a:gd name="connsiteX3" fmla="*/ 671436 w 672647"/>
                <a:gd name="connsiteY3" fmla="*/ 2385411 h 5161713"/>
                <a:gd name="connsiteX4" fmla="*/ 639227 w 672647"/>
                <a:gd name="connsiteY4" fmla="*/ 1724934 h 5161713"/>
                <a:gd name="connsiteX5" fmla="*/ 458160 w 672647"/>
                <a:gd name="connsiteY5" fmla="*/ 1336863 h 5161713"/>
                <a:gd name="connsiteX6" fmla="*/ 177981 w 672647"/>
                <a:gd name="connsiteY6" fmla="*/ 1123689 h 5161713"/>
                <a:gd name="connsiteX7" fmla="*/ 14961 w 672647"/>
                <a:gd name="connsiteY7" fmla="*/ 889905 h 5161713"/>
                <a:gd name="connsiteX8" fmla="*/ 111180 w 672647"/>
                <a:gd name="connsiteY8" fmla="*/ 648284 h 5161713"/>
                <a:gd name="connsiteX9" fmla="*/ 294411 w 672647"/>
                <a:gd name="connsiteY9" fmla="*/ 359554 h 5161713"/>
                <a:gd name="connsiteX10" fmla="*/ 100201 w 672647"/>
                <a:gd name="connsiteY10" fmla="*/ 0 h 5161713"/>
                <a:gd name="connsiteX0" fmla="*/ 1 w 672647"/>
                <a:gd name="connsiteY0" fmla="*/ 5161713 h 5161713"/>
                <a:gd name="connsiteX1" fmla="*/ 489804 w 672647"/>
                <a:gd name="connsiteY1" fmla="*/ 4471816 h 5161713"/>
                <a:gd name="connsiteX2" fmla="*/ 648731 w 672647"/>
                <a:gd name="connsiteY2" fmla="*/ 3295055 h 5161713"/>
                <a:gd name="connsiteX3" fmla="*/ 671438 w 672647"/>
                <a:gd name="connsiteY3" fmla="*/ 2385411 h 5161713"/>
                <a:gd name="connsiteX4" fmla="*/ 639229 w 672647"/>
                <a:gd name="connsiteY4" fmla="*/ 1724934 h 5161713"/>
                <a:gd name="connsiteX5" fmla="*/ 458162 w 672647"/>
                <a:gd name="connsiteY5" fmla="*/ 1336863 h 5161713"/>
                <a:gd name="connsiteX6" fmla="*/ 177983 w 672647"/>
                <a:gd name="connsiteY6" fmla="*/ 1123689 h 5161713"/>
                <a:gd name="connsiteX7" fmla="*/ 14963 w 672647"/>
                <a:gd name="connsiteY7" fmla="*/ 889905 h 5161713"/>
                <a:gd name="connsiteX8" fmla="*/ 111182 w 672647"/>
                <a:gd name="connsiteY8" fmla="*/ 648284 h 5161713"/>
                <a:gd name="connsiteX9" fmla="*/ 294413 w 672647"/>
                <a:gd name="connsiteY9" fmla="*/ 359554 h 5161713"/>
                <a:gd name="connsiteX10" fmla="*/ 100203 w 672647"/>
                <a:gd name="connsiteY10" fmla="*/ 0 h 5161713"/>
                <a:gd name="connsiteX0" fmla="*/ 0 w 4070678"/>
                <a:gd name="connsiteY0" fmla="*/ 6006382 h 6006382"/>
                <a:gd name="connsiteX1" fmla="*/ 3887834 w 4070678"/>
                <a:gd name="connsiteY1" fmla="*/ 4471816 h 6006382"/>
                <a:gd name="connsiteX2" fmla="*/ 4046761 w 4070678"/>
                <a:gd name="connsiteY2" fmla="*/ 3295055 h 6006382"/>
                <a:gd name="connsiteX3" fmla="*/ 4069468 w 4070678"/>
                <a:gd name="connsiteY3" fmla="*/ 2385411 h 6006382"/>
                <a:gd name="connsiteX4" fmla="*/ 4037259 w 4070678"/>
                <a:gd name="connsiteY4" fmla="*/ 1724934 h 6006382"/>
                <a:gd name="connsiteX5" fmla="*/ 3856192 w 4070678"/>
                <a:gd name="connsiteY5" fmla="*/ 1336863 h 6006382"/>
                <a:gd name="connsiteX6" fmla="*/ 3576013 w 4070678"/>
                <a:gd name="connsiteY6" fmla="*/ 1123689 h 6006382"/>
                <a:gd name="connsiteX7" fmla="*/ 3412993 w 4070678"/>
                <a:gd name="connsiteY7" fmla="*/ 889905 h 6006382"/>
                <a:gd name="connsiteX8" fmla="*/ 3509212 w 4070678"/>
                <a:gd name="connsiteY8" fmla="*/ 648284 h 6006382"/>
                <a:gd name="connsiteX9" fmla="*/ 3692443 w 4070678"/>
                <a:gd name="connsiteY9" fmla="*/ 359554 h 6006382"/>
                <a:gd name="connsiteX10" fmla="*/ 3498233 w 4070678"/>
                <a:gd name="connsiteY10" fmla="*/ 0 h 6006382"/>
                <a:gd name="connsiteX0" fmla="*/ 0 w 4070678"/>
                <a:gd name="connsiteY0" fmla="*/ 6006382 h 6006382"/>
                <a:gd name="connsiteX1" fmla="*/ 3350506 w 4070678"/>
                <a:gd name="connsiteY1" fmla="*/ 5186537 h 6006382"/>
                <a:gd name="connsiteX2" fmla="*/ 3887834 w 4070678"/>
                <a:gd name="connsiteY2" fmla="*/ 4471816 h 6006382"/>
                <a:gd name="connsiteX3" fmla="*/ 4046761 w 4070678"/>
                <a:gd name="connsiteY3" fmla="*/ 3295055 h 6006382"/>
                <a:gd name="connsiteX4" fmla="*/ 4069468 w 4070678"/>
                <a:gd name="connsiteY4" fmla="*/ 2385411 h 6006382"/>
                <a:gd name="connsiteX5" fmla="*/ 4037259 w 4070678"/>
                <a:gd name="connsiteY5" fmla="*/ 1724934 h 6006382"/>
                <a:gd name="connsiteX6" fmla="*/ 3856192 w 4070678"/>
                <a:gd name="connsiteY6" fmla="*/ 1336863 h 6006382"/>
                <a:gd name="connsiteX7" fmla="*/ 3576013 w 4070678"/>
                <a:gd name="connsiteY7" fmla="*/ 1123689 h 6006382"/>
                <a:gd name="connsiteX8" fmla="*/ 3412993 w 4070678"/>
                <a:gd name="connsiteY8" fmla="*/ 889905 h 6006382"/>
                <a:gd name="connsiteX9" fmla="*/ 3509212 w 4070678"/>
                <a:gd name="connsiteY9" fmla="*/ 648284 h 6006382"/>
                <a:gd name="connsiteX10" fmla="*/ 3692443 w 4070678"/>
                <a:gd name="connsiteY10" fmla="*/ 359554 h 6006382"/>
                <a:gd name="connsiteX11" fmla="*/ 3498233 w 4070678"/>
                <a:gd name="connsiteY11" fmla="*/ 0 h 6006382"/>
                <a:gd name="connsiteX0" fmla="*/ 0 w 4070678"/>
                <a:gd name="connsiteY0" fmla="*/ 6006382 h 6006382"/>
                <a:gd name="connsiteX1" fmla="*/ 3350506 w 4070678"/>
                <a:gd name="connsiteY1" fmla="*/ 5186537 h 6006382"/>
                <a:gd name="connsiteX2" fmla="*/ 3887834 w 4070678"/>
                <a:gd name="connsiteY2" fmla="*/ 4471816 h 6006382"/>
                <a:gd name="connsiteX3" fmla="*/ 4046761 w 4070678"/>
                <a:gd name="connsiteY3" fmla="*/ 3295055 h 6006382"/>
                <a:gd name="connsiteX4" fmla="*/ 4069468 w 4070678"/>
                <a:gd name="connsiteY4" fmla="*/ 2385411 h 6006382"/>
                <a:gd name="connsiteX5" fmla="*/ 4037259 w 4070678"/>
                <a:gd name="connsiteY5" fmla="*/ 1724934 h 6006382"/>
                <a:gd name="connsiteX6" fmla="*/ 3856192 w 4070678"/>
                <a:gd name="connsiteY6" fmla="*/ 1336863 h 6006382"/>
                <a:gd name="connsiteX7" fmla="*/ 3576013 w 4070678"/>
                <a:gd name="connsiteY7" fmla="*/ 1123689 h 6006382"/>
                <a:gd name="connsiteX8" fmla="*/ 3412993 w 4070678"/>
                <a:gd name="connsiteY8" fmla="*/ 889905 h 6006382"/>
                <a:gd name="connsiteX9" fmla="*/ 3509212 w 4070678"/>
                <a:gd name="connsiteY9" fmla="*/ 648284 h 6006382"/>
                <a:gd name="connsiteX10" fmla="*/ 3692443 w 4070678"/>
                <a:gd name="connsiteY10" fmla="*/ 359554 h 6006382"/>
                <a:gd name="connsiteX11" fmla="*/ 3498233 w 4070678"/>
                <a:gd name="connsiteY11" fmla="*/ 0 h 6006382"/>
                <a:gd name="connsiteX0" fmla="*/ 0 w 4070678"/>
                <a:gd name="connsiteY0" fmla="*/ 6006382 h 6006382"/>
                <a:gd name="connsiteX1" fmla="*/ 3350506 w 4070678"/>
                <a:gd name="connsiteY1" fmla="*/ 5186537 h 6006382"/>
                <a:gd name="connsiteX2" fmla="*/ 3887834 w 4070678"/>
                <a:gd name="connsiteY2" fmla="*/ 4471816 h 6006382"/>
                <a:gd name="connsiteX3" fmla="*/ 4046761 w 4070678"/>
                <a:gd name="connsiteY3" fmla="*/ 3295055 h 6006382"/>
                <a:gd name="connsiteX4" fmla="*/ 4069468 w 4070678"/>
                <a:gd name="connsiteY4" fmla="*/ 2385411 h 6006382"/>
                <a:gd name="connsiteX5" fmla="*/ 4037259 w 4070678"/>
                <a:gd name="connsiteY5" fmla="*/ 1724934 h 6006382"/>
                <a:gd name="connsiteX6" fmla="*/ 3856192 w 4070678"/>
                <a:gd name="connsiteY6" fmla="*/ 1336863 h 6006382"/>
                <a:gd name="connsiteX7" fmla="*/ 3576013 w 4070678"/>
                <a:gd name="connsiteY7" fmla="*/ 1123689 h 6006382"/>
                <a:gd name="connsiteX8" fmla="*/ 3412993 w 4070678"/>
                <a:gd name="connsiteY8" fmla="*/ 889905 h 6006382"/>
                <a:gd name="connsiteX9" fmla="*/ 3509212 w 4070678"/>
                <a:gd name="connsiteY9" fmla="*/ 648284 h 6006382"/>
                <a:gd name="connsiteX10" fmla="*/ 3692443 w 4070678"/>
                <a:gd name="connsiteY10" fmla="*/ 359554 h 6006382"/>
                <a:gd name="connsiteX11" fmla="*/ 3498233 w 4070678"/>
                <a:gd name="connsiteY11" fmla="*/ 0 h 6006382"/>
                <a:gd name="connsiteX0" fmla="*/ 0 w 4070678"/>
                <a:gd name="connsiteY0" fmla="*/ 6006382 h 6006382"/>
                <a:gd name="connsiteX1" fmla="*/ 3350506 w 4070678"/>
                <a:gd name="connsiteY1" fmla="*/ 5186537 h 6006382"/>
                <a:gd name="connsiteX2" fmla="*/ 3887834 w 4070678"/>
                <a:gd name="connsiteY2" fmla="*/ 4471816 h 6006382"/>
                <a:gd name="connsiteX3" fmla="*/ 4046761 w 4070678"/>
                <a:gd name="connsiteY3" fmla="*/ 3295055 h 6006382"/>
                <a:gd name="connsiteX4" fmla="*/ 4069468 w 4070678"/>
                <a:gd name="connsiteY4" fmla="*/ 2385411 h 6006382"/>
                <a:gd name="connsiteX5" fmla="*/ 4037259 w 4070678"/>
                <a:gd name="connsiteY5" fmla="*/ 1724934 h 6006382"/>
                <a:gd name="connsiteX6" fmla="*/ 3856192 w 4070678"/>
                <a:gd name="connsiteY6" fmla="*/ 1336863 h 6006382"/>
                <a:gd name="connsiteX7" fmla="*/ 3576013 w 4070678"/>
                <a:gd name="connsiteY7" fmla="*/ 1123689 h 6006382"/>
                <a:gd name="connsiteX8" fmla="*/ 3412993 w 4070678"/>
                <a:gd name="connsiteY8" fmla="*/ 889905 h 6006382"/>
                <a:gd name="connsiteX9" fmla="*/ 3509212 w 4070678"/>
                <a:gd name="connsiteY9" fmla="*/ 648284 h 6006382"/>
                <a:gd name="connsiteX10" fmla="*/ 3692443 w 4070678"/>
                <a:gd name="connsiteY10" fmla="*/ 359554 h 6006382"/>
                <a:gd name="connsiteX11" fmla="*/ 3498233 w 4070678"/>
                <a:gd name="connsiteY11" fmla="*/ 0 h 6006382"/>
                <a:gd name="connsiteX0" fmla="*/ 0 w 4070678"/>
                <a:gd name="connsiteY0" fmla="*/ 6006382 h 6006382"/>
                <a:gd name="connsiteX1" fmla="*/ 3350506 w 4070678"/>
                <a:gd name="connsiteY1" fmla="*/ 5186537 h 6006382"/>
                <a:gd name="connsiteX2" fmla="*/ 3887834 w 4070678"/>
                <a:gd name="connsiteY2" fmla="*/ 4471816 h 6006382"/>
                <a:gd name="connsiteX3" fmla="*/ 4046761 w 4070678"/>
                <a:gd name="connsiteY3" fmla="*/ 3295055 h 6006382"/>
                <a:gd name="connsiteX4" fmla="*/ 4069468 w 4070678"/>
                <a:gd name="connsiteY4" fmla="*/ 2385411 h 6006382"/>
                <a:gd name="connsiteX5" fmla="*/ 4037259 w 4070678"/>
                <a:gd name="connsiteY5" fmla="*/ 1724934 h 6006382"/>
                <a:gd name="connsiteX6" fmla="*/ 3856192 w 4070678"/>
                <a:gd name="connsiteY6" fmla="*/ 1336863 h 6006382"/>
                <a:gd name="connsiteX7" fmla="*/ 3576013 w 4070678"/>
                <a:gd name="connsiteY7" fmla="*/ 1123689 h 6006382"/>
                <a:gd name="connsiteX8" fmla="*/ 3412993 w 4070678"/>
                <a:gd name="connsiteY8" fmla="*/ 889905 h 6006382"/>
                <a:gd name="connsiteX9" fmla="*/ 3509212 w 4070678"/>
                <a:gd name="connsiteY9" fmla="*/ 648284 h 6006382"/>
                <a:gd name="connsiteX10" fmla="*/ 3692443 w 4070678"/>
                <a:gd name="connsiteY10" fmla="*/ 359554 h 6006382"/>
                <a:gd name="connsiteX11" fmla="*/ 3498233 w 4070678"/>
                <a:gd name="connsiteY11" fmla="*/ 0 h 6006382"/>
                <a:gd name="connsiteX0" fmla="*/ 0 w 4070678"/>
                <a:gd name="connsiteY0" fmla="*/ 6006382 h 6006382"/>
                <a:gd name="connsiteX1" fmla="*/ 3350506 w 4070678"/>
                <a:gd name="connsiteY1" fmla="*/ 5186537 h 6006382"/>
                <a:gd name="connsiteX2" fmla="*/ 3887834 w 4070678"/>
                <a:gd name="connsiteY2" fmla="*/ 4471816 h 6006382"/>
                <a:gd name="connsiteX3" fmla="*/ 4046761 w 4070678"/>
                <a:gd name="connsiteY3" fmla="*/ 3295055 h 6006382"/>
                <a:gd name="connsiteX4" fmla="*/ 4069468 w 4070678"/>
                <a:gd name="connsiteY4" fmla="*/ 2385411 h 6006382"/>
                <a:gd name="connsiteX5" fmla="*/ 4037259 w 4070678"/>
                <a:gd name="connsiteY5" fmla="*/ 1724934 h 6006382"/>
                <a:gd name="connsiteX6" fmla="*/ 3856192 w 4070678"/>
                <a:gd name="connsiteY6" fmla="*/ 1336863 h 6006382"/>
                <a:gd name="connsiteX7" fmla="*/ 3576013 w 4070678"/>
                <a:gd name="connsiteY7" fmla="*/ 1123689 h 6006382"/>
                <a:gd name="connsiteX8" fmla="*/ 3412993 w 4070678"/>
                <a:gd name="connsiteY8" fmla="*/ 889905 h 6006382"/>
                <a:gd name="connsiteX9" fmla="*/ 3509212 w 4070678"/>
                <a:gd name="connsiteY9" fmla="*/ 648284 h 6006382"/>
                <a:gd name="connsiteX10" fmla="*/ 3692443 w 4070678"/>
                <a:gd name="connsiteY10" fmla="*/ 359554 h 6006382"/>
                <a:gd name="connsiteX11" fmla="*/ 3498233 w 4070678"/>
                <a:gd name="connsiteY11" fmla="*/ 0 h 6006382"/>
                <a:gd name="connsiteX0" fmla="*/ 0 w 4070678"/>
                <a:gd name="connsiteY0" fmla="*/ 6006382 h 6006382"/>
                <a:gd name="connsiteX1" fmla="*/ 1261738 w 4070678"/>
                <a:gd name="connsiteY1" fmla="*/ 5843502 h 6006382"/>
                <a:gd name="connsiteX2" fmla="*/ 3350506 w 4070678"/>
                <a:gd name="connsiteY2" fmla="*/ 5186537 h 6006382"/>
                <a:gd name="connsiteX3" fmla="*/ 3887834 w 4070678"/>
                <a:gd name="connsiteY3" fmla="*/ 4471816 h 6006382"/>
                <a:gd name="connsiteX4" fmla="*/ 4046761 w 4070678"/>
                <a:gd name="connsiteY4" fmla="*/ 3295055 h 6006382"/>
                <a:gd name="connsiteX5" fmla="*/ 4069468 w 4070678"/>
                <a:gd name="connsiteY5" fmla="*/ 2385411 h 6006382"/>
                <a:gd name="connsiteX6" fmla="*/ 4037259 w 4070678"/>
                <a:gd name="connsiteY6" fmla="*/ 1724934 h 6006382"/>
                <a:gd name="connsiteX7" fmla="*/ 3856192 w 4070678"/>
                <a:gd name="connsiteY7" fmla="*/ 1336863 h 6006382"/>
                <a:gd name="connsiteX8" fmla="*/ 3576013 w 4070678"/>
                <a:gd name="connsiteY8" fmla="*/ 1123689 h 6006382"/>
                <a:gd name="connsiteX9" fmla="*/ 3412993 w 4070678"/>
                <a:gd name="connsiteY9" fmla="*/ 889905 h 6006382"/>
                <a:gd name="connsiteX10" fmla="*/ 3509212 w 4070678"/>
                <a:gd name="connsiteY10" fmla="*/ 648284 h 6006382"/>
                <a:gd name="connsiteX11" fmla="*/ 3692443 w 4070678"/>
                <a:gd name="connsiteY11" fmla="*/ 359554 h 6006382"/>
                <a:gd name="connsiteX12" fmla="*/ 3498233 w 4070678"/>
                <a:gd name="connsiteY12" fmla="*/ 0 h 6006382"/>
                <a:gd name="connsiteX0" fmla="*/ 0 w 4070678"/>
                <a:gd name="connsiteY0" fmla="*/ 6006382 h 6006382"/>
                <a:gd name="connsiteX1" fmla="*/ 1261738 w 4070678"/>
                <a:gd name="connsiteY1" fmla="*/ 5843502 h 6006382"/>
                <a:gd name="connsiteX2" fmla="*/ 3350506 w 4070678"/>
                <a:gd name="connsiteY2" fmla="*/ 5186537 h 6006382"/>
                <a:gd name="connsiteX3" fmla="*/ 3887834 w 4070678"/>
                <a:gd name="connsiteY3" fmla="*/ 4471816 h 6006382"/>
                <a:gd name="connsiteX4" fmla="*/ 4046761 w 4070678"/>
                <a:gd name="connsiteY4" fmla="*/ 3295055 h 6006382"/>
                <a:gd name="connsiteX5" fmla="*/ 4069468 w 4070678"/>
                <a:gd name="connsiteY5" fmla="*/ 2385411 h 6006382"/>
                <a:gd name="connsiteX6" fmla="*/ 4037259 w 4070678"/>
                <a:gd name="connsiteY6" fmla="*/ 1724934 h 6006382"/>
                <a:gd name="connsiteX7" fmla="*/ 3856192 w 4070678"/>
                <a:gd name="connsiteY7" fmla="*/ 1336863 h 6006382"/>
                <a:gd name="connsiteX8" fmla="*/ 3576013 w 4070678"/>
                <a:gd name="connsiteY8" fmla="*/ 1123689 h 6006382"/>
                <a:gd name="connsiteX9" fmla="*/ 3412993 w 4070678"/>
                <a:gd name="connsiteY9" fmla="*/ 889905 h 6006382"/>
                <a:gd name="connsiteX10" fmla="*/ 3509212 w 4070678"/>
                <a:gd name="connsiteY10" fmla="*/ 648284 h 6006382"/>
                <a:gd name="connsiteX11" fmla="*/ 3692443 w 4070678"/>
                <a:gd name="connsiteY11" fmla="*/ 359554 h 6006382"/>
                <a:gd name="connsiteX12" fmla="*/ 3498233 w 4070678"/>
                <a:gd name="connsiteY12" fmla="*/ 0 h 6006382"/>
                <a:gd name="connsiteX0" fmla="*/ 0 w 4070678"/>
                <a:gd name="connsiteY0" fmla="*/ 6006382 h 6006382"/>
                <a:gd name="connsiteX1" fmla="*/ 1261738 w 4070678"/>
                <a:gd name="connsiteY1" fmla="*/ 5843502 h 6006382"/>
                <a:gd name="connsiteX2" fmla="*/ 3350506 w 4070678"/>
                <a:gd name="connsiteY2" fmla="*/ 5186537 h 6006382"/>
                <a:gd name="connsiteX3" fmla="*/ 3887834 w 4070678"/>
                <a:gd name="connsiteY3" fmla="*/ 4471816 h 6006382"/>
                <a:gd name="connsiteX4" fmla="*/ 4046761 w 4070678"/>
                <a:gd name="connsiteY4" fmla="*/ 3295055 h 6006382"/>
                <a:gd name="connsiteX5" fmla="*/ 4069468 w 4070678"/>
                <a:gd name="connsiteY5" fmla="*/ 2385411 h 6006382"/>
                <a:gd name="connsiteX6" fmla="*/ 4037259 w 4070678"/>
                <a:gd name="connsiteY6" fmla="*/ 1724934 h 6006382"/>
                <a:gd name="connsiteX7" fmla="*/ 3856192 w 4070678"/>
                <a:gd name="connsiteY7" fmla="*/ 1336863 h 6006382"/>
                <a:gd name="connsiteX8" fmla="*/ 3576013 w 4070678"/>
                <a:gd name="connsiteY8" fmla="*/ 1123689 h 6006382"/>
                <a:gd name="connsiteX9" fmla="*/ 3412993 w 4070678"/>
                <a:gd name="connsiteY9" fmla="*/ 889905 h 6006382"/>
                <a:gd name="connsiteX10" fmla="*/ 3509212 w 4070678"/>
                <a:gd name="connsiteY10" fmla="*/ 648284 h 6006382"/>
                <a:gd name="connsiteX11" fmla="*/ 3692443 w 4070678"/>
                <a:gd name="connsiteY11" fmla="*/ 359554 h 6006382"/>
                <a:gd name="connsiteX12" fmla="*/ 3498233 w 4070678"/>
                <a:gd name="connsiteY12" fmla="*/ 0 h 6006382"/>
                <a:gd name="connsiteX0" fmla="*/ 0 w 4070678"/>
                <a:gd name="connsiteY0" fmla="*/ 6006382 h 6006382"/>
                <a:gd name="connsiteX1" fmla="*/ 1261738 w 4070678"/>
                <a:gd name="connsiteY1" fmla="*/ 5843502 h 6006382"/>
                <a:gd name="connsiteX2" fmla="*/ 3350506 w 4070678"/>
                <a:gd name="connsiteY2" fmla="*/ 5186537 h 6006382"/>
                <a:gd name="connsiteX3" fmla="*/ 3887834 w 4070678"/>
                <a:gd name="connsiteY3" fmla="*/ 4471816 h 6006382"/>
                <a:gd name="connsiteX4" fmla="*/ 4046761 w 4070678"/>
                <a:gd name="connsiteY4" fmla="*/ 3295055 h 6006382"/>
                <a:gd name="connsiteX5" fmla="*/ 4069468 w 4070678"/>
                <a:gd name="connsiteY5" fmla="*/ 2385411 h 6006382"/>
                <a:gd name="connsiteX6" fmla="*/ 4037259 w 4070678"/>
                <a:gd name="connsiteY6" fmla="*/ 1724934 h 6006382"/>
                <a:gd name="connsiteX7" fmla="*/ 3856192 w 4070678"/>
                <a:gd name="connsiteY7" fmla="*/ 1336863 h 6006382"/>
                <a:gd name="connsiteX8" fmla="*/ 3576013 w 4070678"/>
                <a:gd name="connsiteY8" fmla="*/ 1123689 h 6006382"/>
                <a:gd name="connsiteX9" fmla="*/ 3412993 w 4070678"/>
                <a:gd name="connsiteY9" fmla="*/ 889905 h 6006382"/>
                <a:gd name="connsiteX10" fmla="*/ 3509212 w 4070678"/>
                <a:gd name="connsiteY10" fmla="*/ 648284 h 6006382"/>
                <a:gd name="connsiteX11" fmla="*/ 3692443 w 4070678"/>
                <a:gd name="connsiteY11" fmla="*/ 359554 h 6006382"/>
                <a:gd name="connsiteX12" fmla="*/ 3498233 w 4070678"/>
                <a:gd name="connsiteY12" fmla="*/ 0 h 6006382"/>
                <a:gd name="connsiteX0" fmla="*/ 0 w 4070678"/>
                <a:gd name="connsiteY0" fmla="*/ 6006382 h 6006382"/>
                <a:gd name="connsiteX1" fmla="*/ 1261738 w 4070678"/>
                <a:gd name="connsiteY1" fmla="*/ 5843502 h 6006382"/>
                <a:gd name="connsiteX2" fmla="*/ 3350506 w 4070678"/>
                <a:gd name="connsiteY2" fmla="*/ 5186537 h 6006382"/>
                <a:gd name="connsiteX3" fmla="*/ 3887834 w 4070678"/>
                <a:gd name="connsiteY3" fmla="*/ 4471816 h 6006382"/>
                <a:gd name="connsiteX4" fmla="*/ 4046761 w 4070678"/>
                <a:gd name="connsiteY4" fmla="*/ 3295055 h 6006382"/>
                <a:gd name="connsiteX5" fmla="*/ 4069468 w 4070678"/>
                <a:gd name="connsiteY5" fmla="*/ 2385411 h 6006382"/>
                <a:gd name="connsiteX6" fmla="*/ 4037259 w 4070678"/>
                <a:gd name="connsiteY6" fmla="*/ 1724934 h 6006382"/>
                <a:gd name="connsiteX7" fmla="*/ 3856192 w 4070678"/>
                <a:gd name="connsiteY7" fmla="*/ 1336863 h 6006382"/>
                <a:gd name="connsiteX8" fmla="*/ 3576013 w 4070678"/>
                <a:gd name="connsiteY8" fmla="*/ 1123689 h 6006382"/>
                <a:gd name="connsiteX9" fmla="*/ 3412993 w 4070678"/>
                <a:gd name="connsiteY9" fmla="*/ 889905 h 6006382"/>
                <a:gd name="connsiteX10" fmla="*/ 3509212 w 4070678"/>
                <a:gd name="connsiteY10" fmla="*/ 648284 h 6006382"/>
                <a:gd name="connsiteX11" fmla="*/ 3692443 w 4070678"/>
                <a:gd name="connsiteY11" fmla="*/ 359554 h 6006382"/>
                <a:gd name="connsiteX12" fmla="*/ 3498233 w 4070678"/>
                <a:gd name="connsiteY12" fmla="*/ 0 h 6006382"/>
                <a:gd name="connsiteX0" fmla="*/ 0 w 4070678"/>
                <a:gd name="connsiteY0" fmla="*/ 6006382 h 6006382"/>
                <a:gd name="connsiteX1" fmla="*/ 1261738 w 4070678"/>
                <a:gd name="connsiteY1" fmla="*/ 5843502 h 6006382"/>
                <a:gd name="connsiteX2" fmla="*/ 3350506 w 4070678"/>
                <a:gd name="connsiteY2" fmla="*/ 5186537 h 6006382"/>
                <a:gd name="connsiteX3" fmla="*/ 3887834 w 4070678"/>
                <a:gd name="connsiteY3" fmla="*/ 4471816 h 6006382"/>
                <a:gd name="connsiteX4" fmla="*/ 4046761 w 4070678"/>
                <a:gd name="connsiteY4" fmla="*/ 3295055 h 6006382"/>
                <a:gd name="connsiteX5" fmla="*/ 4069468 w 4070678"/>
                <a:gd name="connsiteY5" fmla="*/ 2385411 h 6006382"/>
                <a:gd name="connsiteX6" fmla="*/ 4037259 w 4070678"/>
                <a:gd name="connsiteY6" fmla="*/ 1724934 h 6006382"/>
                <a:gd name="connsiteX7" fmla="*/ 3856192 w 4070678"/>
                <a:gd name="connsiteY7" fmla="*/ 1336863 h 6006382"/>
                <a:gd name="connsiteX8" fmla="*/ 3576013 w 4070678"/>
                <a:gd name="connsiteY8" fmla="*/ 1123689 h 6006382"/>
                <a:gd name="connsiteX9" fmla="*/ 3412993 w 4070678"/>
                <a:gd name="connsiteY9" fmla="*/ 889905 h 6006382"/>
                <a:gd name="connsiteX10" fmla="*/ 3509212 w 4070678"/>
                <a:gd name="connsiteY10" fmla="*/ 648284 h 6006382"/>
                <a:gd name="connsiteX11" fmla="*/ 3692443 w 4070678"/>
                <a:gd name="connsiteY11" fmla="*/ 359554 h 6006382"/>
                <a:gd name="connsiteX12" fmla="*/ 3498233 w 4070678"/>
                <a:gd name="connsiteY12" fmla="*/ 0 h 6006382"/>
                <a:gd name="connsiteX0" fmla="*/ 0 w 4093381"/>
                <a:gd name="connsiteY0" fmla="*/ 6006382 h 6006382"/>
                <a:gd name="connsiteX1" fmla="*/ 1284441 w 4093381"/>
                <a:gd name="connsiteY1" fmla="*/ 5843502 h 6006382"/>
                <a:gd name="connsiteX2" fmla="*/ 3373209 w 4093381"/>
                <a:gd name="connsiteY2" fmla="*/ 5186537 h 6006382"/>
                <a:gd name="connsiteX3" fmla="*/ 3910537 w 4093381"/>
                <a:gd name="connsiteY3" fmla="*/ 4471816 h 6006382"/>
                <a:gd name="connsiteX4" fmla="*/ 4069464 w 4093381"/>
                <a:gd name="connsiteY4" fmla="*/ 3295055 h 6006382"/>
                <a:gd name="connsiteX5" fmla="*/ 4092171 w 4093381"/>
                <a:gd name="connsiteY5" fmla="*/ 2385411 h 6006382"/>
                <a:gd name="connsiteX6" fmla="*/ 4059962 w 4093381"/>
                <a:gd name="connsiteY6" fmla="*/ 1724934 h 6006382"/>
                <a:gd name="connsiteX7" fmla="*/ 3878895 w 4093381"/>
                <a:gd name="connsiteY7" fmla="*/ 1336863 h 6006382"/>
                <a:gd name="connsiteX8" fmla="*/ 3598716 w 4093381"/>
                <a:gd name="connsiteY8" fmla="*/ 1123689 h 6006382"/>
                <a:gd name="connsiteX9" fmla="*/ 3435696 w 4093381"/>
                <a:gd name="connsiteY9" fmla="*/ 889905 h 6006382"/>
                <a:gd name="connsiteX10" fmla="*/ 3531915 w 4093381"/>
                <a:gd name="connsiteY10" fmla="*/ 648284 h 6006382"/>
                <a:gd name="connsiteX11" fmla="*/ 3715146 w 4093381"/>
                <a:gd name="connsiteY11" fmla="*/ 359554 h 6006382"/>
                <a:gd name="connsiteX12" fmla="*/ 3520936 w 4093381"/>
                <a:gd name="connsiteY12" fmla="*/ 0 h 6006382"/>
                <a:gd name="connsiteX0" fmla="*/ 0 w 4093381"/>
                <a:gd name="connsiteY0" fmla="*/ 6006382 h 6006382"/>
                <a:gd name="connsiteX1" fmla="*/ 1284441 w 4093381"/>
                <a:gd name="connsiteY1" fmla="*/ 5843502 h 6006382"/>
                <a:gd name="connsiteX2" fmla="*/ 3373209 w 4093381"/>
                <a:gd name="connsiteY2" fmla="*/ 5186537 h 6006382"/>
                <a:gd name="connsiteX3" fmla="*/ 3910537 w 4093381"/>
                <a:gd name="connsiteY3" fmla="*/ 4471816 h 6006382"/>
                <a:gd name="connsiteX4" fmla="*/ 4069464 w 4093381"/>
                <a:gd name="connsiteY4" fmla="*/ 3295055 h 6006382"/>
                <a:gd name="connsiteX5" fmla="*/ 4092171 w 4093381"/>
                <a:gd name="connsiteY5" fmla="*/ 2385411 h 6006382"/>
                <a:gd name="connsiteX6" fmla="*/ 4059962 w 4093381"/>
                <a:gd name="connsiteY6" fmla="*/ 1724934 h 6006382"/>
                <a:gd name="connsiteX7" fmla="*/ 3878895 w 4093381"/>
                <a:gd name="connsiteY7" fmla="*/ 1336863 h 6006382"/>
                <a:gd name="connsiteX8" fmla="*/ 3598716 w 4093381"/>
                <a:gd name="connsiteY8" fmla="*/ 1123689 h 6006382"/>
                <a:gd name="connsiteX9" fmla="*/ 3435696 w 4093381"/>
                <a:gd name="connsiteY9" fmla="*/ 889905 h 6006382"/>
                <a:gd name="connsiteX10" fmla="*/ 3531915 w 4093381"/>
                <a:gd name="connsiteY10" fmla="*/ 648284 h 6006382"/>
                <a:gd name="connsiteX11" fmla="*/ 3715146 w 4093381"/>
                <a:gd name="connsiteY11" fmla="*/ 359554 h 6006382"/>
                <a:gd name="connsiteX12" fmla="*/ 3520936 w 4093381"/>
                <a:gd name="connsiteY12" fmla="*/ 0 h 6006382"/>
                <a:gd name="connsiteX0" fmla="*/ 0 w 4093381"/>
                <a:gd name="connsiteY0" fmla="*/ 6020821 h 6020821"/>
                <a:gd name="connsiteX1" fmla="*/ 1284441 w 4093381"/>
                <a:gd name="connsiteY1" fmla="*/ 5843502 h 6020821"/>
                <a:gd name="connsiteX2" fmla="*/ 3373209 w 4093381"/>
                <a:gd name="connsiteY2" fmla="*/ 5186537 h 6020821"/>
                <a:gd name="connsiteX3" fmla="*/ 3910537 w 4093381"/>
                <a:gd name="connsiteY3" fmla="*/ 4471816 h 6020821"/>
                <a:gd name="connsiteX4" fmla="*/ 4069464 w 4093381"/>
                <a:gd name="connsiteY4" fmla="*/ 3295055 h 6020821"/>
                <a:gd name="connsiteX5" fmla="*/ 4092171 w 4093381"/>
                <a:gd name="connsiteY5" fmla="*/ 2385411 h 6020821"/>
                <a:gd name="connsiteX6" fmla="*/ 4059962 w 4093381"/>
                <a:gd name="connsiteY6" fmla="*/ 1724934 h 6020821"/>
                <a:gd name="connsiteX7" fmla="*/ 3878895 w 4093381"/>
                <a:gd name="connsiteY7" fmla="*/ 1336863 h 6020821"/>
                <a:gd name="connsiteX8" fmla="*/ 3598716 w 4093381"/>
                <a:gd name="connsiteY8" fmla="*/ 1123689 h 6020821"/>
                <a:gd name="connsiteX9" fmla="*/ 3435696 w 4093381"/>
                <a:gd name="connsiteY9" fmla="*/ 889905 h 6020821"/>
                <a:gd name="connsiteX10" fmla="*/ 3531915 w 4093381"/>
                <a:gd name="connsiteY10" fmla="*/ 648284 h 6020821"/>
                <a:gd name="connsiteX11" fmla="*/ 3715146 w 4093381"/>
                <a:gd name="connsiteY11" fmla="*/ 359554 h 6020821"/>
                <a:gd name="connsiteX12" fmla="*/ 3520936 w 4093381"/>
                <a:gd name="connsiteY12" fmla="*/ 0 h 6020821"/>
                <a:gd name="connsiteX0" fmla="*/ 0 w 4093381"/>
                <a:gd name="connsiteY0" fmla="*/ 6020821 h 6020821"/>
                <a:gd name="connsiteX1" fmla="*/ 1284441 w 4093381"/>
                <a:gd name="connsiteY1" fmla="*/ 5843502 h 6020821"/>
                <a:gd name="connsiteX2" fmla="*/ 3373209 w 4093381"/>
                <a:gd name="connsiteY2" fmla="*/ 5186537 h 6020821"/>
                <a:gd name="connsiteX3" fmla="*/ 3910537 w 4093381"/>
                <a:gd name="connsiteY3" fmla="*/ 4471816 h 6020821"/>
                <a:gd name="connsiteX4" fmla="*/ 4069464 w 4093381"/>
                <a:gd name="connsiteY4" fmla="*/ 3295055 h 6020821"/>
                <a:gd name="connsiteX5" fmla="*/ 4092171 w 4093381"/>
                <a:gd name="connsiteY5" fmla="*/ 2385411 h 6020821"/>
                <a:gd name="connsiteX6" fmla="*/ 4059962 w 4093381"/>
                <a:gd name="connsiteY6" fmla="*/ 1724934 h 6020821"/>
                <a:gd name="connsiteX7" fmla="*/ 3878895 w 4093381"/>
                <a:gd name="connsiteY7" fmla="*/ 1336863 h 6020821"/>
                <a:gd name="connsiteX8" fmla="*/ 3598716 w 4093381"/>
                <a:gd name="connsiteY8" fmla="*/ 1123689 h 6020821"/>
                <a:gd name="connsiteX9" fmla="*/ 3435696 w 4093381"/>
                <a:gd name="connsiteY9" fmla="*/ 889905 h 6020821"/>
                <a:gd name="connsiteX10" fmla="*/ 3531915 w 4093381"/>
                <a:gd name="connsiteY10" fmla="*/ 648284 h 6020821"/>
                <a:gd name="connsiteX11" fmla="*/ 3715146 w 4093381"/>
                <a:gd name="connsiteY11" fmla="*/ 359554 h 6020821"/>
                <a:gd name="connsiteX12" fmla="*/ 3520936 w 4093381"/>
                <a:gd name="connsiteY12" fmla="*/ 0 h 6020821"/>
                <a:gd name="connsiteX0" fmla="*/ 0 w 4093381"/>
                <a:gd name="connsiteY0" fmla="*/ 6020821 h 6020821"/>
                <a:gd name="connsiteX1" fmla="*/ 1284441 w 4093381"/>
                <a:gd name="connsiteY1" fmla="*/ 5843502 h 6020821"/>
                <a:gd name="connsiteX2" fmla="*/ 3373209 w 4093381"/>
                <a:gd name="connsiteY2" fmla="*/ 5186537 h 6020821"/>
                <a:gd name="connsiteX3" fmla="*/ 3910537 w 4093381"/>
                <a:gd name="connsiteY3" fmla="*/ 4471816 h 6020821"/>
                <a:gd name="connsiteX4" fmla="*/ 4069464 w 4093381"/>
                <a:gd name="connsiteY4" fmla="*/ 3295055 h 6020821"/>
                <a:gd name="connsiteX5" fmla="*/ 4092171 w 4093381"/>
                <a:gd name="connsiteY5" fmla="*/ 2385411 h 6020821"/>
                <a:gd name="connsiteX6" fmla="*/ 4059962 w 4093381"/>
                <a:gd name="connsiteY6" fmla="*/ 1724934 h 6020821"/>
                <a:gd name="connsiteX7" fmla="*/ 3878895 w 4093381"/>
                <a:gd name="connsiteY7" fmla="*/ 1336863 h 6020821"/>
                <a:gd name="connsiteX8" fmla="*/ 3598716 w 4093381"/>
                <a:gd name="connsiteY8" fmla="*/ 1123689 h 6020821"/>
                <a:gd name="connsiteX9" fmla="*/ 3435696 w 4093381"/>
                <a:gd name="connsiteY9" fmla="*/ 889905 h 6020821"/>
                <a:gd name="connsiteX10" fmla="*/ 3531915 w 4093381"/>
                <a:gd name="connsiteY10" fmla="*/ 648284 h 6020821"/>
                <a:gd name="connsiteX11" fmla="*/ 3715146 w 4093381"/>
                <a:gd name="connsiteY11" fmla="*/ 359554 h 6020821"/>
                <a:gd name="connsiteX12" fmla="*/ 3520936 w 4093381"/>
                <a:gd name="connsiteY12" fmla="*/ 0 h 6020821"/>
                <a:gd name="connsiteX0" fmla="*/ 0 w 4093381"/>
                <a:gd name="connsiteY0" fmla="*/ 6020821 h 6020821"/>
                <a:gd name="connsiteX1" fmla="*/ 1284441 w 4093381"/>
                <a:gd name="connsiteY1" fmla="*/ 5843502 h 6020821"/>
                <a:gd name="connsiteX2" fmla="*/ 3373209 w 4093381"/>
                <a:gd name="connsiteY2" fmla="*/ 5186537 h 6020821"/>
                <a:gd name="connsiteX3" fmla="*/ 3910537 w 4093381"/>
                <a:gd name="connsiteY3" fmla="*/ 4471816 h 6020821"/>
                <a:gd name="connsiteX4" fmla="*/ 4069464 w 4093381"/>
                <a:gd name="connsiteY4" fmla="*/ 3295055 h 6020821"/>
                <a:gd name="connsiteX5" fmla="*/ 4092171 w 4093381"/>
                <a:gd name="connsiteY5" fmla="*/ 2385411 h 6020821"/>
                <a:gd name="connsiteX6" fmla="*/ 4059962 w 4093381"/>
                <a:gd name="connsiteY6" fmla="*/ 1724934 h 6020821"/>
                <a:gd name="connsiteX7" fmla="*/ 3878895 w 4093381"/>
                <a:gd name="connsiteY7" fmla="*/ 1336863 h 6020821"/>
                <a:gd name="connsiteX8" fmla="*/ 3598716 w 4093381"/>
                <a:gd name="connsiteY8" fmla="*/ 1123689 h 6020821"/>
                <a:gd name="connsiteX9" fmla="*/ 3435696 w 4093381"/>
                <a:gd name="connsiteY9" fmla="*/ 889905 h 6020821"/>
                <a:gd name="connsiteX10" fmla="*/ 3531915 w 4093381"/>
                <a:gd name="connsiteY10" fmla="*/ 648284 h 6020821"/>
                <a:gd name="connsiteX11" fmla="*/ 3715146 w 4093381"/>
                <a:gd name="connsiteY11" fmla="*/ 359554 h 6020821"/>
                <a:gd name="connsiteX12" fmla="*/ 3520936 w 4093381"/>
                <a:gd name="connsiteY12" fmla="*/ 0 h 6020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3381" h="6020821">
                  <a:moveTo>
                    <a:pt x="0" y="6020821"/>
                  </a:moveTo>
                  <a:cubicBezTo>
                    <a:pt x="471387" y="5973219"/>
                    <a:pt x="790353" y="5932014"/>
                    <a:pt x="1284441" y="5843502"/>
                  </a:cubicBezTo>
                  <a:cubicBezTo>
                    <a:pt x="1778529" y="5754990"/>
                    <a:pt x="2935526" y="5415151"/>
                    <a:pt x="3373209" y="5186537"/>
                  </a:cubicBezTo>
                  <a:cubicBezTo>
                    <a:pt x="3810892" y="4957923"/>
                    <a:pt x="3802415" y="4782926"/>
                    <a:pt x="3910537" y="4471816"/>
                  </a:cubicBezTo>
                  <a:cubicBezTo>
                    <a:pt x="4018659" y="4160706"/>
                    <a:pt x="4035408" y="3689716"/>
                    <a:pt x="4069464" y="3295055"/>
                  </a:cubicBezTo>
                  <a:cubicBezTo>
                    <a:pt x="4098123" y="2832338"/>
                    <a:pt x="4093755" y="2647098"/>
                    <a:pt x="4092171" y="2385411"/>
                  </a:cubicBezTo>
                  <a:cubicBezTo>
                    <a:pt x="4090587" y="2123724"/>
                    <a:pt x="4095508" y="1899692"/>
                    <a:pt x="4059962" y="1724934"/>
                  </a:cubicBezTo>
                  <a:cubicBezTo>
                    <a:pt x="4024416" y="1550176"/>
                    <a:pt x="3955769" y="1437071"/>
                    <a:pt x="3878895" y="1336863"/>
                  </a:cubicBezTo>
                  <a:cubicBezTo>
                    <a:pt x="3802021" y="1236656"/>
                    <a:pt x="3672583" y="1198182"/>
                    <a:pt x="3598716" y="1123689"/>
                  </a:cubicBezTo>
                  <a:cubicBezTo>
                    <a:pt x="3524850" y="1049196"/>
                    <a:pt x="3482018" y="1018327"/>
                    <a:pt x="3435696" y="889905"/>
                  </a:cubicBezTo>
                  <a:cubicBezTo>
                    <a:pt x="3431182" y="761483"/>
                    <a:pt x="3485340" y="736676"/>
                    <a:pt x="3531915" y="648284"/>
                  </a:cubicBezTo>
                  <a:cubicBezTo>
                    <a:pt x="3578490" y="559892"/>
                    <a:pt x="3764359" y="447660"/>
                    <a:pt x="3715146" y="359554"/>
                  </a:cubicBezTo>
                  <a:cubicBezTo>
                    <a:pt x="3665933" y="271448"/>
                    <a:pt x="3605074" y="107949"/>
                    <a:pt x="3520936" y="0"/>
                  </a:cubicBezTo>
                </a:path>
              </a:pathLst>
            </a:custGeom>
            <a:noFill/>
            <a:ln w="63500" cmpd="dbl">
              <a:solidFill>
                <a:schemeClr val="accent2">
                  <a:lumMod val="75000"/>
                </a:schemeClr>
              </a:solidFill>
              <a:headEnd type="triangle" w="med" len="sm"/>
              <a:tailEnd type="triangle" w="med" len="sm"/>
            </a:ln>
            <a:effectLst>
              <a:glow rad="635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UD デジタル 教科書体 NK-R" panose="02020400000000000000" pitchFamily="18" charset="-128"/>
                <a:ea typeface="UD デジタル 教科書体 NK-R" panose="02020400000000000000" pitchFamily="18" charset="-128"/>
              </a:endParaRPr>
            </a:p>
          </p:txBody>
        </p:sp>
        <p:sp>
          <p:nvSpPr>
            <p:cNvPr id="51" name="楕円 50"/>
            <p:cNvSpPr/>
            <p:nvPr/>
          </p:nvSpPr>
          <p:spPr>
            <a:xfrm>
              <a:off x="4638671" y="3186115"/>
              <a:ext cx="67757" cy="6775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600">
                <a:latin typeface="UD デジタル 教科書体 NK-R" panose="02020400000000000000" pitchFamily="18" charset="-128"/>
                <a:ea typeface="UD デジタル 教科書体 NK-R" panose="02020400000000000000" pitchFamily="18" charset="-128"/>
              </a:endParaRPr>
            </a:p>
          </p:txBody>
        </p:sp>
        <p:sp>
          <p:nvSpPr>
            <p:cNvPr id="52" name="テキスト ボックス 51"/>
            <p:cNvSpPr txBox="1"/>
            <p:nvPr/>
          </p:nvSpPr>
          <p:spPr>
            <a:xfrm>
              <a:off x="4638671" y="6261592"/>
              <a:ext cx="1805649" cy="215444"/>
            </a:xfrm>
            <a:prstGeom prst="rect">
              <a:avLst/>
            </a:prstGeom>
            <a:noFill/>
            <a:ln>
              <a:noFill/>
            </a:ln>
          </p:spPr>
          <p:txBody>
            <a:bodyPr wrap="square" rtlCol="0">
              <a:spAutoFit/>
            </a:bodyPr>
            <a:lstStyle/>
            <a:p>
              <a:r>
                <a:rPr lang="ja-JP" altLang="en-US" sz="8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出典：地理院タイルを加工して作成</a:t>
              </a:r>
              <a:endParaRPr lang="en-US" altLang="ja-JP" sz="8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53" name="正方形/長方形 52">
              <a:extLst>
                <a:ext uri="{FF2B5EF4-FFF2-40B4-BE49-F238E27FC236}">
                  <a16:creationId xmlns:a16="http://schemas.microsoft.com/office/drawing/2014/main" id="{D3C5C0E7-E4D7-4129-8AEB-3F07B0B2B56E}"/>
                </a:ext>
              </a:extLst>
            </p:cNvPr>
            <p:cNvSpPr/>
            <p:nvPr/>
          </p:nvSpPr>
          <p:spPr>
            <a:xfrm>
              <a:off x="215900" y="2541526"/>
              <a:ext cx="2225925" cy="261610"/>
            </a:xfrm>
            <a:prstGeom prst="rect">
              <a:avLst/>
            </a:prstGeom>
            <a:solidFill>
              <a:schemeClr val="bg1">
                <a:alpha val="70000"/>
              </a:schemeClr>
            </a:solidFill>
          </p:spPr>
          <p:txBody>
            <a:bodyPr wrap="square">
              <a:spAutoFit/>
            </a:bodyPr>
            <a:lstStyle/>
            <a:p>
              <a:pPr>
                <a:spcAft>
                  <a:spcPts val="414"/>
                </a:spcAft>
              </a:pPr>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＜広域サイクル連携のイメージ＞</a:t>
              </a:r>
              <a:endParaRPr lang="en-US" altLang="ja-JP"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83" name="フリーフォーム 82"/>
            <p:cNvSpPr>
              <a:spLocks noChangeAspect="1"/>
            </p:cNvSpPr>
            <p:nvPr/>
          </p:nvSpPr>
          <p:spPr>
            <a:xfrm>
              <a:off x="3486203" y="4198442"/>
              <a:ext cx="368914" cy="433530"/>
            </a:xfrm>
            <a:custGeom>
              <a:avLst/>
              <a:gdLst>
                <a:gd name="connsiteX0" fmla="*/ 625911 w 1466086"/>
                <a:gd name="connsiteY0" fmla="*/ 11103 h 2545559"/>
                <a:gd name="connsiteX1" fmla="*/ 578286 w 1466086"/>
                <a:gd name="connsiteY1" fmla="*/ 30153 h 2545559"/>
                <a:gd name="connsiteX2" fmla="*/ 206811 w 1466086"/>
                <a:gd name="connsiteY2" fmla="*/ 268278 h 2545559"/>
                <a:gd name="connsiteX3" fmla="*/ 16311 w 1466086"/>
                <a:gd name="connsiteY3" fmla="*/ 668328 h 2545559"/>
                <a:gd name="connsiteX4" fmla="*/ 54411 w 1466086"/>
                <a:gd name="connsiteY4" fmla="*/ 1163628 h 2545559"/>
                <a:gd name="connsiteX5" fmla="*/ 406836 w 1466086"/>
                <a:gd name="connsiteY5" fmla="*/ 1439853 h 2545559"/>
                <a:gd name="connsiteX6" fmla="*/ 606861 w 1466086"/>
                <a:gd name="connsiteY6" fmla="*/ 1773228 h 2545559"/>
                <a:gd name="connsiteX7" fmla="*/ 702111 w 1466086"/>
                <a:gd name="connsiteY7" fmla="*/ 2135178 h 2545559"/>
                <a:gd name="connsiteX8" fmla="*/ 740211 w 1466086"/>
                <a:gd name="connsiteY8" fmla="*/ 2392353 h 2545559"/>
                <a:gd name="connsiteX9" fmla="*/ 778311 w 1466086"/>
                <a:gd name="connsiteY9" fmla="*/ 2487603 h 2545559"/>
                <a:gd name="connsiteX10" fmla="*/ 940236 w 1466086"/>
                <a:gd name="connsiteY10" fmla="*/ 2544753 h 2545559"/>
                <a:gd name="connsiteX11" fmla="*/ 1130736 w 1466086"/>
                <a:gd name="connsiteY11" fmla="*/ 2478078 h 2545559"/>
                <a:gd name="connsiteX12" fmla="*/ 1340286 w 1466086"/>
                <a:gd name="connsiteY12" fmla="*/ 2039928 h 2545559"/>
                <a:gd name="connsiteX13" fmla="*/ 1387911 w 1466086"/>
                <a:gd name="connsiteY13" fmla="*/ 1630353 h 2545559"/>
                <a:gd name="connsiteX14" fmla="*/ 1454586 w 1466086"/>
                <a:gd name="connsiteY14" fmla="*/ 1087428 h 2545559"/>
                <a:gd name="connsiteX15" fmla="*/ 1454586 w 1466086"/>
                <a:gd name="connsiteY15" fmla="*/ 611178 h 2545559"/>
                <a:gd name="connsiteX16" fmla="*/ 1340286 w 1466086"/>
                <a:gd name="connsiteY16" fmla="*/ 382578 h 2545559"/>
                <a:gd name="connsiteX17" fmla="*/ 1178361 w 1466086"/>
                <a:gd name="connsiteY17" fmla="*/ 230178 h 2545559"/>
                <a:gd name="connsiteX18" fmla="*/ 968811 w 1466086"/>
                <a:gd name="connsiteY18" fmla="*/ 58728 h 2545559"/>
                <a:gd name="connsiteX19" fmla="*/ 806886 w 1466086"/>
                <a:gd name="connsiteY19" fmla="*/ 39678 h 2545559"/>
                <a:gd name="connsiteX0" fmla="*/ 625911 w 1466086"/>
                <a:gd name="connsiteY0" fmla="*/ 11103 h 2545559"/>
                <a:gd name="connsiteX1" fmla="*/ 578286 w 1466086"/>
                <a:gd name="connsiteY1" fmla="*/ 30153 h 2545559"/>
                <a:gd name="connsiteX2" fmla="*/ 206811 w 1466086"/>
                <a:gd name="connsiteY2" fmla="*/ 268278 h 2545559"/>
                <a:gd name="connsiteX3" fmla="*/ 16311 w 1466086"/>
                <a:gd name="connsiteY3" fmla="*/ 668328 h 2545559"/>
                <a:gd name="connsiteX4" fmla="*/ 54411 w 1466086"/>
                <a:gd name="connsiteY4" fmla="*/ 1163628 h 2545559"/>
                <a:gd name="connsiteX5" fmla="*/ 406836 w 1466086"/>
                <a:gd name="connsiteY5" fmla="*/ 1439853 h 2545559"/>
                <a:gd name="connsiteX6" fmla="*/ 606861 w 1466086"/>
                <a:gd name="connsiteY6" fmla="*/ 1773228 h 2545559"/>
                <a:gd name="connsiteX7" fmla="*/ 702111 w 1466086"/>
                <a:gd name="connsiteY7" fmla="*/ 2135178 h 2545559"/>
                <a:gd name="connsiteX8" fmla="*/ 740211 w 1466086"/>
                <a:gd name="connsiteY8" fmla="*/ 2392353 h 2545559"/>
                <a:gd name="connsiteX9" fmla="*/ 778311 w 1466086"/>
                <a:gd name="connsiteY9" fmla="*/ 2487603 h 2545559"/>
                <a:gd name="connsiteX10" fmla="*/ 940236 w 1466086"/>
                <a:gd name="connsiteY10" fmla="*/ 2544753 h 2545559"/>
                <a:gd name="connsiteX11" fmla="*/ 1130736 w 1466086"/>
                <a:gd name="connsiteY11" fmla="*/ 2478078 h 2545559"/>
                <a:gd name="connsiteX12" fmla="*/ 1340286 w 1466086"/>
                <a:gd name="connsiteY12" fmla="*/ 2039928 h 2545559"/>
                <a:gd name="connsiteX13" fmla="*/ 1387911 w 1466086"/>
                <a:gd name="connsiteY13" fmla="*/ 1630353 h 2545559"/>
                <a:gd name="connsiteX14" fmla="*/ 1454586 w 1466086"/>
                <a:gd name="connsiteY14" fmla="*/ 1087428 h 2545559"/>
                <a:gd name="connsiteX15" fmla="*/ 1454586 w 1466086"/>
                <a:gd name="connsiteY15" fmla="*/ 611178 h 2545559"/>
                <a:gd name="connsiteX16" fmla="*/ 1340286 w 1466086"/>
                <a:gd name="connsiteY16" fmla="*/ 382578 h 2545559"/>
                <a:gd name="connsiteX17" fmla="*/ 1178361 w 1466086"/>
                <a:gd name="connsiteY17" fmla="*/ 230178 h 2545559"/>
                <a:gd name="connsiteX18" fmla="*/ 968811 w 1466086"/>
                <a:gd name="connsiteY18" fmla="*/ 58728 h 2545559"/>
                <a:gd name="connsiteX19" fmla="*/ 806886 w 1466086"/>
                <a:gd name="connsiteY19" fmla="*/ 11103 h 2545559"/>
                <a:gd name="connsiteX0" fmla="*/ 625911 w 1466086"/>
                <a:gd name="connsiteY0" fmla="*/ 11103 h 2545559"/>
                <a:gd name="connsiteX1" fmla="*/ 578286 w 1466086"/>
                <a:gd name="connsiteY1" fmla="*/ 30153 h 2545559"/>
                <a:gd name="connsiteX2" fmla="*/ 206811 w 1466086"/>
                <a:gd name="connsiteY2" fmla="*/ 268278 h 2545559"/>
                <a:gd name="connsiteX3" fmla="*/ 16311 w 1466086"/>
                <a:gd name="connsiteY3" fmla="*/ 668328 h 2545559"/>
                <a:gd name="connsiteX4" fmla="*/ 54411 w 1466086"/>
                <a:gd name="connsiteY4" fmla="*/ 1163628 h 2545559"/>
                <a:gd name="connsiteX5" fmla="*/ 406836 w 1466086"/>
                <a:gd name="connsiteY5" fmla="*/ 1439853 h 2545559"/>
                <a:gd name="connsiteX6" fmla="*/ 606861 w 1466086"/>
                <a:gd name="connsiteY6" fmla="*/ 1773228 h 2545559"/>
                <a:gd name="connsiteX7" fmla="*/ 702111 w 1466086"/>
                <a:gd name="connsiteY7" fmla="*/ 2135178 h 2545559"/>
                <a:gd name="connsiteX8" fmla="*/ 740211 w 1466086"/>
                <a:gd name="connsiteY8" fmla="*/ 2392353 h 2545559"/>
                <a:gd name="connsiteX9" fmla="*/ 778311 w 1466086"/>
                <a:gd name="connsiteY9" fmla="*/ 2487603 h 2545559"/>
                <a:gd name="connsiteX10" fmla="*/ 940236 w 1466086"/>
                <a:gd name="connsiteY10" fmla="*/ 2544753 h 2545559"/>
                <a:gd name="connsiteX11" fmla="*/ 1130736 w 1466086"/>
                <a:gd name="connsiteY11" fmla="*/ 2478078 h 2545559"/>
                <a:gd name="connsiteX12" fmla="*/ 1340286 w 1466086"/>
                <a:gd name="connsiteY12" fmla="*/ 2039928 h 2545559"/>
                <a:gd name="connsiteX13" fmla="*/ 1387911 w 1466086"/>
                <a:gd name="connsiteY13" fmla="*/ 1630353 h 2545559"/>
                <a:gd name="connsiteX14" fmla="*/ 1454586 w 1466086"/>
                <a:gd name="connsiteY14" fmla="*/ 1087428 h 2545559"/>
                <a:gd name="connsiteX15" fmla="*/ 1454586 w 1466086"/>
                <a:gd name="connsiteY15" fmla="*/ 611178 h 2545559"/>
                <a:gd name="connsiteX16" fmla="*/ 1340286 w 1466086"/>
                <a:gd name="connsiteY16" fmla="*/ 382578 h 2545559"/>
                <a:gd name="connsiteX17" fmla="*/ 1178361 w 1466086"/>
                <a:gd name="connsiteY17" fmla="*/ 201603 h 2545559"/>
                <a:gd name="connsiteX18" fmla="*/ 968811 w 1466086"/>
                <a:gd name="connsiteY18" fmla="*/ 58728 h 2545559"/>
                <a:gd name="connsiteX19" fmla="*/ 806886 w 1466086"/>
                <a:gd name="connsiteY19" fmla="*/ 11103 h 2545559"/>
                <a:gd name="connsiteX0" fmla="*/ 625036 w 1465211"/>
                <a:gd name="connsiteY0" fmla="*/ 11103 h 2545559"/>
                <a:gd name="connsiteX1" fmla="*/ 577411 w 1465211"/>
                <a:gd name="connsiteY1" fmla="*/ 30153 h 2545559"/>
                <a:gd name="connsiteX2" fmla="*/ 205936 w 1465211"/>
                <a:gd name="connsiteY2" fmla="*/ 268278 h 2545559"/>
                <a:gd name="connsiteX3" fmla="*/ 15436 w 1465211"/>
                <a:gd name="connsiteY3" fmla="*/ 668328 h 2545559"/>
                <a:gd name="connsiteX4" fmla="*/ 53536 w 1465211"/>
                <a:gd name="connsiteY4" fmla="*/ 1163628 h 2545559"/>
                <a:gd name="connsiteX5" fmla="*/ 386911 w 1465211"/>
                <a:gd name="connsiteY5" fmla="*/ 1468428 h 2545559"/>
                <a:gd name="connsiteX6" fmla="*/ 605986 w 1465211"/>
                <a:gd name="connsiteY6" fmla="*/ 1773228 h 2545559"/>
                <a:gd name="connsiteX7" fmla="*/ 701236 w 1465211"/>
                <a:gd name="connsiteY7" fmla="*/ 2135178 h 2545559"/>
                <a:gd name="connsiteX8" fmla="*/ 739336 w 1465211"/>
                <a:gd name="connsiteY8" fmla="*/ 2392353 h 2545559"/>
                <a:gd name="connsiteX9" fmla="*/ 777436 w 1465211"/>
                <a:gd name="connsiteY9" fmla="*/ 2487603 h 2545559"/>
                <a:gd name="connsiteX10" fmla="*/ 939361 w 1465211"/>
                <a:gd name="connsiteY10" fmla="*/ 2544753 h 2545559"/>
                <a:gd name="connsiteX11" fmla="*/ 1129861 w 1465211"/>
                <a:gd name="connsiteY11" fmla="*/ 2478078 h 2545559"/>
                <a:gd name="connsiteX12" fmla="*/ 1339411 w 1465211"/>
                <a:gd name="connsiteY12" fmla="*/ 2039928 h 2545559"/>
                <a:gd name="connsiteX13" fmla="*/ 1387036 w 1465211"/>
                <a:gd name="connsiteY13" fmla="*/ 1630353 h 2545559"/>
                <a:gd name="connsiteX14" fmla="*/ 1453711 w 1465211"/>
                <a:gd name="connsiteY14" fmla="*/ 1087428 h 2545559"/>
                <a:gd name="connsiteX15" fmla="*/ 1453711 w 1465211"/>
                <a:gd name="connsiteY15" fmla="*/ 611178 h 2545559"/>
                <a:gd name="connsiteX16" fmla="*/ 1339411 w 1465211"/>
                <a:gd name="connsiteY16" fmla="*/ 382578 h 2545559"/>
                <a:gd name="connsiteX17" fmla="*/ 1177486 w 1465211"/>
                <a:gd name="connsiteY17" fmla="*/ 201603 h 2545559"/>
                <a:gd name="connsiteX18" fmla="*/ 967936 w 1465211"/>
                <a:gd name="connsiteY18" fmla="*/ 58728 h 2545559"/>
                <a:gd name="connsiteX19" fmla="*/ 806011 w 1465211"/>
                <a:gd name="connsiteY19" fmla="*/ 11103 h 2545559"/>
                <a:gd name="connsiteX0" fmla="*/ 699764 w 1539939"/>
                <a:gd name="connsiteY0" fmla="*/ 11103 h 2545559"/>
                <a:gd name="connsiteX1" fmla="*/ 652139 w 1539939"/>
                <a:gd name="connsiteY1" fmla="*/ 30153 h 2545559"/>
                <a:gd name="connsiteX2" fmla="*/ 280664 w 1539939"/>
                <a:gd name="connsiteY2" fmla="*/ 268278 h 2545559"/>
                <a:gd name="connsiteX3" fmla="*/ 5175 w 1539939"/>
                <a:gd name="connsiteY3" fmla="*/ 658562 h 2545559"/>
                <a:gd name="connsiteX4" fmla="*/ 128264 w 1539939"/>
                <a:gd name="connsiteY4" fmla="*/ 1163628 h 2545559"/>
                <a:gd name="connsiteX5" fmla="*/ 461639 w 1539939"/>
                <a:gd name="connsiteY5" fmla="*/ 1468428 h 2545559"/>
                <a:gd name="connsiteX6" fmla="*/ 680714 w 1539939"/>
                <a:gd name="connsiteY6" fmla="*/ 1773228 h 2545559"/>
                <a:gd name="connsiteX7" fmla="*/ 775964 w 1539939"/>
                <a:gd name="connsiteY7" fmla="*/ 2135178 h 2545559"/>
                <a:gd name="connsiteX8" fmla="*/ 814064 w 1539939"/>
                <a:gd name="connsiteY8" fmla="*/ 2392353 h 2545559"/>
                <a:gd name="connsiteX9" fmla="*/ 852164 w 1539939"/>
                <a:gd name="connsiteY9" fmla="*/ 2487603 h 2545559"/>
                <a:gd name="connsiteX10" fmla="*/ 1014089 w 1539939"/>
                <a:gd name="connsiteY10" fmla="*/ 2544753 h 2545559"/>
                <a:gd name="connsiteX11" fmla="*/ 1204589 w 1539939"/>
                <a:gd name="connsiteY11" fmla="*/ 2478078 h 2545559"/>
                <a:gd name="connsiteX12" fmla="*/ 1414139 w 1539939"/>
                <a:gd name="connsiteY12" fmla="*/ 2039928 h 2545559"/>
                <a:gd name="connsiteX13" fmla="*/ 1461764 w 1539939"/>
                <a:gd name="connsiteY13" fmla="*/ 1630353 h 2545559"/>
                <a:gd name="connsiteX14" fmla="*/ 1528439 w 1539939"/>
                <a:gd name="connsiteY14" fmla="*/ 1087428 h 2545559"/>
                <a:gd name="connsiteX15" fmla="*/ 1528439 w 1539939"/>
                <a:gd name="connsiteY15" fmla="*/ 611178 h 2545559"/>
                <a:gd name="connsiteX16" fmla="*/ 1414139 w 1539939"/>
                <a:gd name="connsiteY16" fmla="*/ 382578 h 2545559"/>
                <a:gd name="connsiteX17" fmla="*/ 1252214 w 1539939"/>
                <a:gd name="connsiteY17" fmla="*/ 201603 h 2545559"/>
                <a:gd name="connsiteX18" fmla="*/ 1042664 w 1539939"/>
                <a:gd name="connsiteY18" fmla="*/ 58728 h 2545559"/>
                <a:gd name="connsiteX19" fmla="*/ 880739 w 1539939"/>
                <a:gd name="connsiteY19" fmla="*/ 11103 h 2545559"/>
                <a:gd name="connsiteX0" fmla="*/ 699764 w 1539939"/>
                <a:gd name="connsiteY0" fmla="*/ 11103 h 2545559"/>
                <a:gd name="connsiteX1" fmla="*/ 652139 w 1539939"/>
                <a:gd name="connsiteY1" fmla="*/ 30153 h 2545559"/>
                <a:gd name="connsiteX2" fmla="*/ 280664 w 1539939"/>
                <a:gd name="connsiteY2" fmla="*/ 268278 h 2545559"/>
                <a:gd name="connsiteX3" fmla="*/ 5175 w 1539939"/>
                <a:gd name="connsiteY3" fmla="*/ 658562 h 2545559"/>
                <a:gd name="connsiteX4" fmla="*/ 128264 w 1539939"/>
                <a:gd name="connsiteY4" fmla="*/ 1163628 h 2545559"/>
                <a:gd name="connsiteX5" fmla="*/ 461639 w 1539939"/>
                <a:gd name="connsiteY5" fmla="*/ 1468428 h 2545559"/>
                <a:gd name="connsiteX6" fmla="*/ 776328 w 1539939"/>
                <a:gd name="connsiteY6" fmla="*/ 1743931 h 2545559"/>
                <a:gd name="connsiteX7" fmla="*/ 775964 w 1539939"/>
                <a:gd name="connsiteY7" fmla="*/ 2135178 h 2545559"/>
                <a:gd name="connsiteX8" fmla="*/ 814064 w 1539939"/>
                <a:gd name="connsiteY8" fmla="*/ 2392353 h 2545559"/>
                <a:gd name="connsiteX9" fmla="*/ 852164 w 1539939"/>
                <a:gd name="connsiteY9" fmla="*/ 2487603 h 2545559"/>
                <a:gd name="connsiteX10" fmla="*/ 1014089 w 1539939"/>
                <a:gd name="connsiteY10" fmla="*/ 2544753 h 2545559"/>
                <a:gd name="connsiteX11" fmla="*/ 1204589 w 1539939"/>
                <a:gd name="connsiteY11" fmla="*/ 2478078 h 2545559"/>
                <a:gd name="connsiteX12" fmla="*/ 1414139 w 1539939"/>
                <a:gd name="connsiteY12" fmla="*/ 2039928 h 2545559"/>
                <a:gd name="connsiteX13" fmla="*/ 1461764 w 1539939"/>
                <a:gd name="connsiteY13" fmla="*/ 1630353 h 2545559"/>
                <a:gd name="connsiteX14" fmla="*/ 1528439 w 1539939"/>
                <a:gd name="connsiteY14" fmla="*/ 1087428 h 2545559"/>
                <a:gd name="connsiteX15" fmla="*/ 1528439 w 1539939"/>
                <a:gd name="connsiteY15" fmla="*/ 611178 h 2545559"/>
                <a:gd name="connsiteX16" fmla="*/ 1414139 w 1539939"/>
                <a:gd name="connsiteY16" fmla="*/ 382578 h 2545559"/>
                <a:gd name="connsiteX17" fmla="*/ 1252214 w 1539939"/>
                <a:gd name="connsiteY17" fmla="*/ 201603 h 2545559"/>
                <a:gd name="connsiteX18" fmla="*/ 1042664 w 1539939"/>
                <a:gd name="connsiteY18" fmla="*/ 58728 h 2545559"/>
                <a:gd name="connsiteX19" fmla="*/ 880739 w 1539939"/>
                <a:gd name="connsiteY19" fmla="*/ 11103 h 2545559"/>
                <a:gd name="connsiteX0" fmla="*/ 699764 w 1539939"/>
                <a:gd name="connsiteY0" fmla="*/ 11103 h 2545559"/>
                <a:gd name="connsiteX1" fmla="*/ 652139 w 1539939"/>
                <a:gd name="connsiteY1" fmla="*/ 30153 h 2545559"/>
                <a:gd name="connsiteX2" fmla="*/ 280664 w 1539939"/>
                <a:gd name="connsiteY2" fmla="*/ 268278 h 2545559"/>
                <a:gd name="connsiteX3" fmla="*/ 5175 w 1539939"/>
                <a:gd name="connsiteY3" fmla="*/ 658562 h 2545559"/>
                <a:gd name="connsiteX4" fmla="*/ 128264 w 1539939"/>
                <a:gd name="connsiteY4" fmla="*/ 1163628 h 2545559"/>
                <a:gd name="connsiteX5" fmla="*/ 461639 w 1539939"/>
                <a:gd name="connsiteY5" fmla="*/ 1468428 h 2545559"/>
                <a:gd name="connsiteX6" fmla="*/ 776328 w 1539939"/>
                <a:gd name="connsiteY6" fmla="*/ 1743931 h 2545559"/>
                <a:gd name="connsiteX7" fmla="*/ 829082 w 1539939"/>
                <a:gd name="connsiteY7" fmla="*/ 2135178 h 2545559"/>
                <a:gd name="connsiteX8" fmla="*/ 814064 w 1539939"/>
                <a:gd name="connsiteY8" fmla="*/ 2392353 h 2545559"/>
                <a:gd name="connsiteX9" fmla="*/ 852164 w 1539939"/>
                <a:gd name="connsiteY9" fmla="*/ 2487603 h 2545559"/>
                <a:gd name="connsiteX10" fmla="*/ 1014089 w 1539939"/>
                <a:gd name="connsiteY10" fmla="*/ 2544753 h 2545559"/>
                <a:gd name="connsiteX11" fmla="*/ 1204589 w 1539939"/>
                <a:gd name="connsiteY11" fmla="*/ 2478078 h 2545559"/>
                <a:gd name="connsiteX12" fmla="*/ 1414139 w 1539939"/>
                <a:gd name="connsiteY12" fmla="*/ 2039928 h 2545559"/>
                <a:gd name="connsiteX13" fmla="*/ 1461764 w 1539939"/>
                <a:gd name="connsiteY13" fmla="*/ 1630353 h 2545559"/>
                <a:gd name="connsiteX14" fmla="*/ 1528439 w 1539939"/>
                <a:gd name="connsiteY14" fmla="*/ 1087428 h 2545559"/>
                <a:gd name="connsiteX15" fmla="*/ 1528439 w 1539939"/>
                <a:gd name="connsiteY15" fmla="*/ 611178 h 2545559"/>
                <a:gd name="connsiteX16" fmla="*/ 1414139 w 1539939"/>
                <a:gd name="connsiteY16" fmla="*/ 382578 h 2545559"/>
                <a:gd name="connsiteX17" fmla="*/ 1252214 w 1539939"/>
                <a:gd name="connsiteY17" fmla="*/ 201603 h 2545559"/>
                <a:gd name="connsiteX18" fmla="*/ 1042664 w 1539939"/>
                <a:gd name="connsiteY18" fmla="*/ 58728 h 2545559"/>
                <a:gd name="connsiteX19" fmla="*/ 880739 w 1539939"/>
                <a:gd name="connsiteY19" fmla="*/ 11103 h 2545559"/>
                <a:gd name="connsiteX0" fmla="*/ 700684 w 1540859"/>
                <a:gd name="connsiteY0" fmla="*/ 11103 h 2545559"/>
                <a:gd name="connsiteX1" fmla="*/ 653059 w 1540859"/>
                <a:gd name="connsiteY1" fmla="*/ 30153 h 2545559"/>
                <a:gd name="connsiteX2" fmla="*/ 281584 w 1540859"/>
                <a:gd name="connsiteY2" fmla="*/ 268278 h 2545559"/>
                <a:gd name="connsiteX3" fmla="*/ 6095 w 1540859"/>
                <a:gd name="connsiteY3" fmla="*/ 658562 h 2545559"/>
                <a:gd name="connsiteX4" fmla="*/ 129184 w 1540859"/>
                <a:gd name="connsiteY4" fmla="*/ 1163628 h 2545559"/>
                <a:gd name="connsiteX5" fmla="*/ 558172 w 1540859"/>
                <a:gd name="connsiteY5" fmla="*/ 1419599 h 2545559"/>
                <a:gd name="connsiteX6" fmla="*/ 777248 w 1540859"/>
                <a:gd name="connsiteY6" fmla="*/ 1743931 h 2545559"/>
                <a:gd name="connsiteX7" fmla="*/ 830002 w 1540859"/>
                <a:gd name="connsiteY7" fmla="*/ 2135178 h 2545559"/>
                <a:gd name="connsiteX8" fmla="*/ 814984 w 1540859"/>
                <a:gd name="connsiteY8" fmla="*/ 2392353 h 2545559"/>
                <a:gd name="connsiteX9" fmla="*/ 853084 w 1540859"/>
                <a:gd name="connsiteY9" fmla="*/ 2487603 h 2545559"/>
                <a:gd name="connsiteX10" fmla="*/ 1015009 w 1540859"/>
                <a:gd name="connsiteY10" fmla="*/ 2544753 h 2545559"/>
                <a:gd name="connsiteX11" fmla="*/ 1205509 w 1540859"/>
                <a:gd name="connsiteY11" fmla="*/ 2478078 h 2545559"/>
                <a:gd name="connsiteX12" fmla="*/ 1415059 w 1540859"/>
                <a:gd name="connsiteY12" fmla="*/ 2039928 h 2545559"/>
                <a:gd name="connsiteX13" fmla="*/ 1462684 w 1540859"/>
                <a:gd name="connsiteY13" fmla="*/ 1630353 h 2545559"/>
                <a:gd name="connsiteX14" fmla="*/ 1529359 w 1540859"/>
                <a:gd name="connsiteY14" fmla="*/ 1087428 h 2545559"/>
                <a:gd name="connsiteX15" fmla="*/ 1529359 w 1540859"/>
                <a:gd name="connsiteY15" fmla="*/ 611178 h 2545559"/>
                <a:gd name="connsiteX16" fmla="*/ 1415059 w 1540859"/>
                <a:gd name="connsiteY16" fmla="*/ 382578 h 2545559"/>
                <a:gd name="connsiteX17" fmla="*/ 1253134 w 1540859"/>
                <a:gd name="connsiteY17" fmla="*/ 201603 h 2545559"/>
                <a:gd name="connsiteX18" fmla="*/ 1043584 w 1540859"/>
                <a:gd name="connsiteY18" fmla="*/ 58728 h 2545559"/>
                <a:gd name="connsiteX19" fmla="*/ 881659 w 1540859"/>
                <a:gd name="connsiteY19" fmla="*/ 11103 h 2545559"/>
                <a:gd name="connsiteX0" fmla="*/ 700684 w 1540859"/>
                <a:gd name="connsiteY0" fmla="*/ 11103 h 2545559"/>
                <a:gd name="connsiteX1" fmla="*/ 653059 w 1540859"/>
                <a:gd name="connsiteY1" fmla="*/ 30153 h 2545559"/>
                <a:gd name="connsiteX2" fmla="*/ 281584 w 1540859"/>
                <a:gd name="connsiteY2" fmla="*/ 268278 h 2545559"/>
                <a:gd name="connsiteX3" fmla="*/ 6095 w 1540859"/>
                <a:gd name="connsiteY3" fmla="*/ 658562 h 2545559"/>
                <a:gd name="connsiteX4" fmla="*/ 129184 w 1540859"/>
                <a:gd name="connsiteY4" fmla="*/ 1163628 h 2545559"/>
                <a:gd name="connsiteX5" fmla="*/ 558172 w 1540859"/>
                <a:gd name="connsiteY5" fmla="*/ 1419599 h 2545559"/>
                <a:gd name="connsiteX6" fmla="*/ 777248 w 1540859"/>
                <a:gd name="connsiteY6" fmla="*/ 1743931 h 2545559"/>
                <a:gd name="connsiteX7" fmla="*/ 830002 w 1540859"/>
                <a:gd name="connsiteY7" fmla="*/ 2135178 h 2545559"/>
                <a:gd name="connsiteX8" fmla="*/ 804361 w 1540859"/>
                <a:gd name="connsiteY8" fmla="*/ 2333759 h 2545559"/>
                <a:gd name="connsiteX9" fmla="*/ 853084 w 1540859"/>
                <a:gd name="connsiteY9" fmla="*/ 2487603 h 2545559"/>
                <a:gd name="connsiteX10" fmla="*/ 1015009 w 1540859"/>
                <a:gd name="connsiteY10" fmla="*/ 2544753 h 2545559"/>
                <a:gd name="connsiteX11" fmla="*/ 1205509 w 1540859"/>
                <a:gd name="connsiteY11" fmla="*/ 2478078 h 2545559"/>
                <a:gd name="connsiteX12" fmla="*/ 1415059 w 1540859"/>
                <a:gd name="connsiteY12" fmla="*/ 2039928 h 2545559"/>
                <a:gd name="connsiteX13" fmla="*/ 1462684 w 1540859"/>
                <a:gd name="connsiteY13" fmla="*/ 1630353 h 2545559"/>
                <a:gd name="connsiteX14" fmla="*/ 1529359 w 1540859"/>
                <a:gd name="connsiteY14" fmla="*/ 1087428 h 2545559"/>
                <a:gd name="connsiteX15" fmla="*/ 1529359 w 1540859"/>
                <a:gd name="connsiteY15" fmla="*/ 611178 h 2545559"/>
                <a:gd name="connsiteX16" fmla="*/ 1415059 w 1540859"/>
                <a:gd name="connsiteY16" fmla="*/ 382578 h 2545559"/>
                <a:gd name="connsiteX17" fmla="*/ 1253134 w 1540859"/>
                <a:gd name="connsiteY17" fmla="*/ 201603 h 2545559"/>
                <a:gd name="connsiteX18" fmla="*/ 1043584 w 1540859"/>
                <a:gd name="connsiteY18" fmla="*/ 58728 h 2545559"/>
                <a:gd name="connsiteX19" fmla="*/ 881659 w 1540859"/>
                <a:gd name="connsiteY19" fmla="*/ 11103 h 2545559"/>
                <a:gd name="connsiteX0" fmla="*/ 700684 w 1540859"/>
                <a:gd name="connsiteY0" fmla="*/ 11103 h 2547521"/>
                <a:gd name="connsiteX1" fmla="*/ 653059 w 1540859"/>
                <a:gd name="connsiteY1" fmla="*/ 30153 h 2547521"/>
                <a:gd name="connsiteX2" fmla="*/ 281584 w 1540859"/>
                <a:gd name="connsiteY2" fmla="*/ 268278 h 2547521"/>
                <a:gd name="connsiteX3" fmla="*/ 6095 w 1540859"/>
                <a:gd name="connsiteY3" fmla="*/ 658562 h 2547521"/>
                <a:gd name="connsiteX4" fmla="*/ 129184 w 1540859"/>
                <a:gd name="connsiteY4" fmla="*/ 1163628 h 2547521"/>
                <a:gd name="connsiteX5" fmla="*/ 558172 w 1540859"/>
                <a:gd name="connsiteY5" fmla="*/ 1419599 h 2547521"/>
                <a:gd name="connsiteX6" fmla="*/ 777248 w 1540859"/>
                <a:gd name="connsiteY6" fmla="*/ 1743931 h 2547521"/>
                <a:gd name="connsiteX7" fmla="*/ 830002 w 1540859"/>
                <a:gd name="connsiteY7" fmla="*/ 2135178 h 2547521"/>
                <a:gd name="connsiteX8" fmla="*/ 804361 w 1540859"/>
                <a:gd name="connsiteY8" fmla="*/ 2333759 h 2547521"/>
                <a:gd name="connsiteX9" fmla="*/ 853084 w 1540859"/>
                <a:gd name="connsiteY9" fmla="*/ 2487603 h 2547521"/>
                <a:gd name="connsiteX10" fmla="*/ 1015009 w 1540859"/>
                <a:gd name="connsiteY10" fmla="*/ 2544753 h 2547521"/>
                <a:gd name="connsiteX11" fmla="*/ 1258627 w 1540859"/>
                <a:gd name="connsiteY11" fmla="*/ 2409718 h 2547521"/>
                <a:gd name="connsiteX12" fmla="*/ 1415059 w 1540859"/>
                <a:gd name="connsiteY12" fmla="*/ 2039928 h 2547521"/>
                <a:gd name="connsiteX13" fmla="*/ 1462684 w 1540859"/>
                <a:gd name="connsiteY13" fmla="*/ 1630353 h 2547521"/>
                <a:gd name="connsiteX14" fmla="*/ 1529359 w 1540859"/>
                <a:gd name="connsiteY14" fmla="*/ 1087428 h 2547521"/>
                <a:gd name="connsiteX15" fmla="*/ 1529359 w 1540859"/>
                <a:gd name="connsiteY15" fmla="*/ 611178 h 2547521"/>
                <a:gd name="connsiteX16" fmla="*/ 1415059 w 1540859"/>
                <a:gd name="connsiteY16" fmla="*/ 382578 h 2547521"/>
                <a:gd name="connsiteX17" fmla="*/ 1253134 w 1540859"/>
                <a:gd name="connsiteY17" fmla="*/ 201603 h 2547521"/>
                <a:gd name="connsiteX18" fmla="*/ 1043584 w 1540859"/>
                <a:gd name="connsiteY18" fmla="*/ 58728 h 2547521"/>
                <a:gd name="connsiteX19" fmla="*/ 881659 w 1540859"/>
                <a:gd name="connsiteY19" fmla="*/ 11103 h 2547521"/>
                <a:gd name="connsiteX0" fmla="*/ 700684 w 1540859"/>
                <a:gd name="connsiteY0" fmla="*/ 11103 h 2538322"/>
                <a:gd name="connsiteX1" fmla="*/ 653059 w 1540859"/>
                <a:gd name="connsiteY1" fmla="*/ 30153 h 2538322"/>
                <a:gd name="connsiteX2" fmla="*/ 281584 w 1540859"/>
                <a:gd name="connsiteY2" fmla="*/ 268278 h 2538322"/>
                <a:gd name="connsiteX3" fmla="*/ 6095 w 1540859"/>
                <a:gd name="connsiteY3" fmla="*/ 658562 h 2538322"/>
                <a:gd name="connsiteX4" fmla="*/ 129184 w 1540859"/>
                <a:gd name="connsiteY4" fmla="*/ 1163628 h 2538322"/>
                <a:gd name="connsiteX5" fmla="*/ 558172 w 1540859"/>
                <a:gd name="connsiteY5" fmla="*/ 1419599 h 2538322"/>
                <a:gd name="connsiteX6" fmla="*/ 777248 w 1540859"/>
                <a:gd name="connsiteY6" fmla="*/ 1743931 h 2538322"/>
                <a:gd name="connsiteX7" fmla="*/ 830002 w 1540859"/>
                <a:gd name="connsiteY7" fmla="*/ 2135178 h 2538322"/>
                <a:gd name="connsiteX8" fmla="*/ 804361 w 1540859"/>
                <a:gd name="connsiteY8" fmla="*/ 2333759 h 2538322"/>
                <a:gd name="connsiteX9" fmla="*/ 853084 w 1540859"/>
                <a:gd name="connsiteY9" fmla="*/ 2487603 h 2538322"/>
                <a:gd name="connsiteX10" fmla="*/ 1046880 w 1540859"/>
                <a:gd name="connsiteY10" fmla="*/ 2534987 h 2538322"/>
                <a:gd name="connsiteX11" fmla="*/ 1258627 w 1540859"/>
                <a:gd name="connsiteY11" fmla="*/ 2409718 h 2538322"/>
                <a:gd name="connsiteX12" fmla="*/ 1415059 w 1540859"/>
                <a:gd name="connsiteY12" fmla="*/ 2039928 h 2538322"/>
                <a:gd name="connsiteX13" fmla="*/ 1462684 w 1540859"/>
                <a:gd name="connsiteY13" fmla="*/ 1630353 h 2538322"/>
                <a:gd name="connsiteX14" fmla="*/ 1529359 w 1540859"/>
                <a:gd name="connsiteY14" fmla="*/ 1087428 h 2538322"/>
                <a:gd name="connsiteX15" fmla="*/ 1529359 w 1540859"/>
                <a:gd name="connsiteY15" fmla="*/ 611178 h 2538322"/>
                <a:gd name="connsiteX16" fmla="*/ 1415059 w 1540859"/>
                <a:gd name="connsiteY16" fmla="*/ 382578 h 2538322"/>
                <a:gd name="connsiteX17" fmla="*/ 1253134 w 1540859"/>
                <a:gd name="connsiteY17" fmla="*/ 201603 h 2538322"/>
                <a:gd name="connsiteX18" fmla="*/ 1043584 w 1540859"/>
                <a:gd name="connsiteY18" fmla="*/ 58728 h 2538322"/>
                <a:gd name="connsiteX19" fmla="*/ 881659 w 1540859"/>
                <a:gd name="connsiteY19" fmla="*/ 11103 h 2538322"/>
                <a:gd name="connsiteX0" fmla="*/ 700684 w 1540859"/>
                <a:gd name="connsiteY0" fmla="*/ 11103 h 2536382"/>
                <a:gd name="connsiteX1" fmla="*/ 653059 w 1540859"/>
                <a:gd name="connsiteY1" fmla="*/ 30153 h 2536382"/>
                <a:gd name="connsiteX2" fmla="*/ 281584 w 1540859"/>
                <a:gd name="connsiteY2" fmla="*/ 268278 h 2536382"/>
                <a:gd name="connsiteX3" fmla="*/ 6095 w 1540859"/>
                <a:gd name="connsiteY3" fmla="*/ 658562 h 2536382"/>
                <a:gd name="connsiteX4" fmla="*/ 129184 w 1540859"/>
                <a:gd name="connsiteY4" fmla="*/ 1163628 h 2536382"/>
                <a:gd name="connsiteX5" fmla="*/ 558172 w 1540859"/>
                <a:gd name="connsiteY5" fmla="*/ 1419599 h 2536382"/>
                <a:gd name="connsiteX6" fmla="*/ 777248 w 1540859"/>
                <a:gd name="connsiteY6" fmla="*/ 1743931 h 2536382"/>
                <a:gd name="connsiteX7" fmla="*/ 830002 w 1540859"/>
                <a:gd name="connsiteY7" fmla="*/ 2135178 h 2536382"/>
                <a:gd name="connsiteX8" fmla="*/ 804361 w 1540859"/>
                <a:gd name="connsiteY8" fmla="*/ 2333759 h 2536382"/>
                <a:gd name="connsiteX9" fmla="*/ 884955 w 1540859"/>
                <a:gd name="connsiteY9" fmla="*/ 2468071 h 2536382"/>
                <a:gd name="connsiteX10" fmla="*/ 1046880 w 1540859"/>
                <a:gd name="connsiteY10" fmla="*/ 2534987 h 2536382"/>
                <a:gd name="connsiteX11" fmla="*/ 1258627 w 1540859"/>
                <a:gd name="connsiteY11" fmla="*/ 2409718 h 2536382"/>
                <a:gd name="connsiteX12" fmla="*/ 1415059 w 1540859"/>
                <a:gd name="connsiteY12" fmla="*/ 2039928 h 2536382"/>
                <a:gd name="connsiteX13" fmla="*/ 1462684 w 1540859"/>
                <a:gd name="connsiteY13" fmla="*/ 1630353 h 2536382"/>
                <a:gd name="connsiteX14" fmla="*/ 1529359 w 1540859"/>
                <a:gd name="connsiteY14" fmla="*/ 1087428 h 2536382"/>
                <a:gd name="connsiteX15" fmla="*/ 1529359 w 1540859"/>
                <a:gd name="connsiteY15" fmla="*/ 611178 h 2536382"/>
                <a:gd name="connsiteX16" fmla="*/ 1415059 w 1540859"/>
                <a:gd name="connsiteY16" fmla="*/ 382578 h 2536382"/>
                <a:gd name="connsiteX17" fmla="*/ 1253134 w 1540859"/>
                <a:gd name="connsiteY17" fmla="*/ 201603 h 2536382"/>
                <a:gd name="connsiteX18" fmla="*/ 1043584 w 1540859"/>
                <a:gd name="connsiteY18" fmla="*/ 58728 h 2536382"/>
                <a:gd name="connsiteX19" fmla="*/ 881659 w 1540859"/>
                <a:gd name="connsiteY19" fmla="*/ 11103 h 2536382"/>
                <a:gd name="connsiteX0" fmla="*/ 700684 w 1540859"/>
                <a:gd name="connsiteY0" fmla="*/ 11103 h 2536382"/>
                <a:gd name="connsiteX1" fmla="*/ 653059 w 1540859"/>
                <a:gd name="connsiteY1" fmla="*/ 30153 h 2536382"/>
                <a:gd name="connsiteX2" fmla="*/ 281584 w 1540859"/>
                <a:gd name="connsiteY2" fmla="*/ 268278 h 2536382"/>
                <a:gd name="connsiteX3" fmla="*/ 6095 w 1540859"/>
                <a:gd name="connsiteY3" fmla="*/ 658562 h 2536382"/>
                <a:gd name="connsiteX4" fmla="*/ 129184 w 1540859"/>
                <a:gd name="connsiteY4" fmla="*/ 1163628 h 2536382"/>
                <a:gd name="connsiteX5" fmla="*/ 558172 w 1540859"/>
                <a:gd name="connsiteY5" fmla="*/ 1419599 h 2536382"/>
                <a:gd name="connsiteX6" fmla="*/ 777248 w 1540859"/>
                <a:gd name="connsiteY6" fmla="*/ 1743931 h 2536382"/>
                <a:gd name="connsiteX7" fmla="*/ 830002 w 1540859"/>
                <a:gd name="connsiteY7" fmla="*/ 2135178 h 2536382"/>
                <a:gd name="connsiteX8" fmla="*/ 804361 w 1540859"/>
                <a:gd name="connsiteY8" fmla="*/ 2333759 h 2536382"/>
                <a:gd name="connsiteX9" fmla="*/ 884955 w 1540859"/>
                <a:gd name="connsiteY9" fmla="*/ 2468071 h 2536382"/>
                <a:gd name="connsiteX10" fmla="*/ 1046880 w 1540859"/>
                <a:gd name="connsiteY10" fmla="*/ 2534987 h 2536382"/>
                <a:gd name="connsiteX11" fmla="*/ 1258627 w 1540859"/>
                <a:gd name="connsiteY11" fmla="*/ 2409718 h 2536382"/>
                <a:gd name="connsiteX12" fmla="*/ 1404435 w 1540859"/>
                <a:gd name="connsiteY12" fmla="*/ 2039928 h 2536382"/>
                <a:gd name="connsiteX13" fmla="*/ 1462684 w 1540859"/>
                <a:gd name="connsiteY13" fmla="*/ 1630353 h 2536382"/>
                <a:gd name="connsiteX14" fmla="*/ 1529359 w 1540859"/>
                <a:gd name="connsiteY14" fmla="*/ 1087428 h 2536382"/>
                <a:gd name="connsiteX15" fmla="*/ 1529359 w 1540859"/>
                <a:gd name="connsiteY15" fmla="*/ 611178 h 2536382"/>
                <a:gd name="connsiteX16" fmla="*/ 1415059 w 1540859"/>
                <a:gd name="connsiteY16" fmla="*/ 382578 h 2536382"/>
                <a:gd name="connsiteX17" fmla="*/ 1253134 w 1540859"/>
                <a:gd name="connsiteY17" fmla="*/ 201603 h 2536382"/>
                <a:gd name="connsiteX18" fmla="*/ 1043584 w 1540859"/>
                <a:gd name="connsiteY18" fmla="*/ 58728 h 2536382"/>
                <a:gd name="connsiteX19" fmla="*/ 881659 w 1540859"/>
                <a:gd name="connsiteY19" fmla="*/ 11103 h 2536382"/>
                <a:gd name="connsiteX0" fmla="*/ 700684 w 1529459"/>
                <a:gd name="connsiteY0" fmla="*/ 11103 h 2536382"/>
                <a:gd name="connsiteX1" fmla="*/ 653059 w 1529459"/>
                <a:gd name="connsiteY1" fmla="*/ 30153 h 2536382"/>
                <a:gd name="connsiteX2" fmla="*/ 281584 w 1529459"/>
                <a:gd name="connsiteY2" fmla="*/ 268278 h 2536382"/>
                <a:gd name="connsiteX3" fmla="*/ 6095 w 1529459"/>
                <a:gd name="connsiteY3" fmla="*/ 658562 h 2536382"/>
                <a:gd name="connsiteX4" fmla="*/ 129184 w 1529459"/>
                <a:gd name="connsiteY4" fmla="*/ 1163628 h 2536382"/>
                <a:gd name="connsiteX5" fmla="*/ 558172 w 1529459"/>
                <a:gd name="connsiteY5" fmla="*/ 1419599 h 2536382"/>
                <a:gd name="connsiteX6" fmla="*/ 777248 w 1529459"/>
                <a:gd name="connsiteY6" fmla="*/ 1743931 h 2536382"/>
                <a:gd name="connsiteX7" fmla="*/ 830002 w 1529459"/>
                <a:gd name="connsiteY7" fmla="*/ 2135178 h 2536382"/>
                <a:gd name="connsiteX8" fmla="*/ 804361 w 1529459"/>
                <a:gd name="connsiteY8" fmla="*/ 2333759 h 2536382"/>
                <a:gd name="connsiteX9" fmla="*/ 884955 w 1529459"/>
                <a:gd name="connsiteY9" fmla="*/ 2468071 h 2536382"/>
                <a:gd name="connsiteX10" fmla="*/ 1046880 w 1529459"/>
                <a:gd name="connsiteY10" fmla="*/ 2534987 h 2536382"/>
                <a:gd name="connsiteX11" fmla="*/ 1258627 w 1529459"/>
                <a:gd name="connsiteY11" fmla="*/ 2409718 h 2536382"/>
                <a:gd name="connsiteX12" fmla="*/ 1404435 w 1529459"/>
                <a:gd name="connsiteY12" fmla="*/ 2039928 h 2536382"/>
                <a:gd name="connsiteX13" fmla="*/ 1462684 w 1529459"/>
                <a:gd name="connsiteY13" fmla="*/ 1630353 h 2536382"/>
                <a:gd name="connsiteX14" fmla="*/ 1529359 w 1529459"/>
                <a:gd name="connsiteY14" fmla="*/ 1087428 h 2536382"/>
                <a:gd name="connsiteX15" fmla="*/ 1476240 w 1529459"/>
                <a:gd name="connsiteY15" fmla="*/ 650241 h 2536382"/>
                <a:gd name="connsiteX16" fmla="*/ 1415059 w 1529459"/>
                <a:gd name="connsiteY16" fmla="*/ 382578 h 2536382"/>
                <a:gd name="connsiteX17" fmla="*/ 1253134 w 1529459"/>
                <a:gd name="connsiteY17" fmla="*/ 201603 h 2536382"/>
                <a:gd name="connsiteX18" fmla="*/ 1043584 w 1529459"/>
                <a:gd name="connsiteY18" fmla="*/ 58728 h 2536382"/>
                <a:gd name="connsiteX19" fmla="*/ 881659 w 1529459"/>
                <a:gd name="connsiteY19" fmla="*/ 11103 h 2536382"/>
                <a:gd name="connsiteX0" fmla="*/ 700684 w 1529517"/>
                <a:gd name="connsiteY0" fmla="*/ 11103 h 2536382"/>
                <a:gd name="connsiteX1" fmla="*/ 653059 w 1529517"/>
                <a:gd name="connsiteY1" fmla="*/ 30153 h 2536382"/>
                <a:gd name="connsiteX2" fmla="*/ 281584 w 1529517"/>
                <a:gd name="connsiteY2" fmla="*/ 268278 h 2536382"/>
                <a:gd name="connsiteX3" fmla="*/ 6095 w 1529517"/>
                <a:gd name="connsiteY3" fmla="*/ 658562 h 2536382"/>
                <a:gd name="connsiteX4" fmla="*/ 129184 w 1529517"/>
                <a:gd name="connsiteY4" fmla="*/ 1163628 h 2536382"/>
                <a:gd name="connsiteX5" fmla="*/ 558172 w 1529517"/>
                <a:gd name="connsiteY5" fmla="*/ 1419599 h 2536382"/>
                <a:gd name="connsiteX6" fmla="*/ 777248 w 1529517"/>
                <a:gd name="connsiteY6" fmla="*/ 1743931 h 2536382"/>
                <a:gd name="connsiteX7" fmla="*/ 830002 w 1529517"/>
                <a:gd name="connsiteY7" fmla="*/ 2135178 h 2536382"/>
                <a:gd name="connsiteX8" fmla="*/ 804361 w 1529517"/>
                <a:gd name="connsiteY8" fmla="*/ 2333759 h 2536382"/>
                <a:gd name="connsiteX9" fmla="*/ 884955 w 1529517"/>
                <a:gd name="connsiteY9" fmla="*/ 2468071 h 2536382"/>
                <a:gd name="connsiteX10" fmla="*/ 1046880 w 1529517"/>
                <a:gd name="connsiteY10" fmla="*/ 2534987 h 2536382"/>
                <a:gd name="connsiteX11" fmla="*/ 1258627 w 1529517"/>
                <a:gd name="connsiteY11" fmla="*/ 2409718 h 2536382"/>
                <a:gd name="connsiteX12" fmla="*/ 1404435 w 1529517"/>
                <a:gd name="connsiteY12" fmla="*/ 2039928 h 2536382"/>
                <a:gd name="connsiteX13" fmla="*/ 1462684 w 1529517"/>
                <a:gd name="connsiteY13" fmla="*/ 1630353 h 2536382"/>
                <a:gd name="connsiteX14" fmla="*/ 1529359 w 1529517"/>
                <a:gd name="connsiteY14" fmla="*/ 1087428 h 2536382"/>
                <a:gd name="connsiteX15" fmla="*/ 1476240 w 1529517"/>
                <a:gd name="connsiteY15" fmla="*/ 650241 h 2536382"/>
                <a:gd name="connsiteX16" fmla="*/ 1330070 w 1529517"/>
                <a:gd name="connsiteY16" fmla="*/ 392344 h 2536382"/>
                <a:gd name="connsiteX17" fmla="*/ 1253134 w 1529517"/>
                <a:gd name="connsiteY17" fmla="*/ 201603 h 2536382"/>
                <a:gd name="connsiteX18" fmla="*/ 1043584 w 1529517"/>
                <a:gd name="connsiteY18" fmla="*/ 58728 h 2536382"/>
                <a:gd name="connsiteX19" fmla="*/ 881659 w 1529517"/>
                <a:gd name="connsiteY19" fmla="*/ 11103 h 2536382"/>
                <a:gd name="connsiteX0" fmla="*/ 700684 w 1529517"/>
                <a:gd name="connsiteY0" fmla="*/ 11103 h 2536382"/>
                <a:gd name="connsiteX1" fmla="*/ 653059 w 1529517"/>
                <a:gd name="connsiteY1" fmla="*/ 30153 h 2536382"/>
                <a:gd name="connsiteX2" fmla="*/ 281584 w 1529517"/>
                <a:gd name="connsiteY2" fmla="*/ 268278 h 2536382"/>
                <a:gd name="connsiteX3" fmla="*/ 6095 w 1529517"/>
                <a:gd name="connsiteY3" fmla="*/ 658562 h 2536382"/>
                <a:gd name="connsiteX4" fmla="*/ 129184 w 1529517"/>
                <a:gd name="connsiteY4" fmla="*/ 1163628 h 2536382"/>
                <a:gd name="connsiteX5" fmla="*/ 558172 w 1529517"/>
                <a:gd name="connsiteY5" fmla="*/ 1419599 h 2536382"/>
                <a:gd name="connsiteX6" fmla="*/ 777248 w 1529517"/>
                <a:gd name="connsiteY6" fmla="*/ 1743931 h 2536382"/>
                <a:gd name="connsiteX7" fmla="*/ 830002 w 1529517"/>
                <a:gd name="connsiteY7" fmla="*/ 2135178 h 2536382"/>
                <a:gd name="connsiteX8" fmla="*/ 804361 w 1529517"/>
                <a:gd name="connsiteY8" fmla="*/ 2333759 h 2536382"/>
                <a:gd name="connsiteX9" fmla="*/ 884955 w 1529517"/>
                <a:gd name="connsiteY9" fmla="*/ 2468071 h 2536382"/>
                <a:gd name="connsiteX10" fmla="*/ 1046880 w 1529517"/>
                <a:gd name="connsiteY10" fmla="*/ 2534987 h 2536382"/>
                <a:gd name="connsiteX11" fmla="*/ 1258627 w 1529517"/>
                <a:gd name="connsiteY11" fmla="*/ 2409718 h 2536382"/>
                <a:gd name="connsiteX12" fmla="*/ 1404435 w 1529517"/>
                <a:gd name="connsiteY12" fmla="*/ 2039928 h 2536382"/>
                <a:gd name="connsiteX13" fmla="*/ 1462684 w 1529517"/>
                <a:gd name="connsiteY13" fmla="*/ 1630353 h 2536382"/>
                <a:gd name="connsiteX14" fmla="*/ 1529359 w 1529517"/>
                <a:gd name="connsiteY14" fmla="*/ 1087428 h 2536382"/>
                <a:gd name="connsiteX15" fmla="*/ 1476240 w 1529517"/>
                <a:gd name="connsiteY15" fmla="*/ 650241 h 2536382"/>
                <a:gd name="connsiteX16" fmla="*/ 1330070 w 1529517"/>
                <a:gd name="connsiteY16" fmla="*/ 392344 h 2536382"/>
                <a:gd name="connsiteX17" fmla="*/ 1210640 w 1529517"/>
                <a:gd name="connsiteY17" fmla="*/ 211369 h 2536382"/>
                <a:gd name="connsiteX18" fmla="*/ 1043584 w 1529517"/>
                <a:gd name="connsiteY18" fmla="*/ 58728 h 2536382"/>
                <a:gd name="connsiteX19" fmla="*/ 881659 w 1529517"/>
                <a:gd name="connsiteY19" fmla="*/ 11103 h 2536382"/>
                <a:gd name="connsiteX0" fmla="*/ 700684 w 1529517"/>
                <a:gd name="connsiteY0" fmla="*/ 1147 h 2526426"/>
                <a:gd name="connsiteX1" fmla="*/ 281584 w 1529517"/>
                <a:gd name="connsiteY1" fmla="*/ 258322 h 2526426"/>
                <a:gd name="connsiteX2" fmla="*/ 6095 w 1529517"/>
                <a:gd name="connsiteY2" fmla="*/ 648606 h 2526426"/>
                <a:gd name="connsiteX3" fmla="*/ 129184 w 1529517"/>
                <a:gd name="connsiteY3" fmla="*/ 1153672 h 2526426"/>
                <a:gd name="connsiteX4" fmla="*/ 558172 w 1529517"/>
                <a:gd name="connsiteY4" fmla="*/ 1409643 h 2526426"/>
                <a:gd name="connsiteX5" fmla="*/ 777248 w 1529517"/>
                <a:gd name="connsiteY5" fmla="*/ 1733975 h 2526426"/>
                <a:gd name="connsiteX6" fmla="*/ 830002 w 1529517"/>
                <a:gd name="connsiteY6" fmla="*/ 2125222 h 2526426"/>
                <a:gd name="connsiteX7" fmla="*/ 804361 w 1529517"/>
                <a:gd name="connsiteY7" fmla="*/ 2323803 h 2526426"/>
                <a:gd name="connsiteX8" fmla="*/ 884955 w 1529517"/>
                <a:gd name="connsiteY8" fmla="*/ 2458115 h 2526426"/>
                <a:gd name="connsiteX9" fmla="*/ 1046880 w 1529517"/>
                <a:gd name="connsiteY9" fmla="*/ 2525031 h 2526426"/>
                <a:gd name="connsiteX10" fmla="*/ 1258627 w 1529517"/>
                <a:gd name="connsiteY10" fmla="*/ 2399762 h 2526426"/>
                <a:gd name="connsiteX11" fmla="*/ 1404435 w 1529517"/>
                <a:gd name="connsiteY11" fmla="*/ 2029972 h 2526426"/>
                <a:gd name="connsiteX12" fmla="*/ 1462684 w 1529517"/>
                <a:gd name="connsiteY12" fmla="*/ 1620397 h 2526426"/>
                <a:gd name="connsiteX13" fmla="*/ 1529359 w 1529517"/>
                <a:gd name="connsiteY13" fmla="*/ 1077472 h 2526426"/>
                <a:gd name="connsiteX14" fmla="*/ 1476240 w 1529517"/>
                <a:gd name="connsiteY14" fmla="*/ 640285 h 2526426"/>
                <a:gd name="connsiteX15" fmla="*/ 1330070 w 1529517"/>
                <a:gd name="connsiteY15" fmla="*/ 382388 h 2526426"/>
                <a:gd name="connsiteX16" fmla="*/ 1210640 w 1529517"/>
                <a:gd name="connsiteY16" fmla="*/ 201413 h 2526426"/>
                <a:gd name="connsiteX17" fmla="*/ 1043584 w 1529517"/>
                <a:gd name="connsiteY17" fmla="*/ 48772 h 2526426"/>
                <a:gd name="connsiteX18" fmla="*/ 881659 w 1529517"/>
                <a:gd name="connsiteY18" fmla="*/ 1147 h 2526426"/>
                <a:gd name="connsiteX0" fmla="*/ 700684 w 1529517"/>
                <a:gd name="connsiteY0" fmla="*/ 1147 h 2526426"/>
                <a:gd name="connsiteX1" fmla="*/ 281584 w 1529517"/>
                <a:gd name="connsiteY1" fmla="*/ 258322 h 2526426"/>
                <a:gd name="connsiteX2" fmla="*/ 6095 w 1529517"/>
                <a:gd name="connsiteY2" fmla="*/ 648606 h 2526426"/>
                <a:gd name="connsiteX3" fmla="*/ 129184 w 1529517"/>
                <a:gd name="connsiteY3" fmla="*/ 1153672 h 2526426"/>
                <a:gd name="connsiteX4" fmla="*/ 558172 w 1529517"/>
                <a:gd name="connsiteY4" fmla="*/ 1409643 h 2526426"/>
                <a:gd name="connsiteX5" fmla="*/ 777248 w 1529517"/>
                <a:gd name="connsiteY5" fmla="*/ 1733975 h 2526426"/>
                <a:gd name="connsiteX6" fmla="*/ 830002 w 1529517"/>
                <a:gd name="connsiteY6" fmla="*/ 2125222 h 2526426"/>
                <a:gd name="connsiteX7" fmla="*/ 804361 w 1529517"/>
                <a:gd name="connsiteY7" fmla="*/ 2323803 h 2526426"/>
                <a:gd name="connsiteX8" fmla="*/ 884955 w 1529517"/>
                <a:gd name="connsiteY8" fmla="*/ 2458115 h 2526426"/>
                <a:gd name="connsiteX9" fmla="*/ 1046880 w 1529517"/>
                <a:gd name="connsiteY9" fmla="*/ 2525031 h 2526426"/>
                <a:gd name="connsiteX10" fmla="*/ 1258627 w 1529517"/>
                <a:gd name="connsiteY10" fmla="*/ 2399762 h 2526426"/>
                <a:gd name="connsiteX11" fmla="*/ 1404435 w 1529517"/>
                <a:gd name="connsiteY11" fmla="*/ 2029972 h 2526426"/>
                <a:gd name="connsiteX12" fmla="*/ 1462684 w 1529517"/>
                <a:gd name="connsiteY12" fmla="*/ 1620397 h 2526426"/>
                <a:gd name="connsiteX13" fmla="*/ 1529359 w 1529517"/>
                <a:gd name="connsiteY13" fmla="*/ 1077472 h 2526426"/>
                <a:gd name="connsiteX14" fmla="*/ 1476240 w 1529517"/>
                <a:gd name="connsiteY14" fmla="*/ 679348 h 2526426"/>
                <a:gd name="connsiteX15" fmla="*/ 1330070 w 1529517"/>
                <a:gd name="connsiteY15" fmla="*/ 382388 h 2526426"/>
                <a:gd name="connsiteX16" fmla="*/ 1210640 w 1529517"/>
                <a:gd name="connsiteY16" fmla="*/ 201413 h 2526426"/>
                <a:gd name="connsiteX17" fmla="*/ 1043584 w 1529517"/>
                <a:gd name="connsiteY17" fmla="*/ 48772 h 2526426"/>
                <a:gd name="connsiteX18" fmla="*/ 881659 w 1529517"/>
                <a:gd name="connsiteY18" fmla="*/ 1147 h 2526426"/>
                <a:gd name="connsiteX0" fmla="*/ 615694 w 1529517"/>
                <a:gd name="connsiteY0" fmla="*/ 30445 h 2526426"/>
                <a:gd name="connsiteX1" fmla="*/ 281584 w 1529517"/>
                <a:gd name="connsiteY1" fmla="*/ 258322 h 2526426"/>
                <a:gd name="connsiteX2" fmla="*/ 6095 w 1529517"/>
                <a:gd name="connsiteY2" fmla="*/ 648606 h 2526426"/>
                <a:gd name="connsiteX3" fmla="*/ 129184 w 1529517"/>
                <a:gd name="connsiteY3" fmla="*/ 1153672 h 2526426"/>
                <a:gd name="connsiteX4" fmla="*/ 558172 w 1529517"/>
                <a:gd name="connsiteY4" fmla="*/ 1409643 h 2526426"/>
                <a:gd name="connsiteX5" fmla="*/ 777248 w 1529517"/>
                <a:gd name="connsiteY5" fmla="*/ 1733975 h 2526426"/>
                <a:gd name="connsiteX6" fmla="*/ 830002 w 1529517"/>
                <a:gd name="connsiteY6" fmla="*/ 2125222 h 2526426"/>
                <a:gd name="connsiteX7" fmla="*/ 804361 w 1529517"/>
                <a:gd name="connsiteY7" fmla="*/ 2323803 h 2526426"/>
                <a:gd name="connsiteX8" fmla="*/ 884955 w 1529517"/>
                <a:gd name="connsiteY8" fmla="*/ 2458115 h 2526426"/>
                <a:gd name="connsiteX9" fmla="*/ 1046880 w 1529517"/>
                <a:gd name="connsiteY9" fmla="*/ 2525031 h 2526426"/>
                <a:gd name="connsiteX10" fmla="*/ 1258627 w 1529517"/>
                <a:gd name="connsiteY10" fmla="*/ 2399762 h 2526426"/>
                <a:gd name="connsiteX11" fmla="*/ 1404435 w 1529517"/>
                <a:gd name="connsiteY11" fmla="*/ 2029972 h 2526426"/>
                <a:gd name="connsiteX12" fmla="*/ 1462684 w 1529517"/>
                <a:gd name="connsiteY12" fmla="*/ 1620397 h 2526426"/>
                <a:gd name="connsiteX13" fmla="*/ 1529359 w 1529517"/>
                <a:gd name="connsiteY13" fmla="*/ 1077472 h 2526426"/>
                <a:gd name="connsiteX14" fmla="*/ 1476240 w 1529517"/>
                <a:gd name="connsiteY14" fmla="*/ 679348 h 2526426"/>
                <a:gd name="connsiteX15" fmla="*/ 1330070 w 1529517"/>
                <a:gd name="connsiteY15" fmla="*/ 382388 h 2526426"/>
                <a:gd name="connsiteX16" fmla="*/ 1210640 w 1529517"/>
                <a:gd name="connsiteY16" fmla="*/ 201413 h 2526426"/>
                <a:gd name="connsiteX17" fmla="*/ 1043584 w 1529517"/>
                <a:gd name="connsiteY17" fmla="*/ 48772 h 2526426"/>
                <a:gd name="connsiteX18" fmla="*/ 881659 w 1529517"/>
                <a:gd name="connsiteY18" fmla="*/ 1147 h 2526426"/>
                <a:gd name="connsiteX0" fmla="*/ 615694 w 1529517"/>
                <a:gd name="connsiteY0" fmla="*/ 30445 h 2526426"/>
                <a:gd name="connsiteX1" fmla="*/ 281584 w 1529517"/>
                <a:gd name="connsiteY1" fmla="*/ 258322 h 2526426"/>
                <a:gd name="connsiteX2" fmla="*/ 6095 w 1529517"/>
                <a:gd name="connsiteY2" fmla="*/ 648606 h 2526426"/>
                <a:gd name="connsiteX3" fmla="*/ 129184 w 1529517"/>
                <a:gd name="connsiteY3" fmla="*/ 1153672 h 2526426"/>
                <a:gd name="connsiteX4" fmla="*/ 558172 w 1529517"/>
                <a:gd name="connsiteY4" fmla="*/ 1409643 h 2526426"/>
                <a:gd name="connsiteX5" fmla="*/ 777248 w 1529517"/>
                <a:gd name="connsiteY5" fmla="*/ 1733975 h 2526426"/>
                <a:gd name="connsiteX6" fmla="*/ 830002 w 1529517"/>
                <a:gd name="connsiteY6" fmla="*/ 2125222 h 2526426"/>
                <a:gd name="connsiteX7" fmla="*/ 804361 w 1529517"/>
                <a:gd name="connsiteY7" fmla="*/ 2323803 h 2526426"/>
                <a:gd name="connsiteX8" fmla="*/ 884955 w 1529517"/>
                <a:gd name="connsiteY8" fmla="*/ 2458115 h 2526426"/>
                <a:gd name="connsiteX9" fmla="*/ 1046880 w 1529517"/>
                <a:gd name="connsiteY9" fmla="*/ 2525031 h 2526426"/>
                <a:gd name="connsiteX10" fmla="*/ 1258627 w 1529517"/>
                <a:gd name="connsiteY10" fmla="*/ 2399762 h 2526426"/>
                <a:gd name="connsiteX11" fmla="*/ 1404435 w 1529517"/>
                <a:gd name="connsiteY11" fmla="*/ 2029972 h 2526426"/>
                <a:gd name="connsiteX12" fmla="*/ 1462684 w 1529517"/>
                <a:gd name="connsiteY12" fmla="*/ 1620397 h 2526426"/>
                <a:gd name="connsiteX13" fmla="*/ 1529359 w 1529517"/>
                <a:gd name="connsiteY13" fmla="*/ 1077472 h 2526426"/>
                <a:gd name="connsiteX14" fmla="*/ 1476240 w 1529517"/>
                <a:gd name="connsiteY14" fmla="*/ 679348 h 2526426"/>
                <a:gd name="connsiteX15" fmla="*/ 1330070 w 1529517"/>
                <a:gd name="connsiteY15" fmla="*/ 382388 h 2526426"/>
                <a:gd name="connsiteX16" fmla="*/ 1210640 w 1529517"/>
                <a:gd name="connsiteY16" fmla="*/ 201413 h 2526426"/>
                <a:gd name="connsiteX17" fmla="*/ 1043584 w 1529517"/>
                <a:gd name="connsiteY17" fmla="*/ 48772 h 2526426"/>
                <a:gd name="connsiteX18" fmla="*/ 849789 w 1529517"/>
                <a:gd name="connsiteY18" fmla="*/ 1147 h 2526426"/>
                <a:gd name="connsiteX0" fmla="*/ 615694 w 1529475"/>
                <a:gd name="connsiteY0" fmla="*/ 30445 h 2526426"/>
                <a:gd name="connsiteX1" fmla="*/ 281584 w 1529475"/>
                <a:gd name="connsiteY1" fmla="*/ 258322 h 2526426"/>
                <a:gd name="connsiteX2" fmla="*/ 6095 w 1529475"/>
                <a:gd name="connsiteY2" fmla="*/ 648606 h 2526426"/>
                <a:gd name="connsiteX3" fmla="*/ 129184 w 1529475"/>
                <a:gd name="connsiteY3" fmla="*/ 1153672 h 2526426"/>
                <a:gd name="connsiteX4" fmla="*/ 558172 w 1529475"/>
                <a:gd name="connsiteY4" fmla="*/ 1409643 h 2526426"/>
                <a:gd name="connsiteX5" fmla="*/ 777248 w 1529475"/>
                <a:gd name="connsiteY5" fmla="*/ 1733975 h 2526426"/>
                <a:gd name="connsiteX6" fmla="*/ 830002 w 1529475"/>
                <a:gd name="connsiteY6" fmla="*/ 2125222 h 2526426"/>
                <a:gd name="connsiteX7" fmla="*/ 804361 w 1529475"/>
                <a:gd name="connsiteY7" fmla="*/ 2323803 h 2526426"/>
                <a:gd name="connsiteX8" fmla="*/ 884955 w 1529475"/>
                <a:gd name="connsiteY8" fmla="*/ 2458115 h 2526426"/>
                <a:gd name="connsiteX9" fmla="*/ 1046880 w 1529475"/>
                <a:gd name="connsiteY9" fmla="*/ 2525031 h 2526426"/>
                <a:gd name="connsiteX10" fmla="*/ 1258627 w 1529475"/>
                <a:gd name="connsiteY10" fmla="*/ 2399762 h 2526426"/>
                <a:gd name="connsiteX11" fmla="*/ 1404435 w 1529475"/>
                <a:gd name="connsiteY11" fmla="*/ 2029972 h 2526426"/>
                <a:gd name="connsiteX12" fmla="*/ 1462684 w 1529475"/>
                <a:gd name="connsiteY12" fmla="*/ 1620397 h 2526426"/>
                <a:gd name="connsiteX13" fmla="*/ 1529359 w 1529475"/>
                <a:gd name="connsiteY13" fmla="*/ 1077472 h 2526426"/>
                <a:gd name="connsiteX14" fmla="*/ 1476240 w 1529475"/>
                <a:gd name="connsiteY14" fmla="*/ 679348 h 2526426"/>
                <a:gd name="connsiteX15" fmla="*/ 1383188 w 1529475"/>
                <a:gd name="connsiteY15" fmla="*/ 470279 h 2526426"/>
                <a:gd name="connsiteX16" fmla="*/ 1210640 w 1529475"/>
                <a:gd name="connsiteY16" fmla="*/ 201413 h 2526426"/>
                <a:gd name="connsiteX17" fmla="*/ 1043584 w 1529475"/>
                <a:gd name="connsiteY17" fmla="*/ 48772 h 2526426"/>
                <a:gd name="connsiteX18" fmla="*/ 849789 w 1529475"/>
                <a:gd name="connsiteY18" fmla="*/ 1147 h 2526426"/>
                <a:gd name="connsiteX0" fmla="*/ 615694 w 1529363"/>
                <a:gd name="connsiteY0" fmla="*/ 30445 h 2526426"/>
                <a:gd name="connsiteX1" fmla="*/ 281584 w 1529363"/>
                <a:gd name="connsiteY1" fmla="*/ 258322 h 2526426"/>
                <a:gd name="connsiteX2" fmla="*/ 6095 w 1529363"/>
                <a:gd name="connsiteY2" fmla="*/ 648606 h 2526426"/>
                <a:gd name="connsiteX3" fmla="*/ 129184 w 1529363"/>
                <a:gd name="connsiteY3" fmla="*/ 1153672 h 2526426"/>
                <a:gd name="connsiteX4" fmla="*/ 558172 w 1529363"/>
                <a:gd name="connsiteY4" fmla="*/ 1409643 h 2526426"/>
                <a:gd name="connsiteX5" fmla="*/ 777248 w 1529363"/>
                <a:gd name="connsiteY5" fmla="*/ 1733975 h 2526426"/>
                <a:gd name="connsiteX6" fmla="*/ 830002 w 1529363"/>
                <a:gd name="connsiteY6" fmla="*/ 2125222 h 2526426"/>
                <a:gd name="connsiteX7" fmla="*/ 804361 w 1529363"/>
                <a:gd name="connsiteY7" fmla="*/ 2323803 h 2526426"/>
                <a:gd name="connsiteX8" fmla="*/ 884955 w 1529363"/>
                <a:gd name="connsiteY8" fmla="*/ 2458115 h 2526426"/>
                <a:gd name="connsiteX9" fmla="*/ 1046880 w 1529363"/>
                <a:gd name="connsiteY9" fmla="*/ 2525031 h 2526426"/>
                <a:gd name="connsiteX10" fmla="*/ 1258627 w 1529363"/>
                <a:gd name="connsiteY10" fmla="*/ 2399762 h 2526426"/>
                <a:gd name="connsiteX11" fmla="*/ 1404435 w 1529363"/>
                <a:gd name="connsiteY11" fmla="*/ 2029972 h 2526426"/>
                <a:gd name="connsiteX12" fmla="*/ 1462684 w 1529363"/>
                <a:gd name="connsiteY12" fmla="*/ 1620397 h 2526426"/>
                <a:gd name="connsiteX13" fmla="*/ 1529359 w 1529363"/>
                <a:gd name="connsiteY13" fmla="*/ 1077472 h 2526426"/>
                <a:gd name="connsiteX14" fmla="*/ 1465616 w 1529363"/>
                <a:gd name="connsiteY14" fmla="*/ 757474 h 2526426"/>
                <a:gd name="connsiteX15" fmla="*/ 1383188 w 1529363"/>
                <a:gd name="connsiteY15" fmla="*/ 470279 h 2526426"/>
                <a:gd name="connsiteX16" fmla="*/ 1210640 w 1529363"/>
                <a:gd name="connsiteY16" fmla="*/ 201413 h 2526426"/>
                <a:gd name="connsiteX17" fmla="*/ 1043584 w 1529363"/>
                <a:gd name="connsiteY17" fmla="*/ 48772 h 2526426"/>
                <a:gd name="connsiteX18" fmla="*/ 849789 w 1529363"/>
                <a:gd name="connsiteY18" fmla="*/ 1147 h 2526426"/>
                <a:gd name="connsiteX0" fmla="*/ 615694 w 1497501"/>
                <a:gd name="connsiteY0" fmla="*/ 30445 h 2526426"/>
                <a:gd name="connsiteX1" fmla="*/ 281584 w 1497501"/>
                <a:gd name="connsiteY1" fmla="*/ 258322 h 2526426"/>
                <a:gd name="connsiteX2" fmla="*/ 6095 w 1497501"/>
                <a:gd name="connsiteY2" fmla="*/ 648606 h 2526426"/>
                <a:gd name="connsiteX3" fmla="*/ 129184 w 1497501"/>
                <a:gd name="connsiteY3" fmla="*/ 1153672 h 2526426"/>
                <a:gd name="connsiteX4" fmla="*/ 558172 w 1497501"/>
                <a:gd name="connsiteY4" fmla="*/ 1409643 h 2526426"/>
                <a:gd name="connsiteX5" fmla="*/ 777248 w 1497501"/>
                <a:gd name="connsiteY5" fmla="*/ 1733975 h 2526426"/>
                <a:gd name="connsiteX6" fmla="*/ 830002 w 1497501"/>
                <a:gd name="connsiteY6" fmla="*/ 2125222 h 2526426"/>
                <a:gd name="connsiteX7" fmla="*/ 804361 w 1497501"/>
                <a:gd name="connsiteY7" fmla="*/ 2323803 h 2526426"/>
                <a:gd name="connsiteX8" fmla="*/ 884955 w 1497501"/>
                <a:gd name="connsiteY8" fmla="*/ 2458115 h 2526426"/>
                <a:gd name="connsiteX9" fmla="*/ 1046880 w 1497501"/>
                <a:gd name="connsiteY9" fmla="*/ 2525031 h 2526426"/>
                <a:gd name="connsiteX10" fmla="*/ 1258627 w 1497501"/>
                <a:gd name="connsiteY10" fmla="*/ 2399762 h 2526426"/>
                <a:gd name="connsiteX11" fmla="*/ 1404435 w 1497501"/>
                <a:gd name="connsiteY11" fmla="*/ 2029972 h 2526426"/>
                <a:gd name="connsiteX12" fmla="*/ 1462684 w 1497501"/>
                <a:gd name="connsiteY12" fmla="*/ 1620397 h 2526426"/>
                <a:gd name="connsiteX13" fmla="*/ 1497488 w 1497501"/>
                <a:gd name="connsiteY13" fmla="*/ 1077472 h 2526426"/>
                <a:gd name="connsiteX14" fmla="*/ 1465616 w 1497501"/>
                <a:gd name="connsiteY14" fmla="*/ 757474 h 2526426"/>
                <a:gd name="connsiteX15" fmla="*/ 1383188 w 1497501"/>
                <a:gd name="connsiteY15" fmla="*/ 470279 h 2526426"/>
                <a:gd name="connsiteX16" fmla="*/ 1210640 w 1497501"/>
                <a:gd name="connsiteY16" fmla="*/ 201413 h 2526426"/>
                <a:gd name="connsiteX17" fmla="*/ 1043584 w 1497501"/>
                <a:gd name="connsiteY17" fmla="*/ 48772 h 2526426"/>
                <a:gd name="connsiteX18" fmla="*/ 849789 w 1497501"/>
                <a:gd name="connsiteY18" fmla="*/ 1147 h 2526426"/>
                <a:gd name="connsiteX0" fmla="*/ 615694 w 1497501"/>
                <a:gd name="connsiteY0" fmla="*/ 30445 h 2633384"/>
                <a:gd name="connsiteX1" fmla="*/ 281584 w 1497501"/>
                <a:gd name="connsiteY1" fmla="*/ 258322 h 2633384"/>
                <a:gd name="connsiteX2" fmla="*/ 6095 w 1497501"/>
                <a:gd name="connsiteY2" fmla="*/ 648606 h 2633384"/>
                <a:gd name="connsiteX3" fmla="*/ 129184 w 1497501"/>
                <a:gd name="connsiteY3" fmla="*/ 1153672 h 2633384"/>
                <a:gd name="connsiteX4" fmla="*/ 558172 w 1497501"/>
                <a:gd name="connsiteY4" fmla="*/ 1409643 h 2633384"/>
                <a:gd name="connsiteX5" fmla="*/ 777248 w 1497501"/>
                <a:gd name="connsiteY5" fmla="*/ 1733975 h 2633384"/>
                <a:gd name="connsiteX6" fmla="*/ 830002 w 1497501"/>
                <a:gd name="connsiteY6" fmla="*/ 2125222 h 2633384"/>
                <a:gd name="connsiteX7" fmla="*/ 804361 w 1497501"/>
                <a:gd name="connsiteY7" fmla="*/ 2323803 h 2633384"/>
                <a:gd name="connsiteX8" fmla="*/ 884955 w 1497501"/>
                <a:gd name="connsiteY8" fmla="*/ 2458115 h 2633384"/>
                <a:gd name="connsiteX9" fmla="*/ 1117273 w 1497501"/>
                <a:gd name="connsiteY9" fmla="*/ 2632878 h 2633384"/>
                <a:gd name="connsiteX10" fmla="*/ 1258627 w 1497501"/>
                <a:gd name="connsiteY10" fmla="*/ 2399762 h 2633384"/>
                <a:gd name="connsiteX11" fmla="*/ 1404435 w 1497501"/>
                <a:gd name="connsiteY11" fmla="*/ 2029972 h 2633384"/>
                <a:gd name="connsiteX12" fmla="*/ 1462684 w 1497501"/>
                <a:gd name="connsiteY12" fmla="*/ 1620397 h 2633384"/>
                <a:gd name="connsiteX13" fmla="*/ 1497488 w 1497501"/>
                <a:gd name="connsiteY13" fmla="*/ 1077472 h 2633384"/>
                <a:gd name="connsiteX14" fmla="*/ 1465616 w 1497501"/>
                <a:gd name="connsiteY14" fmla="*/ 757474 h 2633384"/>
                <a:gd name="connsiteX15" fmla="*/ 1383188 w 1497501"/>
                <a:gd name="connsiteY15" fmla="*/ 470279 h 2633384"/>
                <a:gd name="connsiteX16" fmla="*/ 1210640 w 1497501"/>
                <a:gd name="connsiteY16" fmla="*/ 201413 h 2633384"/>
                <a:gd name="connsiteX17" fmla="*/ 1043584 w 1497501"/>
                <a:gd name="connsiteY17" fmla="*/ 48772 h 2633384"/>
                <a:gd name="connsiteX18" fmla="*/ 849789 w 1497501"/>
                <a:gd name="connsiteY18" fmla="*/ 1147 h 2633384"/>
                <a:gd name="connsiteX0" fmla="*/ 615694 w 1497501"/>
                <a:gd name="connsiteY0" fmla="*/ 30445 h 2645774"/>
                <a:gd name="connsiteX1" fmla="*/ 281584 w 1497501"/>
                <a:gd name="connsiteY1" fmla="*/ 258322 h 2645774"/>
                <a:gd name="connsiteX2" fmla="*/ 6095 w 1497501"/>
                <a:gd name="connsiteY2" fmla="*/ 648606 h 2645774"/>
                <a:gd name="connsiteX3" fmla="*/ 129184 w 1497501"/>
                <a:gd name="connsiteY3" fmla="*/ 1153672 h 2645774"/>
                <a:gd name="connsiteX4" fmla="*/ 558172 w 1497501"/>
                <a:gd name="connsiteY4" fmla="*/ 1409643 h 2645774"/>
                <a:gd name="connsiteX5" fmla="*/ 777248 w 1497501"/>
                <a:gd name="connsiteY5" fmla="*/ 1733975 h 2645774"/>
                <a:gd name="connsiteX6" fmla="*/ 830002 w 1497501"/>
                <a:gd name="connsiteY6" fmla="*/ 2125222 h 2645774"/>
                <a:gd name="connsiteX7" fmla="*/ 804361 w 1497501"/>
                <a:gd name="connsiteY7" fmla="*/ 2323803 h 2645774"/>
                <a:gd name="connsiteX8" fmla="*/ 884955 w 1497501"/>
                <a:gd name="connsiteY8" fmla="*/ 2458115 h 2645774"/>
                <a:gd name="connsiteX9" fmla="*/ 1117273 w 1497501"/>
                <a:gd name="connsiteY9" fmla="*/ 2632878 h 2645774"/>
                <a:gd name="connsiteX10" fmla="*/ 1368127 w 1497501"/>
                <a:gd name="connsiteY10" fmla="*/ 2565127 h 2645774"/>
                <a:gd name="connsiteX11" fmla="*/ 1404435 w 1497501"/>
                <a:gd name="connsiteY11" fmla="*/ 2029972 h 2645774"/>
                <a:gd name="connsiteX12" fmla="*/ 1462684 w 1497501"/>
                <a:gd name="connsiteY12" fmla="*/ 1620397 h 2645774"/>
                <a:gd name="connsiteX13" fmla="*/ 1497488 w 1497501"/>
                <a:gd name="connsiteY13" fmla="*/ 1077472 h 2645774"/>
                <a:gd name="connsiteX14" fmla="*/ 1465616 w 1497501"/>
                <a:gd name="connsiteY14" fmla="*/ 757474 h 2645774"/>
                <a:gd name="connsiteX15" fmla="*/ 1383188 w 1497501"/>
                <a:gd name="connsiteY15" fmla="*/ 470279 h 2645774"/>
                <a:gd name="connsiteX16" fmla="*/ 1210640 w 1497501"/>
                <a:gd name="connsiteY16" fmla="*/ 201413 h 2645774"/>
                <a:gd name="connsiteX17" fmla="*/ 1043584 w 1497501"/>
                <a:gd name="connsiteY17" fmla="*/ 48772 h 2645774"/>
                <a:gd name="connsiteX18" fmla="*/ 849789 w 1497501"/>
                <a:gd name="connsiteY18" fmla="*/ 1147 h 2645774"/>
                <a:gd name="connsiteX0" fmla="*/ 615694 w 1497501"/>
                <a:gd name="connsiteY0" fmla="*/ 30445 h 2633026"/>
                <a:gd name="connsiteX1" fmla="*/ 281584 w 1497501"/>
                <a:gd name="connsiteY1" fmla="*/ 258322 h 2633026"/>
                <a:gd name="connsiteX2" fmla="*/ 6095 w 1497501"/>
                <a:gd name="connsiteY2" fmla="*/ 648606 h 2633026"/>
                <a:gd name="connsiteX3" fmla="*/ 129184 w 1497501"/>
                <a:gd name="connsiteY3" fmla="*/ 1153672 h 2633026"/>
                <a:gd name="connsiteX4" fmla="*/ 558172 w 1497501"/>
                <a:gd name="connsiteY4" fmla="*/ 1409643 h 2633026"/>
                <a:gd name="connsiteX5" fmla="*/ 777248 w 1497501"/>
                <a:gd name="connsiteY5" fmla="*/ 1733975 h 2633026"/>
                <a:gd name="connsiteX6" fmla="*/ 830002 w 1497501"/>
                <a:gd name="connsiteY6" fmla="*/ 2125222 h 2633026"/>
                <a:gd name="connsiteX7" fmla="*/ 804361 w 1497501"/>
                <a:gd name="connsiteY7" fmla="*/ 2323803 h 2633026"/>
                <a:gd name="connsiteX8" fmla="*/ 884955 w 1497501"/>
                <a:gd name="connsiteY8" fmla="*/ 2458115 h 2633026"/>
                <a:gd name="connsiteX9" fmla="*/ 1117273 w 1497501"/>
                <a:gd name="connsiteY9" fmla="*/ 2632878 h 2633026"/>
                <a:gd name="connsiteX10" fmla="*/ 1336842 w 1497501"/>
                <a:gd name="connsiteY10" fmla="*/ 2478850 h 2633026"/>
                <a:gd name="connsiteX11" fmla="*/ 1404435 w 1497501"/>
                <a:gd name="connsiteY11" fmla="*/ 2029972 h 2633026"/>
                <a:gd name="connsiteX12" fmla="*/ 1462684 w 1497501"/>
                <a:gd name="connsiteY12" fmla="*/ 1620397 h 2633026"/>
                <a:gd name="connsiteX13" fmla="*/ 1497488 w 1497501"/>
                <a:gd name="connsiteY13" fmla="*/ 1077472 h 2633026"/>
                <a:gd name="connsiteX14" fmla="*/ 1465616 w 1497501"/>
                <a:gd name="connsiteY14" fmla="*/ 757474 h 2633026"/>
                <a:gd name="connsiteX15" fmla="*/ 1383188 w 1497501"/>
                <a:gd name="connsiteY15" fmla="*/ 470279 h 2633026"/>
                <a:gd name="connsiteX16" fmla="*/ 1210640 w 1497501"/>
                <a:gd name="connsiteY16" fmla="*/ 201413 h 2633026"/>
                <a:gd name="connsiteX17" fmla="*/ 1043584 w 1497501"/>
                <a:gd name="connsiteY17" fmla="*/ 48772 h 2633026"/>
                <a:gd name="connsiteX18" fmla="*/ 849789 w 1497501"/>
                <a:gd name="connsiteY18" fmla="*/ 1147 h 2633026"/>
                <a:gd name="connsiteX0" fmla="*/ 615694 w 1640830"/>
                <a:gd name="connsiteY0" fmla="*/ 30445 h 2633015"/>
                <a:gd name="connsiteX1" fmla="*/ 281584 w 1640830"/>
                <a:gd name="connsiteY1" fmla="*/ 258322 h 2633015"/>
                <a:gd name="connsiteX2" fmla="*/ 6095 w 1640830"/>
                <a:gd name="connsiteY2" fmla="*/ 648606 h 2633015"/>
                <a:gd name="connsiteX3" fmla="*/ 129184 w 1640830"/>
                <a:gd name="connsiteY3" fmla="*/ 1153672 h 2633015"/>
                <a:gd name="connsiteX4" fmla="*/ 558172 w 1640830"/>
                <a:gd name="connsiteY4" fmla="*/ 1409643 h 2633015"/>
                <a:gd name="connsiteX5" fmla="*/ 777248 w 1640830"/>
                <a:gd name="connsiteY5" fmla="*/ 1733975 h 2633015"/>
                <a:gd name="connsiteX6" fmla="*/ 830002 w 1640830"/>
                <a:gd name="connsiteY6" fmla="*/ 2125222 h 2633015"/>
                <a:gd name="connsiteX7" fmla="*/ 804361 w 1640830"/>
                <a:gd name="connsiteY7" fmla="*/ 2323803 h 2633015"/>
                <a:gd name="connsiteX8" fmla="*/ 884955 w 1640830"/>
                <a:gd name="connsiteY8" fmla="*/ 2458115 h 2633015"/>
                <a:gd name="connsiteX9" fmla="*/ 1117273 w 1640830"/>
                <a:gd name="connsiteY9" fmla="*/ 2632878 h 2633015"/>
                <a:gd name="connsiteX10" fmla="*/ 1336842 w 1640830"/>
                <a:gd name="connsiteY10" fmla="*/ 2478850 h 2633015"/>
                <a:gd name="connsiteX11" fmla="*/ 1639078 w 1640830"/>
                <a:gd name="connsiteY11" fmla="*/ 2058732 h 2633015"/>
                <a:gd name="connsiteX12" fmla="*/ 1462684 w 1640830"/>
                <a:gd name="connsiteY12" fmla="*/ 1620397 h 2633015"/>
                <a:gd name="connsiteX13" fmla="*/ 1497488 w 1640830"/>
                <a:gd name="connsiteY13" fmla="*/ 1077472 h 2633015"/>
                <a:gd name="connsiteX14" fmla="*/ 1465616 w 1640830"/>
                <a:gd name="connsiteY14" fmla="*/ 757474 h 2633015"/>
                <a:gd name="connsiteX15" fmla="*/ 1383188 w 1640830"/>
                <a:gd name="connsiteY15" fmla="*/ 470279 h 2633015"/>
                <a:gd name="connsiteX16" fmla="*/ 1210640 w 1640830"/>
                <a:gd name="connsiteY16" fmla="*/ 201413 h 2633015"/>
                <a:gd name="connsiteX17" fmla="*/ 1043584 w 1640830"/>
                <a:gd name="connsiteY17" fmla="*/ 48772 h 2633015"/>
                <a:gd name="connsiteX18" fmla="*/ 849789 w 1640830"/>
                <a:gd name="connsiteY18" fmla="*/ 1147 h 2633015"/>
                <a:gd name="connsiteX0" fmla="*/ 615694 w 1840770"/>
                <a:gd name="connsiteY0" fmla="*/ 30445 h 2633015"/>
                <a:gd name="connsiteX1" fmla="*/ 281584 w 1840770"/>
                <a:gd name="connsiteY1" fmla="*/ 258322 h 2633015"/>
                <a:gd name="connsiteX2" fmla="*/ 6095 w 1840770"/>
                <a:gd name="connsiteY2" fmla="*/ 648606 h 2633015"/>
                <a:gd name="connsiteX3" fmla="*/ 129184 w 1840770"/>
                <a:gd name="connsiteY3" fmla="*/ 1153672 h 2633015"/>
                <a:gd name="connsiteX4" fmla="*/ 558172 w 1840770"/>
                <a:gd name="connsiteY4" fmla="*/ 1409643 h 2633015"/>
                <a:gd name="connsiteX5" fmla="*/ 777248 w 1840770"/>
                <a:gd name="connsiteY5" fmla="*/ 1733975 h 2633015"/>
                <a:gd name="connsiteX6" fmla="*/ 830002 w 1840770"/>
                <a:gd name="connsiteY6" fmla="*/ 2125222 h 2633015"/>
                <a:gd name="connsiteX7" fmla="*/ 804361 w 1840770"/>
                <a:gd name="connsiteY7" fmla="*/ 2323803 h 2633015"/>
                <a:gd name="connsiteX8" fmla="*/ 884955 w 1840770"/>
                <a:gd name="connsiteY8" fmla="*/ 2458115 h 2633015"/>
                <a:gd name="connsiteX9" fmla="*/ 1117273 w 1840770"/>
                <a:gd name="connsiteY9" fmla="*/ 2632878 h 2633015"/>
                <a:gd name="connsiteX10" fmla="*/ 1336842 w 1840770"/>
                <a:gd name="connsiteY10" fmla="*/ 2478850 h 2633015"/>
                <a:gd name="connsiteX11" fmla="*/ 1639078 w 1840770"/>
                <a:gd name="connsiteY11" fmla="*/ 2058732 h 2633015"/>
                <a:gd name="connsiteX12" fmla="*/ 1838113 w 1840770"/>
                <a:gd name="connsiteY12" fmla="*/ 1591638 h 2633015"/>
                <a:gd name="connsiteX13" fmla="*/ 1497488 w 1840770"/>
                <a:gd name="connsiteY13" fmla="*/ 1077472 h 2633015"/>
                <a:gd name="connsiteX14" fmla="*/ 1465616 w 1840770"/>
                <a:gd name="connsiteY14" fmla="*/ 757474 h 2633015"/>
                <a:gd name="connsiteX15" fmla="*/ 1383188 w 1840770"/>
                <a:gd name="connsiteY15" fmla="*/ 470279 h 2633015"/>
                <a:gd name="connsiteX16" fmla="*/ 1210640 w 1840770"/>
                <a:gd name="connsiteY16" fmla="*/ 201413 h 2633015"/>
                <a:gd name="connsiteX17" fmla="*/ 1043584 w 1840770"/>
                <a:gd name="connsiteY17" fmla="*/ 48772 h 2633015"/>
                <a:gd name="connsiteX18" fmla="*/ 849789 w 1840770"/>
                <a:gd name="connsiteY18" fmla="*/ 1147 h 2633015"/>
                <a:gd name="connsiteX0" fmla="*/ 615694 w 1840308"/>
                <a:gd name="connsiteY0" fmla="*/ 30445 h 2633015"/>
                <a:gd name="connsiteX1" fmla="*/ 281584 w 1840308"/>
                <a:gd name="connsiteY1" fmla="*/ 258322 h 2633015"/>
                <a:gd name="connsiteX2" fmla="*/ 6095 w 1840308"/>
                <a:gd name="connsiteY2" fmla="*/ 648606 h 2633015"/>
                <a:gd name="connsiteX3" fmla="*/ 129184 w 1840308"/>
                <a:gd name="connsiteY3" fmla="*/ 1153672 h 2633015"/>
                <a:gd name="connsiteX4" fmla="*/ 558172 w 1840308"/>
                <a:gd name="connsiteY4" fmla="*/ 1409643 h 2633015"/>
                <a:gd name="connsiteX5" fmla="*/ 777248 w 1840308"/>
                <a:gd name="connsiteY5" fmla="*/ 1733975 h 2633015"/>
                <a:gd name="connsiteX6" fmla="*/ 830002 w 1840308"/>
                <a:gd name="connsiteY6" fmla="*/ 2125222 h 2633015"/>
                <a:gd name="connsiteX7" fmla="*/ 804361 w 1840308"/>
                <a:gd name="connsiteY7" fmla="*/ 2323803 h 2633015"/>
                <a:gd name="connsiteX8" fmla="*/ 884955 w 1840308"/>
                <a:gd name="connsiteY8" fmla="*/ 2458115 h 2633015"/>
                <a:gd name="connsiteX9" fmla="*/ 1117273 w 1840308"/>
                <a:gd name="connsiteY9" fmla="*/ 2632878 h 2633015"/>
                <a:gd name="connsiteX10" fmla="*/ 1336842 w 1840308"/>
                <a:gd name="connsiteY10" fmla="*/ 2478850 h 2633015"/>
                <a:gd name="connsiteX11" fmla="*/ 1639078 w 1840308"/>
                <a:gd name="connsiteY11" fmla="*/ 2058732 h 2633015"/>
                <a:gd name="connsiteX12" fmla="*/ 1838113 w 1840308"/>
                <a:gd name="connsiteY12" fmla="*/ 1591638 h 2633015"/>
                <a:gd name="connsiteX13" fmla="*/ 1497488 w 1840308"/>
                <a:gd name="connsiteY13" fmla="*/ 1077472 h 2633015"/>
                <a:gd name="connsiteX14" fmla="*/ 1465616 w 1840308"/>
                <a:gd name="connsiteY14" fmla="*/ 757474 h 2633015"/>
                <a:gd name="connsiteX15" fmla="*/ 1383188 w 1840308"/>
                <a:gd name="connsiteY15" fmla="*/ 470279 h 2633015"/>
                <a:gd name="connsiteX16" fmla="*/ 1210640 w 1840308"/>
                <a:gd name="connsiteY16" fmla="*/ 201413 h 2633015"/>
                <a:gd name="connsiteX17" fmla="*/ 1043584 w 1840308"/>
                <a:gd name="connsiteY17" fmla="*/ 48772 h 2633015"/>
                <a:gd name="connsiteX18" fmla="*/ 849789 w 1840308"/>
                <a:gd name="connsiteY18" fmla="*/ 1147 h 2633015"/>
                <a:gd name="connsiteX0" fmla="*/ 615694 w 1862674"/>
                <a:gd name="connsiteY0" fmla="*/ 30445 h 2633015"/>
                <a:gd name="connsiteX1" fmla="*/ 281584 w 1862674"/>
                <a:gd name="connsiteY1" fmla="*/ 258322 h 2633015"/>
                <a:gd name="connsiteX2" fmla="*/ 6095 w 1862674"/>
                <a:gd name="connsiteY2" fmla="*/ 648606 h 2633015"/>
                <a:gd name="connsiteX3" fmla="*/ 129184 w 1862674"/>
                <a:gd name="connsiteY3" fmla="*/ 1153672 h 2633015"/>
                <a:gd name="connsiteX4" fmla="*/ 558172 w 1862674"/>
                <a:gd name="connsiteY4" fmla="*/ 1409643 h 2633015"/>
                <a:gd name="connsiteX5" fmla="*/ 777248 w 1862674"/>
                <a:gd name="connsiteY5" fmla="*/ 1733975 h 2633015"/>
                <a:gd name="connsiteX6" fmla="*/ 830002 w 1862674"/>
                <a:gd name="connsiteY6" fmla="*/ 2125222 h 2633015"/>
                <a:gd name="connsiteX7" fmla="*/ 804361 w 1862674"/>
                <a:gd name="connsiteY7" fmla="*/ 2323803 h 2633015"/>
                <a:gd name="connsiteX8" fmla="*/ 884955 w 1862674"/>
                <a:gd name="connsiteY8" fmla="*/ 2458115 h 2633015"/>
                <a:gd name="connsiteX9" fmla="*/ 1117273 w 1862674"/>
                <a:gd name="connsiteY9" fmla="*/ 2632878 h 2633015"/>
                <a:gd name="connsiteX10" fmla="*/ 1336842 w 1862674"/>
                <a:gd name="connsiteY10" fmla="*/ 2478850 h 2633015"/>
                <a:gd name="connsiteX11" fmla="*/ 1639078 w 1862674"/>
                <a:gd name="connsiteY11" fmla="*/ 2058732 h 2633015"/>
                <a:gd name="connsiteX12" fmla="*/ 1838113 w 1862674"/>
                <a:gd name="connsiteY12" fmla="*/ 1591638 h 2633015"/>
                <a:gd name="connsiteX13" fmla="*/ 1818167 w 1862674"/>
                <a:gd name="connsiteY13" fmla="*/ 998384 h 2633015"/>
                <a:gd name="connsiteX14" fmla="*/ 1465616 w 1862674"/>
                <a:gd name="connsiteY14" fmla="*/ 757474 h 2633015"/>
                <a:gd name="connsiteX15" fmla="*/ 1383188 w 1862674"/>
                <a:gd name="connsiteY15" fmla="*/ 470279 h 2633015"/>
                <a:gd name="connsiteX16" fmla="*/ 1210640 w 1862674"/>
                <a:gd name="connsiteY16" fmla="*/ 201413 h 2633015"/>
                <a:gd name="connsiteX17" fmla="*/ 1043584 w 1862674"/>
                <a:gd name="connsiteY17" fmla="*/ 48772 h 2633015"/>
                <a:gd name="connsiteX18" fmla="*/ 849789 w 1862674"/>
                <a:gd name="connsiteY18" fmla="*/ 1147 h 2633015"/>
                <a:gd name="connsiteX0" fmla="*/ 615694 w 1848622"/>
                <a:gd name="connsiteY0" fmla="*/ 30445 h 2633015"/>
                <a:gd name="connsiteX1" fmla="*/ 281584 w 1848622"/>
                <a:gd name="connsiteY1" fmla="*/ 258322 h 2633015"/>
                <a:gd name="connsiteX2" fmla="*/ 6095 w 1848622"/>
                <a:gd name="connsiteY2" fmla="*/ 648606 h 2633015"/>
                <a:gd name="connsiteX3" fmla="*/ 129184 w 1848622"/>
                <a:gd name="connsiteY3" fmla="*/ 1153672 h 2633015"/>
                <a:gd name="connsiteX4" fmla="*/ 558172 w 1848622"/>
                <a:gd name="connsiteY4" fmla="*/ 1409643 h 2633015"/>
                <a:gd name="connsiteX5" fmla="*/ 777248 w 1848622"/>
                <a:gd name="connsiteY5" fmla="*/ 1733975 h 2633015"/>
                <a:gd name="connsiteX6" fmla="*/ 830002 w 1848622"/>
                <a:gd name="connsiteY6" fmla="*/ 2125222 h 2633015"/>
                <a:gd name="connsiteX7" fmla="*/ 804361 w 1848622"/>
                <a:gd name="connsiteY7" fmla="*/ 2323803 h 2633015"/>
                <a:gd name="connsiteX8" fmla="*/ 884955 w 1848622"/>
                <a:gd name="connsiteY8" fmla="*/ 2458115 h 2633015"/>
                <a:gd name="connsiteX9" fmla="*/ 1117273 w 1848622"/>
                <a:gd name="connsiteY9" fmla="*/ 2632878 h 2633015"/>
                <a:gd name="connsiteX10" fmla="*/ 1336842 w 1848622"/>
                <a:gd name="connsiteY10" fmla="*/ 2478850 h 2633015"/>
                <a:gd name="connsiteX11" fmla="*/ 1639078 w 1848622"/>
                <a:gd name="connsiteY11" fmla="*/ 2058732 h 2633015"/>
                <a:gd name="connsiteX12" fmla="*/ 1838113 w 1848622"/>
                <a:gd name="connsiteY12" fmla="*/ 1591638 h 2633015"/>
                <a:gd name="connsiteX13" fmla="*/ 1818167 w 1848622"/>
                <a:gd name="connsiteY13" fmla="*/ 998384 h 2633015"/>
                <a:gd name="connsiteX14" fmla="*/ 1794115 w 1848622"/>
                <a:gd name="connsiteY14" fmla="*/ 563349 h 2633015"/>
                <a:gd name="connsiteX15" fmla="*/ 1383188 w 1848622"/>
                <a:gd name="connsiteY15" fmla="*/ 470279 h 2633015"/>
                <a:gd name="connsiteX16" fmla="*/ 1210640 w 1848622"/>
                <a:gd name="connsiteY16" fmla="*/ 201413 h 2633015"/>
                <a:gd name="connsiteX17" fmla="*/ 1043584 w 1848622"/>
                <a:gd name="connsiteY17" fmla="*/ 48772 h 2633015"/>
                <a:gd name="connsiteX18" fmla="*/ 849789 w 1848622"/>
                <a:gd name="connsiteY18" fmla="*/ 1147 h 2633015"/>
                <a:gd name="connsiteX0" fmla="*/ 615694 w 1864273"/>
                <a:gd name="connsiteY0" fmla="*/ 30445 h 2633015"/>
                <a:gd name="connsiteX1" fmla="*/ 281584 w 1864273"/>
                <a:gd name="connsiteY1" fmla="*/ 258322 h 2633015"/>
                <a:gd name="connsiteX2" fmla="*/ 6095 w 1864273"/>
                <a:gd name="connsiteY2" fmla="*/ 648606 h 2633015"/>
                <a:gd name="connsiteX3" fmla="*/ 129184 w 1864273"/>
                <a:gd name="connsiteY3" fmla="*/ 1153672 h 2633015"/>
                <a:gd name="connsiteX4" fmla="*/ 558172 w 1864273"/>
                <a:gd name="connsiteY4" fmla="*/ 1409643 h 2633015"/>
                <a:gd name="connsiteX5" fmla="*/ 777248 w 1864273"/>
                <a:gd name="connsiteY5" fmla="*/ 1733975 h 2633015"/>
                <a:gd name="connsiteX6" fmla="*/ 830002 w 1864273"/>
                <a:gd name="connsiteY6" fmla="*/ 2125222 h 2633015"/>
                <a:gd name="connsiteX7" fmla="*/ 804361 w 1864273"/>
                <a:gd name="connsiteY7" fmla="*/ 2323803 h 2633015"/>
                <a:gd name="connsiteX8" fmla="*/ 884955 w 1864273"/>
                <a:gd name="connsiteY8" fmla="*/ 2458115 h 2633015"/>
                <a:gd name="connsiteX9" fmla="*/ 1117273 w 1864273"/>
                <a:gd name="connsiteY9" fmla="*/ 2632878 h 2633015"/>
                <a:gd name="connsiteX10" fmla="*/ 1336842 w 1864273"/>
                <a:gd name="connsiteY10" fmla="*/ 2478850 h 2633015"/>
                <a:gd name="connsiteX11" fmla="*/ 1639078 w 1864273"/>
                <a:gd name="connsiteY11" fmla="*/ 2058732 h 2633015"/>
                <a:gd name="connsiteX12" fmla="*/ 1838113 w 1864273"/>
                <a:gd name="connsiteY12" fmla="*/ 1591638 h 2633015"/>
                <a:gd name="connsiteX13" fmla="*/ 1857274 w 1864273"/>
                <a:gd name="connsiteY13" fmla="*/ 998384 h 2633015"/>
                <a:gd name="connsiteX14" fmla="*/ 1794115 w 1864273"/>
                <a:gd name="connsiteY14" fmla="*/ 563349 h 2633015"/>
                <a:gd name="connsiteX15" fmla="*/ 1383188 w 1864273"/>
                <a:gd name="connsiteY15" fmla="*/ 470279 h 2633015"/>
                <a:gd name="connsiteX16" fmla="*/ 1210640 w 1864273"/>
                <a:gd name="connsiteY16" fmla="*/ 201413 h 2633015"/>
                <a:gd name="connsiteX17" fmla="*/ 1043584 w 1864273"/>
                <a:gd name="connsiteY17" fmla="*/ 48772 h 2633015"/>
                <a:gd name="connsiteX18" fmla="*/ 849789 w 1864273"/>
                <a:gd name="connsiteY18" fmla="*/ 1147 h 2633015"/>
                <a:gd name="connsiteX0" fmla="*/ 615694 w 1864273"/>
                <a:gd name="connsiteY0" fmla="*/ 30445 h 2633015"/>
                <a:gd name="connsiteX1" fmla="*/ 281584 w 1864273"/>
                <a:gd name="connsiteY1" fmla="*/ 258322 h 2633015"/>
                <a:gd name="connsiteX2" fmla="*/ 6095 w 1864273"/>
                <a:gd name="connsiteY2" fmla="*/ 648606 h 2633015"/>
                <a:gd name="connsiteX3" fmla="*/ 129184 w 1864273"/>
                <a:gd name="connsiteY3" fmla="*/ 1153672 h 2633015"/>
                <a:gd name="connsiteX4" fmla="*/ 558172 w 1864273"/>
                <a:gd name="connsiteY4" fmla="*/ 1409643 h 2633015"/>
                <a:gd name="connsiteX5" fmla="*/ 777248 w 1864273"/>
                <a:gd name="connsiteY5" fmla="*/ 1733975 h 2633015"/>
                <a:gd name="connsiteX6" fmla="*/ 830002 w 1864273"/>
                <a:gd name="connsiteY6" fmla="*/ 2125222 h 2633015"/>
                <a:gd name="connsiteX7" fmla="*/ 804361 w 1864273"/>
                <a:gd name="connsiteY7" fmla="*/ 2323803 h 2633015"/>
                <a:gd name="connsiteX8" fmla="*/ 884955 w 1864273"/>
                <a:gd name="connsiteY8" fmla="*/ 2458115 h 2633015"/>
                <a:gd name="connsiteX9" fmla="*/ 1117273 w 1864273"/>
                <a:gd name="connsiteY9" fmla="*/ 2632878 h 2633015"/>
                <a:gd name="connsiteX10" fmla="*/ 1336842 w 1864273"/>
                <a:gd name="connsiteY10" fmla="*/ 2478850 h 2633015"/>
                <a:gd name="connsiteX11" fmla="*/ 1639078 w 1864273"/>
                <a:gd name="connsiteY11" fmla="*/ 2058732 h 2633015"/>
                <a:gd name="connsiteX12" fmla="*/ 1838113 w 1864273"/>
                <a:gd name="connsiteY12" fmla="*/ 1591638 h 2633015"/>
                <a:gd name="connsiteX13" fmla="*/ 1857274 w 1864273"/>
                <a:gd name="connsiteY13" fmla="*/ 998384 h 2633015"/>
                <a:gd name="connsiteX14" fmla="*/ 1794115 w 1864273"/>
                <a:gd name="connsiteY14" fmla="*/ 563349 h 2633015"/>
                <a:gd name="connsiteX15" fmla="*/ 1461402 w 1864273"/>
                <a:gd name="connsiteY15" fmla="*/ 405571 h 2633015"/>
                <a:gd name="connsiteX16" fmla="*/ 1210640 w 1864273"/>
                <a:gd name="connsiteY16" fmla="*/ 201413 h 2633015"/>
                <a:gd name="connsiteX17" fmla="*/ 1043584 w 1864273"/>
                <a:gd name="connsiteY17" fmla="*/ 48772 h 2633015"/>
                <a:gd name="connsiteX18" fmla="*/ 849789 w 1864273"/>
                <a:gd name="connsiteY18" fmla="*/ 1147 h 2633015"/>
                <a:gd name="connsiteX0" fmla="*/ 615694 w 1864273"/>
                <a:gd name="connsiteY0" fmla="*/ 30445 h 2633015"/>
                <a:gd name="connsiteX1" fmla="*/ 281584 w 1864273"/>
                <a:gd name="connsiteY1" fmla="*/ 258322 h 2633015"/>
                <a:gd name="connsiteX2" fmla="*/ 6095 w 1864273"/>
                <a:gd name="connsiteY2" fmla="*/ 648606 h 2633015"/>
                <a:gd name="connsiteX3" fmla="*/ 129184 w 1864273"/>
                <a:gd name="connsiteY3" fmla="*/ 1153672 h 2633015"/>
                <a:gd name="connsiteX4" fmla="*/ 558172 w 1864273"/>
                <a:gd name="connsiteY4" fmla="*/ 1409643 h 2633015"/>
                <a:gd name="connsiteX5" fmla="*/ 777248 w 1864273"/>
                <a:gd name="connsiteY5" fmla="*/ 1733975 h 2633015"/>
                <a:gd name="connsiteX6" fmla="*/ 830002 w 1864273"/>
                <a:gd name="connsiteY6" fmla="*/ 2125222 h 2633015"/>
                <a:gd name="connsiteX7" fmla="*/ 804361 w 1864273"/>
                <a:gd name="connsiteY7" fmla="*/ 2323803 h 2633015"/>
                <a:gd name="connsiteX8" fmla="*/ 884955 w 1864273"/>
                <a:gd name="connsiteY8" fmla="*/ 2458115 h 2633015"/>
                <a:gd name="connsiteX9" fmla="*/ 1117273 w 1864273"/>
                <a:gd name="connsiteY9" fmla="*/ 2632878 h 2633015"/>
                <a:gd name="connsiteX10" fmla="*/ 1336842 w 1864273"/>
                <a:gd name="connsiteY10" fmla="*/ 2478850 h 2633015"/>
                <a:gd name="connsiteX11" fmla="*/ 1639078 w 1864273"/>
                <a:gd name="connsiteY11" fmla="*/ 2058732 h 2633015"/>
                <a:gd name="connsiteX12" fmla="*/ 1838113 w 1864273"/>
                <a:gd name="connsiteY12" fmla="*/ 1591638 h 2633015"/>
                <a:gd name="connsiteX13" fmla="*/ 1857274 w 1864273"/>
                <a:gd name="connsiteY13" fmla="*/ 998384 h 2633015"/>
                <a:gd name="connsiteX14" fmla="*/ 1794115 w 1864273"/>
                <a:gd name="connsiteY14" fmla="*/ 563349 h 2633015"/>
                <a:gd name="connsiteX15" fmla="*/ 1210640 w 1864273"/>
                <a:gd name="connsiteY15" fmla="*/ 201413 h 2633015"/>
                <a:gd name="connsiteX16" fmla="*/ 1043584 w 1864273"/>
                <a:gd name="connsiteY16" fmla="*/ 48772 h 2633015"/>
                <a:gd name="connsiteX17" fmla="*/ 849789 w 1864273"/>
                <a:gd name="connsiteY17" fmla="*/ 1147 h 2633015"/>
                <a:gd name="connsiteX0" fmla="*/ 615694 w 1873993"/>
                <a:gd name="connsiteY0" fmla="*/ 30445 h 2633015"/>
                <a:gd name="connsiteX1" fmla="*/ 281584 w 1873993"/>
                <a:gd name="connsiteY1" fmla="*/ 258322 h 2633015"/>
                <a:gd name="connsiteX2" fmla="*/ 6095 w 1873993"/>
                <a:gd name="connsiteY2" fmla="*/ 648606 h 2633015"/>
                <a:gd name="connsiteX3" fmla="*/ 129184 w 1873993"/>
                <a:gd name="connsiteY3" fmla="*/ 1153672 h 2633015"/>
                <a:gd name="connsiteX4" fmla="*/ 558172 w 1873993"/>
                <a:gd name="connsiteY4" fmla="*/ 1409643 h 2633015"/>
                <a:gd name="connsiteX5" fmla="*/ 777248 w 1873993"/>
                <a:gd name="connsiteY5" fmla="*/ 1733975 h 2633015"/>
                <a:gd name="connsiteX6" fmla="*/ 830002 w 1873993"/>
                <a:gd name="connsiteY6" fmla="*/ 2125222 h 2633015"/>
                <a:gd name="connsiteX7" fmla="*/ 804361 w 1873993"/>
                <a:gd name="connsiteY7" fmla="*/ 2323803 h 2633015"/>
                <a:gd name="connsiteX8" fmla="*/ 884955 w 1873993"/>
                <a:gd name="connsiteY8" fmla="*/ 2458115 h 2633015"/>
                <a:gd name="connsiteX9" fmla="*/ 1117273 w 1873993"/>
                <a:gd name="connsiteY9" fmla="*/ 2632878 h 2633015"/>
                <a:gd name="connsiteX10" fmla="*/ 1336842 w 1873993"/>
                <a:gd name="connsiteY10" fmla="*/ 2478850 h 2633015"/>
                <a:gd name="connsiteX11" fmla="*/ 1639078 w 1873993"/>
                <a:gd name="connsiteY11" fmla="*/ 2058732 h 2633015"/>
                <a:gd name="connsiteX12" fmla="*/ 1838113 w 1873993"/>
                <a:gd name="connsiteY12" fmla="*/ 1591638 h 2633015"/>
                <a:gd name="connsiteX13" fmla="*/ 1857274 w 1873993"/>
                <a:gd name="connsiteY13" fmla="*/ 998384 h 2633015"/>
                <a:gd name="connsiteX14" fmla="*/ 1794115 w 1873993"/>
                <a:gd name="connsiteY14" fmla="*/ 563349 h 2633015"/>
                <a:gd name="connsiteX15" fmla="*/ 1043584 w 1873993"/>
                <a:gd name="connsiteY15" fmla="*/ 48772 h 2633015"/>
                <a:gd name="connsiteX16" fmla="*/ 849789 w 1873993"/>
                <a:gd name="connsiteY16" fmla="*/ 1147 h 2633015"/>
                <a:gd name="connsiteX0" fmla="*/ 615694 w 1864273"/>
                <a:gd name="connsiteY0" fmla="*/ 29405 h 2631975"/>
                <a:gd name="connsiteX1" fmla="*/ 281584 w 1864273"/>
                <a:gd name="connsiteY1" fmla="*/ 257282 h 2631975"/>
                <a:gd name="connsiteX2" fmla="*/ 6095 w 1864273"/>
                <a:gd name="connsiteY2" fmla="*/ 647566 h 2631975"/>
                <a:gd name="connsiteX3" fmla="*/ 129184 w 1864273"/>
                <a:gd name="connsiteY3" fmla="*/ 1152632 h 2631975"/>
                <a:gd name="connsiteX4" fmla="*/ 558172 w 1864273"/>
                <a:gd name="connsiteY4" fmla="*/ 1408603 h 2631975"/>
                <a:gd name="connsiteX5" fmla="*/ 777248 w 1864273"/>
                <a:gd name="connsiteY5" fmla="*/ 1732935 h 2631975"/>
                <a:gd name="connsiteX6" fmla="*/ 830002 w 1864273"/>
                <a:gd name="connsiteY6" fmla="*/ 2124182 h 2631975"/>
                <a:gd name="connsiteX7" fmla="*/ 804361 w 1864273"/>
                <a:gd name="connsiteY7" fmla="*/ 2322763 h 2631975"/>
                <a:gd name="connsiteX8" fmla="*/ 884955 w 1864273"/>
                <a:gd name="connsiteY8" fmla="*/ 2457075 h 2631975"/>
                <a:gd name="connsiteX9" fmla="*/ 1117273 w 1864273"/>
                <a:gd name="connsiteY9" fmla="*/ 2631838 h 2631975"/>
                <a:gd name="connsiteX10" fmla="*/ 1336842 w 1864273"/>
                <a:gd name="connsiteY10" fmla="*/ 2477810 h 2631975"/>
                <a:gd name="connsiteX11" fmla="*/ 1639078 w 1864273"/>
                <a:gd name="connsiteY11" fmla="*/ 2057692 h 2631975"/>
                <a:gd name="connsiteX12" fmla="*/ 1838113 w 1864273"/>
                <a:gd name="connsiteY12" fmla="*/ 1590598 h 2631975"/>
                <a:gd name="connsiteX13" fmla="*/ 1857274 w 1864273"/>
                <a:gd name="connsiteY13" fmla="*/ 997344 h 2631975"/>
                <a:gd name="connsiteX14" fmla="*/ 1794115 w 1864273"/>
                <a:gd name="connsiteY14" fmla="*/ 562309 h 2631975"/>
                <a:gd name="connsiteX15" fmla="*/ 1450298 w 1864273"/>
                <a:gd name="connsiteY15" fmla="*/ 306565 h 2631975"/>
                <a:gd name="connsiteX16" fmla="*/ 849789 w 1864273"/>
                <a:gd name="connsiteY16" fmla="*/ 107 h 2631975"/>
                <a:gd name="connsiteX0" fmla="*/ 615694 w 1864273"/>
                <a:gd name="connsiteY0" fmla="*/ 0 h 2602570"/>
                <a:gd name="connsiteX1" fmla="*/ 281584 w 1864273"/>
                <a:gd name="connsiteY1" fmla="*/ 227877 h 2602570"/>
                <a:gd name="connsiteX2" fmla="*/ 6095 w 1864273"/>
                <a:gd name="connsiteY2" fmla="*/ 618161 h 2602570"/>
                <a:gd name="connsiteX3" fmla="*/ 129184 w 1864273"/>
                <a:gd name="connsiteY3" fmla="*/ 1123227 h 2602570"/>
                <a:gd name="connsiteX4" fmla="*/ 558172 w 1864273"/>
                <a:gd name="connsiteY4" fmla="*/ 1379198 h 2602570"/>
                <a:gd name="connsiteX5" fmla="*/ 777248 w 1864273"/>
                <a:gd name="connsiteY5" fmla="*/ 1703530 h 2602570"/>
                <a:gd name="connsiteX6" fmla="*/ 830002 w 1864273"/>
                <a:gd name="connsiteY6" fmla="*/ 2094777 h 2602570"/>
                <a:gd name="connsiteX7" fmla="*/ 804361 w 1864273"/>
                <a:gd name="connsiteY7" fmla="*/ 2293358 h 2602570"/>
                <a:gd name="connsiteX8" fmla="*/ 884955 w 1864273"/>
                <a:gd name="connsiteY8" fmla="*/ 2427670 h 2602570"/>
                <a:gd name="connsiteX9" fmla="*/ 1117273 w 1864273"/>
                <a:gd name="connsiteY9" fmla="*/ 2602433 h 2602570"/>
                <a:gd name="connsiteX10" fmla="*/ 1336842 w 1864273"/>
                <a:gd name="connsiteY10" fmla="*/ 2448405 h 2602570"/>
                <a:gd name="connsiteX11" fmla="*/ 1639078 w 1864273"/>
                <a:gd name="connsiteY11" fmla="*/ 2028287 h 2602570"/>
                <a:gd name="connsiteX12" fmla="*/ 1838113 w 1864273"/>
                <a:gd name="connsiteY12" fmla="*/ 1561193 h 2602570"/>
                <a:gd name="connsiteX13" fmla="*/ 1857274 w 1864273"/>
                <a:gd name="connsiteY13" fmla="*/ 967939 h 2602570"/>
                <a:gd name="connsiteX14" fmla="*/ 1794115 w 1864273"/>
                <a:gd name="connsiteY14" fmla="*/ 532904 h 2602570"/>
                <a:gd name="connsiteX15" fmla="*/ 1450298 w 1864273"/>
                <a:gd name="connsiteY15" fmla="*/ 277160 h 2602570"/>
                <a:gd name="connsiteX16" fmla="*/ 1092253 w 1864273"/>
                <a:gd name="connsiteY16" fmla="*/ 186396 h 2602570"/>
                <a:gd name="connsiteX0" fmla="*/ 615694 w 1870813"/>
                <a:gd name="connsiteY0" fmla="*/ 0 h 2602570"/>
                <a:gd name="connsiteX1" fmla="*/ 281584 w 1870813"/>
                <a:gd name="connsiteY1" fmla="*/ 227877 h 2602570"/>
                <a:gd name="connsiteX2" fmla="*/ 6095 w 1870813"/>
                <a:gd name="connsiteY2" fmla="*/ 618161 h 2602570"/>
                <a:gd name="connsiteX3" fmla="*/ 129184 w 1870813"/>
                <a:gd name="connsiteY3" fmla="*/ 1123227 h 2602570"/>
                <a:gd name="connsiteX4" fmla="*/ 558172 w 1870813"/>
                <a:gd name="connsiteY4" fmla="*/ 1379198 h 2602570"/>
                <a:gd name="connsiteX5" fmla="*/ 777248 w 1870813"/>
                <a:gd name="connsiteY5" fmla="*/ 1703530 h 2602570"/>
                <a:gd name="connsiteX6" fmla="*/ 830002 w 1870813"/>
                <a:gd name="connsiteY6" fmla="*/ 2094777 h 2602570"/>
                <a:gd name="connsiteX7" fmla="*/ 804361 w 1870813"/>
                <a:gd name="connsiteY7" fmla="*/ 2293358 h 2602570"/>
                <a:gd name="connsiteX8" fmla="*/ 884955 w 1870813"/>
                <a:gd name="connsiteY8" fmla="*/ 2427670 h 2602570"/>
                <a:gd name="connsiteX9" fmla="*/ 1117273 w 1870813"/>
                <a:gd name="connsiteY9" fmla="*/ 2602433 h 2602570"/>
                <a:gd name="connsiteX10" fmla="*/ 1336842 w 1870813"/>
                <a:gd name="connsiteY10" fmla="*/ 2448405 h 2602570"/>
                <a:gd name="connsiteX11" fmla="*/ 1639078 w 1870813"/>
                <a:gd name="connsiteY11" fmla="*/ 2028287 h 2602570"/>
                <a:gd name="connsiteX12" fmla="*/ 1838113 w 1870813"/>
                <a:gd name="connsiteY12" fmla="*/ 1561193 h 2602570"/>
                <a:gd name="connsiteX13" fmla="*/ 1857274 w 1870813"/>
                <a:gd name="connsiteY13" fmla="*/ 967939 h 2602570"/>
                <a:gd name="connsiteX14" fmla="*/ 1794115 w 1870813"/>
                <a:gd name="connsiteY14" fmla="*/ 532904 h 2602570"/>
                <a:gd name="connsiteX15" fmla="*/ 1092253 w 1870813"/>
                <a:gd name="connsiteY15" fmla="*/ 186396 h 2602570"/>
                <a:gd name="connsiteX0" fmla="*/ 615694 w 1864273"/>
                <a:gd name="connsiteY0" fmla="*/ 0 h 2602570"/>
                <a:gd name="connsiteX1" fmla="*/ 281584 w 1864273"/>
                <a:gd name="connsiteY1" fmla="*/ 227877 h 2602570"/>
                <a:gd name="connsiteX2" fmla="*/ 6095 w 1864273"/>
                <a:gd name="connsiteY2" fmla="*/ 618161 h 2602570"/>
                <a:gd name="connsiteX3" fmla="*/ 129184 w 1864273"/>
                <a:gd name="connsiteY3" fmla="*/ 1123227 h 2602570"/>
                <a:gd name="connsiteX4" fmla="*/ 558172 w 1864273"/>
                <a:gd name="connsiteY4" fmla="*/ 1379198 h 2602570"/>
                <a:gd name="connsiteX5" fmla="*/ 777248 w 1864273"/>
                <a:gd name="connsiteY5" fmla="*/ 1703530 h 2602570"/>
                <a:gd name="connsiteX6" fmla="*/ 830002 w 1864273"/>
                <a:gd name="connsiteY6" fmla="*/ 2094777 h 2602570"/>
                <a:gd name="connsiteX7" fmla="*/ 804361 w 1864273"/>
                <a:gd name="connsiteY7" fmla="*/ 2293358 h 2602570"/>
                <a:gd name="connsiteX8" fmla="*/ 884955 w 1864273"/>
                <a:gd name="connsiteY8" fmla="*/ 2427670 h 2602570"/>
                <a:gd name="connsiteX9" fmla="*/ 1117273 w 1864273"/>
                <a:gd name="connsiteY9" fmla="*/ 2602433 h 2602570"/>
                <a:gd name="connsiteX10" fmla="*/ 1336842 w 1864273"/>
                <a:gd name="connsiteY10" fmla="*/ 2448405 h 2602570"/>
                <a:gd name="connsiteX11" fmla="*/ 1639078 w 1864273"/>
                <a:gd name="connsiteY11" fmla="*/ 2028287 h 2602570"/>
                <a:gd name="connsiteX12" fmla="*/ 1838113 w 1864273"/>
                <a:gd name="connsiteY12" fmla="*/ 1561193 h 2602570"/>
                <a:gd name="connsiteX13" fmla="*/ 1857274 w 1864273"/>
                <a:gd name="connsiteY13" fmla="*/ 967939 h 2602570"/>
                <a:gd name="connsiteX14" fmla="*/ 1794115 w 1864273"/>
                <a:gd name="connsiteY14" fmla="*/ 532904 h 2602570"/>
                <a:gd name="connsiteX15" fmla="*/ 1592824 w 1864273"/>
                <a:gd name="connsiteY15" fmla="*/ 243914 h 2602570"/>
                <a:gd name="connsiteX0" fmla="*/ 615694 w 1878766"/>
                <a:gd name="connsiteY0" fmla="*/ 0 h 2602570"/>
                <a:gd name="connsiteX1" fmla="*/ 281584 w 1878766"/>
                <a:gd name="connsiteY1" fmla="*/ 227877 h 2602570"/>
                <a:gd name="connsiteX2" fmla="*/ 6095 w 1878766"/>
                <a:gd name="connsiteY2" fmla="*/ 618161 h 2602570"/>
                <a:gd name="connsiteX3" fmla="*/ 129184 w 1878766"/>
                <a:gd name="connsiteY3" fmla="*/ 1123227 h 2602570"/>
                <a:gd name="connsiteX4" fmla="*/ 558172 w 1878766"/>
                <a:gd name="connsiteY4" fmla="*/ 1379198 h 2602570"/>
                <a:gd name="connsiteX5" fmla="*/ 777248 w 1878766"/>
                <a:gd name="connsiteY5" fmla="*/ 1703530 h 2602570"/>
                <a:gd name="connsiteX6" fmla="*/ 830002 w 1878766"/>
                <a:gd name="connsiteY6" fmla="*/ 2094777 h 2602570"/>
                <a:gd name="connsiteX7" fmla="*/ 804361 w 1878766"/>
                <a:gd name="connsiteY7" fmla="*/ 2293358 h 2602570"/>
                <a:gd name="connsiteX8" fmla="*/ 884955 w 1878766"/>
                <a:gd name="connsiteY8" fmla="*/ 2427670 h 2602570"/>
                <a:gd name="connsiteX9" fmla="*/ 1117273 w 1878766"/>
                <a:gd name="connsiteY9" fmla="*/ 2602433 h 2602570"/>
                <a:gd name="connsiteX10" fmla="*/ 1336842 w 1878766"/>
                <a:gd name="connsiteY10" fmla="*/ 2448405 h 2602570"/>
                <a:gd name="connsiteX11" fmla="*/ 1639078 w 1878766"/>
                <a:gd name="connsiteY11" fmla="*/ 2028287 h 2602570"/>
                <a:gd name="connsiteX12" fmla="*/ 1838113 w 1878766"/>
                <a:gd name="connsiteY12" fmla="*/ 1561193 h 2602570"/>
                <a:gd name="connsiteX13" fmla="*/ 1857274 w 1878766"/>
                <a:gd name="connsiteY13" fmla="*/ 967939 h 2602570"/>
                <a:gd name="connsiteX14" fmla="*/ 1592824 w 1878766"/>
                <a:gd name="connsiteY14" fmla="*/ 243914 h 2602570"/>
                <a:gd name="connsiteX0" fmla="*/ 615694 w 1867971"/>
                <a:gd name="connsiteY0" fmla="*/ 0 h 2602570"/>
                <a:gd name="connsiteX1" fmla="*/ 281584 w 1867971"/>
                <a:gd name="connsiteY1" fmla="*/ 227877 h 2602570"/>
                <a:gd name="connsiteX2" fmla="*/ 6095 w 1867971"/>
                <a:gd name="connsiteY2" fmla="*/ 618161 h 2602570"/>
                <a:gd name="connsiteX3" fmla="*/ 129184 w 1867971"/>
                <a:gd name="connsiteY3" fmla="*/ 1123227 h 2602570"/>
                <a:gd name="connsiteX4" fmla="*/ 558172 w 1867971"/>
                <a:gd name="connsiteY4" fmla="*/ 1379198 h 2602570"/>
                <a:gd name="connsiteX5" fmla="*/ 777248 w 1867971"/>
                <a:gd name="connsiteY5" fmla="*/ 1703530 h 2602570"/>
                <a:gd name="connsiteX6" fmla="*/ 830002 w 1867971"/>
                <a:gd name="connsiteY6" fmla="*/ 2094777 h 2602570"/>
                <a:gd name="connsiteX7" fmla="*/ 804361 w 1867971"/>
                <a:gd name="connsiteY7" fmla="*/ 2293358 h 2602570"/>
                <a:gd name="connsiteX8" fmla="*/ 884955 w 1867971"/>
                <a:gd name="connsiteY8" fmla="*/ 2427670 h 2602570"/>
                <a:gd name="connsiteX9" fmla="*/ 1117273 w 1867971"/>
                <a:gd name="connsiteY9" fmla="*/ 2602433 h 2602570"/>
                <a:gd name="connsiteX10" fmla="*/ 1336842 w 1867971"/>
                <a:gd name="connsiteY10" fmla="*/ 2448405 h 2602570"/>
                <a:gd name="connsiteX11" fmla="*/ 1639078 w 1867971"/>
                <a:gd name="connsiteY11" fmla="*/ 2028287 h 2602570"/>
                <a:gd name="connsiteX12" fmla="*/ 1838113 w 1867971"/>
                <a:gd name="connsiteY12" fmla="*/ 1561193 h 2602570"/>
                <a:gd name="connsiteX13" fmla="*/ 1857274 w 1867971"/>
                <a:gd name="connsiteY13" fmla="*/ 967939 h 2602570"/>
                <a:gd name="connsiteX14" fmla="*/ 1741431 w 1867971"/>
                <a:gd name="connsiteY14" fmla="*/ 509937 h 2602570"/>
                <a:gd name="connsiteX0" fmla="*/ 1663764 w 1867971"/>
                <a:gd name="connsiteY0" fmla="*/ 191964 h 2377526"/>
                <a:gd name="connsiteX1" fmla="*/ 281584 w 1867971"/>
                <a:gd name="connsiteY1" fmla="*/ 2833 h 2377526"/>
                <a:gd name="connsiteX2" fmla="*/ 6095 w 1867971"/>
                <a:gd name="connsiteY2" fmla="*/ 393117 h 2377526"/>
                <a:gd name="connsiteX3" fmla="*/ 129184 w 1867971"/>
                <a:gd name="connsiteY3" fmla="*/ 898183 h 2377526"/>
                <a:gd name="connsiteX4" fmla="*/ 558172 w 1867971"/>
                <a:gd name="connsiteY4" fmla="*/ 1154154 h 2377526"/>
                <a:gd name="connsiteX5" fmla="*/ 777248 w 1867971"/>
                <a:gd name="connsiteY5" fmla="*/ 1478486 h 2377526"/>
                <a:gd name="connsiteX6" fmla="*/ 830002 w 1867971"/>
                <a:gd name="connsiteY6" fmla="*/ 1869733 h 2377526"/>
                <a:gd name="connsiteX7" fmla="*/ 804361 w 1867971"/>
                <a:gd name="connsiteY7" fmla="*/ 2068314 h 2377526"/>
                <a:gd name="connsiteX8" fmla="*/ 884955 w 1867971"/>
                <a:gd name="connsiteY8" fmla="*/ 2202626 h 2377526"/>
                <a:gd name="connsiteX9" fmla="*/ 1117273 w 1867971"/>
                <a:gd name="connsiteY9" fmla="*/ 2377389 h 2377526"/>
                <a:gd name="connsiteX10" fmla="*/ 1336842 w 1867971"/>
                <a:gd name="connsiteY10" fmla="*/ 2223361 h 2377526"/>
                <a:gd name="connsiteX11" fmla="*/ 1639078 w 1867971"/>
                <a:gd name="connsiteY11" fmla="*/ 1803243 h 2377526"/>
                <a:gd name="connsiteX12" fmla="*/ 1838113 w 1867971"/>
                <a:gd name="connsiteY12" fmla="*/ 1336149 h 2377526"/>
                <a:gd name="connsiteX13" fmla="*/ 1857274 w 1867971"/>
                <a:gd name="connsiteY13" fmla="*/ 742895 h 2377526"/>
                <a:gd name="connsiteX14" fmla="*/ 1741431 w 1867971"/>
                <a:gd name="connsiteY14" fmla="*/ 284893 h 2377526"/>
                <a:gd name="connsiteX0" fmla="*/ 1663764 w 1867971"/>
                <a:gd name="connsiteY0" fmla="*/ 398443 h 2584005"/>
                <a:gd name="connsiteX1" fmla="*/ 807806 w 1867971"/>
                <a:gd name="connsiteY1" fmla="*/ 4605 h 2584005"/>
                <a:gd name="connsiteX2" fmla="*/ 281584 w 1867971"/>
                <a:gd name="connsiteY2" fmla="*/ 209312 h 2584005"/>
                <a:gd name="connsiteX3" fmla="*/ 6095 w 1867971"/>
                <a:gd name="connsiteY3" fmla="*/ 599596 h 2584005"/>
                <a:gd name="connsiteX4" fmla="*/ 129184 w 1867971"/>
                <a:gd name="connsiteY4" fmla="*/ 1104662 h 2584005"/>
                <a:gd name="connsiteX5" fmla="*/ 558172 w 1867971"/>
                <a:gd name="connsiteY5" fmla="*/ 1360633 h 2584005"/>
                <a:gd name="connsiteX6" fmla="*/ 777248 w 1867971"/>
                <a:gd name="connsiteY6" fmla="*/ 1684965 h 2584005"/>
                <a:gd name="connsiteX7" fmla="*/ 830002 w 1867971"/>
                <a:gd name="connsiteY7" fmla="*/ 2076212 h 2584005"/>
                <a:gd name="connsiteX8" fmla="*/ 804361 w 1867971"/>
                <a:gd name="connsiteY8" fmla="*/ 2274793 h 2584005"/>
                <a:gd name="connsiteX9" fmla="*/ 884955 w 1867971"/>
                <a:gd name="connsiteY9" fmla="*/ 2409105 h 2584005"/>
                <a:gd name="connsiteX10" fmla="*/ 1117273 w 1867971"/>
                <a:gd name="connsiteY10" fmla="*/ 2583868 h 2584005"/>
                <a:gd name="connsiteX11" fmla="*/ 1336842 w 1867971"/>
                <a:gd name="connsiteY11" fmla="*/ 2429840 h 2584005"/>
                <a:gd name="connsiteX12" fmla="*/ 1639078 w 1867971"/>
                <a:gd name="connsiteY12" fmla="*/ 2009722 h 2584005"/>
                <a:gd name="connsiteX13" fmla="*/ 1838113 w 1867971"/>
                <a:gd name="connsiteY13" fmla="*/ 1542628 h 2584005"/>
                <a:gd name="connsiteX14" fmla="*/ 1857274 w 1867971"/>
                <a:gd name="connsiteY14" fmla="*/ 949374 h 2584005"/>
                <a:gd name="connsiteX15" fmla="*/ 1741431 w 1867971"/>
                <a:gd name="connsiteY15" fmla="*/ 491372 h 2584005"/>
                <a:gd name="connsiteX0" fmla="*/ 1663764 w 1867971"/>
                <a:gd name="connsiteY0" fmla="*/ 398443 h 2584005"/>
                <a:gd name="connsiteX1" fmla="*/ 807806 w 1867971"/>
                <a:gd name="connsiteY1" fmla="*/ 4605 h 2584005"/>
                <a:gd name="connsiteX2" fmla="*/ 281584 w 1867971"/>
                <a:gd name="connsiteY2" fmla="*/ 209312 h 2584005"/>
                <a:gd name="connsiteX3" fmla="*/ 6095 w 1867971"/>
                <a:gd name="connsiteY3" fmla="*/ 599596 h 2584005"/>
                <a:gd name="connsiteX4" fmla="*/ 129184 w 1867971"/>
                <a:gd name="connsiteY4" fmla="*/ 1104662 h 2584005"/>
                <a:gd name="connsiteX5" fmla="*/ 558172 w 1867971"/>
                <a:gd name="connsiteY5" fmla="*/ 1360633 h 2584005"/>
                <a:gd name="connsiteX6" fmla="*/ 777248 w 1867971"/>
                <a:gd name="connsiteY6" fmla="*/ 1684965 h 2584005"/>
                <a:gd name="connsiteX7" fmla="*/ 830002 w 1867971"/>
                <a:gd name="connsiteY7" fmla="*/ 2076212 h 2584005"/>
                <a:gd name="connsiteX8" fmla="*/ 804361 w 1867971"/>
                <a:gd name="connsiteY8" fmla="*/ 2274793 h 2584005"/>
                <a:gd name="connsiteX9" fmla="*/ 884955 w 1867971"/>
                <a:gd name="connsiteY9" fmla="*/ 2409105 h 2584005"/>
                <a:gd name="connsiteX10" fmla="*/ 1117273 w 1867971"/>
                <a:gd name="connsiteY10" fmla="*/ 2583868 h 2584005"/>
                <a:gd name="connsiteX11" fmla="*/ 1336842 w 1867971"/>
                <a:gd name="connsiteY11" fmla="*/ 2429840 h 2584005"/>
                <a:gd name="connsiteX12" fmla="*/ 1639078 w 1867971"/>
                <a:gd name="connsiteY12" fmla="*/ 2009722 h 2584005"/>
                <a:gd name="connsiteX13" fmla="*/ 1838113 w 1867971"/>
                <a:gd name="connsiteY13" fmla="*/ 1542628 h 2584005"/>
                <a:gd name="connsiteX14" fmla="*/ 1857274 w 1867971"/>
                <a:gd name="connsiteY14" fmla="*/ 949374 h 2584005"/>
                <a:gd name="connsiteX15" fmla="*/ 1741431 w 1867971"/>
                <a:gd name="connsiteY15" fmla="*/ 491372 h 2584005"/>
                <a:gd name="connsiteX0" fmla="*/ 1663764 w 1867971"/>
                <a:gd name="connsiteY0" fmla="*/ 393838 h 2579400"/>
                <a:gd name="connsiteX1" fmla="*/ 807806 w 1867971"/>
                <a:gd name="connsiteY1" fmla="*/ 0 h 2579400"/>
                <a:gd name="connsiteX2" fmla="*/ 281584 w 1867971"/>
                <a:gd name="connsiteY2" fmla="*/ 204707 h 2579400"/>
                <a:gd name="connsiteX3" fmla="*/ 6095 w 1867971"/>
                <a:gd name="connsiteY3" fmla="*/ 594991 h 2579400"/>
                <a:gd name="connsiteX4" fmla="*/ 129184 w 1867971"/>
                <a:gd name="connsiteY4" fmla="*/ 1100057 h 2579400"/>
                <a:gd name="connsiteX5" fmla="*/ 558172 w 1867971"/>
                <a:gd name="connsiteY5" fmla="*/ 1356028 h 2579400"/>
                <a:gd name="connsiteX6" fmla="*/ 777248 w 1867971"/>
                <a:gd name="connsiteY6" fmla="*/ 1680360 h 2579400"/>
                <a:gd name="connsiteX7" fmla="*/ 830002 w 1867971"/>
                <a:gd name="connsiteY7" fmla="*/ 2071607 h 2579400"/>
                <a:gd name="connsiteX8" fmla="*/ 804361 w 1867971"/>
                <a:gd name="connsiteY8" fmla="*/ 2270188 h 2579400"/>
                <a:gd name="connsiteX9" fmla="*/ 884955 w 1867971"/>
                <a:gd name="connsiteY9" fmla="*/ 2404500 h 2579400"/>
                <a:gd name="connsiteX10" fmla="*/ 1117273 w 1867971"/>
                <a:gd name="connsiteY10" fmla="*/ 2579263 h 2579400"/>
                <a:gd name="connsiteX11" fmla="*/ 1336842 w 1867971"/>
                <a:gd name="connsiteY11" fmla="*/ 2425235 h 2579400"/>
                <a:gd name="connsiteX12" fmla="*/ 1639078 w 1867971"/>
                <a:gd name="connsiteY12" fmla="*/ 2005117 h 2579400"/>
                <a:gd name="connsiteX13" fmla="*/ 1838113 w 1867971"/>
                <a:gd name="connsiteY13" fmla="*/ 1538023 h 2579400"/>
                <a:gd name="connsiteX14" fmla="*/ 1857274 w 1867971"/>
                <a:gd name="connsiteY14" fmla="*/ 944769 h 2579400"/>
                <a:gd name="connsiteX15" fmla="*/ 1741431 w 1867971"/>
                <a:gd name="connsiteY15" fmla="*/ 486767 h 2579400"/>
                <a:gd name="connsiteX0" fmla="*/ 1663764 w 1867971"/>
                <a:gd name="connsiteY0" fmla="*/ 393838 h 2579400"/>
                <a:gd name="connsiteX1" fmla="*/ 807806 w 1867971"/>
                <a:gd name="connsiteY1" fmla="*/ 0 h 2579400"/>
                <a:gd name="connsiteX2" fmla="*/ 281584 w 1867971"/>
                <a:gd name="connsiteY2" fmla="*/ 204707 h 2579400"/>
                <a:gd name="connsiteX3" fmla="*/ 6095 w 1867971"/>
                <a:gd name="connsiteY3" fmla="*/ 594991 h 2579400"/>
                <a:gd name="connsiteX4" fmla="*/ 129184 w 1867971"/>
                <a:gd name="connsiteY4" fmla="*/ 1100057 h 2579400"/>
                <a:gd name="connsiteX5" fmla="*/ 558172 w 1867971"/>
                <a:gd name="connsiteY5" fmla="*/ 1356028 h 2579400"/>
                <a:gd name="connsiteX6" fmla="*/ 777248 w 1867971"/>
                <a:gd name="connsiteY6" fmla="*/ 1680360 h 2579400"/>
                <a:gd name="connsiteX7" fmla="*/ 830002 w 1867971"/>
                <a:gd name="connsiteY7" fmla="*/ 2071607 h 2579400"/>
                <a:gd name="connsiteX8" fmla="*/ 884955 w 1867971"/>
                <a:gd name="connsiteY8" fmla="*/ 2404500 h 2579400"/>
                <a:gd name="connsiteX9" fmla="*/ 1117273 w 1867971"/>
                <a:gd name="connsiteY9" fmla="*/ 2579263 h 2579400"/>
                <a:gd name="connsiteX10" fmla="*/ 1336842 w 1867971"/>
                <a:gd name="connsiteY10" fmla="*/ 2425235 h 2579400"/>
                <a:gd name="connsiteX11" fmla="*/ 1639078 w 1867971"/>
                <a:gd name="connsiteY11" fmla="*/ 2005117 h 2579400"/>
                <a:gd name="connsiteX12" fmla="*/ 1838113 w 1867971"/>
                <a:gd name="connsiteY12" fmla="*/ 1538023 h 2579400"/>
                <a:gd name="connsiteX13" fmla="*/ 1857274 w 1867971"/>
                <a:gd name="connsiteY13" fmla="*/ 944769 h 2579400"/>
                <a:gd name="connsiteX14" fmla="*/ 1741431 w 1867971"/>
                <a:gd name="connsiteY14" fmla="*/ 486767 h 2579400"/>
                <a:gd name="connsiteX0" fmla="*/ 1663764 w 1867971"/>
                <a:gd name="connsiteY0" fmla="*/ 393838 h 2580141"/>
                <a:gd name="connsiteX1" fmla="*/ 807806 w 1867971"/>
                <a:gd name="connsiteY1" fmla="*/ 0 h 2580141"/>
                <a:gd name="connsiteX2" fmla="*/ 281584 w 1867971"/>
                <a:gd name="connsiteY2" fmla="*/ 204707 h 2580141"/>
                <a:gd name="connsiteX3" fmla="*/ 6095 w 1867971"/>
                <a:gd name="connsiteY3" fmla="*/ 594991 h 2580141"/>
                <a:gd name="connsiteX4" fmla="*/ 129184 w 1867971"/>
                <a:gd name="connsiteY4" fmla="*/ 1100057 h 2580141"/>
                <a:gd name="connsiteX5" fmla="*/ 558172 w 1867971"/>
                <a:gd name="connsiteY5" fmla="*/ 1356028 h 2580141"/>
                <a:gd name="connsiteX6" fmla="*/ 777248 w 1867971"/>
                <a:gd name="connsiteY6" fmla="*/ 1680360 h 2580141"/>
                <a:gd name="connsiteX7" fmla="*/ 830002 w 1867971"/>
                <a:gd name="connsiteY7" fmla="*/ 2071607 h 2580141"/>
                <a:gd name="connsiteX8" fmla="*/ 947526 w 1867971"/>
                <a:gd name="connsiteY8" fmla="*/ 2368551 h 2580141"/>
                <a:gd name="connsiteX9" fmla="*/ 1117273 w 1867971"/>
                <a:gd name="connsiteY9" fmla="*/ 2579263 h 2580141"/>
                <a:gd name="connsiteX10" fmla="*/ 1336842 w 1867971"/>
                <a:gd name="connsiteY10" fmla="*/ 2425235 h 2580141"/>
                <a:gd name="connsiteX11" fmla="*/ 1639078 w 1867971"/>
                <a:gd name="connsiteY11" fmla="*/ 2005117 h 2580141"/>
                <a:gd name="connsiteX12" fmla="*/ 1838113 w 1867971"/>
                <a:gd name="connsiteY12" fmla="*/ 1538023 h 2580141"/>
                <a:gd name="connsiteX13" fmla="*/ 1857274 w 1867971"/>
                <a:gd name="connsiteY13" fmla="*/ 944769 h 2580141"/>
                <a:gd name="connsiteX14" fmla="*/ 1741431 w 1867971"/>
                <a:gd name="connsiteY14" fmla="*/ 486767 h 2580141"/>
                <a:gd name="connsiteX0" fmla="*/ 1663764 w 1867971"/>
                <a:gd name="connsiteY0" fmla="*/ 393838 h 2551764"/>
                <a:gd name="connsiteX1" fmla="*/ 807806 w 1867971"/>
                <a:gd name="connsiteY1" fmla="*/ 0 h 2551764"/>
                <a:gd name="connsiteX2" fmla="*/ 281584 w 1867971"/>
                <a:gd name="connsiteY2" fmla="*/ 204707 h 2551764"/>
                <a:gd name="connsiteX3" fmla="*/ 6095 w 1867971"/>
                <a:gd name="connsiteY3" fmla="*/ 594991 h 2551764"/>
                <a:gd name="connsiteX4" fmla="*/ 129184 w 1867971"/>
                <a:gd name="connsiteY4" fmla="*/ 1100057 h 2551764"/>
                <a:gd name="connsiteX5" fmla="*/ 558172 w 1867971"/>
                <a:gd name="connsiteY5" fmla="*/ 1356028 h 2551764"/>
                <a:gd name="connsiteX6" fmla="*/ 777248 w 1867971"/>
                <a:gd name="connsiteY6" fmla="*/ 1680360 h 2551764"/>
                <a:gd name="connsiteX7" fmla="*/ 830002 w 1867971"/>
                <a:gd name="connsiteY7" fmla="*/ 2071607 h 2551764"/>
                <a:gd name="connsiteX8" fmla="*/ 947526 w 1867971"/>
                <a:gd name="connsiteY8" fmla="*/ 2368551 h 2551764"/>
                <a:gd name="connsiteX9" fmla="*/ 1070344 w 1867971"/>
                <a:gd name="connsiteY9" fmla="*/ 2550504 h 2551764"/>
                <a:gd name="connsiteX10" fmla="*/ 1336842 w 1867971"/>
                <a:gd name="connsiteY10" fmla="*/ 2425235 h 2551764"/>
                <a:gd name="connsiteX11" fmla="*/ 1639078 w 1867971"/>
                <a:gd name="connsiteY11" fmla="*/ 2005117 h 2551764"/>
                <a:gd name="connsiteX12" fmla="*/ 1838113 w 1867971"/>
                <a:gd name="connsiteY12" fmla="*/ 1538023 h 2551764"/>
                <a:gd name="connsiteX13" fmla="*/ 1857274 w 1867971"/>
                <a:gd name="connsiteY13" fmla="*/ 944769 h 2551764"/>
                <a:gd name="connsiteX14" fmla="*/ 1741431 w 1867971"/>
                <a:gd name="connsiteY14" fmla="*/ 486767 h 2551764"/>
                <a:gd name="connsiteX0" fmla="*/ 1663764 w 1867971"/>
                <a:gd name="connsiteY0" fmla="*/ 393838 h 2608694"/>
                <a:gd name="connsiteX1" fmla="*/ 807806 w 1867971"/>
                <a:gd name="connsiteY1" fmla="*/ 0 h 2608694"/>
                <a:gd name="connsiteX2" fmla="*/ 281584 w 1867971"/>
                <a:gd name="connsiteY2" fmla="*/ 204707 h 2608694"/>
                <a:gd name="connsiteX3" fmla="*/ 6095 w 1867971"/>
                <a:gd name="connsiteY3" fmla="*/ 594991 h 2608694"/>
                <a:gd name="connsiteX4" fmla="*/ 129184 w 1867971"/>
                <a:gd name="connsiteY4" fmla="*/ 1100057 h 2608694"/>
                <a:gd name="connsiteX5" fmla="*/ 558172 w 1867971"/>
                <a:gd name="connsiteY5" fmla="*/ 1356028 h 2608694"/>
                <a:gd name="connsiteX6" fmla="*/ 777248 w 1867971"/>
                <a:gd name="connsiteY6" fmla="*/ 1680360 h 2608694"/>
                <a:gd name="connsiteX7" fmla="*/ 830002 w 1867971"/>
                <a:gd name="connsiteY7" fmla="*/ 2071607 h 2608694"/>
                <a:gd name="connsiteX8" fmla="*/ 947526 w 1867971"/>
                <a:gd name="connsiteY8" fmla="*/ 2368551 h 2608694"/>
                <a:gd name="connsiteX9" fmla="*/ 1179844 w 1867971"/>
                <a:gd name="connsiteY9" fmla="*/ 2608023 h 2608694"/>
                <a:gd name="connsiteX10" fmla="*/ 1336842 w 1867971"/>
                <a:gd name="connsiteY10" fmla="*/ 2425235 h 2608694"/>
                <a:gd name="connsiteX11" fmla="*/ 1639078 w 1867971"/>
                <a:gd name="connsiteY11" fmla="*/ 2005117 h 2608694"/>
                <a:gd name="connsiteX12" fmla="*/ 1838113 w 1867971"/>
                <a:gd name="connsiteY12" fmla="*/ 1538023 h 2608694"/>
                <a:gd name="connsiteX13" fmla="*/ 1857274 w 1867971"/>
                <a:gd name="connsiteY13" fmla="*/ 944769 h 2608694"/>
                <a:gd name="connsiteX14" fmla="*/ 1741431 w 1867971"/>
                <a:gd name="connsiteY14" fmla="*/ 486767 h 2608694"/>
                <a:gd name="connsiteX0" fmla="*/ 1663764 w 1867971"/>
                <a:gd name="connsiteY0" fmla="*/ 393838 h 2609910"/>
                <a:gd name="connsiteX1" fmla="*/ 807806 w 1867971"/>
                <a:gd name="connsiteY1" fmla="*/ 0 h 2609910"/>
                <a:gd name="connsiteX2" fmla="*/ 281584 w 1867971"/>
                <a:gd name="connsiteY2" fmla="*/ 204707 h 2609910"/>
                <a:gd name="connsiteX3" fmla="*/ 6095 w 1867971"/>
                <a:gd name="connsiteY3" fmla="*/ 594991 h 2609910"/>
                <a:gd name="connsiteX4" fmla="*/ 129184 w 1867971"/>
                <a:gd name="connsiteY4" fmla="*/ 1100057 h 2609910"/>
                <a:gd name="connsiteX5" fmla="*/ 558172 w 1867971"/>
                <a:gd name="connsiteY5" fmla="*/ 1356028 h 2609910"/>
                <a:gd name="connsiteX6" fmla="*/ 777248 w 1867971"/>
                <a:gd name="connsiteY6" fmla="*/ 1680360 h 2609910"/>
                <a:gd name="connsiteX7" fmla="*/ 830002 w 1867971"/>
                <a:gd name="connsiteY7" fmla="*/ 2071607 h 2609910"/>
                <a:gd name="connsiteX8" fmla="*/ 947526 w 1867971"/>
                <a:gd name="connsiteY8" fmla="*/ 2368551 h 2609910"/>
                <a:gd name="connsiteX9" fmla="*/ 1179844 w 1867971"/>
                <a:gd name="connsiteY9" fmla="*/ 2608023 h 2609910"/>
                <a:gd name="connsiteX10" fmla="*/ 1383771 w 1867971"/>
                <a:gd name="connsiteY10" fmla="*/ 2453994 h 2609910"/>
                <a:gd name="connsiteX11" fmla="*/ 1639078 w 1867971"/>
                <a:gd name="connsiteY11" fmla="*/ 2005117 h 2609910"/>
                <a:gd name="connsiteX12" fmla="*/ 1838113 w 1867971"/>
                <a:gd name="connsiteY12" fmla="*/ 1538023 h 2609910"/>
                <a:gd name="connsiteX13" fmla="*/ 1857274 w 1867971"/>
                <a:gd name="connsiteY13" fmla="*/ 944769 h 2609910"/>
                <a:gd name="connsiteX14" fmla="*/ 1741431 w 1867971"/>
                <a:gd name="connsiteY14" fmla="*/ 486767 h 2609910"/>
                <a:gd name="connsiteX0" fmla="*/ 1663764 w 1867971"/>
                <a:gd name="connsiteY0" fmla="*/ 393838 h 2609910"/>
                <a:gd name="connsiteX1" fmla="*/ 807806 w 1867971"/>
                <a:gd name="connsiteY1" fmla="*/ 0 h 2609910"/>
                <a:gd name="connsiteX2" fmla="*/ 281584 w 1867971"/>
                <a:gd name="connsiteY2" fmla="*/ 204707 h 2609910"/>
                <a:gd name="connsiteX3" fmla="*/ 6095 w 1867971"/>
                <a:gd name="connsiteY3" fmla="*/ 594991 h 2609910"/>
                <a:gd name="connsiteX4" fmla="*/ 129184 w 1867971"/>
                <a:gd name="connsiteY4" fmla="*/ 1100057 h 2609910"/>
                <a:gd name="connsiteX5" fmla="*/ 558172 w 1867971"/>
                <a:gd name="connsiteY5" fmla="*/ 1356028 h 2609910"/>
                <a:gd name="connsiteX6" fmla="*/ 777248 w 1867971"/>
                <a:gd name="connsiteY6" fmla="*/ 1680360 h 2609910"/>
                <a:gd name="connsiteX7" fmla="*/ 884752 w 1867971"/>
                <a:gd name="connsiteY7" fmla="*/ 2064417 h 2609910"/>
                <a:gd name="connsiteX8" fmla="*/ 947526 w 1867971"/>
                <a:gd name="connsiteY8" fmla="*/ 2368551 h 2609910"/>
                <a:gd name="connsiteX9" fmla="*/ 1179844 w 1867971"/>
                <a:gd name="connsiteY9" fmla="*/ 2608023 h 2609910"/>
                <a:gd name="connsiteX10" fmla="*/ 1383771 w 1867971"/>
                <a:gd name="connsiteY10" fmla="*/ 2453994 h 2609910"/>
                <a:gd name="connsiteX11" fmla="*/ 1639078 w 1867971"/>
                <a:gd name="connsiteY11" fmla="*/ 2005117 h 2609910"/>
                <a:gd name="connsiteX12" fmla="*/ 1838113 w 1867971"/>
                <a:gd name="connsiteY12" fmla="*/ 1538023 h 2609910"/>
                <a:gd name="connsiteX13" fmla="*/ 1857274 w 1867971"/>
                <a:gd name="connsiteY13" fmla="*/ 944769 h 2609910"/>
                <a:gd name="connsiteX14" fmla="*/ 1741431 w 1867971"/>
                <a:gd name="connsiteY14" fmla="*/ 486767 h 2609910"/>
                <a:gd name="connsiteX0" fmla="*/ 1663764 w 1867971"/>
                <a:gd name="connsiteY0" fmla="*/ 393838 h 2609910"/>
                <a:gd name="connsiteX1" fmla="*/ 807806 w 1867971"/>
                <a:gd name="connsiteY1" fmla="*/ 0 h 2609910"/>
                <a:gd name="connsiteX2" fmla="*/ 281584 w 1867971"/>
                <a:gd name="connsiteY2" fmla="*/ 204707 h 2609910"/>
                <a:gd name="connsiteX3" fmla="*/ 6095 w 1867971"/>
                <a:gd name="connsiteY3" fmla="*/ 594991 h 2609910"/>
                <a:gd name="connsiteX4" fmla="*/ 129184 w 1867971"/>
                <a:gd name="connsiteY4" fmla="*/ 1100057 h 2609910"/>
                <a:gd name="connsiteX5" fmla="*/ 558172 w 1867971"/>
                <a:gd name="connsiteY5" fmla="*/ 1356028 h 2609910"/>
                <a:gd name="connsiteX6" fmla="*/ 777248 w 1867971"/>
                <a:gd name="connsiteY6" fmla="*/ 1680360 h 2609910"/>
                <a:gd name="connsiteX7" fmla="*/ 939502 w 1867971"/>
                <a:gd name="connsiteY7" fmla="*/ 2064417 h 2609910"/>
                <a:gd name="connsiteX8" fmla="*/ 947526 w 1867971"/>
                <a:gd name="connsiteY8" fmla="*/ 2368551 h 2609910"/>
                <a:gd name="connsiteX9" fmla="*/ 1179844 w 1867971"/>
                <a:gd name="connsiteY9" fmla="*/ 2608023 h 2609910"/>
                <a:gd name="connsiteX10" fmla="*/ 1383771 w 1867971"/>
                <a:gd name="connsiteY10" fmla="*/ 2453994 h 2609910"/>
                <a:gd name="connsiteX11" fmla="*/ 1639078 w 1867971"/>
                <a:gd name="connsiteY11" fmla="*/ 2005117 h 2609910"/>
                <a:gd name="connsiteX12" fmla="*/ 1838113 w 1867971"/>
                <a:gd name="connsiteY12" fmla="*/ 1538023 h 2609910"/>
                <a:gd name="connsiteX13" fmla="*/ 1857274 w 1867971"/>
                <a:gd name="connsiteY13" fmla="*/ 944769 h 2609910"/>
                <a:gd name="connsiteX14" fmla="*/ 1741431 w 1867971"/>
                <a:gd name="connsiteY14" fmla="*/ 486767 h 2609910"/>
                <a:gd name="connsiteX0" fmla="*/ 1663764 w 1867971"/>
                <a:gd name="connsiteY0" fmla="*/ 393838 h 2609910"/>
                <a:gd name="connsiteX1" fmla="*/ 807806 w 1867971"/>
                <a:gd name="connsiteY1" fmla="*/ 0 h 2609910"/>
                <a:gd name="connsiteX2" fmla="*/ 281584 w 1867971"/>
                <a:gd name="connsiteY2" fmla="*/ 204707 h 2609910"/>
                <a:gd name="connsiteX3" fmla="*/ 6095 w 1867971"/>
                <a:gd name="connsiteY3" fmla="*/ 594991 h 2609910"/>
                <a:gd name="connsiteX4" fmla="*/ 129184 w 1867971"/>
                <a:gd name="connsiteY4" fmla="*/ 1100057 h 2609910"/>
                <a:gd name="connsiteX5" fmla="*/ 558172 w 1867971"/>
                <a:gd name="connsiteY5" fmla="*/ 1356028 h 2609910"/>
                <a:gd name="connsiteX6" fmla="*/ 878927 w 1867971"/>
                <a:gd name="connsiteY6" fmla="*/ 1637221 h 2609910"/>
                <a:gd name="connsiteX7" fmla="*/ 939502 w 1867971"/>
                <a:gd name="connsiteY7" fmla="*/ 2064417 h 2609910"/>
                <a:gd name="connsiteX8" fmla="*/ 947526 w 1867971"/>
                <a:gd name="connsiteY8" fmla="*/ 2368551 h 2609910"/>
                <a:gd name="connsiteX9" fmla="*/ 1179844 w 1867971"/>
                <a:gd name="connsiteY9" fmla="*/ 2608023 h 2609910"/>
                <a:gd name="connsiteX10" fmla="*/ 1383771 w 1867971"/>
                <a:gd name="connsiteY10" fmla="*/ 2453994 h 2609910"/>
                <a:gd name="connsiteX11" fmla="*/ 1639078 w 1867971"/>
                <a:gd name="connsiteY11" fmla="*/ 2005117 h 2609910"/>
                <a:gd name="connsiteX12" fmla="*/ 1838113 w 1867971"/>
                <a:gd name="connsiteY12" fmla="*/ 1538023 h 2609910"/>
                <a:gd name="connsiteX13" fmla="*/ 1857274 w 1867971"/>
                <a:gd name="connsiteY13" fmla="*/ 944769 h 2609910"/>
                <a:gd name="connsiteX14" fmla="*/ 1741431 w 1867971"/>
                <a:gd name="connsiteY14" fmla="*/ 486767 h 2609910"/>
                <a:gd name="connsiteX0" fmla="*/ 1663764 w 1867971"/>
                <a:gd name="connsiteY0" fmla="*/ 393838 h 2609910"/>
                <a:gd name="connsiteX1" fmla="*/ 807806 w 1867971"/>
                <a:gd name="connsiteY1" fmla="*/ 0 h 2609910"/>
                <a:gd name="connsiteX2" fmla="*/ 281584 w 1867971"/>
                <a:gd name="connsiteY2" fmla="*/ 204707 h 2609910"/>
                <a:gd name="connsiteX3" fmla="*/ 6095 w 1867971"/>
                <a:gd name="connsiteY3" fmla="*/ 594991 h 2609910"/>
                <a:gd name="connsiteX4" fmla="*/ 129184 w 1867971"/>
                <a:gd name="connsiteY4" fmla="*/ 1100057 h 2609910"/>
                <a:gd name="connsiteX5" fmla="*/ 558172 w 1867971"/>
                <a:gd name="connsiteY5" fmla="*/ 1356028 h 2609910"/>
                <a:gd name="connsiteX6" fmla="*/ 878927 w 1867971"/>
                <a:gd name="connsiteY6" fmla="*/ 1637221 h 2609910"/>
                <a:gd name="connsiteX7" fmla="*/ 908216 w 1867971"/>
                <a:gd name="connsiteY7" fmla="*/ 2042848 h 2609910"/>
                <a:gd name="connsiteX8" fmla="*/ 947526 w 1867971"/>
                <a:gd name="connsiteY8" fmla="*/ 2368551 h 2609910"/>
                <a:gd name="connsiteX9" fmla="*/ 1179844 w 1867971"/>
                <a:gd name="connsiteY9" fmla="*/ 2608023 h 2609910"/>
                <a:gd name="connsiteX10" fmla="*/ 1383771 w 1867971"/>
                <a:gd name="connsiteY10" fmla="*/ 2453994 h 2609910"/>
                <a:gd name="connsiteX11" fmla="*/ 1639078 w 1867971"/>
                <a:gd name="connsiteY11" fmla="*/ 2005117 h 2609910"/>
                <a:gd name="connsiteX12" fmla="*/ 1838113 w 1867971"/>
                <a:gd name="connsiteY12" fmla="*/ 1538023 h 2609910"/>
                <a:gd name="connsiteX13" fmla="*/ 1857274 w 1867971"/>
                <a:gd name="connsiteY13" fmla="*/ 944769 h 2609910"/>
                <a:gd name="connsiteX14" fmla="*/ 1741431 w 1867971"/>
                <a:gd name="connsiteY14" fmla="*/ 486767 h 2609910"/>
                <a:gd name="connsiteX0" fmla="*/ 1664528 w 1868735"/>
                <a:gd name="connsiteY0" fmla="*/ 393838 h 2609910"/>
                <a:gd name="connsiteX1" fmla="*/ 808570 w 1868735"/>
                <a:gd name="connsiteY1" fmla="*/ 0 h 2609910"/>
                <a:gd name="connsiteX2" fmla="*/ 282348 w 1868735"/>
                <a:gd name="connsiteY2" fmla="*/ 204707 h 2609910"/>
                <a:gd name="connsiteX3" fmla="*/ 6859 w 1868735"/>
                <a:gd name="connsiteY3" fmla="*/ 594991 h 2609910"/>
                <a:gd name="connsiteX4" fmla="*/ 129948 w 1868735"/>
                <a:gd name="connsiteY4" fmla="*/ 1100057 h 2609910"/>
                <a:gd name="connsiteX5" fmla="*/ 621508 w 1868735"/>
                <a:gd name="connsiteY5" fmla="*/ 1320079 h 2609910"/>
                <a:gd name="connsiteX6" fmla="*/ 879691 w 1868735"/>
                <a:gd name="connsiteY6" fmla="*/ 1637221 h 2609910"/>
                <a:gd name="connsiteX7" fmla="*/ 908980 w 1868735"/>
                <a:gd name="connsiteY7" fmla="*/ 2042848 h 2609910"/>
                <a:gd name="connsiteX8" fmla="*/ 948290 w 1868735"/>
                <a:gd name="connsiteY8" fmla="*/ 2368551 h 2609910"/>
                <a:gd name="connsiteX9" fmla="*/ 1180608 w 1868735"/>
                <a:gd name="connsiteY9" fmla="*/ 2608023 h 2609910"/>
                <a:gd name="connsiteX10" fmla="*/ 1384535 w 1868735"/>
                <a:gd name="connsiteY10" fmla="*/ 2453994 h 2609910"/>
                <a:gd name="connsiteX11" fmla="*/ 1639842 w 1868735"/>
                <a:gd name="connsiteY11" fmla="*/ 2005117 h 2609910"/>
                <a:gd name="connsiteX12" fmla="*/ 1838877 w 1868735"/>
                <a:gd name="connsiteY12" fmla="*/ 1538023 h 2609910"/>
                <a:gd name="connsiteX13" fmla="*/ 1858038 w 1868735"/>
                <a:gd name="connsiteY13" fmla="*/ 944769 h 2609910"/>
                <a:gd name="connsiteX14" fmla="*/ 1742195 w 1868735"/>
                <a:gd name="connsiteY14" fmla="*/ 486767 h 2609910"/>
                <a:gd name="connsiteX0" fmla="*/ 1665207 w 1869414"/>
                <a:gd name="connsiteY0" fmla="*/ 393838 h 2609910"/>
                <a:gd name="connsiteX1" fmla="*/ 809249 w 1869414"/>
                <a:gd name="connsiteY1" fmla="*/ 0 h 2609910"/>
                <a:gd name="connsiteX2" fmla="*/ 283027 w 1869414"/>
                <a:gd name="connsiteY2" fmla="*/ 204707 h 2609910"/>
                <a:gd name="connsiteX3" fmla="*/ 7538 w 1869414"/>
                <a:gd name="connsiteY3" fmla="*/ 594991 h 2609910"/>
                <a:gd name="connsiteX4" fmla="*/ 130627 w 1869414"/>
                <a:gd name="connsiteY4" fmla="*/ 1100057 h 2609910"/>
                <a:gd name="connsiteX5" fmla="*/ 669116 w 1869414"/>
                <a:gd name="connsiteY5" fmla="*/ 1312890 h 2609910"/>
                <a:gd name="connsiteX6" fmla="*/ 880370 w 1869414"/>
                <a:gd name="connsiteY6" fmla="*/ 1637221 h 2609910"/>
                <a:gd name="connsiteX7" fmla="*/ 909659 w 1869414"/>
                <a:gd name="connsiteY7" fmla="*/ 2042848 h 2609910"/>
                <a:gd name="connsiteX8" fmla="*/ 948969 w 1869414"/>
                <a:gd name="connsiteY8" fmla="*/ 2368551 h 2609910"/>
                <a:gd name="connsiteX9" fmla="*/ 1181287 w 1869414"/>
                <a:gd name="connsiteY9" fmla="*/ 2608023 h 2609910"/>
                <a:gd name="connsiteX10" fmla="*/ 1385214 w 1869414"/>
                <a:gd name="connsiteY10" fmla="*/ 2453994 h 2609910"/>
                <a:gd name="connsiteX11" fmla="*/ 1640521 w 1869414"/>
                <a:gd name="connsiteY11" fmla="*/ 2005117 h 2609910"/>
                <a:gd name="connsiteX12" fmla="*/ 1839556 w 1869414"/>
                <a:gd name="connsiteY12" fmla="*/ 1538023 h 2609910"/>
                <a:gd name="connsiteX13" fmla="*/ 1858717 w 1869414"/>
                <a:gd name="connsiteY13" fmla="*/ 944769 h 2609910"/>
                <a:gd name="connsiteX14" fmla="*/ 1742874 w 1869414"/>
                <a:gd name="connsiteY14" fmla="*/ 486767 h 2609910"/>
                <a:gd name="connsiteX0" fmla="*/ 1665208 w 1869415"/>
                <a:gd name="connsiteY0" fmla="*/ 393838 h 2609910"/>
                <a:gd name="connsiteX1" fmla="*/ 809250 w 1869415"/>
                <a:gd name="connsiteY1" fmla="*/ 0 h 2609910"/>
                <a:gd name="connsiteX2" fmla="*/ 283028 w 1869415"/>
                <a:gd name="connsiteY2" fmla="*/ 204707 h 2609910"/>
                <a:gd name="connsiteX3" fmla="*/ 7539 w 1869415"/>
                <a:gd name="connsiteY3" fmla="*/ 594991 h 2609910"/>
                <a:gd name="connsiteX4" fmla="*/ 130628 w 1869415"/>
                <a:gd name="connsiteY4" fmla="*/ 1100057 h 2609910"/>
                <a:gd name="connsiteX5" fmla="*/ 669117 w 1869415"/>
                <a:gd name="connsiteY5" fmla="*/ 1312890 h 2609910"/>
                <a:gd name="connsiteX6" fmla="*/ 872549 w 1869415"/>
                <a:gd name="connsiteY6" fmla="*/ 1680360 h 2609910"/>
                <a:gd name="connsiteX7" fmla="*/ 909660 w 1869415"/>
                <a:gd name="connsiteY7" fmla="*/ 2042848 h 2609910"/>
                <a:gd name="connsiteX8" fmla="*/ 948970 w 1869415"/>
                <a:gd name="connsiteY8" fmla="*/ 2368551 h 2609910"/>
                <a:gd name="connsiteX9" fmla="*/ 1181288 w 1869415"/>
                <a:gd name="connsiteY9" fmla="*/ 2608023 h 2609910"/>
                <a:gd name="connsiteX10" fmla="*/ 1385215 w 1869415"/>
                <a:gd name="connsiteY10" fmla="*/ 2453994 h 2609910"/>
                <a:gd name="connsiteX11" fmla="*/ 1640522 w 1869415"/>
                <a:gd name="connsiteY11" fmla="*/ 2005117 h 2609910"/>
                <a:gd name="connsiteX12" fmla="*/ 1839557 w 1869415"/>
                <a:gd name="connsiteY12" fmla="*/ 1538023 h 2609910"/>
                <a:gd name="connsiteX13" fmla="*/ 1858718 w 1869415"/>
                <a:gd name="connsiteY13" fmla="*/ 944769 h 2609910"/>
                <a:gd name="connsiteX14" fmla="*/ 1742875 w 1869415"/>
                <a:gd name="connsiteY14" fmla="*/ 486767 h 2609910"/>
                <a:gd name="connsiteX0" fmla="*/ 1659298 w 1863505"/>
                <a:gd name="connsiteY0" fmla="*/ 393838 h 2609910"/>
                <a:gd name="connsiteX1" fmla="*/ 803340 w 1863505"/>
                <a:gd name="connsiteY1" fmla="*/ 0 h 2609910"/>
                <a:gd name="connsiteX2" fmla="*/ 277118 w 1863505"/>
                <a:gd name="connsiteY2" fmla="*/ 204707 h 2609910"/>
                <a:gd name="connsiteX3" fmla="*/ 1629 w 1863505"/>
                <a:gd name="connsiteY3" fmla="*/ 594991 h 2609910"/>
                <a:gd name="connsiteX4" fmla="*/ 187289 w 1863505"/>
                <a:gd name="connsiteY4" fmla="*/ 1071298 h 2609910"/>
                <a:gd name="connsiteX5" fmla="*/ 663207 w 1863505"/>
                <a:gd name="connsiteY5" fmla="*/ 1312890 h 2609910"/>
                <a:gd name="connsiteX6" fmla="*/ 866639 w 1863505"/>
                <a:gd name="connsiteY6" fmla="*/ 1680360 h 2609910"/>
                <a:gd name="connsiteX7" fmla="*/ 903750 w 1863505"/>
                <a:gd name="connsiteY7" fmla="*/ 2042848 h 2609910"/>
                <a:gd name="connsiteX8" fmla="*/ 943060 w 1863505"/>
                <a:gd name="connsiteY8" fmla="*/ 2368551 h 2609910"/>
                <a:gd name="connsiteX9" fmla="*/ 1175378 w 1863505"/>
                <a:gd name="connsiteY9" fmla="*/ 2608023 h 2609910"/>
                <a:gd name="connsiteX10" fmla="*/ 1379305 w 1863505"/>
                <a:gd name="connsiteY10" fmla="*/ 2453994 h 2609910"/>
                <a:gd name="connsiteX11" fmla="*/ 1634612 w 1863505"/>
                <a:gd name="connsiteY11" fmla="*/ 2005117 h 2609910"/>
                <a:gd name="connsiteX12" fmla="*/ 1833647 w 1863505"/>
                <a:gd name="connsiteY12" fmla="*/ 1538023 h 2609910"/>
                <a:gd name="connsiteX13" fmla="*/ 1852808 w 1863505"/>
                <a:gd name="connsiteY13" fmla="*/ 944769 h 2609910"/>
                <a:gd name="connsiteX14" fmla="*/ 1736965 w 1863505"/>
                <a:gd name="connsiteY14" fmla="*/ 486767 h 2609910"/>
                <a:gd name="connsiteX0" fmla="*/ 1659298 w 1863505"/>
                <a:gd name="connsiteY0" fmla="*/ 393838 h 2609910"/>
                <a:gd name="connsiteX1" fmla="*/ 803340 w 1863505"/>
                <a:gd name="connsiteY1" fmla="*/ 0 h 2609910"/>
                <a:gd name="connsiteX2" fmla="*/ 277118 w 1863505"/>
                <a:gd name="connsiteY2" fmla="*/ 204707 h 2609910"/>
                <a:gd name="connsiteX3" fmla="*/ 1629 w 1863505"/>
                <a:gd name="connsiteY3" fmla="*/ 594991 h 2609910"/>
                <a:gd name="connsiteX4" fmla="*/ 187289 w 1863505"/>
                <a:gd name="connsiteY4" fmla="*/ 1071298 h 2609910"/>
                <a:gd name="connsiteX5" fmla="*/ 663207 w 1863505"/>
                <a:gd name="connsiteY5" fmla="*/ 1312890 h 2609910"/>
                <a:gd name="connsiteX6" fmla="*/ 866639 w 1863505"/>
                <a:gd name="connsiteY6" fmla="*/ 1680360 h 2609910"/>
                <a:gd name="connsiteX7" fmla="*/ 903750 w 1863505"/>
                <a:gd name="connsiteY7" fmla="*/ 2042848 h 2609910"/>
                <a:gd name="connsiteX8" fmla="*/ 943060 w 1863505"/>
                <a:gd name="connsiteY8" fmla="*/ 2368551 h 2609910"/>
                <a:gd name="connsiteX9" fmla="*/ 1175378 w 1863505"/>
                <a:gd name="connsiteY9" fmla="*/ 2608023 h 2609910"/>
                <a:gd name="connsiteX10" fmla="*/ 1379305 w 1863505"/>
                <a:gd name="connsiteY10" fmla="*/ 2453994 h 2609910"/>
                <a:gd name="connsiteX11" fmla="*/ 1634612 w 1863505"/>
                <a:gd name="connsiteY11" fmla="*/ 2005117 h 2609910"/>
                <a:gd name="connsiteX12" fmla="*/ 1833647 w 1863505"/>
                <a:gd name="connsiteY12" fmla="*/ 1538023 h 2609910"/>
                <a:gd name="connsiteX13" fmla="*/ 1852808 w 1863505"/>
                <a:gd name="connsiteY13" fmla="*/ 944769 h 2609910"/>
                <a:gd name="connsiteX14" fmla="*/ 1736965 w 1863505"/>
                <a:gd name="connsiteY14" fmla="*/ 486767 h 2609910"/>
                <a:gd name="connsiteX15" fmla="*/ 1659298 w 1863505"/>
                <a:gd name="connsiteY15" fmla="*/ 393838 h 2609910"/>
                <a:gd name="connsiteX0" fmla="*/ 1659298 w 2340703"/>
                <a:gd name="connsiteY0" fmla="*/ 393838 h 2609910"/>
                <a:gd name="connsiteX1" fmla="*/ 803340 w 2340703"/>
                <a:gd name="connsiteY1" fmla="*/ 0 h 2609910"/>
                <a:gd name="connsiteX2" fmla="*/ 277118 w 2340703"/>
                <a:gd name="connsiteY2" fmla="*/ 204707 h 2609910"/>
                <a:gd name="connsiteX3" fmla="*/ 1629 w 2340703"/>
                <a:gd name="connsiteY3" fmla="*/ 594991 h 2609910"/>
                <a:gd name="connsiteX4" fmla="*/ 187289 w 2340703"/>
                <a:gd name="connsiteY4" fmla="*/ 1071298 h 2609910"/>
                <a:gd name="connsiteX5" fmla="*/ 663207 w 2340703"/>
                <a:gd name="connsiteY5" fmla="*/ 1312890 h 2609910"/>
                <a:gd name="connsiteX6" fmla="*/ 866639 w 2340703"/>
                <a:gd name="connsiteY6" fmla="*/ 1680360 h 2609910"/>
                <a:gd name="connsiteX7" fmla="*/ 903750 w 2340703"/>
                <a:gd name="connsiteY7" fmla="*/ 2042848 h 2609910"/>
                <a:gd name="connsiteX8" fmla="*/ 943060 w 2340703"/>
                <a:gd name="connsiteY8" fmla="*/ 2368551 h 2609910"/>
                <a:gd name="connsiteX9" fmla="*/ 1175378 w 2340703"/>
                <a:gd name="connsiteY9" fmla="*/ 2608023 h 2609910"/>
                <a:gd name="connsiteX10" fmla="*/ 1379305 w 2340703"/>
                <a:gd name="connsiteY10" fmla="*/ 2453994 h 2609910"/>
                <a:gd name="connsiteX11" fmla="*/ 1634612 w 2340703"/>
                <a:gd name="connsiteY11" fmla="*/ 2005117 h 2609910"/>
                <a:gd name="connsiteX12" fmla="*/ 1833647 w 2340703"/>
                <a:gd name="connsiteY12" fmla="*/ 1538023 h 2609910"/>
                <a:gd name="connsiteX13" fmla="*/ 1852808 w 2340703"/>
                <a:gd name="connsiteY13" fmla="*/ 944769 h 2609910"/>
                <a:gd name="connsiteX14" fmla="*/ 1736965 w 2340703"/>
                <a:gd name="connsiteY14" fmla="*/ 486767 h 2609910"/>
                <a:gd name="connsiteX15" fmla="*/ 2340700 w 2340703"/>
                <a:gd name="connsiteY15" fmla="*/ 1013470 h 2609910"/>
                <a:gd name="connsiteX0" fmla="*/ 1659298 w 2577301"/>
                <a:gd name="connsiteY0" fmla="*/ 1015510 h 3231582"/>
                <a:gd name="connsiteX1" fmla="*/ 803340 w 2577301"/>
                <a:gd name="connsiteY1" fmla="*/ 621672 h 3231582"/>
                <a:gd name="connsiteX2" fmla="*/ 277118 w 2577301"/>
                <a:gd name="connsiteY2" fmla="*/ 826379 h 3231582"/>
                <a:gd name="connsiteX3" fmla="*/ 1629 w 2577301"/>
                <a:gd name="connsiteY3" fmla="*/ 1216663 h 3231582"/>
                <a:gd name="connsiteX4" fmla="*/ 187289 w 2577301"/>
                <a:gd name="connsiteY4" fmla="*/ 1692970 h 3231582"/>
                <a:gd name="connsiteX5" fmla="*/ 663207 w 2577301"/>
                <a:gd name="connsiteY5" fmla="*/ 1934562 h 3231582"/>
                <a:gd name="connsiteX6" fmla="*/ 866639 w 2577301"/>
                <a:gd name="connsiteY6" fmla="*/ 2302032 h 3231582"/>
                <a:gd name="connsiteX7" fmla="*/ 903750 w 2577301"/>
                <a:gd name="connsiteY7" fmla="*/ 2664520 h 3231582"/>
                <a:gd name="connsiteX8" fmla="*/ 943060 w 2577301"/>
                <a:gd name="connsiteY8" fmla="*/ 2990223 h 3231582"/>
                <a:gd name="connsiteX9" fmla="*/ 1175378 w 2577301"/>
                <a:gd name="connsiteY9" fmla="*/ 3229695 h 3231582"/>
                <a:gd name="connsiteX10" fmla="*/ 1379305 w 2577301"/>
                <a:gd name="connsiteY10" fmla="*/ 3075666 h 3231582"/>
                <a:gd name="connsiteX11" fmla="*/ 1634612 w 2577301"/>
                <a:gd name="connsiteY11" fmla="*/ 2626789 h 3231582"/>
                <a:gd name="connsiteX12" fmla="*/ 1833647 w 2577301"/>
                <a:gd name="connsiteY12" fmla="*/ 2159695 h 3231582"/>
                <a:gd name="connsiteX13" fmla="*/ 1852808 w 2577301"/>
                <a:gd name="connsiteY13" fmla="*/ 1566441 h 3231582"/>
                <a:gd name="connsiteX14" fmla="*/ 1736965 w 2577301"/>
                <a:gd name="connsiteY14" fmla="*/ 1108439 h 3231582"/>
                <a:gd name="connsiteX15" fmla="*/ 2577301 w 2577301"/>
                <a:gd name="connsiteY15" fmla="*/ 0 h 3231582"/>
                <a:gd name="connsiteX0" fmla="*/ 1659298 w 1863505"/>
                <a:gd name="connsiteY0" fmla="*/ 393838 h 2609910"/>
                <a:gd name="connsiteX1" fmla="*/ 803340 w 1863505"/>
                <a:gd name="connsiteY1" fmla="*/ 0 h 2609910"/>
                <a:gd name="connsiteX2" fmla="*/ 277118 w 1863505"/>
                <a:gd name="connsiteY2" fmla="*/ 204707 h 2609910"/>
                <a:gd name="connsiteX3" fmla="*/ 1629 w 1863505"/>
                <a:gd name="connsiteY3" fmla="*/ 594991 h 2609910"/>
                <a:gd name="connsiteX4" fmla="*/ 187289 w 1863505"/>
                <a:gd name="connsiteY4" fmla="*/ 1071298 h 2609910"/>
                <a:gd name="connsiteX5" fmla="*/ 663207 w 1863505"/>
                <a:gd name="connsiteY5" fmla="*/ 1312890 h 2609910"/>
                <a:gd name="connsiteX6" fmla="*/ 866639 w 1863505"/>
                <a:gd name="connsiteY6" fmla="*/ 1680360 h 2609910"/>
                <a:gd name="connsiteX7" fmla="*/ 903750 w 1863505"/>
                <a:gd name="connsiteY7" fmla="*/ 2042848 h 2609910"/>
                <a:gd name="connsiteX8" fmla="*/ 943060 w 1863505"/>
                <a:gd name="connsiteY8" fmla="*/ 2368551 h 2609910"/>
                <a:gd name="connsiteX9" fmla="*/ 1175378 w 1863505"/>
                <a:gd name="connsiteY9" fmla="*/ 2608023 h 2609910"/>
                <a:gd name="connsiteX10" fmla="*/ 1379305 w 1863505"/>
                <a:gd name="connsiteY10" fmla="*/ 2453994 h 2609910"/>
                <a:gd name="connsiteX11" fmla="*/ 1634612 w 1863505"/>
                <a:gd name="connsiteY11" fmla="*/ 2005117 h 2609910"/>
                <a:gd name="connsiteX12" fmla="*/ 1833647 w 1863505"/>
                <a:gd name="connsiteY12" fmla="*/ 1538023 h 2609910"/>
                <a:gd name="connsiteX13" fmla="*/ 1852808 w 1863505"/>
                <a:gd name="connsiteY13" fmla="*/ 944769 h 2609910"/>
                <a:gd name="connsiteX14" fmla="*/ 1736965 w 1863505"/>
                <a:gd name="connsiteY14" fmla="*/ 486767 h 2609910"/>
                <a:gd name="connsiteX0" fmla="*/ 1659298 w 1863505"/>
                <a:gd name="connsiteY0" fmla="*/ 393838 h 2609910"/>
                <a:gd name="connsiteX1" fmla="*/ 803340 w 1863505"/>
                <a:gd name="connsiteY1" fmla="*/ 0 h 2609910"/>
                <a:gd name="connsiteX2" fmla="*/ 277118 w 1863505"/>
                <a:gd name="connsiteY2" fmla="*/ 204707 h 2609910"/>
                <a:gd name="connsiteX3" fmla="*/ 1629 w 1863505"/>
                <a:gd name="connsiteY3" fmla="*/ 594991 h 2609910"/>
                <a:gd name="connsiteX4" fmla="*/ 187289 w 1863505"/>
                <a:gd name="connsiteY4" fmla="*/ 1071298 h 2609910"/>
                <a:gd name="connsiteX5" fmla="*/ 663207 w 1863505"/>
                <a:gd name="connsiteY5" fmla="*/ 1312890 h 2609910"/>
                <a:gd name="connsiteX6" fmla="*/ 866639 w 1863505"/>
                <a:gd name="connsiteY6" fmla="*/ 1680360 h 2609910"/>
                <a:gd name="connsiteX7" fmla="*/ 903750 w 1863505"/>
                <a:gd name="connsiteY7" fmla="*/ 2042848 h 2609910"/>
                <a:gd name="connsiteX8" fmla="*/ 943060 w 1863505"/>
                <a:gd name="connsiteY8" fmla="*/ 2368551 h 2609910"/>
                <a:gd name="connsiteX9" fmla="*/ 1175378 w 1863505"/>
                <a:gd name="connsiteY9" fmla="*/ 2608023 h 2609910"/>
                <a:gd name="connsiteX10" fmla="*/ 1379305 w 1863505"/>
                <a:gd name="connsiteY10" fmla="*/ 2453994 h 2609910"/>
                <a:gd name="connsiteX11" fmla="*/ 1634612 w 1863505"/>
                <a:gd name="connsiteY11" fmla="*/ 2005117 h 2609910"/>
                <a:gd name="connsiteX12" fmla="*/ 1833647 w 1863505"/>
                <a:gd name="connsiteY12" fmla="*/ 1538023 h 2609910"/>
                <a:gd name="connsiteX13" fmla="*/ 1852808 w 1863505"/>
                <a:gd name="connsiteY13" fmla="*/ 944769 h 2609910"/>
                <a:gd name="connsiteX0" fmla="*/ 803340 w 1863505"/>
                <a:gd name="connsiteY0" fmla="*/ 0 h 2609910"/>
                <a:gd name="connsiteX1" fmla="*/ 277118 w 1863505"/>
                <a:gd name="connsiteY1" fmla="*/ 204707 h 2609910"/>
                <a:gd name="connsiteX2" fmla="*/ 1629 w 1863505"/>
                <a:gd name="connsiteY2" fmla="*/ 594991 h 2609910"/>
                <a:gd name="connsiteX3" fmla="*/ 187289 w 1863505"/>
                <a:gd name="connsiteY3" fmla="*/ 1071298 h 2609910"/>
                <a:gd name="connsiteX4" fmla="*/ 663207 w 1863505"/>
                <a:gd name="connsiteY4" fmla="*/ 1312890 h 2609910"/>
                <a:gd name="connsiteX5" fmla="*/ 866639 w 1863505"/>
                <a:gd name="connsiteY5" fmla="*/ 1680360 h 2609910"/>
                <a:gd name="connsiteX6" fmla="*/ 903750 w 1863505"/>
                <a:gd name="connsiteY6" fmla="*/ 2042848 h 2609910"/>
                <a:gd name="connsiteX7" fmla="*/ 943060 w 1863505"/>
                <a:gd name="connsiteY7" fmla="*/ 2368551 h 2609910"/>
                <a:gd name="connsiteX8" fmla="*/ 1175378 w 1863505"/>
                <a:gd name="connsiteY8" fmla="*/ 2608023 h 2609910"/>
                <a:gd name="connsiteX9" fmla="*/ 1379305 w 1863505"/>
                <a:gd name="connsiteY9" fmla="*/ 2453994 h 2609910"/>
                <a:gd name="connsiteX10" fmla="*/ 1634612 w 1863505"/>
                <a:gd name="connsiteY10" fmla="*/ 2005117 h 2609910"/>
                <a:gd name="connsiteX11" fmla="*/ 1833647 w 1863505"/>
                <a:gd name="connsiteY11" fmla="*/ 1538023 h 2609910"/>
                <a:gd name="connsiteX12" fmla="*/ 1852808 w 1863505"/>
                <a:gd name="connsiteY12" fmla="*/ 944769 h 2609910"/>
                <a:gd name="connsiteX0" fmla="*/ 277118 w 1863505"/>
                <a:gd name="connsiteY0" fmla="*/ -1 h 2405202"/>
                <a:gd name="connsiteX1" fmla="*/ 1629 w 1863505"/>
                <a:gd name="connsiteY1" fmla="*/ 390283 h 2405202"/>
                <a:gd name="connsiteX2" fmla="*/ 187289 w 1863505"/>
                <a:gd name="connsiteY2" fmla="*/ 866590 h 2405202"/>
                <a:gd name="connsiteX3" fmla="*/ 663207 w 1863505"/>
                <a:gd name="connsiteY3" fmla="*/ 1108182 h 2405202"/>
                <a:gd name="connsiteX4" fmla="*/ 866639 w 1863505"/>
                <a:gd name="connsiteY4" fmla="*/ 1475652 h 2405202"/>
                <a:gd name="connsiteX5" fmla="*/ 903750 w 1863505"/>
                <a:gd name="connsiteY5" fmla="*/ 1838140 h 2405202"/>
                <a:gd name="connsiteX6" fmla="*/ 943060 w 1863505"/>
                <a:gd name="connsiteY6" fmla="*/ 2163843 h 2405202"/>
                <a:gd name="connsiteX7" fmla="*/ 1175378 w 1863505"/>
                <a:gd name="connsiteY7" fmla="*/ 2403315 h 2405202"/>
                <a:gd name="connsiteX8" fmla="*/ 1379305 w 1863505"/>
                <a:gd name="connsiteY8" fmla="*/ 2249286 h 2405202"/>
                <a:gd name="connsiteX9" fmla="*/ 1634612 w 1863505"/>
                <a:gd name="connsiteY9" fmla="*/ 1800409 h 2405202"/>
                <a:gd name="connsiteX10" fmla="*/ 1833647 w 1863505"/>
                <a:gd name="connsiteY10" fmla="*/ 1333315 h 2405202"/>
                <a:gd name="connsiteX11" fmla="*/ 1852808 w 1863505"/>
                <a:gd name="connsiteY11" fmla="*/ 740061 h 2405202"/>
                <a:gd name="connsiteX0" fmla="*/ 1629 w 1863505"/>
                <a:gd name="connsiteY0" fmla="*/ -3 h 2014916"/>
                <a:gd name="connsiteX1" fmla="*/ 187289 w 1863505"/>
                <a:gd name="connsiteY1" fmla="*/ 476304 h 2014916"/>
                <a:gd name="connsiteX2" fmla="*/ 663207 w 1863505"/>
                <a:gd name="connsiteY2" fmla="*/ 717896 h 2014916"/>
                <a:gd name="connsiteX3" fmla="*/ 866639 w 1863505"/>
                <a:gd name="connsiteY3" fmla="*/ 1085366 h 2014916"/>
                <a:gd name="connsiteX4" fmla="*/ 903750 w 1863505"/>
                <a:gd name="connsiteY4" fmla="*/ 1447854 h 2014916"/>
                <a:gd name="connsiteX5" fmla="*/ 943060 w 1863505"/>
                <a:gd name="connsiteY5" fmla="*/ 1773557 h 2014916"/>
                <a:gd name="connsiteX6" fmla="*/ 1175378 w 1863505"/>
                <a:gd name="connsiteY6" fmla="*/ 2013029 h 2014916"/>
                <a:gd name="connsiteX7" fmla="*/ 1379305 w 1863505"/>
                <a:gd name="connsiteY7" fmla="*/ 1859000 h 2014916"/>
                <a:gd name="connsiteX8" fmla="*/ 1634612 w 1863505"/>
                <a:gd name="connsiteY8" fmla="*/ 1410123 h 2014916"/>
                <a:gd name="connsiteX9" fmla="*/ 1833647 w 1863505"/>
                <a:gd name="connsiteY9" fmla="*/ 943029 h 2014916"/>
                <a:gd name="connsiteX10" fmla="*/ 1852808 w 1863505"/>
                <a:gd name="connsiteY10" fmla="*/ 349775 h 2014916"/>
                <a:gd name="connsiteX0" fmla="*/ 0 w 1676216"/>
                <a:gd name="connsiteY0" fmla="*/ 126528 h 1665140"/>
                <a:gd name="connsiteX1" fmla="*/ 475918 w 1676216"/>
                <a:gd name="connsiteY1" fmla="*/ 368120 h 1665140"/>
                <a:gd name="connsiteX2" fmla="*/ 679350 w 1676216"/>
                <a:gd name="connsiteY2" fmla="*/ 735590 h 1665140"/>
                <a:gd name="connsiteX3" fmla="*/ 716461 w 1676216"/>
                <a:gd name="connsiteY3" fmla="*/ 1098078 h 1665140"/>
                <a:gd name="connsiteX4" fmla="*/ 755771 w 1676216"/>
                <a:gd name="connsiteY4" fmla="*/ 1423781 h 1665140"/>
                <a:gd name="connsiteX5" fmla="*/ 988089 w 1676216"/>
                <a:gd name="connsiteY5" fmla="*/ 1663253 h 1665140"/>
                <a:gd name="connsiteX6" fmla="*/ 1192016 w 1676216"/>
                <a:gd name="connsiteY6" fmla="*/ 1509224 h 1665140"/>
                <a:gd name="connsiteX7" fmla="*/ 1447323 w 1676216"/>
                <a:gd name="connsiteY7" fmla="*/ 1060347 h 1665140"/>
                <a:gd name="connsiteX8" fmla="*/ 1646358 w 1676216"/>
                <a:gd name="connsiteY8" fmla="*/ 593253 h 1665140"/>
                <a:gd name="connsiteX9" fmla="*/ 1665519 w 1676216"/>
                <a:gd name="connsiteY9" fmla="*/ -1 h 1665140"/>
                <a:gd name="connsiteX0" fmla="*/ 0 w 1676216"/>
                <a:gd name="connsiteY0" fmla="*/ 126528 h 1665140"/>
                <a:gd name="connsiteX1" fmla="*/ 475918 w 1676216"/>
                <a:gd name="connsiteY1" fmla="*/ 368120 h 1665140"/>
                <a:gd name="connsiteX2" fmla="*/ 716461 w 1676216"/>
                <a:gd name="connsiteY2" fmla="*/ 1098078 h 1665140"/>
                <a:gd name="connsiteX3" fmla="*/ 755771 w 1676216"/>
                <a:gd name="connsiteY3" fmla="*/ 1423781 h 1665140"/>
                <a:gd name="connsiteX4" fmla="*/ 988089 w 1676216"/>
                <a:gd name="connsiteY4" fmla="*/ 1663253 h 1665140"/>
                <a:gd name="connsiteX5" fmla="*/ 1192016 w 1676216"/>
                <a:gd name="connsiteY5" fmla="*/ 1509224 h 1665140"/>
                <a:gd name="connsiteX6" fmla="*/ 1447323 w 1676216"/>
                <a:gd name="connsiteY6" fmla="*/ 1060347 h 1665140"/>
                <a:gd name="connsiteX7" fmla="*/ 1646358 w 1676216"/>
                <a:gd name="connsiteY7" fmla="*/ 593253 h 1665140"/>
                <a:gd name="connsiteX8" fmla="*/ 1665519 w 1676216"/>
                <a:gd name="connsiteY8" fmla="*/ -1 h 1665140"/>
                <a:gd name="connsiteX0" fmla="*/ 0 w 1676216"/>
                <a:gd name="connsiteY0" fmla="*/ 126528 h 1665140"/>
                <a:gd name="connsiteX1" fmla="*/ 716461 w 1676216"/>
                <a:gd name="connsiteY1" fmla="*/ 1098078 h 1665140"/>
                <a:gd name="connsiteX2" fmla="*/ 755771 w 1676216"/>
                <a:gd name="connsiteY2" fmla="*/ 1423781 h 1665140"/>
                <a:gd name="connsiteX3" fmla="*/ 988089 w 1676216"/>
                <a:gd name="connsiteY3" fmla="*/ 1663253 h 1665140"/>
                <a:gd name="connsiteX4" fmla="*/ 1192016 w 1676216"/>
                <a:gd name="connsiteY4" fmla="*/ 1509224 h 1665140"/>
                <a:gd name="connsiteX5" fmla="*/ 1447323 w 1676216"/>
                <a:gd name="connsiteY5" fmla="*/ 1060347 h 1665140"/>
                <a:gd name="connsiteX6" fmla="*/ 1646358 w 1676216"/>
                <a:gd name="connsiteY6" fmla="*/ 593253 h 1665140"/>
                <a:gd name="connsiteX7" fmla="*/ 1665519 w 1676216"/>
                <a:gd name="connsiteY7" fmla="*/ -1 h 1665140"/>
                <a:gd name="connsiteX0" fmla="*/ 0 w 1676216"/>
                <a:gd name="connsiteY0" fmla="*/ 126528 h 1683199"/>
                <a:gd name="connsiteX1" fmla="*/ 716461 w 1676216"/>
                <a:gd name="connsiteY1" fmla="*/ 1098078 h 1683199"/>
                <a:gd name="connsiteX2" fmla="*/ 988089 w 1676216"/>
                <a:gd name="connsiteY2" fmla="*/ 1663253 h 1683199"/>
                <a:gd name="connsiteX3" fmla="*/ 1192016 w 1676216"/>
                <a:gd name="connsiteY3" fmla="*/ 1509224 h 1683199"/>
                <a:gd name="connsiteX4" fmla="*/ 1447323 w 1676216"/>
                <a:gd name="connsiteY4" fmla="*/ 1060347 h 1683199"/>
                <a:gd name="connsiteX5" fmla="*/ 1646358 w 1676216"/>
                <a:gd name="connsiteY5" fmla="*/ 593253 h 1683199"/>
                <a:gd name="connsiteX6" fmla="*/ 1665519 w 1676216"/>
                <a:gd name="connsiteY6" fmla="*/ -1 h 1683199"/>
                <a:gd name="connsiteX0" fmla="*/ 0 w 1676216"/>
                <a:gd name="connsiteY0" fmla="*/ 126528 h 1751173"/>
                <a:gd name="connsiteX1" fmla="*/ 988089 w 1676216"/>
                <a:gd name="connsiteY1" fmla="*/ 1663253 h 1751173"/>
                <a:gd name="connsiteX2" fmla="*/ 1192016 w 1676216"/>
                <a:gd name="connsiteY2" fmla="*/ 1509224 h 1751173"/>
                <a:gd name="connsiteX3" fmla="*/ 1447323 w 1676216"/>
                <a:gd name="connsiteY3" fmla="*/ 1060347 h 1751173"/>
                <a:gd name="connsiteX4" fmla="*/ 1646358 w 1676216"/>
                <a:gd name="connsiteY4" fmla="*/ 593253 h 1751173"/>
                <a:gd name="connsiteX5" fmla="*/ 1665519 w 1676216"/>
                <a:gd name="connsiteY5" fmla="*/ -1 h 1751173"/>
                <a:gd name="connsiteX0" fmla="*/ 0 w 3001164"/>
                <a:gd name="connsiteY0" fmla="*/ 126529 h 1751173"/>
                <a:gd name="connsiteX1" fmla="*/ 2313037 w 3001164"/>
                <a:gd name="connsiteY1" fmla="*/ 1663253 h 1751173"/>
                <a:gd name="connsiteX2" fmla="*/ 2516964 w 3001164"/>
                <a:gd name="connsiteY2" fmla="*/ 1509224 h 1751173"/>
                <a:gd name="connsiteX3" fmla="*/ 2772271 w 3001164"/>
                <a:gd name="connsiteY3" fmla="*/ 1060347 h 1751173"/>
                <a:gd name="connsiteX4" fmla="*/ 2971306 w 3001164"/>
                <a:gd name="connsiteY4" fmla="*/ 593253 h 1751173"/>
                <a:gd name="connsiteX5" fmla="*/ 2990467 w 3001164"/>
                <a:gd name="connsiteY5" fmla="*/ -1 h 1751173"/>
                <a:gd name="connsiteX0" fmla="*/ 0 w 3001164"/>
                <a:gd name="connsiteY0" fmla="*/ 126529 h 1667891"/>
                <a:gd name="connsiteX1" fmla="*/ 1083335 w 3001164"/>
                <a:gd name="connsiteY1" fmla="*/ 1360183 h 1667891"/>
                <a:gd name="connsiteX2" fmla="*/ 2313037 w 3001164"/>
                <a:gd name="connsiteY2" fmla="*/ 1663253 h 1667891"/>
                <a:gd name="connsiteX3" fmla="*/ 2516964 w 3001164"/>
                <a:gd name="connsiteY3" fmla="*/ 1509224 h 1667891"/>
                <a:gd name="connsiteX4" fmla="*/ 2772271 w 3001164"/>
                <a:gd name="connsiteY4" fmla="*/ 1060347 h 1667891"/>
                <a:gd name="connsiteX5" fmla="*/ 2971306 w 3001164"/>
                <a:gd name="connsiteY5" fmla="*/ 593253 h 1667891"/>
                <a:gd name="connsiteX6" fmla="*/ 2990467 w 3001164"/>
                <a:gd name="connsiteY6" fmla="*/ -1 h 1667891"/>
                <a:gd name="connsiteX0" fmla="*/ 0 w 3001164"/>
                <a:gd name="connsiteY0" fmla="*/ 126529 h 1675941"/>
                <a:gd name="connsiteX1" fmla="*/ 1083335 w 3001164"/>
                <a:gd name="connsiteY1" fmla="*/ 1360183 h 1675941"/>
                <a:gd name="connsiteX2" fmla="*/ 2313037 w 3001164"/>
                <a:gd name="connsiteY2" fmla="*/ 1663253 h 1675941"/>
                <a:gd name="connsiteX3" fmla="*/ 2772271 w 3001164"/>
                <a:gd name="connsiteY3" fmla="*/ 1060347 h 1675941"/>
                <a:gd name="connsiteX4" fmla="*/ 2971306 w 3001164"/>
                <a:gd name="connsiteY4" fmla="*/ 593253 h 1675941"/>
                <a:gd name="connsiteX5" fmla="*/ 2990467 w 3001164"/>
                <a:gd name="connsiteY5" fmla="*/ -1 h 1675941"/>
                <a:gd name="connsiteX0" fmla="*/ 0 w 3001164"/>
                <a:gd name="connsiteY0" fmla="*/ 126529 h 1706123"/>
                <a:gd name="connsiteX1" fmla="*/ 1083335 w 3001164"/>
                <a:gd name="connsiteY1" fmla="*/ 1360183 h 1706123"/>
                <a:gd name="connsiteX2" fmla="*/ 2313037 w 3001164"/>
                <a:gd name="connsiteY2" fmla="*/ 1663253 h 1706123"/>
                <a:gd name="connsiteX3" fmla="*/ 2971306 w 3001164"/>
                <a:gd name="connsiteY3" fmla="*/ 593253 h 1706123"/>
                <a:gd name="connsiteX4" fmla="*/ 2990467 w 3001164"/>
                <a:gd name="connsiteY4" fmla="*/ -1 h 1706123"/>
                <a:gd name="connsiteX0" fmla="*/ 0 w 2983838"/>
                <a:gd name="connsiteY0" fmla="*/ 1374399 h 2953993"/>
                <a:gd name="connsiteX1" fmla="*/ 1083335 w 2983838"/>
                <a:gd name="connsiteY1" fmla="*/ 2608053 h 2953993"/>
                <a:gd name="connsiteX2" fmla="*/ 2313037 w 2983838"/>
                <a:gd name="connsiteY2" fmla="*/ 2911123 h 2953993"/>
                <a:gd name="connsiteX3" fmla="*/ 2971306 w 2983838"/>
                <a:gd name="connsiteY3" fmla="*/ 1841123 h 2953993"/>
                <a:gd name="connsiteX4" fmla="*/ 1760162 w 2983838"/>
                <a:gd name="connsiteY4" fmla="*/ 0 h 2953993"/>
                <a:gd name="connsiteX0" fmla="*/ 0 w 2543542"/>
                <a:gd name="connsiteY0" fmla="*/ 1374399 h 2965858"/>
                <a:gd name="connsiteX1" fmla="*/ 1083335 w 2543542"/>
                <a:gd name="connsiteY1" fmla="*/ 2608053 h 2965858"/>
                <a:gd name="connsiteX2" fmla="*/ 2313037 w 2543542"/>
                <a:gd name="connsiteY2" fmla="*/ 2911123 h 2965858"/>
                <a:gd name="connsiteX3" fmla="*/ 2498108 w 2543542"/>
                <a:gd name="connsiteY3" fmla="*/ 1669002 h 2965858"/>
                <a:gd name="connsiteX4" fmla="*/ 1760162 w 2543542"/>
                <a:gd name="connsiteY4" fmla="*/ 0 h 2965858"/>
                <a:gd name="connsiteX0" fmla="*/ 0 w 2744572"/>
                <a:gd name="connsiteY0" fmla="*/ 1374399 h 3003128"/>
                <a:gd name="connsiteX1" fmla="*/ 1083335 w 2744572"/>
                <a:gd name="connsiteY1" fmla="*/ 2608053 h 3003128"/>
                <a:gd name="connsiteX2" fmla="*/ 2644277 w 2744572"/>
                <a:gd name="connsiteY2" fmla="*/ 2954155 h 3003128"/>
                <a:gd name="connsiteX3" fmla="*/ 2498108 w 2744572"/>
                <a:gd name="connsiteY3" fmla="*/ 1669002 h 3003128"/>
                <a:gd name="connsiteX4" fmla="*/ 1760162 w 2744572"/>
                <a:gd name="connsiteY4" fmla="*/ 0 h 3003128"/>
                <a:gd name="connsiteX0" fmla="*/ 0 w 2849435"/>
                <a:gd name="connsiteY0" fmla="*/ 1374399 h 3093410"/>
                <a:gd name="connsiteX1" fmla="*/ 1083335 w 2849435"/>
                <a:gd name="connsiteY1" fmla="*/ 2608053 h 3093410"/>
                <a:gd name="connsiteX2" fmla="*/ 2644277 w 2849435"/>
                <a:gd name="connsiteY2" fmla="*/ 2954155 h 3093410"/>
                <a:gd name="connsiteX3" fmla="*/ 2498108 w 2849435"/>
                <a:gd name="connsiteY3" fmla="*/ 1669002 h 3093410"/>
                <a:gd name="connsiteX4" fmla="*/ 1760162 w 2849435"/>
                <a:gd name="connsiteY4" fmla="*/ 0 h 3093410"/>
                <a:gd name="connsiteX0" fmla="*/ 0 w 2991394"/>
                <a:gd name="connsiteY0" fmla="*/ 1546519 h 3093410"/>
                <a:gd name="connsiteX1" fmla="*/ 1225294 w 2991394"/>
                <a:gd name="connsiteY1" fmla="*/ 2608053 h 3093410"/>
                <a:gd name="connsiteX2" fmla="*/ 2786236 w 2991394"/>
                <a:gd name="connsiteY2" fmla="*/ 2954155 h 3093410"/>
                <a:gd name="connsiteX3" fmla="*/ 2640067 w 2991394"/>
                <a:gd name="connsiteY3" fmla="*/ 1669002 h 3093410"/>
                <a:gd name="connsiteX4" fmla="*/ 1902121 w 2991394"/>
                <a:gd name="connsiteY4" fmla="*/ 0 h 3093410"/>
                <a:gd name="connsiteX0" fmla="*/ 0 w 2991394"/>
                <a:gd name="connsiteY0" fmla="*/ 1546519 h 3093410"/>
                <a:gd name="connsiteX1" fmla="*/ 1225294 w 2991394"/>
                <a:gd name="connsiteY1" fmla="*/ 2608053 h 3093410"/>
                <a:gd name="connsiteX2" fmla="*/ 2786236 w 2991394"/>
                <a:gd name="connsiteY2" fmla="*/ 2954155 h 3093410"/>
                <a:gd name="connsiteX3" fmla="*/ 2640067 w 2991394"/>
                <a:gd name="connsiteY3" fmla="*/ 1669002 h 3093410"/>
                <a:gd name="connsiteX4" fmla="*/ 1902121 w 2991394"/>
                <a:gd name="connsiteY4" fmla="*/ 0 h 3093410"/>
                <a:gd name="connsiteX0" fmla="*/ 0 w 2991394"/>
                <a:gd name="connsiteY0" fmla="*/ 1546519 h 3093410"/>
                <a:gd name="connsiteX1" fmla="*/ 1225294 w 2991394"/>
                <a:gd name="connsiteY1" fmla="*/ 2608053 h 3093410"/>
                <a:gd name="connsiteX2" fmla="*/ 2786236 w 2991394"/>
                <a:gd name="connsiteY2" fmla="*/ 2954155 h 3093410"/>
                <a:gd name="connsiteX3" fmla="*/ 2640067 w 2991394"/>
                <a:gd name="connsiteY3" fmla="*/ 1669002 h 3093410"/>
                <a:gd name="connsiteX4" fmla="*/ 1902121 w 2991394"/>
                <a:gd name="connsiteY4" fmla="*/ 0 h 3093410"/>
                <a:gd name="connsiteX0" fmla="*/ 0 w 3180508"/>
                <a:gd name="connsiteY0" fmla="*/ 1546519 h 3243608"/>
                <a:gd name="connsiteX1" fmla="*/ 1225294 w 3180508"/>
                <a:gd name="connsiteY1" fmla="*/ 2608053 h 3243608"/>
                <a:gd name="connsiteX2" fmla="*/ 2786236 w 3180508"/>
                <a:gd name="connsiteY2" fmla="*/ 2954155 h 3243608"/>
                <a:gd name="connsiteX3" fmla="*/ 2640067 w 3180508"/>
                <a:gd name="connsiteY3" fmla="*/ 1669002 h 3243608"/>
                <a:gd name="connsiteX4" fmla="*/ 1902121 w 3180508"/>
                <a:gd name="connsiteY4" fmla="*/ 0 h 3243608"/>
                <a:gd name="connsiteX0" fmla="*/ 0 w 3096436"/>
                <a:gd name="connsiteY0" fmla="*/ 1546519 h 3243608"/>
                <a:gd name="connsiteX1" fmla="*/ 1225294 w 3096436"/>
                <a:gd name="connsiteY1" fmla="*/ 2608053 h 3243608"/>
                <a:gd name="connsiteX2" fmla="*/ 2786236 w 3096436"/>
                <a:gd name="connsiteY2" fmla="*/ 2954155 h 3243608"/>
                <a:gd name="connsiteX3" fmla="*/ 2640067 w 3096436"/>
                <a:gd name="connsiteY3" fmla="*/ 1669002 h 3243608"/>
                <a:gd name="connsiteX4" fmla="*/ 1902121 w 3096436"/>
                <a:gd name="connsiteY4" fmla="*/ 0 h 3243608"/>
                <a:gd name="connsiteX0" fmla="*/ 0 w 3077314"/>
                <a:gd name="connsiteY0" fmla="*/ 1546519 h 3243608"/>
                <a:gd name="connsiteX1" fmla="*/ 1225294 w 3077314"/>
                <a:gd name="connsiteY1" fmla="*/ 2608053 h 3243608"/>
                <a:gd name="connsiteX2" fmla="*/ 2786236 w 3077314"/>
                <a:gd name="connsiteY2" fmla="*/ 2954155 h 3243608"/>
                <a:gd name="connsiteX3" fmla="*/ 2640067 w 3077314"/>
                <a:gd name="connsiteY3" fmla="*/ 1669002 h 3243608"/>
                <a:gd name="connsiteX4" fmla="*/ 1902121 w 3077314"/>
                <a:gd name="connsiteY4" fmla="*/ 0 h 3243608"/>
                <a:gd name="connsiteX0" fmla="*/ 0 w 3014703"/>
                <a:gd name="connsiteY0" fmla="*/ 1546519 h 3168153"/>
                <a:gd name="connsiteX1" fmla="*/ 1225294 w 3014703"/>
                <a:gd name="connsiteY1" fmla="*/ 2608053 h 3168153"/>
                <a:gd name="connsiteX2" fmla="*/ 2786236 w 3014703"/>
                <a:gd name="connsiteY2" fmla="*/ 2954155 h 3168153"/>
                <a:gd name="connsiteX3" fmla="*/ 2640067 w 3014703"/>
                <a:gd name="connsiteY3" fmla="*/ 1669002 h 3168153"/>
                <a:gd name="connsiteX4" fmla="*/ 1902121 w 3014703"/>
                <a:gd name="connsiteY4" fmla="*/ 0 h 3168153"/>
                <a:gd name="connsiteX0" fmla="*/ 0 w 3056426"/>
                <a:gd name="connsiteY0" fmla="*/ 1546519 h 3224702"/>
                <a:gd name="connsiteX1" fmla="*/ 1225294 w 3056426"/>
                <a:gd name="connsiteY1" fmla="*/ 2608053 h 3224702"/>
                <a:gd name="connsiteX2" fmla="*/ 2786236 w 3056426"/>
                <a:gd name="connsiteY2" fmla="*/ 2954155 h 3224702"/>
                <a:gd name="connsiteX3" fmla="*/ 2640067 w 3056426"/>
                <a:gd name="connsiteY3" fmla="*/ 1669002 h 3224702"/>
                <a:gd name="connsiteX4" fmla="*/ 1902121 w 3056426"/>
                <a:gd name="connsiteY4" fmla="*/ 0 h 3224702"/>
                <a:gd name="connsiteX0" fmla="*/ 0 w 2896478"/>
                <a:gd name="connsiteY0" fmla="*/ 1546519 h 3006001"/>
                <a:gd name="connsiteX1" fmla="*/ 1225294 w 2896478"/>
                <a:gd name="connsiteY1" fmla="*/ 2608053 h 3006001"/>
                <a:gd name="connsiteX2" fmla="*/ 2786236 w 2896478"/>
                <a:gd name="connsiteY2" fmla="*/ 2954155 h 3006001"/>
                <a:gd name="connsiteX3" fmla="*/ 2734705 w 2896478"/>
                <a:gd name="connsiteY3" fmla="*/ 1625972 h 3006001"/>
                <a:gd name="connsiteX4" fmla="*/ 1902121 w 2896478"/>
                <a:gd name="connsiteY4" fmla="*/ 0 h 3006001"/>
                <a:gd name="connsiteX0" fmla="*/ 0 w 2991311"/>
                <a:gd name="connsiteY0" fmla="*/ 1546519 h 2837384"/>
                <a:gd name="connsiteX1" fmla="*/ 1225294 w 2991311"/>
                <a:gd name="connsiteY1" fmla="*/ 2608053 h 2837384"/>
                <a:gd name="connsiteX2" fmla="*/ 2880874 w 2991311"/>
                <a:gd name="connsiteY2" fmla="*/ 2739005 h 2837384"/>
                <a:gd name="connsiteX3" fmla="*/ 2734705 w 2991311"/>
                <a:gd name="connsiteY3" fmla="*/ 1625972 h 2837384"/>
                <a:gd name="connsiteX4" fmla="*/ 1902121 w 2991311"/>
                <a:gd name="connsiteY4" fmla="*/ 0 h 2837384"/>
                <a:gd name="connsiteX0" fmla="*/ 0 w 3138382"/>
                <a:gd name="connsiteY0" fmla="*/ 1546519 h 3026845"/>
                <a:gd name="connsiteX1" fmla="*/ 1225294 w 3138382"/>
                <a:gd name="connsiteY1" fmla="*/ 2608053 h 3026845"/>
                <a:gd name="connsiteX2" fmla="*/ 2880874 w 3138382"/>
                <a:gd name="connsiteY2" fmla="*/ 2739005 h 3026845"/>
                <a:gd name="connsiteX3" fmla="*/ 2734705 w 3138382"/>
                <a:gd name="connsiteY3" fmla="*/ 1625972 h 3026845"/>
                <a:gd name="connsiteX4" fmla="*/ 1902121 w 3138382"/>
                <a:gd name="connsiteY4" fmla="*/ 0 h 3026845"/>
                <a:gd name="connsiteX0" fmla="*/ 0 w 3096346"/>
                <a:gd name="connsiteY0" fmla="*/ 1546519 h 2988735"/>
                <a:gd name="connsiteX1" fmla="*/ 1225294 w 3096346"/>
                <a:gd name="connsiteY1" fmla="*/ 2608053 h 2988735"/>
                <a:gd name="connsiteX2" fmla="*/ 2880874 w 3096346"/>
                <a:gd name="connsiteY2" fmla="*/ 2739005 h 2988735"/>
                <a:gd name="connsiteX3" fmla="*/ 2734705 w 3096346"/>
                <a:gd name="connsiteY3" fmla="*/ 1625972 h 2988735"/>
                <a:gd name="connsiteX4" fmla="*/ 1902121 w 3096346"/>
                <a:gd name="connsiteY4" fmla="*/ 0 h 2988735"/>
                <a:gd name="connsiteX0" fmla="*/ 0 w 3227350"/>
                <a:gd name="connsiteY0" fmla="*/ 1890759 h 3332975"/>
                <a:gd name="connsiteX1" fmla="*/ 1225294 w 3227350"/>
                <a:gd name="connsiteY1" fmla="*/ 2952293 h 3332975"/>
                <a:gd name="connsiteX2" fmla="*/ 2880874 w 3227350"/>
                <a:gd name="connsiteY2" fmla="*/ 3083245 h 3332975"/>
                <a:gd name="connsiteX3" fmla="*/ 2734705 w 3227350"/>
                <a:gd name="connsiteY3" fmla="*/ 1970212 h 3332975"/>
                <a:gd name="connsiteX4" fmla="*/ 3227067 w 3227350"/>
                <a:gd name="connsiteY4" fmla="*/ 0 h 3332975"/>
                <a:gd name="connsiteX0" fmla="*/ 0 w 3227067"/>
                <a:gd name="connsiteY0" fmla="*/ 1890759 h 3325948"/>
                <a:gd name="connsiteX1" fmla="*/ 1225294 w 3227067"/>
                <a:gd name="connsiteY1" fmla="*/ 2952293 h 3325948"/>
                <a:gd name="connsiteX2" fmla="*/ 2880874 w 3227067"/>
                <a:gd name="connsiteY2" fmla="*/ 3083245 h 3325948"/>
                <a:gd name="connsiteX3" fmla="*/ 3227067 w 3227067"/>
                <a:gd name="connsiteY3" fmla="*/ 0 h 3325948"/>
                <a:gd name="connsiteX0" fmla="*/ 0 w 3025896"/>
                <a:gd name="connsiteY0" fmla="*/ 1804699 h 3233545"/>
                <a:gd name="connsiteX1" fmla="*/ 1225294 w 3025896"/>
                <a:gd name="connsiteY1" fmla="*/ 2866233 h 3233545"/>
                <a:gd name="connsiteX2" fmla="*/ 2880874 w 3025896"/>
                <a:gd name="connsiteY2" fmla="*/ 2997185 h 3233545"/>
                <a:gd name="connsiteX3" fmla="*/ 2990469 w 3025896"/>
                <a:gd name="connsiteY3" fmla="*/ 0 h 3233545"/>
              </a:gdLst>
              <a:ahLst/>
              <a:cxnLst>
                <a:cxn ang="0">
                  <a:pos x="connsiteX0" y="connsiteY0"/>
                </a:cxn>
                <a:cxn ang="0">
                  <a:pos x="connsiteX1" y="connsiteY1"/>
                </a:cxn>
                <a:cxn ang="0">
                  <a:pos x="connsiteX2" y="connsiteY2"/>
                </a:cxn>
                <a:cxn ang="0">
                  <a:pos x="connsiteX3" y="connsiteY3"/>
                </a:cxn>
              </a:cxnLst>
              <a:rect l="l" t="t" r="r" b="b"/>
              <a:pathLst>
                <a:path w="3025896" h="3233545">
                  <a:moveTo>
                    <a:pt x="0" y="1804699"/>
                  </a:moveTo>
                  <a:cubicBezTo>
                    <a:pt x="401382" y="2440608"/>
                    <a:pt x="413908" y="2610112"/>
                    <a:pt x="1225294" y="2866233"/>
                  </a:cubicBezTo>
                  <a:cubicBezTo>
                    <a:pt x="1610800" y="3122354"/>
                    <a:pt x="2586678" y="3474890"/>
                    <a:pt x="2880874" y="2997185"/>
                  </a:cubicBezTo>
                  <a:cubicBezTo>
                    <a:pt x="3175070" y="2519480"/>
                    <a:pt x="2918345" y="642343"/>
                    <a:pt x="2990469" y="0"/>
                  </a:cubicBezTo>
                </a:path>
              </a:pathLst>
            </a:custGeom>
            <a:noFill/>
            <a:ln w="50800" cap="rnd">
              <a:solidFill>
                <a:schemeClr val="accent2">
                  <a:lumMod val="75000"/>
                </a:schemeClr>
              </a:solidFill>
              <a:prstDash val="sysDot"/>
              <a:tailEnd type="none"/>
            </a:ln>
            <a:effectLst>
              <a:glow rad="635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UD デジタル 教科書体 NK-R" panose="02020400000000000000" pitchFamily="18" charset="-128"/>
                <a:ea typeface="UD デジタル 教科書体 NK-R" panose="02020400000000000000" pitchFamily="18" charset="-128"/>
              </a:endParaRPr>
            </a:p>
          </p:txBody>
        </p:sp>
        <p:sp>
          <p:nvSpPr>
            <p:cNvPr id="84" name="フリーフォーム 83"/>
            <p:cNvSpPr/>
            <p:nvPr/>
          </p:nvSpPr>
          <p:spPr>
            <a:xfrm>
              <a:off x="3440433" y="4104387"/>
              <a:ext cx="435987" cy="336259"/>
            </a:xfrm>
            <a:custGeom>
              <a:avLst/>
              <a:gdLst>
                <a:gd name="connsiteX0" fmla="*/ 2628900 w 2628900"/>
                <a:gd name="connsiteY0" fmla="*/ 0 h 2305050"/>
                <a:gd name="connsiteX1" fmla="*/ 2209800 w 2628900"/>
                <a:gd name="connsiteY1" fmla="*/ 438150 h 2305050"/>
                <a:gd name="connsiteX2" fmla="*/ 2038350 w 2628900"/>
                <a:gd name="connsiteY2" fmla="*/ 781050 h 2305050"/>
                <a:gd name="connsiteX3" fmla="*/ 1828800 w 2628900"/>
                <a:gd name="connsiteY3" fmla="*/ 1066800 h 2305050"/>
                <a:gd name="connsiteX4" fmla="*/ 1619250 w 2628900"/>
                <a:gd name="connsiteY4" fmla="*/ 1276350 h 2305050"/>
                <a:gd name="connsiteX5" fmla="*/ 1390650 w 2628900"/>
                <a:gd name="connsiteY5" fmla="*/ 1485900 h 2305050"/>
                <a:gd name="connsiteX6" fmla="*/ 1219200 w 2628900"/>
                <a:gd name="connsiteY6" fmla="*/ 1657350 h 2305050"/>
                <a:gd name="connsiteX7" fmla="*/ 895350 w 2628900"/>
                <a:gd name="connsiteY7" fmla="*/ 1828800 h 2305050"/>
                <a:gd name="connsiteX8" fmla="*/ 609600 w 2628900"/>
                <a:gd name="connsiteY8" fmla="*/ 2000250 h 2305050"/>
                <a:gd name="connsiteX9" fmla="*/ 285750 w 2628900"/>
                <a:gd name="connsiteY9" fmla="*/ 2152650 h 2305050"/>
                <a:gd name="connsiteX10" fmla="*/ 0 w 2628900"/>
                <a:gd name="connsiteY10" fmla="*/ 2305050 h 2305050"/>
                <a:gd name="connsiteX0" fmla="*/ 2584450 w 2584450"/>
                <a:gd name="connsiteY0" fmla="*/ 0 h 2311400"/>
                <a:gd name="connsiteX1" fmla="*/ 2209800 w 2584450"/>
                <a:gd name="connsiteY1" fmla="*/ 444500 h 2311400"/>
                <a:gd name="connsiteX2" fmla="*/ 2038350 w 2584450"/>
                <a:gd name="connsiteY2" fmla="*/ 787400 h 2311400"/>
                <a:gd name="connsiteX3" fmla="*/ 1828800 w 2584450"/>
                <a:gd name="connsiteY3" fmla="*/ 1073150 h 2311400"/>
                <a:gd name="connsiteX4" fmla="*/ 1619250 w 2584450"/>
                <a:gd name="connsiteY4" fmla="*/ 1282700 h 2311400"/>
                <a:gd name="connsiteX5" fmla="*/ 1390650 w 2584450"/>
                <a:gd name="connsiteY5" fmla="*/ 1492250 h 2311400"/>
                <a:gd name="connsiteX6" fmla="*/ 1219200 w 2584450"/>
                <a:gd name="connsiteY6" fmla="*/ 1663700 h 2311400"/>
                <a:gd name="connsiteX7" fmla="*/ 895350 w 2584450"/>
                <a:gd name="connsiteY7" fmla="*/ 1835150 h 2311400"/>
                <a:gd name="connsiteX8" fmla="*/ 609600 w 2584450"/>
                <a:gd name="connsiteY8" fmla="*/ 2006600 h 2311400"/>
                <a:gd name="connsiteX9" fmla="*/ 285750 w 2584450"/>
                <a:gd name="connsiteY9" fmla="*/ 2159000 h 2311400"/>
                <a:gd name="connsiteX10" fmla="*/ 0 w 2584450"/>
                <a:gd name="connsiteY10" fmla="*/ 2311400 h 2311400"/>
                <a:gd name="connsiteX0" fmla="*/ 2870200 w 2870200"/>
                <a:gd name="connsiteY0" fmla="*/ 0 h 2438400"/>
                <a:gd name="connsiteX1" fmla="*/ 2495550 w 2870200"/>
                <a:gd name="connsiteY1" fmla="*/ 444500 h 2438400"/>
                <a:gd name="connsiteX2" fmla="*/ 2324100 w 2870200"/>
                <a:gd name="connsiteY2" fmla="*/ 787400 h 2438400"/>
                <a:gd name="connsiteX3" fmla="*/ 2114550 w 2870200"/>
                <a:gd name="connsiteY3" fmla="*/ 1073150 h 2438400"/>
                <a:gd name="connsiteX4" fmla="*/ 1905000 w 2870200"/>
                <a:gd name="connsiteY4" fmla="*/ 1282700 h 2438400"/>
                <a:gd name="connsiteX5" fmla="*/ 1676400 w 2870200"/>
                <a:gd name="connsiteY5" fmla="*/ 1492250 h 2438400"/>
                <a:gd name="connsiteX6" fmla="*/ 1504950 w 2870200"/>
                <a:gd name="connsiteY6" fmla="*/ 1663700 h 2438400"/>
                <a:gd name="connsiteX7" fmla="*/ 1181100 w 2870200"/>
                <a:gd name="connsiteY7" fmla="*/ 1835150 h 2438400"/>
                <a:gd name="connsiteX8" fmla="*/ 895350 w 2870200"/>
                <a:gd name="connsiteY8" fmla="*/ 2006600 h 2438400"/>
                <a:gd name="connsiteX9" fmla="*/ 571500 w 2870200"/>
                <a:gd name="connsiteY9" fmla="*/ 2159000 h 2438400"/>
                <a:gd name="connsiteX10" fmla="*/ 0 w 2870200"/>
                <a:gd name="connsiteY10" fmla="*/ 2438400 h 2438400"/>
                <a:gd name="connsiteX0" fmla="*/ 2870200 w 2870200"/>
                <a:gd name="connsiteY0" fmla="*/ 0 h 2438400"/>
                <a:gd name="connsiteX1" fmla="*/ 2495550 w 2870200"/>
                <a:gd name="connsiteY1" fmla="*/ 444500 h 2438400"/>
                <a:gd name="connsiteX2" fmla="*/ 2324100 w 2870200"/>
                <a:gd name="connsiteY2" fmla="*/ 787400 h 2438400"/>
                <a:gd name="connsiteX3" fmla="*/ 2114550 w 2870200"/>
                <a:gd name="connsiteY3" fmla="*/ 1073150 h 2438400"/>
                <a:gd name="connsiteX4" fmla="*/ 1905000 w 2870200"/>
                <a:gd name="connsiteY4" fmla="*/ 1282700 h 2438400"/>
                <a:gd name="connsiteX5" fmla="*/ 1676400 w 2870200"/>
                <a:gd name="connsiteY5" fmla="*/ 1492250 h 2438400"/>
                <a:gd name="connsiteX6" fmla="*/ 1504950 w 2870200"/>
                <a:gd name="connsiteY6" fmla="*/ 1663700 h 2438400"/>
                <a:gd name="connsiteX7" fmla="*/ 1181100 w 2870200"/>
                <a:gd name="connsiteY7" fmla="*/ 1835150 h 2438400"/>
                <a:gd name="connsiteX8" fmla="*/ 895350 w 2870200"/>
                <a:gd name="connsiteY8" fmla="*/ 2006600 h 2438400"/>
                <a:gd name="connsiteX9" fmla="*/ 571500 w 2870200"/>
                <a:gd name="connsiteY9" fmla="*/ 2159000 h 2438400"/>
                <a:gd name="connsiteX10" fmla="*/ 266700 w 2870200"/>
                <a:gd name="connsiteY10" fmla="*/ 2317750 h 2438400"/>
                <a:gd name="connsiteX11" fmla="*/ 0 w 2870200"/>
                <a:gd name="connsiteY11" fmla="*/ 2438400 h 2438400"/>
                <a:gd name="connsiteX0" fmla="*/ 2940050 w 2940050"/>
                <a:gd name="connsiteY0" fmla="*/ 0 h 2660650"/>
                <a:gd name="connsiteX1" fmla="*/ 2565400 w 2940050"/>
                <a:gd name="connsiteY1" fmla="*/ 444500 h 2660650"/>
                <a:gd name="connsiteX2" fmla="*/ 2393950 w 2940050"/>
                <a:gd name="connsiteY2" fmla="*/ 787400 h 2660650"/>
                <a:gd name="connsiteX3" fmla="*/ 2184400 w 2940050"/>
                <a:gd name="connsiteY3" fmla="*/ 1073150 h 2660650"/>
                <a:gd name="connsiteX4" fmla="*/ 1974850 w 2940050"/>
                <a:gd name="connsiteY4" fmla="*/ 1282700 h 2660650"/>
                <a:gd name="connsiteX5" fmla="*/ 1746250 w 2940050"/>
                <a:gd name="connsiteY5" fmla="*/ 1492250 h 2660650"/>
                <a:gd name="connsiteX6" fmla="*/ 1574800 w 2940050"/>
                <a:gd name="connsiteY6" fmla="*/ 1663700 h 2660650"/>
                <a:gd name="connsiteX7" fmla="*/ 1250950 w 2940050"/>
                <a:gd name="connsiteY7" fmla="*/ 1835150 h 2660650"/>
                <a:gd name="connsiteX8" fmla="*/ 965200 w 2940050"/>
                <a:gd name="connsiteY8" fmla="*/ 2006600 h 2660650"/>
                <a:gd name="connsiteX9" fmla="*/ 641350 w 2940050"/>
                <a:gd name="connsiteY9" fmla="*/ 2159000 h 2660650"/>
                <a:gd name="connsiteX10" fmla="*/ 336550 w 2940050"/>
                <a:gd name="connsiteY10" fmla="*/ 2317750 h 2660650"/>
                <a:gd name="connsiteX11" fmla="*/ 0 w 2940050"/>
                <a:gd name="connsiteY11" fmla="*/ 2660650 h 2660650"/>
                <a:gd name="connsiteX0" fmla="*/ 2940050 w 2940050"/>
                <a:gd name="connsiteY0" fmla="*/ 0 h 2660650"/>
                <a:gd name="connsiteX1" fmla="*/ 2565400 w 2940050"/>
                <a:gd name="connsiteY1" fmla="*/ 444500 h 2660650"/>
                <a:gd name="connsiteX2" fmla="*/ 2393950 w 2940050"/>
                <a:gd name="connsiteY2" fmla="*/ 787400 h 2660650"/>
                <a:gd name="connsiteX3" fmla="*/ 2184400 w 2940050"/>
                <a:gd name="connsiteY3" fmla="*/ 1073150 h 2660650"/>
                <a:gd name="connsiteX4" fmla="*/ 1974850 w 2940050"/>
                <a:gd name="connsiteY4" fmla="*/ 1282700 h 2660650"/>
                <a:gd name="connsiteX5" fmla="*/ 1746250 w 2940050"/>
                <a:gd name="connsiteY5" fmla="*/ 1492250 h 2660650"/>
                <a:gd name="connsiteX6" fmla="*/ 1574800 w 2940050"/>
                <a:gd name="connsiteY6" fmla="*/ 1663700 h 2660650"/>
                <a:gd name="connsiteX7" fmla="*/ 1250950 w 2940050"/>
                <a:gd name="connsiteY7" fmla="*/ 1835150 h 2660650"/>
                <a:gd name="connsiteX8" fmla="*/ 965200 w 2940050"/>
                <a:gd name="connsiteY8" fmla="*/ 2006600 h 2660650"/>
                <a:gd name="connsiteX9" fmla="*/ 641350 w 2940050"/>
                <a:gd name="connsiteY9" fmla="*/ 2159000 h 2660650"/>
                <a:gd name="connsiteX10" fmla="*/ 336550 w 2940050"/>
                <a:gd name="connsiteY10" fmla="*/ 2317750 h 2660650"/>
                <a:gd name="connsiteX11" fmla="*/ 31750 w 2940050"/>
                <a:gd name="connsiteY11" fmla="*/ 2451100 h 2660650"/>
                <a:gd name="connsiteX12" fmla="*/ 0 w 2940050"/>
                <a:gd name="connsiteY12" fmla="*/ 2660650 h 2660650"/>
                <a:gd name="connsiteX0" fmla="*/ 2990850 w 2990850"/>
                <a:gd name="connsiteY0" fmla="*/ 0 h 2660650"/>
                <a:gd name="connsiteX1" fmla="*/ 2616200 w 2990850"/>
                <a:gd name="connsiteY1" fmla="*/ 444500 h 2660650"/>
                <a:gd name="connsiteX2" fmla="*/ 2444750 w 2990850"/>
                <a:gd name="connsiteY2" fmla="*/ 787400 h 2660650"/>
                <a:gd name="connsiteX3" fmla="*/ 2235200 w 2990850"/>
                <a:gd name="connsiteY3" fmla="*/ 1073150 h 2660650"/>
                <a:gd name="connsiteX4" fmla="*/ 2025650 w 2990850"/>
                <a:gd name="connsiteY4" fmla="*/ 1282700 h 2660650"/>
                <a:gd name="connsiteX5" fmla="*/ 1797050 w 2990850"/>
                <a:gd name="connsiteY5" fmla="*/ 1492250 h 2660650"/>
                <a:gd name="connsiteX6" fmla="*/ 1625600 w 2990850"/>
                <a:gd name="connsiteY6" fmla="*/ 1663700 h 2660650"/>
                <a:gd name="connsiteX7" fmla="*/ 1301750 w 2990850"/>
                <a:gd name="connsiteY7" fmla="*/ 1835150 h 2660650"/>
                <a:gd name="connsiteX8" fmla="*/ 1016000 w 2990850"/>
                <a:gd name="connsiteY8" fmla="*/ 2006600 h 2660650"/>
                <a:gd name="connsiteX9" fmla="*/ 692150 w 2990850"/>
                <a:gd name="connsiteY9" fmla="*/ 2159000 h 2660650"/>
                <a:gd name="connsiteX10" fmla="*/ 387350 w 2990850"/>
                <a:gd name="connsiteY10" fmla="*/ 2317750 h 2660650"/>
                <a:gd name="connsiteX11" fmla="*/ 82550 w 2990850"/>
                <a:gd name="connsiteY11" fmla="*/ 2451100 h 2660650"/>
                <a:gd name="connsiteX12" fmla="*/ 0 w 2990850"/>
                <a:gd name="connsiteY12" fmla="*/ 2565400 h 2660650"/>
                <a:gd name="connsiteX13" fmla="*/ 50800 w 2990850"/>
                <a:gd name="connsiteY13" fmla="*/ 2660650 h 2660650"/>
                <a:gd name="connsiteX0" fmla="*/ 2990850 w 2990850"/>
                <a:gd name="connsiteY0" fmla="*/ 0 h 2914650"/>
                <a:gd name="connsiteX1" fmla="*/ 2616200 w 2990850"/>
                <a:gd name="connsiteY1" fmla="*/ 444500 h 2914650"/>
                <a:gd name="connsiteX2" fmla="*/ 2444750 w 2990850"/>
                <a:gd name="connsiteY2" fmla="*/ 787400 h 2914650"/>
                <a:gd name="connsiteX3" fmla="*/ 2235200 w 2990850"/>
                <a:gd name="connsiteY3" fmla="*/ 1073150 h 2914650"/>
                <a:gd name="connsiteX4" fmla="*/ 2025650 w 2990850"/>
                <a:gd name="connsiteY4" fmla="*/ 1282700 h 2914650"/>
                <a:gd name="connsiteX5" fmla="*/ 1797050 w 2990850"/>
                <a:gd name="connsiteY5" fmla="*/ 1492250 h 2914650"/>
                <a:gd name="connsiteX6" fmla="*/ 1625600 w 2990850"/>
                <a:gd name="connsiteY6" fmla="*/ 1663700 h 2914650"/>
                <a:gd name="connsiteX7" fmla="*/ 1301750 w 2990850"/>
                <a:gd name="connsiteY7" fmla="*/ 1835150 h 2914650"/>
                <a:gd name="connsiteX8" fmla="*/ 1016000 w 2990850"/>
                <a:gd name="connsiteY8" fmla="*/ 2006600 h 2914650"/>
                <a:gd name="connsiteX9" fmla="*/ 692150 w 2990850"/>
                <a:gd name="connsiteY9" fmla="*/ 2159000 h 2914650"/>
                <a:gd name="connsiteX10" fmla="*/ 387350 w 2990850"/>
                <a:gd name="connsiteY10" fmla="*/ 2317750 h 2914650"/>
                <a:gd name="connsiteX11" fmla="*/ 82550 w 2990850"/>
                <a:gd name="connsiteY11" fmla="*/ 2451100 h 2914650"/>
                <a:gd name="connsiteX12" fmla="*/ 0 w 2990850"/>
                <a:gd name="connsiteY12" fmla="*/ 2565400 h 2914650"/>
                <a:gd name="connsiteX13" fmla="*/ 374650 w 2990850"/>
                <a:gd name="connsiteY13" fmla="*/ 2914650 h 2914650"/>
                <a:gd name="connsiteX0" fmla="*/ 2990850 w 2990850"/>
                <a:gd name="connsiteY0" fmla="*/ 0 h 2914650"/>
                <a:gd name="connsiteX1" fmla="*/ 2616200 w 2990850"/>
                <a:gd name="connsiteY1" fmla="*/ 444500 h 2914650"/>
                <a:gd name="connsiteX2" fmla="*/ 2444750 w 2990850"/>
                <a:gd name="connsiteY2" fmla="*/ 787400 h 2914650"/>
                <a:gd name="connsiteX3" fmla="*/ 2235200 w 2990850"/>
                <a:gd name="connsiteY3" fmla="*/ 1073150 h 2914650"/>
                <a:gd name="connsiteX4" fmla="*/ 2025650 w 2990850"/>
                <a:gd name="connsiteY4" fmla="*/ 1282700 h 2914650"/>
                <a:gd name="connsiteX5" fmla="*/ 1797050 w 2990850"/>
                <a:gd name="connsiteY5" fmla="*/ 1492250 h 2914650"/>
                <a:gd name="connsiteX6" fmla="*/ 1625600 w 2990850"/>
                <a:gd name="connsiteY6" fmla="*/ 1663700 h 2914650"/>
                <a:gd name="connsiteX7" fmla="*/ 1301750 w 2990850"/>
                <a:gd name="connsiteY7" fmla="*/ 1835150 h 2914650"/>
                <a:gd name="connsiteX8" fmla="*/ 1016000 w 2990850"/>
                <a:gd name="connsiteY8" fmla="*/ 2006600 h 2914650"/>
                <a:gd name="connsiteX9" fmla="*/ 692150 w 2990850"/>
                <a:gd name="connsiteY9" fmla="*/ 2159000 h 2914650"/>
                <a:gd name="connsiteX10" fmla="*/ 387350 w 2990850"/>
                <a:gd name="connsiteY10" fmla="*/ 2317750 h 2914650"/>
                <a:gd name="connsiteX11" fmla="*/ 82550 w 2990850"/>
                <a:gd name="connsiteY11" fmla="*/ 2451100 h 2914650"/>
                <a:gd name="connsiteX12" fmla="*/ 0 w 2990850"/>
                <a:gd name="connsiteY12" fmla="*/ 2565400 h 2914650"/>
                <a:gd name="connsiteX13" fmla="*/ 114300 w 2990850"/>
                <a:gd name="connsiteY13" fmla="*/ 2743200 h 2914650"/>
                <a:gd name="connsiteX14" fmla="*/ 374650 w 2990850"/>
                <a:gd name="connsiteY14" fmla="*/ 2914650 h 2914650"/>
                <a:gd name="connsiteX0" fmla="*/ 2990850 w 2990850"/>
                <a:gd name="connsiteY0" fmla="*/ 0 h 2914650"/>
                <a:gd name="connsiteX1" fmla="*/ 2616200 w 2990850"/>
                <a:gd name="connsiteY1" fmla="*/ 444500 h 2914650"/>
                <a:gd name="connsiteX2" fmla="*/ 2444750 w 2990850"/>
                <a:gd name="connsiteY2" fmla="*/ 787400 h 2914650"/>
                <a:gd name="connsiteX3" fmla="*/ 2235200 w 2990850"/>
                <a:gd name="connsiteY3" fmla="*/ 1073150 h 2914650"/>
                <a:gd name="connsiteX4" fmla="*/ 2025650 w 2990850"/>
                <a:gd name="connsiteY4" fmla="*/ 1282700 h 2914650"/>
                <a:gd name="connsiteX5" fmla="*/ 1797050 w 2990850"/>
                <a:gd name="connsiteY5" fmla="*/ 1492250 h 2914650"/>
                <a:gd name="connsiteX6" fmla="*/ 1625600 w 2990850"/>
                <a:gd name="connsiteY6" fmla="*/ 1663700 h 2914650"/>
                <a:gd name="connsiteX7" fmla="*/ 1301750 w 2990850"/>
                <a:gd name="connsiteY7" fmla="*/ 1835150 h 2914650"/>
                <a:gd name="connsiteX8" fmla="*/ 1016000 w 2990850"/>
                <a:gd name="connsiteY8" fmla="*/ 2006600 h 2914650"/>
                <a:gd name="connsiteX9" fmla="*/ 692150 w 2990850"/>
                <a:gd name="connsiteY9" fmla="*/ 2159000 h 2914650"/>
                <a:gd name="connsiteX10" fmla="*/ 387350 w 2990850"/>
                <a:gd name="connsiteY10" fmla="*/ 2317750 h 2914650"/>
                <a:gd name="connsiteX11" fmla="*/ 82550 w 2990850"/>
                <a:gd name="connsiteY11" fmla="*/ 2451100 h 2914650"/>
                <a:gd name="connsiteX12" fmla="*/ 0 w 2990850"/>
                <a:gd name="connsiteY12" fmla="*/ 2565400 h 2914650"/>
                <a:gd name="connsiteX13" fmla="*/ 114300 w 2990850"/>
                <a:gd name="connsiteY13" fmla="*/ 2743200 h 2914650"/>
                <a:gd name="connsiteX14" fmla="*/ 374650 w 2990850"/>
                <a:gd name="connsiteY14" fmla="*/ 2914650 h 2914650"/>
                <a:gd name="connsiteX0" fmla="*/ 2990850 w 2990850"/>
                <a:gd name="connsiteY0" fmla="*/ 0 h 3168650"/>
                <a:gd name="connsiteX1" fmla="*/ 2616200 w 2990850"/>
                <a:gd name="connsiteY1" fmla="*/ 444500 h 3168650"/>
                <a:gd name="connsiteX2" fmla="*/ 2444750 w 2990850"/>
                <a:gd name="connsiteY2" fmla="*/ 787400 h 3168650"/>
                <a:gd name="connsiteX3" fmla="*/ 2235200 w 2990850"/>
                <a:gd name="connsiteY3" fmla="*/ 1073150 h 3168650"/>
                <a:gd name="connsiteX4" fmla="*/ 2025650 w 2990850"/>
                <a:gd name="connsiteY4" fmla="*/ 1282700 h 3168650"/>
                <a:gd name="connsiteX5" fmla="*/ 1797050 w 2990850"/>
                <a:gd name="connsiteY5" fmla="*/ 1492250 h 3168650"/>
                <a:gd name="connsiteX6" fmla="*/ 1625600 w 2990850"/>
                <a:gd name="connsiteY6" fmla="*/ 1663700 h 3168650"/>
                <a:gd name="connsiteX7" fmla="*/ 1301750 w 2990850"/>
                <a:gd name="connsiteY7" fmla="*/ 1835150 h 3168650"/>
                <a:gd name="connsiteX8" fmla="*/ 1016000 w 2990850"/>
                <a:gd name="connsiteY8" fmla="*/ 2006600 h 3168650"/>
                <a:gd name="connsiteX9" fmla="*/ 692150 w 2990850"/>
                <a:gd name="connsiteY9" fmla="*/ 2159000 h 3168650"/>
                <a:gd name="connsiteX10" fmla="*/ 387350 w 2990850"/>
                <a:gd name="connsiteY10" fmla="*/ 2317750 h 3168650"/>
                <a:gd name="connsiteX11" fmla="*/ 82550 w 2990850"/>
                <a:gd name="connsiteY11" fmla="*/ 2451100 h 3168650"/>
                <a:gd name="connsiteX12" fmla="*/ 0 w 2990850"/>
                <a:gd name="connsiteY12" fmla="*/ 2565400 h 3168650"/>
                <a:gd name="connsiteX13" fmla="*/ 114300 w 2990850"/>
                <a:gd name="connsiteY13" fmla="*/ 2743200 h 3168650"/>
                <a:gd name="connsiteX14" fmla="*/ 800100 w 2990850"/>
                <a:gd name="connsiteY14" fmla="*/ 3168650 h 3168650"/>
                <a:gd name="connsiteX0" fmla="*/ 2990850 w 2990850"/>
                <a:gd name="connsiteY0" fmla="*/ 0 h 3651250"/>
                <a:gd name="connsiteX1" fmla="*/ 2616200 w 2990850"/>
                <a:gd name="connsiteY1" fmla="*/ 444500 h 3651250"/>
                <a:gd name="connsiteX2" fmla="*/ 2444750 w 2990850"/>
                <a:gd name="connsiteY2" fmla="*/ 787400 h 3651250"/>
                <a:gd name="connsiteX3" fmla="*/ 2235200 w 2990850"/>
                <a:gd name="connsiteY3" fmla="*/ 1073150 h 3651250"/>
                <a:gd name="connsiteX4" fmla="*/ 2025650 w 2990850"/>
                <a:gd name="connsiteY4" fmla="*/ 1282700 h 3651250"/>
                <a:gd name="connsiteX5" fmla="*/ 1797050 w 2990850"/>
                <a:gd name="connsiteY5" fmla="*/ 1492250 h 3651250"/>
                <a:gd name="connsiteX6" fmla="*/ 1625600 w 2990850"/>
                <a:gd name="connsiteY6" fmla="*/ 1663700 h 3651250"/>
                <a:gd name="connsiteX7" fmla="*/ 1301750 w 2990850"/>
                <a:gd name="connsiteY7" fmla="*/ 1835150 h 3651250"/>
                <a:gd name="connsiteX8" fmla="*/ 1016000 w 2990850"/>
                <a:gd name="connsiteY8" fmla="*/ 2006600 h 3651250"/>
                <a:gd name="connsiteX9" fmla="*/ 692150 w 2990850"/>
                <a:gd name="connsiteY9" fmla="*/ 2159000 h 3651250"/>
                <a:gd name="connsiteX10" fmla="*/ 387350 w 2990850"/>
                <a:gd name="connsiteY10" fmla="*/ 2317750 h 3651250"/>
                <a:gd name="connsiteX11" fmla="*/ 82550 w 2990850"/>
                <a:gd name="connsiteY11" fmla="*/ 2451100 h 3651250"/>
                <a:gd name="connsiteX12" fmla="*/ 0 w 2990850"/>
                <a:gd name="connsiteY12" fmla="*/ 2565400 h 3651250"/>
                <a:gd name="connsiteX13" fmla="*/ 114300 w 2990850"/>
                <a:gd name="connsiteY13" fmla="*/ 2743200 h 3651250"/>
                <a:gd name="connsiteX14" fmla="*/ 698500 w 2990850"/>
                <a:gd name="connsiteY14" fmla="*/ 3651250 h 3651250"/>
                <a:gd name="connsiteX0" fmla="*/ 2990850 w 2990850"/>
                <a:gd name="connsiteY0" fmla="*/ 0 h 3651250"/>
                <a:gd name="connsiteX1" fmla="*/ 2616200 w 2990850"/>
                <a:gd name="connsiteY1" fmla="*/ 444500 h 3651250"/>
                <a:gd name="connsiteX2" fmla="*/ 2444750 w 2990850"/>
                <a:gd name="connsiteY2" fmla="*/ 787400 h 3651250"/>
                <a:gd name="connsiteX3" fmla="*/ 2235200 w 2990850"/>
                <a:gd name="connsiteY3" fmla="*/ 1073150 h 3651250"/>
                <a:gd name="connsiteX4" fmla="*/ 2025650 w 2990850"/>
                <a:gd name="connsiteY4" fmla="*/ 1282700 h 3651250"/>
                <a:gd name="connsiteX5" fmla="*/ 1797050 w 2990850"/>
                <a:gd name="connsiteY5" fmla="*/ 1492250 h 3651250"/>
                <a:gd name="connsiteX6" fmla="*/ 1625600 w 2990850"/>
                <a:gd name="connsiteY6" fmla="*/ 1663700 h 3651250"/>
                <a:gd name="connsiteX7" fmla="*/ 1301750 w 2990850"/>
                <a:gd name="connsiteY7" fmla="*/ 1835150 h 3651250"/>
                <a:gd name="connsiteX8" fmla="*/ 1016000 w 2990850"/>
                <a:gd name="connsiteY8" fmla="*/ 2006600 h 3651250"/>
                <a:gd name="connsiteX9" fmla="*/ 692150 w 2990850"/>
                <a:gd name="connsiteY9" fmla="*/ 2159000 h 3651250"/>
                <a:gd name="connsiteX10" fmla="*/ 387350 w 2990850"/>
                <a:gd name="connsiteY10" fmla="*/ 2317750 h 3651250"/>
                <a:gd name="connsiteX11" fmla="*/ 82550 w 2990850"/>
                <a:gd name="connsiteY11" fmla="*/ 2451100 h 3651250"/>
                <a:gd name="connsiteX12" fmla="*/ 0 w 2990850"/>
                <a:gd name="connsiteY12" fmla="*/ 2565400 h 3651250"/>
                <a:gd name="connsiteX13" fmla="*/ 114300 w 2990850"/>
                <a:gd name="connsiteY13" fmla="*/ 2743200 h 3651250"/>
                <a:gd name="connsiteX14" fmla="*/ 774700 w 2990850"/>
                <a:gd name="connsiteY14" fmla="*/ 3155950 h 3651250"/>
                <a:gd name="connsiteX15" fmla="*/ 698500 w 2990850"/>
                <a:gd name="connsiteY15" fmla="*/ 3651250 h 3651250"/>
                <a:gd name="connsiteX0" fmla="*/ 2990850 w 2990850"/>
                <a:gd name="connsiteY0" fmla="*/ 0 h 3375025"/>
                <a:gd name="connsiteX1" fmla="*/ 2616200 w 2990850"/>
                <a:gd name="connsiteY1" fmla="*/ 444500 h 3375025"/>
                <a:gd name="connsiteX2" fmla="*/ 2444750 w 2990850"/>
                <a:gd name="connsiteY2" fmla="*/ 787400 h 3375025"/>
                <a:gd name="connsiteX3" fmla="*/ 2235200 w 2990850"/>
                <a:gd name="connsiteY3" fmla="*/ 1073150 h 3375025"/>
                <a:gd name="connsiteX4" fmla="*/ 2025650 w 2990850"/>
                <a:gd name="connsiteY4" fmla="*/ 1282700 h 3375025"/>
                <a:gd name="connsiteX5" fmla="*/ 1797050 w 2990850"/>
                <a:gd name="connsiteY5" fmla="*/ 1492250 h 3375025"/>
                <a:gd name="connsiteX6" fmla="*/ 1625600 w 2990850"/>
                <a:gd name="connsiteY6" fmla="*/ 1663700 h 3375025"/>
                <a:gd name="connsiteX7" fmla="*/ 1301750 w 2990850"/>
                <a:gd name="connsiteY7" fmla="*/ 1835150 h 3375025"/>
                <a:gd name="connsiteX8" fmla="*/ 1016000 w 2990850"/>
                <a:gd name="connsiteY8" fmla="*/ 2006600 h 3375025"/>
                <a:gd name="connsiteX9" fmla="*/ 692150 w 2990850"/>
                <a:gd name="connsiteY9" fmla="*/ 2159000 h 3375025"/>
                <a:gd name="connsiteX10" fmla="*/ 387350 w 2990850"/>
                <a:gd name="connsiteY10" fmla="*/ 2317750 h 3375025"/>
                <a:gd name="connsiteX11" fmla="*/ 82550 w 2990850"/>
                <a:gd name="connsiteY11" fmla="*/ 2451100 h 3375025"/>
                <a:gd name="connsiteX12" fmla="*/ 0 w 2990850"/>
                <a:gd name="connsiteY12" fmla="*/ 2565400 h 3375025"/>
                <a:gd name="connsiteX13" fmla="*/ 114300 w 2990850"/>
                <a:gd name="connsiteY13" fmla="*/ 2743200 h 3375025"/>
                <a:gd name="connsiteX14" fmla="*/ 774700 w 2990850"/>
                <a:gd name="connsiteY14" fmla="*/ 3155950 h 3375025"/>
                <a:gd name="connsiteX15" fmla="*/ 841375 w 2990850"/>
                <a:gd name="connsiteY15" fmla="*/ 3375025 h 3375025"/>
                <a:gd name="connsiteX0" fmla="*/ 2990850 w 2990850"/>
                <a:gd name="connsiteY0" fmla="*/ 0 h 3375025"/>
                <a:gd name="connsiteX1" fmla="*/ 2616200 w 2990850"/>
                <a:gd name="connsiteY1" fmla="*/ 444500 h 3375025"/>
                <a:gd name="connsiteX2" fmla="*/ 2444750 w 2990850"/>
                <a:gd name="connsiteY2" fmla="*/ 787400 h 3375025"/>
                <a:gd name="connsiteX3" fmla="*/ 2235200 w 2990850"/>
                <a:gd name="connsiteY3" fmla="*/ 1073150 h 3375025"/>
                <a:gd name="connsiteX4" fmla="*/ 2025650 w 2990850"/>
                <a:gd name="connsiteY4" fmla="*/ 1282700 h 3375025"/>
                <a:gd name="connsiteX5" fmla="*/ 1797050 w 2990850"/>
                <a:gd name="connsiteY5" fmla="*/ 1492250 h 3375025"/>
                <a:gd name="connsiteX6" fmla="*/ 1625600 w 2990850"/>
                <a:gd name="connsiteY6" fmla="*/ 1663700 h 3375025"/>
                <a:gd name="connsiteX7" fmla="*/ 1301750 w 2990850"/>
                <a:gd name="connsiteY7" fmla="*/ 1835150 h 3375025"/>
                <a:gd name="connsiteX8" fmla="*/ 1016000 w 2990850"/>
                <a:gd name="connsiteY8" fmla="*/ 2006600 h 3375025"/>
                <a:gd name="connsiteX9" fmla="*/ 692150 w 2990850"/>
                <a:gd name="connsiteY9" fmla="*/ 2159000 h 3375025"/>
                <a:gd name="connsiteX10" fmla="*/ 387350 w 2990850"/>
                <a:gd name="connsiteY10" fmla="*/ 2317750 h 3375025"/>
                <a:gd name="connsiteX11" fmla="*/ 82550 w 2990850"/>
                <a:gd name="connsiteY11" fmla="*/ 2451100 h 3375025"/>
                <a:gd name="connsiteX12" fmla="*/ 0 w 2990850"/>
                <a:gd name="connsiteY12" fmla="*/ 2565400 h 3375025"/>
                <a:gd name="connsiteX13" fmla="*/ 114300 w 2990850"/>
                <a:gd name="connsiteY13" fmla="*/ 2743200 h 3375025"/>
                <a:gd name="connsiteX14" fmla="*/ 879475 w 2990850"/>
                <a:gd name="connsiteY14" fmla="*/ 3165475 h 3375025"/>
                <a:gd name="connsiteX15" fmla="*/ 841375 w 2990850"/>
                <a:gd name="connsiteY15" fmla="*/ 3375025 h 3375025"/>
                <a:gd name="connsiteX0" fmla="*/ 2990850 w 2990850"/>
                <a:gd name="connsiteY0" fmla="*/ 0 h 3270250"/>
                <a:gd name="connsiteX1" fmla="*/ 2616200 w 2990850"/>
                <a:gd name="connsiteY1" fmla="*/ 444500 h 3270250"/>
                <a:gd name="connsiteX2" fmla="*/ 2444750 w 2990850"/>
                <a:gd name="connsiteY2" fmla="*/ 787400 h 3270250"/>
                <a:gd name="connsiteX3" fmla="*/ 2235200 w 2990850"/>
                <a:gd name="connsiteY3" fmla="*/ 1073150 h 3270250"/>
                <a:gd name="connsiteX4" fmla="*/ 2025650 w 2990850"/>
                <a:gd name="connsiteY4" fmla="*/ 1282700 h 3270250"/>
                <a:gd name="connsiteX5" fmla="*/ 1797050 w 2990850"/>
                <a:gd name="connsiteY5" fmla="*/ 1492250 h 3270250"/>
                <a:gd name="connsiteX6" fmla="*/ 1625600 w 2990850"/>
                <a:gd name="connsiteY6" fmla="*/ 1663700 h 3270250"/>
                <a:gd name="connsiteX7" fmla="*/ 1301750 w 2990850"/>
                <a:gd name="connsiteY7" fmla="*/ 1835150 h 3270250"/>
                <a:gd name="connsiteX8" fmla="*/ 1016000 w 2990850"/>
                <a:gd name="connsiteY8" fmla="*/ 2006600 h 3270250"/>
                <a:gd name="connsiteX9" fmla="*/ 692150 w 2990850"/>
                <a:gd name="connsiteY9" fmla="*/ 2159000 h 3270250"/>
                <a:gd name="connsiteX10" fmla="*/ 387350 w 2990850"/>
                <a:gd name="connsiteY10" fmla="*/ 2317750 h 3270250"/>
                <a:gd name="connsiteX11" fmla="*/ 82550 w 2990850"/>
                <a:gd name="connsiteY11" fmla="*/ 2451100 h 3270250"/>
                <a:gd name="connsiteX12" fmla="*/ 0 w 2990850"/>
                <a:gd name="connsiteY12" fmla="*/ 2565400 h 3270250"/>
                <a:gd name="connsiteX13" fmla="*/ 114300 w 2990850"/>
                <a:gd name="connsiteY13" fmla="*/ 2743200 h 3270250"/>
                <a:gd name="connsiteX14" fmla="*/ 879475 w 2990850"/>
                <a:gd name="connsiteY14" fmla="*/ 3165475 h 3270250"/>
                <a:gd name="connsiteX15" fmla="*/ 889000 w 2990850"/>
                <a:gd name="connsiteY15" fmla="*/ 3270250 h 3270250"/>
                <a:gd name="connsiteX0" fmla="*/ 2990850 w 2990850"/>
                <a:gd name="connsiteY0" fmla="*/ 0 h 3270250"/>
                <a:gd name="connsiteX1" fmla="*/ 2616200 w 2990850"/>
                <a:gd name="connsiteY1" fmla="*/ 444500 h 3270250"/>
                <a:gd name="connsiteX2" fmla="*/ 2444750 w 2990850"/>
                <a:gd name="connsiteY2" fmla="*/ 787400 h 3270250"/>
                <a:gd name="connsiteX3" fmla="*/ 2235200 w 2990850"/>
                <a:gd name="connsiteY3" fmla="*/ 1073150 h 3270250"/>
                <a:gd name="connsiteX4" fmla="*/ 2025650 w 2990850"/>
                <a:gd name="connsiteY4" fmla="*/ 1282700 h 3270250"/>
                <a:gd name="connsiteX5" fmla="*/ 1797050 w 2990850"/>
                <a:gd name="connsiteY5" fmla="*/ 1492250 h 3270250"/>
                <a:gd name="connsiteX6" fmla="*/ 1625600 w 2990850"/>
                <a:gd name="connsiteY6" fmla="*/ 1663700 h 3270250"/>
                <a:gd name="connsiteX7" fmla="*/ 1301750 w 2990850"/>
                <a:gd name="connsiteY7" fmla="*/ 1835150 h 3270250"/>
                <a:gd name="connsiteX8" fmla="*/ 1016000 w 2990850"/>
                <a:gd name="connsiteY8" fmla="*/ 2006600 h 3270250"/>
                <a:gd name="connsiteX9" fmla="*/ 692150 w 2990850"/>
                <a:gd name="connsiteY9" fmla="*/ 2159000 h 3270250"/>
                <a:gd name="connsiteX10" fmla="*/ 387350 w 2990850"/>
                <a:gd name="connsiteY10" fmla="*/ 2317750 h 3270250"/>
                <a:gd name="connsiteX11" fmla="*/ 82550 w 2990850"/>
                <a:gd name="connsiteY11" fmla="*/ 2451100 h 3270250"/>
                <a:gd name="connsiteX12" fmla="*/ 0 w 2990850"/>
                <a:gd name="connsiteY12" fmla="*/ 2565400 h 3270250"/>
                <a:gd name="connsiteX13" fmla="*/ 114300 w 2990850"/>
                <a:gd name="connsiteY13" fmla="*/ 2743200 h 3270250"/>
                <a:gd name="connsiteX14" fmla="*/ 889000 w 2990850"/>
                <a:gd name="connsiteY14" fmla="*/ 3136900 h 3270250"/>
                <a:gd name="connsiteX15" fmla="*/ 889000 w 2990850"/>
                <a:gd name="connsiteY15" fmla="*/ 3270250 h 3270250"/>
                <a:gd name="connsiteX0" fmla="*/ 2990850 w 2990850"/>
                <a:gd name="connsiteY0" fmla="*/ 0 h 3270250"/>
                <a:gd name="connsiteX1" fmla="*/ 2616200 w 2990850"/>
                <a:gd name="connsiteY1" fmla="*/ 444500 h 3270250"/>
                <a:gd name="connsiteX2" fmla="*/ 2444750 w 2990850"/>
                <a:gd name="connsiteY2" fmla="*/ 787400 h 3270250"/>
                <a:gd name="connsiteX3" fmla="*/ 2235200 w 2990850"/>
                <a:gd name="connsiteY3" fmla="*/ 1073150 h 3270250"/>
                <a:gd name="connsiteX4" fmla="*/ 2025650 w 2990850"/>
                <a:gd name="connsiteY4" fmla="*/ 1282700 h 3270250"/>
                <a:gd name="connsiteX5" fmla="*/ 1797050 w 2990850"/>
                <a:gd name="connsiteY5" fmla="*/ 1492250 h 3270250"/>
                <a:gd name="connsiteX6" fmla="*/ 1625600 w 2990850"/>
                <a:gd name="connsiteY6" fmla="*/ 1663700 h 3270250"/>
                <a:gd name="connsiteX7" fmla="*/ 1301750 w 2990850"/>
                <a:gd name="connsiteY7" fmla="*/ 1835150 h 3270250"/>
                <a:gd name="connsiteX8" fmla="*/ 1016000 w 2990850"/>
                <a:gd name="connsiteY8" fmla="*/ 2006600 h 3270250"/>
                <a:gd name="connsiteX9" fmla="*/ 692150 w 2990850"/>
                <a:gd name="connsiteY9" fmla="*/ 2159000 h 3270250"/>
                <a:gd name="connsiteX10" fmla="*/ 387350 w 2990850"/>
                <a:gd name="connsiteY10" fmla="*/ 2317750 h 3270250"/>
                <a:gd name="connsiteX11" fmla="*/ 82550 w 2990850"/>
                <a:gd name="connsiteY11" fmla="*/ 2451100 h 3270250"/>
                <a:gd name="connsiteX12" fmla="*/ 0 w 2990850"/>
                <a:gd name="connsiteY12" fmla="*/ 2565400 h 3270250"/>
                <a:gd name="connsiteX13" fmla="*/ 114300 w 2990850"/>
                <a:gd name="connsiteY13" fmla="*/ 2743200 h 3270250"/>
                <a:gd name="connsiteX14" fmla="*/ 936625 w 2990850"/>
                <a:gd name="connsiteY14" fmla="*/ 3136900 h 3270250"/>
                <a:gd name="connsiteX15" fmla="*/ 889000 w 2990850"/>
                <a:gd name="connsiteY15" fmla="*/ 3270250 h 3270250"/>
                <a:gd name="connsiteX0" fmla="*/ 2990850 w 2990850"/>
                <a:gd name="connsiteY0" fmla="*/ 0 h 3270250"/>
                <a:gd name="connsiteX1" fmla="*/ 2616200 w 2990850"/>
                <a:gd name="connsiteY1" fmla="*/ 444500 h 3270250"/>
                <a:gd name="connsiteX2" fmla="*/ 2444750 w 2990850"/>
                <a:gd name="connsiteY2" fmla="*/ 787400 h 3270250"/>
                <a:gd name="connsiteX3" fmla="*/ 2235200 w 2990850"/>
                <a:gd name="connsiteY3" fmla="*/ 1073150 h 3270250"/>
                <a:gd name="connsiteX4" fmla="*/ 2025650 w 2990850"/>
                <a:gd name="connsiteY4" fmla="*/ 1282700 h 3270250"/>
                <a:gd name="connsiteX5" fmla="*/ 1797050 w 2990850"/>
                <a:gd name="connsiteY5" fmla="*/ 1492250 h 3270250"/>
                <a:gd name="connsiteX6" fmla="*/ 1625600 w 2990850"/>
                <a:gd name="connsiteY6" fmla="*/ 1663700 h 3270250"/>
                <a:gd name="connsiteX7" fmla="*/ 1301750 w 2990850"/>
                <a:gd name="connsiteY7" fmla="*/ 1835150 h 3270250"/>
                <a:gd name="connsiteX8" fmla="*/ 1016000 w 2990850"/>
                <a:gd name="connsiteY8" fmla="*/ 2006600 h 3270250"/>
                <a:gd name="connsiteX9" fmla="*/ 692150 w 2990850"/>
                <a:gd name="connsiteY9" fmla="*/ 2159000 h 3270250"/>
                <a:gd name="connsiteX10" fmla="*/ 387350 w 2990850"/>
                <a:gd name="connsiteY10" fmla="*/ 2317750 h 3270250"/>
                <a:gd name="connsiteX11" fmla="*/ 82550 w 2990850"/>
                <a:gd name="connsiteY11" fmla="*/ 2451100 h 3270250"/>
                <a:gd name="connsiteX12" fmla="*/ 0 w 2990850"/>
                <a:gd name="connsiteY12" fmla="*/ 2565400 h 3270250"/>
                <a:gd name="connsiteX13" fmla="*/ 114300 w 2990850"/>
                <a:gd name="connsiteY13" fmla="*/ 2743200 h 3270250"/>
                <a:gd name="connsiteX14" fmla="*/ 638175 w 2990850"/>
                <a:gd name="connsiteY14" fmla="*/ 3009901 h 3270250"/>
                <a:gd name="connsiteX15" fmla="*/ 936625 w 2990850"/>
                <a:gd name="connsiteY15" fmla="*/ 3136900 h 3270250"/>
                <a:gd name="connsiteX16" fmla="*/ 889000 w 2990850"/>
                <a:gd name="connsiteY16" fmla="*/ 3270250 h 3270250"/>
                <a:gd name="connsiteX0" fmla="*/ 2990850 w 2990850"/>
                <a:gd name="connsiteY0" fmla="*/ 0 h 3298825"/>
                <a:gd name="connsiteX1" fmla="*/ 2616200 w 2990850"/>
                <a:gd name="connsiteY1" fmla="*/ 444500 h 3298825"/>
                <a:gd name="connsiteX2" fmla="*/ 2444750 w 2990850"/>
                <a:gd name="connsiteY2" fmla="*/ 787400 h 3298825"/>
                <a:gd name="connsiteX3" fmla="*/ 2235200 w 2990850"/>
                <a:gd name="connsiteY3" fmla="*/ 1073150 h 3298825"/>
                <a:gd name="connsiteX4" fmla="*/ 2025650 w 2990850"/>
                <a:gd name="connsiteY4" fmla="*/ 1282700 h 3298825"/>
                <a:gd name="connsiteX5" fmla="*/ 1797050 w 2990850"/>
                <a:gd name="connsiteY5" fmla="*/ 1492250 h 3298825"/>
                <a:gd name="connsiteX6" fmla="*/ 1625600 w 2990850"/>
                <a:gd name="connsiteY6" fmla="*/ 1663700 h 3298825"/>
                <a:gd name="connsiteX7" fmla="*/ 1301750 w 2990850"/>
                <a:gd name="connsiteY7" fmla="*/ 1835150 h 3298825"/>
                <a:gd name="connsiteX8" fmla="*/ 1016000 w 2990850"/>
                <a:gd name="connsiteY8" fmla="*/ 2006600 h 3298825"/>
                <a:gd name="connsiteX9" fmla="*/ 692150 w 2990850"/>
                <a:gd name="connsiteY9" fmla="*/ 2159000 h 3298825"/>
                <a:gd name="connsiteX10" fmla="*/ 387350 w 2990850"/>
                <a:gd name="connsiteY10" fmla="*/ 2317750 h 3298825"/>
                <a:gd name="connsiteX11" fmla="*/ 82550 w 2990850"/>
                <a:gd name="connsiteY11" fmla="*/ 2451100 h 3298825"/>
                <a:gd name="connsiteX12" fmla="*/ 0 w 2990850"/>
                <a:gd name="connsiteY12" fmla="*/ 2565400 h 3298825"/>
                <a:gd name="connsiteX13" fmla="*/ 114300 w 2990850"/>
                <a:gd name="connsiteY13" fmla="*/ 2743200 h 3298825"/>
                <a:gd name="connsiteX14" fmla="*/ 638175 w 2990850"/>
                <a:gd name="connsiteY14" fmla="*/ 3009901 h 3298825"/>
                <a:gd name="connsiteX15" fmla="*/ 936625 w 2990850"/>
                <a:gd name="connsiteY15" fmla="*/ 3136900 h 3298825"/>
                <a:gd name="connsiteX16" fmla="*/ 898525 w 2990850"/>
                <a:gd name="connsiteY16" fmla="*/ 3298825 h 3298825"/>
                <a:gd name="connsiteX0" fmla="*/ 2806563 w 2806563"/>
                <a:gd name="connsiteY0" fmla="*/ 0 h 3109398"/>
                <a:gd name="connsiteX1" fmla="*/ 2616200 w 2806563"/>
                <a:gd name="connsiteY1" fmla="*/ 255073 h 3109398"/>
                <a:gd name="connsiteX2" fmla="*/ 2444750 w 2806563"/>
                <a:gd name="connsiteY2" fmla="*/ 597973 h 3109398"/>
                <a:gd name="connsiteX3" fmla="*/ 2235200 w 2806563"/>
                <a:gd name="connsiteY3" fmla="*/ 883723 h 3109398"/>
                <a:gd name="connsiteX4" fmla="*/ 2025650 w 2806563"/>
                <a:gd name="connsiteY4" fmla="*/ 1093273 h 3109398"/>
                <a:gd name="connsiteX5" fmla="*/ 1797050 w 2806563"/>
                <a:gd name="connsiteY5" fmla="*/ 1302823 h 3109398"/>
                <a:gd name="connsiteX6" fmla="*/ 1625600 w 2806563"/>
                <a:gd name="connsiteY6" fmla="*/ 1474273 h 3109398"/>
                <a:gd name="connsiteX7" fmla="*/ 1301750 w 2806563"/>
                <a:gd name="connsiteY7" fmla="*/ 1645723 h 3109398"/>
                <a:gd name="connsiteX8" fmla="*/ 1016000 w 2806563"/>
                <a:gd name="connsiteY8" fmla="*/ 1817173 h 3109398"/>
                <a:gd name="connsiteX9" fmla="*/ 692150 w 2806563"/>
                <a:gd name="connsiteY9" fmla="*/ 1969573 h 3109398"/>
                <a:gd name="connsiteX10" fmla="*/ 387350 w 2806563"/>
                <a:gd name="connsiteY10" fmla="*/ 2128323 h 3109398"/>
                <a:gd name="connsiteX11" fmla="*/ 82550 w 2806563"/>
                <a:gd name="connsiteY11" fmla="*/ 2261673 h 3109398"/>
                <a:gd name="connsiteX12" fmla="*/ 0 w 2806563"/>
                <a:gd name="connsiteY12" fmla="*/ 2375973 h 3109398"/>
                <a:gd name="connsiteX13" fmla="*/ 114300 w 2806563"/>
                <a:gd name="connsiteY13" fmla="*/ 2553773 h 3109398"/>
                <a:gd name="connsiteX14" fmla="*/ 638175 w 2806563"/>
                <a:gd name="connsiteY14" fmla="*/ 2820474 h 3109398"/>
                <a:gd name="connsiteX15" fmla="*/ 936625 w 2806563"/>
                <a:gd name="connsiteY15" fmla="*/ 2947473 h 3109398"/>
                <a:gd name="connsiteX16" fmla="*/ 898525 w 2806563"/>
                <a:gd name="connsiteY16" fmla="*/ 3109398 h 3109398"/>
                <a:gd name="connsiteX0" fmla="*/ 2806563 w 2806563"/>
                <a:gd name="connsiteY0" fmla="*/ 0 h 3109398"/>
                <a:gd name="connsiteX1" fmla="*/ 2576710 w 2806563"/>
                <a:gd name="connsiteY1" fmla="*/ 390378 h 3109398"/>
                <a:gd name="connsiteX2" fmla="*/ 2444750 w 2806563"/>
                <a:gd name="connsiteY2" fmla="*/ 597973 h 3109398"/>
                <a:gd name="connsiteX3" fmla="*/ 2235200 w 2806563"/>
                <a:gd name="connsiteY3" fmla="*/ 883723 h 3109398"/>
                <a:gd name="connsiteX4" fmla="*/ 2025650 w 2806563"/>
                <a:gd name="connsiteY4" fmla="*/ 1093273 h 3109398"/>
                <a:gd name="connsiteX5" fmla="*/ 1797050 w 2806563"/>
                <a:gd name="connsiteY5" fmla="*/ 1302823 h 3109398"/>
                <a:gd name="connsiteX6" fmla="*/ 1625600 w 2806563"/>
                <a:gd name="connsiteY6" fmla="*/ 1474273 h 3109398"/>
                <a:gd name="connsiteX7" fmla="*/ 1301750 w 2806563"/>
                <a:gd name="connsiteY7" fmla="*/ 1645723 h 3109398"/>
                <a:gd name="connsiteX8" fmla="*/ 1016000 w 2806563"/>
                <a:gd name="connsiteY8" fmla="*/ 1817173 h 3109398"/>
                <a:gd name="connsiteX9" fmla="*/ 692150 w 2806563"/>
                <a:gd name="connsiteY9" fmla="*/ 1969573 h 3109398"/>
                <a:gd name="connsiteX10" fmla="*/ 387350 w 2806563"/>
                <a:gd name="connsiteY10" fmla="*/ 2128323 h 3109398"/>
                <a:gd name="connsiteX11" fmla="*/ 82550 w 2806563"/>
                <a:gd name="connsiteY11" fmla="*/ 2261673 h 3109398"/>
                <a:gd name="connsiteX12" fmla="*/ 0 w 2806563"/>
                <a:gd name="connsiteY12" fmla="*/ 2375973 h 3109398"/>
                <a:gd name="connsiteX13" fmla="*/ 114300 w 2806563"/>
                <a:gd name="connsiteY13" fmla="*/ 2553773 h 3109398"/>
                <a:gd name="connsiteX14" fmla="*/ 638175 w 2806563"/>
                <a:gd name="connsiteY14" fmla="*/ 2820474 h 3109398"/>
                <a:gd name="connsiteX15" fmla="*/ 936625 w 2806563"/>
                <a:gd name="connsiteY15" fmla="*/ 2947473 h 3109398"/>
                <a:gd name="connsiteX16" fmla="*/ 898525 w 2806563"/>
                <a:gd name="connsiteY16" fmla="*/ 3109398 h 3109398"/>
                <a:gd name="connsiteX0" fmla="*/ 2832890 w 2832890"/>
                <a:gd name="connsiteY0" fmla="*/ 0 h 3109398"/>
                <a:gd name="connsiteX1" fmla="*/ 2576710 w 2832890"/>
                <a:gd name="connsiteY1" fmla="*/ 390378 h 3109398"/>
                <a:gd name="connsiteX2" fmla="*/ 2444750 w 2832890"/>
                <a:gd name="connsiteY2" fmla="*/ 597973 h 3109398"/>
                <a:gd name="connsiteX3" fmla="*/ 2235200 w 2832890"/>
                <a:gd name="connsiteY3" fmla="*/ 883723 h 3109398"/>
                <a:gd name="connsiteX4" fmla="*/ 2025650 w 2832890"/>
                <a:gd name="connsiteY4" fmla="*/ 1093273 h 3109398"/>
                <a:gd name="connsiteX5" fmla="*/ 1797050 w 2832890"/>
                <a:gd name="connsiteY5" fmla="*/ 1302823 h 3109398"/>
                <a:gd name="connsiteX6" fmla="*/ 1625600 w 2832890"/>
                <a:gd name="connsiteY6" fmla="*/ 1474273 h 3109398"/>
                <a:gd name="connsiteX7" fmla="*/ 1301750 w 2832890"/>
                <a:gd name="connsiteY7" fmla="*/ 1645723 h 3109398"/>
                <a:gd name="connsiteX8" fmla="*/ 1016000 w 2832890"/>
                <a:gd name="connsiteY8" fmla="*/ 1817173 h 3109398"/>
                <a:gd name="connsiteX9" fmla="*/ 692150 w 2832890"/>
                <a:gd name="connsiteY9" fmla="*/ 1969573 h 3109398"/>
                <a:gd name="connsiteX10" fmla="*/ 387350 w 2832890"/>
                <a:gd name="connsiteY10" fmla="*/ 2128323 h 3109398"/>
                <a:gd name="connsiteX11" fmla="*/ 82550 w 2832890"/>
                <a:gd name="connsiteY11" fmla="*/ 2261673 h 3109398"/>
                <a:gd name="connsiteX12" fmla="*/ 0 w 2832890"/>
                <a:gd name="connsiteY12" fmla="*/ 2375973 h 3109398"/>
                <a:gd name="connsiteX13" fmla="*/ 114300 w 2832890"/>
                <a:gd name="connsiteY13" fmla="*/ 2553773 h 3109398"/>
                <a:gd name="connsiteX14" fmla="*/ 638175 w 2832890"/>
                <a:gd name="connsiteY14" fmla="*/ 2820474 h 3109398"/>
                <a:gd name="connsiteX15" fmla="*/ 936625 w 2832890"/>
                <a:gd name="connsiteY15" fmla="*/ 2947473 h 3109398"/>
                <a:gd name="connsiteX16" fmla="*/ 898525 w 2832890"/>
                <a:gd name="connsiteY16" fmla="*/ 3109398 h 3109398"/>
                <a:gd name="connsiteX0" fmla="*/ 2832890 w 2832890"/>
                <a:gd name="connsiteY0" fmla="*/ 0 h 3028215"/>
                <a:gd name="connsiteX1" fmla="*/ 2576710 w 2832890"/>
                <a:gd name="connsiteY1" fmla="*/ 309195 h 3028215"/>
                <a:gd name="connsiteX2" fmla="*/ 2444750 w 2832890"/>
                <a:gd name="connsiteY2" fmla="*/ 516790 h 3028215"/>
                <a:gd name="connsiteX3" fmla="*/ 2235200 w 2832890"/>
                <a:gd name="connsiteY3" fmla="*/ 802540 h 3028215"/>
                <a:gd name="connsiteX4" fmla="*/ 2025650 w 2832890"/>
                <a:gd name="connsiteY4" fmla="*/ 1012090 h 3028215"/>
                <a:gd name="connsiteX5" fmla="*/ 1797050 w 2832890"/>
                <a:gd name="connsiteY5" fmla="*/ 1221640 h 3028215"/>
                <a:gd name="connsiteX6" fmla="*/ 1625600 w 2832890"/>
                <a:gd name="connsiteY6" fmla="*/ 1393090 h 3028215"/>
                <a:gd name="connsiteX7" fmla="*/ 1301750 w 2832890"/>
                <a:gd name="connsiteY7" fmla="*/ 1564540 h 3028215"/>
                <a:gd name="connsiteX8" fmla="*/ 1016000 w 2832890"/>
                <a:gd name="connsiteY8" fmla="*/ 1735990 h 3028215"/>
                <a:gd name="connsiteX9" fmla="*/ 692150 w 2832890"/>
                <a:gd name="connsiteY9" fmla="*/ 1888390 h 3028215"/>
                <a:gd name="connsiteX10" fmla="*/ 387350 w 2832890"/>
                <a:gd name="connsiteY10" fmla="*/ 2047140 h 3028215"/>
                <a:gd name="connsiteX11" fmla="*/ 82550 w 2832890"/>
                <a:gd name="connsiteY11" fmla="*/ 2180490 h 3028215"/>
                <a:gd name="connsiteX12" fmla="*/ 0 w 2832890"/>
                <a:gd name="connsiteY12" fmla="*/ 2294790 h 3028215"/>
                <a:gd name="connsiteX13" fmla="*/ 114300 w 2832890"/>
                <a:gd name="connsiteY13" fmla="*/ 2472590 h 3028215"/>
                <a:gd name="connsiteX14" fmla="*/ 638175 w 2832890"/>
                <a:gd name="connsiteY14" fmla="*/ 2739291 h 3028215"/>
                <a:gd name="connsiteX15" fmla="*/ 936625 w 2832890"/>
                <a:gd name="connsiteY15" fmla="*/ 2866290 h 3028215"/>
                <a:gd name="connsiteX16" fmla="*/ 898525 w 2832890"/>
                <a:gd name="connsiteY16" fmla="*/ 3028215 h 3028215"/>
                <a:gd name="connsiteX0" fmla="*/ 2977687 w 2977687"/>
                <a:gd name="connsiteY0" fmla="*/ 0 h 3393539"/>
                <a:gd name="connsiteX1" fmla="*/ 2576710 w 2977687"/>
                <a:gd name="connsiteY1" fmla="*/ 674519 h 3393539"/>
                <a:gd name="connsiteX2" fmla="*/ 2444750 w 2977687"/>
                <a:gd name="connsiteY2" fmla="*/ 882114 h 3393539"/>
                <a:gd name="connsiteX3" fmla="*/ 2235200 w 2977687"/>
                <a:gd name="connsiteY3" fmla="*/ 1167864 h 3393539"/>
                <a:gd name="connsiteX4" fmla="*/ 2025650 w 2977687"/>
                <a:gd name="connsiteY4" fmla="*/ 1377414 h 3393539"/>
                <a:gd name="connsiteX5" fmla="*/ 1797050 w 2977687"/>
                <a:gd name="connsiteY5" fmla="*/ 1586964 h 3393539"/>
                <a:gd name="connsiteX6" fmla="*/ 1625600 w 2977687"/>
                <a:gd name="connsiteY6" fmla="*/ 1758414 h 3393539"/>
                <a:gd name="connsiteX7" fmla="*/ 1301750 w 2977687"/>
                <a:gd name="connsiteY7" fmla="*/ 1929864 h 3393539"/>
                <a:gd name="connsiteX8" fmla="*/ 1016000 w 2977687"/>
                <a:gd name="connsiteY8" fmla="*/ 2101314 h 3393539"/>
                <a:gd name="connsiteX9" fmla="*/ 692150 w 2977687"/>
                <a:gd name="connsiteY9" fmla="*/ 2253714 h 3393539"/>
                <a:gd name="connsiteX10" fmla="*/ 387350 w 2977687"/>
                <a:gd name="connsiteY10" fmla="*/ 2412464 h 3393539"/>
                <a:gd name="connsiteX11" fmla="*/ 82550 w 2977687"/>
                <a:gd name="connsiteY11" fmla="*/ 2545814 h 3393539"/>
                <a:gd name="connsiteX12" fmla="*/ 0 w 2977687"/>
                <a:gd name="connsiteY12" fmla="*/ 2660114 h 3393539"/>
                <a:gd name="connsiteX13" fmla="*/ 114300 w 2977687"/>
                <a:gd name="connsiteY13" fmla="*/ 2837914 h 3393539"/>
                <a:gd name="connsiteX14" fmla="*/ 638175 w 2977687"/>
                <a:gd name="connsiteY14" fmla="*/ 3104615 h 3393539"/>
                <a:gd name="connsiteX15" fmla="*/ 936625 w 2977687"/>
                <a:gd name="connsiteY15" fmla="*/ 3231614 h 3393539"/>
                <a:gd name="connsiteX16" fmla="*/ 898525 w 2977687"/>
                <a:gd name="connsiteY16" fmla="*/ 3393539 h 3393539"/>
                <a:gd name="connsiteX0" fmla="*/ 3004014 w 3004014"/>
                <a:gd name="connsiteY0" fmla="*/ 0 h 3393539"/>
                <a:gd name="connsiteX1" fmla="*/ 2576710 w 3004014"/>
                <a:gd name="connsiteY1" fmla="*/ 674519 h 3393539"/>
                <a:gd name="connsiteX2" fmla="*/ 2444750 w 3004014"/>
                <a:gd name="connsiteY2" fmla="*/ 882114 h 3393539"/>
                <a:gd name="connsiteX3" fmla="*/ 2235200 w 3004014"/>
                <a:gd name="connsiteY3" fmla="*/ 1167864 h 3393539"/>
                <a:gd name="connsiteX4" fmla="*/ 2025650 w 3004014"/>
                <a:gd name="connsiteY4" fmla="*/ 1377414 h 3393539"/>
                <a:gd name="connsiteX5" fmla="*/ 1797050 w 3004014"/>
                <a:gd name="connsiteY5" fmla="*/ 1586964 h 3393539"/>
                <a:gd name="connsiteX6" fmla="*/ 1625600 w 3004014"/>
                <a:gd name="connsiteY6" fmla="*/ 1758414 h 3393539"/>
                <a:gd name="connsiteX7" fmla="*/ 1301750 w 3004014"/>
                <a:gd name="connsiteY7" fmla="*/ 1929864 h 3393539"/>
                <a:gd name="connsiteX8" fmla="*/ 1016000 w 3004014"/>
                <a:gd name="connsiteY8" fmla="*/ 2101314 h 3393539"/>
                <a:gd name="connsiteX9" fmla="*/ 692150 w 3004014"/>
                <a:gd name="connsiteY9" fmla="*/ 2253714 h 3393539"/>
                <a:gd name="connsiteX10" fmla="*/ 387350 w 3004014"/>
                <a:gd name="connsiteY10" fmla="*/ 2412464 h 3393539"/>
                <a:gd name="connsiteX11" fmla="*/ 82550 w 3004014"/>
                <a:gd name="connsiteY11" fmla="*/ 2545814 h 3393539"/>
                <a:gd name="connsiteX12" fmla="*/ 0 w 3004014"/>
                <a:gd name="connsiteY12" fmla="*/ 2660114 h 3393539"/>
                <a:gd name="connsiteX13" fmla="*/ 114300 w 3004014"/>
                <a:gd name="connsiteY13" fmla="*/ 2837914 h 3393539"/>
                <a:gd name="connsiteX14" fmla="*/ 638175 w 3004014"/>
                <a:gd name="connsiteY14" fmla="*/ 3104615 h 3393539"/>
                <a:gd name="connsiteX15" fmla="*/ 936625 w 3004014"/>
                <a:gd name="connsiteY15" fmla="*/ 3231614 h 3393539"/>
                <a:gd name="connsiteX16" fmla="*/ 898525 w 3004014"/>
                <a:gd name="connsiteY16" fmla="*/ 3393539 h 3393539"/>
                <a:gd name="connsiteX0" fmla="*/ 3069831 w 3069831"/>
                <a:gd name="connsiteY0" fmla="*/ 0 h 3677680"/>
                <a:gd name="connsiteX1" fmla="*/ 2576710 w 3069831"/>
                <a:gd name="connsiteY1" fmla="*/ 958660 h 3677680"/>
                <a:gd name="connsiteX2" fmla="*/ 2444750 w 3069831"/>
                <a:gd name="connsiteY2" fmla="*/ 1166255 h 3677680"/>
                <a:gd name="connsiteX3" fmla="*/ 2235200 w 3069831"/>
                <a:gd name="connsiteY3" fmla="*/ 1452005 h 3677680"/>
                <a:gd name="connsiteX4" fmla="*/ 2025650 w 3069831"/>
                <a:gd name="connsiteY4" fmla="*/ 1661555 h 3677680"/>
                <a:gd name="connsiteX5" fmla="*/ 1797050 w 3069831"/>
                <a:gd name="connsiteY5" fmla="*/ 1871105 h 3677680"/>
                <a:gd name="connsiteX6" fmla="*/ 1625600 w 3069831"/>
                <a:gd name="connsiteY6" fmla="*/ 2042555 h 3677680"/>
                <a:gd name="connsiteX7" fmla="*/ 1301750 w 3069831"/>
                <a:gd name="connsiteY7" fmla="*/ 2214005 h 3677680"/>
                <a:gd name="connsiteX8" fmla="*/ 1016000 w 3069831"/>
                <a:gd name="connsiteY8" fmla="*/ 2385455 h 3677680"/>
                <a:gd name="connsiteX9" fmla="*/ 692150 w 3069831"/>
                <a:gd name="connsiteY9" fmla="*/ 2537855 h 3677680"/>
                <a:gd name="connsiteX10" fmla="*/ 387350 w 3069831"/>
                <a:gd name="connsiteY10" fmla="*/ 2696605 h 3677680"/>
                <a:gd name="connsiteX11" fmla="*/ 82550 w 3069831"/>
                <a:gd name="connsiteY11" fmla="*/ 2829955 h 3677680"/>
                <a:gd name="connsiteX12" fmla="*/ 0 w 3069831"/>
                <a:gd name="connsiteY12" fmla="*/ 2944255 h 3677680"/>
                <a:gd name="connsiteX13" fmla="*/ 114300 w 3069831"/>
                <a:gd name="connsiteY13" fmla="*/ 3122055 h 3677680"/>
                <a:gd name="connsiteX14" fmla="*/ 638175 w 3069831"/>
                <a:gd name="connsiteY14" fmla="*/ 3388756 h 3677680"/>
                <a:gd name="connsiteX15" fmla="*/ 936625 w 3069831"/>
                <a:gd name="connsiteY15" fmla="*/ 3515755 h 3677680"/>
                <a:gd name="connsiteX16" fmla="*/ 898525 w 3069831"/>
                <a:gd name="connsiteY16" fmla="*/ 3677680 h 3677680"/>
                <a:gd name="connsiteX0" fmla="*/ 3333099 w 3333099"/>
                <a:gd name="connsiteY0" fmla="*/ 0 h 3975351"/>
                <a:gd name="connsiteX1" fmla="*/ 2576710 w 3333099"/>
                <a:gd name="connsiteY1" fmla="*/ 1256331 h 3975351"/>
                <a:gd name="connsiteX2" fmla="*/ 2444750 w 3333099"/>
                <a:gd name="connsiteY2" fmla="*/ 1463926 h 3975351"/>
                <a:gd name="connsiteX3" fmla="*/ 2235200 w 3333099"/>
                <a:gd name="connsiteY3" fmla="*/ 1749676 h 3975351"/>
                <a:gd name="connsiteX4" fmla="*/ 2025650 w 3333099"/>
                <a:gd name="connsiteY4" fmla="*/ 1959226 h 3975351"/>
                <a:gd name="connsiteX5" fmla="*/ 1797050 w 3333099"/>
                <a:gd name="connsiteY5" fmla="*/ 2168776 h 3975351"/>
                <a:gd name="connsiteX6" fmla="*/ 1625600 w 3333099"/>
                <a:gd name="connsiteY6" fmla="*/ 2340226 h 3975351"/>
                <a:gd name="connsiteX7" fmla="*/ 1301750 w 3333099"/>
                <a:gd name="connsiteY7" fmla="*/ 2511676 h 3975351"/>
                <a:gd name="connsiteX8" fmla="*/ 1016000 w 3333099"/>
                <a:gd name="connsiteY8" fmla="*/ 2683126 h 3975351"/>
                <a:gd name="connsiteX9" fmla="*/ 692150 w 3333099"/>
                <a:gd name="connsiteY9" fmla="*/ 2835526 h 3975351"/>
                <a:gd name="connsiteX10" fmla="*/ 387350 w 3333099"/>
                <a:gd name="connsiteY10" fmla="*/ 2994276 h 3975351"/>
                <a:gd name="connsiteX11" fmla="*/ 82550 w 3333099"/>
                <a:gd name="connsiteY11" fmla="*/ 3127626 h 3975351"/>
                <a:gd name="connsiteX12" fmla="*/ 0 w 3333099"/>
                <a:gd name="connsiteY12" fmla="*/ 3241926 h 3975351"/>
                <a:gd name="connsiteX13" fmla="*/ 114300 w 3333099"/>
                <a:gd name="connsiteY13" fmla="*/ 3419726 h 3975351"/>
                <a:gd name="connsiteX14" fmla="*/ 638175 w 3333099"/>
                <a:gd name="connsiteY14" fmla="*/ 3686427 h 3975351"/>
                <a:gd name="connsiteX15" fmla="*/ 936625 w 3333099"/>
                <a:gd name="connsiteY15" fmla="*/ 3813426 h 3975351"/>
                <a:gd name="connsiteX16" fmla="*/ 898525 w 3333099"/>
                <a:gd name="connsiteY16" fmla="*/ 3975351 h 3975351"/>
                <a:gd name="connsiteX0" fmla="*/ 3333099 w 3333099"/>
                <a:gd name="connsiteY0" fmla="*/ 0 h 3975351"/>
                <a:gd name="connsiteX1" fmla="*/ 2909109 w 3333099"/>
                <a:gd name="connsiteY1" fmla="*/ 589341 h 3975351"/>
                <a:gd name="connsiteX2" fmla="*/ 2576710 w 3333099"/>
                <a:gd name="connsiteY2" fmla="*/ 1256331 h 3975351"/>
                <a:gd name="connsiteX3" fmla="*/ 2444750 w 3333099"/>
                <a:gd name="connsiteY3" fmla="*/ 1463926 h 3975351"/>
                <a:gd name="connsiteX4" fmla="*/ 2235200 w 3333099"/>
                <a:gd name="connsiteY4" fmla="*/ 1749676 h 3975351"/>
                <a:gd name="connsiteX5" fmla="*/ 2025650 w 3333099"/>
                <a:gd name="connsiteY5" fmla="*/ 1959226 h 3975351"/>
                <a:gd name="connsiteX6" fmla="*/ 1797050 w 3333099"/>
                <a:gd name="connsiteY6" fmla="*/ 2168776 h 3975351"/>
                <a:gd name="connsiteX7" fmla="*/ 1625600 w 3333099"/>
                <a:gd name="connsiteY7" fmla="*/ 2340226 h 3975351"/>
                <a:gd name="connsiteX8" fmla="*/ 1301750 w 3333099"/>
                <a:gd name="connsiteY8" fmla="*/ 2511676 h 3975351"/>
                <a:gd name="connsiteX9" fmla="*/ 1016000 w 3333099"/>
                <a:gd name="connsiteY9" fmla="*/ 2683126 h 3975351"/>
                <a:gd name="connsiteX10" fmla="*/ 692150 w 3333099"/>
                <a:gd name="connsiteY10" fmla="*/ 2835526 h 3975351"/>
                <a:gd name="connsiteX11" fmla="*/ 387350 w 3333099"/>
                <a:gd name="connsiteY11" fmla="*/ 2994276 h 3975351"/>
                <a:gd name="connsiteX12" fmla="*/ 82550 w 3333099"/>
                <a:gd name="connsiteY12" fmla="*/ 3127626 h 3975351"/>
                <a:gd name="connsiteX13" fmla="*/ 0 w 3333099"/>
                <a:gd name="connsiteY13" fmla="*/ 3241926 h 3975351"/>
                <a:gd name="connsiteX14" fmla="*/ 114300 w 3333099"/>
                <a:gd name="connsiteY14" fmla="*/ 3419726 h 3975351"/>
                <a:gd name="connsiteX15" fmla="*/ 638175 w 3333099"/>
                <a:gd name="connsiteY15" fmla="*/ 3686427 h 3975351"/>
                <a:gd name="connsiteX16" fmla="*/ 936625 w 3333099"/>
                <a:gd name="connsiteY16" fmla="*/ 3813426 h 3975351"/>
                <a:gd name="connsiteX17" fmla="*/ 898525 w 3333099"/>
                <a:gd name="connsiteY17" fmla="*/ 3975351 h 3975351"/>
                <a:gd name="connsiteX0" fmla="*/ 3333099 w 3333099"/>
                <a:gd name="connsiteY0" fmla="*/ 0 h 4032179"/>
                <a:gd name="connsiteX1" fmla="*/ 2909109 w 3333099"/>
                <a:gd name="connsiteY1" fmla="*/ 589341 h 4032179"/>
                <a:gd name="connsiteX2" fmla="*/ 2576710 w 3333099"/>
                <a:gd name="connsiteY2" fmla="*/ 1256331 h 4032179"/>
                <a:gd name="connsiteX3" fmla="*/ 2444750 w 3333099"/>
                <a:gd name="connsiteY3" fmla="*/ 1463926 h 4032179"/>
                <a:gd name="connsiteX4" fmla="*/ 2235200 w 3333099"/>
                <a:gd name="connsiteY4" fmla="*/ 1749676 h 4032179"/>
                <a:gd name="connsiteX5" fmla="*/ 2025650 w 3333099"/>
                <a:gd name="connsiteY5" fmla="*/ 1959226 h 4032179"/>
                <a:gd name="connsiteX6" fmla="*/ 1797050 w 3333099"/>
                <a:gd name="connsiteY6" fmla="*/ 2168776 h 4032179"/>
                <a:gd name="connsiteX7" fmla="*/ 1625600 w 3333099"/>
                <a:gd name="connsiteY7" fmla="*/ 2340226 h 4032179"/>
                <a:gd name="connsiteX8" fmla="*/ 1301750 w 3333099"/>
                <a:gd name="connsiteY8" fmla="*/ 2511676 h 4032179"/>
                <a:gd name="connsiteX9" fmla="*/ 1016000 w 3333099"/>
                <a:gd name="connsiteY9" fmla="*/ 2683126 h 4032179"/>
                <a:gd name="connsiteX10" fmla="*/ 692150 w 3333099"/>
                <a:gd name="connsiteY10" fmla="*/ 2835526 h 4032179"/>
                <a:gd name="connsiteX11" fmla="*/ 387350 w 3333099"/>
                <a:gd name="connsiteY11" fmla="*/ 2994276 h 4032179"/>
                <a:gd name="connsiteX12" fmla="*/ 82550 w 3333099"/>
                <a:gd name="connsiteY12" fmla="*/ 3127626 h 4032179"/>
                <a:gd name="connsiteX13" fmla="*/ 0 w 3333099"/>
                <a:gd name="connsiteY13" fmla="*/ 3241926 h 4032179"/>
                <a:gd name="connsiteX14" fmla="*/ 114300 w 3333099"/>
                <a:gd name="connsiteY14" fmla="*/ 3419726 h 4032179"/>
                <a:gd name="connsiteX15" fmla="*/ 638175 w 3333099"/>
                <a:gd name="connsiteY15" fmla="*/ 3686427 h 4032179"/>
                <a:gd name="connsiteX16" fmla="*/ 936625 w 3333099"/>
                <a:gd name="connsiteY16" fmla="*/ 3813426 h 4032179"/>
                <a:gd name="connsiteX17" fmla="*/ 938015 w 3333099"/>
                <a:gd name="connsiteY17" fmla="*/ 4032179 h 4032179"/>
                <a:gd name="connsiteX0" fmla="*/ 3333099 w 3333099"/>
                <a:gd name="connsiteY0" fmla="*/ 0 h 4032179"/>
                <a:gd name="connsiteX1" fmla="*/ 2909109 w 3333099"/>
                <a:gd name="connsiteY1" fmla="*/ 589341 h 4032179"/>
                <a:gd name="connsiteX2" fmla="*/ 2576710 w 3333099"/>
                <a:gd name="connsiteY2" fmla="*/ 1256331 h 4032179"/>
                <a:gd name="connsiteX3" fmla="*/ 2444750 w 3333099"/>
                <a:gd name="connsiteY3" fmla="*/ 1463926 h 4032179"/>
                <a:gd name="connsiteX4" fmla="*/ 2235200 w 3333099"/>
                <a:gd name="connsiteY4" fmla="*/ 1749676 h 4032179"/>
                <a:gd name="connsiteX5" fmla="*/ 2025650 w 3333099"/>
                <a:gd name="connsiteY5" fmla="*/ 1959226 h 4032179"/>
                <a:gd name="connsiteX6" fmla="*/ 1797050 w 3333099"/>
                <a:gd name="connsiteY6" fmla="*/ 2168776 h 4032179"/>
                <a:gd name="connsiteX7" fmla="*/ 1625600 w 3333099"/>
                <a:gd name="connsiteY7" fmla="*/ 2340226 h 4032179"/>
                <a:gd name="connsiteX8" fmla="*/ 1301750 w 3333099"/>
                <a:gd name="connsiteY8" fmla="*/ 2511676 h 4032179"/>
                <a:gd name="connsiteX9" fmla="*/ 1016000 w 3333099"/>
                <a:gd name="connsiteY9" fmla="*/ 2683126 h 4032179"/>
                <a:gd name="connsiteX10" fmla="*/ 692150 w 3333099"/>
                <a:gd name="connsiteY10" fmla="*/ 2835526 h 4032179"/>
                <a:gd name="connsiteX11" fmla="*/ 387350 w 3333099"/>
                <a:gd name="connsiteY11" fmla="*/ 2994276 h 4032179"/>
                <a:gd name="connsiteX12" fmla="*/ 82550 w 3333099"/>
                <a:gd name="connsiteY12" fmla="*/ 3127626 h 4032179"/>
                <a:gd name="connsiteX13" fmla="*/ 0 w 3333099"/>
                <a:gd name="connsiteY13" fmla="*/ 3241926 h 4032179"/>
                <a:gd name="connsiteX14" fmla="*/ 114300 w 3333099"/>
                <a:gd name="connsiteY14" fmla="*/ 3419726 h 4032179"/>
                <a:gd name="connsiteX15" fmla="*/ 638175 w 3333099"/>
                <a:gd name="connsiteY15" fmla="*/ 3686427 h 4032179"/>
                <a:gd name="connsiteX16" fmla="*/ 889237 w 3333099"/>
                <a:gd name="connsiteY16" fmla="*/ 3813426 h 4032179"/>
                <a:gd name="connsiteX17" fmla="*/ 938015 w 3333099"/>
                <a:gd name="connsiteY17" fmla="*/ 4032179 h 4032179"/>
                <a:gd name="connsiteX0" fmla="*/ 3333099 w 3333099"/>
                <a:gd name="connsiteY0" fmla="*/ 0 h 4032179"/>
                <a:gd name="connsiteX1" fmla="*/ 2909109 w 3333099"/>
                <a:gd name="connsiteY1" fmla="*/ 589341 h 4032179"/>
                <a:gd name="connsiteX2" fmla="*/ 2576710 w 3333099"/>
                <a:gd name="connsiteY2" fmla="*/ 1256331 h 4032179"/>
                <a:gd name="connsiteX3" fmla="*/ 2444750 w 3333099"/>
                <a:gd name="connsiteY3" fmla="*/ 1463926 h 4032179"/>
                <a:gd name="connsiteX4" fmla="*/ 2235200 w 3333099"/>
                <a:gd name="connsiteY4" fmla="*/ 1749676 h 4032179"/>
                <a:gd name="connsiteX5" fmla="*/ 2025650 w 3333099"/>
                <a:gd name="connsiteY5" fmla="*/ 1959226 h 4032179"/>
                <a:gd name="connsiteX6" fmla="*/ 1797050 w 3333099"/>
                <a:gd name="connsiteY6" fmla="*/ 2168776 h 4032179"/>
                <a:gd name="connsiteX7" fmla="*/ 1625600 w 3333099"/>
                <a:gd name="connsiteY7" fmla="*/ 2340226 h 4032179"/>
                <a:gd name="connsiteX8" fmla="*/ 1301750 w 3333099"/>
                <a:gd name="connsiteY8" fmla="*/ 2511676 h 4032179"/>
                <a:gd name="connsiteX9" fmla="*/ 1016000 w 3333099"/>
                <a:gd name="connsiteY9" fmla="*/ 2683126 h 4032179"/>
                <a:gd name="connsiteX10" fmla="*/ 692150 w 3333099"/>
                <a:gd name="connsiteY10" fmla="*/ 2835526 h 4032179"/>
                <a:gd name="connsiteX11" fmla="*/ 387350 w 3333099"/>
                <a:gd name="connsiteY11" fmla="*/ 2994276 h 4032179"/>
                <a:gd name="connsiteX12" fmla="*/ 82550 w 3333099"/>
                <a:gd name="connsiteY12" fmla="*/ 3127626 h 4032179"/>
                <a:gd name="connsiteX13" fmla="*/ 0 w 3333099"/>
                <a:gd name="connsiteY13" fmla="*/ 3241926 h 4032179"/>
                <a:gd name="connsiteX14" fmla="*/ 114300 w 3333099"/>
                <a:gd name="connsiteY14" fmla="*/ 3419726 h 4032179"/>
                <a:gd name="connsiteX15" fmla="*/ 638175 w 3333099"/>
                <a:gd name="connsiteY15" fmla="*/ 3686427 h 4032179"/>
                <a:gd name="connsiteX16" fmla="*/ 808763 w 3333099"/>
                <a:gd name="connsiteY16" fmla="*/ 3824738 h 4032179"/>
                <a:gd name="connsiteX17" fmla="*/ 938015 w 3333099"/>
                <a:gd name="connsiteY17" fmla="*/ 4032179 h 4032179"/>
                <a:gd name="connsiteX0" fmla="*/ 3333099 w 3333099"/>
                <a:gd name="connsiteY0" fmla="*/ 0 h 4009556"/>
                <a:gd name="connsiteX1" fmla="*/ 2909109 w 3333099"/>
                <a:gd name="connsiteY1" fmla="*/ 589341 h 4009556"/>
                <a:gd name="connsiteX2" fmla="*/ 2576710 w 3333099"/>
                <a:gd name="connsiteY2" fmla="*/ 1256331 h 4009556"/>
                <a:gd name="connsiteX3" fmla="*/ 2444750 w 3333099"/>
                <a:gd name="connsiteY3" fmla="*/ 1463926 h 4009556"/>
                <a:gd name="connsiteX4" fmla="*/ 2235200 w 3333099"/>
                <a:gd name="connsiteY4" fmla="*/ 1749676 h 4009556"/>
                <a:gd name="connsiteX5" fmla="*/ 2025650 w 3333099"/>
                <a:gd name="connsiteY5" fmla="*/ 1959226 h 4009556"/>
                <a:gd name="connsiteX6" fmla="*/ 1797050 w 3333099"/>
                <a:gd name="connsiteY6" fmla="*/ 2168776 h 4009556"/>
                <a:gd name="connsiteX7" fmla="*/ 1625600 w 3333099"/>
                <a:gd name="connsiteY7" fmla="*/ 2340226 h 4009556"/>
                <a:gd name="connsiteX8" fmla="*/ 1301750 w 3333099"/>
                <a:gd name="connsiteY8" fmla="*/ 2511676 h 4009556"/>
                <a:gd name="connsiteX9" fmla="*/ 1016000 w 3333099"/>
                <a:gd name="connsiteY9" fmla="*/ 2683126 h 4009556"/>
                <a:gd name="connsiteX10" fmla="*/ 692150 w 3333099"/>
                <a:gd name="connsiteY10" fmla="*/ 2835526 h 4009556"/>
                <a:gd name="connsiteX11" fmla="*/ 387350 w 3333099"/>
                <a:gd name="connsiteY11" fmla="*/ 2994276 h 4009556"/>
                <a:gd name="connsiteX12" fmla="*/ 82550 w 3333099"/>
                <a:gd name="connsiteY12" fmla="*/ 3127626 h 4009556"/>
                <a:gd name="connsiteX13" fmla="*/ 0 w 3333099"/>
                <a:gd name="connsiteY13" fmla="*/ 3241926 h 4009556"/>
                <a:gd name="connsiteX14" fmla="*/ 114300 w 3333099"/>
                <a:gd name="connsiteY14" fmla="*/ 3419726 h 4009556"/>
                <a:gd name="connsiteX15" fmla="*/ 638175 w 3333099"/>
                <a:gd name="connsiteY15" fmla="*/ 3686427 h 4009556"/>
                <a:gd name="connsiteX16" fmla="*/ 808763 w 3333099"/>
                <a:gd name="connsiteY16" fmla="*/ 3824738 h 4009556"/>
                <a:gd name="connsiteX17" fmla="*/ 867599 w 3333099"/>
                <a:gd name="connsiteY17" fmla="*/ 4009556 h 4009556"/>
                <a:gd name="connsiteX0" fmla="*/ 3333099 w 3333099"/>
                <a:gd name="connsiteY0" fmla="*/ 0 h 4009556"/>
                <a:gd name="connsiteX1" fmla="*/ 2909109 w 3333099"/>
                <a:gd name="connsiteY1" fmla="*/ 589341 h 4009556"/>
                <a:gd name="connsiteX2" fmla="*/ 2576710 w 3333099"/>
                <a:gd name="connsiteY2" fmla="*/ 1256331 h 4009556"/>
                <a:gd name="connsiteX3" fmla="*/ 2444750 w 3333099"/>
                <a:gd name="connsiteY3" fmla="*/ 1463926 h 4009556"/>
                <a:gd name="connsiteX4" fmla="*/ 2235200 w 3333099"/>
                <a:gd name="connsiteY4" fmla="*/ 1749676 h 4009556"/>
                <a:gd name="connsiteX5" fmla="*/ 2025650 w 3333099"/>
                <a:gd name="connsiteY5" fmla="*/ 1959226 h 4009556"/>
                <a:gd name="connsiteX6" fmla="*/ 1797050 w 3333099"/>
                <a:gd name="connsiteY6" fmla="*/ 2168776 h 4009556"/>
                <a:gd name="connsiteX7" fmla="*/ 1625600 w 3333099"/>
                <a:gd name="connsiteY7" fmla="*/ 2340226 h 4009556"/>
                <a:gd name="connsiteX8" fmla="*/ 1301750 w 3333099"/>
                <a:gd name="connsiteY8" fmla="*/ 2511676 h 4009556"/>
                <a:gd name="connsiteX9" fmla="*/ 1016000 w 3333099"/>
                <a:gd name="connsiteY9" fmla="*/ 2683126 h 4009556"/>
                <a:gd name="connsiteX10" fmla="*/ 692150 w 3333099"/>
                <a:gd name="connsiteY10" fmla="*/ 2835526 h 4009556"/>
                <a:gd name="connsiteX11" fmla="*/ 387350 w 3333099"/>
                <a:gd name="connsiteY11" fmla="*/ 2994276 h 4009556"/>
                <a:gd name="connsiteX12" fmla="*/ 82550 w 3333099"/>
                <a:gd name="connsiteY12" fmla="*/ 3127626 h 4009556"/>
                <a:gd name="connsiteX13" fmla="*/ 0 w 3333099"/>
                <a:gd name="connsiteY13" fmla="*/ 3241926 h 4009556"/>
                <a:gd name="connsiteX14" fmla="*/ 114300 w 3333099"/>
                <a:gd name="connsiteY14" fmla="*/ 3419726 h 4009556"/>
                <a:gd name="connsiteX15" fmla="*/ 547642 w 3333099"/>
                <a:gd name="connsiteY15" fmla="*/ 3641181 h 4009556"/>
                <a:gd name="connsiteX16" fmla="*/ 808763 w 3333099"/>
                <a:gd name="connsiteY16" fmla="*/ 3824738 h 4009556"/>
                <a:gd name="connsiteX17" fmla="*/ 867599 w 3333099"/>
                <a:gd name="connsiteY17" fmla="*/ 4009556 h 4009556"/>
                <a:gd name="connsiteX0" fmla="*/ 3333099 w 3333099"/>
                <a:gd name="connsiteY0" fmla="*/ 0 h 4009556"/>
                <a:gd name="connsiteX1" fmla="*/ 2909109 w 3333099"/>
                <a:gd name="connsiteY1" fmla="*/ 589341 h 4009556"/>
                <a:gd name="connsiteX2" fmla="*/ 2576710 w 3333099"/>
                <a:gd name="connsiteY2" fmla="*/ 1256331 h 4009556"/>
                <a:gd name="connsiteX3" fmla="*/ 2444750 w 3333099"/>
                <a:gd name="connsiteY3" fmla="*/ 1463926 h 4009556"/>
                <a:gd name="connsiteX4" fmla="*/ 2235200 w 3333099"/>
                <a:gd name="connsiteY4" fmla="*/ 1749676 h 4009556"/>
                <a:gd name="connsiteX5" fmla="*/ 2025650 w 3333099"/>
                <a:gd name="connsiteY5" fmla="*/ 1959226 h 4009556"/>
                <a:gd name="connsiteX6" fmla="*/ 1797050 w 3333099"/>
                <a:gd name="connsiteY6" fmla="*/ 2168776 h 4009556"/>
                <a:gd name="connsiteX7" fmla="*/ 1625600 w 3333099"/>
                <a:gd name="connsiteY7" fmla="*/ 2340226 h 4009556"/>
                <a:gd name="connsiteX8" fmla="*/ 1301750 w 3333099"/>
                <a:gd name="connsiteY8" fmla="*/ 2511676 h 4009556"/>
                <a:gd name="connsiteX9" fmla="*/ 1016000 w 3333099"/>
                <a:gd name="connsiteY9" fmla="*/ 2683126 h 4009556"/>
                <a:gd name="connsiteX10" fmla="*/ 692150 w 3333099"/>
                <a:gd name="connsiteY10" fmla="*/ 2835526 h 4009556"/>
                <a:gd name="connsiteX11" fmla="*/ 387350 w 3333099"/>
                <a:gd name="connsiteY11" fmla="*/ 2994276 h 4009556"/>
                <a:gd name="connsiteX12" fmla="*/ 82550 w 3333099"/>
                <a:gd name="connsiteY12" fmla="*/ 3127626 h 4009556"/>
                <a:gd name="connsiteX13" fmla="*/ 0 w 3333099"/>
                <a:gd name="connsiteY13" fmla="*/ 3241926 h 4009556"/>
                <a:gd name="connsiteX14" fmla="*/ 114300 w 3333099"/>
                <a:gd name="connsiteY14" fmla="*/ 3419726 h 4009556"/>
                <a:gd name="connsiteX15" fmla="*/ 547642 w 3333099"/>
                <a:gd name="connsiteY15" fmla="*/ 3641181 h 4009556"/>
                <a:gd name="connsiteX16" fmla="*/ 758466 w 3333099"/>
                <a:gd name="connsiteY16" fmla="*/ 3768180 h 4009556"/>
                <a:gd name="connsiteX17" fmla="*/ 867599 w 3333099"/>
                <a:gd name="connsiteY17" fmla="*/ 4009556 h 4009556"/>
                <a:gd name="connsiteX0" fmla="*/ 3333099 w 3333099"/>
                <a:gd name="connsiteY0" fmla="*/ 0 h 4009556"/>
                <a:gd name="connsiteX1" fmla="*/ 2909109 w 3333099"/>
                <a:gd name="connsiteY1" fmla="*/ 589341 h 4009556"/>
                <a:gd name="connsiteX2" fmla="*/ 2576710 w 3333099"/>
                <a:gd name="connsiteY2" fmla="*/ 1256331 h 4009556"/>
                <a:gd name="connsiteX3" fmla="*/ 2444750 w 3333099"/>
                <a:gd name="connsiteY3" fmla="*/ 1463926 h 4009556"/>
                <a:gd name="connsiteX4" fmla="*/ 2235200 w 3333099"/>
                <a:gd name="connsiteY4" fmla="*/ 1749676 h 4009556"/>
                <a:gd name="connsiteX5" fmla="*/ 2025650 w 3333099"/>
                <a:gd name="connsiteY5" fmla="*/ 1959226 h 4009556"/>
                <a:gd name="connsiteX6" fmla="*/ 1797050 w 3333099"/>
                <a:gd name="connsiteY6" fmla="*/ 2168776 h 4009556"/>
                <a:gd name="connsiteX7" fmla="*/ 1625600 w 3333099"/>
                <a:gd name="connsiteY7" fmla="*/ 2340226 h 4009556"/>
                <a:gd name="connsiteX8" fmla="*/ 1301750 w 3333099"/>
                <a:gd name="connsiteY8" fmla="*/ 2511676 h 4009556"/>
                <a:gd name="connsiteX9" fmla="*/ 1016000 w 3333099"/>
                <a:gd name="connsiteY9" fmla="*/ 2683126 h 4009556"/>
                <a:gd name="connsiteX10" fmla="*/ 692150 w 3333099"/>
                <a:gd name="connsiteY10" fmla="*/ 2835526 h 4009556"/>
                <a:gd name="connsiteX11" fmla="*/ 387350 w 3333099"/>
                <a:gd name="connsiteY11" fmla="*/ 2994276 h 4009556"/>
                <a:gd name="connsiteX12" fmla="*/ 82550 w 3333099"/>
                <a:gd name="connsiteY12" fmla="*/ 3127626 h 4009556"/>
                <a:gd name="connsiteX13" fmla="*/ 0 w 3333099"/>
                <a:gd name="connsiteY13" fmla="*/ 3241926 h 4009556"/>
                <a:gd name="connsiteX14" fmla="*/ 114300 w 3333099"/>
                <a:gd name="connsiteY14" fmla="*/ 3419726 h 4009556"/>
                <a:gd name="connsiteX15" fmla="*/ 497345 w 3333099"/>
                <a:gd name="connsiteY15" fmla="*/ 3618558 h 4009556"/>
                <a:gd name="connsiteX16" fmla="*/ 758466 w 3333099"/>
                <a:gd name="connsiteY16" fmla="*/ 3768180 h 4009556"/>
                <a:gd name="connsiteX17" fmla="*/ 867599 w 3333099"/>
                <a:gd name="connsiteY17" fmla="*/ 4009556 h 4009556"/>
                <a:gd name="connsiteX0" fmla="*/ 3333099 w 3333099"/>
                <a:gd name="connsiteY0" fmla="*/ 0 h 4009556"/>
                <a:gd name="connsiteX1" fmla="*/ 2909109 w 3333099"/>
                <a:gd name="connsiteY1" fmla="*/ 589341 h 4009556"/>
                <a:gd name="connsiteX2" fmla="*/ 2576710 w 3333099"/>
                <a:gd name="connsiteY2" fmla="*/ 1256331 h 4009556"/>
                <a:gd name="connsiteX3" fmla="*/ 2444750 w 3333099"/>
                <a:gd name="connsiteY3" fmla="*/ 1463926 h 4009556"/>
                <a:gd name="connsiteX4" fmla="*/ 2235200 w 3333099"/>
                <a:gd name="connsiteY4" fmla="*/ 1749676 h 4009556"/>
                <a:gd name="connsiteX5" fmla="*/ 2025650 w 3333099"/>
                <a:gd name="connsiteY5" fmla="*/ 1959226 h 4009556"/>
                <a:gd name="connsiteX6" fmla="*/ 1797050 w 3333099"/>
                <a:gd name="connsiteY6" fmla="*/ 2168776 h 4009556"/>
                <a:gd name="connsiteX7" fmla="*/ 1625600 w 3333099"/>
                <a:gd name="connsiteY7" fmla="*/ 2340226 h 4009556"/>
                <a:gd name="connsiteX8" fmla="*/ 1301750 w 3333099"/>
                <a:gd name="connsiteY8" fmla="*/ 2511676 h 4009556"/>
                <a:gd name="connsiteX9" fmla="*/ 1016000 w 3333099"/>
                <a:gd name="connsiteY9" fmla="*/ 2683126 h 4009556"/>
                <a:gd name="connsiteX10" fmla="*/ 692150 w 3333099"/>
                <a:gd name="connsiteY10" fmla="*/ 2835526 h 4009556"/>
                <a:gd name="connsiteX11" fmla="*/ 387350 w 3333099"/>
                <a:gd name="connsiteY11" fmla="*/ 2994276 h 4009556"/>
                <a:gd name="connsiteX12" fmla="*/ 82550 w 3333099"/>
                <a:gd name="connsiteY12" fmla="*/ 3127626 h 4009556"/>
                <a:gd name="connsiteX13" fmla="*/ 0 w 3333099"/>
                <a:gd name="connsiteY13" fmla="*/ 3241926 h 4009556"/>
                <a:gd name="connsiteX14" fmla="*/ 114300 w 3333099"/>
                <a:gd name="connsiteY14" fmla="*/ 3453662 h 4009556"/>
                <a:gd name="connsiteX15" fmla="*/ 497345 w 3333099"/>
                <a:gd name="connsiteY15" fmla="*/ 3618558 h 4009556"/>
                <a:gd name="connsiteX16" fmla="*/ 758466 w 3333099"/>
                <a:gd name="connsiteY16" fmla="*/ 3768180 h 4009556"/>
                <a:gd name="connsiteX17" fmla="*/ 867599 w 3333099"/>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507404 w 3343158"/>
                <a:gd name="connsiteY15" fmla="*/ 3618558 h 4009556"/>
                <a:gd name="connsiteX16" fmla="*/ 768525 w 3343158"/>
                <a:gd name="connsiteY16" fmla="*/ 3768180 h 4009556"/>
                <a:gd name="connsiteX17" fmla="*/ 877658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457108 w 3343158"/>
                <a:gd name="connsiteY15" fmla="*/ 3607246 h 4009556"/>
                <a:gd name="connsiteX16" fmla="*/ 768525 w 3343158"/>
                <a:gd name="connsiteY16" fmla="*/ 3768180 h 4009556"/>
                <a:gd name="connsiteX17" fmla="*/ 877658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457108 w 3343158"/>
                <a:gd name="connsiteY15" fmla="*/ 3607246 h 4009556"/>
                <a:gd name="connsiteX16" fmla="*/ 738347 w 3343158"/>
                <a:gd name="connsiteY16" fmla="*/ 3745557 h 4009556"/>
                <a:gd name="connsiteX17" fmla="*/ 877658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457108 w 3343158"/>
                <a:gd name="connsiteY15" fmla="*/ 3607246 h 4009556"/>
                <a:gd name="connsiteX16" fmla="*/ 738347 w 3343158"/>
                <a:gd name="connsiteY16" fmla="*/ 3745557 h 4009556"/>
                <a:gd name="connsiteX17" fmla="*/ 817303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457108 w 3343158"/>
                <a:gd name="connsiteY15" fmla="*/ 3607246 h 4009556"/>
                <a:gd name="connsiteX16" fmla="*/ 708169 w 3343158"/>
                <a:gd name="connsiteY16" fmla="*/ 3734245 h 4009556"/>
                <a:gd name="connsiteX17" fmla="*/ 817303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457108 w 3343158"/>
                <a:gd name="connsiteY15" fmla="*/ 3607246 h 4009556"/>
                <a:gd name="connsiteX16" fmla="*/ 708169 w 3343158"/>
                <a:gd name="connsiteY16" fmla="*/ 3734245 h 4009556"/>
                <a:gd name="connsiteX17" fmla="*/ 817303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457108 w 3343158"/>
                <a:gd name="connsiteY15" fmla="*/ 3607246 h 4009556"/>
                <a:gd name="connsiteX16" fmla="*/ 657873 w 3343158"/>
                <a:gd name="connsiteY16" fmla="*/ 3677687 h 4009556"/>
                <a:gd name="connsiteX17" fmla="*/ 817303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366574 w 3343158"/>
                <a:gd name="connsiteY15" fmla="*/ 3584623 h 4009556"/>
                <a:gd name="connsiteX16" fmla="*/ 657873 w 3343158"/>
                <a:gd name="connsiteY16" fmla="*/ 3677687 h 4009556"/>
                <a:gd name="connsiteX17" fmla="*/ 817303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366574 w 3343158"/>
                <a:gd name="connsiteY15" fmla="*/ 3584623 h 4009556"/>
                <a:gd name="connsiteX16" fmla="*/ 587458 w 3343158"/>
                <a:gd name="connsiteY16" fmla="*/ 3677687 h 4009556"/>
                <a:gd name="connsiteX17" fmla="*/ 817303 w 3343158"/>
                <a:gd name="connsiteY17" fmla="*/ 4009556 h 4009556"/>
                <a:gd name="connsiteX0" fmla="*/ 3343158 w 3343158"/>
                <a:gd name="connsiteY0" fmla="*/ 0 h 3986933"/>
                <a:gd name="connsiteX1" fmla="*/ 2919168 w 3343158"/>
                <a:gd name="connsiteY1" fmla="*/ 589341 h 3986933"/>
                <a:gd name="connsiteX2" fmla="*/ 2586769 w 3343158"/>
                <a:gd name="connsiteY2" fmla="*/ 1256331 h 3986933"/>
                <a:gd name="connsiteX3" fmla="*/ 2454809 w 3343158"/>
                <a:gd name="connsiteY3" fmla="*/ 1463926 h 3986933"/>
                <a:gd name="connsiteX4" fmla="*/ 2245259 w 3343158"/>
                <a:gd name="connsiteY4" fmla="*/ 1749676 h 3986933"/>
                <a:gd name="connsiteX5" fmla="*/ 2035709 w 3343158"/>
                <a:gd name="connsiteY5" fmla="*/ 1959226 h 3986933"/>
                <a:gd name="connsiteX6" fmla="*/ 1807109 w 3343158"/>
                <a:gd name="connsiteY6" fmla="*/ 2168776 h 3986933"/>
                <a:gd name="connsiteX7" fmla="*/ 1635659 w 3343158"/>
                <a:gd name="connsiteY7" fmla="*/ 2340226 h 3986933"/>
                <a:gd name="connsiteX8" fmla="*/ 1311809 w 3343158"/>
                <a:gd name="connsiteY8" fmla="*/ 2511676 h 3986933"/>
                <a:gd name="connsiteX9" fmla="*/ 1026059 w 3343158"/>
                <a:gd name="connsiteY9" fmla="*/ 2683126 h 3986933"/>
                <a:gd name="connsiteX10" fmla="*/ 702209 w 3343158"/>
                <a:gd name="connsiteY10" fmla="*/ 2835526 h 3986933"/>
                <a:gd name="connsiteX11" fmla="*/ 397409 w 3343158"/>
                <a:gd name="connsiteY11" fmla="*/ 2994276 h 3986933"/>
                <a:gd name="connsiteX12" fmla="*/ 92609 w 3343158"/>
                <a:gd name="connsiteY12" fmla="*/ 3127626 h 3986933"/>
                <a:gd name="connsiteX13" fmla="*/ 0 w 3343158"/>
                <a:gd name="connsiteY13" fmla="*/ 3298484 h 3986933"/>
                <a:gd name="connsiteX14" fmla="*/ 124359 w 3343158"/>
                <a:gd name="connsiteY14" fmla="*/ 3453662 h 3986933"/>
                <a:gd name="connsiteX15" fmla="*/ 366574 w 3343158"/>
                <a:gd name="connsiteY15" fmla="*/ 3584623 h 3986933"/>
                <a:gd name="connsiteX16" fmla="*/ 587458 w 3343158"/>
                <a:gd name="connsiteY16" fmla="*/ 3677687 h 3986933"/>
                <a:gd name="connsiteX17" fmla="*/ 666413 w 3343158"/>
                <a:gd name="connsiteY17" fmla="*/ 3986933 h 3986933"/>
                <a:gd name="connsiteX0" fmla="*/ 3343158 w 3343158"/>
                <a:gd name="connsiteY0" fmla="*/ 0 h 3986933"/>
                <a:gd name="connsiteX1" fmla="*/ 2919168 w 3343158"/>
                <a:gd name="connsiteY1" fmla="*/ 589341 h 3986933"/>
                <a:gd name="connsiteX2" fmla="*/ 2586769 w 3343158"/>
                <a:gd name="connsiteY2" fmla="*/ 1256331 h 3986933"/>
                <a:gd name="connsiteX3" fmla="*/ 2454809 w 3343158"/>
                <a:gd name="connsiteY3" fmla="*/ 1463926 h 3986933"/>
                <a:gd name="connsiteX4" fmla="*/ 2245259 w 3343158"/>
                <a:gd name="connsiteY4" fmla="*/ 1749676 h 3986933"/>
                <a:gd name="connsiteX5" fmla="*/ 2035709 w 3343158"/>
                <a:gd name="connsiteY5" fmla="*/ 1959226 h 3986933"/>
                <a:gd name="connsiteX6" fmla="*/ 1807109 w 3343158"/>
                <a:gd name="connsiteY6" fmla="*/ 2168776 h 3986933"/>
                <a:gd name="connsiteX7" fmla="*/ 1635659 w 3343158"/>
                <a:gd name="connsiteY7" fmla="*/ 2340226 h 3986933"/>
                <a:gd name="connsiteX8" fmla="*/ 1311809 w 3343158"/>
                <a:gd name="connsiteY8" fmla="*/ 2511676 h 3986933"/>
                <a:gd name="connsiteX9" fmla="*/ 1026059 w 3343158"/>
                <a:gd name="connsiteY9" fmla="*/ 2683126 h 3986933"/>
                <a:gd name="connsiteX10" fmla="*/ 702209 w 3343158"/>
                <a:gd name="connsiteY10" fmla="*/ 2835526 h 3986933"/>
                <a:gd name="connsiteX11" fmla="*/ 397409 w 3343158"/>
                <a:gd name="connsiteY11" fmla="*/ 2994276 h 3986933"/>
                <a:gd name="connsiteX12" fmla="*/ 92609 w 3343158"/>
                <a:gd name="connsiteY12" fmla="*/ 3127626 h 3986933"/>
                <a:gd name="connsiteX13" fmla="*/ 0 w 3343158"/>
                <a:gd name="connsiteY13" fmla="*/ 3298484 h 3986933"/>
                <a:gd name="connsiteX14" fmla="*/ 124359 w 3343158"/>
                <a:gd name="connsiteY14" fmla="*/ 3453662 h 3986933"/>
                <a:gd name="connsiteX15" fmla="*/ 366574 w 3343158"/>
                <a:gd name="connsiteY15" fmla="*/ 3584623 h 3986933"/>
                <a:gd name="connsiteX16" fmla="*/ 587458 w 3343158"/>
                <a:gd name="connsiteY16" fmla="*/ 3677687 h 3986933"/>
                <a:gd name="connsiteX17" fmla="*/ 616116 w 3343158"/>
                <a:gd name="connsiteY17" fmla="*/ 3986933 h 3986933"/>
                <a:gd name="connsiteX0" fmla="*/ 3343158 w 3343158"/>
                <a:gd name="connsiteY0" fmla="*/ 0 h 3986933"/>
                <a:gd name="connsiteX1" fmla="*/ 2919168 w 3343158"/>
                <a:gd name="connsiteY1" fmla="*/ 589341 h 3986933"/>
                <a:gd name="connsiteX2" fmla="*/ 2586769 w 3343158"/>
                <a:gd name="connsiteY2" fmla="*/ 1256331 h 3986933"/>
                <a:gd name="connsiteX3" fmla="*/ 2454809 w 3343158"/>
                <a:gd name="connsiteY3" fmla="*/ 1463926 h 3986933"/>
                <a:gd name="connsiteX4" fmla="*/ 2245259 w 3343158"/>
                <a:gd name="connsiteY4" fmla="*/ 1749676 h 3986933"/>
                <a:gd name="connsiteX5" fmla="*/ 2035709 w 3343158"/>
                <a:gd name="connsiteY5" fmla="*/ 1959226 h 3986933"/>
                <a:gd name="connsiteX6" fmla="*/ 1807109 w 3343158"/>
                <a:gd name="connsiteY6" fmla="*/ 2168776 h 3986933"/>
                <a:gd name="connsiteX7" fmla="*/ 1635659 w 3343158"/>
                <a:gd name="connsiteY7" fmla="*/ 2340226 h 3986933"/>
                <a:gd name="connsiteX8" fmla="*/ 1311809 w 3343158"/>
                <a:gd name="connsiteY8" fmla="*/ 2511676 h 3986933"/>
                <a:gd name="connsiteX9" fmla="*/ 1026059 w 3343158"/>
                <a:gd name="connsiteY9" fmla="*/ 2683126 h 3986933"/>
                <a:gd name="connsiteX10" fmla="*/ 702209 w 3343158"/>
                <a:gd name="connsiteY10" fmla="*/ 2835526 h 3986933"/>
                <a:gd name="connsiteX11" fmla="*/ 397409 w 3343158"/>
                <a:gd name="connsiteY11" fmla="*/ 2994276 h 3986933"/>
                <a:gd name="connsiteX12" fmla="*/ 92609 w 3343158"/>
                <a:gd name="connsiteY12" fmla="*/ 3127626 h 3986933"/>
                <a:gd name="connsiteX13" fmla="*/ 0 w 3343158"/>
                <a:gd name="connsiteY13" fmla="*/ 3298484 h 3986933"/>
                <a:gd name="connsiteX14" fmla="*/ 124359 w 3343158"/>
                <a:gd name="connsiteY14" fmla="*/ 3453662 h 3986933"/>
                <a:gd name="connsiteX15" fmla="*/ 366574 w 3343158"/>
                <a:gd name="connsiteY15" fmla="*/ 3584623 h 3986933"/>
                <a:gd name="connsiteX16" fmla="*/ 537161 w 3343158"/>
                <a:gd name="connsiteY16" fmla="*/ 3677687 h 3986933"/>
                <a:gd name="connsiteX17" fmla="*/ 616116 w 3343158"/>
                <a:gd name="connsiteY17" fmla="*/ 3986933 h 3986933"/>
                <a:gd name="connsiteX0" fmla="*/ 3343158 w 3343158"/>
                <a:gd name="connsiteY0" fmla="*/ 0 h 3986933"/>
                <a:gd name="connsiteX1" fmla="*/ 2919168 w 3343158"/>
                <a:gd name="connsiteY1" fmla="*/ 589341 h 3986933"/>
                <a:gd name="connsiteX2" fmla="*/ 2586769 w 3343158"/>
                <a:gd name="connsiteY2" fmla="*/ 1256331 h 3986933"/>
                <a:gd name="connsiteX3" fmla="*/ 2454809 w 3343158"/>
                <a:gd name="connsiteY3" fmla="*/ 1463926 h 3986933"/>
                <a:gd name="connsiteX4" fmla="*/ 2245259 w 3343158"/>
                <a:gd name="connsiteY4" fmla="*/ 1749676 h 3986933"/>
                <a:gd name="connsiteX5" fmla="*/ 2035709 w 3343158"/>
                <a:gd name="connsiteY5" fmla="*/ 1959226 h 3986933"/>
                <a:gd name="connsiteX6" fmla="*/ 1807109 w 3343158"/>
                <a:gd name="connsiteY6" fmla="*/ 2168776 h 3986933"/>
                <a:gd name="connsiteX7" fmla="*/ 1635659 w 3343158"/>
                <a:gd name="connsiteY7" fmla="*/ 2340226 h 3986933"/>
                <a:gd name="connsiteX8" fmla="*/ 1311809 w 3343158"/>
                <a:gd name="connsiteY8" fmla="*/ 2511676 h 3986933"/>
                <a:gd name="connsiteX9" fmla="*/ 1026059 w 3343158"/>
                <a:gd name="connsiteY9" fmla="*/ 2683126 h 3986933"/>
                <a:gd name="connsiteX10" fmla="*/ 702209 w 3343158"/>
                <a:gd name="connsiteY10" fmla="*/ 2835526 h 3986933"/>
                <a:gd name="connsiteX11" fmla="*/ 397409 w 3343158"/>
                <a:gd name="connsiteY11" fmla="*/ 2994276 h 3986933"/>
                <a:gd name="connsiteX12" fmla="*/ 92609 w 3343158"/>
                <a:gd name="connsiteY12" fmla="*/ 3127626 h 3986933"/>
                <a:gd name="connsiteX13" fmla="*/ 0 w 3343158"/>
                <a:gd name="connsiteY13" fmla="*/ 3298484 h 3986933"/>
                <a:gd name="connsiteX14" fmla="*/ 124359 w 3343158"/>
                <a:gd name="connsiteY14" fmla="*/ 3453662 h 3986933"/>
                <a:gd name="connsiteX15" fmla="*/ 326336 w 3343158"/>
                <a:gd name="connsiteY15" fmla="*/ 3573311 h 3986933"/>
                <a:gd name="connsiteX16" fmla="*/ 537161 w 3343158"/>
                <a:gd name="connsiteY16" fmla="*/ 3677687 h 3986933"/>
                <a:gd name="connsiteX17" fmla="*/ 616116 w 3343158"/>
                <a:gd name="connsiteY17" fmla="*/ 3986933 h 3986933"/>
                <a:gd name="connsiteX0" fmla="*/ 3343158 w 3343158"/>
                <a:gd name="connsiteY0" fmla="*/ 0 h 3986933"/>
                <a:gd name="connsiteX1" fmla="*/ 2919168 w 3343158"/>
                <a:gd name="connsiteY1" fmla="*/ 589341 h 3986933"/>
                <a:gd name="connsiteX2" fmla="*/ 2586769 w 3343158"/>
                <a:gd name="connsiteY2" fmla="*/ 1256331 h 3986933"/>
                <a:gd name="connsiteX3" fmla="*/ 2454809 w 3343158"/>
                <a:gd name="connsiteY3" fmla="*/ 1463926 h 3986933"/>
                <a:gd name="connsiteX4" fmla="*/ 2245259 w 3343158"/>
                <a:gd name="connsiteY4" fmla="*/ 1749676 h 3986933"/>
                <a:gd name="connsiteX5" fmla="*/ 2035709 w 3343158"/>
                <a:gd name="connsiteY5" fmla="*/ 1959226 h 3986933"/>
                <a:gd name="connsiteX6" fmla="*/ 1807109 w 3343158"/>
                <a:gd name="connsiteY6" fmla="*/ 2168776 h 3986933"/>
                <a:gd name="connsiteX7" fmla="*/ 1635659 w 3343158"/>
                <a:gd name="connsiteY7" fmla="*/ 2340226 h 3986933"/>
                <a:gd name="connsiteX8" fmla="*/ 1311809 w 3343158"/>
                <a:gd name="connsiteY8" fmla="*/ 2511676 h 3986933"/>
                <a:gd name="connsiteX9" fmla="*/ 1026059 w 3343158"/>
                <a:gd name="connsiteY9" fmla="*/ 2683126 h 3986933"/>
                <a:gd name="connsiteX10" fmla="*/ 702209 w 3343158"/>
                <a:gd name="connsiteY10" fmla="*/ 2835526 h 3986933"/>
                <a:gd name="connsiteX11" fmla="*/ 397409 w 3343158"/>
                <a:gd name="connsiteY11" fmla="*/ 2994276 h 3986933"/>
                <a:gd name="connsiteX12" fmla="*/ 92609 w 3343158"/>
                <a:gd name="connsiteY12" fmla="*/ 3127626 h 3986933"/>
                <a:gd name="connsiteX13" fmla="*/ 0 w 3343158"/>
                <a:gd name="connsiteY13" fmla="*/ 3298484 h 3986933"/>
                <a:gd name="connsiteX14" fmla="*/ 124359 w 3343158"/>
                <a:gd name="connsiteY14" fmla="*/ 3453662 h 3986933"/>
                <a:gd name="connsiteX15" fmla="*/ 326336 w 3343158"/>
                <a:gd name="connsiteY15" fmla="*/ 3573311 h 3986933"/>
                <a:gd name="connsiteX16" fmla="*/ 496924 w 3343158"/>
                <a:gd name="connsiteY16" fmla="*/ 3666376 h 3986933"/>
                <a:gd name="connsiteX17" fmla="*/ 616116 w 3343158"/>
                <a:gd name="connsiteY17" fmla="*/ 3986933 h 3986933"/>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326336 w 3343158"/>
                <a:gd name="connsiteY15" fmla="*/ 3573311 h 4009556"/>
                <a:gd name="connsiteX16" fmla="*/ 496924 w 3343158"/>
                <a:gd name="connsiteY16" fmla="*/ 3666376 h 4009556"/>
                <a:gd name="connsiteX17" fmla="*/ 575879 w 3343158"/>
                <a:gd name="connsiteY17" fmla="*/ 4009556 h 4009556"/>
                <a:gd name="connsiteX0" fmla="*/ 3343158 w 3343158"/>
                <a:gd name="connsiteY0" fmla="*/ 0 h 3967137"/>
                <a:gd name="connsiteX1" fmla="*/ 2919168 w 3343158"/>
                <a:gd name="connsiteY1" fmla="*/ 589341 h 3967137"/>
                <a:gd name="connsiteX2" fmla="*/ 2586769 w 3343158"/>
                <a:gd name="connsiteY2" fmla="*/ 1256331 h 3967137"/>
                <a:gd name="connsiteX3" fmla="*/ 2454809 w 3343158"/>
                <a:gd name="connsiteY3" fmla="*/ 1463926 h 3967137"/>
                <a:gd name="connsiteX4" fmla="*/ 2245259 w 3343158"/>
                <a:gd name="connsiteY4" fmla="*/ 1749676 h 3967137"/>
                <a:gd name="connsiteX5" fmla="*/ 2035709 w 3343158"/>
                <a:gd name="connsiteY5" fmla="*/ 1959226 h 3967137"/>
                <a:gd name="connsiteX6" fmla="*/ 1807109 w 3343158"/>
                <a:gd name="connsiteY6" fmla="*/ 2168776 h 3967137"/>
                <a:gd name="connsiteX7" fmla="*/ 1635659 w 3343158"/>
                <a:gd name="connsiteY7" fmla="*/ 2340226 h 3967137"/>
                <a:gd name="connsiteX8" fmla="*/ 1311809 w 3343158"/>
                <a:gd name="connsiteY8" fmla="*/ 2511676 h 3967137"/>
                <a:gd name="connsiteX9" fmla="*/ 1026059 w 3343158"/>
                <a:gd name="connsiteY9" fmla="*/ 2683126 h 3967137"/>
                <a:gd name="connsiteX10" fmla="*/ 702209 w 3343158"/>
                <a:gd name="connsiteY10" fmla="*/ 2835526 h 3967137"/>
                <a:gd name="connsiteX11" fmla="*/ 397409 w 3343158"/>
                <a:gd name="connsiteY11" fmla="*/ 2994276 h 3967137"/>
                <a:gd name="connsiteX12" fmla="*/ 92609 w 3343158"/>
                <a:gd name="connsiteY12" fmla="*/ 3127626 h 3967137"/>
                <a:gd name="connsiteX13" fmla="*/ 0 w 3343158"/>
                <a:gd name="connsiteY13" fmla="*/ 3298484 h 3967137"/>
                <a:gd name="connsiteX14" fmla="*/ 124359 w 3343158"/>
                <a:gd name="connsiteY14" fmla="*/ 3453662 h 3967137"/>
                <a:gd name="connsiteX15" fmla="*/ 326336 w 3343158"/>
                <a:gd name="connsiteY15" fmla="*/ 3573311 h 3967137"/>
                <a:gd name="connsiteX16" fmla="*/ 496924 w 3343158"/>
                <a:gd name="connsiteY16" fmla="*/ 3666376 h 3967137"/>
                <a:gd name="connsiteX17" fmla="*/ 538156 w 3343158"/>
                <a:gd name="connsiteY17" fmla="*/ 3967137 h 3967137"/>
                <a:gd name="connsiteX0" fmla="*/ 3343158 w 3343158"/>
                <a:gd name="connsiteY0" fmla="*/ 0 h 3967137"/>
                <a:gd name="connsiteX1" fmla="*/ 2919168 w 3343158"/>
                <a:gd name="connsiteY1" fmla="*/ 589341 h 3967137"/>
                <a:gd name="connsiteX2" fmla="*/ 2586769 w 3343158"/>
                <a:gd name="connsiteY2" fmla="*/ 1256331 h 3967137"/>
                <a:gd name="connsiteX3" fmla="*/ 2454809 w 3343158"/>
                <a:gd name="connsiteY3" fmla="*/ 1463926 h 3967137"/>
                <a:gd name="connsiteX4" fmla="*/ 2245259 w 3343158"/>
                <a:gd name="connsiteY4" fmla="*/ 1749676 h 3967137"/>
                <a:gd name="connsiteX5" fmla="*/ 2035709 w 3343158"/>
                <a:gd name="connsiteY5" fmla="*/ 1959226 h 3967137"/>
                <a:gd name="connsiteX6" fmla="*/ 1807109 w 3343158"/>
                <a:gd name="connsiteY6" fmla="*/ 2168776 h 3967137"/>
                <a:gd name="connsiteX7" fmla="*/ 1635659 w 3343158"/>
                <a:gd name="connsiteY7" fmla="*/ 2340226 h 3967137"/>
                <a:gd name="connsiteX8" fmla="*/ 1311809 w 3343158"/>
                <a:gd name="connsiteY8" fmla="*/ 2511676 h 3967137"/>
                <a:gd name="connsiteX9" fmla="*/ 1026059 w 3343158"/>
                <a:gd name="connsiteY9" fmla="*/ 2683126 h 3967137"/>
                <a:gd name="connsiteX10" fmla="*/ 702209 w 3343158"/>
                <a:gd name="connsiteY10" fmla="*/ 2835526 h 3967137"/>
                <a:gd name="connsiteX11" fmla="*/ 397409 w 3343158"/>
                <a:gd name="connsiteY11" fmla="*/ 2994276 h 3967137"/>
                <a:gd name="connsiteX12" fmla="*/ 92609 w 3343158"/>
                <a:gd name="connsiteY12" fmla="*/ 3127626 h 3967137"/>
                <a:gd name="connsiteX13" fmla="*/ 0 w 3343158"/>
                <a:gd name="connsiteY13" fmla="*/ 3298484 h 3967137"/>
                <a:gd name="connsiteX14" fmla="*/ 124359 w 3343158"/>
                <a:gd name="connsiteY14" fmla="*/ 3453662 h 3967137"/>
                <a:gd name="connsiteX15" fmla="*/ 326336 w 3343158"/>
                <a:gd name="connsiteY15" fmla="*/ 3573311 h 3967137"/>
                <a:gd name="connsiteX16" fmla="*/ 471775 w 3343158"/>
                <a:gd name="connsiteY16" fmla="*/ 3680516 h 3967137"/>
                <a:gd name="connsiteX17" fmla="*/ 538156 w 3343158"/>
                <a:gd name="connsiteY17" fmla="*/ 3967137 h 3967137"/>
                <a:gd name="connsiteX0" fmla="*/ 3452779 w 3452779"/>
                <a:gd name="connsiteY0" fmla="*/ 0 h 3967137"/>
                <a:gd name="connsiteX1" fmla="*/ 3028789 w 3452779"/>
                <a:gd name="connsiteY1" fmla="*/ 589341 h 3967137"/>
                <a:gd name="connsiteX2" fmla="*/ 2696390 w 3452779"/>
                <a:gd name="connsiteY2" fmla="*/ 1256331 h 3967137"/>
                <a:gd name="connsiteX3" fmla="*/ 2564430 w 3452779"/>
                <a:gd name="connsiteY3" fmla="*/ 1463926 h 3967137"/>
                <a:gd name="connsiteX4" fmla="*/ 2354880 w 3452779"/>
                <a:gd name="connsiteY4" fmla="*/ 1749676 h 3967137"/>
                <a:gd name="connsiteX5" fmla="*/ 2145330 w 3452779"/>
                <a:gd name="connsiteY5" fmla="*/ 1959226 h 3967137"/>
                <a:gd name="connsiteX6" fmla="*/ 1916730 w 3452779"/>
                <a:gd name="connsiteY6" fmla="*/ 2168776 h 3967137"/>
                <a:gd name="connsiteX7" fmla="*/ 1745280 w 3452779"/>
                <a:gd name="connsiteY7" fmla="*/ 2340226 h 3967137"/>
                <a:gd name="connsiteX8" fmla="*/ 1421430 w 3452779"/>
                <a:gd name="connsiteY8" fmla="*/ 2511676 h 3967137"/>
                <a:gd name="connsiteX9" fmla="*/ 1135680 w 3452779"/>
                <a:gd name="connsiteY9" fmla="*/ 2683126 h 3967137"/>
                <a:gd name="connsiteX10" fmla="*/ 811830 w 3452779"/>
                <a:gd name="connsiteY10" fmla="*/ 2835526 h 3967137"/>
                <a:gd name="connsiteX11" fmla="*/ 507030 w 3452779"/>
                <a:gd name="connsiteY11" fmla="*/ 2994276 h 3967137"/>
                <a:gd name="connsiteX12" fmla="*/ 202230 w 3452779"/>
                <a:gd name="connsiteY12" fmla="*/ 3127626 h 3967137"/>
                <a:gd name="connsiteX13" fmla="*/ 0 w 3452779"/>
                <a:gd name="connsiteY13" fmla="*/ 3298484 h 3967137"/>
                <a:gd name="connsiteX14" fmla="*/ 233980 w 3452779"/>
                <a:gd name="connsiteY14" fmla="*/ 3453662 h 3967137"/>
                <a:gd name="connsiteX15" fmla="*/ 435957 w 3452779"/>
                <a:gd name="connsiteY15" fmla="*/ 3573311 h 3967137"/>
                <a:gd name="connsiteX16" fmla="*/ 581396 w 3452779"/>
                <a:gd name="connsiteY16" fmla="*/ 3680516 h 3967137"/>
                <a:gd name="connsiteX17" fmla="*/ 647777 w 3452779"/>
                <a:gd name="connsiteY17" fmla="*/ 3967137 h 3967137"/>
                <a:gd name="connsiteX0" fmla="*/ 3571829 w 3571829"/>
                <a:gd name="connsiteY0" fmla="*/ 0 h 3967137"/>
                <a:gd name="connsiteX1" fmla="*/ 3147839 w 3571829"/>
                <a:gd name="connsiteY1" fmla="*/ 589341 h 3967137"/>
                <a:gd name="connsiteX2" fmla="*/ 2815440 w 3571829"/>
                <a:gd name="connsiteY2" fmla="*/ 1256331 h 3967137"/>
                <a:gd name="connsiteX3" fmla="*/ 2683480 w 3571829"/>
                <a:gd name="connsiteY3" fmla="*/ 1463926 h 3967137"/>
                <a:gd name="connsiteX4" fmla="*/ 2473930 w 3571829"/>
                <a:gd name="connsiteY4" fmla="*/ 1749676 h 3967137"/>
                <a:gd name="connsiteX5" fmla="*/ 2264380 w 3571829"/>
                <a:gd name="connsiteY5" fmla="*/ 1959226 h 3967137"/>
                <a:gd name="connsiteX6" fmla="*/ 2035780 w 3571829"/>
                <a:gd name="connsiteY6" fmla="*/ 2168776 h 3967137"/>
                <a:gd name="connsiteX7" fmla="*/ 1864330 w 3571829"/>
                <a:gd name="connsiteY7" fmla="*/ 2340226 h 3967137"/>
                <a:gd name="connsiteX8" fmla="*/ 1540480 w 3571829"/>
                <a:gd name="connsiteY8" fmla="*/ 2511676 h 3967137"/>
                <a:gd name="connsiteX9" fmla="*/ 1254730 w 3571829"/>
                <a:gd name="connsiteY9" fmla="*/ 2683126 h 3967137"/>
                <a:gd name="connsiteX10" fmla="*/ 930880 w 3571829"/>
                <a:gd name="connsiteY10" fmla="*/ 2835526 h 3967137"/>
                <a:gd name="connsiteX11" fmla="*/ 626080 w 3571829"/>
                <a:gd name="connsiteY11" fmla="*/ 2994276 h 3967137"/>
                <a:gd name="connsiteX12" fmla="*/ 321280 w 3571829"/>
                <a:gd name="connsiteY12" fmla="*/ 3127626 h 3967137"/>
                <a:gd name="connsiteX13" fmla="*/ 119050 w 3571829"/>
                <a:gd name="connsiteY13" fmla="*/ 3298484 h 3967137"/>
                <a:gd name="connsiteX14" fmla="*/ 14202 w 3571829"/>
                <a:gd name="connsiteY14" fmla="*/ 3431250 h 3967137"/>
                <a:gd name="connsiteX15" fmla="*/ 555007 w 3571829"/>
                <a:gd name="connsiteY15" fmla="*/ 3573311 h 3967137"/>
                <a:gd name="connsiteX16" fmla="*/ 700446 w 3571829"/>
                <a:gd name="connsiteY16" fmla="*/ 3680516 h 3967137"/>
                <a:gd name="connsiteX17" fmla="*/ 766827 w 3571829"/>
                <a:gd name="connsiteY17" fmla="*/ 3967137 h 3967137"/>
                <a:gd name="connsiteX0" fmla="*/ 3675179 w 3675179"/>
                <a:gd name="connsiteY0" fmla="*/ 0 h 3967137"/>
                <a:gd name="connsiteX1" fmla="*/ 3251189 w 3675179"/>
                <a:gd name="connsiteY1" fmla="*/ 589341 h 3967137"/>
                <a:gd name="connsiteX2" fmla="*/ 2918790 w 3675179"/>
                <a:gd name="connsiteY2" fmla="*/ 1256331 h 3967137"/>
                <a:gd name="connsiteX3" fmla="*/ 2786830 w 3675179"/>
                <a:gd name="connsiteY3" fmla="*/ 1463926 h 3967137"/>
                <a:gd name="connsiteX4" fmla="*/ 2577280 w 3675179"/>
                <a:gd name="connsiteY4" fmla="*/ 1749676 h 3967137"/>
                <a:gd name="connsiteX5" fmla="*/ 2367730 w 3675179"/>
                <a:gd name="connsiteY5" fmla="*/ 1959226 h 3967137"/>
                <a:gd name="connsiteX6" fmla="*/ 2139130 w 3675179"/>
                <a:gd name="connsiteY6" fmla="*/ 2168776 h 3967137"/>
                <a:gd name="connsiteX7" fmla="*/ 1967680 w 3675179"/>
                <a:gd name="connsiteY7" fmla="*/ 2340226 h 3967137"/>
                <a:gd name="connsiteX8" fmla="*/ 1643830 w 3675179"/>
                <a:gd name="connsiteY8" fmla="*/ 2511676 h 3967137"/>
                <a:gd name="connsiteX9" fmla="*/ 1358080 w 3675179"/>
                <a:gd name="connsiteY9" fmla="*/ 2683126 h 3967137"/>
                <a:gd name="connsiteX10" fmla="*/ 1034230 w 3675179"/>
                <a:gd name="connsiteY10" fmla="*/ 2835526 h 3967137"/>
                <a:gd name="connsiteX11" fmla="*/ 729430 w 3675179"/>
                <a:gd name="connsiteY11" fmla="*/ 2994276 h 3967137"/>
                <a:gd name="connsiteX12" fmla="*/ 424630 w 3675179"/>
                <a:gd name="connsiteY12" fmla="*/ 3127626 h 3967137"/>
                <a:gd name="connsiteX13" fmla="*/ 222400 w 3675179"/>
                <a:gd name="connsiteY13" fmla="*/ 3298484 h 3967137"/>
                <a:gd name="connsiteX14" fmla="*/ 117552 w 3675179"/>
                <a:gd name="connsiteY14" fmla="*/ 3431250 h 3967137"/>
                <a:gd name="connsiteX15" fmla="*/ 40493 w 3675179"/>
                <a:gd name="connsiteY15" fmla="*/ 3517280 h 3967137"/>
                <a:gd name="connsiteX16" fmla="*/ 803796 w 3675179"/>
                <a:gd name="connsiteY16" fmla="*/ 3680516 h 3967137"/>
                <a:gd name="connsiteX17" fmla="*/ 870177 w 3675179"/>
                <a:gd name="connsiteY17" fmla="*/ 3967137 h 3967137"/>
                <a:gd name="connsiteX0" fmla="*/ 3635078 w 3635078"/>
                <a:gd name="connsiteY0" fmla="*/ 0 h 3967137"/>
                <a:gd name="connsiteX1" fmla="*/ 3211088 w 3635078"/>
                <a:gd name="connsiteY1" fmla="*/ 589341 h 3967137"/>
                <a:gd name="connsiteX2" fmla="*/ 2878689 w 3635078"/>
                <a:gd name="connsiteY2" fmla="*/ 1256331 h 3967137"/>
                <a:gd name="connsiteX3" fmla="*/ 2746729 w 3635078"/>
                <a:gd name="connsiteY3" fmla="*/ 1463926 h 3967137"/>
                <a:gd name="connsiteX4" fmla="*/ 2537179 w 3635078"/>
                <a:gd name="connsiteY4" fmla="*/ 1749676 h 3967137"/>
                <a:gd name="connsiteX5" fmla="*/ 2327629 w 3635078"/>
                <a:gd name="connsiteY5" fmla="*/ 1959226 h 3967137"/>
                <a:gd name="connsiteX6" fmla="*/ 2099029 w 3635078"/>
                <a:gd name="connsiteY6" fmla="*/ 2168776 h 3967137"/>
                <a:gd name="connsiteX7" fmla="*/ 1927579 w 3635078"/>
                <a:gd name="connsiteY7" fmla="*/ 2340226 h 3967137"/>
                <a:gd name="connsiteX8" fmla="*/ 1603729 w 3635078"/>
                <a:gd name="connsiteY8" fmla="*/ 2511676 h 3967137"/>
                <a:gd name="connsiteX9" fmla="*/ 1317979 w 3635078"/>
                <a:gd name="connsiteY9" fmla="*/ 2683126 h 3967137"/>
                <a:gd name="connsiteX10" fmla="*/ 994129 w 3635078"/>
                <a:gd name="connsiteY10" fmla="*/ 2835526 h 3967137"/>
                <a:gd name="connsiteX11" fmla="*/ 689329 w 3635078"/>
                <a:gd name="connsiteY11" fmla="*/ 2994276 h 3967137"/>
                <a:gd name="connsiteX12" fmla="*/ 384529 w 3635078"/>
                <a:gd name="connsiteY12" fmla="*/ 3127626 h 3967137"/>
                <a:gd name="connsiteX13" fmla="*/ 182299 w 3635078"/>
                <a:gd name="connsiteY13" fmla="*/ 3298484 h 3967137"/>
                <a:gd name="connsiteX14" fmla="*/ 77451 w 3635078"/>
                <a:gd name="connsiteY14" fmla="*/ 3431250 h 3967137"/>
                <a:gd name="connsiteX15" fmla="*/ 392 w 3635078"/>
                <a:gd name="connsiteY15" fmla="*/ 3517280 h 3967137"/>
                <a:gd name="connsiteX16" fmla="*/ 56143 w 3635078"/>
                <a:gd name="connsiteY16" fmla="*/ 3602073 h 3967137"/>
                <a:gd name="connsiteX17" fmla="*/ 830076 w 3635078"/>
                <a:gd name="connsiteY17" fmla="*/ 3967137 h 3967137"/>
                <a:gd name="connsiteX0" fmla="*/ 3635078 w 3635078"/>
                <a:gd name="connsiteY0" fmla="*/ 0 h 3602073"/>
                <a:gd name="connsiteX1" fmla="*/ 3211088 w 3635078"/>
                <a:gd name="connsiteY1" fmla="*/ 589341 h 3602073"/>
                <a:gd name="connsiteX2" fmla="*/ 2878689 w 3635078"/>
                <a:gd name="connsiteY2" fmla="*/ 1256331 h 3602073"/>
                <a:gd name="connsiteX3" fmla="*/ 2746729 w 3635078"/>
                <a:gd name="connsiteY3" fmla="*/ 1463926 h 3602073"/>
                <a:gd name="connsiteX4" fmla="*/ 2537179 w 3635078"/>
                <a:gd name="connsiteY4" fmla="*/ 1749676 h 3602073"/>
                <a:gd name="connsiteX5" fmla="*/ 2327629 w 3635078"/>
                <a:gd name="connsiteY5" fmla="*/ 1959226 h 3602073"/>
                <a:gd name="connsiteX6" fmla="*/ 2099029 w 3635078"/>
                <a:gd name="connsiteY6" fmla="*/ 2168776 h 3602073"/>
                <a:gd name="connsiteX7" fmla="*/ 1927579 w 3635078"/>
                <a:gd name="connsiteY7" fmla="*/ 2340226 h 3602073"/>
                <a:gd name="connsiteX8" fmla="*/ 1603729 w 3635078"/>
                <a:gd name="connsiteY8" fmla="*/ 2511676 h 3602073"/>
                <a:gd name="connsiteX9" fmla="*/ 1317979 w 3635078"/>
                <a:gd name="connsiteY9" fmla="*/ 2683126 h 3602073"/>
                <a:gd name="connsiteX10" fmla="*/ 994129 w 3635078"/>
                <a:gd name="connsiteY10" fmla="*/ 2835526 h 3602073"/>
                <a:gd name="connsiteX11" fmla="*/ 689329 w 3635078"/>
                <a:gd name="connsiteY11" fmla="*/ 2994276 h 3602073"/>
                <a:gd name="connsiteX12" fmla="*/ 384529 w 3635078"/>
                <a:gd name="connsiteY12" fmla="*/ 3127626 h 3602073"/>
                <a:gd name="connsiteX13" fmla="*/ 182299 w 3635078"/>
                <a:gd name="connsiteY13" fmla="*/ 3298484 h 3602073"/>
                <a:gd name="connsiteX14" fmla="*/ 77451 w 3635078"/>
                <a:gd name="connsiteY14" fmla="*/ 3431250 h 3602073"/>
                <a:gd name="connsiteX15" fmla="*/ 392 w 3635078"/>
                <a:gd name="connsiteY15" fmla="*/ 3517280 h 3602073"/>
                <a:gd name="connsiteX16" fmla="*/ 56143 w 3635078"/>
                <a:gd name="connsiteY16" fmla="*/ 3602073 h 3602073"/>
                <a:gd name="connsiteX0" fmla="*/ 3642565 w 3642565"/>
                <a:gd name="connsiteY0" fmla="*/ 0 h 3641295"/>
                <a:gd name="connsiteX1" fmla="*/ 3218575 w 3642565"/>
                <a:gd name="connsiteY1" fmla="*/ 589341 h 3641295"/>
                <a:gd name="connsiteX2" fmla="*/ 2886176 w 3642565"/>
                <a:gd name="connsiteY2" fmla="*/ 1256331 h 3641295"/>
                <a:gd name="connsiteX3" fmla="*/ 2754216 w 3642565"/>
                <a:gd name="connsiteY3" fmla="*/ 1463926 h 3641295"/>
                <a:gd name="connsiteX4" fmla="*/ 2544666 w 3642565"/>
                <a:gd name="connsiteY4" fmla="*/ 1749676 h 3641295"/>
                <a:gd name="connsiteX5" fmla="*/ 2335116 w 3642565"/>
                <a:gd name="connsiteY5" fmla="*/ 1959226 h 3641295"/>
                <a:gd name="connsiteX6" fmla="*/ 2106516 w 3642565"/>
                <a:gd name="connsiteY6" fmla="*/ 2168776 h 3641295"/>
                <a:gd name="connsiteX7" fmla="*/ 1935066 w 3642565"/>
                <a:gd name="connsiteY7" fmla="*/ 2340226 h 3641295"/>
                <a:gd name="connsiteX8" fmla="*/ 1611216 w 3642565"/>
                <a:gd name="connsiteY8" fmla="*/ 2511676 h 3641295"/>
                <a:gd name="connsiteX9" fmla="*/ 1325466 w 3642565"/>
                <a:gd name="connsiteY9" fmla="*/ 2683126 h 3641295"/>
                <a:gd name="connsiteX10" fmla="*/ 1001616 w 3642565"/>
                <a:gd name="connsiteY10" fmla="*/ 2835526 h 3641295"/>
                <a:gd name="connsiteX11" fmla="*/ 696816 w 3642565"/>
                <a:gd name="connsiteY11" fmla="*/ 2994276 h 3641295"/>
                <a:gd name="connsiteX12" fmla="*/ 392016 w 3642565"/>
                <a:gd name="connsiteY12" fmla="*/ 3127626 h 3641295"/>
                <a:gd name="connsiteX13" fmla="*/ 189786 w 3642565"/>
                <a:gd name="connsiteY13" fmla="*/ 3298484 h 3641295"/>
                <a:gd name="connsiteX14" fmla="*/ 84938 w 3642565"/>
                <a:gd name="connsiteY14" fmla="*/ 3431250 h 3641295"/>
                <a:gd name="connsiteX15" fmla="*/ 7879 w 3642565"/>
                <a:gd name="connsiteY15" fmla="*/ 3517280 h 3641295"/>
                <a:gd name="connsiteX16" fmla="*/ 28750 w 3642565"/>
                <a:gd name="connsiteY16" fmla="*/ 3641295 h 3641295"/>
                <a:gd name="connsiteX0" fmla="*/ 3642567 w 3642567"/>
                <a:gd name="connsiteY0" fmla="*/ 0 h 3641295"/>
                <a:gd name="connsiteX1" fmla="*/ 3218577 w 3642567"/>
                <a:gd name="connsiteY1" fmla="*/ 589341 h 3641295"/>
                <a:gd name="connsiteX2" fmla="*/ 2886178 w 3642567"/>
                <a:gd name="connsiteY2" fmla="*/ 1256331 h 3641295"/>
                <a:gd name="connsiteX3" fmla="*/ 2754218 w 3642567"/>
                <a:gd name="connsiteY3" fmla="*/ 1463926 h 3641295"/>
                <a:gd name="connsiteX4" fmla="*/ 2544668 w 3642567"/>
                <a:gd name="connsiteY4" fmla="*/ 1749676 h 3641295"/>
                <a:gd name="connsiteX5" fmla="*/ 2335118 w 3642567"/>
                <a:gd name="connsiteY5" fmla="*/ 1959226 h 3641295"/>
                <a:gd name="connsiteX6" fmla="*/ 2106518 w 3642567"/>
                <a:gd name="connsiteY6" fmla="*/ 2168776 h 3641295"/>
                <a:gd name="connsiteX7" fmla="*/ 1935068 w 3642567"/>
                <a:gd name="connsiteY7" fmla="*/ 2340226 h 3641295"/>
                <a:gd name="connsiteX8" fmla="*/ 1611218 w 3642567"/>
                <a:gd name="connsiteY8" fmla="*/ 2511676 h 3641295"/>
                <a:gd name="connsiteX9" fmla="*/ 1325468 w 3642567"/>
                <a:gd name="connsiteY9" fmla="*/ 2683126 h 3641295"/>
                <a:gd name="connsiteX10" fmla="*/ 1001618 w 3642567"/>
                <a:gd name="connsiteY10" fmla="*/ 2835526 h 3641295"/>
                <a:gd name="connsiteX11" fmla="*/ 696818 w 3642567"/>
                <a:gd name="connsiteY11" fmla="*/ 2994276 h 3641295"/>
                <a:gd name="connsiteX12" fmla="*/ 392018 w 3642567"/>
                <a:gd name="connsiteY12" fmla="*/ 3127626 h 3641295"/>
                <a:gd name="connsiteX13" fmla="*/ 189788 w 3642567"/>
                <a:gd name="connsiteY13" fmla="*/ 3298484 h 3641295"/>
                <a:gd name="connsiteX14" fmla="*/ 7881 w 3642567"/>
                <a:gd name="connsiteY14" fmla="*/ 3517280 h 3641295"/>
                <a:gd name="connsiteX15" fmla="*/ 28752 w 3642567"/>
                <a:gd name="connsiteY15" fmla="*/ 3641295 h 3641295"/>
                <a:gd name="connsiteX0" fmla="*/ 3637371 w 3637371"/>
                <a:gd name="connsiteY0" fmla="*/ 0 h 3641295"/>
                <a:gd name="connsiteX1" fmla="*/ 3213381 w 3637371"/>
                <a:gd name="connsiteY1" fmla="*/ 589341 h 3641295"/>
                <a:gd name="connsiteX2" fmla="*/ 2880982 w 3637371"/>
                <a:gd name="connsiteY2" fmla="*/ 1256331 h 3641295"/>
                <a:gd name="connsiteX3" fmla="*/ 2749022 w 3637371"/>
                <a:gd name="connsiteY3" fmla="*/ 1463926 h 3641295"/>
                <a:gd name="connsiteX4" fmla="*/ 2539472 w 3637371"/>
                <a:gd name="connsiteY4" fmla="*/ 1749676 h 3641295"/>
                <a:gd name="connsiteX5" fmla="*/ 2329922 w 3637371"/>
                <a:gd name="connsiteY5" fmla="*/ 1959226 h 3641295"/>
                <a:gd name="connsiteX6" fmla="*/ 2101322 w 3637371"/>
                <a:gd name="connsiteY6" fmla="*/ 2168776 h 3641295"/>
                <a:gd name="connsiteX7" fmla="*/ 1929872 w 3637371"/>
                <a:gd name="connsiteY7" fmla="*/ 2340226 h 3641295"/>
                <a:gd name="connsiteX8" fmla="*/ 1606022 w 3637371"/>
                <a:gd name="connsiteY8" fmla="*/ 2511676 h 3641295"/>
                <a:gd name="connsiteX9" fmla="*/ 1320272 w 3637371"/>
                <a:gd name="connsiteY9" fmla="*/ 2683126 h 3641295"/>
                <a:gd name="connsiteX10" fmla="*/ 996422 w 3637371"/>
                <a:gd name="connsiteY10" fmla="*/ 2835526 h 3641295"/>
                <a:gd name="connsiteX11" fmla="*/ 691622 w 3637371"/>
                <a:gd name="connsiteY11" fmla="*/ 2994276 h 3641295"/>
                <a:gd name="connsiteX12" fmla="*/ 386822 w 3637371"/>
                <a:gd name="connsiteY12" fmla="*/ 3127626 h 3641295"/>
                <a:gd name="connsiteX13" fmla="*/ 184592 w 3637371"/>
                <a:gd name="connsiteY13" fmla="*/ 3298484 h 3641295"/>
                <a:gd name="connsiteX14" fmla="*/ 12651 w 3637371"/>
                <a:gd name="connsiteY14" fmla="*/ 3461250 h 3641295"/>
                <a:gd name="connsiteX15" fmla="*/ 23556 w 3637371"/>
                <a:gd name="connsiteY15" fmla="*/ 3641295 h 3641295"/>
                <a:gd name="connsiteX0" fmla="*/ 3641666 w 3641666"/>
                <a:gd name="connsiteY0" fmla="*/ 0 h 3641295"/>
                <a:gd name="connsiteX1" fmla="*/ 3217676 w 3641666"/>
                <a:gd name="connsiteY1" fmla="*/ 589341 h 3641295"/>
                <a:gd name="connsiteX2" fmla="*/ 2885277 w 3641666"/>
                <a:gd name="connsiteY2" fmla="*/ 1256331 h 3641295"/>
                <a:gd name="connsiteX3" fmla="*/ 2753317 w 3641666"/>
                <a:gd name="connsiteY3" fmla="*/ 1463926 h 3641295"/>
                <a:gd name="connsiteX4" fmla="*/ 2543767 w 3641666"/>
                <a:gd name="connsiteY4" fmla="*/ 1749676 h 3641295"/>
                <a:gd name="connsiteX5" fmla="*/ 2334217 w 3641666"/>
                <a:gd name="connsiteY5" fmla="*/ 1959226 h 3641295"/>
                <a:gd name="connsiteX6" fmla="*/ 2105617 w 3641666"/>
                <a:gd name="connsiteY6" fmla="*/ 2168776 h 3641295"/>
                <a:gd name="connsiteX7" fmla="*/ 1934167 w 3641666"/>
                <a:gd name="connsiteY7" fmla="*/ 2340226 h 3641295"/>
                <a:gd name="connsiteX8" fmla="*/ 1610317 w 3641666"/>
                <a:gd name="connsiteY8" fmla="*/ 2511676 h 3641295"/>
                <a:gd name="connsiteX9" fmla="*/ 1324567 w 3641666"/>
                <a:gd name="connsiteY9" fmla="*/ 2683126 h 3641295"/>
                <a:gd name="connsiteX10" fmla="*/ 1000717 w 3641666"/>
                <a:gd name="connsiteY10" fmla="*/ 2835526 h 3641295"/>
                <a:gd name="connsiteX11" fmla="*/ 695917 w 3641666"/>
                <a:gd name="connsiteY11" fmla="*/ 2994276 h 3641295"/>
                <a:gd name="connsiteX12" fmla="*/ 391117 w 3641666"/>
                <a:gd name="connsiteY12" fmla="*/ 3127626 h 3641295"/>
                <a:gd name="connsiteX13" fmla="*/ 154007 w 3641666"/>
                <a:gd name="connsiteY13" fmla="*/ 3298485 h 3641295"/>
                <a:gd name="connsiteX14" fmla="*/ 16946 w 3641666"/>
                <a:gd name="connsiteY14" fmla="*/ 3461250 h 3641295"/>
                <a:gd name="connsiteX15" fmla="*/ 27851 w 3641666"/>
                <a:gd name="connsiteY15" fmla="*/ 3641295 h 3641295"/>
                <a:gd name="connsiteX0" fmla="*/ 3641666 w 3641666"/>
                <a:gd name="connsiteY0" fmla="*/ 0 h 3641295"/>
                <a:gd name="connsiteX1" fmla="*/ 3217676 w 3641666"/>
                <a:gd name="connsiteY1" fmla="*/ 589341 h 3641295"/>
                <a:gd name="connsiteX2" fmla="*/ 2885277 w 3641666"/>
                <a:gd name="connsiteY2" fmla="*/ 1256331 h 3641295"/>
                <a:gd name="connsiteX3" fmla="*/ 2753317 w 3641666"/>
                <a:gd name="connsiteY3" fmla="*/ 1463926 h 3641295"/>
                <a:gd name="connsiteX4" fmla="*/ 2543767 w 3641666"/>
                <a:gd name="connsiteY4" fmla="*/ 1749676 h 3641295"/>
                <a:gd name="connsiteX5" fmla="*/ 2334217 w 3641666"/>
                <a:gd name="connsiteY5" fmla="*/ 1959226 h 3641295"/>
                <a:gd name="connsiteX6" fmla="*/ 2105617 w 3641666"/>
                <a:gd name="connsiteY6" fmla="*/ 2168776 h 3641295"/>
                <a:gd name="connsiteX7" fmla="*/ 1934167 w 3641666"/>
                <a:gd name="connsiteY7" fmla="*/ 2340226 h 3641295"/>
                <a:gd name="connsiteX8" fmla="*/ 1610317 w 3641666"/>
                <a:gd name="connsiteY8" fmla="*/ 2511676 h 3641295"/>
                <a:gd name="connsiteX9" fmla="*/ 1324567 w 3641666"/>
                <a:gd name="connsiteY9" fmla="*/ 2683126 h 3641295"/>
                <a:gd name="connsiteX10" fmla="*/ 1000717 w 3641666"/>
                <a:gd name="connsiteY10" fmla="*/ 2835526 h 3641295"/>
                <a:gd name="connsiteX11" fmla="*/ 695917 w 3641666"/>
                <a:gd name="connsiteY11" fmla="*/ 2994276 h 3641295"/>
                <a:gd name="connsiteX12" fmla="*/ 391117 w 3641666"/>
                <a:gd name="connsiteY12" fmla="*/ 3144436 h 3641295"/>
                <a:gd name="connsiteX13" fmla="*/ 154007 w 3641666"/>
                <a:gd name="connsiteY13" fmla="*/ 3298485 h 3641295"/>
                <a:gd name="connsiteX14" fmla="*/ 16946 w 3641666"/>
                <a:gd name="connsiteY14" fmla="*/ 3461250 h 3641295"/>
                <a:gd name="connsiteX15" fmla="*/ 27851 w 3641666"/>
                <a:gd name="connsiteY15" fmla="*/ 3641295 h 3641295"/>
                <a:gd name="connsiteX0" fmla="*/ 3641666 w 3641666"/>
                <a:gd name="connsiteY0" fmla="*/ 0 h 3641295"/>
                <a:gd name="connsiteX1" fmla="*/ 3217676 w 3641666"/>
                <a:gd name="connsiteY1" fmla="*/ 589341 h 3641295"/>
                <a:gd name="connsiteX2" fmla="*/ 2885277 w 3641666"/>
                <a:gd name="connsiteY2" fmla="*/ 1256331 h 3641295"/>
                <a:gd name="connsiteX3" fmla="*/ 2753317 w 3641666"/>
                <a:gd name="connsiteY3" fmla="*/ 1463926 h 3641295"/>
                <a:gd name="connsiteX4" fmla="*/ 2543767 w 3641666"/>
                <a:gd name="connsiteY4" fmla="*/ 1749676 h 3641295"/>
                <a:gd name="connsiteX5" fmla="*/ 2334217 w 3641666"/>
                <a:gd name="connsiteY5" fmla="*/ 1959226 h 3641295"/>
                <a:gd name="connsiteX6" fmla="*/ 2105617 w 3641666"/>
                <a:gd name="connsiteY6" fmla="*/ 2168776 h 3641295"/>
                <a:gd name="connsiteX7" fmla="*/ 1934167 w 3641666"/>
                <a:gd name="connsiteY7" fmla="*/ 2340226 h 3641295"/>
                <a:gd name="connsiteX8" fmla="*/ 1610317 w 3641666"/>
                <a:gd name="connsiteY8" fmla="*/ 2511676 h 3641295"/>
                <a:gd name="connsiteX9" fmla="*/ 1324567 w 3641666"/>
                <a:gd name="connsiteY9" fmla="*/ 2683126 h 3641295"/>
                <a:gd name="connsiteX10" fmla="*/ 1000717 w 3641666"/>
                <a:gd name="connsiteY10" fmla="*/ 2835526 h 3641295"/>
                <a:gd name="connsiteX11" fmla="*/ 695917 w 3641666"/>
                <a:gd name="connsiteY11" fmla="*/ 2994276 h 3641295"/>
                <a:gd name="connsiteX12" fmla="*/ 391117 w 3641666"/>
                <a:gd name="connsiteY12" fmla="*/ 3144436 h 3641295"/>
                <a:gd name="connsiteX13" fmla="*/ 154007 w 3641666"/>
                <a:gd name="connsiteY13" fmla="*/ 3298485 h 3641295"/>
                <a:gd name="connsiteX14" fmla="*/ 16946 w 3641666"/>
                <a:gd name="connsiteY14" fmla="*/ 3461250 h 3641295"/>
                <a:gd name="connsiteX15" fmla="*/ 27851 w 3641666"/>
                <a:gd name="connsiteY15" fmla="*/ 3641295 h 3641295"/>
                <a:gd name="connsiteX0" fmla="*/ 3641666 w 3641666"/>
                <a:gd name="connsiteY0" fmla="*/ 0 h 3641295"/>
                <a:gd name="connsiteX1" fmla="*/ 3217676 w 3641666"/>
                <a:gd name="connsiteY1" fmla="*/ 589341 h 3641295"/>
                <a:gd name="connsiteX2" fmla="*/ 2885277 w 3641666"/>
                <a:gd name="connsiteY2" fmla="*/ 1256331 h 3641295"/>
                <a:gd name="connsiteX3" fmla="*/ 2753317 w 3641666"/>
                <a:gd name="connsiteY3" fmla="*/ 1463926 h 3641295"/>
                <a:gd name="connsiteX4" fmla="*/ 2543767 w 3641666"/>
                <a:gd name="connsiteY4" fmla="*/ 1749676 h 3641295"/>
                <a:gd name="connsiteX5" fmla="*/ 2334217 w 3641666"/>
                <a:gd name="connsiteY5" fmla="*/ 1959226 h 3641295"/>
                <a:gd name="connsiteX6" fmla="*/ 2105617 w 3641666"/>
                <a:gd name="connsiteY6" fmla="*/ 2168776 h 3641295"/>
                <a:gd name="connsiteX7" fmla="*/ 1934167 w 3641666"/>
                <a:gd name="connsiteY7" fmla="*/ 2340226 h 3641295"/>
                <a:gd name="connsiteX8" fmla="*/ 1610317 w 3641666"/>
                <a:gd name="connsiteY8" fmla="*/ 2511676 h 3641295"/>
                <a:gd name="connsiteX9" fmla="*/ 1324567 w 3641666"/>
                <a:gd name="connsiteY9" fmla="*/ 2683126 h 3641295"/>
                <a:gd name="connsiteX10" fmla="*/ 1000717 w 3641666"/>
                <a:gd name="connsiteY10" fmla="*/ 2835526 h 3641295"/>
                <a:gd name="connsiteX11" fmla="*/ 695917 w 3641666"/>
                <a:gd name="connsiteY11" fmla="*/ 2994276 h 3641295"/>
                <a:gd name="connsiteX12" fmla="*/ 391117 w 3641666"/>
                <a:gd name="connsiteY12" fmla="*/ 3144436 h 3641295"/>
                <a:gd name="connsiteX13" fmla="*/ 154007 w 3641666"/>
                <a:gd name="connsiteY13" fmla="*/ 3298485 h 3641295"/>
                <a:gd name="connsiteX14" fmla="*/ 16946 w 3641666"/>
                <a:gd name="connsiteY14" fmla="*/ 3461250 h 3641295"/>
                <a:gd name="connsiteX15" fmla="*/ 27851 w 3641666"/>
                <a:gd name="connsiteY15" fmla="*/ 3641295 h 3641295"/>
                <a:gd name="connsiteX0" fmla="*/ 3641666 w 3641666"/>
                <a:gd name="connsiteY0" fmla="*/ 0 h 3641295"/>
                <a:gd name="connsiteX1" fmla="*/ 3217676 w 3641666"/>
                <a:gd name="connsiteY1" fmla="*/ 589341 h 3641295"/>
                <a:gd name="connsiteX2" fmla="*/ 2885277 w 3641666"/>
                <a:gd name="connsiteY2" fmla="*/ 1256331 h 3641295"/>
                <a:gd name="connsiteX3" fmla="*/ 2753317 w 3641666"/>
                <a:gd name="connsiteY3" fmla="*/ 1463926 h 3641295"/>
                <a:gd name="connsiteX4" fmla="*/ 2543767 w 3641666"/>
                <a:gd name="connsiteY4" fmla="*/ 1749676 h 3641295"/>
                <a:gd name="connsiteX5" fmla="*/ 2334217 w 3641666"/>
                <a:gd name="connsiteY5" fmla="*/ 1959226 h 3641295"/>
                <a:gd name="connsiteX6" fmla="*/ 2105617 w 3641666"/>
                <a:gd name="connsiteY6" fmla="*/ 2168776 h 3641295"/>
                <a:gd name="connsiteX7" fmla="*/ 1934167 w 3641666"/>
                <a:gd name="connsiteY7" fmla="*/ 2340226 h 3641295"/>
                <a:gd name="connsiteX8" fmla="*/ 1610317 w 3641666"/>
                <a:gd name="connsiteY8" fmla="*/ 2511676 h 3641295"/>
                <a:gd name="connsiteX9" fmla="*/ 1324567 w 3641666"/>
                <a:gd name="connsiteY9" fmla="*/ 2683126 h 3641295"/>
                <a:gd name="connsiteX10" fmla="*/ 1000717 w 3641666"/>
                <a:gd name="connsiteY10" fmla="*/ 2835526 h 3641295"/>
                <a:gd name="connsiteX11" fmla="*/ 695917 w 3641666"/>
                <a:gd name="connsiteY11" fmla="*/ 2994276 h 3641295"/>
                <a:gd name="connsiteX12" fmla="*/ 391117 w 3641666"/>
                <a:gd name="connsiteY12" fmla="*/ 3144436 h 3641295"/>
                <a:gd name="connsiteX13" fmla="*/ 154007 w 3641666"/>
                <a:gd name="connsiteY13" fmla="*/ 3298485 h 3641295"/>
                <a:gd name="connsiteX14" fmla="*/ 16946 w 3641666"/>
                <a:gd name="connsiteY14" fmla="*/ 3461250 h 3641295"/>
                <a:gd name="connsiteX15" fmla="*/ 27851 w 3641666"/>
                <a:gd name="connsiteY15" fmla="*/ 3641295 h 3641295"/>
                <a:gd name="connsiteX0" fmla="*/ 3641666 w 3641666"/>
                <a:gd name="connsiteY0" fmla="*/ 0 h 3641295"/>
                <a:gd name="connsiteX1" fmla="*/ 3217676 w 3641666"/>
                <a:gd name="connsiteY1" fmla="*/ 589341 h 3641295"/>
                <a:gd name="connsiteX2" fmla="*/ 2885277 w 3641666"/>
                <a:gd name="connsiteY2" fmla="*/ 1256331 h 3641295"/>
                <a:gd name="connsiteX3" fmla="*/ 2753317 w 3641666"/>
                <a:gd name="connsiteY3" fmla="*/ 1463926 h 3641295"/>
                <a:gd name="connsiteX4" fmla="*/ 2543767 w 3641666"/>
                <a:gd name="connsiteY4" fmla="*/ 1749676 h 3641295"/>
                <a:gd name="connsiteX5" fmla="*/ 2334217 w 3641666"/>
                <a:gd name="connsiteY5" fmla="*/ 1959226 h 3641295"/>
                <a:gd name="connsiteX6" fmla="*/ 2105617 w 3641666"/>
                <a:gd name="connsiteY6" fmla="*/ 2168776 h 3641295"/>
                <a:gd name="connsiteX7" fmla="*/ 1934167 w 3641666"/>
                <a:gd name="connsiteY7" fmla="*/ 2340226 h 3641295"/>
                <a:gd name="connsiteX8" fmla="*/ 1610317 w 3641666"/>
                <a:gd name="connsiteY8" fmla="*/ 2511676 h 3641295"/>
                <a:gd name="connsiteX9" fmla="*/ 1324567 w 3641666"/>
                <a:gd name="connsiteY9" fmla="*/ 2683126 h 3641295"/>
                <a:gd name="connsiteX10" fmla="*/ 1000717 w 3641666"/>
                <a:gd name="connsiteY10" fmla="*/ 2835526 h 3641295"/>
                <a:gd name="connsiteX11" fmla="*/ 695917 w 3641666"/>
                <a:gd name="connsiteY11" fmla="*/ 2994276 h 3641295"/>
                <a:gd name="connsiteX12" fmla="*/ 391117 w 3641666"/>
                <a:gd name="connsiteY12" fmla="*/ 3144436 h 3641295"/>
                <a:gd name="connsiteX13" fmla="*/ 154007 w 3641666"/>
                <a:gd name="connsiteY13" fmla="*/ 3298485 h 3641295"/>
                <a:gd name="connsiteX14" fmla="*/ 16946 w 3641666"/>
                <a:gd name="connsiteY14" fmla="*/ 3461250 h 3641295"/>
                <a:gd name="connsiteX15" fmla="*/ 27851 w 3641666"/>
                <a:gd name="connsiteY15" fmla="*/ 3641295 h 3641295"/>
                <a:gd name="connsiteX0" fmla="*/ 3639772 w 3639772"/>
                <a:gd name="connsiteY0" fmla="*/ 0 h 3641295"/>
                <a:gd name="connsiteX1" fmla="*/ 3215782 w 3639772"/>
                <a:gd name="connsiteY1" fmla="*/ 589341 h 3641295"/>
                <a:gd name="connsiteX2" fmla="*/ 2883383 w 3639772"/>
                <a:gd name="connsiteY2" fmla="*/ 1256331 h 3641295"/>
                <a:gd name="connsiteX3" fmla="*/ 2751423 w 3639772"/>
                <a:gd name="connsiteY3" fmla="*/ 1463926 h 3641295"/>
                <a:gd name="connsiteX4" fmla="*/ 2541873 w 3639772"/>
                <a:gd name="connsiteY4" fmla="*/ 1749676 h 3641295"/>
                <a:gd name="connsiteX5" fmla="*/ 2332323 w 3639772"/>
                <a:gd name="connsiteY5" fmla="*/ 1959226 h 3641295"/>
                <a:gd name="connsiteX6" fmla="*/ 2103723 w 3639772"/>
                <a:gd name="connsiteY6" fmla="*/ 2168776 h 3641295"/>
                <a:gd name="connsiteX7" fmla="*/ 1932273 w 3639772"/>
                <a:gd name="connsiteY7" fmla="*/ 2340226 h 3641295"/>
                <a:gd name="connsiteX8" fmla="*/ 1608423 w 3639772"/>
                <a:gd name="connsiteY8" fmla="*/ 2511676 h 3641295"/>
                <a:gd name="connsiteX9" fmla="*/ 1322673 w 3639772"/>
                <a:gd name="connsiteY9" fmla="*/ 2683126 h 3641295"/>
                <a:gd name="connsiteX10" fmla="*/ 998823 w 3639772"/>
                <a:gd name="connsiteY10" fmla="*/ 2835526 h 3641295"/>
                <a:gd name="connsiteX11" fmla="*/ 694023 w 3639772"/>
                <a:gd name="connsiteY11" fmla="*/ 2994276 h 3641295"/>
                <a:gd name="connsiteX12" fmla="*/ 389223 w 3639772"/>
                <a:gd name="connsiteY12" fmla="*/ 3144436 h 3641295"/>
                <a:gd name="connsiteX13" fmla="*/ 152113 w 3639772"/>
                <a:gd name="connsiteY13" fmla="*/ 3298485 h 3641295"/>
                <a:gd name="connsiteX14" fmla="*/ 15052 w 3639772"/>
                <a:gd name="connsiteY14" fmla="*/ 3461250 h 3641295"/>
                <a:gd name="connsiteX15" fmla="*/ 25957 w 3639772"/>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751422 w 3639771"/>
                <a:gd name="connsiteY3" fmla="*/ 1463926 h 3641295"/>
                <a:gd name="connsiteX4" fmla="*/ 2541872 w 3639771"/>
                <a:gd name="connsiteY4" fmla="*/ 1749676 h 3641295"/>
                <a:gd name="connsiteX5" fmla="*/ 2332322 w 3639771"/>
                <a:gd name="connsiteY5" fmla="*/ 1959226 h 3641295"/>
                <a:gd name="connsiteX6" fmla="*/ 2103722 w 3639771"/>
                <a:gd name="connsiteY6" fmla="*/ 2168776 h 3641295"/>
                <a:gd name="connsiteX7" fmla="*/ 1932272 w 3639771"/>
                <a:gd name="connsiteY7" fmla="*/ 2340226 h 3641295"/>
                <a:gd name="connsiteX8" fmla="*/ 1608422 w 3639771"/>
                <a:gd name="connsiteY8" fmla="*/ 251167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751422 w 3639771"/>
                <a:gd name="connsiteY3" fmla="*/ 1463926 h 3641295"/>
                <a:gd name="connsiteX4" fmla="*/ 2541872 w 3639771"/>
                <a:gd name="connsiteY4" fmla="*/ 1749676 h 3641295"/>
                <a:gd name="connsiteX5" fmla="*/ 2332322 w 3639771"/>
                <a:gd name="connsiteY5" fmla="*/ 1959226 h 3641295"/>
                <a:gd name="connsiteX6" fmla="*/ 2103722 w 3639771"/>
                <a:gd name="connsiteY6" fmla="*/ 2168776 h 3641295"/>
                <a:gd name="connsiteX7" fmla="*/ 1932272 w 3639771"/>
                <a:gd name="connsiteY7" fmla="*/ 234022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751422 w 3639771"/>
                <a:gd name="connsiteY3" fmla="*/ 1463926 h 3641295"/>
                <a:gd name="connsiteX4" fmla="*/ 2541872 w 3639771"/>
                <a:gd name="connsiteY4" fmla="*/ 1749676 h 3641295"/>
                <a:gd name="connsiteX5" fmla="*/ 2332322 w 3639771"/>
                <a:gd name="connsiteY5" fmla="*/ 1959226 h 3641295"/>
                <a:gd name="connsiteX6" fmla="*/ 2103722 w 3639771"/>
                <a:gd name="connsiteY6" fmla="*/ 2168776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751422 w 3639771"/>
                <a:gd name="connsiteY3" fmla="*/ 1463926 h 3641295"/>
                <a:gd name="connsiteX4" fmla="*/ 2541872 w 3639771"/>
                <a:gd name="connsiteY4" fmla="*/ 1749676 h 3641295"/>
                <a:gd name="connsiteX5" fmla="*/ 2332322 w 3639771"/>
                <a:gd name="connsiteY5" fmla="*/ 1959226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751422 w 3639771"/>
                <a:gd name="connsiteY3" fmla="*/ 1463926 h 3641295"/>
                <a:gd name="connsiteX4" fmla="*/ 2541872 w 3639771"/>
                <a:gd name="connsiteY4" fmla="*/ 1749676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751422 w 3639771"/>
                <a:gd name="connsiteY3" fmla="*/ 146392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653266 w 3639771"/>
                <a:gd name="connsiteY2" fmla="*/ 590938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29516 w 3639771"/>
                <a:gd name="connsiteY1" fmla="*/ 386027 h 3641295"/>
                <a:gd name="connsiteX2" fmla="*/ 2653266 w 3639771"/>
                <a:gd name="connsiteY2" fmla="*/ 590938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29516 w 3639771"/>
                <a:gd name="connsiteY1" fmla="*/ 386027 h 3641295"/>
                <a:gd name="connsiteX2" fmla="*/ 2653266 w 3639771"/>
                <a:gd name="connsiteY2" fmla="*/ 590938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29516 w 3639771"/>
                <a:gd name="connsiteY1" fmla="*/ 386027 h 3641295"/>
                <a:gd name="connsiteX2" fmla="*/ 2612174 w 3639771"/>
                <a:gd name="connsiteY2" fmla="*/ 452314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70608 w 3639771"/>
                <a:gd name="connsiteY1" fmla="*/ 349061 h 3641295"/>
                <a:gd name="connsiteX2" fmla="*/ 2612174 w 3639771"/>
                <a:gd name="connsiteY2" fmla="*/ 452314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70608 w 3639771"/>
                <a:gd name="connsiteY1" fmla="*/ 349061 h 3641295"/>
                <a:gd name="connsiteX2" fmla="*/ 2603956 w 3639771"/>
                <a:gd name="connsiteY2" fmla="*/ 517005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87045 w 3639771"/>
                <a:gd name="connsiteY1" fmla="*/ 321336 h 3641295"/>
                <a:gd name="connsiteX2" fmla="*/ 2603956 w 3639771"/>
                <a:gd name="connsiteY2" fmla="*/ 517005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87045 w 3639771"/>
                <a:gd name="connsiteY1" fmla="*/ 321336 h 3641295"/>
                <a:gd name="connsiteX2" fmla="*/ 2603956 w 3639771"/>
                <a:gd name="connsiteY2" fmla="*/ 517005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87045 w 3639771"/>
                <a:gd name="connsiteY1" fmla="*/ 321336 h 3641295"/>
                <a:gd name="connsiteX2" fmla="*/ 2603956 w 3639771"/>
                <a:gd name="connsiteY2" fmla="*/ 517005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7840 h 3649135"/>
                <a:gd name="connsiteX1" fmla="*/ 3505666 w 3639771"/>
                <a:gd name="connsiteY1" fmla="*/ 27917 h 3649135"/>
                <a:gd name="connsiteX2" fmla="*/ 2887045 w 3639771"/>
                <a:gd name="connsiteY2" fmla="*/ 329176 h 3649135"/>
                <a:gd name="connsiteX3" fmla="*/ 2603956 w 3639771"/>
                <a:gd name="connsiteY3" fmla="*/ 524845 h 3649135"/>
                <a:gd name="connsiteX4" fmla="*/ 2455559 w 3639771"/>
                <a:gd name="connsiteY4" fmla="*/ 880306 h 3649135"/>
                <a:gd name="connsiteX5" fmla="*/ 2278883 w 3639771"/>
                <a:gd name="connsiteY5" fmla="*/ 1203022 h 3649135"/>
                <a:gd name="connsiteX6" fmla="*/ 2135080 w 3639771"/>
                <a:gd name="connsiteY6" fmla="*/ 1440297 h 3649135"/>
                <a:gd name="connsiteX7" fmla="*/ 1972227 w 3639771"/>
                <a:gd name="connsiteY7" fmla="*/ 1779228 h 3649135"/>
                <a:gd name="connsiteX8" fmla="*/ 1784340 w 3639771"/>
                <a:gd name="connsiteY8" fmla="*/ 2052336 h 3649135"/>
                <a:gd name="connsiteX9" fmla="*/ 1559112 w 3639771"/>
                <a:gd name="connsiteY9" fmla="*/ 2343926 h 3649135"/>
                <a:gd name="connsiteX10" fmla="*/ 1289799 w 3639771"/>
                <a:gd name="connsiteY10" fmla="*/ 2617034 h 3649135"/>
                <a:gd name="connsiteX11" fmla="*/ 998822 w 3639771"/>
                <a:gd name="connsiteY11" fmla="*/ 2843366 h 3649135"/>
                <a:gd name="connsiteX12" fmla="*/ 694022 w 3639771"/>
                <a:gd name="connsiteY12" fmla="*/ 3002116 h 3649135"/>
                <a:gd name="connsiteX13" fmla="*/ 389222 w 3639771"/>
                <a:gd name="connsiteY13" fmla="*/ 3152276 h 3649135"/>
                <a:gd name="connsiteX14" fmla="*/ 152112 w 3639771"/>
                <a:gd name="connsiteY14" fmla="*/ 3306325 h 3649135"/>
                <a:gd name="connsiteX15" fmla="*/ 15051 w 3639771"/>
                <a:gd name="connsiteY15" fmla="*/ 3469090 h 3649135"/>
                <a:gd name="connsiteX16" fmla="*/ 25956 w 3639771"/>
                <a:gd name="connsiteY16" fmla="*/ 3649135 h 3649135"/>
                <a:gd name="connsiteX0" fmla="*/ 3639771 w 3639771"/>
                <a:gd name="connsiteY0" fmla="*/ 7840 h 3649135"/>
                <a:gd name="connsiteX1" fmla="*/ 3505666 w 3639771"/>
                <a:gd name="connsiteY1" fmla="*/ 27917 h 3649135"/>
                <a:gd name="connsiteX2" fmla="*/ 2887045 w 3639771"/>
                <a:gd name="connsiteY2" fmla="*/ 329176 h 3649135"/>
                <a:gd name="connsiteX3" fmla="*/ 2603956 w 3639771"/>
                <a:gd name="connsiteY3" fmla="*/ 524845 h 3649135"/>
                <a:gd name="connsiteX4" fmla="*/ 2455559 w 3639771"/>
                <a:gd name="connsiteY4" fmla="*/ 880306 h 3649135"/>
                <a:gd name="connsiteX5" fmla="*/ 2278883 w 3639771"/>
                <a:gd name="connsiteY5" fmla="*/ 1203022 h 3649135"/>
                <a:gd name="connsiteX6" fmla="*/ 2135080 w 3639771"/>
                <a:gd name="connsiteY6" fmla="*/ 1440297 h 3649135"/>
                <a:gd name="connsiteX7" fmla="*/ 1972227 w 3639771"/>
                <a:gd name="connsiteY7" fmla="*/ 1779228 h 3649135"/>
                <a:gd name="connsiteX8" fmla="*/ 1784340 w 3639771"/>
                <a:gd name="connsiteY8" fmla="*/ 2052336 h 3649135"/>
                <a:gd name="connsiteX9" fmla="*/ 1454326 w 3639771"/>
                <a:gd name="connsiteY9" fmla="*/ 2461756 h 3649135"/>
                <a:gd name="connsiteX10" fmla="*/ 1289799 w 3639771"/>
                <a:gd name="connsiteY10" fmla="*/ 2617034 h 3649135"/>
                <a:gd name="connsiteX11" fmla="*/ 998822 w 3639771"/>
                <a:gd name="connsiteY11" fmla="*/ 2843366 h 3649135"/>
                <a:gd name="connsiteX12" fmla="*/ 694022 w 3639771"/>
                <a:gd name="connsiteY12" fmla="*/ 3002116 h 3649135"/>
                <a:gd name="connsiteX13" fmla="*/ 389222 w 3639771"/>
                <a:gd name="connsiteY13" fmla="*/ 3152276 h 3649135"/>
                <a:gd name="connsiteX14" fmla="*/ 152112 w 3639771"/>
                <a:gd name="connsiteY14" fmla="*/ 3306325 h 3649135"/>
                <a:gd name="connsiteX15" fmla="*/ 15051 w 3639771"/>
                <a:gd name="connsiteY15" fmla="*/ 3469090 h 3649135"/>
                <a:gd name="connsiteX16" fmla="*/ 25956 w 3639771"/>
                <a:gd name="connsiteY16" fmla="*/ 3649135 h 3649135"/>
                <a:gd name="connsiteX0" fmla="*/ 3639771 w 3639771"/>
                <a:gd name="connsiteY0" fmla="*/ 7840 h 3649135"/>
                <a:gd name="connsiteX1" fmla="*/ 3505666 w 3639771"/>
                <a:gd name="connsiteY1" fmla="*/ 27917 h 3649135"/>
                <a:gd name="connsiteX2" fmla="*/ 2887045 w 3639771"/>
                <a:gd name="connsiteY2" fmla="*/ 329176 h 3649135"/>
                <a:gd name="connsiteX3" fmla="*/ 2603956 w 3639771"/>
                <a:gd name="connsiteY3" fmla="*/ 524845 h 3649135"/>
                <a:gd name="connsiteX4" fmla="*/ 2455559 w 3639771"/>
                <a:gd name="connsiteY4" fmla="*/ 880306 h 3649135"/>
                <a:gd name="connsiteX5" fmla="*/ 2278883 w 3639771"/>
                <a:gd name="connsiteY5" fmla="*/ 1203022 h 3649135"/>
                <a:gd name="connsiteX6" fmla="*/ 2135080 w 3639771"/>
                <a:gd name="connsiteY6" fmla="*/ 1440297 h 3649135"/>
                <a:gd name="connsiteX7" fmla="*/ 1972227 w 3639771"/>
                <a:gd name="connsiteY7" fmla="*/ 1779228 h 3649135"/>
                <a:gd name="connsiteX8" fmla="*/ 1784340 w 3639771"/>
                <a:gd name="connsiteY8" fmla="*/ 2052336 h 3649135"/>
                <a:gd name="connsiteX9" fmla="*/ 1411180 w 3639771"/>
                <a:gd name="connsiteY9" fmla="*/ 2510275 h 3649135"/>
                <a:gd name="connsiteX10" fmla="*/ 1289799 w 3639771"/>
                <a:gd name="connsiteY10" fmla="*/ 2617034 h 3649135"/>
                <a:gd name="connsiteX11" fmla="*/ 998822 w 3639771"/>
                <a:gd name="connsiteY11" fmla="*/ 2843366 h 3649135"/>
                <a:gd name="connsiteX12" fmla="*/ 694022 w 3639771"/>
                <a:gd name="connsiteY12" fmla="*/ 3002116 h 3649135"/>
                <a:gd name="connsiteX13" fmla="*/ 389222 w 3639771"/>
                <a:gd name="connsiteY13" fmla="*/ 3152276 h 3649135"/>
                <a:gd name="connsiteX14" fmla="*/ 152112 w 3639771"/>
                <a:gd name="connsiteY14" fmla="*/ 3306325 h 3649135"/>
                <a:gd name="connsiteX15" fmla="*/ 15051 w 3639771"/>
                <a:gd name="connsiteY15" fmla="*/ 3469090 h 3649135"/>
                <a:gd name="connsiteX16" fmla="*/ 25956 w 3639771"/>
                <a:gd name="connsiteY16" fmla="*/ 3649135 h 3649135"/>
                <a:gd name="connsiteX0" fmla="*/ 3639771 w 3639771"/>
                <a:gd name="connsiteY0" fmla="*/ 7840 h 3649135"/>
                <a:gd name="connsiteX1" fmla="*/ 3505666 w 3639771"/>
                <a:gd name="connsiteY1" fmla="*/ 27917 h 3649135"/>
                <a:gd name="connsiteX2" fmla="*/ 2887045 w 3639771"/>
                <a:gd name="connsiteY2" fmla="*/ 329176 h 3649135"/>
                <a:gd name="connsiteX3" fmla="*/ 2603956 w 3639771"/>
                <a:gd name="connsiteY3" fmla="*/ 524845 h 3649135"/>
                <a:gd name="connsiteX4" fmla="*/ 2455559 w 3639771"/>
                <a:gd name="connsiteY4" fmla="*/ 880306 h 3649135"/>
                <a:gd name="connsiteX5" fmla="*/ 2278883 w 3639771"/>
                <a:gd name="connsiteY5" fmla="*/ 1203022 h 3649135"/>
                <a:gd name="connsiteX6" fmla="*/ 2135080 w 3639771"/>
                <a:gd name="connsiteY6" fmla="*/ 1440297 h 3649135"/>
                <a:gd name="connsiteX7" fmla="*/ 1972227 w 3639771"/>
                <a:gd name="connsiteY7" fmla="*/ 1779228 h 3649135"/>
                <a:gd name="connsiteX8" fmla="*/ 1411180 w 3639771"/>
                <a:gd name="connsiteY8" fmla="*/ 2510275 h 3649135"/>
                <a:gd name="connsiteX9" fmla="*/ 1289799 w 3639771"/>
                <a:gd name="connsiteY9" fmla="*/ 2617034 h 3649135"/>
                <a:gd name="connsiteX10" fmla="*/ 998822 w 3639771"/>
                <a:gd name="connsiteY10" fmla="*/ 2843366 h 3649135"/>
                <a:gd name="connsiteX11" fmla="*/ 694022 w 3639771"/>
                <a:gd name="connsiteY11" fmla="*/ 3002116 h 3649135"/>
                <a:gd name="connsiteX12" fmla="*/ 389222 w 3639771"/>
                <a:gd name="connsiteY12" fmla="*/ 3152276 h 3649135"/>
                <a:gd name="connsiteX13" fmla="*/ 152112 w 3639771"/>
                <a:gd name="connsiteY13" fmla="*/ 3306325 h 3649135"/>
                <a:gd name="connsiteX14" fmla="*/ 15051 w 3639771"/>
                <a:gd name="connsiteY14" fmla="*/ 3469090 h 3649135"/>
                <a:gd name="connsiteX15" fmla="*/ 25956 w 3639771"/>
                <a:gd name="connsiteY15" fmla="*/ 3649135 h 3649135"/>
                <a:gd name="connsiteX0" fmla="*/ 3639771 w 3639771"/>
                <a:gd name="connsiteY0" fmla="*/ 7840 h 3649135"/>
                <a:gd name="connsiteX1" fmla="*/ 3505666 w 3639771"/>
                <a:gd name="connsiteY1" fmla="*/ 27917 h 3649135"/>
                <a:gd name="connsiteX2" fmla="*/ 2887045 w 3639771"/>
                <a:gd name="connsiteY2" fmla="*/ 329176 h 3649135"/>
                <a:gd name="connsiteX3" fmla="*/ 2603956 w 3639771"/>
                <a:gd name="connsiteY3" fmla="*/ 524845 h 3649135"/>
                <a:gd name="connsiteX4" fmla="*/ 2455559 w 3639771"/>
                <a:gd name="connsiteY4" fmla="*/ 880306 h 3649135"/>
                <a:gd name="connsiteX5" fmla="*/ 2278883 w 3639771"/>
                <a:gd name="connsiteY5" fmla="*/ 1203022 h 3649135"/>
                <a:gd name="connsiteX6" fmla="*/ 2135080 w 3639771"/>
                <a:gd name="connsiteY6" fmla="*/ 1440297 h 3649135"/>
                <a:gd name="connsiteX7" fmla="*/ 1411180 w 3639771"/>
                <a:gd name="connsiteY7" fmla="*/ 2510275 h 3649135"/>
                <a:gd name="connsiteX8" fmla="*/ 1289799 w 3639771"/>
                <a:gd name="connsiteY8" fmla="*/ 2617034 h 3649135"/>
                <a:gd name="connsiteX9" fmla="*/ 998822 w 3639771"/>
                <a:gd name="connsiteY9" fmla="*/ 2843366 h 3649135"/>
                <a:gd name="connsiteX10" fmla="*/ 694022 w 3639771"/>
                <a:gd name="connsiteY10" fmla="*/ 3002116 h 3649135"/>
                <a:gd name="connsiteX11" fmla="*/ 389222 w 3639771"/>
                <a:gd name="connsiteY11" fmla="*/ 3152276 h 3649135"/>
                <a:gd name="connsiteX12" fmla="*/ 152112 w 3639771"/>
                <a:gd name="connsiteY12" fmla="*/ 3306325 h 3649135"/>
                <a:gd name="connsiteX13" fmla="*/ 15051 w 3639771"/>
                <a:gd name="connsiteY13" fmla="*/ 3469090 h 3649135"/>
                <a:gd name="connsiteX14" fmla="*/ 25956 w 3639771"/>
                <a:gd name="connsiteY14" fmla="*/ 3649135 h 3649135"/>
                <a:gd name="connsiteX0" fmla="*/ 3639771 w 3639771"/>
                <a:gd name="connsiteY0" fmla="*/ 7840 h 3649135"/>
                <a:gd name="connsiteX1" fmla="*/ 3505666 w 3639771"/>
                <a:gd name="connsiteY1" fmla="*/ 27917 h 3649135"/>
                <a:gd name="connsiteX2" fmla="*/ 2887045 w 3639771"/>
                <a:gd name="connsiteY2" fmla="*/ 329176 h 3649135"/>
                <a:gd name="connsiteX3" fmla="*/ 2603956 w 3639771"/>
                <a:gd name="connsiteY3" fmla="*/ 524845 h 3649135"/>
                <a:gd name="connsiteX4" fmla="*/ 2455559 w 3639771"/>
                <a:gd name="connsiteY4" fmla="*/ 880306 h 3649135"/>
                <a:gd name="connsiteX5" fmla="*/ 2135080 w 3639771"/>
                <a:gd name="connsiteY5" fmla="*/ 1440297 h 3649135"/>
                <a:gd name="connsiteX6" fmla="*/ 1411180 w 3639771"/>
                <a:gd name="connsiteY6" fmla="*/ 2510275 h 3649135"/>
                <a:gd name="connsiteX7" fmla="*/ 1289799 w 3639771"/>
                <a:gd name="connsiteY7" fmla="*/ 2617034 h 3649135"/>
                <a:gd name="connsiteX8" fmla="*/ 998822 w 3639771"/>
                <a:gd name="connsiteY8" fmla="*/ 2843366 h 3649135"/>
                <a:gd name="connsiteX9" fmla="*/ 694022 w 3639771"/>
                <a:gd name="connsiteY9" fmla="*/ 3002116 h 3649135"/>
                <a:gd name="connsiteX10" fmla="*/ 389222 w 3639771"/>
                <a:gd name="connsiteY10" fmla="*/ 3152276 h 3649135"/>
                <a:gd name="connsiteX11" fmla="*/ 152112 w 3639771"/>
                <a:gd name="connsiteY11" fmla="*/ 3306325 h 3649135"/>
                <a:gd name="connsiteX12" fmla="*/ 15051 w 3639771"/>
                <a:gd name="connsiteY12" fmla="*/ 3469090 h 3649135"/>
                <a:gd name="connsiteX13" fmla="*/ 25956 w 3639771"/>
                <a:gd name="connsiteY13" fmla="*/ 3649135 h 3649135"/>
                <a:gd name="connsiteX0" fmla="*/ 3505666 w 3505666"/>
                <a:gd name="connsiteY0" fmla="*/ 0 h 3621218"/>
                <a:gd name="connsiteX1" fmla="*/ 2887045 w 3505666"/>
                <a:gd name="connsiteY1" fmla="*/ 301259 h 3621218"/>
                <a:gd name="connsiteX2" fmla="*/ 2603956 w 3505666"/>
                <a:gd name="connsiteY2" fmla="*/ 496928 h 3621218"/>
                <a:gd name="connsiteX3" fmla="*/ 2455559 w 3505666"/>
                <a:gd name="connsiteY3" fmla="*/ 852389 h 3621218"/>
                <a:gd name="connsiteX4" fmla="*/ 2135080 w 3505666"/>
                <a:gd name="connsiteY4" fmla="*/ 1412380 h 3621218"/>
                <a:gd name="connsiteX5" fmla="*/ 1411180 w 3505666"/>
                <a:gd name="connsiteY5" fmla="*/ 2482358 h 3621218"/>
                <a:gd name="connsiteX6" fmla="*/ 1289799 w 3505666"/>
                <a:gd name="connsiteY6" fmla="*/ 2589117 h 3621218"/>
                <a:gd name="connsiteX7" fmla="*/ 998822 w 3505666"/>
                <a:gd name="connsiteY7" fmla="*/ 2815449 h 3621218"/>
                <a:gd name="connsiteX8" fmla="*/ 694022 w 3505666"/>
                <a:gd name="connsiteY8" fmla="*/ 2974199 h 3621218"/>
                <a:gd name="connsiteX9" fmla="*/ 389222 w 3505666"/>
                <a:gd name="connsiteY9" fmla="*/ 3124359 h 3621218"/>
                <a:gd name="connsiteX10" fmla="*/ 152112 w 3505666"/>
                <a:gd name="connsiteY10" fmla="*/ 3278408 h 3621218"/>
                <a:gd name="connsiteX11" fmla="*/ 15051 w 3505666"/>
                <a:gd name="connsiteY11" fmla="*/ 3441173 h 3621218"/>
                <a:gd name="connsiteX12" fmla="*/ 25956 w 3505666"/>
                <a:gd name="connsiteY12" fmla="*/ 3621218 h 3621218"/>
                <a:gd name="connsiteX0" fmla="*/ 2887045 w 2887045"/>
                <a:gd name="connsiteY0" fmla="*/ 0 h 3319959"/>
                <a:gd name="connsiteX1" fmla="*/ 2603956 w 2887045"/>
                <a:gd name="connsiteY1" fmla="*/ 195669 h 3319959"/>
                <a:gd name="connsiteX2" fmla="*/ 2455559 w 2887045"/>
                <a:gd name="connsiteY2" fmla="*/ 551130 h 3319959"/>
                <a:gd name="connsiteX3" fmla="*/ 2135080 w 2887045"/>
                <a:gd name="connsiteY3" fmla="*/ 1111121 h 3319959"/>
                <a:gd name="connsiteX4" fmla="*/ 1411180 w 2887045"/>
                <a:gd name="connsiteY4" fmla="*/ 2181099 h 3319959"/>
                <a:gd name="connsiteX5" fmla="*/ 1289799 w 2887045"/>
                <a:gd name="connsiteY5" fmla="*/ 2287858 h 3319959"/>
                <a:gd name="connsiteX6" fmla="*/ 998822 w 2887045"/>
                <a:gd name="connsiteY6" fmla="*/ 2514190 h 3319959"/>
                <a:gd name="connsiteX7" fmla="*/ 694022 w 2887045"/>
                <a:gd name="connsiteY7" fmla="*/ 2672940 h 3319959"/>
                <a:gd name="connsiteX8" fmla="*/ 389222 w 2887045"/>
                <a:gd name="connsiteY8" fmla="*/ 2823100 h 3319959"/>
                <a:gd name="connsiteX9" fmla="*/ 152112 w 2887045"/>
                <a:gd name="connsiteY9" fmla="*/ 2977149 h 3319959"/>
                <a:gd name="connsiteX10" fmla="*/ 15051 w 2887045"/>
                <a:gd name="connsiteY10" fmla="*/ 3139914 h 3319959"/>
                <a:gd name="connsiteX11" fmla="*/ 25956 w 2887045"/>
                <a:gd name="connsiteY11" fmla="*/ 3319959 h 3319959"/>
                <a:gd name="connsiteX0" fmla="*/ 2603956 w 2603956"/>
                <a:gd name="connsiteY0" fmla="*/ 0 h 3124290"/>
                <a:gd name="connsiteX1" fmla="*/ 2455559 w 2603956"/>
                <a:gd name="connsiteY1" fmla="*/ 355461 h 3124290"/>
                <a:gd name="connsiteX2" fmla="*/ 2135080 w 2603956"/>
                <a:gd name="connsiteY2" fmla="*/ 915452 h 3124290"/>
                <a:gd name="connsiteX3" fmla="*/ 1411180 w 2603956"/>
                <a:gd name="connsiteY3" fmla="*/ 1985430 h 3124290"/>
                <a:gd name="connsiteX4" fmla="*/ 1289799 w 2603956"/>
                <a:gd name="connsiteY4" fmla="*/ 2092189 h 3124290"/>
                <a:gd name="connsiteX5" fmla="*/ 998822 w 2603956"/>
                <a:gd name="connsiteY5" fmla="*/ 2318521 h 3124290"/>
                <a:gd name="connsiteX6" fmla="*/ 694022 w 2603956"/>
                <a:gd name="connsiteY6" fmla="*/ 2477271 h 3124290"/>
                <a:gd name="connsiteX7" fmla="*/ 389222 w 2603956"/>
                <a:gd name="connsiteY7" fmla="*/ 2627431 h 3124290"/>
                <a:gd name="connsiteX8" fmla="*/ 152112 w 2603956"/>
                <a:gd name="connsiteY8" fmla="*/ 2781480 h 3124290"/>
                <a:gd name="connsiteX9" fmla="*/ 15051 w 2603956"/>
                <a:gd name="connsiteY9" fmla="*/ 2944245 h 3124290"/>
                <a:gd name="connsiteX10" fmla="*/ 25956 w 2603956"/>
                <a:gd name="connsiteY10" fmla="*/ 3124290 h 3124290"/>
                <a:gd name="connsiteX0" fmla="*/ 2455559 w 2455558"/>
                <a:gd name="connsiteY0" fmla="*/ 0 h 2768829"/>
                <a:gd name="connsiteX1" fmla="*/ 2135080 w 2455558"/>
                <a:gd name="connsiteY1" fmla="*/ 559991 h 2768829"/>
                <a:gd name="connsiteX2" fmla="*/ 1411180 w 2455558"/>
                <a:gd name="connsiteY2" fmla="*/ 1629969 h 2768829"/>
                <a:gd name="connsiteX3" fmla="*/ 1289799 w 2455558"/>
                <a:gd name="connsiteY3" fmla="*/ 1736728 h 2768829"/>
                <a:gd name="connsiteX4" fmla="*/ 998822 w 2455558"/>
                <a:gd name="connsiteY4" fmla="*/ 1963060 h 2768829"/>
                <a:gd name="connsiteX5" fmla="*/ 694022 w 2455558"/>
                <a:gd name="connsiteY5" fmla="*/ 2121810 h 2768829"/>
                <a:gd name="connsiteX6" fmla="*/ 389222 w 2455558"/>
                <a:gd name="connsiteY6" fmla="*/ 2271970 h 2768829"/>
                <a:gd name="connsiteX7" fmla="*/ 152112 w 2455558"/>
                <a:gd name="connsiteY7" fmla="*/ 2426019 h 2768829"/>
                <a:gd name="connsiteX8" fmla="*/ 15051 w 2455558"/>
                <a:gd name="connsiteY8" fmla="*/ 2588784 h 2768829"/>
                <a:gd name="connsiteX9" fmla="*/ 25956 w 2455558"/>
                <a:gd name="connsiteY9" fmla="*/ 2768829 h 2768829"/>
                <a:gd name="connsiteX0" fmla="*/ 2135080 w 2135080"/>
                <a:gd name="connsiteY0" fmla="*/ 0 h 2208838"/>
                <a:gd name="connsiteX1" fmla="*/ 1411180 w 2135080"/>
                <a:gd name="connsiteY1" fmla="*/ 1069978 h 2208838"/>
                <a:gd name="connsiteX2" fmla="*/ 1289799 w 2135080"/>
                <a:gd name="connsiteY2" fmla="*/ 1176737 h 2208838"/>
                <a:gd name="connsiteX3" fmla="*/ 998822 w 2135080"/>
                <a:gd name="connsiteY3" fmla="*/ 1403069 h 2208838"/>
                <a:gd name="connsiteX4" fmla="*/ 694022 w 2135080"/>
                <a:gd name="connsiteY4" fmla="*/ 1561819 h 2208838"/>
                <a:gd name="connsiteX5" fmla="*/ 389222 w 2135080"/>
                <a:gd name="connsiteY5" fmla="*/ 1711979 h 2208838"/>
                <a:gd name="connsiteX6" fmla="*/ 152112 w 2135080"/>
                <a:gd name="connsiteY6" fmla="*/ 1866028 h 2208838"/>
                <a:gd name="connsiteX7" fmla="*/ 15051 w 2135080"/>
                <a:gd name="connsiteY7" fmla="*/ 2028793 h 2208838"/>
                <a:gd name="connsiteX8" fmla="*/ 25956 w 2135080"/>
                <a:gd name="connsiteY8" fmla="*/ 2208838 h 2208838"/>
                <a:gd name="connsiteX0" fmla="*/ 1411180 w 1411180"/>
                <a:gd name="connsiteY0" fmla="*/ -1 h 1138859"/>
                <a:gd name="connsiteX1" fmla="*/ 1289799 w 1411180"/>
                <a:gd name="connsiteY1" fmla="*/ 106758 h 1138859"/>
                <a:gd name="connsiteX2" fmla="*/ 998822 w 1411180"/>
                <a:gd name="connsiteY2" fmla="*/ 333090 h 1138859"/>
                <a:gd name="connsiteX3" fmla="*/ 694022 w 1411180"/>
                <a:gd name="connsiteY3" fmla="*/ 491840 h 1138859"/>
                <a:gd name="connsiteX4" fmla="*/ 389222 w 1411180"/>
                <a:gd name="connsiteY4" fmla="*/ 642000 h 1138859"/>
                <a:gd name="connsiteX5" fmla="*/ 152112 w 1411180"/>
                <a:gd name="connsiteY5" fmla="*/ 796049 h 1138859"/>
                <a:gd name="connsiteX6" fmla="*/ 15051 w 1411180"/>
                <a:gd name="connsiteY6" fmla="*/ 958814 h 1138859"/>
                <a:gd name="connsiteX7" fmla="*/ 25956 w 1411180"/>
                <a:gd name="connsiteY7" fmla="*/ 1138859 h 1138859"/>
                <a:gd name="connsiteX0" fmla="*/ 1411180 w 1411180"/>
                <a:gd name="connsiteY0" fmla="*/ 0 h 1138860"/>
                <a:gd name="connsiteX1" fmla="*/ 998822 w 1411180"/>
                <a:gd name="connsiteY1" fmla="*/ 333091 h 1138860"/>
                <a:gd name="connsiteX2" fmla="*/ 694022 w 1411180"/>
                <a:gd name="connsiteY2" fmla="*/ 491841 h 1138860"/>
                <a:gd name="connsiteX3" fmla="*/ 389222 w 1411180"/>
                <a:gd name="connsiteY3" fmla="*/ 642001 h 1138860"/>
                <a:gd name="connsiteX4" fmla="*/ 152112 w 1411180"/>
                <a:gd name="connsiteY4" fmla="*/ 796050 h 1138860"/>
                <a:gd name="connsiteX5" fmla="*/ 15051 w 1411180"/>
                <a:gd name="connsiteY5" fmla="*/ 958815 h 1138860"/>
                <a:gd name="connsiteX6" fmla="*/ 25956 w 1411180"/>
                <a:gd name="connsiteY6" fmla="*/ 1138860 h 1138860"/>
                <a:gd name="connsiteX0" fmla="*/ 1411180 w 1411180"/>
                <a:gd name="connsiteY0" fmla="*/ 0 h 1138860"/>
                <a:gd name="connsiteX1" fmla="*/ 694022 w 1411180"/>
                <a:gd name="connsiteY1" fmla="*/ 491841 h 1138860"/>
                <a:gd name="connsiteX2" fmla="*/ 389222 w 1411180"/>
                <a:gd name="connsiteY2" fmla="*/ 642001 h 1138860"/>
                <a:gd name="connsiteX3" fmla="*/ 152112 w 1411180"/>
                <a:gd name="connsiteY3" fmla="*/ 796050 h 1138860"/>
                <a:gd name="connsiteX4" fmla="*/ 15051 w 1411180"/>
                <a:gd name="connsiteY4" fmla="*/ 958815 h 1138860"/>
                <a:gd name="connsiteX5" fmla="*/ 25956 w 1411180"/>
                <a:gd name="connsiteY5" fmla="*/ 1138860 h 1138860"/>
                <a:gd name="connsiteX0" fmla="*/ 881979 w 881979"/>
                <a:gd name="connsiteY0" fmla="*/ 0 h 740712"/>
                <a:gd name="connsiteX1" fmla="*/ 694022 w 881979"/>
                <a:gd name="connsiteY1" fmla="*/ 93693 h 740712"/>
                <a:gd name="connsiteX2" fmla="*/ 389222 w 881979"/>
                <a:gd name="connsiteY2" fmla="*/ 243853 h 740712"/>
                <a:gd name="connsiteX3" fmla="*/ 152112 w 881979"/>
                <a:gd name="connsiteY3" fmla="*/ 397902 h 740712"/>
                <a:gd name="connsiteX4" fmla="*/ 15051 w 881979"/>
                <a:gd name="connsiteY4" fmla="*/ 560667 h 740712"/>
                <a:gd name="connsiteX5" fmla="*/ 25956 w 881979"/>
                <a:gd name="connsiteY5" fmla="*/ 740712 h 740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1979" h="740712">
                  <a:moveTo>
                    <a:pt x="881979" y="0"/>
                  </a:moveTo>
                  <a:lnTo>
                    <a:pt x="694022" y="93693"/>
                  </a:lnTo>
                  <a:cubicBezTo>
                    <a:pt x="601993" y="141755"/>
                    <a:pt x="501183" y="184585"/>
                    <a:pt x="389222" y="243853"/>
                  </a:cubicBezTo>
                  <a:cubicBezTo>
                    <a:pt x="320962" y="284070"/>
                    <a:pt x="160579" y="357685"/>
                    <a:pt x="152112" y="397902"/>
                  </a:cubicBezTo>
                  <a:cubicBezTo>
                    <a:pt x="88089" y="462844"/>
                    <a:pt x="31095" y="497929"/>
                    <a:pt x="15051" y="560667"/>
                  </a:cubicBezTo>
                  <a:cubicBezTo>
                    <a:pt x="-993" y="623405"/>
                    <a:pt x="-12673" y="687796"/>
                    <a:pt x="25956" y="740712"/>
                  </a:cubicBezTo>
                </a:path>
              </a:pathLst>
            </a:custGeom>
            <a:noFill/>
            <a:ln w="63500" cap="rnd">
              <a:solidFill>
                <a:schemeClr val="accent2">
                  <a:lumMod val="75000"/>
                </a:schemeClr>
              </a:solidFill>
              <a:prstDash val="sysDot"/>
              <a:headEnd type="triangle" w="med" len="sm"/>
              <a:tailEnd type="triangle" w="med" len="sm"/>
            </a:ln>
            <a:effectLst>
              <a:glow rad="635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UD デジタル 教科書体 NK-R" panose="02020400000000000000" pitchFamily="18" charset="-128"/>
                <a:ea typeface="UD デジタル 教科書体 NK-R" panose="02020400000000000000" pitchFamily="18" charset="-128"/>
              </a:endParaRPr>
            </a:p>
          </p:txBody>
        </p:sp>
        <p:sp>
          <p:nvSpPr>
            <p:cNvPr id="40" name="テキスト ボックス 39"/>
            <p:cNvSpPr txBox="1"/>
            <p:nvPr/>
          </p:nvSpPr>
          <p:spPr>
            <a:xfrm>
              <a:off x="2640823" y="5869015"/>
              <a:ext cx="1066412" cy="338554"/>
            </a:xfrm>
            <a:prstGeom prst="rect">
              <a:avLst/>
            </a:prstGeom>
            <a:noFill/>
          </p:spPr>
          <p:txBody>
            <a:bodyPr wrap="square" rtlCol="0">
              <a:spAutoFit/>
            </a:bodyPr>
            <a:lstStyle/>
            <a:p>
              <a:r>
                <a:rPr kumimoji="1" lang="ja-JP" altLang="en-US" sz="800" dirty="0">
                  <a:latin typeface="UD デジタル 教科書体 NK-R" panose="02020400000000000000" pitchFamily="18" charset="-128"/>
                  <a:ea typeface="UD デジタル 教科書体 NK-R" panose="02020400000000000000" pitchFamily="18" charset="-128"/>
                </a:rPr>
                <a:t>深日港観光案内所</a:t>
              </a:r>
              <a:endParaRPr kumimoji="1" lang="en-US" altLang="ja-JP" sz="800" dirty="0">
                <a:latin typeface="UD デジタル 教科書体 NK-R" panose="02020400000000000000" pitchFamily="18" charset="-128"/>
                <a:ea typeface="UD デジタル 教科書体 NK-R" panose="02020400000000000000" pitchFamily="18" charset="-128"/>
              </a:endParaRPr>
            </a:p>
            <a:p>
              <a:r>
                <a:rPr kumimoji="1" lang="ja-JP" altLang="en-US" sz="800" dirty="0" err="1">
                  <a:latin typeface="UD デジタル 教科書体 NK-R" panose="02020400000000000000" pitchFamily="18" charset="-128"/>
                  <a:ea typeface="UD デジタル 教科書体 NK-R" panose="02020400000000000000" pitchFamily="18" charset="-128"/>
                </a:rPr>
                <a:t>さんぽるた</a:t>
              </a:r>
              <a:endParaRPr kumimoji="1" lang="ja-JP" altLang="en-US" sz="800" dirty="0">
                <a:latin typeface="UD デジタル 教科書体 NK-R" panose="02020400000000000000" pitchFamily="18" charset="-128"/>
                <a:ea typeface="UD デジタル 教科書体 NK-R" panose="02020400000000000000" pitchFamily="18" charset="-128"/>
              </a:endParaRPr>
            </a:p>
          </p:txBody>
        </p:sp>
        <p:sp>
          <p:nvSpPr>
            <p:cNvPr id="100" name="フリーフォーム 99"/>
            <p:cNvSpPr/>
            <p:nvPr/>
          </p:nvSpPr>
          <p:spPr>
            <a:xfrm>
              <a:off x="4314324" y="4102028"/>
              <a:ext cx="91259" cy="566286"/>
            </a:xfrm>
            <a:custGeom>
              <a:avLst/>
              <a:gdLst>
                <a:gd name="connsiteX0" fmla="*/ 0 w 757506"/>
                <a:gd name="connsiteY0" fmla="*/ 3383280 h 3383280"/>
                <a:gd name="connsiteX1" fmla="*/ 205740 w 757506"/>
                <a:gd name="connsiteY1" fmla="*/ 3192780 h 3383280"/>
                <a:gd name="connsiteX2" fmla="*/ 502920 w 757506"/>
                <a:gd name="connsiteY2" fmla="*/ 2766060 h 3383280"/>
                <a:gd name="connsiteX3" fmla="*/ 716280 w 757506"/>
                <a:gd name="connsiteY3" fmla="*/ 2004060 h 3383280"/>
                <a:gd name="connsiteX4" fmla="*/ 754380 w 757506"/>
                <a:gd name="connsiteY4" fmla="*/ 1021080 h 3383280"/>
                <a:gd name="connsiteX5" fmla="*/ 754380 w 757506"/>
                <a:gd name="connsiteY5" fmla="*/ 457200 h 3383280"/>
                <a:gd name="connsiteX6" fmla="*/ 746760 w 757506"/>
                <a:gd name="connsiteY6" fmla="*/ 0 h 3383280"/>
                <a:gd name="connsiteX0" fmla="*/ 0 w 757506"/>
                <a:gd name="connsiteY0" fmla="*/ 2926080 h 2926080"/>
                <a:gd name="connsiteX1" fmla="*/ 205740 w 757506"/>
                <a:gd name="connsiteY1" fmla="*/ 2735580 h 2926080"/>
                <a:gd name="connsiteX2" fmla="*/ 502920 w 757506"/>
                <a:gd name="connsiteY2" fmla="*/ 2308860 h 2926080"/>
                <a:gd name="connsiteX3" fmla="*/ 716280 w 757506"/>
                <a:gd name="connsiteY3" fmla="*/ 1546860 h 2926080"/>
                <a:gd name="connsiteX4" fmla="*/ 754380 w 757506"/>
                <a:gd name="connsiteY4" fmla="*/ 563880 h 2926080"/>
                <a:gd name="connsiteX5" fmla="*/ 754380 w 757506"/>
                <a:gd name="connsiteY5" fmla="*/ 0 h 2926080"/>
                <a:gd name="connsiteX0" fmla="*/ 0 w 764194"/>
                <a:gd name="connsiteY0" fmla="*/ 2837180 h 2837180"/>
                <a:gd name="connsiteX1" fmla="*/ 205740 w 764194"/>
                <a:gd name="connsiteY1" fmla="*/ 2646680 h 2837180"/>
                <a:gd name="connsiteX2" fmla="*/ 502920 w 764194"/>
                <a:gd name="connsiteY2" fmla="*/ 2219960 h 2837180"/>
                <a:gd name="connsiteX3" fmla="*/ 716280 w 764194"/>
                <a:gd name="connsiteY3" fmla="*/ 1457960 h 2837180"/>
                <a:gd name="connsiteX4" fmla="*/ 754380 w 764194"/>
                <a:gd name="connsiteY4" fmla="*/ 474980 h 2837180"/>
                <a:gd name="connsiteX5" fmla="*/ 763905 w 764194"/>
                <a:gd name="connsiteY5" fmla="*/ 0 h 2837180"/>
                <a:gd name="connsiteX0" fmla="*/ 0 w 793642"/>
                <a:gd name="connsiteY0" fmla="*/ 2837180 h 2837180"/>
                <a:gd name="connsiteX1" fmla="*/ 205740 w 793642"/>
                <a:gd name="connsiteY1" fmla="*/ 2646680 h 2837180"/>
                <a:gd name="connsiteX2" fmla="*/ 502920 w 793642"/>
                <a:gd name="connsiteY2" fmla="*/ 2219960 h 2837180"/>
                <a:gd name="connsiteX3" fmla="*/ 716280 w 793642"/>
                <a:gd name="connsiteY3" fmla="*/ 1457960 h 2837180"/>
                <a:gd name="connsiteX4" fmla="*/ 792480 w 793642"/>
                <a:gd name="connsiteY4" fmla="*/ 652780 h 2837180"/>
                <a:gd name="connsiteX5" fmla="*/ 763905 w 793642"/>
                <a:gd name="connsiteY5" fmla="*/ 0 h 2837180"/>
                <a:gd name="connsiteX0" fmla="*/ 0 w 781469"/>
                <a:gd name="connsiteY0" fmla="*/ 2837180 h 2837180"/>
                <a:gd name="connsiteX1" fmla="*/ 205740 w 781469"/>
                <a:gd name="connsiteY1" fmla="*/ 2646680 h 2837180"/>
                <a:gd name="connsiteX2" fmla="*/ 502920 w 781469"/>
                <a:gd name="connsiteY2" fmla="*/ 2219960 h 2837180"/>
                <a:gd name="connsiteX3" fmla="*/ 716280 w 781469"/>
                <a:gd name="connsiteY3" fmla="*/ 1457960 h 2837180"/>
                <a:gd name="connsiteX4" fmla="*/ 779780 w 781469"/>
                <a:gd name="connsiteY4" fmla="*/ 728980 h 2837180"/>
                <a:gd name="connsiteX5" fmla="*/ 763905 w 781469"/>
                <a:gd name="connsiteY5" fmla="*/ 0 h 2837180"/>
                <a:gd name="connsiteX0" fmla="*/ 0 w 763930"/>
                <a:gd name="connsiteY0" fmla="*/ 2837180 h 2837180"/>
                <a:gd name="connsiteX1" fmla="*/ 205740 w 763930"/>
                <a:gd name="connsiteY1" fmla="*/ 2646680 h 2837180"/>
                <a:gd name="connsiteX2" fmla="*/ 502920 w 763930"/>
                <a:gd name="connsiteY2" fmla="*/ 2219960 h 2837180"/>
                <a:gd name="connsiteX3" fmla="*/ 716280 w 763930"/>
                <a:gd name="connsiteY3" fmla="*/ 1457960 h 2837180"/>
                <a:gd name="connsiteX4" fmla="*/ 710687 w 763930"/>
                <a:gd name="connsiteY4" fmla="*/ 728980 h 2837180"/>
                <a:gd name="connsiteX5" fmla="*/ 763905 w 763930"/>
                <a:gd name="connsiteY5" fmla="*/ 0 h 2837180"/>
                <a:gd name="connsiteX0" fmla="*/ 0 w 728957"/>
                <a:gd name="connsiteY0" fmla="*/ 2837180 h 2837180"/>
                <a:gd name="connsiteX1" fmla="*/ 205740 w 728957"/>
                <a:gd name="connsiteY1" fmla="*/ 2646680 h 2837180"/>
                <a:gd name="connsiteX2" fmla="*/ 502920 w 728957"/>
                <a:gd name="connsiteY2" fmla="*/ 2219960 h 2837180"/>
                <a:gd name="connsiteX3" fmla="*/ 716280 w 728957"/>
                <a:gd name="connsiteY3" fmla="*/ 1457960 h 2837180"/>
                <a:gd name="connsiteX4" fmla="*/ 710687 w 728957"/>
                <a:gd name="connsiteY4" fmla="*/ 728980 h 2837180"/>
                <a:gd name="connsiteX5" fmla="*/ 684941 w 728957"/>
                <a:gd name="connsiteY5" fmla="*/ 0 h 2837180"/>
                <a:gd name="connsiteX0" fmla="*/ 0 w 711936"/>
                <a:gd name="connsiteY0" fmla="*/ 2837180 h 2837180"/>
                <a:gd name="connsiteX1" fmla="*/ 205740 w 711936"/>
                <a:gd name="connsiteY1" fmla="*/ 2646680 h 2837180"/>
                <a:gd name="connsiteX2" fmla="*/ 502920 w 711936"/>
                <a:gd name="connsiteY2" fmla="*/ 2219960 h 2837180"/>
                <a:gd name="connsiteX3" fmla="*/ 686669 w 711936"/>
                <a:gd name="connsiteY3" fmla="*/ 1457960 h 2837180"/>
                <a:gd name="connsiteX4" fmla="*/ 710687 w 711936"/>
                <a:gd name="connsiteY4" fmla="*/ 728980 h 2837180"/>
                <a:gd name="connsiteX5" fmla="*/ 684941 w 711936"/>
                <a:gd name="connsiteY5" fmla="*/ 0 h 2837180"/>
                <a:gd name="connsiteX0" fmla="*/ 0 w 711936"/>
                <a:gd name="connsiteY0" fmla="*/ 2837180 h 2837180"/>
                <a:gd name="connsiteX1" fmla="*/ 267876 w 711936"/>
                <a:gd name="connsiteY1" fmla="*/ 2569226 h 2837180"/>
                <a:gd name="connsiteX2" fmla="*/ 502920 w 711936"/>
                <a:gd name="connsiteY2" fmla="*/ 2219960 h 2837180"/>
                <a:gd name="connsiteX3" fmla="*/ 686669 w 711936"/>
                <a:gd name="connsiteY3" fmla="*/ 1457960 h 2837180"/>
                <a:gd name="connsiteX4" fmla="*/ 710687 w 711936"/>
                <a:gd name="connsiteY4" fmla="*/ 728980 h 2837180"/>
                <a:gd name="connsiteX5" fmla="*/ 684941 w 711936"/>
                <a:gd name="connsiteY5" fmla="*/ 0 h 2837180"/>
                <a:gd name="connsiteX0" fmla="*/ 0 w 711936"/>
                <a:gd name="connsiteY0" fmla="*/ 2837180 h 2837180"/>
                <a:gd name="connsiteX1" fmla="*/ 267876 w 711936"/>
                <a:gd name="connsiteY1" fmla="*/ 2569226 h 2837180"/>
                <a:gd name="connsiteX2" fmla="*/ 471853 w 711936"/>
                <a:gd name="connsiteY2" fmla="*/ 2219960 h 2837180"/>
                <a:gd name="connsiteX3" fmla="*/ 686669 w 711936"/>
                <a:gd name="connsiteY3" fmla="*/ 1457960 h 2837180"/>
                <a:gd name="connsiteX4" fmla="*/ 710687 w 711936"/>
                <a:gd name="connsiteY4" fmla="*/ 728980 h 2837180"/>
                <a:gd name="connsiteX5" fmla="*/ 684941 w 711936"/>
                <a:gd name="connsiteY5" fmla="*/ 0 h 2837180"/>
                <a:gd name="connsiteX0" fmla="*/ 0 w 711936"/>
                <a:gd name="connsiteY0" fmla="*/ 2837180 h 2837180"/>
                <a:gd name="connsiteX1" fmla="*/ 267876 w 711936"/>
                <a:gd name="connsiteY1" fmla="*/ 2569226 h 2837180"/>
                <a:gd name="connsiteX2" fmla="*/ 471853 w 711936"/>
                <a:gd name="connsiteY2" fmla="*/ 2219960 h 2837180"/>
                <a:gd name="connsiteX3" fmla="*/ 624534 w 711936"/>
                <a:gd name="connsiteY3" fmla="*/ 1457960 h 2837180"/>
                <a:gd name="connsiteX4" fmla="*/ 710687 w 711936"/>
                <a:gd name="connsiteY4" fmla="*/ 728980 h 2837180"/>
                <a:gd name="connsiteX5" fmla="*/ 684941 w 711936"/>
                <a:gd name="connsiteY5" fmla="*/ 0 h 2837180"/>
                <a:gd name="connsiteX0" fmla="*/ 0 w 685908"/>
                <a:gd name="connsiteY0" fmla="*/ 2837180 h 2837180"/>
                <a:gd name="connsiteX1" fmla="*/ 267876 w 685908"/>
                <a:gd name="connsiteY1" fmla="*/ 2569226 h 2837180"/>
                <a:gd name="connsiteX2" fmla="*/ 471853 w 685908"/>
                <a:gd name="connsiteY2" fmla="*/ 2219960 h 2837180"/>
                <a:gd name="connsiteX3" fmla="*/ 624534 w 685908"/>
                <a:gd name="connsiteY3" fmla="*/ 1457960 h 2837180"/>
                <a:gd name="connsiteX4" fmla="*/ 679620 w 685908"/>
                <a:gd name="connsiteY4" fmla="*/ 728980 h 2837180"/>
                <a:gd name="connsiteX5" fmla="*/ 684941 w 685908"/>
                <a:gd name="connsiteY5" fmla="*/ 0 h 2837180"/>
                <a:gd name="connsiteX0" fmla="*/ 0 w 685908"/>
                <a:gd name="connsiteY0" fmla="*/ 2837180 h 2837180"/>
                <a:gd name="connsiteX1" fmla="*/ 267876 w 685908"/>
                <a:gd name="connsiteY1" fmla="*/ 2569226 h 2837180"/>
                <a:gd name="connsiteX2" fmla="*/ 471853 w 685908"/>
                <a:gd name="connsiteY2" fmla="*/ 2219960 h 2837180"/>
                <a:gd name="connsiteX3" fmla="*/ 624534 w 685908"/>
                <a:gd name="connsiteY3" fmla="*/ 1457960 h 2837180"/>
                <a:gd name="connsiteX4" fmla="*/ 679620 w 685908"/>
                <a:gd name="connsiteY4" fmla="*/ 728980 h 2837180"/>
                <a:gd name="connsiteX5" fmla="*/ 684941 w 685908"/>
                <a:gd name="connsiteY5" fmla="*/ 0 h 2837180"/>
                <a:gd name="connsiteX0" fmla="*/ 0 w 685908"/>
                <a:gd name="connsiteY0" fmla="*/ 2837180 h 2837180"/>
                <a:gd name="connsiteX1" fmla="*/ 471853 w 685908"/>
                <a:gd name="connsiteY1" fmla="*/ 2219960 h 2837180"/>
                <a:gd name="connsiteX2" fmla="*/ 624534 w 685908"/>
                <a:gd name="connsiteY2" fmla="*/ 1457960 h 2837180"/>
                <a:gd name="connsiteX3" fmla="*/ 679620 w 685908"/>
                <a:gd name="connsiteY3" fmla="*/ 728980 h 2837180"/>
                <a:gd name="connsiteX4" fmla="*/ 684941 w 685908"/>
                <a:gd name="connsiteY4" fmla="*/ 0 h 2837180"/>
                <a:gd name="connsiteX0" fmla="*/ 0 w 685908"/>
                <a:gd name="connsiteY0" fmla="*/ 2837180 h 2837180"/>
                <a:gd name="connsiteX1" fmla="*/ 624534 w 685908"/>
                <a:gd name="connsiteY1" fmla="*/ 1457960 h 2837180"/>
                <a:gd name="connsiteX2" fmla="*/ 679620 w 685908"/>
                <a:gd name="connsiteY2" fmla="*/ 728980 h 2837180"/>
                <a:gd name="connsiteX3" fmla="*/ 684941 w 685908"/>
                <a:gd name="connsiteY3" fmla="*/ 0 h 2837180"/>
                <a:gd name="connsiteX0" fmla="*/ 0 w 685908"/>
                <a:gd name="connsiteY0" fmla="*/ 2837180 h 2837180"/>
                <a:gd name="connsiteX1" fmla="*/ 679620 w 685908"/>
                <a:gd name="connsiteY1" fmla="*/ 728980 h 2837180"/>
                <a:gd name="connsiteX2" fmla="*/ 684941 w 685908"/>
                <a:gd name="connsiteY2" fmla="*/ 0 h 2837180"/>
                <a:gd name="connsiteX0" fmla="*/ 88825 w 125746"/>
                <a:gd name="connsiteY0" fmla="*/ 1617000 h 1617000"/>
                <a:gd name="connsiteX1" fmla="*/ 25170 w 125746"/>
                <a:gd name="connsiteY1" fmla="*/ 728980 h 1617000"/>
                <a:gd name="connsiteX2" fmla="*/ 30491 w 125746"/>
                <a:gd name="connsiteY2" fmla="*/ 0 h 1617000"/>
                <a:gd name="connsiteX0" fmla="*/ 1407665 w 1444584"/>
                <a:gd name="connsiteY0" fmla="*/ 1776650 h 1776650"/>
                <a:gd name="connsiteX1" fmla="*/ 1344010 w 1444584"/>
                <a:gd name="connsiteY1" fmla="*/ 888630 h 1776650"/>
                <a:gd name="connsiteX2" fmla="*/ 0 w 1444584"/>
                <a:gd name="connsiteY2" fmla="*/ 0 h 1776650"/>
                <a:gd name="connsiteX0" fmla="*/ 1407665 w 1407665"/>
                <a:gd name="connsiteY0" fmla="*/ 1776650 h 1776650"/>
                <a:gd name="connsiteX1" fmla="*/ 0 w 1407665"/>
                <a:gd name="connsiteY1" fmla="*/ 0 h 1776650"/>
                <a:gd name="connsiteX0" fmla="*/ 126945 w 126945"/>
                <a:gd name="connsiteY0" fmla="*/ 818752 h 818752"/>
                <a:gd name="connsiteX1" fmla="*/ 0 w 126945"/>
                <a:gd name="connsiteY1" fmla="*/ 0 h 818752"/>
                <a:gd name="connsiteX0" fmla="*/ 98358 w 98358"/>
                <a:gd name="connsiteY0" fmla="*/ 818752 h 818752"/>
                <a:gd name="connsiteX1" fmla="*/ 0 w 98358"/>
                <a:gd name="connsiteY1" fmla="*/ 0 h 818752"/>
                <a:gd name="connsiteX0" fmla="*/ 98358 w 105209"/>
                <a:gd name="connsiteY0" fmla="*/ 818752 h 818752"/>
                <a:gd name="connsiteX1" fmla="*/ 101200 w 105209"/>
                <a:gd name="connsiteY1" fmla="*/ 419222 h 818752"/>
                <a:gd name="connsiteX2" fmla="*/ 0 w 105209"/>
                <a:gd name="connsiteY2" fmla="*/ 0 h 818752"/>
                <a:gd name="connsiteX0" fmla="*/ 103123 w 109972"/>
                <a:gd name="connsiteY0" fmla="*/ 871018 h 871018"/>
                <a:gd name="connsiteX1" fmla="*/ 105965 w 109972"/>
                <a:gd name="connsiteY1" fmla="*/ 471488 h 871018"/>
                <a:gd name="connsiteX2" fmla="*/ 0 w 109972"/>
                <a:gd name="connsiteY2" fmla="*/ 0 h 871018"/>
                <a:gd name="connsiteX0" fmla="*/ 103123 w 150811"/>
                <a:gd name="connsiteY0" fmla="*/ 871018 h 871018"/>
                <a:gd name="connsiteX1" fmla="*/ 148847 w 150811"/>
                <a:gd name="connsiteY1" fmla="*/ 423974 h 871018"/>
                <a:gd name="connsiteX2" fmla="*/ 0 w 150811"/>
                <a:gd name="connsiteY2" fmla="*/ 0 h 871018"/>
                <a:gd name="connsiteX0" fmla="*/ 103123 w 161772"/>
                <a:gd name="connsiteY0" fmla="*/ 871018 h 871018"/>
                <a:gd name="connsiteX1" fmla="*/ 148847 w 161772"/>
                <a:gd name="connsiteY1" fmla="*/ 423974 h 871018"/>
                <a:gd name="connsiteX2" fmla="*/ 0 w 161772"/>
                <a:gd name="connsiteY2" fmla="*/ 0 h 871018"/>
                <a:gd name="connsiteX0" fmla="*/ 103123 w 152328"/>
                <a:gd name="connsiteY0" fmla="*/ 871018 h 871018"/>
                <a:gd name="connsiteX1" fmla="*/ 148847 w 152328"/>
                <a:gd name="connsiteY1" fmla="*/ 423974 h 871018"/>
                <a:gd name="connsiteX2" fmla="*/ 0 w 152328"/>
                <a:gd name="connsiteY2" fmla="*/ 0 h 871018"/>
                <a:gd name="connsiteX0" fmla="*/ 79300 w 150080"/>
                <a:gd name="connsiteY0" fmla="*/ 932787 h 932787"/>
                <a:gd name="connsiteX1" fmla="*/ 148847 w 150080"/>
                <a:gd name="connsiteY1" fmla="*/ 423974 h 932787"/>
                <a:gd name="connsiteX2" fmla="*/ 0 w 150080"/>
                <a:gd name="connsiteY2" fmla="*/ 0 h 932787"/>
                <a:gd name="connsiteX0" fmla="*/ 79300 w 150737"/>
                <a:gd name="connsiteY0" fmla="*/ 932787 h 932787"/>
                <a:gd name="connsiteX1" fmla="*/ 148847 w 150737"/>
                <a:gd name="connsiteY1" fmla="*/ 423974 h 932787"/>
                <a:gd name="connsiteX2" fmla="*/ 0 w 150737"/>
                <a:gd name="connsiteY2" fmla="*/ 0 h 932787"/>
              </a:gdLst>
              <a:ahLst/>
              <a:cxnLst>
                <a:cxn ang="0">
                  <a:pos x="connsiteX0" y="connsiteY0"/>
                </a:cxn>
                <a:cxn ang="0">
                  <a:pos x="connsiteX1" y="connsiteY1"/>
                </a:cxn>
                <a:cxn ang="0">
                  <a:pos x="connsiteX2" y="connsiteY2"/>
                </a:cxn>
              </a:cxnLst>
              <a:rect l="l" t="t" r="r" b="b"/>
              <a:pathLst>
                <a:path w="150737" h="932787">
                  <a:moveTo>
                    <a:pt x="79300" y="932787"/>
                  </a:moveTo>
                  <a:cubicBezTo>
                    <a:pt x="102482" y="771101"/>
                    <a:pt x="162064" y="579438"/>
                    <a:pt x="148847" y="423974"/>
                  </a:cubicBezTo>
                  <a:cubicBezTo>
                    <a:pt x="135630" y="268510"/>
                    <a:pt x="49616" y="141325"/>
                    <a:pt x="0" y="0"/>
                  </a:cubicBezTo>
                </a:path>
              </a:pathLst>
            </a:custGeom>
            <a:ln w="50800" cap="rnd" cmpd="sng" algn="ctr">
              <a:solidFill>
                <a:schemeClr val="accent2">
                  <a:lumMod val="75000"/>
                </a:schemeClr>
              </a:solidFill>
              <a:prstDash val="sysDot"/>
              <a:round/>
              <a:headEnd type="triangle" w="med" len="sm"/>
              <a:tailEnd type="triangle" w="med" len="sm"/>
            </a:ln>
            <a:effectLst>
              <a:glow rad="63500">
                <a:schemeClr val="accent4">
                  <a:alpha val="40000"/>
                </a:schemeClr>
              </a:glow>
            </a:effectLst>
          </p:spPr>
          <p:style>
            <a:lnRef idx="0">
              <a:scrgbClr r="0" g="0" b="0"/>
            </a:lnRef>
            <a:fillRef idx="0">
              <a:scrgbClr r="0" g="0" b="0"/>
            </a:fillRef>
            <a:effectRef idx="0">
              <a:scrgbClr r="0" g="0" b="0"/>
            </a:effectRef>
            <a:fontRef idx="minor">
              <a:schemeClr val="tx1"/>
            </a:fontRef>
          </p:style>
          <p:txBody>
            <a:bodyPr rtlCol="0" anchor="ctr"/>
            <a:lstStyle/>
            <a:p>
              <a:pPr algn="ctr"/>
              <a:endParaRPr kumimoji="1" lang="ja-JP" altLang="en-US" sz="1243"/>
            </a:p>
          </p:txBody>
        </p:sp>
        <p:sp>
          <p:nvSpPr>
            <p:cNvPr id="101" name="フリーフォーム 100"/>
            <p:cNvSpPr/>
            <p:nvPr/>
          </p:nvSpPr>
          <p:spPr>
            <a:xfrm>
              <a:off x="3294083" y="5359307"/>
              <a:ext cx="753902" cy="172971"/>
            </a:xfrm>
            <a:custGeom>
              <a:avLst/>
              <a:gdLst>
                <a:gd name="connsiteX0" fmla="*/ 0 w 757506"/>
                <a:gd name="connsiteY0" fmla="*/ 3383280 h 3383280"/>
                <a:gd name="connsiteX1" fmla="*/ 205740 w 757506"/>
                <a:gd name="connsiteY1" fmla="*/ 3192780 h 3383280"/>
                <a:gd name="connsiteX2" fmla="*/ 502920 w 757506"/>
                <a:gd name="connsiteY2" fmla="*/ 2766060 h 3383280"/>
                <a:gd name="connsiteX3" fmla="*/ 716280 w 757506"/>
                <a:gd name="connsiteY3" fmla="*/ 2004060 h 3383280"/>
                <a:gd name="connsiteX4" fmla="*/ 754380 w 757506"/>
                <a:gd name="connsiteY4" fmla="*/ 1021080 h 3383280"/>
                <a:gd name="connsiteX5" fmla="*/ 754380 w 757506"/>
                <a:gd name="connsiteY5" fmla="*/ 457200 h 3383280"/>
                <a:gd name="connsiteX6" fmla="*/ 746760 w 757506"/>
                <a:gd name="connsiteY6" fmla="*/ 0 h 3383280"/>
                <a:gd name="connsiteX0" fmla="*/ 0 w 757506"/>
                <a:gd name="connsiteY0" fmla="*/ 2926080 h 2926080"/>
                <a:gd name="connsiteX1" fmla="*/ 205740 w 757506"/>
                <a:gd name="connsiteY1" fmla="*/ 2735580 h 2926080"/>
                <a:gd name="connsiteX2" fmla="*/ 502920 w 757506"/>
                <a:gd name="connsiteY2" fmla="*/ 2308860 h 2926080"/>
                <a:gd name="connsiteX3" fmla="*/ 716280 w 757506"/>
                <a:gd name="connsiteY3" fmla="*/ 1546860 h 2926080"/>
                <a:gd name="connsiteX4" fmla="*/ 754380 w 757506"/>
                <a:gd name="connsiteY4" fmla="*/ 563880 h 2926080"/>
                <a:gd name="connsiteX5" fmla="*/ 754380 w 757506"/>
                <a:gd name="connsiteY5" fmla="*/ 0 h 2926080"/>
                <a:gd name="connsiteX0" fmla="*/ 0 w 764194"/>
                <a:gd name="connsiteY0" fmla="*/ 2837180 h 2837180"/>
                <a:gd name="connsiteX1" fmla="*/ 205740 w 764194"/>
                <a:gd name="connsiteY1" fmla="*/ 2646680 h 2837180"/>
                <a:gd name="connsiteX2" fmla="*/ 502920 w 764194"/>
                <a:gd name="connsiteY2" fmla="*/ 2219960 h 2837180"/>
                <a:gd name="connsiteX3" fmla="*/ 716280 w 764194"/>
                <a:gd name="connsiteY3" fmla="*/ 1457960 h 2837180"/>
                <a:gd name="connsiteX4" fmla="*/ 754380 w 764194"/>
                <a:gd name="connsiteY4" fmla="*/ 474980 h 2837180"/>
                <a:gd name="connsiteX5" fmla="*/ 763905 w 764194"/>
                <a:gd name="connsiteY5" fmla="*/ 0 h 2837180"/>
                <a:gd name="connsiteX0" fmla="*/ 0 w 793642"/>
                <a:gd name="connsiteY0" fmla="*/ 2837180 h 2837180"/>
                <a:gd name="connsiteX1" fmla="*/ 205740 w 793642"/>
                <a:gd name="connsiteY1" fmla="*/ 2646680 h 2837180"/>
                <a:gd name="connsiteX2" fmla="*/ 502920 w 793642"/>
                <a:gd name="connsiteY2" fmla="*/ 2219960 h 2837180"/>
                <a:gd name="connsiteX3" fmla="*/ 716280 w 793642"/>
                <a:gd name="connsiteY3" fmla="*/ 1457960 h 2837180"/>
                <a:gd name="connsiteX4" fmla="*/ 792480 w 793642"/>
                <a:gd name="connsiteY4" fmla="*/ 652780 h 2837180"/>
                <a:gd name="connsiteX5" fmla="*/ 763905 w 793642"/>
                <a:gd name="connsiteY5" fmla="*/ 0 h 2837180"/>
                <a:gd name="connsiteX0" fmla="*/ 0 w 781469"/>
                <a:gd name="connsiteY0" fmla="*/ 2837180 h 2837180"/>
                <a:gd name="connsiteX1" fmla="*/ 205740 w 781469"/>
                <a:gd name="connsiteY1" fmla="*/ 2646680 h 2837180"/>
                <a:gd name="connsiteX2" fmla="*/ 502920 w 781469"/>
                <a:gd name="connsiteY2" fmla="*/ 2219960 h 2837180"/>
                <a:gd name="connsiteX3" fmla="*/ 716280 w 781469"/>
                <a:gd name="connsiteY3" fmla="*/ 1457960 h 2837180"/>
                <a:gd name="connsiteX4" fmla="*/ 779780 w 781469"/>
                <a:gd name="connsiteY4" fmla="*/ 728980 h 2837180"/>
                <a:gd name="connsiteX5" fmla="*/ 763905 w 781469"/>
                <a:gd name="connsiteY5" fmla="*/ 0 h 2837180"/>
                <a:gd name="connsiteX0" fmla="*/ 0 w 763930"/>
                <a:gd name="connsiteY0" fmla="*/ 2837180 h 2837180"/>
                <a:gd name="connsiteX1" fmla="*/ 205740 w 763930"/>
                <a:gd name="connsiteY1" fmla="*/ 2646680 h 2837180"/>
                <a:gd name="connsiteX2" fmla="*/ 502920 w 763930"/>
                <a:gd name="connsiteY2" fmla="*/ 2219960 h 2837180"/>
                <a:gd name="connsiteX3" fmla="*/ 716280 w 763930"/>
                <a:gd name="connsiteY3" fmla="*/ 1457960 h 2837180"/>
                <a:gd name="connsiteX4" fmla="*/ 710687 w 763930"/>
                <a:gd name="connsiteY4" fmla="*/ 728980 h 2837180"/>
                <a:gd name="connsiteX5" fmla="*/ 763905 w 763930"/>
                <a:gd name="connsiteY5" fmla="*/ 0 h 2837180"/>
                <a:gd name="connsiteX0" fmla="*/ 0 w 728957"/>
                <a:gd name="connsiteY0" fmla="*/ 2837180 h 2837180"/>
                <a:gd name="connsiteX1" fmla="*/ 205740 w 728957"/>
                <a:gd name="connsiteY1" fmla="*/ 2646680 h 2837180"/>
                <a:gd name="connsiteX2" fmla="*/ 502920 w 728957"/>
                <a:gd name="connsiteY2" fmla="*/ 2219960 h 2837180"/>
                <a:gd name="connsiteX3" fmla="*/ 716280 w 728957"/>
                <a:gd name="connsiteY3" fmla="*/ 1457960 h 2837180"/>
                <a:gd name="connsiteX4" fmla="*/ 710687 w 728957"/>
                <a:gd name="connsiteY4" fmla="*/ 728980 h 2837180"/>
                <a:gd name="connsiteX5" fmla="*/ 684941 w 728957"/>
                <a:gd name="connsiteY5" fmla="*/ 0 h 2837180"/>
                <a:gd name="connsiteX0" fmla="*/ 0 w 711936"/>
                <a:gd name="connsiteY0" fmla="*/ 2837180 h 2837180"/>
                <a:gd name="connsiteX1" fmla="*/ 205740 w 711936"/>
                <a:gd name="connsiteY1" fmla="*/ 2646680 h 2837180"/>
                <a:gd name="connsiteX2" fmla="*/ 502920 w 711936"/>
                <a:gd name="connsiteY2" fmla="*/ 2219960 h 2837180"/>
                <a:gd name="connsiteX3" fmla="*/ 686669 w 711936"/>
                <a:gd name="connsiteY3" fmla="*/ 1457960 h 2837180"/>
                <a:gd name="connsiteX4" fmla="*/ 710687 w 711936"/>
                <a:gd name="connsiteY4" fmla="*/ 728980 h 2837180"/>
                <a:gd name="connsiteX5" fmla="*/ 684941 w 711936"/>
                <a:gd name="connsiteY5" fmla="*/ 0 h 2837180"/>
                <a:gd name="connsiteX0" fmla="*/ 0 w 711936"/>
                <a:gd name="connsiteY0" fmla="*/ 2837180 h 2837180"/>
                <a:gd name="connsiteX1" fmla="*/ 267876 w 711936"/>
                <a:gd name="connsiteY1" fmla="*/ 2569226 h 2837180"/>
                <a:gd name="connsiteX2" fmla="*/ 502920 w 711936"/>
                <a:gd name="connsiteY2" fmla="*/ 2219960 h 2837180"/>
                <a:gd name="connsiteX3" fmla="*/ 686669 w 711936"/>
                <a:gd name="connsiteY3" fmla="*/ 1457960 h 2837180"/>
                <a:gd name="connsiteX4" fmla="*/ 710687 w 711936"/>
                <a:gd name="connsiteY4" fmla="*/ 728980 h 2837180"/>
                <a:gd name="connsiteX5" fmla="*/ 684941 w 711936"/>
                <a:gd name="connsiteY5" fmla="*/ 0 h 2837180"/>
                <a:gd name="connsiteX0" fmla="*/ 0 w 711936"/>
                <a:gd name="connsiteY0" fmla="*/ 2837180 h 2837180"/>
                <a:gd name="connsiteX1" fmla="*/ 267876 w 711936"/>
                <a:gd name="connsiteY1" fmla="*/ 2569226 h 2837180"/>
                <a:gd name="connsiteX2" fmla="*/ 471853 w 711936"/>
                <a:gd name="connsiteY2" fmla="*/ 2219960 h 2837180"/>
                <a:gd name="connsiteX3" fmla="*/ 686669 w 711936"/>
                <a:gd name="connsiteY3" fmla="*/ 1457960 h 2837180"/>
                <a:gd name="connsiteX4" fmla="*/ 710687 w 711936"/>
                <a:gd name="connsiteY4" fmla="*/ 728980 h 2837180"/>
                <a:gd name="connsiteX5" fmla="*/ 684941 w 711936"/>
                <a:gd name="connsiteY5" fmla="*/ 0 h 2837180"/>
                <a:gd name="connsiteX0" fmla="*/ 0 w 711936"/>
                <a:gd name="connsiteY0" fmla="*/ 2837180 h 2837180"/>
                <a:gd name="connsiteX1" fmla="*/ 267876 w 711936"/>
                <a:gd name="connsiteY1" fmla="*/ 2569226 h 2837180"/>
                <a:gd name="connsiteX2" fmla="*/ 471853 w 711936"/>
                <a:gd name="connsiteY2" fmla="*/ 2219960 h 2837180"/>
                <a:gd name="connsiteX3" fmla="*/ 624534 w 711936"/>
                <a:gd name="connsiteY3" fmla="*/ 1457960 h 2837180"/>
                <a:gd name="connsiteX4" fmla="*/ 710687 w 711936"/>
                <a:gd name="connsiteY4" fmla="*/ 728980 h 2837180"/>
                <a:gd name="connsiteX5" fmla="*/ 684941 w 711936"/>
                <a:gd name="connsiteY5" fmla="*/ 0 h 2837180"/>
                <a:gd name="connsiteX0" fmla="*/ 0 w 685908"/>
                <a:gd name="connsiteY0" fmla="*/ 2837180 h 2837180"/>
                <a:gd name="connsiteX1" fmla="*/ 267876 w 685908"/>
                <a:gd name="connsiteY1" fmla="*/ 2569226 h 2837180"/>
                <a:gd name="connsiteX2" fmla="*/ 471853 w 685908"/>
                <a:gd name="connsiteY2" fmla="*/ 2219960 h 2837180"/>
                <a:gd name="connsiteX3" fmla="*/ 624534 w 685908"/>
                <a:gd name="connsiteY3" fmla="*/ 1457960 h 2837180"/>
                <a:gd name="connsiteX4" fmla="*/ 679620 w 685908"/>
                <a:gd name="connsiteY4" fmla="*/ 728980 h 2837180"/>
                <a:gd name="connsiteX5" fmla="*/ 684941 w 685908"/>
                <a:gd name="connsiteY5" fmla="*/ 0 h 2837180"/>
                <a:gd name="connsiteX0" fmla="*/ 0 w 685908"/>
                <a:gd name="connsiteY0" fmla="*/ 2837180 h 2837180"/>
                <a:gd name="connsiteX1" fmla="*/ 267876 w 685908"/>
                <a:gd name="connsiteY1" fmla="*/ 2569226 h 2837180"/>
                <a:gd name="connsiteX2" fmla="*/ 471853 w 685908"/>
                <a:gd name="connsiteY2" fmla="*/ 2219960 h 2837180"/>
                <a:gd name="connsiteX3" fmla="*/ 624534 w 685908"/>
                <a:gd name="connsiteY3" fmla="*/ 1457960 h 2837180"/>
                <a:gd name="connsiteX4" fmla="*/ 679620 w 685908"/>
                <a:gd name="connsiteY4" fmla="*/ 728980 h 2837180"/>
                <a:gd name="connsiteX5" fmla="*/ 684941 w 685908"/>
                <a:gd name="connsiteY5" fmla="*/ 0 h 2837180"/>
                <a:gd name="connsiteX0" fmla="*/ 0 w 685908"/>
                <a:gd name="connsiteY0" fmla="*/ 2837180 h 2837180"/>
                <a:gd name="connsiteX1" fmla="*/ 471853 w 685908"/>
                <a:gd name="connsiteY1" fmla="*/ 2219960 h 2837180"/>
                <a:gd name="connsiteX2" fmla="*/ 624534 w 685908"/>
                <a:gd name="connsiteY2" fmla="*/ 1457960 h 2837180"/>
                <a:gd name="connsiteX3" fmla="*/ 679620 w 685908"/>
                <a:gd name="connsiteY3" fmla="*/ 728980 h 2837180"/>
                <a:gd name="connsiteX4" fmla="*/ 684941 w 685908"/>
                <a:gd name="connsiteY4" fmla="*/ 0 h 2837180"/>
                <a:gd name="connsiteX0" fmla="*/ 0 w 685908"/>
                <a:gd name="connsiteY0" fmla="*/ 2837180 h 2837180"/>
                <a:gd name="connsiteX1" fmla="*/ 624534 w 685908"/>
                <a:gd name="connsiteY1" fmla="*/ 1457960 h 2837180"/>
                <a:gd name="connsiteX2" fmla="*/ 679620 w 685908"/>
                <a:gd name="connsiteY2" fmla="*/ 728980 h 2837180"/>
                <a:gd name="connsiteX3" fmla="*/ 684941 w 685908"/>
                <a:gd name="connsiteY3" fmla="*/ 0 h 2837180"/>
                <a:gd name="connsiteX0" fmla="*/ 0 w 685908"/>
                <a:gd name="connsiteY0" fmla="*/ 2837180 h 2837180"/>
                <a:gd name="connsiteX1" fmla="*/ 679620 w 685908"/>
                <a:gd name="connsiteY1" fmla="*/ 728980 h 2837180"/>
                <a:gd name="connsiteX2" fmla="*/ 684941 w 685908"/>
                <a:gd name="connsiteY2" fmla="*/ 0 h 2837180"/>
                <a:gd name="connsiteX0" fmla="*/ 88825 w 125746"/>
                <a:gd name="connsiteY0" fmla="*/ 1617000 h 1617000"/>
                <a:gd name="connsiteX1" fmla="*/ 25170 w 125746"/>
                <a:gd name="connsiteY1" fmla="*/ 728980 h 1617000"/>
                <a:gd name="connsiteX2" fmla="*/ 30491 w 125746"/>
                <a:gd name="connsiteY2" fmla="*/ 0 h 1617000"/>
                <a:gd name="connsiteX0" fmla="*/ 1407665 w 1444584"/>
                <a:gd name="connsiteY0" fmla="*/ 1776650 h 1776650"/>
                <a:gd name="connsiteX1" fmla="*/ 1344010 w 1444584"/>
                <a:gd name="connsiteY1" fmla="*/ 888630 h 1776650"/>
                <a:gd name="connsiteX2" fmla="*/ 0 w 1444584"/>
                <a:gd name="connsiteY2" fmla="*/ 0 h 1776650"/>
                <a:gd name="connsiteX0" fmla="*/ 1407665 w 1407665"/>
                <a:gd name="connsiteY0" fmla="*/ 1776650 h 1776650"/>
                <a:gd name="connsiteX1" fmla="*/ 0 w 1407665"/>
                <a:gd name="connsiteY1" fmla="*/ 0 h 1776650"/>
                <a:gd name="connsiteX0" fmla="*/ 126945 w 126945"/>
                <a:gd name="connsiteY0" fmla="*/ 818752 h 818752"/>
                <a:gd name="connsiteX1" fmla="*/ 0 w 126945"/>
                <a:gd name="connsiteY1" fmla="*/ 0 h 818752"/>
                <a:gd name="connsiteX0" fmla="*/ 98358 w 98358"/>
                <a:gd name="connsiteY0" fmla="*/ 818752 h 818752"/>
                <a:gd name="connsiteX1" fmla="*/ 0 w 98358"/>
                <a:gd name="connsiteY1" fmla="*/ 0 h 818752"/>
                <a:gd name="connsiteX0" fmla="*/ 98358 w 105209"/>
                <a:gd name="connsiteY0" fmla="*/ 818752 h 818752"/>
                <a:gd name="connsiteX1" fmla="*/ 101200 w 105209"/>
                <a:gd name="connsiteY1" fmla="*/ 419222 h 818752"/>
                <a:gd name="connsiteX2" fmla="*/ 0 w 105209"/>
                <a:gd name="connsiteY2" fmla="*/ 0 h 818752"/>
                <a:gd name="connsiteX0" fmla="*/ 103123 w 109972"/>
                <a:gd name="connsiteY0" fmla="*/ 871018 h 871018"/>
                <a:gd name="connsiteX1" fmla="*/ 105965 w 109972"/>
                <a:gd name="connsiteY1" fmla="*/ 471488 h 871018"/>
                <a:gd name="connsiteX2" fmla="*/ 0 w 109972"/>
                <a:gd name="connsiteY2" fmla="*/ 0 h 871018"/>
                <a:gd name="connsiteX0" fmla="*/ 103123 w 150811"/>
                <a:gd name="connsiteY0" fmla="*/ 871018 h 871018"/>
                <a:gd name="connsiteX1" fmla="*/ 148847 w 150811"/>
                <a:gd name="connsiteY1" fmla="*/ 423974 h 871018"/>
                <a:gd name="connsiteX2" fmla="*/ 0 w 150811"/>
                <a:gd name="connsiteY2" fmla="*/ 0 h 871018"/>
                <a:gd name="connsiteX0" fmla="*/ 103123 w 161772"/>
                <a:gd name="connsiteY0" fmla="*/ 871018 h 871018"/>
                <a:gd name="connsiteX1" fmla="*/ 148847 w 161772"/>
                <a:gd name="connsiteY1" fmla="*/ 423974 h 871018"/>
                <a:gd name="connsiteX2" fmla="*/ 0 w 161772"/>
                <a:gd name="connsiteY2" fmla="*/ 0 h 871018"/>
                <a:gd name="connsiteX0" fmla="*/ 103123 w 152328"/>
                <a:gd name="connsiteY0" fmla="*/ 871018 h 871018"/>
                <a:gd name="connsiteX1" fmla="*/ 148847 w 152328"/>
                <a:gd name="connsiteY1" fmla="*/ 423974 h 871018"/>
                <a:gd name="connsiteX2" fmla="*/ 0 w 152328"/>
                <a:gd name="connsiteY2" fmla="*/ 0 h 871018"/>
                <a:gd name="connsiteX0" fmla="*/ 79300 w 150080"/>
                <a:gd name="connsiteY0" fmla="*/ 932787 h 932787"/>
                <a:gd name="connsiteX1" fmla="*/ 148847 w 150080"/>
                <a:gd name="connsiteY1" fmla="*/ 423974 h 932787"/>
                <a:gd name="connsiteX2" fmla="*/ 0 w 150080"/>
                <a:gd name="connsiteY2" fmla="*/ 0 h 932787"/>
                <a:gd name="connsiteX0" fmla="*/ 79300 w 150737"/>
                <a:gd name="connsiteY0" fmla="*/ 932787 h 932787"/>
                <a:gd name="connsiteX1" fmla="*/ 148847 w 150737"/>
                <a:gd name="connsiteY1" fmla="*/ 423974 h 932787"/>
                <a:gd name="connsiteX2" fmla="*/ 0 w 150737"/>
                <a:gd name="connsiteY2" fmla="*/ 0 h 932787"/>
                <a:gd name="connsiteX0" fmla="*/ 1 w 463744"/>
                <a:gd name="connsiteY0" fmla="*/ 514764 h 514764"/>
                <a:gd name="connsiteX1" fmla="*/ 69548 w 463744"/>
                <a:gd name="connsiteY1" fmla="*/ 5951 h 514764"/>
                <a:gd name="connsiteX2" fmla="*/ 459101 w 463744"/>
                <a:gd name="connsiteY2" fmla="*/ 175911 h 514764"/>
                <a:gd name="connsiteX0" fmla="*/ -1 w 459099"/>
                <a:gd name="connsiteY0" fmla="*/ 338853 h 338853"/>
                <a:gd name="connsiteX1" fmla="*/ 459099 w 459099"/>
                <a:gd name="connsiteY1" fmla="*/ 0 h 338853"/>
                <a:gd name="connsiteX0" fmla="*/ 0 w 1259554"/>
                <a:gd name="connsiteY0" fmla="*/ 410125 h 410125"/>
                <a:gd name="connsiteX1" fmla="*/ 1259554 w 1259554"/>
                <a:gd name="connsiteY1" fmla="*/ 0 h 410125"/>
                <a:gd name="connsiteX0" fmla="*/ 0 w 1259554"/>
                <a:gd name="connsiteY0" fmla="*/ 410125 h 410125"/>
                <a:gd name="connsiteX1" fmla="*/ 700058 w 1259554"/>
                <a:gd name="connsiteY1" fmla="*/ 339100 h 410125"/>
                <a:gd name="connsiteX2" fmla="*/ 1259554 w 1259554"/>
                <a:gd name="connsiteY2" fmla="*/ 0 h 410125"/>
                <a:gd name="connsiteX0" fmla="*/ 0 w 1259554"/>
                <a:gd name="connsiteY0" fmla="*/ 410125 h 410795"/>
                <a:gd name="connsiteX1" fmla="*/ 700058 w 1259554"/>
                <a:gd name="connsiteY1" fmla="*/ 339100 h 410795"/>
                <a:gd name="connsiteX2" fmla="*/ 1259554 w 1259554"/>
                <a:gd name="connsiteY2" fmla="*/ 0 h 410795"/>
                <a:gd name="connsiteX0" fmla="*/ 0 w 1307200"/>
                <a:gd name="connsiteY0" fmla="*/ 315096 h 315767"/>
                <a:gd name="connsiteX1" fmla="*/ 700058 w 1307200"/>
                <a:gd name="connsiteY1" fmla="*/ 244071 h 315767"/>
                <a:gd name="connsiteX2" fmla="*/ 1307200 w 1307200"/>
                <a:gd name="connsiteY2" fmla="*/ 0 h 315767"/>
                <a:gd name="connsiteX0" fmla="*/ 0 w 1307200"/>
                <a:gd name="connsiteY0" fmla="*/ 315096 h 318176"/>
                <a:gd name="connsiteX1" fmla="*/ 709587 w 1307200"/>
                <a:gd name="connsiteY1" fmla="*/ 263077 h 318176"/>
                <a:gd name="connsiteX2" fmla="*/ 1307200 w 1307200"/>
                <a:gd name="connsiteY2" fmla="*/ 0 h 318176"/>
                <a:gd name="connsiteX0" fmla="*/ 0 w 1245260"/>
                <a:gd name="connsiteY0" fmla="*/ 281836 h 284917"/>
                <a:gd name="connsiteX1" fmla="*/ 709587 w 1245260"/>
                <a:gd name="connsiteY1" fmla="*/ 229817 h 284917"/>
                <a:gd name="connsiteX2" fmla="*/ 1245260 w 1245260"/>
                <a:gd name="connsiteY2" fmla="*/ 0 h 284917"/>
              </a:gdLst>
              <a:ahLst/>
              <a:cxnLst>
                <a:cxn ang="0">
                  <a:pos x="connsiteX0" y="connsiteY0"/>
                </a:cxn>
                <a:cxn ang="0">
                  <a:pos x="connsiteX1" y="connsiteY1"/>
                </a:cxn>
                <a:cxn ang="0">
                  <a:pos x="connsiteX2" y="connsiteY2"/>
                </a:cxn>
              </a:cxnLst>
              <a:rect l="l" t="t" r="r" b="b"/>
              <a:pathLst>
                <a:path w="1245260" h="284917">
                  <a:moveTo>
                    <a:pt x="0" y="281836"/>
                  </a:moveTo>
                  <a:cubicBezTo>
                    <a:pt x="238118" y="285086"/>
                    <a:pt x="495293" y="297839"/>
                    <a:pt x="709587" y="229817"/>
                  </a:cubicBezTo>
                  <a:lnTo>
                    <a:pt x="1245260" y="0"/>
                  </a:lnTo>
                </a:path>
              </a:pathLst>
            </a:custGeom>
            <a:ln w="50800" cap="rnd" cmpd="sng" algn="ctr">
              <a:solidFill>
                <a:schemeClr val="accent2">
                  <a:lumMod val="75000"/>
                </a:schemeClr>
              </a:solidFill>
              <a:prstDash val="sysDot"/>
              <a:round/>
              <a:headEnd type="triangle" w="med" len="sm"/>
              <a:tailEnd type="triangle" w="med" len="sm"/>
            </a:ln>
            <a:effectLst>
              <a:glow rad="63500">
                <a:schemeClr val="accent4">
                  <a:alpha val="40000"/>
                </a:schemeClr>
              </a:glow>
            </a:effectLst>
          </p:spPr>
          <p:style>
            <a:lnRef idx="0">
              <a:scrgbClr r="0" g="0" b="0"/>
            </a:lnRef>
            <a:fillRef idx="0">
              <a:scrgbClr r="0" g="0" b="0"/>
            </a:fillRef>
            <a:effectRef idx="0">
              <a:scrgbClr r="0" g="0" b="0"/>
            </a:effectRef>
            <a:fontRef idx="minor">
              <a:schemeClr val="tx1"/>
            </a:fontRef>
          </p:style>
          <p:txBody>
            <a:bodyPr rtlCol="0" anchor="ctr"/>
            <a:lstStyle/>
            <a:p>
              <a:pPr algn="ctr"/>
              <a:endParaRPr kumimoji="1" lang="ja-JP" altLang="en-US" sz="1243"/>
            </a:p>
          </p:txBody>
        </p:sp>
        <p:sp>
          <p:nvSpPr>
            <p:cNvPr id="26" name="正方形/長方形 25"/>
            <p:cNvSpPr/>
            <p:nvPr/>
          </p:nvSpPr>
          <p:spPr>
            <a:xfrm>
              <a:off x="5508260" y="2659311"/>
              <a:ext cx="1066444" cy="400110"/>
            </a:xfrm>
            <a:prstGeom prst="rect">
              <a:avLst/>
            </a:prstGeom>
          </p:spPr>
          <p:txBody>
            <a:bodyPr wrap="square">
              <a:spAutoFit/>
            </a:bodyPr>
            <a:lstStyle/>
            <a:p>
              <a:r>
                <a:rPr kumimoji="1" lang="ja-JP" altLang="en-US" sz="1000" b="1" dirty="0">
                  <a:latin typeface="UD デジタル 教科書体 NK-R" panose="02020400000000000000" pitchFamily="18" charset="-128"/>
                  <a:ea typeface="UD デジタル 教科書体 NK-R" panose="02020400000000000000" pitchFamily="18" charset="-128"/>
                </a:rPr>
                <a:t>サイクルルート</a:t>
              </a:r>
              <a:endParaRPr kumimoji="1" lang="en-US" altLang="ja-JP" sz="1000" b="1" dirty="0">
                <a:latin typeface="UD デジタル 教科書体 NK-R" panose="02020400000000000000" pitchFamily="18" charset="-128"/>
                <a:ea typeface="UD デジタル 教科書体 NK-R" panose="02020400000000000000" pitchFamily="18" charset="-128"/>
              </a:endParaRPr>
            </a:p>
            <a:p>
              <a:r>
                <a:rPr kumimoji="1" lang="ja-JP" altLang="en-US" sz="1000" b="1" dirty="0">
                  <a:latin typeface="UD デジタル 教科書体 NK-R" panose="02020400000000000000" pitchFamily="18" charset="-128"/>
                  <a:ea typeface="UD デジタル 教科書体 NK-R" panose="02020400000000000000" pitchFamily="18" charset="-128"/>
                </a:rPr>
                <a:t>（ビワイチ）</a:t>
              </a:r>
              <a:endParaRPr kumimoji="1" lang="en-US" altLang="ja-JP" sz="1000" b="1" dirty="0">
                <a:latin typeface="UD デジタル 教科書体 NK-R" panose="02020400000000000000" pitchFamily="18" charset="-128"/>
                <a:ea typeface="UD デジタル 教科書体 NK-R" panose="02020400000000000000" pitchFamily="18" charset="-128"/>
              </a:endParaRPr>
            </a:p>
          </p:txBody>
        </p:sp>
        <p:sp>
          <p:nvSpPr>
            <p:cNvPr id="10" name="正方形/長方形 9"/>
            <p:cNvSpPr/>
            <p:nvPr/>
          </p:nvSpPr>
          <p:spPr>
            <a:xfrm rot="19028410">
              <a:off x="4262460" y="3766597"/>
              <a:ext cx="844987" cy="363511"/>
            </a:xfrm>
            <a:prstGeom prst="rect">
              <a:avLst/>
            </a:prstGeom>
          </p:spPr>
          <p:txBody>
            <a:bodyPr wrap="none">
              <a:spAutoFit/>
            </a:bodyPr>
            <a:lstStyle/>
            <a:p>
              <a:r>
                <a:rPr kumimoji="1" lang="ja-JP" altLang="en-US" sz="1000" b="1" dirty="0">
                  <a:latin typeface="UD デジタル 教科書体 NK-R" panose="02020400000000000000" pitchFamily="18" charset="-128"/>
                  <a:ea typeface="UD デジタル 教科書体 NK-R" panose="02020400000000000000" pitchFamily="18" charset="-128"/>
                </a:rPr>
                <a:t>北河内</a:t>
              </a:r>
              <a:endParaRPr kumimoji="1" lang="en-US" altLang="ja-JP" sz="1000" b="1" dirty="0">
                <a:latin typeface="UD デジタル 教科書体 NK-R" panose="02020400000000000000" pitchFamily="18" charset="-128"/>
                <a:ea typeface="UD デジタル 教科書体 NK-R" panose="02020400000000000000" pitchFamily="18" charset="-128"/>
              </a:endParaRPr>
            </a:p>
            <a:p>
              <a:r>
                <a:rPr kumimoji="1" lang="ja-JP" altLang="en-US" sz="1000" b="1" dirty="0">
                  <a:latin typeface="UD デジタル 教科書体 NK-R" panose="02020400000000000000" pitchFamily="18" charset="-128"/>
                  <a:ea typeface="UD デジタル 教科書体 NK-R" panose="02020400000000000000" pitchFamily="18" charset="-128"/>
                </a:rPr>
                <a:t>サイクルライン</a:t>
              </a:r>
              <a:endParaRPr kumimoji="1" lang="en-US" altLang="ja-JP" sz="1000" b="1" dirty="0">
                <a:latin typeface="UD デジタル 教科書体 NK-R" panose="02020400000000000000" pitchFamily="18" charset="-128"/>
                <a:ea typeface="UD デジタル 教科書体 NK-R" panose="02020400000000000000" pitchFamily="18" charset="-128"/>
              </a:endParaRPr>
            </a:p>
          </p:txBody>
        </p:sp>
        <p:sp>
          <p:nvSpPr>
            <p:cNvPr id="36" name="テキスト ボックス 35"/>
            <p:cNvSpPr txBox="1"/>
            <p:nvPr/>
          </p:nvSpPr>
          <p:spPr>
            <a:xfrm>
              <a:off x="3837382" y="4374968"/>
              <a:ext cx="1138657" cy="335548"/>
            </a:xfrm>
            <a:prstGeom prst="rect">
              <a:avLst/>
            </a:prstGeom>
            <a:noFill/>
          </p:spPr>
          <p:txBody>
            <a:bodyPr wrap="square" rtlCol="0">
              <a:spAutoFit/>
            </a:bodyPr>
            <a:lstStyle/>
            <a:p>
              <a:r>
                <a:rPr kumimoji="1" lang="ja-JP" altLang="en-US" sz="900" dirty="0">
                  <a:latin typeface="UD デジタル 教科書体 NK-R" panose="02020400000000000000" pitchFamily="18" charset="-128"/>
                  <a:ea typeface="UD デジタル 教科書体 NK-R" panose="02020400000000000000" pitchFamily="18" charset="-128"/>
                </a:rPr>
                <a:t>にぎわい拠点整備</a:t>
              </a:r>
              <a:endParaRPr kumimoji="1" lang="en-US" altLang="ja-JP" sz="900" dirty="0">
                <a:latin typeface="UD デジタル 教科書体 NK-R" panose="02020400000000000000" pitchFamily="18" charset="-128"/>
                <a:ea typeface="UD デジタル 教科書体 NK-R" panose="02020400000000000000" pitchFamily="18" charset="-128"/>
              </a:endParaRPr>
            </a:p>
            <a:p>
              <a:r>
                <a:rPr kumimoji="1" lang="ja-JP" altLang="en-US" sz="900" dirty="0">
                  <a:latin typeface="UD デジタル 教科書体 NK-R" panose="02020400000000000000" pitchFamily="18" charset="-128"/>
                  <a:ea typeface="UD デジタル 教科書体 NK-R" panose="02020400000000000000" pitchFamily="18" charset="-128"/>
                </a:rPr>
                <a:t>（予定）</a:t>
              </a:r>
            </a:p>
          </p:txBody>
        </p:sp>
        <p:sp>
          <p:nvSpPr>
            <p:cNvPr id="34" name="テキスト ボックス 33"/>
            <p:cNvSpPr txBox="1"/>
            <p:nvPr/>
          </p:nvSpPr>
          <p:spPr>
            <a:xfrm>
              <a:off x="3945483" y="5337648"/>
              <a:ext cx="1128534" cy="338554"/>
            </a:xfrm>
            <a:prstGeom prst="rect">
              <a:avLst/>
            </a:prstGeom>
            <a:noFill/>
          </p:spPr>
          <p:txBody>
            <a:bodyPr wrap="square" rtlCol="0">
              <a:spAutoFit/>
            </a:bodyPr>
            <a:lstStyle/>
            <a:p>
              <a:r>
                <a:rPr kumimoji="1" lang="ja-JP" altLang="en-US" sz="800" dirty="0">
                  <a:latin typeface="UD デジタル 教科書体 NK-R" panose="02020400000000000000" pitchFamily="18" charset="-128"/>
                  <a:ea typeface="UD デジタル 教科書体 NK-R" panose="02020400000000000000" pitchFamily="18" charset="-128"/>
                </a:rPr>
                <a:t>道の駅</a:t>
              </a:r>
              <a:endParaRPr kumimoji="1" lang="en-US" altLang="ja-JP" sz="800" dirty="0">
                <a:latin typeface="UD デジタル 教科書体 NK-R" panose="02020400000000000000" pitchFamily="18" charset="-128"/>
                <a:ea typeface="UD デジタル 教科書体 NK-R" panose="02020400000000000000" pitchFamily="18" charset="-128"/>
              </a:endParaRPr>
            </a:p>
            <a:p>
              <a:r>
                <a:rPr kumimoji="1" lang="ja-JP" altLang="en-US" sz="800" dirty="0">
                  <a:latin typeface="UD デジタル 教科書体 NK-R" panose="02020400000000000000" pitchFamily="18" charset="-128"/>
                  <a:ea typeface="UD デジタル 教科書体 NK-R" panose="02020400000000000000" pitchFamily="18" charset="-128"/>
                </a:rPr>
                <a:t>奥河内</a:t>
              </a:r>
              <a:r>
                <a:rPr kumimoji="1" lang="ja-JP" altLang="en-US" sz="800" dirty="0" err="1">
                  <a:latin typeface="UD デジタル 教科書体 NK-R" panose="02020400000000000000" pitchFamily="18" charset="-128"/>
                  <a:ea typeface="UD デジタル 教科書体 NK-R" panose="02020400000000000000" pitchFamily="18" charset="-128"/>
                </a:rPr>
                <a:t>くろ</a:t>
              </a:r>
              <a:r>
                <a:rPr kumimoji="1" lang="ja-JP" altLang="en-US" sz="800" dirty="0">
                  <a:latin typeface="UD デジタル 教科書体 NK-R" panose="02020400000000000000" pitchFamily="18" charset="-128"/>
                  <a:ea typeface="UD デジタル 教科書体 NK-R" panose="02020400000000000000" pitchFamily="18" charset="-128"/>
                </a:rPr>
                <a:t>まろの郷</a:t>
              </a:r>
            </a:p>
          </p:txBody>
        </p:sp>
      </p:grpSp>
      <p:cxnSp>
        <p:nvCxnSpPr>
          <p:cNvPr id="14" name="直線コネクタ 13"/>
          <p:cNvCxnSpPr/>
          <p:nvPr/>
        </p:nvCxnSpPr>
        <p:spPr>
          <a:xfrm>
            <a:off x="1195660" y="7116277"/>
            <a:ext cx="181541" cy="155600"/>
          </a:xfrm>
          <a:prstGeom prst="line">
            <a:avLst/>
          </a:prstGeom>
        </p:spPr>
        <p:style>
          <a:lnRef idx="2">
            <a:schemeClr val="accent2"/>
          </a:lnRef>
          <a:fillRef idx="0">
            <a:schemeClr val="accent2"/>
          </a:fillRef>
          <a:effectRef idx="1">
            <a:schemeClr val="accent2"/>
          </a:effectRef>
          <a:fontRef idx="minor">
            <a:schemeClr val="tx1"/>
          </a:fontRef>
        </p:style>
      </p:cxnSp>
      <p:cxnSp>
        <p:nvCxnSpPr>
          <p:cNvPr id="87" name="直線コネクタ 86"/>
          <p:cNvCxnSpPr>
            <a:endCxn id="117" idx="4"/>
          </p:cNvCxnSpPr>
          <p:nvPr/>
        </p:nvCxnSpPr>
        <p:spPr>
          <a:xfrm>
            <a:off x="959640" y="7364932"/>
            <a:ext cx="368809" cy="145454"/>
          </a:xfrm>
          <a:prstGeom prst="line">
            <a:avLst/>
          </a:prstGeom>
        </p:spPr>
        <p:style>
          <a:lnRef idx="2">
            <a:schemeClr val="accent2"/>
          </a:lnRef>
          <a:fillRef idx="0">
            <a:schemeClr val="accent2"/>
          </a:fillRef>
          <a:effectRef idx="1">
            <a:schemeClr val="accent2"/>
          </a:effectRef>
          <a:fontRef idx="minor">
            <a:schemeClr val="tx1"/>
          </a:fontRef>
        </p:style>
      </p:cxnSp>
      <p:sp>
        <p:nvSpPr>
          <p:cNvPr id="95" name="角丸四角形 94"/>
          <p:cNvSpPr/>
          <p:nvPr/>
        </p:nvSpPr>
        <p:spPr>
          <a:xfrm>
            <a:off x="266266" y="1957873"/>
            <a:ext cx="6338168" cy="778648"/>
          </a:xfrm>
          <a:prstGeom prst="roundRect">
            <a:avLst>
              <a:gd name="adj" fmla="val 6591"/>
            </a:avLst>
          </a:prstGeom>
        </p:spPr>
        <p:style>
          <a:lnRef idx="2">
            <a:schemeClr val="accent2"/>
          </a:lnRef>
          <a:fillRef idx="1">
            <a:schemeClr val="lt1"/>
          </a:fillRef>
          <a:effectRef idx="0">
            <a:schemeClr val="accent2"/>
          </a:effectRef>
          <a:fontRef idx="minor">
            <a:schemeClr val="dk1"/>
          </a:fontRef>
        </p:style>
        <p:txBody>
          <a:bodyPr rtlCol="0" anchor="b"/>
          <a:lstStyle/>
          <a:p>
            <a:pPr algn="just"/>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大阪広域ベイエリアは琵琶湖と淡路島の中間に位置しており、泉州サイクルルートや海上交通を活用　　　しながら、各サイクルルートをつなぐ広域サイクルネットワークを形成し、新たな人の動きを創出する。</a:t>
            </a:r>
            <a:endParaRPr lang="en-US" altLang="ja-JP" sz="1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just"/>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あわせて、安全に通行できるサイクルルートの設定やシェアサイクルの効果的な活用により、臨海部の　　　回遊性や内陸部からのアクセス性の向上を図る。</a:t>
            </a:r>
          </a:p>
        </p:txBody>
      </p:sp>
      <p:sp>
        <p:nvSpPr>
          <p:cNvPr id="81" name="正方形/長方形 80"/>
          <p:cNvSpPr/>
          <p:nvPr/>
        </p:nvSpPr>
        <p:spPr>
          <a:xfrm>
            <a:off x="4494453" y="1690552"/>
            <a:ext cx="2016000" cy="288000"/>
          </a:xfrm>
          <a:prstGeom prst="rect">
            <a:avLst/>
          </a:prstGeom>
        </p:spPr>
        <p:style>
          <a:lnRef idx="3">
            <a:schemeClr val="lt1"/>
          </a:lnRef>
          <a:fillRef idx="1">
            <a:schemeClr val="accent2"/>
          </a:fillRef>
          <a:effectRef idx="1">
            <a:schemeClr val="accent2"/>
          </a:effectRef>
          <a:fontRef idx="minor">
            <a:schemeClr val="lt1"/>
          </a:fontRef>
        </p:style>
        <p:txBody>
          <a:bodyPr wrap="square" tIns="72000" anchor="ctr" anchorCtr="0">
            <a:spAutoFit/>
          </a:bodyPr>
          <a:lstStyle/>
          <a:p>
            <a:pPr algn="ctr"/>
            <a:r>
              <a:rPr lang="ja-JP" altLang="en-US"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広域サイクル連携の推進</a:t>
            </a:r>
            <a:endParaRPr lang="ja-JP" altLang="ja-JP"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96" name="正方形/長方形 95">
            <a:extLst>
              <a:ext uri="{FF2B5EF4-FFF2-40B4-BE49-F238E27FC236}">
                <a16:creationId xmlns:a16="http://schemas.microsoft.com/office/drawing/2014/main" id="{4CCCFA33-459F-4DDF-9F85-00BD81BBC465}"/>
              </a:ext>
            </a:extLst>
          </p:cNvPr>
          <p:cNvSpPr/>
          <p:nvPr/>
        </p:nvSpPr>
        <p:spPr>
          <a:xfrm>
            <a:off x="2310106" y="792000"/>
            <a:ext cx="4284000" cy="830997"/>
          </a:xfrm>
          <a:prstGeom prst="rect">
            <a:avLst/>
          </a:prstGeom>
          <a:ln>
            <a:solidFill>
              <a:schemeClr val="accent2"/>
            </a:solidFill>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ja-JP" altLang="en-US" sz="12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a:t>
            </a:r>
            <a:r>
              <a:rPr lang="ja-JP" altLang="en-US" sz="1200" kern="100" spc="-3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大阪は、堺を中心に</a:t>
            </a:r>
            <a:r>
              <a:rPr lang="en-US" altLang="ja-JP" sz="1200" kern="100" spc="-3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100</a:t>
            </a:r>
            <a:r>
              <a:rPr lang="ja-JP" altLang="en-US" sz="1200" kern="100" spc="-3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年以上前から自転車部品を製造しており、自転車利用率も高い。近年、自転車利用者が増加するとともに、</a:t>
            </a:r>
            <a:r>
              <a:rPr lang="en-US" altLang="ja-JP" sz="1200" kern="100" spc="-30" dirty="0" err="1">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IoT</a:t>
            </a:r>
            <a:r>
              <a:rPr lang="ja-JP" altLang="en-US" sz="1200" kern="100" spc="-3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技術の進歩により、都心部や観光地でシェアサイクルが普及。</a:t>
            </a:r>
            <a:endParaRPr lang="en-US" altLang="ja-JP" sz="1200" kern="100" spc="-3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just"/>
            <a:r>
              <a:rPr lang="en-US" altLang="ja-JP" sz="1200" kern="100" spc="-3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a:t>
            </a:r>
            <a:r>
              <a:rPr lang="ja-JP" altLang="en-US" sz="1200" kern="100" spc="-3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また、コロナ禍を受け、自転車への関心が更に向上。</a:t>
            </a:r>
            <a:r>
              <a:rPr lang="ja-JP" altLang="en-US" sz="12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a:t>
            </a:r>
            <a:endParaRPr lang="en-US" altLang="ja-JP" sz="12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60" name="二等辺三角形 59"/>
          <p:cNvSpPr/>
          <p:nvPr/>
        </p:nvSpPr>
        <p:spPr>
          <a:xfrm rot="-5400000">
            <a:off x="1732782" y="1081498"/>
            <a:ext cx="720000" cy="252000"/>
          </a:xfrm>
          <a:prstGeom prst="triangle">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solidFill>
                <a:schemeClr val="tx1"/>
              </a:solidFill>
            </a:endParaRPr>
          </a:p>
        </p:txBody>
      </p:sp>
      <p:sp>
        <p:nvSpPr>
          <p:cNvPr id="99" name="二等辺三角形 98"/>
          <p:cNvSpPr/>
          <p:nvPr/>
        </p:nvSpPr>
        <p:spPr>
          <a:xfrm rot="10800000">
            <a:off x="737099" y="1732589"/>
            <a:ext cx="720000" cy="144000"/>
          </a:xfrm>
          <a:prstGeom prst="triangle">
            <a:avLst/>
          </a:prstGeom>
          <a:gradFill>
            <a:gsLst>
              <a:gs pos="0">
                <a:schemeClr val="accent2">
                  <a:satMod val="105000"/>
                  <a:tint val="67000"/>
                  <a:lumMod val="50000"/>
                  <a:lumOff val="50000"/>
                </a:schemeClr>
              </a:gs>
              <a:gs pos="50000">
                <a:schemeClr val="accent2">
                  <a:satMod val="103000"/>
                  <a:tint val="73000"/>
                  <a:lumMod val="75000"/>
                  <a:lumOff val="25000"/>
                </a:schemeClr>
              </a:gs>
              <a:gs pos="100000">
                <a:schemeClr val="accent2">
                  <a:lumMod val="105000"/>
                  <a:satMod val="109000"/>
                  <a:tint val="81000"/>
                </a:schemeClr>
              </a:gs>
            </a:gsLst>
          </a:gradFill>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solidFill>
                <a:schemeClr val="tx1"/>
              </a:solidFill>
            </a:endParaRPr>
          </a:p>
        </p:txBody>
      </p:sp>
      <p:sp>
        <p:nvSpPr>
          <p:cNvPr id="124" name="角丸四角形 123"/>
          <p:cNvSpPr/>
          <p:nvPr/>
        </p:nvSpPr>
        <p:spPr>
          <a:xfrm>
            <a:off x="-1921825" y="792815"/>
            <a:ext cx="3852000" cy="828000"/>
          </a:xfrm>
          <a:prstGeom prst="roundRect">
            <a:avLst>
              <a:gd name="adj" fmla="val 11145"/>
            </a:avLst>
          </a:prstGeom>
          <a:solidFill>
            <a:schemeClr val="bg1"/>
          </a:solidFill>
          <a:ln w="25400" cmpd="dbl">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ja-JP" altLang="en-US" sz="12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海上交通や自転車で各地の魅力ある地域資源をつなぐとともに、相互に連携させることで、　新たな人の動きを　創出する。あわせて、ベイエリアの魅力を感じながら、　　ゆっくりと移動を楽しむ環境を整える。</a:t>
            </a:r>
            <a:endParaRPr lang="en-US" altLang="ja-JP" sz="12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21285016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正方形/長方形 66">
            <a:extLst>
              <a:ext uri="{FF2B5EF4-FFF2-40B4-BE49-F238E27FC236}">
                <a16:creationId xmlns:a16="http://schemas.microsoft.com/office/drawing/2014/main" id="{D3C5C0E7-E4D7-4129-8AEB-3F07B0B2B56E}"/>
              </a:ext>
            </a:extLst>
          </p:cNvPr>
          <p:cNvSpPr/>
          <p:nvPr/>
        </p:nvSpPr>
        <p:spPr>
          <a:xfrm>
            <a:off x="235724" y="4983995"/>
            <a:ext cx="1296000" cy="288000"/>
          </a:xfrm>
          <a:prstGeom prst="rect">
            <a:avLst/>
          </a:prstGeom>
          <a:solidFill>
            <a:schemeClr val="bg1"/>
          </a:solidFill>
          <a:ln w="25400">
            <a:solidFill>
              <a:schemeClr val="accent6"/>
            </a:solidFill>
          </a:ln>
        </p:spPr>
        <p:txBody>
          <a:bodyPr wrap="square" tIns="72000">
            <a:spAutoFit/>
          </a:bodyPr>
          <a:lstStyle/>
          <a:p>
            <a:pPr algn="ctr">
              <a:spcAft>
                <a:spcPts val="414"/>
              </a:spcAft>
            </a:pPr>
            <a:r>
              <a:rPr lang="ja-JP" altLang="en-US"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広域に広げる</a:t>
            </a:r>
            <a:endParaRPr lang="en-US" altLang="ja-JP"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69" name="正方形/長方形 68">
            <a:extLst>
              <a:ext uri="{FF2B5EF4-FFF2-40B4-BE49-F238E27FC236}">
                <a16:creationId xmlns:a16="http://schemas.microsoft.com/office/drawing/2014/main" id="{D3C5C0E7-E4D7-4129-8AEB-3F07B0B2B56E}"/>
              </a:ext>
            </a:extLst>
          </p:cNvPr>
          <p:cNvSpPr/>
          <p:nvPr/>
        </p:nvSpPr>
        <p:spPr>
          <a:xfrm>
            <a:off x="237754" y="780518"/>
            <a:ext cx="2111745" cy="288000"/>
          </a:xfrm>
          <a:prstGeom prst="rect">
            <a:avLst/>
          </a:prstGeom>
          <a:solidFill>
            <a:schemeClr val="bg1"/>
          </a:solidFill>
          <a:ln w="25400">
            <a:solidFill>
              <a:schemeClr val="accent2"/>
            </a:solidFill>
          </a:ln>
        </p:spPr>
        <p:txBody>
          <a:bodyPr wrap="square" tIns="72000" anchor="ctr" anchorCtr="0">
            <a:spAutoFit/>
          </a:bodyPr>
          <a:lstStyle/>
          <a:p>
            <a:pPr algn="ctr">
              <a:spcAft>
                <a:spcPts val="414"/>
              </a:spcAft>
            </a:pPr>
            <a:r>
              <a:rPr lang="ja-JP" altLang="en-US"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ストーリーやテーマでつなぐ</a:t>
            </a:r>
            <a:endParaRPr lang="en-US" altLang="ja-JP"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75" name="正方形/長方形 74"/>
          <p:cNvSpPr/>
          <p:nvPr/>
        </p:nvSpPr>
        <p:spPr>
          <a:xfrm>
            <a:off x="237752" y="5401450"/>
            <a:ext cx="3206204" cy="1615827"/>
          </a:xfrm>
          <a:prstGeom prst="rect">
            <a:avLst/>
          </a:prstGeom>
        </p:spPr>
        <p:txBody>
          <a:bodyPr wrap="square">
            <a:spAutoFit/>
          </a:bodyPr>
          <a:lstStyle/>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○関西・西日本等の拠点を結ぶ観光ルートの形成</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○全国工場夜景サミット、全国アマモサミット等を通じた広域連携</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○旅客ターミナルの再生・整備など関西国際空港の機能強化</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○陸海空におけるシームレスな交通体系の構築</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○行政・民間団体の連携によるベイエリアが一体となった国内外への情報発信</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44000" indent="-144000" algn="r"/>
            <a:r>
              <a:rPr kumimoji="1" lang="ja-JP" altLang="en-US" sz="1100" dirty="0">
                <a:latin typeface="UD デジタル 教科書体 NK-R" panose="02020400000000000000" pitchFamily="18" charset="-128"/>
                <a:ea typeface="UD デジタル 教科書体 NK-R" panose="02020400000000000000" pitchFamily="18" charset="-128"/>
              </a:rPr>
              <a:t>など</a:t>
            </a:r>
            <a:endParaRPr kumimoji="1" lang="en-US" altLang="ja-JP" sz="1100" dirty="0">
              <a:latin typeface="UD デジタル 教科書体 NK-R" panose="02020400000000000000" pitchFamily="18" charset="-128"/>
              <a:ea typeface="UD デジタル 教科書体 NK-R" panose="02020400000000000000" pitchFamily="18" charset="-128"/>
            </a:endParaRPr>
          </a:p>
        </p:txBody>
      </p:sp>
      <p:sp>
        <p:nvSpPr>
          <p:cNvPr id="76" name="正方形/長方形 75"/>
          <p:cNvSpPr/>
          <p:nvPr/>
        </p:nvSpPr>
        <p:spPr>
          <a:xfrm>
            <a:off x="235724" y="7931884"/>
            <a:ext cx="3384000" cy="1785104"/>
          </a:xfrm>
          <a:prstGeom prst="rect">
            <a:avLst/>
          </a:prstGeom>
        </p:spPr>
        <p:txBody>
          <a:bodyPr wrap="square">
            <a:spAutoFit/>
          </a:bodyPr>
          <a:lstStyle/>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○エリアマネジメントによる地域魅力の維持・向上</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○公民連携による社会実験、モニターツアーやファムトリップの実施</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○全国豊かな海づくり大会等を通じた、水産資源の</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72000" indent="72000" algn="just"/>
            <a:r>
              <a:rPr kumimoji="1" lang="ja-JP" altLang="en-US" sz="1100" dirty="0">
                <a:latin typeface="UD デジタル 教科書体 NK-R" panose="02020400000000000000" pitchFamily="18" charset="-128"/>
                <a:ea typeface="UD デジタル 教科書体 NK-R" panose="02020400000000000000" pitchFamily="18" charset="-128"/>
              </a:rPr>
              <a:t>保護や環境保存に対する意識向上</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○まち歩き等による自分たちのまちの魅力の発見など、地元住民のまちづくりへの機運醸成</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○まちづくり構想等のコンペ実施による民間投資の誘発やクラウドファンディングを通じた府民・市民の参画</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algn="r"/>
            <a:r>
              <a:rPr kumimoji="1" lang="ja-JP" altLang="en-US" sz="1100" dirty="0">
                <a:latin typeface="UD デジタル 教科書体 NK-R" panose="02020400000000000000" pitchFamily="18" charset="-128"/>
                <a:ea typeface="UD デジタル 教科書体 NK-R" panose="02020400000000000000" pitchFamily="18" charset="-128"/>
              </a:rPr>
              <a:t>など</a:t>
            </a:r>
            <a:endParaRPr kumimoji="1" lang="en-US" altLang="ja-JP" sz="1100" dirty="0">
              <a:latin typeface="UD デジタル 教科書体 NK-R" panose="02020400000000000000" pitchFamily="18" charset="-128"/>
              <a:ea typeface="UD デジタル 教科書体 NK-R" panose="02020400000000000000" pitchFamily="18" charset="-128"/>
            </a:endParaRPr>
          </a:p>
        </p:txBody>
      </p:sp>
      <p:sp>
        <p:nvSpPr>
          <p:cNvPr id="41" name="タイトル 40"/>
          <p:cNvSpPr>
            <a:spLocks noGrp="1"/>
          </p:cNvSpPr>
          <p:nvPr>
            <p:ph type="ctrTitle"/>
          </p:nvPr>
        </p:nvSpPr>
        <p:spPr/>
        <p:txBody>
          <a:bodyPr>
            <a:normAutofit/>
          </a:bodyPr>
          <a:lstStyle/>
          <a:p>
            <a:r>
              <a:rPr lang="ja-JP" altLang="en-US" dirty="0"/>
              <a:t>② “つなぐ”、“広げる” 取組み</a:t>
            </a:r>
            <a:endParaRPr kumimoji="1" lang="ja-JP" altLang="en-US" dirty="0"/>
          </a:p>
        </p:txBody>
      </p:sp>
      <p:sp>
        <p:nvSpPr>
          <p:cNvPr id="73" name="スライド番号プレースホルダー 52"/>
          <p:cNvSpPr>
            <a:spLocks noGrp="1"/>
          </p:cNvSpPr>
          <p:nvPr>
            <p:ph type="sldNum" sz="quarter" idx="12"/>
          </p:nvPr>
        </p:nvSpPr>
        <p:spPr/>
        <p:txBody>
          <a:bodyPr/>
          <a:lstStyle/>
          <a:p>
            <a:r>
              <a:rPr kumimoji="1" lang="en-US" altLang="ja-JP" dirty="0"/>
              <a:t>11</a:t>
            </a:r>
            <a:endParaRPr kumimoji="1" lang="ja-JP" altLang="en-US" dirty="0"/>
          </a:p>
        </p:txBody>
      </p:sp>
      <p:sp>
        <p:nvSpPr>
          <p:cNvPr id="78" name="タイトル 40"/>
          <p:cNvSpPr txBox="1">
            <a:spLocks/>
          </p:cNvSpPr>
          <p:nvPr/>
        </p:nvSpPr>
        <p:spPr>
          <a:xfrm>
            <a:off x="177146" y="7293365"/>
            <a:ext cx="6480000" cy="432000"/>
          </a:xfrm>
          <a:prstGeom prst="rect">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p:spPr>
        <p:txBody>
          <a:bodyPr vert="horz" lIns="91440" tIns="45720" rIns="91440" bIns="45720" rtlCol="0" anchor="b">
            <a:normAutofit/>
          </a:bodyPr>
          <a:lstStyle>
            <a:lvl1pPr algn="ctr" defTabSz="684063" rtl="0" eaLnBrk="1" latinLnBrk="0" hangingPunct="1">
              <a:lnSpc>
                <a:spcPct val="90000"/>
              </a:lnSpc>
              <a:spcBef>
                <a:spcPct val="0"/>
              </a:spcBef>
              <a:buNone/>
              <a:defRPr kumimoji="1" sz="2000" kern="1200">
                <a:solidFill>
                  <a:schemeClr val="bg1"/>
                </a:solidFill>
                <a:latin typeface="UD デジタル 教科書体 NK-R" panose="02020400000000000000" pitchFamily="18" charset="-128"/>
                <a:ea typeface="UD デジタル 教科書体 NK-R" panose="02020400000000000000" pitchFamily="18" charset="-128"/>
                <a:cs typeface="+mj-cs"/>
              </a:defRPr>
            </a:lvl1pPr>
            <a:lvl2pPr>
              <a:defRPr/>
            </a:lvl2pPr>
            <a:lvl3pPr>
              <a:defRPr/>
            </a:lvl3pPr>
            <a:lvl4pPr>
              <a:defRPr/>
            </a:lvl4pPr>
            <a:lvl5pPr>
              <a:defRPr/>
            </a:lvl5pPr>
            <a:lvl6pPr>
              <a:defRPr/>
            </a:lvl6pPr>
            <a:lvl7pPr>
              <a:defRPr/>
            </a:lvl7pPr>
            <a:lvl8pPr>
              <a:defRPr/>
            </a:lvl8pPr>
            <a:lvl9pPr>
              <a:defRPr/>
            </a:lvl9pPr>
          </a:lstStyle>
          <a:p>
            <a:r>
              <a:rPr lang="ja-JP" altLang="en-US" dirty="0"/>
              <a:t>③ “育てる”取組み</a:t>
            </a:r>
          </a:p>
        </p:txBody>
      </p:sp>
      <p:sp>
        <p:nvSpPr>
          <p:cNvPr id="79" name="正方形/長方形 78"/>
          <p:cNvSpPr/>
          <p:nvPr/>
        </p:nvSpPr>
        <p:spPr>
          <a:xfrm>
            <a:off x="244794" y="1108012"/>
            <a:ext cx="3240000" cy="1785104"/>
          </a:xfrm>
          <a:prstGeom prst="rect">
            <a:avLst/>
          </a:prstGeom>
        </p:spPr>
        <p:txBody>
          <a:bodyPr wrap="square">
            <a:spAutoFit/>
          </a:bodyPr>
          <a:lstStyle/>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○世界遺産や日本遺産を活用したストーリー性を持った観光ルートの構築</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○紀州街道等の歴史街道やだんじり祭等の歴史　　文化を核とした連携</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○「西国の要　大阪・尼崎・岸和田　参城めぐり　　　　　キャンペーン」、「恋人の聖地」</a:t>
            </a:r>
            <a:r>
              <a:rPr kumimoji="1" lang="ja-JP" altLang="en-US" sz="1100">
                <a:latin typeface="UD デジタル 教科書体 NK-R" panose="02020400000000000000" pitchFamily="18" charset="-128"/>
                <a:ea typeface="UD デジタル 教科書体 NK-R" panose="02020400000000000000" pitchFamily="18" charset="-128"/>
              </a:rPr>
              <a:t>、「夕陽百選</a:t>
            </a:r>
            <a:r>
              <a:rPr kumimoji="1" lang="ja-JP" altLang="en-US" sz="1100" dirty="0">
                <a:latin typeface="UD デジタル 教科書体 NK-R" panose="02020400000000000000" pitchFamily="18" charset="-128"/>
                <a:ea typeface="UD デジタル 教科書体 NK-R" panose="02020400000000000000" pitchFamily="18" charset="-128"/>
              </a:rPr>
              <a:t>」などテーマに特化した広域連携</a:t>
            </a:r>
          </a:p>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a:t>
            </a:r>
            <a:r>
              <a:rPr kumimoji="1" lang="ja-JP" altLang="en-US" sz="1100" spc="-30" dirty="0">
                <a:latin typeface="UD デジタル 教科書体 NK-R" panose="02020400000000000000" pitchFamily="18" charset="-128"/>
                <a:ea typeface="UD デジタル 教科書体 NK-R" panose="02020400000000000000" pitchFamily="18" charset="-128"/>
              </a:rPr>
              <a:t>海の駅やみなとオアシス等の海洋性レクリエーション施設の連携強化</a:t>
            </a:r>
            <a:endParaRPr kumimoji="1" lang="en-US" altLang="ja-JP" sz="1100" spc="-30" dirty="0">
              <a:latin typeface="UD デジタル 教科書体 NK-R" panose="02020400000000000000" pitchFamily="18" charset="-128"/>
              <a:ea typeface="UD デジタル 教科書体 NK-R" panose="02020400000000000000" pitchFamily="18" charset="-128"/>
            </a:endParaRPr>
          </a:p>
          <a:p>
            <a:pPr marL="144000" indent="-144000" algn="r"/>
            <a:r>
              <a:rPr kumimoji="1" lang="ja-JP" altLang="en-US" sz="1100" dirty="0">
                <a:latin typeface="UD デジタル 教科書体 NK-R" panose="02020400000000000000" pitchFamily="18" charset="-128"/>
                <a:ea typeface="UD デジタル 教科書体 NK-R" panose="02020400000000000000" pitchFamily="18" charset="-128"/>
              </a:rPr>
              <a:t>など</a:t>
            </a:r>
            <a:endParaRPr kumimoji="1" lang="en-US" altLang="ja-JP" sz="1100" dirty="0">
              <a:latin typeface="UD デジタル 教科書体 NK-R" panose="02020400000000000000" pitchFamily="18" charset="-128"/>
              <a:ea typeface="UD デジタル 教科書体 NK-R" panose="02020400000000000000" pitchFamily="18" charset="-128"/>
            </a:endParaRPr>
          </a:p>
        </p:txBody>
      </p:sp>
      <p:pic>
        <p:nvPicPr>
          <p:cNvPr id="72" name="図 7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0557" y="1208801"/>
            <a:ext cx="1589848" cy="1044000"/>
          </a:xfrm>
          <a:prstGeom prst="rect">
            <a:avLst/>
          </a:prstGeom>
        </p:spPr>
      </p:pic>
      <p:pic>
        <p:nvPicPr>
          <p:cNvPr id="74" name="図 7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5147" y="1208331"/>
            <a:ext cx="1391999" cy="1044000"/>
          </a:xfrm>
          <a:prstGeom prst="rect">
            <a:avLst/>
          </a:prstGeom>
        </p:spPr>
      </p:pic>
      <p:sp>
        <p:nvSpPr>
          <p:cNvPr id="81" name="正方形/長方形 80">
            <a:extLst>
              <a:ext uri="{FF2B5EF4-FFF2-40B4-BE49-F238E27FC236}">
                <a16:creationId xmlns:a16="http://schemas.microsoft.com/office/drawing/2014/main" id="{D3C5C0E7-E4D7-4129-8AEB-3F07B0B2B56E}"/>
              </a:ext>
            </a:extLst>
          </p:cNvPr>
          <p:cNvSpPr/>
          <p:nvPr/>
        </p:nvSpPr>
        <p:spPr>
          <a:xfrm>
            <a:off x="3403012" y="2871459"/>
            <a:ext cx="2111745" cy="288000"/>
          </a:xfrm>
          <a:prstGeom prst="rect">
            <a:avLst/>
          </a:prstGeom>
          <a:solidFill>
            <a:schemeClr val="bg1"/>
          </a:solidFill>
          <a:ln w="25400">
            <a:solidFill>
              <a:schemeClr val="accent2"/>
            </a:solidFill>
          </a:ln>
        </p:spPr>
        <p:txBody>
          <a:bodyPr wrap="square" tIns="72000" anchor="ctr" anchorCtr="0">
            <a:spAutoFit/>
          </a:bodyPr>
          <a:lstStyle/>
          <a:p>
            <a:pPr algn="ctr">
              <a:spcAft>
                <a:spcPts val="414"/>
              </a:spcAft>
            </a:pPr>
            <a:r>
              <a:rPr lang="ja-JP" altLang="en-US"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人と場所や取組みをつなぐ</a:t>
            </a:r>
            <a:endParaRPr lang="en-US" altLang="ja-JP"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82" name="正方形/長方形 81"/>
          <p:cNvSpPr/>
          <p:nvPr/>
        </p:nvSpPr>
        <p:spPr>
          <a:xfrm>
            <a:off x="3420843" y="3294936"/>
            <a:ext cx="3276000" cy="1615827"/>
          </a:xfrm>
          <a:prstGeom prst="rect">
            <a:avLst/>
          </a:prstGeom>
        </p:spPr>
        <p:txBody>
          <a:bodyPr wrap="square">
            <a:spAutoFit/>
          </a:bodyPr>
          <a:lstStyle/>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○観光地や商業施設と連携した水産業の</a:t>
            </a:r>
            <a:r>
              <a:rPr kumimoji="1" lang="en-US" altLang="ja-JP" sz="1100" dirty="0">
                <a:latin typeface="UD デジタル 教科書体 NK-R" panose="02020400000000000000" pitchFamily="18" charset="-128"/>
                <a:ea typeface="UD デジタル 教科書体 NK-R" panose="02020400000000000000" pitchFamily="18" charset="-128"/>
              </a:rPr>
              <a:t>6</a:t>
            </a:r>
            <a:r>
              <a:rPr kumimoji="1" lang="ja-JP" altLang="en-US" sz="1100" dirty="0">
                <a:latin typeface="UD デジタル 教科書体 NK-R" panose="02020400000000000000" pitchFamily="18" charset="-128"/>
                <a:ea typeface="UD デジタル 教科書体 NK-R" panose="02020400000000000000" pitchFamily="18" charset="-128"/>
              </a:rPr>
              <a:t>次産業化</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○内陸部から臨海部への交通アクセスの向上</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　　（夢洲への鉄道・道路アクセス　等）</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○淀川など沿川のまちづくりとの連携</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a:t>
            </a:r>
            <a:r>
              <a:rPr kumimoji="1" lang="en-US" altLang="ja-JP" sz="1100" dirty="0" err="1">
                <a:latin typeface="UD デジタル 教科書体 NK-R" panose="02020400000000000000" pitchFamily="18" charset="-128"/>
                <a:ea typeface="UD デジタル 教科書体 NK-R" panose="02020400000000000000" pitchFamily="18" charset="-128"/>
              </a:rPr>
              <a:t>MaaS</a:t>
            </a:r>
            <a:r>
              <a:rPr kumimoji="1" lang="ja-JP" altLang="en-US" sz="1100" dirty="0">
                <a:latin typeface="UD デジタル 教科書体 NK-R" panose="02020400000000000000" pitchFamily="18" charset="-128"/>
                <a:ea typeface="UD デジタル 教科書体 NK-R" panose="02020400000000000000" pitchFamily="18" charset="-128"/>
              </a:rPr>
              <a:t>や自動運転バスなど新技術を活用した</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　　回遊性の向上</a:t>
            </a:r>
          </a:p>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○快適で楽しい移動を可能とするスマートモビリティ、エアモビリティ、ロープウェイなどの導入</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44000" indent="-144000" algn="r"/>
            <a:r>
              <a:rPr kumimoji="1" lang="ja-JP" altLang="en-US" sz="1100" dirty="0">
                <a:latin typeface="UD デジタル 教科書体 NK-R" panose="02020400000000000000" pitchFamily="18" charset="-128"/>
                <a:ea typeface="UD デジタル 教科書体 NK-R" panose="02020400000000000000" pitchFamily="18" charset="-128"/>
              </a:rPr>
              <a:t>など</a:t>
            </a:r>
          </a:p>
        </p:txBody>
      </p:sp>
      <p:pic>
        <p:nvPicPr>
          <p:cNvPr id="2" name="図 1"/>
          <p:cNvPicPr>
            <a:picLocks noChangeAspect="1"/>
          </p:cNvPicPr>
          <p:nvPr/>
        </p:nvPicPr>
        <p:blipFill>
          <a:blip r:embed="rId5"/>
          <a:stretch>
            <a:fillRect/>
          </a:stretch>
        </p:blipFill>
        <p:spPr>
          <a:xfrm>
            <a:off x="3674641" y="8099138"/>
            <a:ext cx="1465268" cy="1102329"/>
          </a:xfrm>
          <a:prstGeom prst="rect">
            <a:avLst/>
          </a:prstGeom>
        </p:spPr>
      </p:pic>
      <p:pic>
        <p:nvPicPr>
          <p:cNvPr id="5" name="図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72828" y="8075606"/>
            <a:ext cx="1465268" cy="1135583"/>
          </a:xfrm>
          <a:prstGeom prst="rect">
            <a:avLst/>
          </a:prstGeom>
        </p:spPr>
      </p:pic>
      <p:pic>
        <p:nvPicPr>
          <p:cNvPr id="13" name="図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92844" y="5547418"/>
            <a:ext cx="1565999" cy="1044000"/>
          </a:xfrm>
          <a:prstGeom prst="rect">
            <a:avLst/>
          </a:prstGeom>
        </p:spPr>
      </p:pic>
      <p:pic>
        <p:nvPicPr>
          <p:cNvPr id="4" name="図 3"/>
          <p:cNvPicPr>
            <a:picLocks noChangeAspect="1"/>
          </p:cNvPicPr>
          <p:nvPr/>
        </p:nvPicPr>
        <p:blipFill>
          <a:blip r:embed="rId8"/>
          <a:stretch>
            <a:fillRect/>
          </a:stretch>
        </p:blipFill>
        <p:spPr>
          <a:xfrm>
            <a:off x="186671" y="3396127"/>
            <a:ext cx="1566000" cy="1044000"/>
          </a:xfrm>
          <a:prstGeom prst="rect">
            <a:avLst/>
          </a:prstGeom>
        </p:spPr>
      </p:pic>
      <p:pic>
        <p:nvPicPr>
          <p:cNvPr id="7" name="図 6"/>
          <p:cNvPicPr>
            <a:picLocks noChangeAspect="1"/>
          </p:cNvPicPr>
          <p:nvPr/>
        </p:nvPicPr>
        <p:blipFill>
          <a:blip r:embed="rId9"/>
          <a:stretch>
            <a:fillRect/>
          </a:stretch>
        </p:blipFill>
        <p:spPr>
          <a:xfrm>
            <a:off x="1777801" y="3383168"/>
            <a:ext cx="1573787" cy="1044000"/>
          </a:xfrm>
          <a:prstGeom prst="rect">
            <a:avLst/>
          </a:prstGeom>
        </p:spPr>
      </p:pic>
      <p:pic>
        <p:nvPicPr>
          <p:cNvPr id="9" name="図 8"/>
          <p:cNvPicPr>
            <a:picLocks noChangeAspect="1"/>
          </p:cNvPicPr>
          <p:nvPr/>
        </p:nvPicPr>
        <p:blipFill>
          <a:blip r:embed="rId10"/>
          <a:stretch>
            <a:fillRect/>
          </a:stretch>
        </p:blipFill>
        <p:spPr>
          <a:xfrm>
            <a:off x="5088373" y="5547418"/>
            <a:ext cx="1564089" cy="1044000"/>
          </a:xfrm>
          <a:prstGeom prst="rect">
            <a:avLst/>
          </a:prstGeom>
        </p:spPr>
      </p:pic>
      <p:sp>
        <p:nvSpPr>
          <p:cNvPr id="22" name="テキスト ボックス 21"/>
          <p:cNvSpPr txBox="1"/>
          <p:nvPr/>
        </p:nvSpPr>
        <p:spPr>
          <a:xfrm>
            <a:off x="3889407" y="2244460"/>
            <a:ext cx="1375740" cy="199735"/>
          </a:xfrm>
          <a:prstGeom prst="rect">
            <a:avLst/>
          </a:prstGeom>
          <a:noFill/>
          <a:ln>
            <a:noFill/>
          </a:ln>
        </p:spPr>
        <p:txBody>
          <a:bodyPr wrap="square" rtlCol="0">
            <a:spAutoFit/>
          </a:bodyPr>
          <a:lstStyle/>
          <a:p>
            <a:r>
              <a:rPr lang="ja-JP" altLang="en-US" sz="698"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出典：大阪ミュージアム登録物</a:t>
            </a:r>
            <a:endParaRPr lang="en-US" altLang="ja-JP" sz="698"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23" name="テキスト ボックス 96"/>
          <p:cNvSpPr txBox="1"/>
          <p:nvPr/>
        </p:nvSpPr>
        <p:spPr>
          <a:xfrm>
            <a:off x="3647536" y="1237646"/>
            <a:ext cx="1267364" cy="151027"/>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en-US" altLang="ja-JP"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LOVE</a:t>
            </a:r>
            <a:r>
              <a:rPr lang="ja-JP" altLang="en-US"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 </a:t>
            </a:r>
            <a:r>
              <a:rPr lang="en-US" altLang="ja-JP" sz="698" dirty="0" err="1">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RINKu</a:t>
            </a:r>
            <a:r>
              <a:rPr lang="ja-JP" altLang="en-US"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（恋人の聖地）</a:t>
            </a:r>
            <a:endParaRPr lang="en-US" altLang="ja-JP"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24" name="テキスト ボックス 96"/>
          <p:cNvSpPr txBox="1"/>
          <p:nvPr/>
        </p:nvSpPr>
        <p:spPr>
          <a:xfrm>
            <a:off x="5317546" y="1237646"/>
            <a:ext cx="1267364" cy="151027"/>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田尻漁港マリーナ</a:t>
            </a:r>
            <a:endParaRPr lang="en-US" altLang="ja-JP"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25" name="テキスト ボックス 24"/>
          <p:cNvSpPr txBox="1"/>
          <p:nvPr/>
        </p:nvSpPr>
        <p:spPr>
          <a:xfrm>
            <a:off x="5317546" y="2244460"/>
            <a:ext cx="1375740" cy="199735"/>
          </a:xfrm>
          <a:prstGeom prst="rect">
            <a:avLst/>
          </a:prstGeom>
          <a:noFill/>
          <a:ln>
            <a:noFill/>
          </a:ln>
        </p:spPr>
        <p:txBody>
          <a:bodyPr wrap="square" rtlCol="0">
            <a:spAutoFit/>
          </a:bodyPr>
          <a:lstStyle/>
          <a:p>
            <a:r>
              <a:rPr lang="ja-JP" altLang="en-US" sz="698"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出典：大阪ミュージアム登録物</a:t>
            </a:r>
            <a:endParaRPr lang="en-US" altLang="ja-JP" sz="698"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26" name="テキスト ボックス 96"/>
          <p:cNvSpPr txBox="1"/>
          <p:nvPr/>
        </p:nvSpPr>
        <p:spPr>
          <a:xfrm>
            <a:off x="244794" y="3447025"/>
            <a:ext cx="646746" cy="151027"/>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水上飛行機</a:t>
            </a:r>
            <a:endParaRPr lang="en-US" altLang="ja-JP"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27" name="テキスト ボックス 96"/>
          <p:cNvSpPr txBox="1"/>
          <p:nvPr/>
        </p:nvSpPr>
        <p:spPr>
          <a:xfrm>
            <a:off x="2525084" y="3439667"/>
            <a:ext cx="861131" cy="151027"/>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都市型ロープウェイ</a:t>
            </a:r>
            <a:endParaRPr lang="en-US" altLang="ja-JP"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28" name="テキスト ボックス 96"/>
          <p:cNvSpPr txBox="1"/>
          <p:nvPr/>
        </p:nvSpPr>
        <p:spPr>
          <a:xfrm>
            <a:off x="3566034" y="5725130"/>
            <a:ext cx="1021206" cy="151027"/>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全国工場夜景サミット</a:t>
            </a:r>
            <a:endParaRPr lang="en-US" altLang="ja-JP"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29" name="テキスト ボックス 96"/>
          <p:cNvSpPr txBox="1"/>
          <p:nvPr/>
        </p:nvSpPr>
        <p:spPr>
          <a:xfrm>
            <a:off x="5139909" y="5583546"/>
            <a:ext cx="1021206" cy="151027"/>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関西国際空港ターミナル</a:t>
            </a:r>
            <a:endParaRPr lang="en-US" altLang="ja-JP"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30" name="テキスト ボックス 29"/>
          <p:cNvSpPr txBox="1"/>
          <p:nvPr/>
        </p:nvSpPr>
        <p:spPr>
          <a:xfrm>
            <a:off x="3879596" y="6591418"/>
            <a:ext cx="1194012" cy="199735"/>
          </a:xfrm>
          <a:prstGeom prst="rect">
            <a:avLst/>
          </a:prstGeom>
          <a:noFill/>
          <a:ln>
            <a:noFill/>
          </a:ln>
        </p:spPr>
        <p:txBody>
          <a:bodyPr wrap="square" rtlCol="0">
            <a:spAutoFit/>
          </a:bodyPr>
          <a:lstStyle/>
          <a:p>
            <a:r>
              <a:rPr lang="ja-JP" altLang="en-US" sz="698"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出典：堺市ウェブサイト</a:t>
            </a:r>
            <a:endParaRPr lang="en-US" altLang="ja-JP" sz="698"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31" name="テキスト ボックス 96"/>
          <p:cNvSpPr txBox="1"/>
          <p:nvPr/>
        </p:nvSpPr>
        <p:spPr>
          <a:xfrm>
            <a:off x="3725858" y="8117239"/>
            <a:ext cx="777562" cy="156142"/>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まち歩き</a:t>
            </a:r>
            <a:endParaRPr lang="en-US" altLang="ja-JP"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32" name="テキスト ボックス 96"/>
          <p:cNvSpPr txBox="1"/>
          <p:nvPr/>
        </p:nvSpPr>
        <p:spPr>
          <a:xfrm>
            <a:off x="5210405" y="8117239"/>
            <a:ext cx="777562" cy="156142"/>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環境学習</a:t>
            </a:r>
            <a:endParaRPr lang="en-US" altLang="ja-JP"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33" name="テキスト ボックス 32"/>
          <p:cNvSpPr txBox="1"/>
          <p:nvPr/>
        </p:nvSpPr>
        <p:spPr>
          <a:xfrm>
            <a:off x="3945897" y="9213759"/>
            <a:ext cx="1194012" cy="199735"/>
          </a:xfrm>
          <a:prstGeom prst="rect">
            <a:avLst/>
          </a:prstGeom>
          <a:noFill/>
          <a:ln>
            <a:noFill/>
          </a:ln>
        </p:spPr>
        <p:txBody>
          <a:bodyPr wrap="square" rtlCol="0">
            <a:spAutoFit/>
          </a:bodyPr>
          <a:lstStyle/>
          <a:p>
            <a:r>
              <a:rPr lang="ja-JP" altLang="en-US" sz="698"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出典：大阪府ウェブサイト</a:t>
            </a:r>
            <a:endParaRPr lang="en-US" altLang="ja-JP" sz="698"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34" name="テキスト ボックス 33"/>
          <p:cNvSpPr txBox="1"/>
          <p:nvPr/>
        </p:nvSpPr>
        <p:spPr>
          <a:xfrm>
            <a:off x="5444084" y="9213759"/>
            <a:ext cx="1194012" cy="199735"/>
          </a:xfrm>
          <a:prstGeom prst="rect">
            <a:avLst/>
          </a:prstGeom>
          <a:noFill/>
          <a:ln>
            <a:noFill/>
          </a:ln>
        </p:spPr>
        <p:txBody>
          <a:bodyPr wrap="square" rtlCol="0">
            <a:spAutoFit/>
          </a:bodyPr>
          <a:lstStyle/>
          <a:p>
            <a:r>
              <a:rPr lang="ja-JP" altLang="en-US" sz="698"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出典：大阪府ウェブサイト</a:t>
            </a:r>
            <a:endParaRPr lang="en-US" altLang="ja-JP" sz="698"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Tree>
    <p:extLst>
      <p:ext uri="{BB962C8B-B14F-4D97-AF65-F5344CB8AC3E}">
        <p14:creationId xmlns:p14="http://schemas.microsoft.com/office/powerpoint/2010/main" val="2864147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角丸四角形 15"/>
          <p:cNvSpPr/>
          <p:nvPr/>
        </p:nvSpPr>
        <p:spPr>
          <a:xfrm>
            <a:off x="72269" y="2467429"/>
            <a:ext cx="6696000" cy="7422568"/>
          </a:xfrm>
          <a:prstGeom prst="roundRect">
            <a:avLst>
              <a:gd name="adj" fmla="val 4450"/>
            </a:avLst>
          </a:prstGeom>
          <a:noFill/>
          <a:ln w="38100" cap="rnd">
            <a:solidFill>
              <a:schemeClr val="bg1"/>
            </a:solidFill>
            <a:prstDash val="sysDot"/>
            <a:round/>
          </a:ln>
          <a:effectLst>
            <a:glow rad="381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167258" y="553470"/>
            <a:ext cx="6552000" cy="1404000"/>
          </a:xfrm>
          <a:prstGeom prst="rect">
            <a:avLst/>
          </a:prstGeom>
          <a:noFill/>
          <a:ln>
            <a:noFill/>
            <a:prstDash val="sysDash"/>
          </a:ln>
        </p:spPr>
        <p:style>
          <a:lnRef idx="2">
            <a:schemeClr val="accent1"/>
          </a:lnRef>
          <a:fillRef idx="1">
            <a:schemeClr val="lt1"/>
          </a:fillRef>
          <a:effectRef idx="0">
            <a:schemeClr val="accent1"/>
          </a:effectRef>
          <a:fontRef idx="minor">
            <a:schemeClr val="dk1"/>
          </a:fontRef>
        </p:style>
        <p:txBody>
          <a:bodyPr wrap="square">
            <a:noAutofit/>
          </a:bodyPr>
          <a:lstStyle/>
          <a:p>
            <a:pPr algn="just"/>
            <a:r>
              <a:rPr lang="ja-JP" altLang="en-US" sz="11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２０５０年の大阪広域ベイエリアのめざす姿の実現に向け、本ビジョンを踏まえながら様々なまちづくり主体が連携しながらまちづくりを推進する。特に、夢洲において２０２５年に開催される大阪・関西万博では、国内外から大阪のベイエリアが注目され、多くの人々が来訪することから、沿岸市町の地域資源の魅力を高めるとともに、それらを連携させる（つなぐ）ことで、ベイエリア全体の魅力向上につなげる。</a:t>
            </a:r>
            <a:endParaRPr lang="en-US" altLang="ja-JP" sz="11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just"/>
            <a:r>
              <a:rPr lang="ja-JP" altLang="en-US" sz="11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そこで、２０２５年に向けた取組みとして、重点エリアにおけるまちづくりを進めるとともに、海上交通や広域　　サイクルによる地域資源等の連携強化を進める。また、大阪広域ベイエリアのリーディングプロジェクトとして、　既に進められている夢洲のまちづくりに続き、「堺駅・堺旧港周辺のまちづくり」を位置づけ、 具体的な活性化　方針を定め、水辺の交流空間づくりや円滑な移動を実現するネットワークづくりなどを積極的に進める。</a:t>
            </a:r>
            <a:endParaRPr lang="en-US" altLang="ja-JP" sz="11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31" name="角丸四角形 30"/>
          <p:cNvSpPr/>
          <p:nvPr/>
        </p:nvSpPr>
        <p:spPr>
          <a:xfrm>
            <a:off x="235750" y="180413"/>
            <a:ext cx="2160000" cy="306536"/>
          </a:xfrm>
          <a:prstGeom prst="roundRect">
            <a:avLst/>
          </a:prstGeom>
        </p:spPr>
        <p:style>
          <a:lnRef idx="3">
            <a:schemeClr val="lt1"/>
          </a:lnRef>
          <a:fillRef idx="1">
            <a:schemeClr val="accent1"/>
          </a:fillRef>
          <a:effectRef idx="1">
            <a:schemeClr val="accent1"/>
          </a:effectRef>
          <a:fontRef idx="minor">
            <a:schemeClr val="lt1"/>
          </a:fontRef>
        </p:style>
        <p:txBody>
          <a:bodyPr rtlCol="0" anchor="ctr">
            <a:noAutofit/>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2025</a:t>
            </a:r>
            <a:r>
              <a:rPr kumimoji="1" lang="ja-JP" altLang="en-US" sz="1200" b="1" dirty="0">
                <a:solidFill>
                  <a:schemeClr val="bg1"/>
                </a:solidFill>
                <a:latin typeface="Meiryo UI" panose="020B0604030504040204" pitchFamily="50" charset="-128"/>
                <a:ea typeface="Meiryo UI" panose="020B0604030504040204" pitchFamily="50" charset="-128"/>
              </a:rPr>
              <a:t>年に向けた取組み</a:t>
            </a:r>
          </a:p>
        </p:txBody>
      </p:sp>
      <p:sp>
        <p:nvSpPr>
          <p:cNvPr id="3" name="テキスト ボックス 2"/>
          <p:cNvSpPr txBox="1"/>
          <p:nvPr/>
        </p:nvSpPr>
        <p:spPr>
          <a:xfrm>
            <a:off x="169981" y="2689083"/>
            <a:ext cx="2406428" cy="276999"/>
          </a:xfrm>
          <a:prstGeom prst="rect">
            <a:avLst/>
          </a:prstGeom>
          <a:noFill/>
        </p:spPr>
        <p:txBody>
          <a:bodyPr wrap="none" rtlCol="0" anchor="ctr" anchorCtr="0">
            <a:noAutofit/>
          </a:bodyPr>
          <a:lstStyle/>
          <a:p>
            <a:r>
              <a:rPr lang="ja-JP" altLang="en-US" sz="1300" b="1" u="sng" dirty="0">
                <a:solidFill>
                  <a:schemeClr val="tx1">
                    <a:lumMod val="65000"/>
                    <a:lumOff val="35000"/>
                  </a:schemeClr>
                </a:solidFill>
                <a:latin typeface="Meiryo UI" panose="020B0604030504040204" pitchFamily="50" charset="-128"/>
                <a:ea typeface="Meiryo UI" panose="020B0604030504040204" pitchFamily="50" charset="-128"/>
              </a:rPr>
              <a:t>〇堺駅・堺旧港周辺の活性化方針</a:t>
            </a:r>
            <a:endParaRPr lang="en-US" altLang="ja-JP" sz="1300" b="1" u="sng"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39" name="スライド番号プレースホルダー 52"/>
          <p:cNvSpPr txBox="1">
            <a:spLocks/>
          </p:cNvSpPr>
          <p:nvPr/>
        </p:nvSpPr>
        <p:spPr>
          <a:xfrm>
            <a:off x="6257219" y="9611560"/>
            <a:ext cx="1539121" cy="540503"/>
          </a:xfrm>
          <a:prstGeom prst="rect">
            <a:avLst/>
          </a:prstGeom>
        </p:spPr>
        <p:txBody>
          <a:bodyPr vert="horz" lIns="91440" tIns="45720" rIns="91440" bIns="45720" rtlCol="0" anchor="b" anchorCtr="0"/>
          <a:lstStyle>
            <a:defPPr>
              <a:defRPr lang="en-US"/>
            </a:defPPr>
            <a:lvl1pPr marL="0" algn="r" defTabSz="457200" rtl="0" eaLnBrk="1" latinLnBrk="0" hangingPunct="1">
              <a:defRPr sz="1000" kern="1200">
                <a:solidFill>
                  <a:schemeClr val="tx1">
                    <a:tint val="75000"/>
                  </a:schemeClr>
                </a:solidFill>
                <a:latin typeface="UD デジタル 教科書体 NK-R" panose="02020400000000000000" pitchFamily="18" charset="-128"/>
                <a:ea typeface="UD デジタル 教科書体 NK-R" panose="02020400000000000000" pitchFamily="18"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kumimoji="1" lang="en-US" altLang="ja-JP" dirty="0"/>
              <a:t>12</a:t>
            </a:r>
            <a:endParaRPr kumimoji="1" lang="ja-JP" altLang="en-US" dirty="0"/>
          </a:p>
        </p:txBody>
      </p:sp>
      <p:sp>
        <p:nvSpPr>
          <p:cNvPr id="41" name="タイトル 29"/>
          <p:cNvSpPr>
            <a:spLocks noGrp="1"/>
          </p:cNvSpPr>
          <p:nvPr>
            <p:ph type="ctrTitle"/>
          </p:nvPr>
        </p:nvSpPr>
        <p:spPr>
          <a:xfrm>
            <a:off x="340820" y="2324539"/>
            <a:ext cx="2412000" cy="288000"/>
          </a:xfrm>
          <a:solidFill>
            <a:schemeClr val="bg1"/>
          </a:solidFill>
        </p:spPr>
        <p:txBody>
          <a:bodyPr anchor="ctr" anchorCtr="0">
            <a:normAutofit/>
          </a:bodyPr>
          <a:lstStyle/>
          <a:p>
            <a:r>
              <a:rPr lang="ja-JP" altLang="en-US" sz="1200" dirty="0">
                <a:solidFill>
                  <a:schemeClr val="tx1"/>
                </a:solidFill>
                <a:latin typeface="UD デジタル 教科書体 NK-B" panose="02020700000000000000" pitchFamily="18" charset="-128"/>
                <a:ea typeface="UD デジタル 教科書体 NK-B" panose="02020700000000000000" pitchFamily="18" charset="-128"/>
              </a:rPr>
              <a:t>堺駅・堺旧港周辺のまちづくり</a:t>
            </a:r>
            <a:endParaRPr kumimoji="1" lang="ja-JP" altLang="en-US" sz="1200" dirty="0">
              <a:solidFill>
                <a:schemeClr val="tx1"/>
              </a:solidFill>
            </a:endParaRPr>
          </a:p>
        </p:txBody>
      </p:sp>
      <p:sp>
        <p:nvSpPr>
          <p:cNvPr id="15" name="正方形/長方形 14">
            <a:extLst>
              <a:ext uri="{FF2B5EF4-FFF2-40B4-BE49-F238E27FC236}">
                <a16:creationId xmlns:a16="http://schemas.microsoft.com/office/drawing/2014/main" id="{7EB22D56-F7F2-4F83-9325-6E1CC948CF41}"/>
              </a:ext>
            </a:extLst>
          </p:cNvPr>
          <p:cNvSpPr/>
          <p:nvPr/>
        </p:nvSpPr>
        <p:spPr>
          <a:xfrm>
            <a:off x="148331" y="2015809"/>
            <a:ext cx="2844000" cy="276999"/>
          </a:xfrm>
          <a:prstGeom prst="rect">
            <a:avLst/>
          </a:prstGeom>
        </p:spPr>
        <p:txBody>
          <a:bodyPr wrap="square">
            <a:spAutoFit/>
          </a:bodyPr>
          <a:lstStyle/>
          <a:p>
            <a:r>
              <a:rPr kumimoji="1" lang="en-US" altLang="ja-JP" sz="1200" b="1" dirty="0">
                <a:solidFill>
                  <a:schemeClr val="tx1">
                    <a:lumMod val="65000"/>
                    <a:lumOff val="35000"/>
                  </a:schemeClr>
                </a:solidFill>
                <a:latin typeface="Meiryo UI" panose="020B0604030504040204" pitchFamily="50" charset="-128"/>
                <a:ea typeface="Meiryo UI" panose="020B0604030504040204" pitchFamily="50" charset="-128"/>
              </a:rPr>
              <a:t>【</a:t>
            </a:r>
            <a:r>
              <a:rPr kumimoji="1" lang="ja-JP" altLang="en-US" sz="1200" b="1" dirty="0">
                <a:solidFill>
                  <a:schemeClr val="tx1">
                    <a:lumMod val="65000"/>
                    <a:lumOff val="35000"/>
                  </a:schemeClr>
                </a:solidFill>
                <a:latin typeface="Meiryo UI" panose="020B0604030504040204" pitchFamily="50" charset="-128"/>
                <a:ea typeface="Meiryo UI" panose="020B0604030504040204" pitchFamily="50" charset="-128"/>
              </a:rPr>
              <a:t>大阪広域ベイエリアのリーディング事業</a:t>
            </a:r>
            <a:r>
              <a:rPr kumimoji="1" lang="en-US" altLang="ja-JP" sz="1200" b="1" dirty="0">
                <a:solidFill>
                  <a:schemeClr val="tx1">
                    <a:lumMod val="65000"/>
                    <a:lumOff val="35000"/>
                  </a:schemeClr>
                </a:solidFill>
                <a:latin typeface="Meiryo UI" panose="020B0604030504040204" pitchFamily="50" charset="-128"/>
                <a:ea typeface="Meiryo UI" panose="020B0604030504040204" pitchFamily="50" charset="-128"/>
              </a:rPr>
              <a:t>】</a:t>
            </a:r>
          </a:p>
        </p:txBody>
      </p:sp>
      <p:pic>
        <p:nvPicPr>
          <p:cNvPr id="17" name="図 1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253339" y="7379473"/>
            <a:ext cx="3002569" cy="2160000"/>
          </a:xfrm>
          <a:prstGeom prst="rect">
            <a:avLst/>
          </a:prstGeom>
          <a:noFill/>
          <a:ln>
            <a:noFill/>
          </a:ln>
        </p:spPr>
      </p:pic>
      <p:pic>
        <p:nvPicPr>
          <p:cNvPr id="26" name="図 25"/>
          <p:cNvPicPr>
            <a:picLocks noChangeAspect="1"/>
          </p:cNvPicPr>
          <p:nvPr/>
        </p:nvPicPr>
        <p:blipFill rotWithShape="1">
          <a:blip r:embed="rId4" cstate="print">
            <a:extLst>
              <a:ext uri="{28A0092B-C50C-407E-A947-70E740481C1C}">
                <a14:useLocalDpi xmlns:a14="http://schemas.microsoft.com/office/drawing/2010/main" val="0"/>
              </a:ext>
            </a:extLst>
          </a:blip>
          <a:srcRect t="3862"/>
          <a:stretch/>
        </p:blipFill>
        <p:spPr>
          <a:xfrm>
            <a:off x="3406670" y="7379473"/>
            <a:ext cx="3173735" cy="2160000"/>
          </a:xfrm>
          <a:prstGeom prst="rect">
            <a:avLst/>
          </a:prstGeom>
        </p:spPr>
      </p:pic>
      <p:sp>
        <p:nvSpPr>
          <p:cNvPr id="27" name="テキスト ボックス 26">
            <a:extLst>
              <a:ext uri="{FF2B5EF4-FFF2-40B4-BE49-F238E27FC236}">
                <a16:creationId xmlns:a16="http://schemas.microsoft.com/office/drawing/2014/main" id="{0EE2F4C8-623E-4FA7-B8A3-4FBFED20341F}"/>
              </a:ext>
            </a:extLst>
          </p:cNvPr>
          <p:cNvSpPr txBox="1"/>
          <p:nvPr/>
        </p:nvSpPr>
        <p:spPr>
          <a:xfrm>
            <a:off x="746623" y="9580116"/>
            <a:ext cx="2016000" cy="180000"/>
          </a:xfrm>
          <a:prstGeom prst="rect">
            <a:avLst/>
          </a:prstGeom>
          <a:noFill/>
          <a:ln w="28575">
            <a:noFill/>
          </a:ln>
          <a:effectLst/>
        </p:spPr>
        <p:txBody>
          <a:bodyPr wrap="square" rtlCol="0" anchor="ctr" anchorCtr="0">
            <a:noAutofit/>
          </a:bodyPr>
          <a:lstStyle/>
          <a:p>
            <a:pPr algn="ctr" defTabSz="451050">
              <a:lnSpc>
                <a:spcPts val="317"/>
              </a:lnSpc>
              <a:defRPr/>
            </a:pPr>
            <a:r>
              <a:rPr kumimoji="1" lang="ja-JP" altLang="en-US" sz="800" dirty="0">
                <a:solidFill>
                  <a:schemeClr val="tx1">
                    <a:lumMod val="65000"/>
                    <a:lumOff val="35000"/>
                  </a:schemeClr>
                </a:solidFill>
                <a:latin typeface="Meiryo UI" panose="020B0604030504040204" pitchFamily="50" charset="-128"/>
                <a:ea typeface="Meiryo UI" panose="020B0604030504040204" pitchFamily="50" charset="-128"/>
              </a:rPr>
              <a:t>堺旧港親水護岸の利活用イメージ</a:t>
            </a:r>
            <a:endParaRPr kumimoji="1" lang="en-US" altLang="ja-JP" sz="800"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28" name="テキスト ボックス 27">
            <a:extLst>
              <a:ext uri="{FF2B5EF4-FFF2-40B4-BE49-F238E27FC236}">
                <a16:creationId xmlns:a16="http://schemas.microsoft.com/office/drawing/2014/main" id="{0EE2F4C8-623E-4FA7-B8A3-4FBFED20341F}"/>
              </a:ext>
            </a:extLst>
          </p:cNvPr>
          <p:cNvSpPr txBox="1"/>
          <p:nvPr/>
        </p:nvSpPr>
        <p:spPr>
          <a:xfrm>
            <a:off x="4580257" y="9580116"/>
            <a:ext cx="826560" cy="180000"/>
          </a:xfrm>
          <a:prstGeom prst="rect">
            <a:avLst/>
          </a:prstGeom>
          <a:noFill/>
          <a:ln w="28575">
            <a:noFill/>
          </a:ln>
          <a:effectLst/>
        </p:spPr>
        <p:txBody>
          <a:bodyPr wrap="square" rtlCol="0" anchor="ctr" anchorCtr="0">
            <a:noAutofit/>
          </a:bodyPr>
          <a:lstStyle/>
          <a:p>
            <a:pPr algn="ctr" defTabSz="451050">
              <a:lnSpc>
                <a:spcPts val="317"/>
              </a:lnSpc>
              <a:defRPr/>
            </a:pPr>
            <a:r>
              <a:rPr kumimoji="1" lang="ja-JP" altLang="en-US" sz="800" dirty="0">
                <a:solidFill>
                  <a:schemeClr val="tx1">
                    <a:lumMod val="65000"/>
                    <a:lumOff val="35000"/>
                  </a:schemeClr>
                </a:solidFill>
                <a:latin typeface="Meiryo UI" panose="020B0604030504040204" pitchFamily="50" charset="-128"/>
                <a:ea typeface="Meiryo UI" panose="020B0604030504040204" pitchFamily="50" charset="-128"/>
              </a:rPr>
              <a:t>堺旧港</a:t>
            </a:r>
            <a:endParaRPr kumimoji="1" lang="en-US" altLang="ja-JP" sz="800" dirty="0">
              <a:solidFill>
                <a:schemeClr val="tx1">
                  <a:lumMod val="65000"/>
                  <a:lumOff val="35000"/>
                </a:schemeClr>
              </a:solidFill>
              <a:latin typeface="Meiryo UI" panose="020B0604030504040204" pitchFamily="50" charset="-128"/>
              <a:ea typeface="Meiryo UI" panose="020B0604030504040204" pitchFamily="50" charset="-128"/>
            </a:endParaRPr>
          </a:p>
        </p:txBody>
      </p:sp>
      <p:pic>
        <p:nvPicPr>
          <p:cNvPr id="19" name="図 18"/>
          <p:cNvPicPr>
            <a:picLocks noChangeAspect="1"/>
          </p:cNvPicPr>
          <p:nvPr/>
        </p:nvPicPr>
        <p:blipFill>
          <a:blip r:embed="rId5"/>
          <a:stretch>
            <a:fillRect/>
          </a:stretch>
        </p:blipFill>
        <p:spPr>
          <a:xfrm>
            <a:off x="116458" y="3005151"/>
            <a:ext cx="6567485" cy="4176000"/>
          </a:xfrm>
          <a:prstGeom prst="rect">
            <a:avLst/>
          </a:prstGeom>
        </p:spPr>
      </p:pic>
    </p:spTree>
    <p:extLst>
      <p:ext uri="{BB962C8B-B14F-4D97-AF65-F5344CB8AC3E}">
        <p14:creationId xmlns:p14="http://schemas.microsoft.com/office/powerpoint/2010/main" val="6556779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98269" y="2597019"/>
            <a:ext cx="1310584" cy="276999"/>
          </a:xfrm>
          <a:prstGeom prst="rect">
            <a:avLst/>
          </a:prstGeom>
        </p:spPr>
        <p:txBody>
          <a:bodyPr wrap="square">
            <a:spAutoFit/>
          </a:bodyPr>
          <a:lstStyle/>
          <a:p>
            <a:pPr algn="just"/>
            <a:r>
              <a:rPr lang="en-US" altLang="ja-JP"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en-US"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推進体制</a:t>
            </a:r>
            <a:r>
              <a:rPr lang="en-US" altLang="ja-JP"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endParaRPr lang="ja-JP" altLang="ja-JP"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3" name="正方形/長方形 2"/>
          <p:cNvSpPr/>
          <p:nvPr/>
        </p:nvSpPr>
        <p:spPr>
          <a:xfrm>
            <a:off x="180269" y="775449"/>
            <a:ext cx="3333181" cy="303536"/>
          </a:xfrm>
          <a:prstGeom prst="rect">
            <a:avLst/>
          </a:prstGeom>
        </p:spPr>
        <p:style>
          <a:lnRef idx="3">
            <a:schemeClr val="lt1"/>
          </a:lnRef>
          <a:fillRef idx="1">
            <a:schemeClr val="accent2"/>
          </a:fillRef>
          <a:effectRef idx="1">
            <a:schemeClr val="accent2"/>
          </a:effectRef>
          <a:fontRef idx="minor">
            <a:schemeClr val="lt1"/>
          </a:fontRef>
        </p:style>
        <p:txBody>
          <a:bodyPr wrap="square" tIns="72000" anchor="ctr" anchorCtr="0">
            <a:spAutoFit/>
          </a:bodyPr>
          <a:lstStyle/>
          <a:p>
            <a:pPr algn="ctr"/>
            <a:r>
              <a:rPr lang="ja-JP" altLang="en-US"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様々な主体が連携したベイエリアのまちづくり</a:t>
            </a:r>
            <a:endParaRPr lang="ja-JP" altLang="ja-JP"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4" name="正方形/長方形 3"/>
          <p:cNvSpPr/>
          <p:nvPr/>
        </p:nvSpPr>
        <p:spPr>
          <a:xfrm>
            <a:off x="198269" y="1172590"/>
            <a:ext cx="6444000" cy="1277273"/>
          </a:xfrm>
          <a:prstGeom prst="rect">
            <a:avLst/>
          </a:prstGeom>
          <a:ln>
            <a:solidFill>
              <a:schemeClr val="accent2"/>
            </a:solidFill>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ja-JP" altLang="en-US" sz="11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a:t>
            </a:r>
            <a:r>
              <a:rPr lang="ja-JP" altLang="en-US" sz="1100" kern="100" dirty="0" smtClean="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本ビジョン</a:t>
            </a:r>
            <a:r>
              <a:rPr lang="ja-JP" altLang="en-US" sz="11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をベイエリアのまちづくりに関わる様々な主体が共有し、それぞれの役割を果たすとともに、更なる連携を進め、相乗効果を発揮するよう取組む。</a:t>
            </a:r>
            <a:endParaRPr lang="en-US" altLang="ja-JP" sz="11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just"/>
            <a:r>
              <a:rPr lang="ja-JP" altLang="en-US" sz="11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a:t>
            </a:r>
            <a:r>
              <a:rPr lang="ja-JP" altLang="en-US" sz="1100" kern="100" dirty="0" smtClean="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a:t>
            </a:r>
            <a:r>
              <a:rPr lang="en-US" altLang="ja-JP" sz="1100" kern="100" dirty="0" smtClean="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2050</a:t>
            </a:r>
            <a:r>
              <a:rPr lang="ja-JP" altLang="en-US" sz="11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年の大阪広域ベイエリアがめざす姿の実現には、今後の社会状況の変化にも対応しながら、民間の活力を最大限発揮し、まちづくりを進める必要がある。</a:t>
            </a:r>
            <a:endParaRPr lang="en-US" altLang="ja-JP" sz="11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just"/>
            <a:r>
              <a:rPr lang="ja-JP" altLang="en-US" sz="11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a:t>
            </a:r>
            <a:r>
              <a:rPr lang="ja-JP" altLang="en-US" sz="1100" kern="100" dirty="0" smtClean="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その</a:t>
            </a:r>
            <a:r>
              <a:rPr lang="ja-JP" altLang="en-US" sz="11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ため、柔軟な制度の運用や必要な規制緩和、政策的な誘導等について、関係者と連携し民間が参画  しやすい仕組みづくりについて検討を進め、ベイエリアのまちづくりを推進するととともに、適切な進行管理を行う体制を構築する。</a:t>
            </a:r>
            <a:endParaRPr lang="en-US" altLang="ja-JP" sz="11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30" name="タイトル 29"/>
          <p:cNvSpPr>
            <a:spLocks noGrp="1"/>
          </p:cNvSpPr>
          <p:nvPr>
            <p:ph type="ctrTitle"/>
          </p:nvPr>
        </p:nvSpPr>
        <p:spPr/>
        <p:txBody>
          <a:bodyPr>
            <a:normAutofit/>
          </a:bodyPr>
          <a:lstStyle/>
          <a:p>
            <a:r>
              <a:rPr lang="ja-JP" altLang="en-US" dirty="0"/>
              <a:t>実現に向けて</a:t>
            </a:r>
          </a:p>
        </p:txBody>
      </p:sp>
      <p:sp>
        <p:nvSpPr>
          <p:cNvPr id="36" name="スライド番号プレースホルダー 52"/>
          <p:cNvSpPr>
            <a:spLocks noGrp="1"/>
          </p:cNvSpPr>
          <p:nvPr>
            <p:ph type="sldNum" sz="quarter" idx="12"/>
          </p:nvPr>
        </p:nvSpPr>
        <p:spPr>
          <a:xfrm>
            <a:off x="-685560" y="9611560"/>
            <a:ext cx="1539121" cy="540503"/>
          </a:xfrm>
        </p:spPr>
        <p:txBody>
          <a:bodyPr/>
          <a:lstStyle/>
          <a:p>
            <a:r>
              <a:rPr kumimoji="1" lang="en-US" altLang="ja-JP" dirty="0"/>
              <a:t>13</a:t>
            </a:r>
            <a:endParaRPr kumimoji="1" lang="ja-JP" altLang="en-US" dirty="0"/>
          </a:p>
        </p:txBody>
      </p:sp>
      <p:grpSp>
        <p:nvGrpSpPr>
          <p:cNvPr id="20" name="グループ化 19"/>
          <p:cNvGrpSpPr/>
          <p:nvPr/>
        </p:nvGrpSpPr>
        <p:grpSpPr>
          <a:xfrm>
            <a:off x="1129636" y="2780469"/>
            <a:ext cx="4767627" cy="5318347"/>
            <a:chOff x="1129636" y="2832935"/>
            <a:chExt cx="4767627" cy="5318347"/>
          </a:xfrm>
        </p:grpSpPr>
        <p:grpSp>
          <p:nvGrpSpPr>
            <p:cNvPr id="5" name="グループ化 4"/>
            <p:cNvGrpSpPr/>
            <p:nvPr/>
          </p:nvGrpSpPr>
          <p:grpSpPr>
            <a:xfrm>
              <a:off x="3278246" y="4616483"/>
              <a:ext cx="1482264" cy="648000"/>
              <a:chOff x="3226911" y="5311235"/>
              <a:chExt cx="1482264" cy="648000"/>
            </a:xfrm>
          </p:grpSpPr>
          <p:sp>
            <p:nvSpPr>
              <p:cNvPr id="6" name="テキスト ボックス 5"/>
              <p:cNvSpPr txBox="1"/>
              <p:nvPr/>
            </p:nvSpPr>
            <p:spPr>
              <a:xfrm>
                <a:off x="3701131" y="5510689"/>
                <a:ext cx="1008044" cy="276999"/>
              </a:xfrm>
              <a:prstGeom prst="rect">
                <a:avLst/>
              </a:prstGeom>
              <a:noFill/>
            </p:spPr>
            <p:txBody>
              <a:bodyPr wrap="square" rtlCol="0">
                <a:spAutoFit/>
              </a:bodyPr>
              <a:lstStyle/>
              <a:p>
                <a:r>
                  <a:rPr kumimoji="1" lang="ja-JP" altLang="en-US" sz="1200" dirty="0">
                    <a:latin typeface="UD デジタル 教科書体 NK-R" panose="02020400000000000000" pitchFamily="18" charset="-128"/>
                    <a:ea typeface="UD デジタル 教科書体 NK-R" panose="02020400000000000000" pitchFamily="18" charset="-128"/>
                  </a:rPr>
                  <a:t>連携・調整</a:t>
                </a:r>
              </a:p>
            </p:txBody>
          </p:sp>
          <p:sp>
            <p:nvSpPr>
              <p:cNvPr id="7" name="左右矢印 6"/>
              <p:cNvSpPr/>
              <p:nvPr/>
            </p:nvSpPr>
            <p:spPr>
              <a:xfrm rot="5400000">
                <a:off x="3118911" y="5419235"/>
                <a:ext cx="648000" cy="432000"/>
              </a:xfrm>
              <a:prstGeom prst="leftRightArrow">
                <a:avLst/>
              </a:prstGeom>
              <a:solidFill>
                <a:schemeClr val="accent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UD デジタル 教科書体 NK-R" panose="02020400000000000000" pitchFamily="18" charset="-128"/>
                  <a:ea typeface="UD デジタル 教科書体 NK-R" panose="02020400000000000000" pitchFamily="18" charset="-128"/>
                </a:endParaRPr>
              </a:p>
            </p:txBody>
          </p:sp>
        </p:grpSp>
        <p:grpSp>
          <p:nvGrpSpPr>
            <p:cNvPr id="8" name="グループ化 7"/>
            <p:cNvGrpSpPr/>
            <p:nvPr/>
          </p:nvGrpSpPr>
          <p:grpSpPr>
            <a:xfrm>
              <a:off x="1129636" y="2832935"/>
              <a:ext cx="4767627" cy="1629403"/>
              <a:chOff x="982948" y="3055279"/>
              <a:chExt cx="4767627" cy="1838877"/>
            </a:xfrm>
          </p:grpSpPr>
          <p:sp>
            <p:nvSpPr>
              <p:cNvPr id="9" name="テキスト ボックス 8"/>
              <p:cNvSpPr txBox="1"/>
              <p:nvPr/>
            </p:nvSpPr>
            <p:spPr>
              <a:xfrm>
                <a:off x="5172457" y="4186622"/>
                <a:ext cx="488107" cy="261610"/>
              </a:xfrm>
              <a:prstGeom prst="rect">
                <a:avLst/>
              </a:prstGeom>
              <a:noFill/>
            </p:spPr>
            <p:txBody>
              <a:bodyPr wrap="square" rtlCol="0">
                <a:spAutoFit/>
              </a:bodyPr>
              <a:lstStyle/>
              <a:p>
                <a:r>
                  <a:rPr kumimoji="1" lang="en-US" altLang="ja-JP" sz="1100" dirty="0">
                    <a:latin typeface="UD デジタル 教科書体 NK-R" panose="02020400000000000000" pitchFamily="18" charset="-128"/>
                    <a:ea typeface="UD デジタル 教科書体 NK-R" panose="02020400000000000000" pitchFamily="18" charset="-128"/>
                  </a:rPr>
                  <a:t>etc.</a:t>
                </a:r>
                <a:endParaRPr kumimoji="1" lang="ja-JP" altLang="en-US" sz="1100" dirty="0">
                  <a:latin typeface="UD デジタル 教科書体 NK-R" panose="02020400000000000000" pitchFamily="18" charset="-128"/>
                  <a:ea typeface="UD デジタル 教科書体 NK-R" panose="02020400000000000000" pitchFamily="18" charset="-128"/>
                </a:endParaRPr>
              </a:p>
            </p:txBody>
          </p:sp>
          <p:sp>
            <p:nvSpPr>
              <p:cNvPr id="10" name="角丸四角形 9"/>
              <p:cNvSpPr/>
              <p:nvPr/>
            </p:nvSpPr>
            <p:spPr>
              <a:xfrm>
                <a:off x="982948" y="3202156"/>
                <a:ext cx="4767627" cy="1692000"/>
              </a:xfrm>
              <a:prstGeom prst="roundRect">
                <a:avLst>
                  <a:gd name="adj" fmla="val 6444"/>
                </a:avLst>
              </a:prstGeom>
              <a:noFill/>
              <a:ln w="31750" cmpd="dbl">
                <a:solidFill>
                  <a:srgbClr val="31859C"/>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K-R" panose="02020400000000000000" pitchFamily="18" charset="-128"/>
                  <a:ea typeface="UD デジタル 教科書体 NK-R" panose="02020400000000000000" pitchFamily="18" charset="-128"/>
                </a:endParaRPr>
              </a:p>
            </p:txBody>
          </p:sp>
          <p:sp>
            <p:nvSpPr>
              <p:cNvPr id="11" name="テキスト ボックス 10"/>
              <p:cNvSpPr txBox="1"/>
              <p:nvPr/>
            </p:nvSpPr>
            <p:spPr>
              <a:xfrm>
                <a:off x="1358602" y="3055279"/>
                <a:ext cx="792000" cy="307777"/>
              </a:xfrm>
              <a:prstGeom prst="rect">
                <a:avLst/>
              </a:prstGeom>
              <a:solidFill>
                <a:schemeClr val="bg1"/>
              </a:solidFill>
            </p:spPr>
            <p:txBody>
              <a:bodyPr wrap="square" rtlCol="0">
                <a:spAutoFit/>
              </a:bodyPr>
              <a:lstStyle/>
              <a:p>
                <a:pPr algn="ctr"/>
                <a:r>
                  <a:rPr kumimoji="1" lang="ja-JP" altLang="en-US" sz="1400" b="1" dirty="0">
                    <a:latin typeface="UD デジタル 教科書体 NK-R" panose="02020400000000000000" pitchFamily="18" charset="-128"/>
                    <a:ea typeface="UD デジタル 教科書体 NK-R" panose="02020400000000000000" pitchFamily="18" charset="-128"/>
                  </a:rPr>
                  <a:t>民間等</a:t>
                </a:r>
              </a:p>
            </p:txBody>
          </p:sp>
          <p:sp>
            <p:nvSpPr>
              <p:cNvPr id="12" name="角丸四角形 11"/>
              <p:cNvSpPr/>
              <p:nvPr/>
            </p:nvSpPr>
            <p:spPr>
              <a:xfrm>
                <a:off x="1307566" y="3439876"/>
                <a:ext cx="833810" cy="405426"/>
              </a:xfrm>
              <a:prstGeom prst="roundRect">
                <a:avLst/>
              </a:prstGeom>
              <a:solidFill>
                <a:srgbClr val="31859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latin typeface="UD デジタル 教科書体 NK-R" panose="02020400000000000000" pitchFamily="18" charset="-128"/>
                    <a:ea typeface="UD デジタル 教科書体 NK-R" panose="02020400000000000000" pitchFamily="18" charset="-128"/>
                  </a:rPr>
                  <a:t>住民</a:t>
                </a:r>
              </a:p>
            </p:txBody>
          </p:sp>
          <p:sp>
            <p:nvSpPr>
              <p:cNvPr id="13" name="角丸四角形 12"/>
              <p:cNvSpPr/>
              <p:nvPr/>
            </p:nvSpPr>
            <p:spPr>
              <a:xfrm>
                <a:off x="2473705" y="3439876"/>
                <a:ext cx="920477" cy="405426"/>
              </a:xfrm>
              <a:prstGeom prst="roundRect">
                <a:avLst/>
              </a:prstGeom>
              <a:solidFill>
                <a:srgbClr val="31859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latin typeface="UD デジタル 教科書体 NK-R" panose="02020400000000000000" pitchFamily="18" charset="-128"/>
                    <a:ea typeface="UD デジタル 教科書体 NK-R" panose="02020400000000000000" pitchFamily="18" charset="-128"/>
                  </a:rPr>
                  <a:t>まちづくり</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algn="ctr"/>
                <a:r>
                  <a:rPr kumimoji="1" lang="ja-JP" altLang="en-US" sz="1100" dirty="0">
                    <a:latin typeface="UD デジタル 教科書体 NK-R" panose="02020400000000000000" pitchFamily="18" charset="-128"/>
                    <a:ea typeface="UD デジタル 教科書体 NK-R" panose="02020400000000000000" pitchFamily="18" charset="-128"/>
                  </a:rPr>
                  <a:t>団体</a:t>
                </a:r>
              </a:p>
            </p:txBody>
          </p:sp>
          <p:sp>
            <p:nvSpPr>
              <p:cNvPr id="14" name="角丸四角形 13"/>
              <p:cNvSpPr/>
              <p:nvPr/>
            </p:nvSpPr>
            <p:spPr>
              <a:xfrm>
                <a:off x="3726511" y="3435741"/>
                <a:ext cx="1189837" cy="405426"/>
              </a:xfrm>
              <a:prstGeom prst="roundRect">
                <a:avLst/>
              </a:prstGeom>
              <a:solidFill>
                <a:srgbClr val="31859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latin typeface="UD デジタル 教科書体 NK-R" panose="02020400000000000000" pitchFamily="18" charset="-128"/>
                    <a:ea typeface="UD デジタル 教科書体 NK-R" panose="02020400000000000000" pitchFamily="18" charset="-128"/>
                  </a:rPr>
                  <a:t>企業・事業者</a:t>
                </a:r>
              </a:p>
            </p:txBody>
          </p:sp>
          <p:sp>
            <p:nvSpPr>
              <p:cNvPr id="15" name="角丸四角形 14"/>
              <p:cNvSpPr/>
              <p:nvPr/>
            </p:nvSpPr>
            <p:spPr>
              <a:xfrm>
                <a:off x="1307566" y="3988044"/>
                <a:ext cx="833810" cy="405426"/>
              </a:xfrm>
              <a:prstGeom prst="roundRect">
                <a:avLst/>
              </a:prstGeom>
              <a:solidFill>
                <a:srgbClr val="31859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a:latin typeface="UD デジタル 教科書体 NK-R" panose="02020400000000000000" pitchFamily="18" charset="-128"/>
                    <a:ea typeface="UD デジタル 教科書体 NK-R" panose="02020400000000000000" pitchFamily="18" charset="-128"/>
                  </a:rPr>
                  <a:t>NPO</a:t>
                </a:r>
                <a:endParaRPr kumimoji="1" lang="ja-JP" altLang="en-US" sz="1100" dirty="0">
                  <a:latin typeface="UD デジタル 教科書体 NK-R" panose="02020400000000000000" pitchFamily="18" charset="-128"/>
                  <a:ea typeface="UD デジタル 教科書体 NK-R" panose="02020400000000000000" pitchFamily="18" charset="-128"/>
                </a:endParaRPr>
              </a:p>
            </p:txBody>
          </p:sp>
          <p:sp>
            <p:nvSpPr>
              <p:cNvPr id="16" name="角丸四角形 15"/>
              <p:cNvSpPr/>
              <p:nvPr/>
            </p:nvSpPr>
            <p:spPr>
              <a:xfrm>
                <a:off x="2481417" y="3988044"/>
                <a:ext cx="920477" cy="405426"/>
              </a:xfrm>
              <a:prstGeom prst="roundRect">
                <a:avLst/>
              </a:prstGeom>
              <a:solidFill>
                <a:srgbClr val="31859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latin typeface="UD デジタル 教科書体 NK-R" panose="02020400000000000000" pitchFamily="18" charset="-128"/>
                    <a:ea typeface="UD デジタル 教科書体 NK-R" panose="02020400000000000000" pitchFamily="18" charset="-128"/>
                  </a:rPr>
                  <a:t>観光団体</a:t>
                </a:r>
              </a:p>
            </p:txBody>
          </p:sp>
          <p:sp>
            <p:nvSpPr>
              <p:cNvPr id="17" name="角丸四角形 16"/>
              <p:cNvSpPr/>
              <p:nvPr/>
            </p:nvSpPr>
            <p:spPr>
              <a:xfrm>
                <a:off x="3737718" y="3997246"/>
                <a:ext cx="1178630" cy="405426"/>
              </a:xfrm>
              <a:prstGeom prst="roundRect">
                <a:avLst/>
              </a:prstGeom>
              <a:solidFill>
                <a:srgbClr val="31859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latin typeface="UD デジタル 教科書体 NK-R" panose="02020400000000000000" pitchFamily="18" charset="-128"/>
                    <a:ea typeface="UD デジタル 教科書体 NK-R" panose="02020400000000000000" pitchFamily="18" charset="-128"/>
                  </a:rPr>
                  <a:t>大学・研究機関</a:t>
                </a:r>
              </a:p>
            </p:txBody>
          </p:sp>
          <p:sp>
            <p:nvSpPr>
              <p:cNvPr id="18" name="テキスト ボックス 17"/>
              <p:cNvSpPr txBox="1"/>
              <p:nvPr/>
            </p:nvSpPr>
            <p:spPr>
              <a:xfrm>
                <a:off x="1434402" y="4540604"/>
                <a:ext cx="684244" cy="261610"/>
              </a:xfrm>
              <a:prstGeom prst="rect">
                <a:avLst/>
              </a:prstGeom>
              <a:noFill/>
            </p:spPr>
            <p:txBody>
              <a:bodyPr wrap="square" rtlCol="0">
                <a:noAutofit/>
              </a:bodyPr>
              <a:lstStyle/>
              <a:p>
                <a:pPr algn="ctr"/>
                <a:r>
                  <a:rPr kumimoji="1" lang="en-US" altLang="ja-JP" sz="1050" dirty="0">
                    <a:latin typeface="UD デジタル 教科書体 NK-R" panose="02020400000000000000" pitchFamily="18" charset="-128"/>
                    <a:ea typeface="UD デジタル 教科書体 NK-R" panose="02020400000000000000" pitchFamily="18" charset="-128"/>
                  </a:rPr>
                  <a:t>《</a:t>
                </a:r>
                <a:r>
                  <a:rPr kumimoji="1" lang="ja-JP" altLang="en-US" sz="1050" dirty="0">
                    <a:latin typeface="UD デジタル 教科書体 NK-R" panose="02020400000000000000" pitchFamily="18" charset="-128"/>
                    <a:ea typeface="UD デジタル 教科書体 NK-R" panose="02020400000000000000" pitchFamily="18" charset="-128"/>
                  </a:rPr>
                  <a:t>役割</a:t>
                </a:r>
                <a:r>
                  <a:rPr kumimoji="1" lang="en-US" altLang="ja-JP" sz="1050" dirty="0">
                    <a:latin typeface="UD デジタル 教科書体 NK-R" panose="02020400000000000000" pitchFamily="18" charset="-128"/>
                    <a:ea typeface="UD デジタル 教科書体 NK-R" panose="02020400000000000000" pitchFamily="18" charset="-128"/>
                  </a:rPr>
                  <a:t>》</a:t>
                </a:r>
              </a:p>
              <a:p>
                <a:pPr algn="ctr"/>
                <a:r>
                  <a:rPr kumimoji="1" lang="ja-JP" altLang="en-US" sz="1050" dirty="0">
                    <a:latin typeface="UD デジタル 教科書体 NK-R" panose="02020400000000000000" pitchFamily="18" charset="-128"/>
                    <a:ea typeface="UD デジタル 教科書体 NK-R" panose="02020400000000000000" pitchFamily="18" charset="-128"/>
                  </a:rPr>
                  <a:t>　</a:t>
                </a:r>
              </a:p>
            </p:txBody>
          </p:sp>
          <p:sp>
            <p:nvSpPr>
              <p:cNvPr id="19" name="テキスト ボックス 18"/>
              <p:cNvSpPr txBox="1"/>
              <p:nvPr/>
            </p:nvSpPr>
            <p:spPr>
              <a:xfrm>
                <a:off x="2150358" y="4540604"/>
                <a:ext cx="1260000" cy="261610"/>
              </a:xfrm>
              <a:prstGeom prst="rect">
                <a:avLst/>
              </a:prstGeom>
              <a:noFill/>
            </p:spPr>
            <p:txBody>
              <a:bodyPr wrap="square" rtlCol="0">
                <a:noAutofit/>
              </a:bodyPr>
              <a:lstStyle/>
              <a:p>
                <a:r>
                  <a:rPr kumimoji="1" lang="ja-JP" altLang="en-US" sz="1050" dirty="0">
                    <a:latin typeface="UD デジタル 教科書体 NK-R" panose="02020400000000000000" pitchFamily="18" charset="-128"/>
                    <a:ea typeface="UD デジタル 教科書体 NK-R" panose="02020400000000000000" pitchFamily="18" charset="-128"/>
                  </a:rPr>
                  <a:t>まちづくりの担い手</a:t>
                </a:r>
              </a:p>
            </p:txBody>
          </p:sp>
        </p:grpSp>
        <p:grpSp>
          <p:nvGrpSpPr>
            <p:cNvPr id="39" name="グループ化 38"/>
            <p:cNvGrpSpPr/>
            <p:nvPr/>
          </p:nvGrpSpPr>
          <p:grpSpPr>
            <a:xfrm>
              <a:off x="1129636" y="5304150"/>
              <a:ext cx="4767627" cy="2847132"/>
              <a:chOff x="1102216" y="6410343"/>
              <a:chExt cx="4767627" cy="3480363"/>
            </a:xfrm>
          </p:grpSpPr>
          <p:sp>
            <p:nvSpPr>
              <p:cNvPr id="21" name="角丸四角形 20"/>
              <p:cNvSpPr/>
              <p:nvPr/>
            </p:nvSpPr>
            <p:spPr>
              <a:xfrm>
                <a:off x="1102216" y="6546192"/>
                <a:ext cx="4767627" cy="3344514"/>
              </a:xfrm>
              <a:prstGeom prst="roundRect">
                <a:avLst>
                  <a:gd name="adj" fmla="val 6444"/>
                </a:avLst>
              </a:prstGeom>
              <a:noFill/>
              <a:ln>
                <a:solidFill>
                  <a:schemeClr val="accent2"/>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K-R" panose="02020400000000000000" pitchFamily="18" charset="-128"/>
                  <a:ea typeface="UD デジタル 教科書体 NK-R" panose="02020400000000000000" pitchFamily="18" charset="-128"/>
                </a:endParaRPr>
              </a:p>
            </p:txBody>
          </p:sp>
          <p:sp>
            <p:nvSpPr>
              <p:cNvPr id="22" name="テキスト ボックス 21"/>
              <p:cNvSpPr txBox="1"/>
              <p:nvPr/>
            </p:nvSpPr>
            <p:spPr>
              <a:xfrm>
                <a:off x="1477870" y="6410343"/>
                <a:ext cx="1010788" cy="307777"/>
              </a:xfrm>
              <a:prstGeom prst="rect">
                <a:avLst/>
              </a:prstGeom>
              <a:solidFill>
                <a:schemeClr val="bg1"/>
              </a:solidFill>
            </p:spPr>
            <p:txBody>
              <a:bodyPr wrap="square" rtlCol="0">
                <a:spAutoFit/>
              </a:bodyPr>
              <a:lstStyle/>
              <a:p>
                <a:pPr algn="ctr"/>
                <a:r>
                  <a:rPr kumimoji="1" lang="ja-JP" altLang="en-US" sz="1400" b="1" dirty="0">
                    <a:latin typeface="UD デジタル 教科書体 NK-R" panose="02020400000000000000" pitchFamily="18" charset="-128"/>
                    <a:ea typeface="UD デジタル 教科書体 NK-R" panose="02020400000000000000" pitchFamily="18" charset="-128"/>
                  </a:rPr>
                  <a:t>行政機関</a:t>
                </a:r>
              </a:p>
            </p:txBody>
          </p:sp>
          <p:sp>
            <p:nvSpPr>
              <p:cNvPr id="23" name="角丸四角形 22"/>
              <p:cNvSpPr/>
              <p:nvPr/>
            </p:nvSpPr>
            <p:spPr>
              <a:xfrm>
                <a:off x="1316425" y="6899931"/>
                <a:ext cx="839525" cy="157719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sz="1100" dirty="0">
                    <a:latin typeface="UD デジタル 教科書体 NK-R" panose="02020400000000000000" pitchFamily="18" charset="-128"/>
                    <a:ea typeface="UD デジタル 教科書体 NK-R" panose="02020400000000000000" pitchFamily="18" charset="-128"/>
                  </a:rPr>
                  <a:t>国</a:t>
                </a:r>
              </a:p>
            </p:txBody>
          </p:sp>
          <p:sp>
            <p:nvSpPr>
              <p:cNvPr id="24" name="角丸四角形 23"/>
              <p:cNvSpPr/>
              <p:nvPr/>
            </p:nvSpPr>
            <p:spPr>
              <a:xfrm>
                <a:off x="2880412" y="7024341"/>
                <a:ext cx="1116000" cy="467999"/>
              </a:xfrm>
              <a:prstGeom prst="roundRect">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latin typeface="UD デジタル 教科書体 NK-R" panose="02020400000000000000" pitchFamily="18" charset="-128"/>
                    <a:ea typeface="UD デジタル 教科書体 NK-R" panose="02020400000000000000" pitchFamily="18" charset="-128"/>
                  </a:rPr>
                  <a:t>大阪府</a:t>
                </a:r>
                <a:endParaRPr kumimoji="1" lang="en-US" altLang="ja-JP" sz="1100" dirty="0">
                  <a:latin typeface="UD デジタル 教科書体 NK-R" panose="02020400000000000000" pitchFamily="18" charset="-128"/>
                  <a:ea typeface="UD デジタル 教科書体 NK-R" panose="02020400000000000000" pitchFamily="18" charset="-128"/>
                </a:endParaRPr>
              </a:p>
            </p:txBody>
          </p:sp>
          <p:sp>
            <p:nvSpPr>
              <p:cNvPr id="25" name="角丸四角形 24"/>
              <p:cNvSpPr/>
              <p:nvPr/>
            </p:nvSpPr>
            <p:spPr>
              <a:xfrm>
                <a:off x="4706807" y="7021053"/>
                <a:ext cx="972000" cy="50399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sz="1100" dirty="0">
                    <a:latin typeface="UD デジタル 教科書体 NK-R" panose="02020400000000000000" pitchFamily="18" charset="-128"/>
                    <a:ea typeface="UD デジタル 教科書体 NK-R" panose="02020400000000000000" pitchFamily="18" charset="-128"/>
                  </a:rPr>
                  <a:t>近隣府県</a:t>
                </a:r>
                <a:endParaRPr kumimoji="1" lang="en-US" altLang="ja-JP" sz="1100" dirty="0">
                  <a:latin typeface="UD デジタル 教科書体 NK-R" panose="02020400000000000000" pitchFamily="18" charset="-128"/>
                  <a:ea typeface="UD デジタル 教科書体 NK-R" panose="02020400000000000000" pitchFamily="18" charset="-128"/>
                </a:endParaRPr>
              </a:p>
            </p:txBody>
          </p:sp>
          <p:sp>
            <p:nvSpPr>
              <p:cNvPr id="26" name="角丸四角形 25"/>
              <p:cNvSpPr/>
              <p:nvPr/>
            </p:nvSpPr>
            <p:spPr>
              <a:xfrm>
                <a:off x="2880412" y="7632213"/>
                <a:ext cx="1116000" cy="756000"/>
              </a:xfrm>
              <a:prstGeom prst="roundRect">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latin typeface="UD デジタル 教科書体 NK-R" panose="02020400000000000000" pitchFamily="18" charset="-128"/>
                    <a:ea typeface="UD デジタル 教科書体 NK-R" panose="02020400000000000000" pitchFamily="18" charset="-128"/>
                  </a:rPr>
                  <a:t>大阪市</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algn="ctr"/>
                <a:r>
                  <a:rPr kumimoji="1" lang="ja-JP" altLang="en-US" sz="1100" dirty="0">
                    <a:latin typeface="UD デジタル 教科書体 NK-R" panose="02020400000000000000" pitchFamily="18" charset="-128"/>
                    <a:ea typeface="UD デジタル 教科書体 NK-R" panose="02020400000000000000" pitchFamily="18" charset="-128"/>
                  </a:rPr>
                  <a:t>堺市</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algn="ctr"/>
                <a:r>
                  <a:rPr kumimoji="1" lang="ja-JP" altLang="en-US" sz="1100" dirty="0">
                    <a:latin typeface="UD デジタル 教科書体 NK-R" panose="02020400000000000000" pitchFamily="18" charset="-128"/>
                    <a:ea typeface="UD デジタル 教科書体 NK-R" panose="02020400000000000000" pitchFamily="18" charset="-128"/>
                  </a:rPr>
                  <a:t>泉州地域市町</a:t>
                </a:r>
              </a:p>
            </p:txBody>
          </p:sp>
          <p:sp>
            <p:nvSpPr>
              <p:cNvPr id="27" name="左右矢印 26"/>
              <p:cNvSpPr/>
              <p:nvPr/>
            </p:nvSpPr>
            <p:spPr>
              <a:xfrm>
                <a:off x="2270493" y="7552438"/>
                <a:ext cx="432000" cy="323606"/>
              </a:xfrm>
              <a:prstGeom prst="leftRightArrow">
                <a:avLst>
                  <a:gd name="adj1" fmla="val 70444"/>
                  <a:gd name="adj2" fmla="val 34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sz="1100" dirty="0">
                  <a:latin typeface="UD デジタル 教科書体 NK-R" panose="02020400000000000000" pitchFamily="18" charset="-128"/>
                  <a:ea typeface="UD デジタル 教科書体 NK-R" panose="02020400000000000000" pitchFamily="18" charset="-128"/>
                </a:endParaRPr>
              </a:p>
            </p:txBody>
          </p:sp>
          <p:sp>
            <p:nvSpPr>
              <p:cNvPr id="28" name="左右矢印 27"/>
              <p:cNvSpPr/>
              <p:nvPr/>
            </p:nvSpPr>
            <p:spPr>
              <a:xfrm>
                <a:off x="4151657" y="7551508"/>
                <a:ext cx="432000" cy="323606"/>
              </a:xfrm>
              <a:prstGeom prst="leftRightArrow">
                <a:avLst>
                  <a:gd name="adj1" fmla="val 70444"/>
                  <a:gd name="adj2" fmla="val 34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sz="1100">
                  <a:latin typeface="UD デジタル 教科書体 NK-R" panose="02020400000000000000" pitchFamily="18" charset="-128"/>
                  <a:ea typeface="UD デジタル 教科書体 NK-R" panose="02020400000000000000" pitchFamily="18" charset="-128"/>
                </a:endParaRPr>
              </a:p>
            </p:txBody>
          </p:sp>
          <p:sp>
            <p:nvSpPr>
              <p:cNvPr id="29" name="角丸四角形 28"/>
              <p:cNvSpPr/>
              <p:nvPr/>
            </p:nvSpPr>
            <p:spPr>
              <a:xfrm>
                <a:off x="4709394" y="7835413"/>
                <a:ext cx="972000" cy="50399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sz="1100" dirty="0">
                    <a:latin typeface="UD デジタル 教科書体 NK-R" panose="02020400000000000000" pitchFamily="18" charset="-128"/>
                    <a:ea typeface="UD デジタル 教科書体 NK-R" panose="02020400000000000000" pitchFamily="18" charset="-128"/>
                  </a:rPr>
                  <a:t>近隣市町村</a:t>
                </a:r>
              </a:p>
            </p:txBody>
          </p:sp>
          <p:sp>
            <p:nvSpPr>
              <p:cNvPr id="32" name="角丸四角形 31"/>
              <p:cNvSpPr/>
              <p:nvPr/>
            </p:nvSpPr>
            <p:spPr>
              <a:xfrm>
                <a:off x="2782209" y="6932153"/>
                <a:ext cx="1312406" cy="1536767"/>
              </a:xfrm>
              <a:prstGeom prst="roundRect">
                <a:avLst/>
              </a:prstGeom>
              <a:noFill/>
              <a:ln>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sz="1100" dirty="0">
                  <a:latin typeface="UD デジタル 教科書体 NK-R" panose="02020400000000000000" pitchFamily="18" charset="-128"/>
                  <a:ea typeface="UD デジタル 教科書体 NK-R" panose="02020400000000000000" pitchFamily="18" charset="-128"/>
                </a:endParaRPr>
              </a:p>
            </p:txBody>
          </p:sp>
          <p:sp>
            <p:nvSpPr>
              <p:cNvPr id="33" name="テキスト ボックス 32"/>
              <p:cNvSpPr txBox="1"/>
              <p:nvPr/>
            </p:nvSpPr>
            <p:spPr>
              <a:xfrm>
                <a:off x="1553670" y="8749122"/>
                <a:ext cx="684244" cy="261610"/>
              </a:xfrm>
              <a:prstGeom prst="rect">
                <a:avLst/>
              </a:prstGeom>
              <a:noFill/>
            </p:spPr>
            <p:txBody>
              <a:bodyPr wrap="square" rtlCol="0">
                <a:noAutofit/>
              </a:bodyPr>
              <a:lstStyle/>
              <a:p>
                <a:pPr algn="ctr"/>
                <a:r>
                  <a:rPr kumimoji="1" lang="en-US" altLang="ja-JP" sz="1050" dirty="0">
                    <a:latin typeface="UD デジタル 教科書体 NK-R" panose="02020400000000000000" pitchFamily="18" charset="-128"/>
                    <a:ea typeface="UD デジタル 教科書体 NK-R" panose="02020400000000000000" pitchFamily="18" charset="-128"/>
                  </a:rPr>
                  <a:t>《</a:t>
                </a:r>
                <a:r>
                  <a:rPr kumimoji="1" lang="ja-JP" altLang="en-US" sz="1050" dirty="0">
                    <a:latin typeface="UD デジタル 教科書体 NK-R" panose="02020400000000000000" pitchFamily="18" charset="-128"/>
                    <a:ea typeface="UD デジタル 教科書体 NK-R" panose="02020400000000000000" pitchFamily="18" charset="-128"/>
                  </a:rPr>
                  <a:t>役割</a:t>
                </a:r>
                <a:r>
                  <a:rPr kumimoji="1" lang="en-US" altLang="ja-JP" sz="1050" dirty="0">
                    <a:latin typeface="UD デジタル 教科書体 NK-R" panose="02020400000000000000" pitchFamily="18" charset="-128"/>
                    <a:ea typeface="UD デジタル 教科書体 NK-R" panose="02020400000000000000" pitchFamily="18" charset="-128"/>
                  </a:rPr>
                  <a:t>》</a:t>
                </a:r>
              </a:p>
              <a:p>
                <a:pPr algn="ctr"/>
                <a:r>
                  <a:rPr kumimoji="1" lang="ja-JP" altLang="en-US" sz="1050" dirty="0">
                    <a:latin typeface="UD デジタル 教科書体 NK-R" panose="02020400000000000000" pitchFamily="18" charset="-128"/>
                    <a:ea typeface="UD デジタル 教科書体 NK-R" panose="02020400000000000000" pitchFamily="18" charset="-128"/>
                  </a:rPr>
                  <a:t>　</a:t>
                </a:r>
              </a:p>
            </p:txBody>
          </p:sp>
          <p:sp>
            <p:nvSpPr>
              <p:cNvPr id="34" name="テキスト ボックス 33"/>
              <p:cNvSpPr txBox="1"/>
              <p:nvPr/>
            </p:nvSpPr>
            <p:spPr>
              <a:xfrm>
                <a:off x="2269626" y="8519929"/>
                <a:ext cx="2399081" cy="720000"/>
              </a:xfrm>
              <a:prstGeom prst="rect">
                <a:avLst/>
              </a:prstGeom>
              <a:noFill/>
            </p:spPr>
            <p:txBody>
              <a:bodyPr wrap="square" rtlCol="0">
                <a:noAutofit/>
              </a:bodyPr>
              <a:lstStyle/>
              <a:p>
                <a:r>
                  <a:rPr kumimoji="1" lang="ja-JP" altLang="en-US" sz="1050" dirty="0">
                    <a:latin typeface="UD デジタル 教科書体 NK-R" panose="02020400000000000000" pitchFamily="18" charset="-128"/>
                    <a:ea typeface="UD デジタル 教科書体 NK-R" panose="02020400000000000000" pitchFamily="18" charset="-128"/>
                  </a:rPr>
                  <a:t>・情報発信</a:t>
                </a:r>
                <a:endParaRPr kumimoji="1" lang="en-US" altLang="ja-JP" sz="1050" dirty="0">
                  <a:latin typeface="UD デジタル 教科書体 NK-R" panose="02020400000000000000" pitchFamily="18" charset="-128"/>
                  <a:ea typeface="UD デジタル 教科書体 NK-R" panose="02020400000000000000" pitchFamily="18" charset="-128"/>
                </a:endParaRPr>
              </a:p>
              <a:p>
                <a:r>
                  <a:rPr kumimoji="1" lang="ja-JP" altLang="en-US" sz="1050" dirty="0">
                    <a:latin typeface="UD デジタル 教科書体 NK-R" panose="02020400000000000000" pitchFamily="18" charset="-128"/>
                    <a:ea typeface="UD デジタル 教科書体 NK-R" panose="02020400000000000000" pitchFamily="18" charset="-128"/>
                  </a:rPr>
                  <a:t>・インフラ等の整備</a:t>
                </a:r>
                <a:endParaRPr kumimoji="1" lang="en-US" altLang="ja-JP" sz="1050" dirty="0">
                  <a:latin typeface="UD デジタル 教科書体 NK-R" panose="02020400000000000000" pitchFamily="18" charset="-128"/>
                  <a:ea typeface="UD デジタル 教科書体 NK-R" panose="02020400000000000000" pitchFamily="18" charset="-128"/>
                </a:endParaRPr>
              </a:p>
              <a:p>
                <a:r>
                  <a:rPr kumimoji="1" lang="ja-JP" altLang="en-US" sz="1050" dirty="0">
                    <a:latin typeface="UD デジタル 教科書体 NK-R" panose="02020400000000000000" pitchFamily="18" charset="-128"/>
                    <a:ea typeface="UD デジタル 教科書体 NK-R" panose="02020400000000000000" pitchFamily="18" charset="-128"/>
                  </a:rPr>
                  <a:t>・規制緩和　</a:t>
                </a:r>
                <a:r>
                  <a:rPr kumimoji="1" lang="en-US" altLang="ja-JP" sz="1050" dirty="0">
                    <a:latin typeface="UD デジタル 教科書体 NK-R" panose="02020400000000000000" pitchFamily="18" charset="-128"/>
                    <a:ea typeface="UD デジタル 教科書体 NK-R" panose="02020400000000000000" pitchFamily="18" charset="-128"/>
                  </a:rPr>
                  <a:t>※</a:t>
                </a:r>
              </a:p>
              <a:p>
                <a:r>
                  <a:rPr kumimoji="1" lang="ja-JP" altLang="en-US" sz="1050" dirty="0">
                    <a:latin typeface="UD デジタル 教科書体 NK-R" panose="02020400000000000000" pitchFamily="18" charset="-128"/>
                    <a:ea typeface="UD デジタル 教科書体 NK-R" panose="02020400000000000000" pitchFamily="18" charset="-128"/>
                  </a:rPr>
                  <a:t>・関係者連携に関する調整　　等</a:t>
                </a:r>
              </a:p>
            </p:txBody>
          </p:sp>
          <p:sp>
            <p:nvSpPr>
              <p:cNvPr id="37" name="角丸四角形 36"/>
              <p:cNvSpPr/>
              <p:nvPr/>
            </p:nvSpPr>
            <p:spPr>
              <a:xfrm>
                <a:off x="4637589" y="6932153"/>
                <a:ext cx="1116000" cy="1536767"/>
              </a:xfrm>
              <a:prstGeom prst="roundRect">
                <a:avLst/>
              </a:prstGeom>
              <a:noFill/>
              <a:ln>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sz="1100" dirty="0">
                  <a:latin typeface="UD デジタル 教科書体 NK-R" panose="02020400000000000000" pitchFamily="18" charset="-128"/>
                  <a:ea typeface="UD デジタル 教科書体 NK-R" panose="02020400000000000000" pitchFamily="18" charset="-128"/>
                </a:endParaRPr>
              </a:p>
            </p:txBody>
          </p:sp>
          <p:sp>
            <p:nvSpPr>
              <p:cNvPr id="38" name="テキスト ボックス 37"/>
              <p:cNvSpPr txBox="1"/>
              <p:nvPr/>
            </p:nvSpPr>
            <p:spPr>
              <a:xfrm>
                <a:off x="2952166" y="6629615"/>
                <a:ext cx="1008044" cy="276999"/>
              </a:xfrm>
              <a:prstGeom prst="rect">
                <a:avLst/>
              </a:prstGeom>
              <a:noFill/>
            </p:spPr>
            <p:txBody>
              <a:bodyPr wrap="square" rtlCol="0">
                <a:spAutoFit/>
              </a:bodyPr>
              <a:lstStyle/>
              <a:p>
                <a:pPr algn="ctr"/>
                <a:r>
                  <a:rPr kumimoji="1" lang="ja-JP" altLang="en-US" sz="1200" dirty="0">
                    <a:latin typeface="UD デジタル 教科書体 NK-R" panose="02020400000000000000" pitchFamily="18" charset="-128"/>
                    <a:ea typeface="UD デジタル 教科書体 NK-R" panose="02020400000000000000" pitchFamily="18" charset="-128"/>
                  </a:rPr>
                  <a:t>広域連携</a:t>
                </a:r>
              </a:p>
            </p:txBody>
          </p:sp>
          <p:sp>
            <p:nvSpPr>
              <p:cNvPr id="40" name="テキスト ボックス 39"/>
              <p:cNvSpPr txBox="1"/>
              <p:nvPr/>
            </p:nvSpPr>
            <p:spPr>
              <a:xfrm>
                <a:off x="2809843" y="9395108"/>
                <a:ext cx="3060000" cy="484074"/>
              </a:xfrm>
              <a:prstGeom prst="rect">
                <a:avLst/>
              </a:prstGeom>
              <a:noFill/>
            </p:spPr>
            <p:txBody>
              <a:bodyPr wrap="square" rtlCol="0">
                <a:noAutofit/>
              </a:bodyPr>
              <a:lstStyle/>
              <a:p>
                <a:r>
                  <a:rPr kumimoji="1" lang="en-US" altLang="ja-JP" sz="900" dirty="0">
                    <a:latin typeface="UD デジタル 教科書体 NK-R" panose="02020400000000000000" pitchFamily="18" charset="-128"/>
                    <a:ea typeface="UD デジタル 教科書体 NK-R" panose="02020400000000000000" pitchFamily="18" charset="-128"/>
                  </a:rPr>
                  <a:t>※</a:t>
                </a:r>
                <a:r>
                  <a:rPr lang="ja-JP" altLang="en-US" sz="9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国において法改正や制度創設が必要なものについては、</a:t>
                </a:r>
                <a:endParaRPr lang="en-US" altLang="ja-JP" sz="9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r>
                  <a:rPr lang="ja-JP" altLang="en-US" sz="9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国への働きかけを行う</a:t>
                </a:r>
                <a:endParaRPr lang="en-US" altLang="ja-JP" sz="9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endParaRPr kumimoji="1" lang="ja-JP" altLang="en-US" sz="900" dirty="0">
                  <a:latin typeface="UD デジタル 教科書体 NK-R" panose="02020400000000000000" pitchFamily="18" charset="-128"/>
                  <a:ea typeface="UD デジタル 教科書体 NK-R" panose="02020400000000000000" pitchFamily="18" charset="-128"/>
                </a:endParaRPr>
              </a:p>
            </p:txBody>
          </p:sp>
        </p:grpSp>
      </p:grpSp>
      <p:sp>
        <p:nvSpPr>
          <p:cNvPr id="41" name="正方形/長方形 40"/>
          <p:cNvSpPr/>
          <p:nvPr/>
        </p:nvSpPr>
        <p:spPr>
          <a:xfrm>
            <a:off x="316824" y="8609924"/>
            <a:ext cx="3548217" cy="1061829"/>
          </a:xfrm>
          <a:prstGeom prst="rect">
            <a:avLst/>
          </a:prstGeom>
        </p:spPr>
        <p:txBody>
          <a:bodyPr wrap="square">
            <a:spAutoFit/>
          </a:bodyPr>
          <a:lstStyle/>
          <a:p>
            <a:pPr algn="just"/>
            <a:r>
              <a:rPr kumimoji="1" lang="ja-JP" altLang="en-US" sz="1050" dirty="0">
                <a:latin typeface="UD デジタル 教科書体 NK-R" panose="02020400000000000000" pitchFamily="18" charset="-128"/>
                <a:ea typeface="UD デジタル 教科書体 NK-R" panose="02020400000000000000" pitchFamily="18" charset="-128"/>
              </a:rPr>
              <a:t>＜検討例＞</a:t>
            </a:r>
            <a:endParaRPr kumimoji="1" lang="en-US" altLang="ja-JP" sz="1050" dirty="0">
              <a:latin typeface="UD デジタル 教科書体 NK-R" panose="02020400000000000000" pitchFamily="18" charset="-128"/>
              <a:ea typeface="UD デジタル 教科書体 NK-R" panose="02020400000000000000" pitchFamily="18" charset="-128"/>
            </a:endParaRPr>
          </a:p>
          <a:p>
            <a:pPr indent="85725" algn="just"/>
            <a:r>
              <a:rPr kumimoji="1" lang="ja-JP" altLang="en-US" sz="1050" dirty="0">
                <a:latin typeface="UD デジタル 教科書体 NK-R" panose="02020400000000000000" pitchFamily="18" charset="-128"/>
                <a:ea typeface="UD デジタル 教科書体 NK-R" panose="02020400000000000000" pitchFamily="18" charset="-128"/>
              </a:rPr>
              <a:t>○スマートなまちの実現に向けて</a:t>
            </a:r>
            <a:endParaRPr kumimoji="1" lang="en-US" altLang="ja-JP" sz="1050" dirty="0">
              <a:latin typeface="UD デジタル 教科書体 NK-R" panose="02020400000000000000" pitchFamily="18" charset="-128"/>
              <a:ea typeface="UD デジタル 教科書体 NK-R" panose="02020400000000000000" pitchFamily="18" charset="-128"/>
            </a:endParaRPr>
          </a:p>
          <a:p>
            <a:pPr indent="180975" algn="just"/>
            <a:r>
              <a:rPr kumimoji="1" lang="ja-JP" altLang="en-US" sz="1050" dirty="0">
                <a:latin typeface="UD デジタル 教科書体 NK-R" panose="02020400000000000000" pitchFamily="18" charset="-128"/>
                <a:ea typeface="UD デジタル 教科書体 NK-R" panose="02020400000000000000" pitchFamily="18" charset="-128"/>
              </a:rPr>
              <a:t>・国家戦略特区制度の活用（スーパーシティ等）　　　など</a:t>
            </a:r>
            <a:endParaRPr kumimoji="1" lang="en-US" altLang="ja-JP" sz="1050" dirty="0">
              <a:latin typeface="UD デジタル 教科書体 NK-R" panose="02020400000000000000" pitchFamily="18" charset="-128"/>
              <a:ea typeface="UD デジタル 教科書体 NK-R" panose="02020400000000000000" pitchFamily="18" charset="-128"/>
            </a:endParaRPr>
          </a:p>
          <a:p>
            <a:pPr indent="85725" algn="just"/>
            <a:r>
              <a:rPr kumimoji="1" lang="ja-JP" altLang="en-US" sz="1050" dirty="0">
                <a:latin typeface="UD デジタル 教科書体 NK-R" panose="02020400000000000000" pitchFamily="18" charset="-128"/>
                <a:ea typeface="UD デジタル 教科書体 NK-R" panose="02020400000000000000" pitchFamily="18" charset="-128"/>
              </a:rPr>
              <a:t>○土地利用・水面利用の促進に向けて</a:t>
            </a:r>
            <a:endParaRPr kumimoji="1" lang="en-US" altLang="ja-JP" sz="1050" dirty="0">
              <a:latin typeface="UD デジタル 教科書体 NK-R" panose="02020400000000000000" pitchFamily="18" charset="-128"/>
              <a:ea typeface="UD デジタル 教科書体 NK-R" panose="02020400000000000000" pitchFamily="18" charset="-128"/>
            </a:endParaRPr>
          </a:p>
          <a:p>
            <a:pPr marL="180975" algn="just"/>
            <a:r>
              <a:rPr kumimoji="1" lang="ja-JP" altLang="en-US" sz="1050" dirty="0">
                <a:latin typeface="UD デジタル 教科書体 NK-R" panose="02020400000000000000" pitchFamily="18" charset="-128"/>
                <a:ea typeface="UD デジタル 教科書体 NK-R" panose="02020400000000000000" pitchFamily="18" charset="-128"/>
              </a:rPr>
              <a:t>・海域や行政財産の長期占用利用</a:t>
            </a:r>
          </a:p>
          <a:p>
            <a:pPr marL="180975" algn="just"/>
            <a:r>
              <a:rPr kumimoji="1" lang="ja-JP" altLang="en-US" sz="1050" dirty="0">
                <a:latin typeface="UD デジタル 教科書体 NK-R" panose="02020400000000000000" pitchFamily="18" charset="-128"/>
                <a:ea typeface="UD デジタル 教科書体 NK-R" panose="02020400000000000000" pitchFamily="18" charset="-128"/>
              </a:rPr>
              <a:t>・用途規制等の都市計画制限の緩和　　　など</a:t>
            </a:r>
          </a:p>
        </p:txBody>
      </p:sp>
      <p:sp>
        <p:nvSpPr>
          <p:cNvPr id="42" name="正方形/長方形 41"/>
          <p:cNvSpPr/>
          <p:nvPr/>
        </p:nvSpPr>
        <p:spPr>
          <a:xfrm>
            <a:off x="198269" y="8333218"/>
            <a:ext cx="2592000" cy="276999"/>
          </a:xfrm>
          <a:prstGeom prst="rect">
            <a:avLst/>
          </a:prstGeom>
        </p:spPr>
        <p:txBody>
          <a:bodyPr wrap="square">
            <a:spAutoFit/>
          </a:bodyPr>
          <a:lstStyle/>
          <a:p>
            <a:pPr algn="just"/>
            <a:r>
              <a:rPr kumimoji="1" lang="en-US" altLang="ja-JP" sz="1200" dirty="0">
                <a:latin typeface="UD デジタル 教科書体 NK-R" panose="02020400000000000000" pitchFamily="18" charset="-128"/>
                <a:ea typeface="UD デジタル 教科書体 NK-R" panose="02020400000000000000" pitchFamily="18" charset="-128"/>
              </a:rPr>
              <a:t>【</a:t>
            </a:r>
            <a:r>
              <a:rPr kumimoji="1" lang="ja-JP" altLang="en-US" sz="1200" dirty="0">
                <a:latin typeface="UD デジタル 教科書体 NK-R" panose="02020400000000000000" pitchFamily="18" charset="-128"/>
                <a:ea typeface="UD デジタル 教科書体 NK-R" panose="02020400000000000000" pitchFamily="18" charset="-128"/>
              </a:rPr>
              <a:t>民間が参画しやすい仕組みづくり</a:t>
            </a:r>
            <a:r>
              <a:rPr kumimoji="1" lang="en-US" altLang="ja-JP" sz="1200" dirty="0">
                <a:latin typeface="UD デジタル 教科書体 NK-R" panose="02020400000000000000" pitchFamily="18" charset="-128"/>
                <a:ea typeface="UD デジタル 教科書体 NK-R" panose="02020400000000000000" pitchFamily="18" charset="-128"/>
              </a:rPr>
              <a:t>】</a:t>
            </a:r>
            <a:endParaRPr kumimoji="1" lang="ja-JP" altLang="ja-JP" sz="1200" dirty="0">
              <a:latin typeface="UD デジタル 教科書体 NK-R" panose="02020400000000000000" pitchFamily="18" charset="-128"/>
              <a:ea typeface="UD デジタル 教科書体 NK-R" panose="02020400000000000000" pitchFamily="18" charset="-128"/>
            </a:endParaRPr>
          </a:p>
        </p:txBody>
      </p:sp>
      <p:sp>
        <p:nvSpPr>
          <p:cNvPr id="43" name="正方形/長方形 42"/>
          <p:cNvSpPr/>
          <p:nvPr/>
        </p:nvSpPr>
        <p:spPr>
          <a:xfrm>
            <a:off x="3700088" y="8609924"/>
            <a:ext cx="3060000" cy="1215717"/>
          </a:xfrm>
          <a:prstGeom prst="rect">
            <a:avLst/>
          </a:prstGeom>
        </p:spPr>
        <p:txBody>
          <a:bodyPr wrap="square">
            <a:spAutoFit/>
          </a:bodyPr>
          <a:lstStyle/>
          <a:p>
            <a:pPr indent="85725" algn="just"/>
            <a:endParaRPr lang="en-US" altLang="ja-JP" sz="1000" kern="100" dirty="0">
              <a:latin typeface="Meiryo UI" panose="020B0604030504040204" pitchFamily="50" charset="-128"/>
              <a:ea typeface="Meiryo UI" panose="020B0604030504040204" pitchFamily="50" charset="-128"/>
              <a:cs typeface="Times New Roman" panose="02020603050405020304" pitchFamily="18" charset="0"/>
            </a:endParaRPr>
          </a:p>
          <a:p>
            <a:pPr indent="85725" algn="just"/>
            <a:r>
              <a:rPr kumimoji="1" lang="ja-JP" altLang="en-US" sz="1050" dirty="0">
                <a:latin typeface="UD デジタル 教科書体 NK-R" panose="02020400000000000000" pitchFamily="18" charset="-128"/>
                <a:ea typeface="UD デジタル 教科書体 NK-R" panose="02020400000000000000" pitchFamily="18" charset="-128"/>
              </a:rPr>
              <a:t>○産業の国際競争力の強化に向けて</a:t>
            </a:r>
            <a:endParaRPr kumimoji="1" lang="en-US" altLang="ja-JP" sz="1050" dirty="0">
              <a:latin typeface="UD デジタル 教科書体 NK-R" panose="02020400000000000000" pitchFamily="18" charset="-128"/>
              <a:ea typeface="UD デジタル 教科書体 NK-R" panose="02020400000000000000" pitchFamily="18" charset="-128"/>
            </a:endParaRPr>
          </a:p>
          <a:p>
            <a:pPr marL="180975" algn="just"/>
            <a:r>
              <a:rPr kumimoji="1" lang="ja-JP" altLang="en-US" sz="1050" dirty="0">
                <a:latin typeface="UD デジタル 教科書体 NK-R" panose="02020400000000000000" pitchFamily="18" charset="-128"/>
                <a:ea typeface="UD デジタル 教科書体 NK-R" panose="02020400000000000000" pitchFamily="18" charset="-128"/>
              </a:rPr>
              <a:t>・工場用地の緑化基準の緩和</a:t>
            </a:r>
          </a:p>
          <a:p>
            <a:pPr marL="180975" algn="just"/>
            <a:r>
              <a:rPr kumimoji="1" lang="ja-JP" altLang="en-US" sz="1050" dirty="0">
                <a:latin typeface="UD デジタル 教科書体 NK-R" panose="02020400000000000000" pitchFamily="18" charset="-128"/>
                <a:ea typeface="UD デジタル 教科書体 NK-R" panose="02020400000000000000" pitchFamily="18" charset="-128"/>
              </a:rPr>
              <a:t>・産業副産物の活用　　　など</a:t>
            </a:r>
            <a:endParaRPr kumimoji="1" lang="en-US" altLang="ja-JP" sz="1050" dirty="0">
              <a:latin typeface="UD デジタル 教科書体 NK-R" panose="02020400000000000000" pitchFamily="18" charset="-128"/>
              <a:ea typeface="UD デジタル 教科書体 NK-R" panose="02020400000000000000" pitchFamily="18" charset="-128"/>
            </a:endParaRPr>
          </a:p>
          <a:p>
            <a:pPr indent="85725" algn="just"/>
            <a:r>
              <a:rPr kumimoji="1" lang="ja-JP" altLang="en-US" sz="1050" dirty="0">
                <a:latin typeface="UD デジタル 教科書体 NK-R" panose="02020400000000000000" pitchFamily="18" charset="-128"/>
                <a:ea typeface="UD デジタル 教科書体 NK-R" panose="02020400000000000000" pitchFamily="18" charset="-128"/>
              </a:rPr>
              <a:t>○海上交通の活性化に向けて</a:t>
            </a:r>
            <a:endParaRPr kumimoji="1" lang="en-US" altLang="ja-JP" sz="1050" dirty="0">
              <a:latin typeface="UD デジタル 教科書体 NK-R" panose="02020400000000000000" pitchFamily="18" charset="-128"/>
              <a:ea typeface="UD デジタル 教科書体 NK-R" panose="02020400000000000000" pitchFamily="18" charset="-128"/>
            </a:endParaRPr>
          </a:p>
          <a:p>
            <a:pPr marL="180975" algn="just"/>
            <a:r>
              <a:rPr kumimoji="1" lang="ja-JP" altLang="en-US" sz="1050" dirty="0">
                <a:latin typeface="UD デジタル 教科書体 NK-R" panose="02020400000000000000" pitchFamily="18" charset="-128"/>
                <a:ea typeface="UD デジタル 教科書体 NK-R" panose="02020400000000000000" pitchFamily="18" charset="-128"/>
              </a:rPr>
              <a:t>・定期旅客船の運航に係る要員の確保　　など</a:t>
            </a:r>
          </a:p>
        </p:txBody>
      </p:sp>
    </p:spTree>
    <p:extLst>
      <p:ext uri="{BB962C8B-B14F-4D97-AF65-F5344CB8AC3E}">
        <p14:creationId xmlns:p14="http://schemas.microsoft.com/office/powerpoint/2010/main" val="20192058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実現に向けて</a:t>
            </a:r>
            <a:endParaRPr kumimoji="1" lang="ja-JP" altLang="en-US" dirty="0"/>
          </a:p>
        </p:txBody>
      </p:sp>
      <p:sp>
        <p:nvSpPr>
          <p:cNvPr id="3" name="スライド番号プレースホルダー 2"/>
          <p:cNvSpPr>
            <a:spLocks noGrp="1"/>
          </p:cNvSpPr>
          <p:nvPr>
            <p:ph type="sldNum" sz="quarter" idx="12"/>
          </p:nvPr>
        </p:nvSpPr>
        <p:spPr/>
        <p:txBody>
          <a:bodyPr/>
          <a:lstStyle/>
          <a:p>
            <a:fld id="{40043BD9-CD9D-47CA-ADE3-B83CD2EA9FD0}" type="slidenum">
              <a:rPr kumimoji="1" lang="ja-JP" altLang="en-US" smtClean="0"/>
              <a:t>14</a:t>
            </a:fld>
            <a:endParaRPr kumimoji="1" lang="ja-JP" altLang="en-US" dirty="0"/>
          </a:p>
        </p:txBody>
      </p:sp>
      <p:sp>
        <p:nvSpPr>
          <p:cNvPr id="5" name="正方形/長方形 4"/>
          <p:cNvSpPr/>
          <p:nvPr/>
        </p:nvSpPr>
        <p:spPr>
          <a:xfrm>
            <a:off x="180269" y="775449"/>
            <a:ext cx="2664000" cy="303536"/>
          </a:xfrm>
          <a:prstGeom prst="rect">
            <a:avLst/>
          </a:prstGeom>
        </p:spPr>
        <p:style>
          <a:lnRef idx="3">
            <a:schemeClr val="lt1"/>
          </a:lnRef>
          <a:fillRef idx="1">
            <a:schemeClr val="accent2"/>
          </a:fillRef>
          <a:effectRef idx="1">
            <a:schemeClr val="accent2"/>
          </a:effectRef>
          <a:fontRef idx="minor">
            <a:schemeClr val="lt1"/>
          </a:fontRef>
        </p:style>
        <p:txBody>
          <a:bodyPr wrap="square" tIns="72000" anchor="ctr" anchorCtr="0">
            <a:spAutoFit/>
          </a:bodyPr>
          <a:lstStyle/>
          <a:p>
            <a:pPr algn="ctr"/>
            <a:r>
              <a:rPr lang="ja-JP" altLang="en-US" sz="120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まちづくりのステップアップイメージ</a:t>
            </a:r>
            <a:endParaRPr lang="ja-JP" altLang="ja-JP"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18" name="正方形/長方形 17"/>
          <p:cNvSpPr/>
          <p:nvPr/>
        </p:nvSpPr>
        <p:spPr>
          <a:xfrm>
            <a:off x="198269" y="1248790"/>
            <a:ext cx="6444000" cy="1107996"/>
          </a:xfrm>
          <a:prstGeom prst="rect">
            <a:avLst/>
          </a:prstGeom>
          <a:ln>
            <a:solidFill>
              <a:schemeClr val="accent2"/>
            </a:solidFill>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ja-JP" altLang="en-US" sz="11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a:t>
            </a:r>
            <a:r>
              <a:rPr lang="ja-JP" altLang="en-US" sz="1100" kern="100" dirty="0" smtClean="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多様</a:t>
            </a:r>
            <a:r>
              <a:rPr lang="ja-JP" altLang="en-US" sz="11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な地域資源や既存ストック等を活用することに加え</a:t>
            </a:r>
            <a:r>
              <a:rPr lang="ja-JP" altLang="en-US" sz="1100" kern="100" dirty="0" smtClean="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en-US" sz="11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社会実験や実証</a:t>
            </a:r>
            <a:r>
              <a:rPr lang="ja-JP" altLang="en-US" sz="1100" kern="100" dirty="0" smtClean="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実験制度等</a:t>
            </a:r>
            <a:r>
              <a:rPr lang="ja-JP" altLang="en-US" sz="11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を</a:t>
            </a:r>
            <a:r>
              <a:rPr lang="ja-JP" altLang="en-US" sz="1100" kern="100" dirty="0" smtClean="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活用することにより</a:t>
            </a:r>
            <a:r>
              <a:rPr lang="ja-JP" altLang="en-US" sz="11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新たな事業の創出や技術の</a:t>
            </a:r>
            <a:r>
              <a:rPr lang="ja-JP" altLang="en-US" sz="1100" kern="100" dirty="0" smtClean="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進歩を図り、それらを大阪</a:t>
            </a:r>
            <a:r>
              <a:rPr lang="ja-JP" altLang="en-US" sz="11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広域ベイエリア</a:t>
            </a:r>
            <a:r>
              <a:rPr lang="ja-JP" altLang="en-US" sz="1100" kern="100" dirty="0" smtClean="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のまちづくりの進展</a:t>
            </a:r>
            <a:r>
              <a:rPr lang="ja-JP" altLang="en-US" sz="11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へ</a:t>
            </a:r>
            <a:r>
              <a:rPr lang="ja-JP" altLang="en-US" sz="1100" kern="100" dirty="0" smtClean="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と繋げることが　重要</a:t>
            </a:r>
            <a:r>
              <a:rPr lang="ja-JP" altLang="en-US" sz="11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である。</a:t>
            </a:r>
            <a:endParaRPr lang="en-US" altLang="ja-JP" sz="11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just"/>
            <a:r>
              <a:rPr lang="ja-JP" altLang="en-US" sz="11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a:t>
            </a:r>
            <a:r>
              <a:rPr lang="ja-JP" altLang="en-US" sz="1100" kern="100" dirty="0" smtClean="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そこで、</a:t>
            </a:r>
            <a:r>
              <a:rPr lang="ja-JP" altLang="en-US" sz="11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a:t>
            </a:r>
            <a:r>
              <a:rPr lang="en-US" altLang="ja-JP" sz="1100" kern="100" dirty="0" smtClean="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2025</a:t>
            </a:r>
            <a:r>
              <a:rPr lang="ja-JP" altLang="en-US" sz="1100" kern="100" dirty="0" smtClean="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年に開催される大阪関西万博や社会実験等により集められた英知や得られた知見等を　　活用した事業化（実装）を推進することや前述の推進体制の構築、民間</a:t>
            </a:r>
            <a:r>
              <a:rPr kumimoji="1" lang="ja-JP" altLang="en-US" sz="1100" dirty="0" smtClean="0">
                <a:latin typeface="UD デジタル 教科書体 NK-R" panose="02020400000000000000" pitchFamily="18" charset="-128"/>
                <a:ea typeface="UD デジタル 教科書体 NK-R" panose="02020400000000000000" pitchFamily="18" charset="-128"/>
              </a:rPr>
              <a:t>が</a:t>
            </a:r>
            <a:r>
              <a:rPr kumimoji="1" lang="ja-JP" altLang="en-US" sz="1100" dirty="0">
                <a:latin typeface="UD デジタル 教科書体 NK-R" panose="02020400000000000000" pitchFamily="18" charset="-128"/>
                <a:ea typeface="UD デジタル 教科書体 NK-R" panose="02020400000000000000" pitchFamily="18" charset="-128"/>
              </a:rPr>
              <a:t>参画しやすい</a:t>
            </a:r>
            <a:r>
              <a:rPr kumimoji="1" lang="ja-JP" altLang="en-US" sz="1100" dirty="0" smtClean="0">
                <a:latin typeface="UD デジタル 教科書体 NK-R" panose="02020400000000000000" pitchFamily="18" charset="-128"/>
                <a:ea typeface="UD デジタル 教科書体 NK-R" panose="02020400000000000000" pitchFamily="18" charset="-128"/>
              </a:rPr>
              <a:t>仕組みづくり         など</a:t>
            </a:r>
            <a:r>
              <a:rPr lang="ja-JP" altLang="en-US" sz="1100" kern="100" dirty="0" smtClean="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により更なる進展を図り、“ＣＲＥＳＣＥＮＴ－ＬＩＮＫ　ＯＳＡＫＡ－ＢＡＹ”の実現を図る。</a:t>
            </a:r>
            <a:endParaRPr lang="en-US" altLang="ja-JP" sz="1100" kern="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19" name="正方形/長方形 18"/>
          <p:cNvSpPr/>
          <p:nvPr/>
        </p:nvSpPr>
        <p:spPr>
          <a:xfrm>
            <a:off x="198269" y="2597019"/>
            <a:ext cx="1310584" cy="276999"/>
          </a:xfrm>
          <a:prstGeom prst="rect">
            <a:avLst/>
          </a:prstGeom>
        </p:spPr>
        <p:txBody>
          <a:bodyPr wrap="square">
            <a:spAutoFit/>
          </a:bodyPr>
          <a:lstStyle/>
          <a:p>
            <a:pPr algn="just"/>
            <a:r>
              <a:rPr lang="en-US" altLang="ja-JP" sz="120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en-US" sz="120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イメージ図</a:t>
            </a:r>
            <a:r>
              <a:rPr lang="en-US" altLang="ja-JP" sz="120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endParaRPr lang="ja-JP" altLang="ja-JP"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pic>
        <p:nvPicPr>
          <p:cNvPr id="37" name="図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69" y="3313031"/>
            <a:ext cx="6636728" cy="5449531"/>
          </a:xfrm>
          <a:prstGeom prst="rect">
            <a:avLst/>
          </a:prstGeom>
        </p:spPr>
      </p:pic>
      <p:grpSp>
        <p:nvGrpSpPr>
          <p:cNvPr id="38" name="グループ化 37"/>
          <p:cNvGrpSpPr>
            <a:grpSpLocks noChangeAspect="1"/>
          </p:cNvGrpSpPr>
          <p:nvPr/>
        </p:nvGrpSpPr>
        <p:grpSpPr>
          <a:xfrm>
            <a:off x="2614894" y="2917947"/>
            <a:ext cx="2149711" cy="2013697"/>
            <a:chOff x="4122575" y="241076"/>
            <a:chExt cx="2262856" cy="2119682"/>
          </a:xfrm>
        </p:grpSpPr>
        <p:pic>
          <p:nvPicPr>
            <p:cNvPr id="39" name="図 38"/>
            <p:cNvPicPr>
              <a:picLocks noChangeAspect="1"/>
            </p:cNvPicPr>
            <p:nvPr/>
          </p:nvPicPr>
          <p:blipFill>
            <a:blip r:embed="rId3"/>
            <a:srcRect t="8014" r="2391" b="4292"/>
            <a:stretch>
              <a:fillRect/>
            </a:stretch>
          </p:blipFill>
          <p:spPr>
            <a:xfrm>
              <a:off x="4122575" y="560758"/>
              <a:ext cx="2262856" cy="1800000"/>
            </a:xfrm>
            <a:custGeom>
              <a:avLst/>
              <a:gdLst>
                <a:gd name="connsiteX0" fmla="*/ 0 w 1584000"/>
                <a:gd name="connsiteY0" fmla="*/ 0 h 1260000"/>
                <a:gd name="connsiteX1" fmla="*/ 1584000 w 1584000"/>
                <a:gd name="connsiteY1" fmla="*/ 0 h 1260000"/>
                <a:gd name="connsiteX2" fmla="*/ 1584000 w 1584000"/>
                <a:gd name="connsiteY2" fmla="*/ 1260000 h 1260000"/>
                <a:gd name="connsiteX3" fmla="*/ 0 w 1584000"/>
                <a:gd name="connsiteY3" fmla="*/ 1260000 h 1260000"/>
              </a:gdLst>
              <a:ahLst/>
              <a:cxnLst>
                <a:cxn ang="0">
                  <a:pos x="connsiteX0" y="connsiteY0"/>
                </a:cxn>
                <a:cxn ang="0">
                  <a:pos x="connsiteX1" y="connsiteY1"/>
                </a:cxn>
                <a:cxn ang="0">
                  <a:pos x="connsiteX2" y="connsiteY2"/>
                </a:cxn>
                <a:cxn ang="0">
                  <a:pos x="connsiteX3" y="connsiteY3"/>
                </a:cxn>
              </a:cxnLst>
              <a:rect l="l" t="t" r="r" b="b"/>
              <a:pathLst>
                <a:path w="1584000" h="1260000">
                  <a:moveTo>
                    <a:pt x="0" y="0"/>
                  </a:moveTo>
                  <a:lnTo>
                    <a:pt x="1584000" y="0"/>
                  </a:lnTo>
                  <a:lnTo>
                    <a:pt x="1584000" y="1260000"/>
                  </a:lnTo>
                  <a:lnTo>
                    <a:pt x="0" y="1260000"/>
                  </a:lnTo>
                  <a:close/>
                </a:path>
              </a:pathLst>
            </a:custGeom>
            <a:effectLst>
              <a:glow rad="228600">
                <a:schemeClr val="accent2">
                  <a:satMod val="175000"/>
                  <a:alpha val="40000"/>
                </a:schemeClr>
              </a:glow>
            </a:effectLst>
          </p:spPr>
        </p:pic>
        <p:sp>
          <p:nvSpPr>
            <p:cNvPr id="40" name="正方形/長方形 39">
              <a:extLst>
                <a:ext uri="{FF2B5EF4-FFF2-40B4-BE49-F238E27FC236}">
                  <a16:creationId xmlns:a16="http://schemas.microsoft.com/office/drawing/2014/main" id="{A8CECECE-F1FA-44F1-9B20-4D34771409B0}"/>
                </a:ext>
              </a:extLst>
            </p:cNvPr>
            <p:cNvSpPr/>
            <p:nvPr/>
          </p:nvSpPr>
          <p:spPr>
            <a:xfrm>
              <a:off x="4534003" y="241076"/>
              <a:ext cx="1440000" cy="348813"/>
            </a:xfrm>
            <a:prstGeom prst="rect">
              <a:avLst/>
            </a:prstGeom>
            <a:solidFill>
              <a:schemeClr val="accent4">
                <a:lumMod val="40000"/>
                <a:lumOff val="60000"/>
              </a:schemeClr>
            </a:solidFill>
            <a:ln w="12700">
              <a:noFill/>
            </a:ln>
          </p:spPr>
          <p:style>
            <a:lnRef idx="1">
              <a:schemeClr val="accent4"/>
            </a:lnRef>
            <a:fillRef idx="2">
              <a:schemeClr val="accent4"/>
            </a:fillRef>
            <a:effectRef idx="1">
              <a:schemeClr val="accent4"/>
            </a:effectRef>
            <a:fontRef idx="minor">
              <a:schemeClr val="dk1"/>
            </a:fontRef>
          </p:style>
          <p:txBody>
            <a:bodyPr wrap="square">
              <a:spAutoFit/>
            </a:bodyPr>
            <a:lstStyle/>
            <a:p>
              <a:pPr algn="ctr">
                <a:lnSpc>
                  <a:spcPts val="1000"/>
                </a:lnSpc>
              </a:pPr>
              <a:r>
                <a:rPr kumimoji="1" lang="en-US" altLang="ja-JP" sz="900" dirty="0">
                  <a:solidFill>
                    <a:schemeClr val="tx1"/>
                  </a:solidFill>
                  <a:effectLst>
                    <a:glow rad="127000">
                      <a:schemeClr val="bg1"/>
                    </a:glow>
                  </a:effectLst>
                  <a:latin typeface="Copperplate Gothic Bold" panose="020E0705020206020404" pitchFamily="34" charset="0"/>
                  <a:ea typeface="UD デジタル 教科書体 NK-R" panose="02020400000000000000" pitchFamily="18" charset="-128"/>
                </a:rPr>
                <a:t>CRESCENT-LINK </a:t>
              </a:r>
            </a:p>
            <a:p>
              <a:pPr algn="ctr">
                <a:lnSpc>
                  <a:spcPts val="1000"/>
                </a:lnSpc>
              </a:pPr>
              <a:r>
                <a:rPr kumimoji="1" lang="en-US" altLang="ja-JP" sz="900" dirty="0">
                  <a:solidFill>
                    <a:schemeClr val="tx1"/>
                  </a:solidFill>
                  <a:effectLst>
                    <a:glow rad="127000">
                      <a:schemeClr val="bg1"/>
                    </a:glow>
                  </a:effectLst>
                  <a:latin typeface="Copperplate Gothic Bold" panose="020E0705020206020404" pitchFamily="34" charset="0"/>
                  <a:ea typeface="UD デジタル 教科書体 NK-R" panose="02020400000000000000" pitchFamily="18" charset="-128"/>
                </a:rPr>
                <a:t>OSAKA-BAY</a:t>
              </a:r>
            </a:p>
          </p:txBody>
        </p:sp>
      </p:grpSp>
      <p:pic>
        <p:nvPicPr>
          <p:cNvPr id="41" name="図 40">
            <a:extLst>
              <a:ext uri="{FF2B5EF4-FFF2-40B4-BE49-F238E27FC236}">
                <a16:creationId xmlns:a16="http://schemas.microsoft.com/office/drawing/2014/main" id="{978501CB-DD93-4966-98E7-042795AA9D97}"/>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357060" y="3702671"/>
            <a:ext cx="3758497" cy="5058622"/>
          </a:xfrm>
          <a:prstGeom prst="rect">
            <a:avLst/>
          </a:prstGeom>
        </p:spPr>
      </p:pic>
      <p:sp>
        <p:nvSpPr>
          <p:cNvPr id="42" name="正方形/長方形 41">
            <a:extLst>
              <a:ext uri="{FF2B5EF4-FFF2-40B4-BE49-F238E27FC236}">
                <a16:creationId xmlns:a16="http://schemas.microsoft.com/office/drawing/2014/main" id="{07643E7C-F426-4D8B-A36B-848A102C6AD9}"/>
              </a:ext>
            </a:extLst>
          </p:cNvPr>
          <p:cNvSpPr>
            <a:spLocks noChangeAspect="1"/>
          </p:cNvSpPr>
          <p:nvPr/>
        </p:nvSpPr>
        <p:spPr>
          <a:xfrm>
            <a:off x="2185508" y="6025501"/>
            <a:ext cx="2844000" cy="369332"/>
          </a:xfrm>
          <a:prstGeom prst="rect">
            <a:avLst/>
          </a:prstGeom>
          <a:noFill/>
          <a:ln w="12700">
            <a:noFill/>
          </a:ln>
        </p:spPr>
        <p:style>
          <a:lnRef idx="1">
            <a:schemeClr val="accent4"/>
          </a:lnRef>
          <a:fillRef idx="2">
            <a:schemeClr val="accent4"/>
          </a:fillRef>
          <a:effectRef idx="1">
            <a:schemeClr val="accent4"/>
          </a:effectRef>
          <a:fontRef idx="minor">
            <a:schemeClr val="dk1"/>
          </a:fontRef>
        </p:style>
        <p:txBody>
          <a:bodyPr wrap="square" lIns="0" rIns="0">
            <a:spAutoFit/>
          </a:bodyPr>
          <a:lstStyle/>
          <a:p>
            <a:pPr algn="ctr"/>
            <a:r>
              <a:rPr kumimoji="1" lang="ja-JP" altLang="en-US" sz="900" b="1" dirty="0">
                <a:solidFill>
                  <a:schemeClr val="tx1"/>
                </a:solidFill>
                <a:latin typeface="Meiryo UI" panose="020B0604030504040204" pitchFamily="50" charset="-128"/>
                <a:ea typeface="Meiryo UI" panose="020B0604030504040204" pitchFamily="50" charset="-128"/>
              </a:rPr>
              <a:t>これまでに集められた英知・得られた知見等</a:t>
            </a:r>
            <a:r>
              <a:rPr kumimoji="1" lang="ja-JP" altLang="en-US" sz="900" b="1" dirty="0" smtClean="0">
                <a:solidFill>
                  <a:schemeClr val="tx1"/>
                </a:solidFill>
                <a:latin typeface="Meiryo UI" panose="020B0604030504040204" pitchFamily="50" charset="-128"/>
                <a:ea typeface="Meiryo UI" panose="020B0604030504040204" pitchFamily="50" charset="-128"/>
              </a:rPr>
              <a:t>を活かし、　　　　地域資源等を活用した</a:t>
            </a:r>
            <a:r>
              <a:rPr kumimoji="1" lang="ja-JP" altLang="en-US" sz="900" b="1" dirty="0">
                <a:solidFill>
                  <a:schemeClr val="tx1"/>
                </a:solidFill>
                <a:latin typeface="Meiryo UI" panose="020B0604030504040204" pitchFamily="50" charset="-128"/>
                <a:ea typeface="Meiryo UI" panose="020B0604030504040204" pitchFamily="50" charset="-128"/>
              </a:rPr>
              <a:t>民間活力による事業の</a:t>
            </a:r>
            <a:r>
              <a:rPr kumimoji="1" lang="ja-JP" altLang="en-US" sz="900" b="1" dirty="0" smtClean="0">
                <a:solidFill>
                  <a:schemeClr val="tx1"/>
                </a:solidFill>
                <a:latin typeface="Meiryo UI" panose="020B0604030504040204" pitchFamily="50" charset="-128"/>
                <a:ea typeface="Meiryo UI" panose="020B0604030504040204" pitchFamily="50" charset="-128"/>
              </a:rPr>
              <a:t>実現（</a:t>
            </a:r>
            <a:r>
              <a:rPr kumimoji="1" lang="ja-JP" altLang="en-US" sz="900" b="1" dirty="0">
                <a:solidFill>
                  <a:schemeClr val="tx1"/>
                </a:solidFill>
                <a:latin typeface="Meiryo UI" panose="020B0604030504040204" pitchFamily="50" charset="-128"/>
                <a:ea typeface="Meiryo UI" panose="020B0604030504040204" pitchFamily="50" charset="-128"/>
              </a:rPr>
              <a:t>実装）</a:t>
            </a:r>
            <a:endParaRPr kumimoji="1" lang="en-US" altLang="ja-JP" sz="900" b="1" dirty="0">
              <a:solidFill>
                <a:schemeClr val="tx1"/>
              </a:solidFill>
              <a:latin typeface="Meiryo UI" panose="020B0604030504040204" pitchFamily="50" charset="-128"/>
              <a:ea typeface="Meiryo UI" panose="020B0604030504040204" pitchFamily="50" charset="-128"/>
            </a:endParaRPr>
          </a:p>
        </p:txBody>
      </p:sp>
      <p:sp>
        <p:nvSpPr>
          <p:cNvPr id="43" name="正方形/長方形 42">
            <a:extLst>
              <a:ext uri="{FF2B5EF4-FFF2-40B4-BE49-F238E27FC236}">
                <a16:creationId xmlns:a16="http://schemas.microsoft.com/office/drawing/2014/main" id="{7ED954D5-2E41-4CF4-A14B-46F21F44B987}"/>
              </a:ext>
            </a:extLst>
          </p:cNvPr>
          <p:cNvSpPr>
            <a:spLocks noChangeAspect="1"/>
          </p:cNvSpPr>
          <p:nvPr/>
        </p:nvSpPr>
        <p:spPr>
          <a:xfrm>
            <a:off x="2386442" y="7643291"/>
            <a:ext cx="2448000" cy="369332"/>
          </a:xfrm>
          <a:prstGeom prst="rect">
            <a:avLst/>
          </a:prstGeom>
          <a:noFill/>
          <a:ln w="12700">
            <a:noFill/>
          </a:ln>
        </p:spPr>
        <p:style>
          <a:lnRef idx="1">
            <a:schemeClr val="accent4"/>
          </a:lnRef>
          <a:fillRef idx="2">
            <a:schemeClr val="accent4"/>
          </a:fillRef>
          <a:effectRef idx="1">
            <a:schemeClr val="accent4"/>
          </a:effectRef>
          <a:fontRef idx="minor">
            <a:schemeClr val="dk1"/>
          </a:fontRef>
        </p:style>
        <p:txBody>
          <a:bodyPr wrap="square" lIns="0" rIns="0" anchor="ctr" anchorCtr="0">
            <a:spAutoFit/>
          </a:bodyPr>
          <a:lstStyle/>
          <a:p>
            <a:pPr algn="ctr"/>
            <a:r>
              <a:rPr kumimoji="1" lang="ja-JP" altLang="en-US" sz="900" b="1" dirty="0">
                <a:solidFill>
                  <a:schemeClr val="tx1"/>
                </a:solidFill>
                <a:latin typeface="Meiryo UI" panose="020B0604030504040204" pitchFamily="50" charset="-128"/>
                <a:ea typeface="Meiryo UI" panose="020B0604030504040204" pitchFamily="50" charset="-128"/>
              </a:rPr>
              <a:t>社会実験や実証実験等</a:t>
            </a:r>
            <a:r>
              <a:rPr kumimoji="1" lang="ja-JP" altLang="en-US" sz="900" b="1" dirty="0" smtClean="0">
                <a:solidFill>
                  <a:schemeClr val="tx1"/>
                </a:solidFill>
                <a:latin typeface="Meiryo UI" panose="020B0604030504040204" pitchFamily="50" charset="-128"/>
                <a:ea typeface="Meiryo UI" panose="020B0604030504040204" pitchFamily="50" charset="-128"/>
              </a:rPr>
              <a:t>を活用した事業や</a:t>
            </a:r>
            <a:endParaRPr kumimoji="1" lang="en-US" altLang="ja-JP" sz="900" b="1"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900" b="1" dirty="0" smtClean="0">
                <a:solidFill>
                  <a:schemeClr val="tx1"/>
                </a:solidFill>
                <a:latin typeface="Meiryo UI" panose="020B0604030504040204" pitchFamily="50" charset="-128"/>
                <a:ea typeface="Meiryo UI" panose="020B0604030504040204" pitchFamily="50" charset="-128"/>
              </a:rPr>
              <a:t>技術の進歩</a:t>
            </a:r>
            <a:r>
              <a:rPr kumimoji="1" lang="ja-JP" altLang="en-US" sz="900" b="1" dirty="0">
                <a:solidFill>
                  <a:schemeClr val="tx1"/>
                </a:solidFill>
                <a:latin typeface="Meiryo UI" panose="020B0604030504040204" pitchFamily="50" charset="-128"/>
                <a:ea typeface="Meiryo UI" panose="020B0604030504040204" pitchFamily="50" charset="-128"/>
              </a:rPr>
              <a:t>に</a:t>
            </a:r>
            <a:r>
              <a:rPr kumimoji="1" lang="ja-JP" altLang="en-US" sz="900" b="1" dirty="0" smtClean="0">
                <a:solidFill>
                  <a:schemeClr val="tx1"/>
                </a:solidFill>
                <a:latin typeface="Meiryo UI" panose="020B0604030504040204" pitchFamily="50" charset="-128"/>
                <a:ea typeface="Meiryo UI" panose="020B0604030504040204" pitchFamily="50" charset="-128"/>
              </a:rPr>
              <a:t>向けた取組み</a:t>
            </a:r>
            <a:r>
              <a:rPr kumimoji="1" lang="ja-JP" altLang="en-US" sz="900" b="1" dirty="0">
                <a:solidFill>
                  <a:schemeClr val="tx1"/>
                </a:solidFill>
                <a:latin typeface="Meiryo UI" panose="020B0604030504040204" pitchFamily="50" charset="-128"/>
                <a:ea typeface="Meiryo UI" panose="020B0604030504040204" pitchFamily="50" charset="-128"/>
              </a:rPr>
              <a:t>の推進</a:t>
            </a:r>
            <a:endParaRPr kumimoji="1" lang="en-US" altLang="ja-JP" sz="900" b="1" dirty="0">
              <a:solidFill>
                <a:schemeClr val="tx1"/>
              </a:solidFill>
              <a:latin typeface="Meiryo UI" panose="020B0604030504040204" pitchFamily="50" charset="-128"/>
              <a:ea typeface="Meiryo UI" panose="020B0604030504040204" pitchFamily="50" charset="-128"/>
            </a:endParaRPr>
          </a:p>
        </p:txBody>
      </p:sp>
      <p:pic>
        <p:nvPicPr>
          <p:cNvPr id="44" name="図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5037" y="4981540"/>
            <a:ext cx="1520000" cy="855000"/>
          </a:xfrm>
          <a:prstGeom prst="rect">
            <a:avLst/>
          </a:prstGeom>
          <a:ln w="6350">
            <a:noFill/>
          </a:ln>
          <a:effectLst>
            <a:softEdge rad="25400"/>
          </a:effectLst>
        </p:spPr>
      </p:pic>
      <p:grpSp>
        <p:nvGrpSpPr>
          <p:cNvPr id="45" name="グループ化 44"/>
          <p:cNvGrpSpPr>
            <a:grpSpLocks noChangeAspect="1"/>
          </p:cNvGrpSpPr>
          <p:nvPr/>
        </p:nvGrpSpPr>
        <p:grpSpPr>
          <a:xfrm>
            <a:off x="2600537" y="6586206"/>
            <a:ext cx="1988999" cy="1025547"/>
            <a:chOff x="4057945" y="2384932"/>
            <a:chExt cx="2093682" cy="1079525"/>
          </a:xfrm>
        </p:grpSpPr>
        <p:pic>
          <p:nvPicPr>
            <p:cNvPr id="46" name="図 45">
              <a:extLst>
                <a:ext uri="{FF2B5EF4-FFF2-40B4-BE49-F238E27FC236}">
                  <a16:creationId xmlns:a16="http://schemas.microsoft.com/office/drawing/2014/main" id="{14D1752B-0FCB-42B8-97CE-F41194A1D5C3}"/>
                </a:ext>
              </a:extLst>
            </p:cNvPr>
            <p:cNvPicPr>
              <a:picLocks noChangeAspect="1"/>
            </p:cNvPicPr>
            <p:nvPr/>
          </p:nvPicPr>
          <p:blipFill>
            <a:blip r:embed="rId6"/>
            <a:stretch>
              <a:fillRect/>
            </a:stretch>
          </p:blipFill>
          <p:spPr>
            <a:xfrm>
              <a:off x="4057945" y="2384932"/>
              <a:ext cx="2027031" cy="1044000"/>
            </a:xfrm>
            <a:prstGeom prst="rect">
              <a:avLst/>
            </a:prstGeom>
            <a:effectLst>
              <a:outerShdw blurRad="12700" dir="18900000" sy="23000" kx="-1200000" algn="bl" rotWithShape="0">
                <a:prstClr val="black">
                  <a:alpha val="20000"/>
                </a:prstClr>
              </a:outerShdw>
              <a:softEdge rad="76200"/>
            </a:effectLst>
          </p:spPr>
        </p:pic>
        <p:sp>
          <p:nvSpPr>
            <p:cNvPr id="47" name="テキスト ボックス 96"/>
            <p:cNvSpPr txBox="1"/>
            <p:nvPr/>
          </p:nvSpPr>
          <p:spPr>
            <a:xfrm>
              <a:off x="4597944" y="3320457"/>
              <a:ext cx="1553683" cy="144000"/>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ja-JP" sz="5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提供：公益社団法人</a:t>
              </a:r>
              <a:r>
                <a:rPr lang="en-US" altLang="ja-JP" sz="5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2025</a:t>
              </a:r>
              <a:r>
                <a:rPr lang="ja-JP" altLang="ja-JP" sz="5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年日本国際博覧会協会</a:t>
              </a:r>
              <a:endParaRPr lang="en-US" altLang="ja-JP" sz="5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48" name="グループ化 47"/>
          <p:cNvGrpSpPr/>
          <p:nvPr/>
        </p:nvGrpSpPr>
        <p:grpSpPr>
          <a:xfrm>
            <a:off x="2447733" y="8175978"/>
            <a:ext cx="1949400" cy="923633"/>
            <a:chOff x="2749686" y="8074378"/>
            <a:chExt cx="1949400" cy="923633"/>
          </a:xfrm>
        </p:grpSpPr>
        <p:grpSp>
          <p:nvGrpSpPr>
            <p:cNvPr id="49" name="グループ化 48"/>
            <p:cNvGrpSpPr>
              <a:grpSpLocks noChangeAspect="1"/>
            </p:cNvGrpSpPr>
            <p:nvPr/>
          </p:nvGrpSpPr>
          <p:grpSpPr>
            <a:xfrm>
              <a:off x="3946686" y="8525481"/>
              <a:ext cx="752400" cy="472530"/>
              <a:chOff x="3268379" y="3794200"/>
              <a:chExt cx="792000" cy="497400"/>
            </a:xfrm>
          </p:grpSpPr>
          <p:pic>
            <p:nvPicPr>
              <p:cNvPr id="56" name="図 55">
                <a:extLst>
                  <a:ext uri="{FF2B5EF4-FFF2-40B4-BE49-F238E27FC236}">
                    <a16:creationId xmlns:a16="http://schemas.microsoft.com/office/drawing/2014/main" id="{67FCD119-5765-4B4B-AE39-A343C5A6E148}"/>
                  </a:ext>
                </a:extLst>
              </p:cNvPr>
              <p:cNvPicPr>
                <a:picLocks noChangeAspect="1"/>
              </p:cNvPicPr>
              <p:nvPr/>
            </p:nvPicPr>
            <p:blipFill>
              <a:blip r:embed="rId7" cstate="print">
                <a:extLst>
                  <a:ext uri="{28A0092B-C50C-407E-A947-70E740481C1C}">
                    <a14:useLocalDpi xmlns:a14="http://schemas.microsoft.com/office/drawing/2010/main" val="0"/>
                  </a:ext>
                </a:extLst>
              </a:blip>
              <a:srcRect t="5090"/>
              <a:stretch>
                <a:fillRect/>
              </a:stretch>
            </p:blipFill>
            <p:spPr>
              <a:xfrm>
                <a:off x="3268379" y="3794200"/>
                <a:ext cx="792000" cy="497400"/>
              </a:xfrm>
              <a:custGeom>
                <a:avLst/>
                <a:gdLst>
                  <a:gd name="connsiteX0" fmla="*/ 540000 w 1080000"/>
                  <a:gd name="connsiteY0" fmla="*/ 0 h 678272"/>
                  <a:gd name="connsiteX1" fmla="*/ 1080000 w 1080000"/>
                  <a:gd name="connsiteY1" fmla="*/ 339136 h 678272"/>
                  <a:gd name="connsiteX2" fmla="*/ 540000 w 1080000"/>
                  <a:gd name="connsiteY2" fmla="*/ 678272 h 678272"/>
                  <a:gd name="connsiteX3" fmla="*/ 0 w 1080000"/>
                  <a:gd name="connsiteY3" fmla="*/ 339136 h 678272"/>
                  <a:gd name="connsiteX4" fmla="*/ 540000 w 1080000"/>
                  <a:gd name="connsiteY4" fmla="*/ 0 h 678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000" h="678272">
                    <a:moveTo>
                      <a:pt x="540000" y="0"/>
                    </a:moveTo>
                    <a:cubicBezTo>
                      <a:pt x="838234" y="0"/>
                      <a:pt x="1080000" y="151836"/>
                      <a:pt x="1080000" y="339136"/>
                    </a:cubicBezTo>
                    <a:cubicBezTo>
                      <a:pt x="1080000" y="526436"/>
                      <a:pt x="838234" y="678272"/>
                      <a:pt x="540000" y="678272"/>
                    </a:cubicBezTo>
                    <a:cubicBezTo>
                      <a:pt x="241766" y="678272"/>
                      <a:pt x="0" y="526436"/>
                      <a:pt x="0" y="339136"/>
                    </a:cubicBezTo>
                    <a:cubicBezTo>
                      <a:pt x="0" y="151836"/>
                      <a:pt x="241766" y="0"/>
                      <a:pt x="540000" y="0"/>
                    </a:cubicBezTo>
                    <a:close/>
                  </a:path>
                </a:pathLst>
              </a:custGeom>
              <a:effectLst>
                <a:softEdge rad="25400"/>
              </a:effectLst>
            </p:spPr>
          </p:pic>
          <p:sp>
            <p:nvSpPr>
              <p:cNvPr id="57" name="テキスト ボックス 96"/>
              <p:cNvSpPr txBox="1"/>
              <p:nvPr/>
            </p:nvSpPr>
            <p:spPr>
              <a:xfrm>
                <a:off x="3349905" y="3837598"/>
                <a:ext cx="648000" cy="108198"/>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500" dirty="0" smtClean="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広域サイクル</a:t>
                </a:r>
                <a:endParaRPr lang="en-US" altLang="ja-JP" sz="500" dirty="0" smtClean="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50" name="グループ化 49"/>
            <p:cNvGrpSpPr>
              <a:grpSpLocks noChangeAspect="1"/>
            </p:cNvGrpSpPr>
            <p:nvPr/>
          </p:nvGrpSpPr>
          <p:grpSpPr>
            <a:xfrm>
              <a:off x="3946686" y="8074378"/>
              <a:ext cx="752400" cy="476520"/>
              <a:chOff x="5696915" y="3847170"/>
              <a:chExt cx="792000" cy="501601"/>
            </a:xfrm>
          </p:grpSpPr>
          <p:pic>
            <p:nvPicPr>
              <p:cNvPr id="54" name="図 53">
                <a:extLst>
                  <a:ext uri="{FF2B5EF4-FFF2-40B4-BE49-F238E27FC236}">
                    <a16:creationId xmlns:a16="http://schemas.microsoft.com/office/drawing/2014/main" id="{B215D691-24A6-43AE-9FA7-64872656BEED}"/>
                  </a:ext>
                </a:extLst>
              </p:cNvPr>
              <p:cNvPicPr>
                <a:picLocks noChangeAspect="1"/>
              </p:cNvPicPr>
              <p:nvPr/>
            </p:nvPicPr>
            <p:blipFill>
              <a:blip r:embed="rId8"/>
              <a:srcRect/>
              <a:stretch>
                <a:fillRect/>
              </a:stretch>
            </p:blipFill>
            <p:spPr>
              <a:xfrm>
                <a:off x="5696915" y="3847170"/>
                <a:ext cx="792000" cy="501601"/>
              </a:xfrm>
              <a:custGeom>
                <a:avLst/>
                <a:gdLst>
                  <a:gd name="connsiteX0" fmla="*/ 540000 w 1080000"/>
                  <a:gd name="connsiteY0" fmla="*/ 0 h 684000"/>
                  <a:gd name="connsiteX1" fmla="*/ 1080000 w 1080000"/>
                  <a:gd name="connsiteY1" fmla="*/ 342000 h 684000"/>
                  <a:gd name="connsiteX2" fmla="*/ 540000 w 1080000"/>
                  <a:gd name="connsiteY2" fmla="*/ 684000 h 684000"/>
                  <a:gd name="connsiteX3" fmla="*/ 0 w 1080000"/>
                  <a:gd name="connsiteY3" fmla="*/ 342000 h 684000"/>
                  <a:gd name="connsiteX4" fmla="*/ 540000 w 1080000"/>
                  <a:gd name="connsiteY4" fmla="*/ 0 h 68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000" h="684000">
                    <a:moveTo>
                      <a:pt x="540000" y="0"/>
                    </a:moveTo>
                    <a:cubicBezTo>
                      <a:pt x="838234" y="0"/>
                      <a:pt x="1080000" y="153119"/>
                      <a:pt x="1080000" y="342000"/>
                    </a:cubicBezTo>
                    <a:cubicBezTo>
                      <a:pt x="1080000" y="530881"/>
                      <a:pt x="838234" y="684000"/>
                      <a:pt x="540000" y="684000"/>
                    </a:cubicBezTo>
                    <a:cubicBezTo>
                      <a:pt x="241766" y="684000"/>
                      <a:pt x="0" y="530881"/>
                      <a:pt x="0" y="342000"/>
                    </a:cubicBezTo>
                    <a:cubicBezTo>
                      <a:pt x="0" y="153119"/>
                      <a:pt x="241766" y="0"/>
                      <a:pt x="540000" y="0"/>
                    </a:cubicBezTo>
                    <a:close/>
                  </a:path>
                </a:pathLst>
              </a:custGeom>
              <a:effectLst>
                <a:softEdge rad="25400"/>
              </a:effectLst>
            </p:spPr>
          </p:pic>
          <p:sp>
            <p:nvSpPr>
              <p:cNvPr id="55" name="テキスト ボックス 96"/>
              <p:cNvSpPr txBox="1"/>
              <p:nvPr/>
            </p:nvSpPr>
            <p:spPr>
              <a:xfrm>
                <a:off x="5767931" y="4239093"/>
                <a:ext cx="648000" cy="108198"/>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500" dirty="0" smtClean="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海上交通</a:t>
                </a:r>
                <a:endParaRPr lang="en-US" altLang="ja-JP" sz="500" dirty="0" smtClean="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51" name="グループ化 50"/>
            <p:cNvGrpSpPr>
              <a:grpSpLocks noChangeAspect="1"/>
            </p:cNvGrpSpPr>
            <p:nvPr/>
          </p:nvGrpSpPr>
          <p:grpSpPr>
            <a:xfrm>
              <a:off x="2749686" y="8127337"/>
              <a:ext cx="1197000" cy="808784"/>
              <a:chOff x="4305749" y="3998673"/>
              <a:chExt cx="1260000" cy="851353"/>
            </a:xfrm>
          </p:grpSpPr>
          <p:pic>
            <p:nvPicPr>
              <p:cNvPr id="52" name="図 51"/>
              <p:cNvPicPr>
                <a:picLocks noChangeAspect="1"/>
              </p:cNvPicPr>
              <p:nvPr/>
            </p:nvPicPr>
            <p:blipFill rotWithShape="1">
              <a:blip r:embed="rId9" cstate="print">
                <a:extLst>
                  <a:ext uri="{28A0092B-C50C-407E-A947-70E740481C1C}">
                    <a14:useLocalDpi xmlns:a14="http://schemas.microsoft.com/office/drawing/2010/main" val="0"/>
                  </a:ext>
                </a:extLst>
              </a:blip>
              <a:srcRect t="4270"/>
              <a:stretch/>
            </p:blipFill>
            <p:spPr>
              <a:xfrm>
                <a:off x="4305749" y="3998673"/>
                <a:ext cx="1260000" cy="851353"/>
              </a:xfrm>
              <a:custGeom>
                <a:avLst/>
                <a:gdLst>
                  <a:gd name="connsiteX0" fmla="*/ 188100 w 1332000"/>
                  <a:gd name="connsiteY0" fmla="*/ 0 h 900000"/>
                  <a:gd name="connsiteX1" fmla="*/ 1143900 w 1332000"/>
                  <a:gd name="connsiteY1" fmla="*/ 0 h 900000"/>
                  <a:gd name="connsiteX2" fmla="*/ 1332000 w 1332000"/>
                  <a:gd name="connsiteY2" fmla="*/ 188100 h 900000"/>
                  <a:gd name="connsiteX3" fmla="*/ 1332000 w 1332000"/>
                  <a:gd name="connsiteY3" fmla="*/ 711900 h 900000"/>
                  <a:gd name="connsiteX4" fmla="*/ 1143900 w 1332000"/>
                  <a:gd name="connsiteY4" fmla="*/ 900000 h 900000"/>
                  <a:gd name="connsiteX5" fmla="*/ 188100 w 1332000"/>
                  <a:gd name="connsiteY5" fmla="*/ 900000 h 900000"/>
                  <a:gd name="connsiteX6" fmla="*/ 0 w 1332000"/>
                  <a:gd name="connsiteY6" fmla="*/ 711900 h 900000"/>
                  <a:gd name="connsiteX7" fmla="*/ 0 w 1332000"/>
                  <a:gd name="connsiteY7" fmla="*/ 188100 h 900000"/>
                  <a:gd name="connsiteX8" fmla="*/ 188100 w 1332000"/>
                  <a:gd name="connsiteY8" fmla="*/ 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2000" h="900000">
                    <a:moveTo>
                      <a:pt x="188100" y="0"/>
                    </a:moveTo>
                    <a:lnTo>
                      <a:pt x="1143900" y="0"/>
                    </a:lnTo>
                    <a:cubicBezTo>
                      <a:pt x="1247785" y="0"/>
                      <a:pt x="1332000" y="84215"/>
                      <a:pt x="1332000" y="188100"/>
                    </a:cubicBezTo>
                    <a:lnTo>
                      <a:pt x="1332000" y="711900"/>
                    </a:lnTo>
                    <a:cubicBezTo>
                      <a:pt x="1332000" y="815785"/>
                      <a:pt x="1247785" y="900000"/>
                      <a:pt x="1143900" y="900000"/>
                    </a:cubicBezTo>
                    <a:lnTo>
                      <a:pt x="188100" y="900000"/>
                    </a:lnTo>
                    <a:cubicBezTo>
                      <a:pt x="84215" y="900000"/>
                      <a:pt x="0" y="815785"/>
                      <a:pt x="0" y="711900"/>
                    </a:cubicBezTo>
                    <a:lnTo>
                      <a:pt x="0" y="188100"/>
                    </a:lnTo>
                    <a:cubicBezTo>
                      <a:pt x="0" y="84215"/>
                      <a:pt x="84215" y="0"/>
                      <a:pt x="188100" y="0"/>
                    </a:cubicBezTo>
                    <a:close/>
                  </a:path>
                </a:pathLst>
              </a:custGeom>
              <a:ln>
                <a:noFill/>
              </a:ln>
              <a:effectLst>
                <a:softEdge rad="25400"/>
              </a:effectLst>
            </p:spPr>
          </p:pic>
          <p:sp>
            <p:nvSpPr>
              <p:cNvPr id="53" name="テキスト ボックス 96"/>
              <p:cNvSpPr txBox="1"/>
              <p:nvPr/>
            </p:nvSpPr>
            <p:spPr>
              <a:xfrm>
                <a:off x="5218715" y="4668959"/>
                <a:ext cx="324000" cy="108198"/>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500" dirty="0" smtClean="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堺旧港</a:t>
                </a:r>
                <a:endParaRPr lang="en-US" altLang="ja-JP" sz="500" dirty="0" smtClean="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grpSp>
      </p:grpSp>
      <p:sp>
        <p:nvSpPr>
          <p:cNvPr id="58" name="正方形/長方形 57">
            <a:extLst>
              <a:ext uri="{FF2B5EF4-FFF2-40B4-BE49-F238E27FC236}">
                <a16:creationId xmlns:a16="http://schemas.microsoft.com/office/drawing/2014/main" id="{7ED954D5-2E41-4CF4-A14B-46F21F44B987}"/>
              </a:ext>
            </a:extLst>
          </p:cNvPr>
          <p:cNvSpPr>
            <a:spLocks noChangeAspect="1"/>
          </p:cNvSpPr>
          <p:nvPr/>
        </p:nvSpPr>
        <p:spPr>
          <a:xfrm>
            <a:off x="2105327" y="7413915"/>
            <a:ext cx="828000" cy="255475"/>
          </a:xfrm>
          <a:prstGeom prst="rect">
            <a:avLst/>
          </a:prstGeom>
          <a:noFill/>
          <a:ln w="12700">
            <a:noFill/>
          </a:ln>
        </p:spPr>
        <p:style>
          <a:lnRef idx="1">
            <a:schemeClr val="accent4"/>
          </a:lnRef>
          <a:fillRef idx="2">
            <a:schemeClr val="accent4"/>
          </a:fillRef>
          <a:effectRef idx="1">
            <a:schemeClr val="accent4"/>
          </a:effectRef>
          <a:fontRef idx="minor">
            <a:schemeClr val="dk1"/>
          </a:fontRef>
        </p:style>
        <p:txBody>
          <a:bodyPr wrap="square" lIns="0" rIns="0" anchor="ctr" anchorCtr="0">
            <a:spAutoFit/>
          </a:bodyPr>
          <a:lstStyle/>
          <a:p>
            <a:r>
              <a:rPr kumimoji="1" lang="en-US" altLang="ja-JP" sz="900" b="1" dirty="0" smtClean="0">
                <a:solidFill>
                  <a:schemeClr val="tx1"/>
                </a:solidFill>
                <a:latin typeface="Meiryo UI" panose="020B0604030504040204" pitchFamily="50" charset="-128"/>
                <a:ea typeface="Meiryo UI" panose="020B0604030504040204" pitchFamily="50" charset="-128"/>
              </a:rPr>
              <a:t>《 </a:t>
            </a:r>
            <a:r>
              <a:rPr kumimoji="1" lang="ja-JP" altLang="en-US" sz="900" b="1" dirty="0" smtClean="0">
                <a:solidFill>
                  <a:schemeClr val="tx1"/>
                </a:solidFill>
                <a:latin typeface="Meiryo UI" panose="020B0604030504040204" pitchFamily="50" charset="-128"/>
                <a:ea typeface="Meiryo UI" panose="020B0604030504040204" pitchFamily="50" charset="-128"/>
              </a:rPr>
              <a:t>短期</a:t>
            </a:r>
            <a:endParaRPr kumimoji="1" lang="en-US" altLang="ja-JP" sz="900" b="1" dirty="0" smtClean="0">
              <a:solidFill>
                <a:schemeClr val="tx1"/>
              </a:solidFill>
              <a:latin typeface="Meiryo UI" panose="020B0604030504040204" pitchFamily="50" charset="-128"/>
              <a:ea typeface="Meiryo UI" panose="020B0604030504040204" pitchFamily="50" charset="-128"/>
            </a:endParaRPr>
          </a:p>
          <a:p>
            <a:r>
              <a:rPr kumimoji="1" lang="ja-JP" altLang="en-US" sz="900" b="1" dirty="0" smtClean="0">
                <a:solidFill>
                  <a:schemeClr val="tx1"/>
                </a:solidFill>
                <a:latin typeface="Meiryo UI" panose="020B0604030504040204" pitchFamily="50" charset="-128"/>
                <a:ea typeface="Meiryo UI" panose="020B0604030504040204" pitchFamily="50" charset="-128"/>
              </a:rPr>
              <a:t> （</a:t>
            </a:r>
            <a:r>
              <a:rPr kumimoji="1" lang="ja-JP" altLang="en-US" sz="900" b="1" dirty="0">
                <a:solidFill>
                  <a:schemeClr val="tx1"/>
                </a:solidFill>
                <a:latin typeface="Meiryo UI" panose="020B0604030504040204" pitchFamily="50" charset="-128"/>
                <a:ea typeface="Meiryo UI" panose="020B0604030504040204" pitchFamily="50" charset="-128"/>
              </a:rPr>
              <a:t>万博まで）</a:t>
            </a:r>
            <a:r>
              <a:rPr kumimoji="1" lang="en-US" altLang="ja-JP" sz="900" b="1" dirty="0" smtClean="0">
                <a:solidFill>
                  <a:schemeClr val="tx1"/>
                </a:solidFill>
                <a:latin typeface="Meiryo UI" panose="020B0604030504040204" pitchFamily="50" charset="-128"/>
                <a:ea typeface="Meiryo UI" panose="020B0604030504040204" pitchFamily="50" charset="-128"/>
              </a:rPr>
              <a:t>》</a:t>
            </a:r>
            <a:endParaRPr kumimoji="1" lang="en-US" altLang="ja-JP" sz="900" b="1" dirty="0">
              <a:solidFill>
                <a:schemeClr val="tx1"/>
              </a:solidFill>
              <a:latin typeface="Meiryo UI" panose="020B0604030504040204" pitchFamily="50" charset="-128"/>
              <a:ea typeface="Meiryo UI" panose="020B0604030504040204" pitchFamily="50" charset="-128"/>
            </a:endParaRPr>
          </a:p>
        </p:txBody>
      </p:sp>
      <p:sp>
        <p:nvSpPr>
          <p:cNvPr id="59" name="正方形/長方形 58">
            <a:extLst>
              <a:ext uri="{FF2B5EF4-FFF2-40B4-BE49-F238E27FC236}">
                <a16:creationId xmlns:a16="http://schemas.microsoft.com/office/drawing/2014/main" id="{7ED954D5-2E41-4CF4-A14B-46F21F44B987}"/>
              </a:ext>
            </a:extLst>
          </p:cNvPr>
          <p:cNvSpPr>
            <a:spLocks noChangeAspect="1"/>
          </p:cNvSpPr>
          <p:nvPr/>
        </p:nvSpPr>
        <p:spPr>
          <a:xfrm>
            <a:off x="1663678" y="5746761"/>
            <a:ext cx="756000" cy="323165"/>
          </a:xfrm>
          <a:prstGeom prst="rect">
            <a:avLst/>
          </a:prstGeom>
          <a:noFill/>
          <a:ln w="12700">
            <a:noFill/>
          </a:ln>
        </p:spPr>
        <p:style>
          <a:lnRef idx="1">
            <a:schemeClr val="accent4"/>
          </a:lnRef>
          <a:fillRef idx="2">
            <a:schemeClr val="accent4"/>
          </a:fillRef>
          <a:effectRef idx="1">
            <a:schemeClr val="accent4"/>
          </a:effectRef>
          <a:fontRef idx="minor">
            <a:schemeClr val="dk1"/>
          </a:fontRef>
        </p:style>
        <p:txBody>
          <a:bodyPr wrap="square" lIns="0" rIns="0" anchor="ctr" anchorCtr="0">
            <a:spAutoFit/>
          </a:bodyPr>
          <a:lstStyle/>
          <a:p>
            <a:r>
              <a:rPr kumimoji="1" lang="en-US" altLang="ja-JP" sz="900" b="1" dirty="0" smtClean="0">
                <a:solidFill>
                  <a:schemeClr val="tx1"/>
                </a:solidFill>
                <a:latin typeface="Meiryo UI" panose="020B0604030504040204" pitchFamily="50" charset="-128"/>
                <a:ea typeface="Meiryo UI" panose="020B0604030504040204" pitchFamily="50" charset="-128"/>
              </a:rPr>
              <a:t>《 </a:t>
            </a:r>
            <a:r>
              <a:rPr kumimoji="1" lang="ja-JP" altLang="en-US" sz="900" b="1" dirty="0" smtClean="0">
                <a:solidFill>
                  <a:schemeClr val="tx1"/>
                </a:solidFill>
                <a:latin typeface="Meiryo UI" panose="020B0604030504040204" pitchFamily="50" charset="-128"/>
                <a:ea typeface="Meiryo UI" panose="020B0604030504040204" pitchFamily="50" charset="-128"/>
              </a:rPr>
              <a:t>中長期</a:t>
            </a:r>
            <a:endParaRPr kumimoji="1" lang="en-US" altLang="ja-JP" sz="900" b="1" dirty="0" smtClean="0">
              <a:solidFill>
                <a:schemeClr val="tx1"/>
              </a:solidFill>
              <a:latin typeface="Meiryo UI" panose="020B0604030504040204" pitchFamily="50" charset="-128"/>
              <a:ea typeface="Meiryo UI" panose="020B0604030504040204" pitchFamily="50" charset="-128"/>
            </a:endParaRPr>
          </a:p>
          <a:p>
            <a:r>
              <a:rPr kumimoji="1" lang="en-US" altLang="ja-JP" sz="900" b="1" dirty="0" smtClean="0">
                <a:solidFill>
                  <a:schemeClr val="tx1"/>
                </a:solidFill>
                <a:latin typeface="Meiryo UI" panose="020B0604030504040204" pitchFamily="50" charset="-128"/>
                <a:ea typeface="Meiryo UI" panose="020B0604030504040204" pitchFamily="50" charset="-128"/>
              </a:rPr>
              <a:t>  </a:t>
            </a:r>
            <a:r>
              <a:rPr kumimoji="1" lang="ja-JP" altLang="en-US" sz="900" b="1" dirty="0" smtClean="0">
                <a:solidFill>
                  <a:schemeClr val="tx1"/>
                </a:solidFill>
                <a:latin typeface="Meiryo UI" panose="020B0604030504040204" pitchFamily="50" charset="-128"/>
                <a:ea typeface="Meiryo UI" panose="020B0604030504040204" pitchFamily="50" charset="-128"/>
              </a:rPr>
              <a:t>（万博後）</a:t>
            </a:r>
            <a:r>
              <a:rPr kumimoji="1" lang="en-US" altLang="ja-JP" sz="900" b="1" dirty="0" smtClean="0">
                <a:solidFill>
                  <a:schemeClr val="tx1"/>
                </a:solidFill>
                <a:latin typeface="Meiryo UI" panose="020B0604030504040204" pitchFamily="50" charset="-128"/>
                <a:ea typeface="Meiryo UI" panose="020B0604030504040204" pitchFamily="50" charset="-128"/>
              </a:rPr>
              <a:t>》</a:t>
            </a:r>
            <a:endParaRPr kumimoji="1" lang="en-US" altLang="ja-JP" sz="900" b="1" dirty="0">
              <a:solidFill>
                <a:schemeClr val="tx1"/>
              </a:solidFill>
              <a:latin typeface="Meiryo UI" panose="020B0604030504040204" pitchFamily="50" charset="-128"/>
              <a:ea typeface="Meiryo UI" panose="020B0604030504040204" pitchFamily="50" charset="-128"/>
            </a:endParaRPr>
          </a:p>
        </p:txBody>
      </p:sp>
      <p:sp>
        <p:nvSpPr>
          <p:cNvPr id="60" name="角丸四角形 59">
            <a:extLst>
              <a:ext uri="{FF2B5EF4-FFF2-40B4-BE49-F238E27FC236}">
                <a16:creationId xmlns:a16="http://schemas.microsoft.com/office/drawing/2014/main" id="{7ED954D5-2E41-4CF4-A14B-46F21F44B987}"/>
              </a:ext>
            </a:extLst>
          </p:cNvPr>
          <p:cNvSpPr>
            <a:spLocks noChangeAspect="1"/>
          </p:cNvSpPr>
          <p:nvPr/>
        </p:nvSpPr>
        <p:spPr>
          <a:xfrm>
            <a:off x="2430633" y="9131137"/>
            <a:ext cx="1983600" cy="329351"/>
          </a:xfrm>
          <a:prstGeom prst="roundRect">
            <a:avLst/>
          </a:prstGeom>
          <a:solidFill>
            <a:schemeClr val="accent1">
              <a:lumMod val="20000"/>
              <a:lumOff val="80000"/>
            </a:schemeClr>
          </a:solidFill>
          <a:ln w="12700">
            <a:solidFill>
              <a:schemeClr val="accent1">
                <a:lumMod val="60000"/>
                <a:lumOff val="40000"/>
              </a:schemeClr>
            </a:solidFill>
          </a:ln>
        </p:spPr>
        <p:style>
          <a:lnRef idx="1">
            <a:schemeClr val="accent4"/>
          </a:lnRef>
          <a:fillRef idx="2">
            <a:schemeClr val="accent4"/>
          </a:fillRef>
          <a:effectRef idx="1">
            <a:schemeClr val="accent4"/>
          </a:effectRef>
          <a:fontRef idx="minor">
            <a:schemeClr val="dk1"/>
          </a:fontRef>
        </p:style>
        <p:txBody>
          <a:bodyPr wrap="square" lIns="0" tIns="18000" rIns="0" bIns="18000" anchor="ctr" anchorCtr="0">
            <a:spAutoFit/>
          </a:bodyPr>
          <a:lstStyle/>
          <a:p>
            <a:pPr algn="ctr"/>
            <a:r>
              <a:rPr kumimoji="1" lang="en-US" altLang="ja-JP" sz="900" b="1" dirty="0" smtClean="0">
                <a:solidFill>
                  <a:schemeClr val="tx1"/>
                </a:solidFill>
                <a:latin typeface="Meiryo UI" panose="020B0604030504040204" pitchFamily="50" charset="-128"/>
                <a:ea typeface="Meiryo UI" panose="020B0604030504040204" pitchFamily="50" charset="-128"/>
              </a:rPr>
              <a:t>『</a:t>
            </a:r>
            <a:r>
              <a:rPr kumimoji="1" lang="ja-JP" altLang="en-US" sz="900" b="1" dirty="0">
                <a:solidFill>
                  <a:schemeClr val="tx1"/>
                </a:solidFill>
                <a:latin typeface="Meiryo UI" panose="020B0604030504040204" pitchFamily="50" charset="-128"/>
                <a:ea typeface="Meiryo UI" panose="020B0604030504040204" pitchFamily="50" charset="-128"/>
              </a:rPr>
              <a:t>大阪広域ベイエリアまちづくりビジョン</a:t>
            </a:r>
            <a:r>
              <a:rPr kumimoji="1" lang="en-US" altLang="ja-JP" sz="900" b="1" dirty="0" smtClean="0">
                <a:solidFill>
                  <a:schemeClr val="tx1"/>
                </a:solidFill>
                <a:latin typeface="Meiryo UI" panose="020B0604030504040204" pitchFamily="50" charset="-128"/>
                <a:ea typeface="Meiryo UI" panose="020B0604030504040204" pitchFamily="50" charset="-128"/>
              </a:rPr>
              <a:t>』</a:t>
            </a:r>
            <a:r>
              <a:rPr kumimoji="1" lang="ja-JP" altLang="en-US" sz="900" b="1" dirty="0" smtClean="0">
                <a:solidFill>
                  <a:schemeClr val="tx1"/>
                </a:solidFill>
                <a:latin typeface="Meiryo UI" panose="020B0604030504040204" pitchFamily="50" charset="-128"/>
                <a:ea typeface="Meiryo UI" panose="020B0604030504040204" pitchFamily="50" charset="-128"/>
              </a:rPr>
              <a:t>の</a:t>
            </a:r>
            <a:endParaRPr kumimoji="1" lang="en-US" altLang="ja-JP" sz="900" b="1"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900" b="1" dirty="0" smtClean="0">
                <a:solidFill>
                  <a:schemeClr val="tx1"/>
                </a:solidFill>
                <a:latin typeface="Meiryo UI" panose="020B0604030504040204" pitchFamily="50" charset="-128"/>
                <a:ea typeface="Meiryo UI" panose="020B0604030504040204" pitchFamily="50" charset="-128"/>
              </a:rPr>
              <a:t>とりまとめ</a:t>
            </a:r>
            <a:endParaRPr kumimoji="1" lang="en-US" altLang="ja-JP" sz="900" b="1" dirty="0">
              <a:solidFill>
                <a:schemeClr val="tx1"/>
              </a:solidFill>
              <a:latin typeface="Meiryo UI" panose="020B0604030504040204" pitchFamily="50" charset="-128"/>
              <a:ea typeface="Meiryo UI" panose="020B0604030504040204" pitchFamily="50" charset="-128"/>
            </a:endParaRPr>
          </a:p>
        </p:txBody>
      </p:sp>
      <p:pic>
        <p:nvPicPr>
          <p:cNvPr id="61" name="図 60" descr="画面の領域"/>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39605" y="4981540"/>
            <a:ext cx="1519200" cy="862296"/>
          </a:xfrm>
          <a:prstGeom prst="rect">
            <a:avLst/>
          </a:prstGeom>
          <a:effectLst>
            <a:softEdge rad="25400"/>
          </a:effectLst>
        </p:spPr>
      </p:pic>
    </p:spTree>
    <p:extLst>
      <p:ext uri="{BB962C8B-B14F-4D97-AF65-F5344CB8AC3E}">
        <p14:creationId xmlns:p14="http://schemas.microsoft.com/office/powerpoint/2010/main" val="2693847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p:cNvSpPr/>
          <p:nvPr/>
        </p:nvSpPr>
        <p:spPr>
          <a:xfrm>
            <a:off x="649461" y="7223943"/>
            <a:ext cx="3204000" cy="288000"/>
          </a:xfrm>
          <a:prstGeom prst="rect">
            <a:avLst/>
          </a:prstGeom>
        </p:spPr>
        <p:txBody>
          <a:bodyPr wrap="square">
            <a:spAutoFit/>
          </a:bodyPr>
          <a:lstStyle/>
          <a:p>
            <a:r>
              <a:rPr lang="en-US" altLang="ja-JP" sz="12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大阪広域ベイエリアまちづくり推進本部</a:t>
            </a:r>
            <a:r>
              <a:rPr lang="en-US" altLang="ja-JP" sz="1200" kern="100" dirty="0">
                <a:latin typeface="Meiryo UI" panose="020B0604030504040204" pitchFamily="50" charset="-128"/>
                <a:ea typeface="Meiryo UI" panose="020B0604030504040204" pitchFamily="50" charset="-128"/>
                <a:cs typeface="Times New Roman" panose="02020603050405020304" pitchFamily="18" charset="0"/>
              </a:rPr>
              <a:t>》</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4" name="正方形/長方形 43"/>
          <p:cNvSpPr/>
          <p:nvPr/>
        </p:nvSpPr>
        <p:spPr>
          <a:xfrm>
            <a:off x="864538" y="7547810"/>
            <a:ext cx="5328000" cy="1869743"/>
          </a:xfrm>
          <a:prstGeom prst="rect">
            <a:avLst/>
          </a:prstGeom>
        </p:spPr>
        <p:txBody>
          <a:bodyPr wrap="square">
            <a:spAutoFit/>
          </a:bodyPr>
          <a:lstStyle/>
          <a:p>
            <a:pPr>
              <a:lnSpc>
                <a:spcPct val="150000"/>
              </a:lnSpc>
            </a:pP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本部長</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　　　大阪府知事</a:t>
            </a:r>
            <a:endParaRPr lang="en-US" altLang="ja-JP" sz="1100" dirty="0">
              <a:latin typeface="Meiryo UI" panose="020B0604030504040204" pitchFamily="50" charset="-128"/>
              <a:ea typeface="Meiryo UI" panose="020B0604030504040204" pitchFamily="50" charset="-128"/>
            </a:endParaRPr>
          </a:p>
          <a:p>
            <a:pPr>
              <a:lnSpc>
                <a:spcPct val="150000"/>
              </a:lnSpc>
            </a:pP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副本部長</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　 大阪市長、堺市長</a:t>
            </a:r>
            <a:endParaRPr lang="en-US" altLang="ja-JP" sz="1100" dirty="0">
              <a:latin typeface="Meiryo UI" panose="020B0604030504040204" pitchFamily="50" charset="-128"/>
              <a:ea typeface="Meiryo UI" panose="020B0604030504040204" pitchFamily="50" charset="-128"/>
            </a:endParaRPr>
          </a:p>
          <a:p>
            <a:pPr>
              <a:lnSpc>
                <a:spcPct val="150000"/>
              </a:lnSpc>
            </a:pP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本部員</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　    </a:t>
            </a:r>
            <a:r>
              <a:rPr lang="ja-JP" altLang="ja-JP" sz="1100" dirty="0">
                <a:latin typeface="Meiryo UI" panose="020B0604030504040204" pitchFamily="50" charset="-128"/>
                <a:ea typeface="Meiryo UI" panose="020B0604030504040204" pitchFamily="50" charset="-128"/>
              </a:rPr>
              <a:t>大阪府　</a:t>
            </a:r>
            <a:r>
              <a:rPr lang="ja-JP" altLang="en-US" sz="1100" dirty="0">
                <a:latin typeface="Meiryo UI" panose="020B0604030504040204" pitchFamily="50" charset="-128"/>
                <a:ea typeface="Meiryo UI" panose="020B0604030504040204" pitchFamily="50" charset="-128"/>
              </a:rPr>
              <a:t>副知事、</a:t>
            </a:r>
            <a:r>
              <a:rPr lang="ja-JP" altLang="ja-JP" sz="1100" dirty="0">
                <a:latin typeface="Meiryo UI" panose="020B0604030504040204" pitchFamily="50" charset="-128"/>
                <a:ea typeface="Meiryo UI" panose="020B0604030504040204" pitchFamily="50" charset="-128"/>
              </a:rPr>
              <a:t>府民文化部長、商工労働部長、環境農林水産部長、</a:t>
            </a:r>
          </a:p>
          <a:p>
            <a:pPr>
              <a:lnSpc>
                <a:spcPct val="150000"/>
              </a:lnSpc>
            </a:pPr>
            <a:r>
              <a:rPr lang="ja-JP" altLang="en-US" sz="1100" dirty="0">
                <a:latin typeface="Meiryo UI" panose="020B0604030504040204" pitchFamily="50" charset="-128"/>
                <a:ea typeface="Meiryo UI" panose="020B0604030504040204" pitchFamily="50" charset="-128"/>
              </a:rPr>
              <a:t>　　　　　　　　　　　　　　</a:t>
            </a:r>
            <a:r>
              <a:rPr lang="ja-JP" altLang="en-US" sz="800" dirty="0">
                <a:latin typeface="Meiryo UI" panose="020B0604030504040204" pitchFamily="50" charset="-128"/>
                <a:ea typeface="Meiryo UI" panose="020B0604030504040204" pitchFamily="50" charset="-128"/>
              </a:rPr>
              <a:t>　</a:t>
            </a:r>
            <a:r>
              <a:rPr lang="ja-JP" altLang="ja-JP" sz="1100" dirty="0">
                <a:latin typeface="Meiryo UI" panose="020B0604030504040204" pitchFamily="50" charset="-128"/>
                <a:ea typeface="Meiryo UI" panose="020B0604030504040204" pitchFamily="50" charset="-128"/>
              </a:rPr>
              <a:t>都市整備部長</a:t>
            </a:r>
            <a:r>
              <a:rPr lang="ja-JP" altLang="en-US" sz="1100" dirty="0" smtClean="0">
                <a:latin typeface="Meiryo UI" panose="020B0604030504040204" pitchFamily="50" charset="-128"/>
                <a:ea typeface="Meiryo UI" panose="020B0604030504040204" pitchFamily="50" charset="-128"/>
              </a:rPr>
              <a:t>、大阪港湾局長、</a:t>
            </a:r>
            <a:r>
              <a:rPr lang="ja-JP" altLang="ja-JP" sz="1100" dirty="0" smtClean="0">
                <a:latin typeface="Meiryo UI" panose="020B0604030504040204" pitchFamily="50" charset="-128"/>
                <a:ea typeface="Meiryo UI" panose="020B0604030504040204" pitchFamily="50" charset="-128"/>
              </a:rPr>
              <a:t>住宅</a:t>
            </a:r>
            <a:r>
              <a:rPr lang="ja-JP" altLang="ja-JP" sz="1100" dirty="0">
                <a:latin typeface="Meiryo UI" panose="020B0604030504040204" pitchFamily="50" charset="-128"/>
                <a:ea typeface="Meiryo UI" panose="020B0604030504040204" pitchFamily="50" charset="-128"/>
              </a:rPr>
              <a:t>まちづくり部長</a:t>
            </a:r>
          </a:p>
          <a:p>
            <a:pPr>
              <a:lnSpc>
                <a:spcPct val="150000"/>
              </a:lnSpc>
            </a:pPr>
            <a:r>
              <a:rPr lang="ja-JP" altLang="en-US" sz="1100" dirty="0">
                <a:latin typeface="Meiryo UI" panose="020B0604030504040204" pitchFamily="50" charset="-128"/>
                <a:ea typeface="Meiryo UI" panose="020B0604030504040204" pitchFamily="50" charset="-128"/>
              </a:rPr>
              <a:t>　　　　　　　    </a:t>
            </a:r>
            <a:r>
              <a:rPr lang="ja-JP" altLang="ja-JP" sz="1100" dirty="0">
                <a:latin typeface="Meiryo UI" panose="020B0604030504040204" pitchFamily="50" charset="-128"/>
                <a:ea typeface="Meiryo UI" panose="020B0604030504040204" pitchFamily="50" charset="-128"/>
              </a:rPr>
              <a:t>大阪市　</a:t>
            </a:r>
            <a:r>
              <a:rPr lang="ja-JP" altLang="en-US" sz="1100" dirty="0">
                <a:latin typeface="Meiryo UI" panose="020B0604030504040204" pitchFamily="50" charset="-128"/>
                <a:ea typeface="Meiryo UI" panose="020B0604030504040204" pitchFamily="50" charset="-128"/>
              </a:rPr>
              <a:t>副市長、</a:t>
            </a:r>
            <a:r>
              <a:rPr lang="ja-JP" altLang="ja-JP" sz="1100" dirty="0">
                <a:latin typeface="Meiryo UI" panose="020B0604030504040204" pitchFamily="50" charset="-128"/>
                <a:ea typeface="Meiryo UI" panose="020B0604030504040204" pitchFamily="50" charset="-128"/>
              </a:rPr>
              <a:t>経済戦略局長、都市計画局長、大阪港湾</a:t>
            </a:r>
            <a:r>
              <a:rPr lang="ja-JP" altLang="ja-JP" sz="1100" dirty="0" smtClean="0">
                <a:latin typeface="Meiryo UI" panose="020B0604030504040204" pitchFamily="50" charset="-128"/>
                <a:ea typeface="Meiryo UI" panose="020B0604030504040204" pitchFamily="50" charset="-128"/>
              </a:rPr>
              <a:t>局長</a:t>
            </a:r>
            <a:r>
              <a:rPr lang="ja-JP" altLang="en-US" sz="1100" dirty="0" smtClean="0">
                <a:latin typeface="Meiryo UI" panose="020B0604030504040204" pitchFamily="50" charset="-128"/>
                <a:ea typeface="Meiryo UI" panose="020B0604030504040204" pitchFamily="50" charset="-128"/>
              </a:rPr>
              <a:t>（再掲）</a:t>
            </a:r>
            <a:endParaRPr lang="ja-JP" altLang="ja-JP" sz="1100" dirty="0">
              <a:latin typeface="Meiryo UI" panose="020B0604030504040204" pitchFamily="50" charset="-128"/>
              <a:ea typeface="Meiryo UI" panose="020B0604030504040204" pitchFamily="50" charset="-128"/>
            </a:endParaRPr>
          </a:p>
          <a:p>
            <a:pPr>
              <a:lnSpc>
                <a:spcPct val="150000"/>
              </a:lnSpc>
            </a:pPr>
            <a:r>
              <a:rPr lang="ja-JP" altLang="en-US" sz="1100" dirty="0">
                <a:latin typeface="Meiryo UI" panose="020B0604030504040204" pitchFamily="50" charset="-128"/>
                <a:ea typeface="Meiryo UI" panose="020B0604030504040204" pitchFamily="50" charset="-128"/>
              </a:rPr>
              <a:t>　　　　　　　    </a:t>
            </a:r>
            <a:r>
              <a:rPr lang="ja-JP" altLang="ja-JP" sz="1100" dirty="0">
                <a:latin typeface="Meiryo UI" panose="020B0604030504040204" pitchFamily="50" charset="-128"/>
                <a:ea typeface="Meiryo UI" panose="020B0604030504040204" pitchFamily="50" charset="-128"/>
              </a:rPr>
              <a:t>堺市　</a:t>
            </a:r>
            <a:r>
              <a:rPr lang="en-US" altLang="ja-JP" sz="1100" dirty="0">
                <a:latin typeface="Meiryo UI" panose="020B0604030504040204" pitchFamily="50" charset="-128"/>
                <a:ea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rPr>
              <a:t>副市長、</a:t>
            </a:r>
            <a:r>
              <a:rPr lang="ja-JP" altLang="ja-JP" sz="1100" dirty="0">
                <a:latin typeface="Meiryo UI" panose="020B0604030504040204" pitchFamily="50" charset="-128"/>
                <a:ea typeface="Meiryo UI" panose="020B0604030504040204" pitchFamily="50" charset="-128"/>
              </a:rPr>
              <a:t>文化観光局長、産業振興局長、建築都市局長</a:t>
            </a:r>
          </a:p>
        </p:txBody>
      </p:sp>
      <p:sp>
        <p:nvSpPr>
          <p:cNvPr id="3" name="正方形/長方形 2"/>
          <p:cNvSpPr/>
          <p:nvPr/>
        </p:nvSpPr>
        <p:spPr>
          <a:xfrm>
            <a:off x="537951" y="7112433"/>
            <a:ext cx="5720790" cy="2124000"/>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0376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p:cNvGrpSpPr/>
          <p:nvPr/>
        </p:nvGrpSpPr>
        <p:grpSpPr>
          <a:xfrm>
            <a:off x="182722" y="6411757"/>
            <a:ext cx="6546506" cy="2809280"/>
            <a:chOff x="183188" y="6793601"/>
            <a:chExt cx="6563218" cy="2816452"/>
          </a:xfrm>
        </p:grpSpPr>
        <p:pic>
          <p:nvPicPr>
            <p:cNvPr id="6" name="図 5">
              <a:extLst>
                <a:ext uri="{FF2B5EF4-FFF2-40B4-BE49-F238E27FC236}">
                  <a16:creationId xmlns:a16="http://schemas.microsoft.com/office/drawing/2014/main" id="{35C904CB-153D-4F25-AA6A-10ECF8B02B6C}"/>
                </a:ext>
              </a:extLst>
            </p:cNvPr>
            <p:cNvPicPr>
              <a:picLocks noChangeAspect="1"/>
            </p:cNvPicPr>
            <p:nvPr/>
          </p:nvPicPr>
          <p:blipFill rotWithShape="1">
            <a:blip r:embed="rId2"/>
            <a:srcRect b="2071"/>
            <a:stretch/>
          </p:blipFill>
          <p:spPr>
            <a:xfrm>
              <a:off x="2289306" y="6891982"/>
              <a:ext cx="4457100" cy="2648015"/>
            </a:xfrm>
            <a:prstGeom prst="rect">
              <a:avLst/>
            </a:prstGeom>
          </p:spPr>
        </p:pic>
        <p:sp>
          <p:nvSpPr>
            <p:cNvPr id="7" name="楕円 6">
              <a:extLst>
                <a:ext uri="{FF2B5EF4-FFF2-40B4-BE49-F238E27FC236}">
                  <a16:creationId xmlns:a16="http://schemas.microsoft.com/office/drawing/2014/main" id="{42A036E4-C298-4AD8-851B-E0B897AA3242}"/>
                </a:ext>
              </a:extLst>
            </p:cNvPr>
            <p:cNvSpPr/>
            <p:nvPr/>
          </p:nvSpPr>
          <p:spPr>
            <a:xfrm rot="19209553">
              <a:off x="4772352" y="8108029"/>
              <a:ext cx="215618" cy="131786"/>
            </a:xfrm>
            <a:prstGeom prst="ellipse">
              <a:avLst/>
            </a:prstGeom>
            <a:noFill/>
            <a:ln w="12700" cap="flat" cmpd="sng" algn="ctr">
              <a:solidFill>
                <a:srgbClr val="FF0000">
                  <a:alpha val="70000"/>
                </a:srgbClr>
              </a:solidFill>
              <a:prstDash val="solid"/>
              <a:round/>
              <a:headEnd type="none" w="med" len="med"/>
              <a:tailEnd type="none" w="med" len="med"/>
            </a:ln>
            <a:effectLst>
              <a:glow rad="228600">
                <a:srgbClr val="FF0000">
                  <a:alpha val="40000"/>
                </a:srgbClr>
              </a:glow>
            </a:effectLst>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8" name="フリーフォーム 5">
              <a:extLst>
                <a:ext uri="{FF2B5EF4-FFF2-40B4-BE49-F238E27FC236}">
                  <a16:creationId xmlns:a16="http://schemas.microsoft.com/office/drawing/2014/main" id="{9EE54421-5D5D-44C5-9A03-2A507060904C}"/>
                </a:ext>
              </a:extLst>
            </p:cNvPr>
            <p:cNvSpPr/>
            <p:nvPr/>
          </p:nvSpPr>
          <p:spPr>
            <a:xfrm>
              <a:off x="5030244" y="7719808"/>
              <a:ext cx="1268315" cy="343601"/>
            </a:xfrm>
            <a:custGeom>
              <a:avLst/>
              <a:gdLst>
                <a:gd name="connsiteX0" fmla="*/ 0 w 1790700"/>
                <a:gd name="connsiteY0" fmla="*/ 495300 h 495300"/>
                <a:gd name="connsiteX1" fmla="*/ 259080 w 1790700"/>
                <a:gd name="connsiteY1" fmla="*/ 350520 h 495300"/>
                <a:gd name="connsiteX2" fmla="*/ 571500 w 1790700"/>
                <a:gd name="connsiteY2" fmla="*/ 243840 h 495300"/>
                <a:gd name="connsiteX3" fmla="*/ 1013460 w 1790700"/>
                <a:gd name="connsiteY3" fmla="*/ 144780 h 495300"/>
                <a:gd name="connsiteX4" fmla="*/ 1325880 w 1790700"/>
                <a:gd name="connsiteY4" fmla="*/ 76200 h 495300"/>
                <a:gd name="connsiteX5" fmla="*/ 1607820 w 1790700"/>
                <a:gd name="connsiteY5" fmla="*/ 30480 h 495300"/>
                <a:gd name="connsiteX6" fmla="*/ 1790700 w 1790700"/>
                <a:gd name="connsiteY6" fmla="*/ 0 h 495300"/>
                <a:gd name="connsiteX0" fmla="*/ 0 w 1790700"/>
                <a:gd name="connsiteY0" fmla="*/ 495300 h 495300"/>
                <a:gd name="connsiteX1" fmla="*/ 284002 w 1790700"/>
                <a:gd name="connsiteY1" fmla="*/ 396339 h 495300"/>
                <a:gd name="connsiteX2" fmla="*/ 571500 w 1790700"/>
                <a:gd name="connsiteY2" fmla="*/ 243840 h 495300"/>
                <a:gd name="connsiteX3" fmla="*/ 1013460 w 1790700"/>
                <a:gd name="connsiteY3" fmla="*/ 144780 h 495300"/>
                <a:gd name="connsiteX4" fmla="*/ 1325880 w 1790700"/>
                <a:gd name="connsiteY4" fmla="*/ 76200 h 495300"/>
                <a:gd name="connsiteX5" fmla="*/ 1607820 w 1790700"/>
                <a:gd name="connsiteY5" fmla="*/ 30480 h 495300"/>
                <a:gd name="connsiteX6" fmla="*/ 1790700 w 1790700"/>
                <a:gd name="connsiteY6" fmla="*/ 0 h 495300"/>
                <a:gd name="connsiteX0" fmla="*/ 0 w 1790700"/>
                <a:gd name="connsiteY0" fmla="*/ 495300 h 495300"/>
                <a:gd name="connsiteX1" fmla="*/ 284002 w 1790700"/>
                <a:gd name="connsiteY1" fmla="*/ 396339 h 495300"/>
                <a:gd name="connsiteX2" fmla="*/ 601406 w 1790700"/>
                <a:gd name="connsiteY2" fmla="*/ 262168 h 495300"/>
                <a:gd name="connsiteX3" fmla="*/ 1013460 w 1790700"/>
                <a:gd name="connsiteY3" fmla="*/ 144780 h 495300"/>
                <a:gd name="connsiteX4" fmla="*/ 1325880 w 1790700"/>
                <a:gd name="connsiteY4" fmla="*/ 76200 h 495300"/>
                <a:gd name="connsiteX5" fmla="*/ 1607820 w 1790700"/>
                <a:gd name="connsiteY5" fmla="*/ 30480 h 495300"/>
                <a:gd name="connsiteX6" fmla="*/ 1790700 w 1790700"/>
                <a:gd name="connsiteY6" fmla="*/ 0 h 495300"/>
                <a:gd name="connsiteX0" fmla="*/ 0 w 1790700"/>
                <a:gd name="connsiteY0" fmla="*/ 495300 h 495300"/>
                <a:gd name="connsiteX1" fmla="*/ 284002 w 1790700"/>
                <a:gd name="connsiteY1" fmla="*/ 396339 h 495300"/>
                <a:gd name="connsiteX2" fmla="*/ 661218 w 1790700"/>
                <a:gd name="connsiteY2" fmla="*/ 262168 h 495300"/>
                <a:gd name="connsiteX3" fmla="*/ 1013460 w 1790700"/>
                <a:gd name="connsiteY3" fmla="*/ 144780 h 495300"/>
                <a:gd name="connsiteX4" fmla="*/ 1325880 w 1790700"/>
                <a:gd name="connsiteY4" fmla="*/ 76200 h 495300"/>
                <a:gd name="connsiteX5" fmla="*/ 1607820 w 1790700"/>
                <a:gd name="connsiteY5" fmla="*/ 30480 h 495300"/>
                <a:gd name="connsiteX6" fmla="*/ 1790700 w 1790700"/>
                <a:gd name="connsiteY6" fmla="*/ 0 h 495300"/>
                <a:gd name="connsiteX0" fmla="*/ 0 w 1790700"/>
                <a:gd name="connsiteY0" fmla="*/ 495300 h 495300"/>
                <a:gd name="connsiteX1" fmla="*/ 284002 w 1790700"/>
                <a:gd name="connsiteY1" fmla="*/ 396339 h 495300"/>
                <a:gd name="connsiteX2" fmla="*/ 661218 w 1790700"/>
                <a:gd name="connsiteY2" fmla="*/ 262168 h 495300"/>
                <a:gd name="connsiteX3" fmla="*/ 1048350 w 1790700"/>
                <a:gd name="connsiteY3" fmla="*/ 167689 h 495300"/>
                <a:gd name="connsiteX4" fmla="*/ 1325880 w 1790700"/>
                <a:gd name="connsiteY4" fmla="*/ 76200 h 495300"/>
                <a:gd name="connsiteX5" fmla="*/ 1607820 w 1790700"/>
                <a:gd name="connsiteY5" fmla="*/ 30480 h 495300"/>
                <a:gd name="connsiteX6" fmla="*/ 1790700 w 1790700"/>
                <a:gd name="connsiteY6" fmla="*/ 0 h 495300"/>
                <a:gd name="connsiteX0" fmla="*/ 0 w 1790700"/>
                <a:gd name="connsiteY0" fmla="*/ 495300 h 495300"/>
                <a:gd name="connsiteX1" fmla="*/ 284002 w 1790700"/>
                <a:gd name="connsiteY1" fmla="*/ 396339 h 495300"/>
                <a:gd name="connsiteX2" fmla="*/ 661218 w 1790700"/>
                <a:gd name="connsiteY2" fmla="*/ 262168 h 495300"/>
                <a:gd name="connsiteX3" fmla="*/ 1048350 w 1790700"/>
                <a:gd name="connsiteY3" fmla="*/ 167689 h 495300"/>
                <a:gd name="connsiteX4" fmla="*/ 1325880 w 1790700"/>
                <a:gd name="connsiteY4" fmla="*/ 99110 h 495300"/>
                <a:gd name="connsiteX5" fmla="*/ 1607820 w 1790700"/>
                <a:gd name="connsiteY5" fmla="*/ 30480 h 495300"/>
                <a:gd name="connsiteX6" fmla="*/ 1790700 w 1790700"/>
                <a:gd name="connsiteY6" fmla="*/ 0 h 495300"/>
                <a:gd name="connsiteX0" fmla="*/ 0 w 1770763"/>
                <a:gd name="connsiteY0" fmla="*/ 481554 h 481554"/>
                <a:gd name="connsiteX1" fmla="*/ 284002 w 1770763"/>
                <a:gd name="connsiteY1" fmla="*/ 382593 h 481554"/>
                <a:gd name="connsiteX2" fmla="*/ 661218 w 1770763"/>
                <a:gd name="connsiteY2" fmla="*/ 248422 h 481554"/>
                <a:gd name="connsiteX3" fmla="*/ 1048350 w 1770763"/>
                <a:gd name="connsiteY3" fmla="*/ 153943 h 481554"/>
                <a:gd name="connsiteX4" fmla="*/ 1325880 w 1770763"/>
                <a:gd name="connsiteY4" fmla="*/ 85364 h 481554"/>
                <a:gd name="connsiteX5" fmla="*/ 1607820 w 1770763"/>
                <a:gd name="connsiteY5" fmla="*/ 16734 h 481554"/>
                <a:gd name="connsiteX6" fmla="*/ 1770763 w 1770763"/>
                <a:gd name="connsiteY6" fmla="*/ 0 h 481554"/>
                <a:gd name="connsiteX0" fmla="*/ 0 w 1770763"/>
                <a:gd name="connsiteY0" fmla="*/ 481554 h 481554"/>
                <a:gd name="connsiteX1" fmla="*/ 284002 w 1770763"/>
                <a:gd name="connsiteY1" fmla="*/ 382593 h 481554"/>
                <a:gd name="connsiteX2" fmla="*/ 661218 w 1770763"/>
                <a:gd name="connsiteY2" fmla="*/ 248422 h 481554"/>
                <a:gd name="connsiteX3" fmla="*/ 1048350 w 1770763"/>
                <a:gd name="connsiteY3" fmla="*/ 153943 h 481554"/>
                <a:gd name="connsiteX4" fmla="*/ 1325880 w 1770763"/>
                <a:gd name="connsiteY4" fmla="*/ 85364 h 481554"/>
                <a:gd name="connsiteX5" fmla="*/ 1612804 w 1770763"/>
                <a:gd name="connsiteY5" fmla="*/ 39644 h 481554"/>
                <a:gd name="connsiteX6" fmla="*/ 1770763 w 1770763"/>
                <a:gd name="connsiteY6" fmla="*/ 0 h 481554"/>
                <a:gd name="connsiteX0" fmla="*/ 0 w 1770763"/>
                <a:gd name="connsiteY0" fmla="*/ 481554 h 481554"/>
                <a:gd name="connsiteX1" fmla="*/ 284002 w 1770763"/>
                <a:gd name="connsiteY1" fmla="*/ 382593 h 481554"/>
                <a:gd name="connsiteX2" fmla="*/ 661218 w 1770763"/>
                <a:gd name="connsiteY2" fmla="*/ 248422 h 481554"/>
                <a:gd name="connsiteX3" fmla="*/ 1048350 w 1770763"/>
                <a:gd name="connsiteY3" fmla="*/ 153943 h 481554"/>
                <a:gd name="connsiteX4" fmla="*/ 1325880 w 1770763"/>
                <a:gd name="connsiteY4" fmla="*/ 103692 h 481554"/>
                <a:gd name="connsiteX5" fmla="*/ 1612804 w 1770763"/>
                <a:gd name="connsiteY5" fmla="*/ 39644 h 481554"/>
                <a:gd name="connsiteX6" fmla="*/ 1770763 w 1770763"/>
                <a:gd name="connsiteY6" fmla="*/ 0 h 481554"/>
                <a:gd name="connsiteX0" fmla="*/ 0 w 1770763"/>
                <a:gd name="connsiteY0" fmla="*/ 481554 h 481554"/>
                <a:gd name="connsiteX1" fmla="*/ 284002 w 1770763"/>
                <a:gd name="connsiteY1" fmla="*/ 382593 h 481554"/>
                <a:gd name="connsiteX2" fmla="*/ 661218 w 1770763"/>
                <a:gd name="connsiteY2" fmla="*/ 248422 h 481554"/>
                <a:gd name="connsiteX3" fmla="*/ 993522 w 1770763"/>
                <a:gd name="connsiteY3" fmla="*/ 176852 h 481554"/>
                <a:gd name="connsiteX4" fmla="*/ 1325880 w 1770763"/>
                <a:gd name="connsiteY4" fmla="*/ 103692 h 481554"/>
                <a:gd name="connsiteX5" fmla="*/ 1612804 w 1770763"/>
                <a:gd name="connsiteY5" fmla="*/ 39644 h 481554"/>
                <a:gd name="connsiteX6" fmla="*/ 1770763 w 1770763"/>
                <a:gd name="connsiteY6" fmla="*/ 0 h 481554"/>
                <a:gd name="connsiteX0" fmla="*/ 0 w 1770763"/>
                <a:gd name="connsiteY0" fmla="*/ 481554 h 481554"/>
                <a:gd name="connsiteX1" fmla="*/ 284002 w 1770763"/>
                <a:gd name="connsiteY1" fmla="*/ 382593 h 481554"/>
                <a:gd name="connsiteX2" fmla="*/ 696108 w 1770763"/>
                <a:gd name="connsiteY2" fmla="*/ 253004 h 481554"/>
                <a:gd name="connsiteX3" fmla="*/ 993522 w 1770763"/>
                <a:gd name="connsiteY3" fmla="*/ 176852 h 481554"/>
                <a:gd name="connsiteX4" fmla="*/ 1325880 w 1770763"/>
                <a:gd name="connsiteY4" fmla="*/ 103692 h 481554"/>
                <a:gd name="connsiteX5" fmla="*/ 1612804 w 1770763"/>
                <a:gd name="connsiteY5" fmla="*/ 39644 h 481554"/>
                <a:gd name="connsiteX6" fmla="*/ 1770763 w 1770763"/>
                <a:gd name="connsiteY6" fmla="*/ 0 h 481554"/>
                <a:gd name="connsiteX0" fmla="*/ 0 w 1770763"/>
                <a:gd name="connsiteY0" fmla="*/ 481554 h 481554"/>
                <a:gd name="connsiteX1" fmla="*/ 234159 w 1770763"/>
                <a:gd name="connsiteY1" fmla="*/ 410084 h 481554"/>
                <a:gd name="connsiteX2" fmla="*/ 696108 w 1770763"/>
                <a:gd name="connsiteY2" fmla="*/ 253004 h 481554"/>
                <a:gd name="connsiteX3" fmla="*/ 993522 w 1770763"/>
                <a:gd name="connsiteY3" fmla="*/ 176852 h 481554"/>
                <a:gd name="connsiteX4" fmla="*/ 1325880 w 1770763"/>
                <a:gd name="connsiteY4" fmla="*/ 103692 h 481554"/>
                <a:gd name="connsiteX5" fmla="*/ 1612804 w 1770763"/>
                <a:gd name="connsiteY5" fmla="*/ 39644 h 481554"/>
                <a:gd name="connsiteX6" fmla="*/ 1770763 w 1770763"/>
                <a:gd name="connsiteY6" fmla="*/ 0 h 481554"/>
                <a:gd name="connsiteX0" fmla="*/ 0 w 1745841"/>
                <a:gd name="connsiteY0" fmla="*/ 444899 h 444899"/>
                <a:gd name="connsiteX1" fmla="*/ 209237 w 1745841"/>
                <a:gd name="connsiteY1" fmla="*/ 410084 h 444899"/>
                <a:gd name="connsiteX2" fmla="*/ 671186 w 1745841"/>
                <a:gd name="connsiteY2" fmla="*/ 253004 h 444899"/>
                <a:gd name="connsiteX3" fmla="*/ 968600 w 1745841"/>
                <a:gd name="connsiteY3" fmla="*/ 176852 h 444899"/>
                <a:gd name="connsiteX4" fmla="*/ 1300958 w 1745841"/>
                <a:gd name="connsiteY4" fmla="*/ 103692 h 444899"/>
                <a:gd name="connsiteX5" fmla="*/ 1587882 w 1745841"/>
                <a:gd name="connsiteY5" fmla="*/ 39644 h 444899"/>
                <a:gd name="connsiteX6" fmla="*/ 1745841 w 1745841"/>
                <a:gd name="connsiteY6" fmla="*/ 0 h 444899"/>
                <a:gd name="connsiteX0" fmla="*/ 408 w 1746249"/>
                <a:gd name="connsiteY0" fmla="*/ 444899 h 444899"/>
                <a:gd name="connsiteX1" fmla="*/ 209645 w 1746249"/>
                <a:gd name="connsiteY1" fmla="*/ 410084 h 444899"/>
                <a:gd name="connsiteX2" fmla="*/ 671594 w 1746249"/>
                <a:gd name="connsiteY2" fmla="*/ 253004 h 444899"/>
                <a:gd name="connsiteX3" fmla="*/ 969008 w 1746249"/>
                <a:gd name="connsiteY3" fmla="*/ 176852 h 444899"/>
                <a:gd name="connsiteX4" fmla="*/ 1301366 w 1746249"/>
                <a:gd name="connsiteY4" fmla="*/ 103692 h 444899"/>
                <a:gd name="connsiteX5" fmla="*/ 1588290 w 1746249"/>
                <a:gd name="connsiteY5" fmla="*/ 39644 h 444899"/>
                <a:gd name="connsiteX6" fmla="*/ 1746249 w 1746249"/>
                <a:gd name="connsiteY6" fmla="*/ 0 h 444899"/>
                <a:gd name="connsiteX0" fmla="*/ 0 w 1745841"/>
                <a:gd name="connsiteY0" fmla="*/ 444899 h 444899"/>
                <a:gd name="connsiteX1" fmla="*/ 209237 w 1745841"/>
                <a:gd name="connsiteY1" fmla="*/ 410084 h 444899"/>
                <a:gd name="connsiteX2" fmla="*/ 671186 w 1745841"/>
                <a:gd name="connsiteY2" fmla="*/ 253004 h 444899"/>
                <a:gd name="connsiteX3" fmla="*/ 968600 w 1745841"/>
                <a:gd name="connsiteY3" fmla="*/ 176852 h 444899"/>
                <a:gd name="connsiteX4" fmla="*/ 1300958 w 1745841"/>
                <a:gd name="connsiteY4" fmla="*/ 103692 h 444899"/>
                <a:gd name="connsiteX5" fmla="*/ 1587882 w 1745841"/>
                <a:gd name="connsiteY5" fmla="*/ 39644 h 444899"/>
                <a:gd name="connsiteX6" fmla="*/ 1745841 w 1745841"/>
                <a:gd name="connsiteY6" fmla="*/ 0 h 444899"/>
                <a:gd name="connsiteX0" fmla="*/ 93628 w 1839469"/>
                <a:gd name="connsiteY0" fmla="*/ 444899 h 465198"/>
                <a:gd name="connsiteX1" fmla="*/ 302865 w 1839469"/>
                <a:gd name="connsiteY1" fmla="*/ 410084 h 465198"/>
                <a:gd name="connsiteX2" fmla="*/ 764814 w 1839469"/>
                <a:gd name="connsiteY2" fmla="*/ 253004 h 465198"/>
                <a:gd name="connsiteX3" fmla="*/ 1062228 w 1839469"/>
                <a:gd name="connsiteY3" fmla="*/ 176852 h 465198"/>
                <a:gd name="connsiteX4" fmla="*/ 1394586 w 1839469"/>
                <a:gd name="connsiteY4" fmla="*/ 103692 h 465198"/>
                <a:gd name="connsiteX5" fmla="*/ 1681510 w 1839469"/>
                <a:gd name="connsiteY5" fmla="*/ 39644 h 465198"/>
                <a:gd name="connsiteX6" fmla="*/ 1839469 w 1839469"/>
                <a:gd name="connsiteY6" fmla="*/ 0 h 465198"/>
                <a:gd name="connsiteX0" fmla="*/ 97876 w 1843717"/>
                <a:gd name="connsiteY0" fmla="*/ 444899 h 469235"/>
                <a:gd name="connsiteX1" fmla="*/ 307113 w 1843717"/>
                <a:gd name="connsiteY1" fmla="*/ 410084 h 469235"/>
                <a:gd name="connsiteX2" fmla="*/ 769062 w 1843717"/>
                <a:gd name="connsiteY2" fmla="*/ 253004 h 469235"/>
                <a:gd name="connsiteX3" fmla="*/ 1066476 w 1843717"/>
                <a:gd name="connsiteY3" fmla="*/ 176852 h 469235"/>
                <a:gd name="connsiteX4" fmla="*/ 1398834 w 1843717"/>
                <a:gd name="connsiteY4" fmla="*/ 103692 h 469235"/>
                <a:gd name="connsiteX5" fmla="*/ 1685758 w 1843717"/>
                <a:gd name="connsiteY5" fmla="*/ 39644 h 469235"/>
                <a:gd name="connsiteX6" fmla="*/ 1843717 w 1843717"/>
                <a:gd name="connsiteY6" fmla="*/ 0 h 469235"/>
                <a:gd name="connsiteX0" fmla="*/ 9328 w 1755169"/>
                <a:gd name="connsiteY0" fmla="*/ 444899 h 530168"/>
                <a:gd name="connsiteX1" fmla="*/ 218565 w 1755169"/>
                <a:gd name="connsiteY1" fmla="*/ 410084 h 530168"/>
                <a:gd name="connsiteX2" fmla="*/ 680514 w 1755169"/>
                <a:gd name="connsiteY2" fmla="*/ 253004 h 530168"/>
                <a:gd name="connsiteX3" fmla="*/ 977928 w 1755169"/>
                <a:gd name="connsiteY3" fmla="*/ 176852 h 530168"/>
                <a:gd name="connsiteX4" fmla="*/ 1310286 w 1755169"/>
                <a:gd name="connsiteY4" fmla="*/ 103692 h 530168"/>
                <a:gd name="connsiteX5" fmla="*/ 1597210 w 1755169"/>
                <a:gd name="connsiteY5" fmla="*/ 39644 h 530168"/>
                <a:gd name="connsiteX6" fmla="*/ 1755169 w 1755169"/>
                <a:gd name="connsiteY6" fmla="*/ 0 h 530168"/>
                <a:gd name="connsiteX0" fmla="*/ 0 w 1745841"/>
                <a:gd name="connsiteY0" fmla="*/ 444899 h 444899"/>
                <a:gd name="connsiteX1" fmla="*/ 209237 w 1745841"/>
                <a:gd name="connsiteY1" fmla="*/ 410084 h 444899"/>
                <a:gd name="connsiteX2" fmla="*/ 671186 w 1745841"/>
                <a:gd name="connsiteY2" fmla="*/ 253004 h 444899"/>
                <a:gd name="connsiteX3" fmla="*/ 968600 w 1745841"/>
                <a:gd name="connsiteY3" fmla="*/ 176852 h 444899"/>
                <a:gd name="connsiteX4" fmla="*/ 1300958 w 1745841"/>
                <a:gd name="connsiteY4" fmla="*/ 103692 h 444899"/>
                <a:gd name="connsiteX5" fmla="*/ 1587882 w 1745841"/>
                <a:gd name="connsiteY5" fmla="*/ 39644 h 444899"/>
                <a:gd name="connsiteX6" fmla="*/ 1745841 w 1745841"/>
                <a:gd name="connsiteY6" fmla="*/ 0 h 444899"/>
                <a:gd name="connsiteX0" fmla="*/ 0 w 1745841"/>
                <a:gd name="connsiteY0" fmla="*/ 444899 h 444899"/>
                <a:gd name="connsiteX1" fmla="*/ 209237 w 1745841"/>
                <a:gd name="connsiteY1" fmla="*/ 410084 h 444899"/>
                <a:gd name="connsiteX2" fmla="*/ 671186 w 1745841"/>
                <a:gd name="connsiteY2" fmla="*/ 253004 h 444899"/>
                <a:gd name="connsiteX3" fmla="*/ 968600 w 1745841"/>
                <a:gd name="connsiteY3" fmla="*/ 176852 h 444899"/>
                <a:gd name="connsiteX4" fmla="*/ 1300958 w 1745841"/>
                <a:gd name="connsiteY4" fmla="*/ 103692 h 444899"/>
                <a:gd name="connsiteX5" fmla="*/ 1587882 w 1745841"/>
                <a:gd name="connsiteY5" fmla="*/ 39644 h 444899"/>
                <a:gd name="connsiteX6" fmla="*/ 1745841 w 1745841"/>
                <a:gd name="connsiteY6" fmla="*/ 0 h 444899"/>
                <a:gd name="connsiteX0" fmla="*/ 0 w 1745841"/>
                <a:gd name="connsiteY0" fmla="*/ 444899 h 502548"/>
                <a:gd name="connsiteX1" fmla="*/ 274033 w 1745841"/>
                <a:gd name="connsiteY1" fmla="*/ 497140 h 502548"/>
                <a:gd name="connsiteX2" fmla="*/ 671186 w 1745841"/>
                <a:gd name="connsiteY2" fmla="*/ 253004 h 502548"/>
                <a:gd name="connsiteX3" fmla="*/ 968600 w 1745841"/>
                <a:gd name="connsiteY3" fmla="*/ 176852 h 502548"/>
                <a:gd name="connsiteX4" fmla="*/ 1300958 w 1745841"/>
                <a:gd name="connsiteY4" fmla="*/ 103692 h 502548"/>
                <a:gd name="connsiteX5" fmla="*/ 1587882 w 1745841"/>
                <a:gd name="connsiteY5" fmla="*/ 39644 h 502548"/>
                <a:gd name="connsiteX6" fmla="*/ 1745841 w 1745841"/>
                <a:gd name="connsiteY6" fmla="*/ 0 h 502548"/>
                <a:gd name="connsiteX0" fmla="*/ 65930 w 1811771"/>
                <a:gd name="connsiteY0" fmla="*/ 444899 h 507025"/>
                <a:gd name="connsiteX1" fmla="*/ 339963 w 1811771"/>
                <a:gd name="connsiteY1" fmla="*/ 497140 h 507025"/>
                <a:gd name="connsiteX2" fmla="*/ 737116 w 1811771"/>
                <a:gd name="connsiteY2" fmla="*/ 253004 h 507025"/>
                <a:gd name="connsiteX3" fmla="*/ 1034530 w 1811771"/>
                <a:gd name="connsiteY3" fmla="*/ 176852 h 507025"/>
                <a:gd name="connsiteX4" fmla="*/ 1366888 w 1811771"/>
                <a:gd name="connsiteY4" fmla="*/ 103692 h 507025"/>
                <a:gd name="connsiteX5" fmla="*/ 1653812 w 1811771"/>
                <a:gd name="connsiteY5" fmla="*/ 39644 h 507025"/>
                <a:gd name="connsiteX6" fmla="*/ 1811771 w 1811771"/>
                <a:gd name="connsiteY6" fmla="*/ 0 h 507025"/>
                <a:gd name="connsiteX0" fmla="*/ 67765 w 1813606"/>
                <a:gd name="connsiteY0" fmla="*/ 444899 h 461757"/>
                <a:gd name="connsiteX1" fmla="*/ 326845 w 1813606"/>
                <a:gd name="connsiteY1" fmla="*/ 428412 h 461757"/>
                <a:gd name="connsiteX2" fmla="*/ 738951 w 1813606"/>
                <a:gd name="connsiteY2" fmla="*/ 253004 h 461757"/>
                <a:gd name="connsiteX3" fmla="*/ 1036365 w 1813606"/>
                <a:gd name="connsiteY3" fmla="*/ 176852 h 461757"/>
                <a:gd name="connsiteX4" fmla="*/ 1368723 w 1813606"/>
                <a:gd name="connsiteY4" fmla="*/ 103692 h 461757"/>
                <a:gd name="connsiteX5" fmla="*/ 1655647 w 1813606"/>
                <a:gd name="connsiteY5" fmla="*/ 39644 h 461757"/>
                <a:gd name="connsiteX6" fmla="*/ 1813606 w 1813606"/>
                <a:gd name="connsiteY6" fmla="*/ 0 h 461757"/>
                <a:gd name="connsiteX0" fmla="*/ 67765 w 1813606"/>
                <a:gd name="connsiteY0" fmla="*/ 444899 h 456351"/>
                <a:gd name="connsiteX1" fmla="*/ 326845 w 1813606"/>
                <a:gd name="connsiteY1" fmla="*/ 405502 h 456351"/>
                <a:gd name="connsiteX2" fmla="*/ 738951 w 1813606"/>
                <a:gd name="connsiteY2" fmla="*/ 253004 h 456351"/>
                <a:gd name="connsiteX3" fmla="*/ 1036365 w 1813606"/>
                <a:gd name="connsiteY3" fmla="*/ 176852 h 456351"/>
                <a:gd name="connsiteX4" fmla="*/ 1368723 w 1813606"/>
                <a:gd name="connsiteY4" fmla="*/ 103692 h 456351"/>
                <a:gd name="connsiteX5" fmla="*/ 1655647 w 1813606"/>
                <a:gd name="connsiteY5" fmla="*/ 39644 h 456351"/>
                <a:gd name="connsiteX6" fmla="*/ 1813606 w 1813606"/>
                <a:gd name="connsiteY6" fmla="*/ 0 h 456351"/>
                <a:gd name="connsiteX0" fmla="*/ 63076 w 1808917"/>
                <a:gd name="connsiteY0" fmla="*/ 444899 h 452614"/>
                <a:gd name="connsiteX1" fmla="*/ 362031 w 1808917"/>
                <a:gd name="connsiteY1" fmla="*/ 373429 h 452614"/>
                <a:gd name="connsiteX2" fmla="*/ 734262 w 1808917"/>
                <a:gd name="connsiteY2" fmla="*/ 253004 h 452614"/>
                <a:gd name="connsiteX3" fmla="*/ 1031676 w 1808917"/>
                <a:gd name="connsiteY3" fmla="*/ 176852 h 452614"/>
                <a:gd name="connsiteX4" fmla="*/ 1364034 w 1808917"/>
                <a:gd name="connsiteY4" fmla="*/ 103692 h 452614"/>
                <a:gd name="connsiteX5" fmla="*/ 1650958 w 1808917"/>
                <a:gd name="connsiteY5" fmla="*/ 39644 h 452614"/>
                <a:gd name="connsiteX6" fmla="*/ 1808917 w 1808917"/>
                <a:gd name="connsiteY6" fmla="*/ 0 h 452614"/>
                <a:gd name="connsiteX0" fmla="*/ 65339 w 1811180"/>
                <a:gd name="connsiteY0" fmla="*/ 444899 h 453420"/>
                <a:gd name="connsiteX1" fmla="*/ 344356 w 1811180"/>
                <a:gd name="connsiteY1" fmla="*/ 382593 h 453420"/>
                <a:gd name="connsiteX2" fmla="*/ 736525 w 1811180"/>
                <a:gd name="connsiteY2" fmla="*/ 253004 h 453420"/>
                <a:gd name="connsiteX3" fmla="*/ 1033939 w 1811180"/>
                <a:gd name="connsiteY3" fmla="*/ 176852 h 453420"/>
                <a:gd name="connsiteX4" fmla="*/ 1366297 w 1811180"/>
                <a:gd name="connsiteY4" fmla="*/ 103692 h 453420"/>
                <a:gd name="connsiteX5" fmla="*/ 1653221 w 1811180"/>
                <a:gd name="connsiteY5" fmla="*/ 39644 h 453420"/>
                <a:gd name="connsiteX6" fmla="*/ 1811180 w 1811180"/>
                <a:gd name="connsiteY6" fmla="*/ 0 h 453420"/>
                <a:gd name="connsiteX0" fmla="*/ 64631 w 1810472"/>
                <a:gd name="connsiteY0" fmla="*/ 444899 h 453420"/>
                <a:gd name="connsiteX1" fmla="*/ 343648 w 1810472"/>
                <a:gd name="connsiteY1" fmla="*/ 382593 h 453420"/>
                <a:gd name="connsiteX2" fmla="*/ 695943 w 1810472"/>
                <a:gd name="connsiteY2" fmla="*/ 253004 h 453420"/>
                <a:gd name="connsiteX3" fmla="*/ 1033231 w 1810472"/>
                <a:gd name="connsiteY3" fmla="*/ 176852 h 453420"/>
                <a:gd name="connsiteX4" fmla="*/ 1365589 w 1810472"/>
                <a:gd name="connsiteY4" fmla="*/ 103692 h 453420"/>
                <a:gd name="connsiteX5" fmla="*/ 1652513 w 1810472"/>
                <a:gd name="connsiteY5" fmla="*/ 39644 h 453420"/>
                <a:gd name="connsiteX6" fmla="*/ 1810472 w 1810472"/>
                <a:gd name="connsiteY6" fmla="*/ 0 h 453420"/>
                <a:gd name="connsiteX0" fmla="*/ 64631 w 1810472"/>
                <a:gd name="connsiteY0" fmla="*/ 444899 h 453420"/>
                <a:gd name="connsiteX1" fmla="*/ 343648 w 1810472"/>
                <a:gd name="connsiteY1" fmla="*/ 382593 h 453420"/>
                <a:gd name="connsiteX2" fmla="*/ 695943 w 1810472"/>
                <a:gd name="connsiteY2" fmla="*/ 253004 h 453420"/>
                <a:gd name="connsiteX3" fmla="*/ 1053168 w 1810472"/>
                <a:gd name="connsiteY3" fmla="*/ 149360 h 453420"/>
                <a:gd name="connsiteX4" fmla="*/ 1365589 w 1810472"/>
                <a:gd name="connsiteY4" fmla="*/ 103692 h 453420"/>
                <a:gd name="connsiteX5" fmla="*/ 1652513 w 1810472"/>
                <a:gd name="connsiteY5" fmla="*/ 39644 h 453420"/>
                <a:gd name="connsiteX6" fmla="*/ 1810472 w 1810472"/>
                <a:gd name="connsiteY6" fmla="*/ 0 h 453420"/>
                <a:gd name="connsiteX0" fmla="*/ 64631 w 1810472"/>
                <a:gd name="connsiteY0" fmla="*/ 444899 h 453420"/>
                <a:gd name="connsiteX1" fmla="*/ 343648 w 1810472"/>
                <a:gd name="connsiteY1" fmla="*/ 382593 h 453420"/>
                <a:gd name="connsiteX2" fmla="*/ 695943 w 1810472"/>
                <a:gd name="connsiteY2" fmla="*/ 253004 h 453420"/>
                <a:gd name="connsiteX3" fmla="*/ 1053168 w 1810472"/>
                <a:gd name="connsiteY3" fmla="*/ 149360 h 453420"/>
                <a:gd name="connsiteX4" fmla="*/ 1380542 w 1810472"/>
                <a:gd name="connsiteY4" fmla="*/ 85364 h 453420"/>
                <a:gd name="connsiteX5" fmla="*/ 1652513 w 1810472"/>
                <a:gd name="connsiteY5" fmla="*/ 39644 h 453420"/>
                <a:gd name="connsiteX6" fmla="*/ 1810472 w 1810472"/>
                <a:gd name="connsiteY6" fmla="*/ 0 h 453420"/>
                <a:gd name="connsiteX0" fmla="*/ 64631 w 1850347"/>
                <a:gd name="connsiteY0" fmla="*/ 431153 h 439674"/>
                <a:gd name="connsiteX1" fmla="*/ 343648 w 1850347"/>
                <a:gd name="connsiteY1" fmla="*/ 368847 h 439674"/>
                <a:gd name="connsiteX2" fmla="*/ 695943 w 1850347"/>
                <a:gd name="connsiteY2" fmla="*/ 239258 h 439674"/>
                <a:gd name="connsiteX3" fmla="*/ 1053168 w 1850347"/>
                <a:gd name="connsiteY3" fmla="*/ 135614 h 439674"/>
                <a:gd name="connsiteX4" fmla="*/ 1380542 w 1850347"/>
                <a:gd name="connsiteY4" fmla="*/ 71618 h 439674"/>
                <a:gd name="connsiteX5" fmla="*/ 1652513 w 1850347"/>
                <a:gd name="connsiteY5" fmla="*/ 25898 h 439674"/>
                <a:gd name="connsiteX6" fmla="*/ 1850347 w 1850347"/>
                <a:gd name="connsiteY6" fmla="*/ 0 h 439674"/>
                <a:gd name="connsiteX0" fmla="*/ 64631 w 1850347"/>
                <a:gd name="connsiteY0" fmla="*/ 431153 h 439674"/>
                <a:gd name="connsiteX1" fmla="*/ 343648 w 1850347"/>
                <a:gd name="connsiteY1" fmla="*/ 368847 h 439674"/>
                <a:gd name="connsiteX2" fmla="*/ 695943 w 1850347"/>
                <a:gd name="connsiteY2" fmla="*/ 239258 h 439674"/>
                <a:gd name="connsiteX3" fmla="*/ 1053168 w 1850347"/>
                <a:gd name="connsiteY3" fmla="*/ 135614 h 439674"/>
                <a:gd name="connsiteX4" fmla="*/ 1380542 w 1850347"/>
                <a:gd name="connsiteY4" fmla="*/ 71618 h 439674"/>
                <a:gd name="connsiteX5" fmla="*/ 1687403 w 1850347"/>
                <a:gd name="connsiteY5" fmla="*/ 53389 h 439674"/>
                <a:gd name="connsiteX6" fmla="*/ 1850347 w 1850347"/>
                <a:gd name="connsiteY6" fmla="*/ 0 h 439674"/>
                <a:gd name="connsiteX0" fmla="*/ 64631 w 1850347"/>
                <a:gd name="connsiteY0" fmla="*/ 431153 h 439674"/>
                <a:gd name="connsiteX1" fmla="*/ 343648 w 1850347"/>
                <a:gd name="connsiteY1" fmla="*/ 368847 h 439674"/>
                <a:gd name="connsiteX2" fmla="*/ 695943 w 1850347"/>
                <a:gd name="connsiteY2" fmla="*/ 239258 h 439674"/>
                <a:gd name="connsiteX3" fmla="*/ 1053168 w 1850347"/>
                <a:gd name="connsiteY3" fmla="*/ 135614 h 439674"/>
                <a:gd name="connsiteX4" fmla="*/ 1410448 w 1850347"/>
                <a:gd name="connsiteY4" fmla="*/ 85363 h 439674"/>
                <a:gd name="connsiteX5" fmla="*/ 1687403 w 1850347"/>
                <a:gd name="connsiteY5" fmla="*/ 53389 h 439674"/>
                <a:gd name="connsiteX6" fmla="*/ 1850347 w 1850347"/>
                <a:gd name="connsiteY6" fmla="*/ 0 h 439674"/>
                <a:gd name="connsiteX0" fmla="*/ 64631 w 1850347"/>
                <a:gd name="connsiteY0" fmla="*/ 431153 h 439674"/>
                <a:gd name="connsiteX1" fmla="*/ 343648 w 1850347"/>
                <a:gd name="connsiteY1" fmla="*/ 368847 h 439674"/>
                <a:gd name="connsiteX2" fmla="*/ 695943 w 1850347"/>
                <a:gd name="connsiteY2" fmla="*/ 239258 h 439674"/>
                <a:gd name="connsiteX3" fmla="*/ 1093043 w 1850347"/>
                <a:gd name="connsiteY3" fmla="*/ 112704 h 439674"/>
                <a:gd name="connsiteX4" fmla="*/ 1410448 w 1850347"/>
                <a:gd name="connsiteY4" fmla="*/ 85363 h 439674"/>
                <a:gd name="connsiteX5" fmla="*/ 1687403 w 1850347"/>
                <a:gd name="connsiteY5" fmla="*/ 53389 h 439674"/>
                <a:gd name="connsiteX6" fmla="*/ 1850347 w 1850347"/>
                <a:gd name="connsiteY6" fmla="*/ 0 h 439674"/>
                <a:gd name="connsiteX0" fmla="*/ 65789 w 1851505"/>
                <a:gd name="connsiteY0" fmla="*/ 431153 h 440733"/>
                <a:gd name="connsiteX1" fmla="*/ 344806 w 1851505"/>
                <a:gd name="connsiteY1" fmla="*/ 368847 h 440733"/>
                <a:gd name="connsiteX2" fmla="*/ 761897 w 1851505"/>
                <a:gd name="connsiteY2" fmla="*/ 175112 h 440733"/>
                <a:gd name="connsiteX3" fmla="*/ 1094201 w 1851505"/>
                <a:gd name="connsiteY3" fmla="*/ 112704 h 440733"/>
                <a:gd name="connsiteX4" fmla="*/ 1411606 w 1851505"/>
                <a:gd name="connsiteY4" fmla="*/ 85363 h 440733"/>
                <a:gd name="connsiteX5" fmla="*/ 1688561 w 1851505"/>
                <a:gd name="connsiteY5" fmla="*/ 53389 h 440733"/>
                <a:gd name="connsiteX6" fmla="*/ 1851505 w 1851505"/>
                <a:gd name="connsiteY6" fmla="*/ 0 h 440733"/>
                <a:gd name="connsiteX0" fmla="*/ 58869 w 1844585"/>
                <a:gd name="connsiteY0" fmla="*/ 431153 h 437432"/>
                <a:gd name="connsiteX1" fmla="*/ 402682 w 1844585"/>
                <a:gd name="connsiteY1" fmla="*/ 327610 h 437432"/>
                <a:gd name="connsiteX2" fmla="*/ 754977 w 1844585"/>
                <a:gd name="connsiteY2" fmla="*/ 175112 h 437432"/>
                <a:gd name="connsiteX3" fmla="*/ 1087281 w 1844585"/>
                <a:gd name="connsiteY3" fmla="*/ 112704 h 437432"/>
                <a:gd name="connsiteX4" fmla="*/ 1404686 w 1844585"/>
                <a:gd name="connsiteY4" fmla="*/ 85363 h 437432"/>
                <a:gd name="connsiteX5" fmla="*/ 1681641 w 1844585"/>
                <a:gd name="connsiteY5" fmla="*/ 53389 h 437432"/>
                <a:gd name="connsiteX6" fmla="*/ 1844585 w 1844585"/>
                <a:gd name="connsiteY6" fmla="*/ 0 h 437432"/>
                <a:gd name="connsiteX0" fmla="*/ 58869 w 1844585"/>
                <a:gd name="connsiteY0" fmla="*/ 431153 h 440214"/>
                <a:gd name="connsiteX1" fmla="*/ 402682 w 1844585"/>
                <a:gd name="connsiteY1" fmla="*/ 364265 h 440214"/>
                <a:gd name="connsiteX2" fmla="*/ 754977 w 1844585"/>
                <a:gd name="connsiteY2" fmla="*/ 175112 h 440214"/>
                <a:gd name="connsiteX3" fmla="*/ 1087281 w 1844585"/>
                <a:gd name="connsiteY3" fmla="*/ 112704 h 440214"/>
                <a:gd name="connsiteX4" fmla="*/ 1404686 w 1844585"/>
                <a:gd name="connsiteY4" fmla="*/ 85363 h 440214"/>
                <a:gd name="connsiteX5" fmla="*/ 1681641 w 1844585"/>
                <a:gd name="connsiteY5" fmla="*/ 53389 h 440214"/>
                <a:gd name="connsiteX6" fmla="*/ 1844585 w 1844585"/>
                <a:gd name="connsiteY6" fmla="*/ 0 h 440214"/>
                <a:gd name="connsiteX0" fmla="*/ 58721 w 1844437"/>
                <a:gd name="connsiteY0" fmla="*/ 431153 h 439920"/>
                <a:gd name="connsiteX1" fmla="*/ 402534 w 1844437"/>
                <a:gd name="connsiteY1" fmla="*/ 364265 h 439920"/>
                <a:gd name="connsiteX2" fmla="*/ 744861 w 1844437"/>
                <a:gd name="connsiteY2" fmla="*/ 193439 h 439920"/>
                <a:gd name="connsiteX3" fmla="*/ 1087133 w 1844437"/>
                <a:gd name="connsiteY3" fmla="*/ 112704 h 439920"/>
                <a:gd name="connsiteX4" fmla="*/ 1404538 w 1844437"/>
                <a:gd name="connsiteY4" fmla="*/ 85363 h 439920"/>
                <a:gd name="connsiteX5" fmla="*/ 1681493 w 1844437"/>
                <a:gd name="connsiteY5" fmla="*/ 53389 h 439920"/>
                <a:gd name="connsiteX6" fmla="*/ 1844437 w 1844437"/>
                <a:gd name="connsiteY6" fmla="*/ 0 h 439920"/>
                <a:gd name="connsiteX0" fmla="*/ 61716 w 1847432"/>
                <a:gd name="connsiteY0" fmla="*/ 431153 h 438375"/>
                <a:gd name="connsiteX1" fmla="*/ 375623 w 1847432"/>
                <a:gd name="connsiteY1" fmla="*/ 345938 h 438375"/>
                <a:gd name="connsiteX2" fmla="*/ 747856 w 1847432"/>
                <a:gd name="connsiteY2" fmla="*/ 193439 h 438375"/>
                <a:gd name="connsiteX3" fmla="*/ 1090128 w 1847432"/>
                <a:gd name="connsiteY3" fmla="*/ 112704 h 438375"/>
                <a:gd name="connsiteX4" fmla="*/ 1407533 w 1847432"/>
                <a:gd name="connsiteY4" fmla="*/ 85363 h 438375"/>
                <a:gd name="connsiteX5" fmla="*/ 1684488 w 1847432"/>
                <a:gd name="connsiteY5" fmla="*/ 53389 h 438375"/>
                <a:gd name="connsiteX6" fmla="*/ 1847432 w 1847432"/>
                <a:gd name="connsiteY6" fmla="*/ 0 h 438375"/>
                <a:gd name="connsiteX0" fmla="*/ 41205 w 1826921"/>
                <a:gd name="connsiteY0" fmla="*/ 431153 h 450428"/>
                <a:gd name="connsiteX1" fmla="*/ 355112 w 1826921"/>
                <a:gd name="connsiteY1" fmla="*/ 345938 h 450428"/>
                <a:gd name="connsiteX2" fmla="*/ 727345 w 1826921"/>
                <a:gd name="connsiteY2" fmla="*/ 193439 h 450428"/>
                <a:gd name="connsiteX3" fmla="*/ 1069617 w 1826921"/>
                <a:gd name="connsiteY3" fmla="*/ 112704 h 450428"/>
                <a:gd name="connsiteX4" fmla="*/ 1387022 w 1826921"/>
                <a:gd name="connsiteY4" fmla="*/ 85363 h 450428"/>
                <a:gd name="connsiteX5" fmla="*/ 1663977 w 1826921"/>
                <a:gd name="connsiteY5" fmla="*/ 53389 h 450428"/>
                <a:gd name="connsiteX6" fmla="*/ 1826921 w 1826921"/>
                <a:gd name="connsiteY6" fmla="*/ 0 h 450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6921" h="450428">
                  <a:moveTo>
                    <a:pt x="41205" y="431153"/>
                  </a:moveTo>
                  <a:cubicBezTo>
                    <a:pt x="-121111" y="494265"/>
                    <a:pt x="240755" y="385557"/>
                    <a:pt x="355112" y="345938"/>
                  </a:cubicBezTo>
                  <a:cubicBezTo>
                    <a:pt x="469469" y="306319"/>
                    <a:pt x="608261" y="232311"/>
                    <a:pt x="727345" y="193439"/>
                  </a:cubicBezTo>
                  <a:cubicBezTo>
                    <a:pt x="846429" y="154567"/>
                    <a:pt x="959671" y="130717"/>
                    <a:pt x="1069617" y="112704"/>
                  </a:cubicBezTo>
                  <a:cubicBezTo>
                    <a:pt x="1179563" y="94691"/>
                    <a:pt x="1287962" y="95249"/>
                    <a:pt x="1387022" y="85363"/>
                  </a:cubicBezTo>
                  <a:cubicBezTo>
                    <a:pt x="1486082" y="75477"/>
                    <a:pt x="1568336" y="68629"/>
                    <a:pt x="1663977" y="53389"/>
                  </a:cubicBezTo>
                  <a:lnTo>
                    <a:pt x="1826921" y="0"/>
                  </a:lnTo>
                </a:path>
              </a:pathLst>
            </a:custGeom>
            <a:noFill/>
            <a:ln w="104775">
              <a:solidFill>
                <a:srgbClr val="92D050"/>
              </a:solidFill>
              <a:prstDash val="sysDot"/>
              <a:headEnd type="triangle" w="med"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9" name="フリーフォーム 6">
              <a:extLst>
                <a:ext uri="{FF2B5EF4-FFF2-40B4-BE49-F238E27FC236}">
                  <a16:creationId xmlns:a16="http://schemas.microsoft.com/office/drawing/2014/main" id="{863AE45D-8CD3-407F-BD2A-1C915EB9503E}"/>
                </a:ext>
              </a:extLst>
            </p:cNvPr>
            <p:cNvSpPr/>
            <p:nvPr/>
          </p:nvSpPr>
          <p:spPr>
            <a:xfrm>
              <a:off x="3418927" y="6793601"/>
              <a:ext cx="2575143" cy="1650609"/>
            </a:xfrm>
            <a:custGeom>
              <a:avLst/>
              <a:gdLst>
                <a:gd name="connsiteX0" fmla="*/ 1969509 w 4017384"/>
                <a:gd name="connsiteY0" fmla="*/ 2657475 h 3098834"/>
                <a:gd name="connsiteX1" fmla="*/ 1874259 w 4017384"/>
                <a:gd name="connsiteY1" fmla="*/ 2667000 h 3098834"/>
                <a:gd name="connsiteX2" fmla="*/ 1807584 w 4017384"/>
                <a:gd name="connsiteY2" fmla="*/ 2647950 h 3098834"/>
                <a:gd name="connsiteX3" fmla="*/ 1683759 w 4017384"/>
                <a:gd name="connsiteY3" fmla="*/ 2638425 h 3098834"/>
                <a:gd name="connsiteX4" fmla="*/ 1626609 w 4017384"/>
                <a:gd name="connsiteY4" fmla="*/ 2657475 h 3098834"/>
                <a:gd name="connsiteX5" fmla="*/ 1559934 w 4017384"/>
                <a:gd name="connsiteY5" fmla="*/ 2676525 h 3098834"/>
                <a:gd name="connsiteX6" fmla="*/ 1512309 w 4017384"/>
                <a:gd name="connsiteY6" fmla="*/ 2724150 h 3098834"/>
                <a:gd name="connsiteX7" fmla="*/ 1455159 w 4017384"/>
                <a:gd name="connsiteY7" fmla="*/ 2762250 h 3098834"/>
                <a:gd name="connsiteX8" fmla="*/ 1378959 w 4017384"/>
                <a:gd name="connsiteY8" fmla="*/ 2781300 h 3098834"/>
                <a:gd name="connsiteX9" fmla="*/ 1302759 w 4017384"/>
                <a:gd name="connsiteY9" fmla="*/ 2790825 h 3098834"/>
                <a:gd name="connsiteX10" fmla="*/ 1226559 w 4017384"/>
                <a:gd name="connsiteY10" fmla="*/ 2819400 h 3098834"/>
                <a:gd name="connsiteX11" fmla="*/ 1150359 w 4017384"/>
                <a:gd name="connsiteY11" fmla="*/ 2838450 h 3098834"/>
                <a:gd name="connsiteX12" fmla="*/ 1093209 w 4017384"/>
                <a:gd name="connsiteY12" fmla="*/ 2895600 h 3098834"/>
                <a:gd name="connsiteX13" fmla="*/ 978909 w 4017384"/>
                <a:gd name="connsiteY13" fmla="*/ 2895600 h 3098834"/>
                <a:gd name="connsiteX14" fmla="*/ 940809 w 4017384"/>
                <a:gd name="connsiteY14" fmla="*/ 2933700 h 3098834"/>
                <a:gd name="connsiteX15" fmla="*/ 845559 w 4017384"/>
                <a:gd name="connsiteY15" fmla="*/ 2952750 h 3098834"/>
                <a:gd name="connsiteX16" fmla="*/ 759834 w 4017384"/>
                <a:gd name="connsiteY16" fmla="*/ 3009900 h 3098834"/>
                <a:gd name="connsiteX17" fmla="*/ 731259 w 4017384"/>
                <a:gd name="connsiteY17" fmla="*/ 3057525 h 3098834"/>
                <a:gd name="connsiteX18" fmla="*/ 616959 w 4017384"/>
                <a:gd name="connsiteY18" fmla="*/ 3095625 h 3098834"/>
                <a:gd name="connsiteX19" fmla="*/ 483609 w 4017384"/>
                <a:gd name="connsiteY19" fmla="*/ 3095625 h 3098834"/>
                <a:gd name="connsiteX20" fmla="*/ 359784 w 4017384"/>
                <a:gd name="connsiteY20" fmla="*/ 3086100 h 3098834"/>
                <a:gd name="connsiteX21" fmla="*/ 216909 w 4017384"/>
                <a:gd name="connsiteY21" fmla="*/ 3048000 h 3098834"/>
                <a:gd name="connsiteX22" fmla="*/ 140709 w 4017384"/>
                <a:gd name="connsiteY22" fmla="*/ 3000375 h 3098834"/>
                <a:gd name="connsiteX23" fmla="*/ 45459 w 4017384"/>
                <a:gd name="connsiteY23" fmla="*/ 2905125 h 3098834"/>
                <a:gd name="connsiteX24" fmla="*/ 7359 w 4017384"/>
                <a:gd name="connsiteY24" fmla="*/ 2628900 h 3098834"/>
                <a:gd name="connsiteX25" fmla="*/ 188334 w 4017384"/>
                <a:gd name="connsiteY25" fmla="*/ 2409825 h 3098834"/>
                <a:gd name="connsiteX26" fmla="*/ 474084 w 4017384"/>
                <a:gd name="connsiteY26" fmla="*/ 2247900 h 3098834"/>
                <a:gd name="connsiteX27" fmla="*/ 769359 w 4017384"/>
                <a:gd name="connsiteY27" fmla="*/ 2124075 h 3098834"/>
                <a:gd name="connsiteX28" fmla="*/ 1093209 w 4017384"/>
                <a:gd name="connsiteY28" fmla="*/ 2009775 h 3098834"/>
                <a:gd name="connsiteX29" fmla="*/ 1283709 w 4017384"/>
                <a:gd name="connsiteY29" fmla="*/ 1971675 h 3098834"/>
                <a:gd name="connsiteX30" fmla="*/ 1559934 w 4017384"/>
                <a:gd name="connsiteY30" fmla="*/ 1943100 h 3098834"/>
                <a:gd name="connsiteX31" fmla="*/ 1740909 w 4017384"/>
                <a:gd name="connsiteY31" fmla="*/ 1981200 h 3098834"/>
                <a:gd name="connsiteX32" fmla="*/ 1902834 w 4017384"/>
                <a:gd name="connsiteY32" fmla="*/ 2000250 h 3098834"/>
                <a:gd name="connsiteX33" fmla="*/ 1931409 w 4017384"/>
                <a:gd name="connsiteY33" fmla="*/ 2019300 h 3098834"/>
                <a:gd name="connsiteX34" fmla="*/ 2026659 w 4017384"/>
                <a:gd name="connsiteY34" fmla="*/ 1885950 h 3098834"/>
                <a:gd name="connsiteX35" fmla="*/ 2217159 w 4017384"/>
                <a:gd name="connsiteY35" fmla="*/ 1771650 h 3098834"/>
                <a:gd name="connsiteX36" fmla="*/ 2417184 w 4017384"/>
                <a:gd name="connsiteY36" fmla="*/ 1638300 h 3098834"/>
                <a:gd name="connsiteX37" fmla="*/ 2512434 w 4017384"/>
                <a:gd name="connsiteY37" fmla="*/ 1524000 h 3098834"/>
                <a:gd name="connsiteX38" fmla="*/ 2512434 w 4017384"/>
                <a:gd name="connsiteY38" fmla="*/ 1333500 h 3098834"/>
                <a:gd name="connsiteX39" fmla="*/ 2531484 w 4017384"/>
                <a:gd name="connsiteY39" fmla="*/ 1181100 h 3098834"/>
                <a:gd name="connsiteX40" fmla="*/ 2645784 w 4017384"/>
                <a:gd name="connsiteY40" fmla="*/ 1076325 h 3098834"/>
                <a:gd name="connsiteX41" fmla="*/ 2855334 w 4017384"/>
                <a:gd name="connsiteY41" fmla="*/ 1000125 h 3098834"/>
                <a:gd name="connsiteX42" fmla="*/ 3055359 w 4017384"/>
                <a:gd name="connsiteY42" fmla="*/ 1104900 h 3098834"/>
                <a:gd name="connsiteX43" fmla="*/ 3112509 w 4017384"/>
                <a:gd name="connsiteY43" fmla="*/ 1238250 h 3098834"/>
                <a:gd name="connsiteX44" fmla="*/ 3322059 w 4017384"/>
                <a:gd name="connsiteY44" fmla="*/ 1114425 h 3098834"/>
                <a:gd name="connsiteX45" fmla="*/ 3445884 w 4017384"/>
                <a:gd name="connsiteY45" fmla="*/ 1000125 h 3098834"/>
                <a:gd name="connsiteX46" fmla="*/ 3512559 w 4017384"/>
                <a:gd name="connsiteY46" fmla="*/ 885825 h 3098834"/>
                <a:gd name="connsiteX47" fmla="*/ 3607809 w 4017384"/>
                <a:gd name="connsiteY47" fmla="*/ 790575 h 3098834"/>
                <a:gd name="connsiteX48" fmla="*/ 3693534 w 4017384"/>
                <a:gd name="connsiteY48" fmla="*/ 676275 h 3098834"/>
                <a:gd name="connsiteX49" fmla="*/ 3807834 w 4017384"/>
                <a:gd name="connsiteY49" fmla="*/ 514350 h 3098834"/>
                <a:gd name="connsiteX50" fmla="*/ 3864984 w 4017384"/>
                <a:gd name="connsiteY50" fmla="*/ 285750 h 3098834"/>
                <a:gd name="connsiteX51" fmla="*/ 3950709 w 4017384"/>
                <a:gd name="connsiteY51" fmla="*/ 123825 h 3098834"/>
                <a:gd name="connsiteX52" fmla="*/ 4017384 w 4017384"/>
                <a:gd name="connsiteY52" fmla="*/ 0 h 3098834"/>
                <a:gd name="connsiteX0" fmla="*/ 1969509 w 4017384"/>
                <a:gd name="connsiteY0" fmla="*/ 2657475 h 3098834"/>
                <a:gd name="connsiteX1" fmla="*/ 1874259 w 4017384"/>
                <a:gd name="connsiteY1" fmla="*/ 2667000 h 3098834"/>
                <a:gd name="connsiteX2" fmla="*/ 1807584 w 4017384"/>
                <a:gd name="connsiteY2" fmla="*/ 2647950 h 3098834"/>
                <a:gd name="connsiteX3" fmla="*/ 1717097 w 4017384"/>
                <a:gd name="connsiteY3" fmla="*/ 2638425 h 3098834"/>
                <a:gd name="connsiteX4" fmla="*/ 1626609 w 4017384"/>
                <a:gd name="connsiteY4" fmla="*/ 2657475 h 3098834"/>
                <a:gd name="connsiteX5" fmla="*/ 1559934 w 4017384"/>
                <a:gd name="connsiteY5" fmla="*/ 2676525 h 3098834"/>
                <a:gd name="connsiteX6" fmla="*/ 1512309 w 4017384"/>
                <a:gd name="connsiteY6" fmla="*/ 2724150 h 3098834"/>
                <a:gd name="connsiteX7" fmla="*/ 1455159 w 4017384"/>
                <a:gd name="connsiteY7" fmla="*/ 2762250 h 3098834"/>
                <a:gd name="connsiteX8" fmla="*/ 1378959 w 4017384"/>
                <a:gd name="connsiteY8" fmla="*/ 2781300 h 3098834"/>
                <a:gd name="connsiteX9" fmla="*/ 1302759 w 4017384"/>
                <a:gd name="connsiteY9" fmla="*/ 2790825 h 3098834"/>
                <a:gd name="connsiteX10" fmla="*/ 1226559 w 4017384"/>
                <a:gd name="connsiteY10" fmla="*/ 2819400 h 3098834"/>
                <a:gd name="connsiteX11" fmla="*/ 1150359 w 4017384"/>
                <a:gd name="connsiteY11" fmla="*/ 2838450 h 3098834"/>
                <a:gd name="connsiteX12" fmla="*/ 1093209 w 4017384"/>
                <a:gd name="connsiteY12" fmla="*/ 2895600 h 3098834"/>
                <a:gd name="connsiteX13" fmla="*/ 978909 w 4017384"/>
                <a:gd name="connsiteY13" fmla="*/ 2895600 h 3098834"/>
                <a:gd name="connsiteX14" fmla="*/ 940809 w 4017384"/>
                <a:gd name="connsiteY14" fmla="*/ 2933700 h 3098834"/>
                <a:gd name="connsiteX15" fmla="*/ 845559 w 4017384"/>
                <a:gd name="connsiteY15" fmla="*/ 2952750 h 3098834"/>
                <a:gd name="connsiteX16" fmla="*/ 759834 w 4017384"/>
                <a:gd name="connsiteY16" fmla="*/ 3009900 h 3098834"/>
                <a:gd name="connsiteX17" fmla="*/ 731259 w 4017384"/>
                <a:gd name="connsiteY17" fmla="*/ 3057525 h 3098834"/>
                <a:gd name="connsiteX18" fmla="*/ 616959 w 4017384"/>
                <a:gd name="connsiteY18" fmla="*/ 3095625 h 3098834"/>
                <a:gd name="connsiteX19" fmla="*/ 483609 w 4017384"/>
                <a:gd name="connsiteY19" fmla="*/ 3095625 h 3098834"/>
                <a:gd name="connsiteX20" fmla="*/ 359784 w 4017384"/>
                <a:gd name="connsiteY20" fmla="*/ 3086100 h 3098834"/>
                <a:gd name="connsiteX21" fmla="*/ 216909 w 4017384"/>
                <a:gd name="connsiteY21" fmla="*/ 3048000 h 3098834"/>
                <a:gd name="connsiteX22" fmla="*/ 140709 w 4017384"/>
                <a:gd name="connsiteY22" fmla="*/ 3000375 h 3098834"/>
                <a:gd name="connsiteX23" fmla="*/ 45459 w 4017384"/>
                <a:gd name="connsiteY23" fmla="*/ 2905125 h 3098834"/>
                <a:gd name="connsiteX24" fmla="*/ 7359 w 4017384"/>
                <a:gd name="connsiteY24" fmla="*/ 2628900 h 3098834"/>
                <a:gd name="connsiteX25" fmla="*/ 188334 w 4017384"/>
                <a:gd name="connsiteY25" fmla="*/ 2409825 h 3098834"/>
                <a:gd name="connsiteX26" fmla="*/ 474084 w 4017384"/>
                <a:gd name="connsiteY26" fmla="*/ 2247900 h 3098834"/>
                <a:gd name="connsiteX27" fmla="*/ 769359 w 4017384"/>
                <a:gd name="connsiteY27" fmla="*/ 2124075 h 3098834"/>
                <a:gd name="connsiteX28" fmla="*/ 1093209 w 4017384"/>
                <a:gd name="connsiteY28" fmla="*/ 2009775 h 3098834"/>
                <a:gd name="connsiteX29" fmla="*/ 1283709 w 4017384"/>
                <a:gd name="connsiteY29" fmla="*/ 1971675 h 3098834"/>
                <a:gd name="connsiteX30" fmla="*/ 1559934 w 4017384"/>
                <a:gd name="connsiteY30" fmla="*/ 1943100 h 3098834"/>
                <a:gd name="connsiteX31" fmla="*/ 1740909 w 4017384"/>
                <a:gd name="connsiteY31" fmla="*/ 1981200 h 3098834"/>
                <a:gd name="connsiteX32" fmla="*/ 1902834 w 4017384"/>
                <a:gd name="connsiteY32" fmla="*/ 2000250 h 3098834"/>
                <a:gd name="connsiteX33" fmla="*/ 1931409 w 4017384"/>
                <a:gd name="connsiteY33" fmla="*/ 2019300 h 3098834"/>
                <a:gd name="connsiteX34" fmla="*/ 2026659 w 4017384"/>
                <a:gd name="connsiteY34" fmla="*/ 1885950 h 3098834"/>
                <a:gd name="connsiteX35" fmla="*/ 2217159 w 4017384"/>
                <a:gd name="connsiteY35" fmla="*/ 1771650 h 3098834"/>
                <a:gd name="connsiteX36" fmla="*/ 2417184 w 4017384"/>
                <a:gd name="connsiteY36" fmla="*/ 1638300 h 3098834"/>
                <a:gd name="connsiteX37" fmla="*/ 2512434 w 4017384"/>
                <a:gd name="connsiteY37" fmla="*/ 1524000 h 3098834"/>
                <a:gd name="connsiteX38" fmla="*/ 2512434 w 4017384"/>
                <a:gd name="connsiteY38" fmla="*/ 1333500 h 3098834"/>
                <a:gd name="connsiteX39" fmla="*/ 2531484 w 4017384"/>
                <a:gd name="connsiteY39" fmla="*/ 1181100 h 3098834"/>
                <a:gd name="connsiteX40" fmla="*/ 2645784 w 4017384"/>
                <a:gd name="connsiteY40" fmla="*/ 1076325 h 3098834"/>
                <a:gd name="connsiteX41" fmla="*/ 2855334 w 4017384"/>
                <a:gd name="connsiteY41" fmla="*/ 1000125 h 3098834"/>
                <a:gd name="connsiteX42" fmla="*/ 3055359 w 4017384"/>
                <a:gd name="connsiteY42" fmla="*/ 1104900 h 3098834"/>
                <a:gd name="connsiteX43" fmla="*/ 3112509 w 4017384"/>
                <a:gd name="connsiteY43" fmla="*/ 1238250 h 3098834"/>
                <a:gd name="connsiteX44" fmla="*/ 3322059 w 4017384"/>
                <a:gd name="connsiteY44" fmla="*/ 1114425 h 3098834"/>
                <a:gd name="connsiteX45" fmla="*/ 3445884 w 4017384"/>
                <a:gd name="connsiteY45" fmla="*/ 1000125 h 3098834"/>
                <a:gd name="connsiteX46" fmla="*/ 3512559 w 4017384"/>
                <a:gd name="connsiteY46" fmla="*/ 885825 h 3098834"/>
                <a:gd name="connsiteX47" fmla="*/ 3607809 w 4017384"/>
                <a:gd name="connsiteY47" fmla="*/ 790575 h 3098834"/>
                <a:gd name="connsiteX48" fmla="*/ 3693534 w 4017384"/>
                <a:gd name="connsiteY48" fmla="*/ 676275 h 3098834"/>
                <a:gd name="connsiteX49" fmla="*/ 3807834 w 4017384"/>
                <a:gd name="connsiteY49" fmla="*/ 514350 h 3098834"/>
                <a:gd name="connsiteX50" fmla="*/ 3864984 w 4017384"/>
                <a:gd name="connsiteY50" fmla="*/ 285750 h 3098834"/>
                <a:gd name="connsiteX51" fmla="*/ 3950709 w 4017384"/>
                <a:gd name="connsiteY51" fmla="*/ 123825 h 3098834"/>
                <a:gd name="connsiteX52" fmla="*/ 4017384 w 4017384"/>
                <a:gd name="connsiteY52" fmla="*/ 0 h 3098834"/>
                <a:gd name="connsiteX0" fmla="*/ 1969509 w 4017384"/>
                <a:gd name="connsiteY0" fmla="*/ 2657475 h 3098834"/>
                <a:gd name="connsiteX1" fmla="*/ 1874259 w 4017384"/>
                <a:gd name="connsiteY1" fmla="*/ 2667000 h 3098834"/>
                <a:gd name="connsiteX2" fmla="*/ 1807584 w 4017384"/>
                <a:gd name="connsiteY2" fmla="*/ 2647950 h 3098834"/>
                <a:gd name="connsiteX3" fmla="*/ 1717097 w 4017384"/>
                <a:gd name="connsiteY3" fmla="*/ 2638425 h 3098834"/>
                <a:gd name="connsiteX4" fmla="*/ 1626609 w 4017384"/>
                <a:gd name="connsiteY4" fmla="*/ 2657475 h 3098834"/>
                <a:gd name="connsiteX5" fmla="*/ 1512309 w 4017384"/>
                <a:gd name="connsiteY5" fmla="*/ 2724150 h 3098834"/>
                <a:gd name="connsiteX6" fmla="*/ 1455159 w 4017384"/>
                <a:gd name="connsiteY6" fmla="*/ 2762250 h 3098834"/>
                <a:gd name="connsiteX7" fmla="*/ 1378959 w 4017384"/>
                <a:gd name="connsiteY7" fmla="*/ 2781300 h 3098834"/>
                <a:gd name="connsiteX8" fmla="*/ 1302759 w 4017384"/>
                <a:gd name="connsiteY8" fmla="*/ 2790825 h 3098834"/>
                <a:gd name="connsiteX9" fmla="*/ 1226559 w 4017384"/>
                <a:gd name="connsiteY9" fmla="*/ 2819400 h 3098834"/>
                <a:gd name="connsiteX10" fmla="*/ 1150359 w 4017384"/>
                <a:gd name="connsiteY10" fmla="*/ 2838450 h 3098834"/>
                <a:gd name="connsiteX11" fmla="*/ 1093209 w 4017384"/>
                <a:gd name="connsiteY11" fmla="*/ 2895600 h 3098834"/>
                <a:gd name="connsiteX12" fmla="*/ 978909 w 4017384"/>
                <a:gd name="connsiteY12" fmla="*/ 2895600 h 3098834"/>
                <a:gd name="connsiteX13" fmla="*/ 940809 w 4017384"/>
                <a:gd name="connsiteY13" fmla="*/ 2933700 h 3098834"/>
                <a:gd name="connsiteX14" fmla="*/ 845559 w 4017384"/>
                <a:gd name="connsiteY14" fmla="*/ 2952750 h 3098834"/>
                <a:gd name="connsiteX15" fmla="*/ 759834 w 4017384"/>
                <a:gd name="connsiteY15" fmla="*/ 3009900 h 3098834"/>
                <a:gd name="connsiteX16" fmla="*/ 731259 w 4017384"/>
                <a:gd name="connsiteY16" fmla="*/ 3057525 h 3098834"/>
                <a:gd name="connsiteX17" fmla="*/ 616959 w 4017384"/>
                <a:gd name="connsiteY17" fmla="*/ 3095625 h 3098834"/>
                <a:gd name="connsiteX18" fmla="*/ 483609 w 4017384"/>
                <a:gd name="connsiteY18" fmla="*/ 3095625 h 3098834"/>
                <a:gd name="connsiteX19" fmla="*/ 359784 w 4017384"/>
                <a:gd name="connsiteY19" fmla="*/ 3086100 h 3098834"/>
                <a:gd name="connsiteX20" fmla="*/ 216909 w 4017384"/>
                <a:gd name="connsiteY20" fmla="*/ 3048000 h 3098834"/>
                <a:gd name="connsiteX21" fmla="*/ 140709 w 4017384"/>
                <a:gd name="connsiteY21" fmla="*/ 3000375 h 3098834"/>
                <a:gd name="connsiteX22" fmla="*/ 45459 w 4017384"/>
                <a:gd name="connsiteY22" fmla="*/ 2905125 h 3098834"/>
                <a:gd name="connsiteX23" fmla="*/ 7359 w 4017384"/>
                <a:gd name="connsiteY23" fmla="*/ 2628900 h 3098834"/>
                <a:gd name="connsiteX24" fmla="*/ 188334 w 4017384"/>
                <a:gd name="connsiteY24" fmla="*/ 2409825 h 3098834"/>
                <a:gd name="connsiteX25" fmla="*/ 474084 w 4017384"/>
                <a:gd name="connsiteY25" fmla="*/ 2247900 h 3098834"/>
                <a:gd name="connsiteX26" fmla="*/ 769359 w 4017384"/>
                <a:gd name="connsiteY26" fmla="*/ 2124075 h 3098834"/>
                <a:gd name="connsiteX27" fmla="*/ 1093209 w 4017384"/>
                <a:gd name="connsiteY27" fmla="*/ 2009775 h 3098834"/>
                <a:gd name="connsiteX28" fmla="*/ 1283709 w 4017384"/>
                <a:gd name="connsiteY28" fmla="*/ 1971675 h 3098834"/>
                <a:gd name="connsiteX29" fmla="*/ 1559934 w 4017384"/>
                <a:gd name="connsiteY29" fmla="*/ 1943100 h 3098834"/>
                <a:gd name="connsiteX30" fmla="*/ 1740909 w 4017384"/>
                <a:gd name="connsiteY30" fmla="*/ 1981200 h 3098834"/>
                <a:gd name="connsiteX31" fmla="*/ 1902834 w 4017384"/>
                <a:gd name="connsiteY31" fmla="*/ 2000250 h 3098834"/>
                <a:gd name="connsiteX32" fmla="*/ 1931409 w 4017384"/>
                <a:gd name="connsiteY32" fmla="*/ 2019300 h 3098834"/>
                <a:gd name="connsiteX33" fmla="*/ 2026659 w 4017384"/>
                <a:gd name="connsiteY33" fmla="*/ 1885950 h 3098834"/>
                <a:gd name="connsiteX34" fmla="*/ 2217159 w 4017384"/>
                <a:gd name="connsiteY34" fmla="*/ 1771650 h 3098834"/>
                <a:gd name="connsiteX35" fmla="*/ 2417184 w 4017384"/>
                <a:gd name="connsiteY35" fmla="*/ 1638300 h 3098834"/>
                <a:gd name="connsiteX36" fmla="*/ 2512434 w 4017384"/>
                <a:gd name="connsiteY36" fmla="*/ 1524000 h 3098834"/>
                <a:gd name="connsiteX37" fmla="*/ 2512434 w 4017384"/>
                <a:gd name="connsiteY37" fmla="*/ 1333500 h 3098834"/>
                <a:gd name="connsiteX38" fmla="*/ 2531484 w 4017384"/>
                <a:gd name="connsiteY38" fmla="*/ 1181100 h 3098834"/>
                <a:gd name="connsiteX39" fmla="*/ 2645784 w 4017384"/>
                <a:gd name="connsiteY39" fmla="*/ 1076325 h 3098834"/>
                <a:gd name="connsiteX40" fmla="*/ 2855334 w 4017384"/>
                <a:gd name="connsiteY40" fmla="*/ 1000125 h 3098834"/>
                <a:gd name="connsiteX41" fmla="*/ 3055359 w 4017384"/>
                <a:gd name="connsiteY41" fmla="*/ 1104900 h 3098834"/>
                <a:gd name="connsiteX42" fmla="*/ 3112509 w 4017384"/>
                <a:gd name="connsiteY42" fmla="*/ 1238250 h 3098834"/>
                <a:gd name="connsiteX43" fmla="*/ 3322059 w 4017384"/>
                <a:gd name="connsiteY43" fmla="*/ 1114425 h 3098834"/>
                <a:gd name="connsiteX44" fmla="*/ 3445884 w 4017384"/>
                <a:gd name="connsiteY44" fmla="*/ 1000125 h 3098834"/>
                <a:gd name="connsiteX45" fmla="*/ 3512559 w 4017384"/>
                <a:gd name="connsiteY45" fmla="*/ 885825 h 3098834"/>
                <a:gd name="connsiteX46" fmla="*/ 3607809 w 4017384"/>
                <a:gd name="connsiteY46" fmla="*/ 790575 h 3098834"/>
                <a:gd name="connsiteX47" fmla="*/ 3693534 w 4017384"/>
                <a:gd name="connsiteY47" fmla="*/ 676275 h 3098834"/>
                <a:gd name="connsiteX48" fmla="*/ 3807834 w 4017384"/>
                <a:gd name="connsiteY48" fmla="*/ 514350 h 3098834"/>
                <a:gd name="connsiteX49" fmla="*/ 3864984 w 4017384"/>
                <a:gd name="connsiteY49" fmla="*/ 285750 h 3098834"/>
                <a:gd name="connsiteX50" fmla="*/ 3950709 w 4017384"/>
                <a:gd name="connsiteY50" fmla="*/ 123825 h 3098834"/>
                <a:gd name="connsiteX51" fmla="*/ 4017384 w 4017384"/>
                <a:gd name="connsiteY51" fmla="*/ 0 h 3098834"/>
                <a:gd name="connsiteX0" fmla="*/ 1969509 w 4017384"/>
                <a:gd name="connsiteY0" fmla="*/ 2657475 h 3098834"/>
                <a:gd name="connsiteX1" fmla="*/ 1874259 w 4017384"/>
                <a:gd name="connsiteY1" fmla="*/ 2667000 h 3098834"/>
                <a:gd name="connsiteX2" fmla="*/ 1807584 w 4017384"/>
                <a:gd name="connsiteY2" fmla="*/ 2647950 h 3098834"/>
                <a:gd name="connsiteX3" fmla="*/ 1717097 w 4017384"/>
                <a:gd name="connsiteY3" fmla="*/ 2638425 h 3098834"/>
                <a:gd name="connsiteX4" fmla="*/ 1626609 w 4017384"/>
                <a:gd name="connsiteY4" fmla="*/ 2657475 h 3098834"/>
                <a:gd name="connsiteX5" fmla="*/ 1545647 w 4017384"/>
                <a:gd name="connsiteY5" fmla="*/ 2709862 h 3098834"/>
                <a:gd name="connsiteX6" fmla="*/ 1455159 w 4017384"/>
                <a:gd name="connsiteY6" fmla="*/ 2762250 h 3098834"/>
                <a:gd name="connsiteX7" fmla="*/ 1378959 w 4017384"/>
                <a:gd name="connsiteY7" fmla="*/ 2781300 h 3098834"/>
                <a:gd name="connsiteX8" fmla="*/ 1302759 w 4017384"/>
                <a:gd name="connsiteY8" fmla="*/ 2790825 h 3098834"/>
                <a:gd name="connsiteX9" fmla="*/ 1226559 w 4017384"/>
                <a:gd name="connsiteY9" fmla="*/ 2819400 h 3098834"/>
                <a:gd name="connsiteX10" fmla="*/ 1150359 w 4017384"/>
                <a:gd name="connsiteY10" fmla="*/ 2838450 h 3098834"/>
                <a:gd name="connsiteX11" fmla="*/ 1093209 w 4017384"/>
                <a:gd name="connsiteY11" fmla="*/ 2895600 h 3098834"/>
                <a:gd name="connsiteX12" fmla="*/ 978909 w 4017384"/>
                <a:gd name="connsiteY12" fmla="*/ 2895600 h 3098834"/>
                <a:gd name="connsiteX13" fmla="*/ 940809 w 4017384"/>
                <a:gd name="connsiteY13" fmla="*/ 2933700 h 3098834"/>
                <a:gd name="connsiteX14" fmla="*/ 845559 w 4017384"/>
                <a:gd name="connsiteY14" fmla="*/ 2952750 h 3098834"/>
                <a:gd name="connsiteX15" fmla="*/ 759834 w 4017384"/>
                <a:gd name="connsiteY15" fmla="*/ 3009900 h 3098834"/>
                <a:gd name="connsiteX16" fmla="*/ 731259 w 4017384"/>
                <a:gd name="connsiteY16" fmla="*/ 3057525 h 3098834"/>
                <a:gd name="connsiteX17" fmla="*/ 616959 w 4017384"/>
                <a:gd name="connsiteY17" fmla="*/ 3095625 h 3098834"/>
                <a:gd name="connsiteX18" fmla="*/ 483609 w 4017384"/>
                <a:gd name="connsiteY18" fmla="*/ 3095625 h 3098834"/>
                <a:gd name="connsiteX19" fmla="*/ 359784 w 4017384"/>
                <a:gd name="connsiteY19" fmla="*/ 3086100 h 3098834"/>
                <a:gd name="connsiteX20" fmla="*/ 216909 w 4017384"/>
                <a:gd name="connsiteY20" fmla="*/ 3048000 h 3098834"/>
                <a:gd name="connsiteX21" fmla="*/ 140709 w 4017384"/>
                <a:gd name="connsiteY21" fmla="*/ 3000375 h 3098834"/>
                <a:gd name="connsiteX22" fmla="*/ 45459 w 4017384"/>
                <a:gd name="connsiteY22" fmla="*/ 2905125 h 3098834"/>
                <a:gd name="connsiteX23" fmla="*/ 7359 w 4017384"/>
                <a:gd name="connsiteY23" fmla="*/ 2628900 h 3098834"/>
                <a:gd name="connsiteX24" fmla="*/ 188334 w 4017384"/>
                <a:gd name="connsiteY24" fmla="*/ 2409825 h 3098834"/>
                <a:gd name="connsiteX25" fmla="*/ 474084 w 4017384"/>
                <a:gd name="connsiteY25" fmla="*/ 2247900 h 3098834"/>
                <a:gd name="connsiteX26" fmla="*/ 769359 w 4017384"/>
                <a:gd name="connsiteY26" fmla="*/ 2124075 h 3098834"/>
                <a:gd name="connsiteX27" fmla="*/ 1093209 w 4017384"/>
                <a:gd name="connsiteY27" fmla="*/ 2009775 h 3098834"/>
                <a:gd name="connsiteX28" fmla="*/ 1283709 w 4017384"/>
                <a:gd name="connsiteY28" fmla="*/ 1971675 h 3098834"/>
                <a:gd name="connsiteX29" fmla="*/ 1559934 w 4017384"/>
                <a:gd name="connsiteY29" fmla="*/ 1943100 h 3098834"/>
                <a:gd name="connsiteX30" fmla="*/ 1740909 w 4017384"/>
                <a:gd name="connsiteY30" fmla="*/ 1981200 h 3098834"/>
                <a:gd name="connsiteX31" fmla="*/ 1902834 w 4017384"/>
                <a:gd name="connsiteY31" fmla="*/ 2000250 h 3098834"/>
                <a:gd name="connsiteX32" fmla="*/ 1931409 w 4017384"/>
                <a:gd name="connsiteY32" fmla="*/ 2019300 h 3098834"/>
                <a:gd name="connsiteX33" fmla="*/ 2026659 w 4017384"/>
                <a:gd name="connsiteY33" fmla="*/ 1885950 h 3098834"/>
                <a:gd name="connsiteX34" fmla="*/ 2217159 w 4017384"/>
                <a:gd name="connsiteY34" fmla="*/ 1771650 h 3098834"/>
                <a:gd name="connsiteX35" fmla="*/ 2417184 w 4017384"/>
                <a:gd name="connsiteY35" fmla="*/ 1638300 h 3098834"/>
                <a:gd name="connsiteX36" fmla="*/ 2512434 w 4017384"/>
                <a:gd name="connsiteY36" fmla="*/ 1524000 h 3098834"/>
                <a:gd name="connsiteX37" fmla="*/ 2512434 w 4017384"/>
                <a:gd name="connsiteY37" fmla="*/ 1333500 h 3098834"/>
                <a:gd name="connsiteX38" fmla="*/ 2531484 w 4017384"/>
                <a:gd name="connsiteY38" fmla="*/ 1181100 h 3098834"/>
                <a:gd name="connsiteX39" fmla="*/ 2645784 w 4017384"/>
                <a:gd name="connsiteY39" fmla="*/ 1076325 h 3098834"/>
                <a:gd name="connsiteX40" fmla="*/ 2855334 w 4017384"/>
                <a:gd name="connsiteY40" fmla="*/ 1000125 h 3098834"/>
                <a:gd name="connsiteX41" fmla="*/ 3055359 w 4017384"/>
                <a:gd name="connsiteY41" fmla="*/ 1104900 h 3098834"/>
                <a:gd name="connsiteX42" fmla="*/ 3112509 w 4017384"/>
                <a:gd name="connsiteY42" fmla="*/ 1238250 h 3098834"/>
                <a:gd name="connsiteX43" fmla="*/ 3322059 w 4017384"/>
                <a:gd name="connsiteY43" fmla="*/ 1114425 h 3098834"/>
                <a:gd name="connsiteX44" fmla="*/ 3445884 w 4017384"/>
                <a:gd name="connsiteY44" fmla="*/ 1000125 h 3098834"/>
                <a:gd name="connsiteX45" fmla="*/ 3512559 w 4017384"/>
                <a:gd name="connsiteY45" fmla="*/ 885825 h 3098834"/>
                <a:gd name="connsiteX46" fmla="*/ 3607809 w 4017384"/>
                <a:gd name="connsiteY46" fmla="*/ 790575 h 3098834"/>
                <a:gd name="connsiteX47" fmla="*/ 3693534 w 4017384"/>
                <a:gd name="connsiteY47" fmla="*/ 676275 h 3098834"/>
                <a:gd name="connsiteX48" fmla="*/ 3807834 w 4017384"/>
                <a:gd name="connsiteY48" fmla="*/ 514350 h 3098834"/>
                <a:gd name="connsiteX49" fmla="*/ 3864984 w 4017384"/>
                <a:gd name="connsiteY49" fmla="*/ 285750 h 3098834"/>
                <a:gd name="connsiteX50" fmla="*/ 3950709 w 4017384"/>
                <a:gd name="connsiteY50" fmla="*/ 123825 h 3098834"/>
                <a:gd name="connsiteX51" fmla="*/ 4017384 w 4017384"/>
                <a:gd name="connsiteY51" fmla="*/ 0 h 3098834"/>
                <a:gd name="connsiteX0" fmla="*/ 1969509 w 4017384"/>
                <a:gd name="connsiteY0" fmla="*/ 2657475 h 3098834"/>
                <a:gd name="connsiteX1" fmla="*/ 1874259 w 4017384"/>
                <a:gd name="connsiteY1" fmla="*/ 2667000 h 3098834"/>
                <a:gd name="connsiteX2" fmla="*/ 1807584 w 4017384"/>
                <a:gd name="connsiteY2" fmla="*/ 2647950 h 3098834"/>
                <a:gd name="connsiteX3" fmla="*/ 1717097 w 4017384"/>
                <a:gd name="connsiteY3" fmla="*/ 2638425 h 3098834"/>
                <a:gd name="connsiteX4" fmla="*/ 1626609 w 4017384"/>
                <a:gd name="connsiteY4" fmla="*/ 2657475 h 3098834"/>
                <a:gd name="connsiteX5" fmla="*/ 1545647 w 4017384"/>
                <a:gd name="connsiteY5" fmla="*/ 2709862 h 3098834"/>
                <a:gd name="connsiteX6" fmla="*/ 1455159 w 4017384"/>
                <a:gd name="connsiteY6" fmla="*/ 2762250 h 3098834"/>
                <a:gd name="connsiteX7" fmla="*/ 1378959 w 4017384"/>
                <a:gd name="connsiteY7" fmla="*/ 2781300 h 3098834"/>
                <a:gd name="connsiteX8" fmla="*/ 1226559 w 4017384"/>
                <a:gd name="connsiteY8" fmla="*/ 2819400 h 3098834"/>
                <a:gd name="connsiteX9" fmla="*/ 1150359 w 4017384"/>
                <a:gd name="connsiteY9" fmla="*/ 2838450 h 3098834"/>
                <a:gd name="connsiteX10" fmla="*/ 1093209 w 4017384"/>
                <a:gd name="connsiteY10" fmla="*/ 2895600 h 3098834"/>
                <a:gd name="connsiteX11" fmla="*/ 978909 w 4017384"/>
                <a:gd name="connsiteY11" fmla="*/ 2895600 h 3098834"/>
                <a:gd name="connsiteX12" fmla="*/ 940809 w 4017384"/>
                <a:gd name="connsiteY12" fmla="*/ 2933700 h 3098834"/>
                <a:gd name="connsiteX13" fmla="*/ 845559 w 4017384"/>
                <a:gd name="connsiteY13" fmla="*/ 2952750 h 3098834"/>
                <a:gd name="connsiteX14" fmla="*/ 759834 w 4017384"/>
                <a:gd name="connsiteY14" fmla="*/ 3009900 h 3098834"/>
                <a:gd name="connsiteX15" fmla="*/ 731259 w 4017384"/>
                <a:gd name="connsiteY15" fmla="*/ 3057525 h 3098834"/>
                <a:gd name="connsiteX16" fmla="*/ 616959 w 4017384"/>
                <a:gd name="connsiteY16" fmla="*/ 3095625 h 3098834"/>
                <a:gd name="connsiteX17" fmla="*/ 483609 w 4017384"/>
                <a:gd name="connsiteY17" fmla="*/ 3095625 h 3098834"/>
                <a:gd name="connsiteX18" fmla="*/ 359784 w 4017384"/>
                <a:gd name="connsiteY18" fmla="*/ 3086100 h 3098834"/>
                <a:gd name="connsiteX19" fmla="*/ 216909 w 4017384"/>
                <a:gd name="connsiteY19" fmla="*/ 3048000 h 3098834"/>
                <a:gd name="connsiteX20" fmla="*/ 140709 w 4017384"/>
                <a:gd name="connsiteY20" fmla="*/ 3000375 h 3098834"/>
                <a:gd name="connsiteX21" fmla="*/ 45459 w 4017384"/>
                <a:gd name="connsiteY21" fmla="*/ 2905125 h 3098834"/>
                <a:gd name="connsiteX22" fmla="*/ 7359 w 4017384"/>
                <a:gd name="connsiteY22" fmla="*/ 2628900 h 3098834"/>
                <a:gd name="connsiteX23" fmla="*/ 188334 w 4017384"/>
                <a:gd name="connsiteY23" fmla="*/ 2409825 h 3098834"/>
                <a:gd name="connsiteX24" fmla="*/ 474084 w 4017384"/>
                <a:gd name="connsiteY24" fmla="*/ 2247900 h 3098834"/>
                <a:gd name="connsiteX25" fmla="*/ 769359 w 4017384"/>
                <a:gd name="connsiteY25" fmla="*/ 2124075 h 3098834"/>
                <a:gd name="connsiteX26" fmla="*/ 1093209 w 4017384"/>
                <a:gd name="connsiteY26" fmla="*/ 2009775 h 3098834"/>
                <a:gd name="connsiteX27" fmla="*/ 1283709 w 4017384"/>
                <a:gd name="connsiteY27" fmla="*/ 1971675 h 3098834"/>
                <a:gd name="connsiteX28" fmla="*/ 1559934 w 4017384"/>
                <a:gd name="connsiteY28" fmla="*/ 1943100 h 3098834"/>
                <a:gd name="connsiteX29" fmla="*/ 1740909 w 4017384"/>
                <a:gd name="connsiteY29" fmla="*/ 1981200 h 3098834"/>
                <a:gd name="connsiteX30" fmla="*/ 1902834 w 4017384"/>
                <a:gd name="connsiteY30" fmla="*/ 2000250 h 3098834"/>
                <a:gd name="connsiteX31" fmla="*/ 1931409 w 4017384"/>
                <a:gd name="connsiteY31" fmla="*/ 2019300 h 3098834"/>
                <a:gd name="connsiteX32" fmla="*/ 2026659 w 4017384"/>
                <a:gd name="connsiteY32" fmla="*/ 1885950 h 3098834"/>
                <a:gd name="connsiteX33" fmla="*/ 2217159 w 4017384"/>
                <a:gd name="connsiteY33" fmla="*/ 1771650 h 3098834"/>
                <a:gd name="connsiteX34" fmla="*/ 2417184 w 4017384"/>
                <a:gd name="connsiteY34" fmla="*/ 1638300 h 3098834"/>
                <a:gd name="connsiteX35" fmla="*/ 2512434 w 4017384"/>
                <a:gd name="connsiteY35" fmla="*/ 1524000 h 3098834"/>
                <a:gd name="connsiteX36" fmla="*/ 2512434 w 4017384"/>
                <a:gd name="connsiteY36" fmla="*/ 1333500 h 3098834"/>
                <a:gd name="connsiteX37" fmla="*/ 2531484 w 4017384"/>
                <a:gd name="connsiteY37" fmla="*/ 1181100 h 3098834"/>
                <a:gd name="connsiteX38" fmla="*/ 2645784 w 4017384"/>
                <a:gd name="connsiteY38" fmla="*/ 1076325 h 3098834"/>
                <a:gd name="connsiteX39" fmla="*/ 2855334 w 4017384"/>
                <a:gd name="connsiteY39" fmla="*/ 1000125 h 3098834"/>
                <a:gd name="connsiteX40" fmla="*/ 3055359 w 4017384"/>
                <a:gd name="connsiteY40" fmla="*/ 1104900 h 3098834"/>
                <a:gd name="connsiteX41" fmla="*/ 3112509 w 4017384"/>
                <a:gd name="connsiteY41" fmla="*/ 1238250 h 3098834"/>
                <a:gd name="connsiteX42" fmla="*/ 3322059 w 4017384"/>
                <a:gd name="connsiteY42" fmla="*/ 1114425 h 3098834"/>
                <a:gd name="connsiteX43" fmla="*/ 3445884 w 4017384"/>
                <a:gd name="connsiteY43" fmla="*/ 1000125 h 3098834"/>
                <a:gd name="connsiteX44" fmla="*/ 3512559 w 4017384"/>
                <a:gd name="connsiteY44" fmla="*/ 885825 h 3098834"/>
                <a:gd name="connsiteX45" fmla="*/ 3607809 w 4017384"/>
                <a:gd name="connsiteY45" fmla="*/ 790575 h 3098834"/>
                <a:gd name="connsiteX46" fmla="*/ 3693534 w 4017384"/>
                <a:gd name="connsiteY46" fmla="*/ 676275 h 3098834"/>
                <a:gd name="connsiteX47" fmla="*/ 3807834 w 4017384"/>
                <a:gd name="connsiteY47" fmla="*/ 514350 h 3098834"/>
                <a:gd name="connsiteX48" fmla="*/ 3864984 w 4017384"/>
                <a:gd name="connsiteY48" fmla="*/ 285750 h 3098834"/>
                <a:gd name="connsiteX49" fmla="*/ 3950709 w 4017384"/>
                <a:gd name="connsiteY49" fmla="*/ 123825 h 3098834"/>
                <a:gd name="connsiteX50" fmla="*/ 4017384 w 4017384"/>
                <a:gd name="connsiteY50" fmla="*/ 0 h 3098834"/>
                <a:gd name="connsiteX0" fmla="*/ 1969509 w 4017384"/>
                <a:gd name="connsiteY0" fmla="*/ 2657475 h 3098834"/>
                <a:gd name="connsiteX1" fmla="*/ 1874259 w 4017384"/>
                <a:gd name="connsiteY1" fmla="*/ 2667000 h 3098834"/>
                <a:gd name="connsiteX2" fmla="*/ 1807584 w 4017384"/>
                <a:gd name="connsiteY2" fmla="*/ 2647950 h 3098834"/>
                <a:gd name="connsiteX3" fmla="*/ 1717097 w 4017384"/>
                <a:gd name="connsiteY3" fmla="*/ 2638425 h 3098834"/>
                <a:gd name="connsiteX4" fmla="*/ 1626609 w 4017384"/>
                <a:gd name="connsiteY4" fmla="*/ 2657475 h 3098834"/>
                <a:gd name="connsiteX5" fmla="*/ 1545647 w 4017384"/>
                <a:gd name="connsiteY5" fmla="*/ 2709862 h 3098834"/>
                <a:gd name="connsiteX6" fmla="*/ 1455159 w 4017384"/>
                <a:gd name="connsiteY6" fmla="*/ 2762250 h 3098834"/>
                <a:gd name="connsiteX7" fmla="*/ 1340859 w 4017384"/>
                <a:gd name="connsiteY7" fmla="*/ 2790825 h 3098834"/>
                <a:gd name="connsiteX8" fmla="*/ 1226559 w 4017384"/>
                <a:gd name="connsiteY8" fmla="*/ 2819400 h 3098834"/>
                <a:gd name="connsiteX9" fmla="*/ 1150359 w 4017384"/>
                <a:gd name="connsiteY9" fmla="*/ 2838450 h 3098834"/>
                <a:gd name="connsiteX10" fmla="*/ 1093209 w 4017384"/>
                <a:gd name="connsiteY10" fmla="*/ 2895600 h 3098834"/>
                <a:gd name="connsiteX11" fmla="*/ 978909 w 4017384"/>
                <a:gd name="connsiteY11" fmla="*/ 2895600 h 3098834"/>
                <a:gd name="connsiteX12" fmla="*/ 940809 w 4017384"/>
                <a:gd name="connsiteY12" fmla="*/ 2933700 h 3098834"/>
                <a:gd name="connsiteX13" fmla="*/ 845559 w 4017384"/>
                <a:gd name="connsiteY13" fmla="*/ 2952750 h 3098834"/>
                <a:gd name="connsiteX14" fmla="*/ 759834 w 4017384"/>
                <a:gd name="connsiteY14" fmla="*/ 3009900 h 3098834"/>
                <a:gd name="connsiteX15" fmla="*/ 731259 w 4017384"/>
                <a:gd name="connsiteY15" fmla="*/ 3057525 h 3098834"/>
                <a:gd name="connsiteX16" fmla="*/ 616959 w 4017384"/>
                <a:gd name="connsiteY16" fmla="*/ 3095625 h 3098834"/>
                <a:gd name="connsiteX17" fmla="*/ 483609 w 4017384"/>
                <a:gd name="connsiteY17" fmla="*/ 3095625 h 3098834"/>
                <a:gd name="connsiteX18" fmla="*/ 359784 w 4017384"/>
                <a:gd name="connsiteY18" fmla="*/ 3086100 h 3098834"/>
                <a:gd name="connsiteX19" fmla="*/ 216909 w 4017384"/>
                <a:gd name="connsiteY19" fmla="*/ 3048000 h 3098834"/>
                <a:gd name="connsiteX20" fmla="*/ 140709 w 4017384"/>
                <a:gd name="connsiteY20" fmla="*/ 3000375 h 3098834"/>
                <a:gd name="connsiteX21" fmla="*/ 45459 w 4017384"/>
                <a:gd name="connsiteY21" fmla="*/ 2905125 h 3098834"/>
                <a:gd name="connsiteX22" fmla="*/ 7359 w 4017384"/>
                <a:gd name="connsiteY22" fmla="*/ 2628900 h 3098834"/>
                <a:gd name="connsiteX23" fmla="*/ 188334 w 4017384"/>
                <a:gd name="connsiteY23" fmla="*/ 2409825 h 3098834"/>
                <a:gd name="connsiteX24" fmla="*/ 474084 w 4017384"/>
                <a:gd name="connsiteY24" fmla="*/ 2247900 h 3098834"/>
                <a:gd name="connsiteX25" fmla="*/ 769359 w 4017384"/>
                <a:gd name="connsiteY25" fmla="*/ 2124075 h 3098834"/>
                <a:gd name="connsiteX26" fmla="*/ 1093209 w 4017384"/>
                <a:gd name="connsiteY26" fmla="*/ 2009775 h 3098834"/>
                <a:gd name="connsiteX27" fmla="*/ 1283709 w 4017384"/>
                <a:gd name="connsiteY27" fmla="*/ 1971675 h 3098834"/>
                <a:gd name="connsiteX28" fmla="*/ 1559934 w 4017384"/>
                <a:gd name="connsiteY28" fmla="*/ 1943100 h 3098834"/>
                <a:gd name="connsiteX29" fmla="*/ 1740909 w 4017384"/>
                <a:gd name="connsiteY29" fmla="*/ 1981200 h 3098834"/>
                <a:gd name="connsiteX30" fmla="*/ 1902834 w 4017384"/>
                <a:gd name="connsiteY30" fmla="*/ 2000250 h 3098834"/>
                <a:gd name="connsiteX31" fmla="*/ 1931409 w 4017384"/>
                <a:gd name="connsiteY31" fmla="*/ 2019300 h 3098834"/>
                <a:gd name="connsiteX32" fmla="*/ 2026659 w 4017384"/>
                <a:gd name="connsiteY32" fmla="*/ 1885950 h 3098834"/>
                <a:gd name="connsiteX33" fmla="*/ 2217159 w 4017384"/>
                <a:gd name="connsiteY33" fmla="*/ 1771650 h 3098834"/>
                <a:gd name="connsiteX34" fmla="*/ 2417184 w 4017384"/>
                <a:gd name="connsiteY34" fmla="*/ 1638300 h 3098834"/>
                <a:gd name="connsiteX35" fmla="*/ 2512434 w 4017384"/>
                <a:gd name="connsiteY35" fmla="*/ 1524000 h 3098834"/>
                <a:gd name="connsiteX36" fmla="*/ 2512434 w 4017384"/>
                <a:gd name="connsiteY36" fmla="*/ 1333500 h 3098834"/>
                <a:gd name="connsiteX37" fmla="*/ 2531484 w 4017384"/>
                <a:gd name="connsiteY37" fmla="*/ 1181100 h 3098834"/>
                <a:gd name="connsiteX38" fmla="*/ 2645784 w 4017384"/>
                <a:gd name="connsiteY38" fmla="*/ 1076325 h 3098834"/>
                <a:gd name="connsiteX39" fmla="*/ 2855334 w 4017384"/>
                <a:gd name="connsiteY39" fmla="*/ 1000125 h 3098834"/>
                <a:gd name="connsiteX40" fmla="*/ 3055359 w 4017384"/>
                <a:gd name="connsiteY40" fmla="*/ 1104900 h 3098834"/>
                <a:gd name="connsiteX41" fmla="*/ 3112509 w 4017384"/>
                <a:gd name="connsiteY41" fmla="*/ 1238250 h 3098834"/>
                <a:gd name="connsiteX42" fmla="*/ 3322059 w 4017384"/>
                <a:gd name="connsiteY42" fmla="*/ 1114425 h 3098834"/>
                <a:gd name="connsiteX43" fmla="*/ 3445884 w 4017384"/>
                <a:gd name="connsiteY43" fmla="*/ 1000125 h 3098834"/>
                <a:gd name="connsiteX44" fmla="*/ 3512559 w 4017384"/>
                <a:gd name="connsiteY44" fmla="*/ 885825 h 3098834"/>
                <a:gd name="connsiteX45" fmla="*/ 3607809 w 4017384"/>
                <a:gd name="connsiteY45" fmla="*/ 790575 h 3098834"/>
                <a:gd name="connsiteX46" fmla="*/ 3693534 w 4017384"/>
                <a:gd name="connsiteY46" fmla="*/ 676275 h 3098834"/>
                <a:gd name="connsiteX47" fmla="*/ 3807834 w 4017384"/>
                <a:gd name="connsiteY47" fmla="*/ 514350 h 3098834"/>
                <a:gd name="connsiteX48" fmla="*/ 3864984 w 4017384"/>
                <a:gd name="connsiteY48" fmla="*/ 285750 h 3098834"/>
                <a:gd name="connsiteX49" fmla="*/ 3950709 w 4017384"/>
                <a:gd name="connsiteY49" fmla="*/ 123825 h 3098834"/>
                <a:gd name="connsiteX50" fmla="*/ 4017384 w 4017384"/>
                <a:gd name="connsiteY50" fmla="*/ 0 h 3098834"/>
                <a:gd name="connsiteX0" fmla="*/ 1969509 w 4017384"/>
                <a:gd name="connsiteY0" fmla="*/ 2657475 h 3098834"/>
                <a:gd name="connsiteX1" fmla="*/ 1874259 w 4017384"/>
                <a:gd name="connsiteY1" fmla="*/ 2667000 h 3098834"/>
                <a:gd name="connsiteX2" fmla="*/ 1807584 w 4017384"/>
                <a:gd name="connsiteY2" fmla="*/ 2647950 h 3098834"/>
                <a:gd name="connsiteX3" fmla="*/ 1717097 w 4017384"/>
                <a:gd name="connsiteY3" fmla="*/ 2638425 h 3098834"/>
                <a:gd name="connsiteX4" fmla="*/ 1626609 w 4017384"/>
                <a:gd name="connsiteY4" fmla="*/ 2657475 h 3098834"/>
                <a:gd name="connsiteX5" fmla="*/ 1545647 w 4017384"/>
                <a:gd name="connsiteY5" fmla="*/ 2709862 h 3098834"/>
                <a:gd name="connsiteX6" fmla="*/ 1455159 w 4017384"/>
                <a:gd name="connsiteY6" fmla="*/ 2762250 h 3098834"/>
                <a:gd name="connsiteX7" fmla="*/ 1340859 w 4017384"/>
                <a:gd name="connsiteY7" fmla="*/ 2790825 h 3098834"/>
                <a:gd name="connsiteX8" fmla="*/ 1226559 w 4017384"/>
                <a:gd name="connsiteY8" fmla="*/ 2819400 h 3098834"/>
                <a:gd name="connsiteX9" fmla="*/ 1093209 w 4017384"/>
                <a:gd name="connsiteY9" fmla="*/ 2895600 h 3098834"/>
                <a:gd name="connsiteX10" fmla="*/ 978909 w 4017384"/>
                <a:gd name="connsiteY10" fmla="*/ 2895600 h 3098834"/>
                <a:gd name="connsiteX11" fmla="*/ 940809 w 4017384"/>
                <a:gd name="connsiteY11" fmla="*/ 2933700 h 3098834"/>
                <a:gd name="connsiteX12" fmla="*/ 845559 w 4017384"/>
                <a:gd name="connsiteY12" fmla="*/ 2952750 h 3098834"/>
                <a:gd name="connsiteX13" fmla="*/ 759834 w 4017384"/>
                <a:gd name="connsiteY13" fmla="*/ 3009900 h 3098834"/>
                <a:gd name="connsiteX14" fmla="*/ 731259 w 4017384"/>
                <a:gd name="connsiteY14" fmla="*/ 3057525 h 3098834"/>
                <a:gd name="connsiteX15" fmla="*/ 616959 w 4017384"/>
                <a:gd name="connsiteY15" fmla="*/ 3095625 h 3098834"/>
                <a:gd name="connsiteX16" fmla="*/ 483609 w 4017384"/>
                <a:gd name="connsiteY16" fmla="*/ 3095625 h 3098834"/>
                <a:gd name="connsiteX17" fmla="*/ 359784 w 4017384"/>
                <a:gd name="connsiteY17" fmla="*/ 3086100 h 3098834"/>
                <a:gd name="connsiteX18" fmla="*/ 216909 w 4017384"/>
                <a:gd name="connsiteY18" fmla="*/ 3048000 h 3098834"/>
                <a:gd name="connsiteX19" fmla="*/ 140709 w 4017384"/>
                <a:gd name="connsiteY19" fmla="*/ 3000375 h 3098834"/>
                <a:gd name="connsiteX20" fmla="*/ 45459 w 4017384"/>
                <a:gd name="connsiteY20" fmla="*/ 2905125 h 3098834"/>
                <a:gd name="connsiteX21" fmla="*/ 7359 w 4017384"/>
                <a:gd name="connsiteY21" fmla="*/ 2628900 h 3098834"/>
                <a:gd name="connsiteX22" fmla="*/ 188334 w 4017384"/>
                <a:gd name="connsiteY22" fmla="*/ 2409825 h 3098834"/>
                <a:gd name="connsiteX23" fmla="*/ 474084 w 4017384"/>
                <a:gd name="connsiteY23" fmla="*/ 2247900 h 3098834"/>
                <a:gd name="connsiteX24" fmla="*/ 769359 w 4017384"/>
                <a:gd name="connsiteY24" fmla="*/ 2124075 h 3098834"/>
                <a:gd name="connsiteX25" fmla="*/ 1093209 w 4017384"/>
                <a:gd name="connsiteY25" fmla="*/ 2009775 h 3098834"/>
                <a:gd name="connsiteX26" fmla="*/ 1283709 w 4017384"/>
                <a:gd name="connsiteY26" fmla="*/ 1971675 h 3098834"/>
                <a:gd name="connsiteX27" fmla="*/ 1559934 w 4017384"/>
                <a:gd name="connsiteY27" fmla="*/ 1943100 h 3098834"/>
                <a:gd name="connsiteX28" fmla="*/ 1740909 w 4017384"/>
                <a:gd name="connsiteY28" fmla="*/ 1981200 h 3098834"/>
                <a:gd name="connsiteX29" fmla="*/ 1902834 w 4017384"/>
                <a:gd name="connsiteY29" fmla="*/ 2000250 h 3098834"/>
                <a:gd name="connsiteX30" fmla="*/ 1931409 w 4017384"/>
                <a:gd name="connsiteY30" fmla="*/ 2019300 h 3098834"/>
                <a:gd name="connsiteX31" fmla="*/ 2026659 w 4017384"/>
                <a:gd name="connsiteY31" fmla="*/ 1885950 h 3098834"/>
                <a:gd name="connsiteX32" fmla="*/ 2217159 w 4017384"/>
                <a:gd name="connsiteY32" fmla="*/ 1771650 h 3098834"/>
                <a:gd name="connsiteX33" fmla="*/ 2417184 w 4017384"/>
                <a:gd name="connsiteY33" fmla="*/ 1638300 h 3098834"/>
                <a:gd name="connsiteX34" fmla="*/ 2512434 w 4017384"/>
                <a:gd name="connsiteY34" fmla="*/ 1524000 h 3098834"/>
                <a:gd name="connsiteX35" fmla="*/ 2512434 w 4017384"/>
                <a:gd name="connsiteY35" fmla="*/ 1333500 h 3098834"/>
                <a:gd name="connsiteX36" fmla="*/ 2531484 w 4017384"/>
                <a:gd name="connsiteY36" fmla="*/ 1181100 h 3098834"/>
                <a:gd name="connsiteX37" fmla="*/ 2645784 w 4017384"/>
                <a:gd name="connsiteY37" fmla="*/ 1076325 h 3098834"/>
                <a:gd name="connsiteX38" fmla="*/ 2855334 w 4017384"/>
                <a:gd name="connsiteY38" fmla="*/ 1000125 h 3098834"/>
                <a:gd name="connsiteX39" fmla="*/ 3055359 w 4017384"/>
                <a:gd name="connsiteY39" fmla="*/ 1104900 h 3098834"/>
                <a:gd name="connsiteX40" fmla="*/ 3112509 w 4017384"/>
                <a:gd name="connsiteY40" fmla="*/ 1238250 h 3098834"/>
                <a:gd name="connsiteX41" fmla="*/ 3322059 w 4017384"/>
                <a:gd name="connsiteY41" fmla="*/ 1114425 h 3098834"/>
                <a:gd name="connsiteX42" fmla="*/ 3445884 w 4017384"/>
                <a:gd name="connsiteY42" fmla="*/ 1000125 h 3098834"/>
                <a:gd name="connsiteX43" fmla="*/ 3512559 w 4017384"/>
                <a:gd name="connsiteY43" fmla="*/ 885825 h 3098834"/>
                <a:gd name="connsiteX44" fmla="*/ 3607809 w 4017384"/>
                <a:gd name="connsiteY44" fmla="*/ 790575 h 3098834"/>
                <a:gd name="connsiteX45" fmla="*/ 3693534 w 4017384"/>
                <a:gd name="connsiteY45" fmla="*/ 676275 h 3098834"/>
                <a:gd name="connsiteX46" fmla="*/ 3807834 w 4017384"/>
                <a:gd name="connsiteY46" fmla="*/ 514350 h 3098834"/>
                <a:gd name="connsiteX47" fmla="*/ 3864984 w 4017384"/>
                <a:gd name="connsiteY47" fmla="*/ 285750 h 3098834"/>
                <a:gd name="connsiteX48" fmla="*/ 3950709 w 4017384"/>
                <a:gd name="connsiteY48" fmla="*/ 123825 h 3098834"/>
                <a:gd name="connsiteX49" fmla="*/ 4017384 w 4017384"/>
                <a:gd name="connsiteY49" fmla="*/ 0 h 3098834"/>
                <a:gd name="connsiteX0" fmla="*/ 1969509 w 4017384"/>
                <a:gd name="connsiteY0" fmla="*/ 2657475 h 3098834"/>
                <a:gd name="connsiteX1" fmla="*/ 1874259 w 4017384"/>
                <a:gd name="connsiteY1" fmla="*/ 2667000 h 3098834"/>
                <a:gd name="connsiteX2" fmla="*/ 1807584 w 4017384"/>
                <a:gd name="connsiteY2" fmla="*/ 2647950 h 3098834"/>
                <a:gd name="connsiteX3" fmla="*/ 1717097 w 4017384"/>
                <a:gd name="connsiteY3" fmla="*/ 2638425 h 3098834"/>
                <a:gd name="connsiteX4" fmla="*/ 1626609 w 4017384"/>
                <a:gd name="connsiteY4" fmla="*/ 2657475 h 3098834"/>
                <a:gd name="connsiteX5" fmla="*/ 1545647 w 4017384"/>
                <a:gd name="connsiteY5" fmla="*/ 2709862 h 3098834"/>
                <a:gd name="connsiteX6" fmla="*/ 1455159 w 4017384"/>
                <a:gd name="connsiteY6" fmla="*/ 2762250 h 3098834"/>
                <a:gd name="connsiteX7" fmla="*/ 1340859 w 4017384"/>
                <a:gd name="connsiteY7" fmla="*/ 2790825 h 3098834"/>
                <a:gd name="connsiteX8" fmla="*/ 1217034 w 4017384"/>
                <a:gd name="connsiteY8" fmla="*/ 2833687 h 3098834"/>
                <a:gd name="connsiteX9" fmla="*/ 1093209 w 4017384"/>
                <a:gd name="connsiteY9" fmla="*/ 2895600 h 3098834"/>
                <a:gd name="connsiteX10" fmla="*/ 978909 w 4017384"/>
                <a:gd name="connsiteY10" fmla="*/ 2895600 h 3098834"/>
                <a:gd name="connsiteX11" fmla="*/ 940809 w 4017384"/>
                <a:gd name="connsiteY11" fmla="*/ 2933700 h 3098834"/>
                <a:gd name="connsiteX12" fmla="*/ 845559 w 4017384"/>
                <a:gd name="connsiteY12" fmla="*/ 2952750 h 3098834"/>
                <a:gd name="connsiteX13" fmla="*/ 759834 w 4017384"/>
                <a:gd name="connsiteY13" fmla="*/ 3009900 h 3098834"/>
                <a:gd name="connsiteX14" fmla="*/ 731259 w 4017384"/>
                <a:gd name="connsiteY14" fmla="*/ 3057525 h 3098834"/>
                <a:gd name="connsiteX15" fmla="*/ 616959 w 4017384"/>
                <a:gd name="connsiteY15" fmla="*/ 3095625 h 3098834"/>
                <a:gd name="connsiteX16" fmla="*/ 483609 w 4017384"/>
                <a:gd name="connsiteY16" fmla="*/ 3095625 h 3098834"/>
                <a:gd name="connsiteX17" fmla="*/ 359784 w 4017384"/>
                <a:gd name="connsiteY17" fmla="*/ 3086100 h 3098834"/>
                <a:gd name="connsiteX18" fmla="*/ 216909 w 4017384"/>
                <a:gd name="connsiteY18" fmla="*/ 3048000 h 3098834"/>
                <a:gd name="connsiteX19" fmla="*/ 140709 w 4017384"/>
                <a:gd name="connsiteY19" fmla="*/ 3000375 h 3098834"/>
                <a:gd name="connsiteX20" fmla="*/ 45459 w 4017384"/>
                <a:gd name="connsiteY20" fmla="*/ 2905125 h 3098834"/>
                <a:gd name="connsiteX21" fmla="*/ 7359 w 4017384"/>
                <a:gd name="connsiteY21" fmla="*/ 2628900 h 3098834"/>
                <a:gd name="connsiteX22" fmla="*/ 188334 w 4017384"/>
                <a:gd name="connsiteY22" fmla="*/ 2409825 h 3098834"/>
                <a:gd name="connsiteX23" fmla="*/ 474084 w 4017384"/>
                <a:gd name="connsiteY23" fmla="*/ 2247900 h 3098834"/>
                <a:gd name="connsiteX24" fmla="*/ 769359 w 4017384"/>
                <a:gd name="connsiteY24" fmla="*/ 2124075 h 3098834"/>
                <a:gd name="connsiteX25" fmla="*/ 1093209 w 4017384"/>
                <a:gd name="connsiteY25" fmla="*/ 2009775 h 3098834"/>
                <a:gd name="connsiteX26" fmla="*/ 1283709 w 4017384"/>
                <a:gd name="connsiteY26" fmla="*/ 1971675 h 3098834"/>
                <a:gd name="connsiteX27" fmla="*/ 1559934 w 4017384"/>
                <a:gd name="connsiteY27" fmla="*/ 1943100 h 3098834"/>
                <a:gd name="connsiteX28" fmla="*/ 1740909 w 4017384"/>
                <a:gd name="connsiteY28" fmla="*/ 1981200 h 3098834"/>
                <a:gd name="connsiteX29" fmla="*/ 1902834 w 4017384"/>
                <a:gd name="connsiteY29" fmla="*/ 2000250 h 3098834"/>
                <a:gd name="connsiteX30" fmla="*/ 1931409 w 4017384"/>
                <a:gd name="connsiteY30" fmla="*/ 2019300 h 3098834"/>
                <a:gd name="connsiteX31" fmla="*/ 2026659 w 4017384"/>
                <a:gd name="connsiteY31" fmla="*/ 1885950 h 3098834"/>
                <a:gd name="connsiteX32" fmla="*/ 2217159 w 4017384"/>
                <a:gd name="connsiteY32" fmla="*/ 1771650 h 3098834"/>
                <a:gd name="connsiteX33" fmla="*/ 2417184 w 4017384"/>
                <a:gd name="connsiteY33" fmla="*/ 1638300 h 3098834"/>
                <a:gd name="connsiteX34" fmla="*/ 2512434 w 4017384"/>
                <a:gd name="connsiteY34" fmla="*/ 1524000 h 3098834"/>
                <a:gd name="connsiteX35" fmla="*/ 2512434 w 4017384"/>
                <a:gd name="connsiteY35" fmla="*/ 1333500 h 3098834"/>
                <a:gd name="connsiteX36" fmla="*/ 2531484 w 4017384"/>
                <a:gd name="connsiteY36" fmla="*/ 1181100 h 3098834"/>
                <a:gd name="connsiteX37" fmla="*/ 2645784 w 4017384"/>
                <a:gd name="connsiteY37" fmla="*/ 1076325 h 3098834"/>
                <a:gd name="connsiteX38" fmla="*/ 2855334 w 4017384"/>
                <a:gd name="connsiteY38" fmla="*/ 1000125 h 3098834"/>
                <a:gd name="connsiteX39" fmla="*/ 3055359 w 4017384"/>
                <a:gd name="connsiteY39" fmla="*/ 1104900 h 3098834"/>
                <a:gd name="connsiteX40" fmla="*/ 3112509 w 4017384"/>
                <a:gd name="connsiteY40" fmla="*/ 1238250 h 3098834"/>
                <a:gd name="connsiteX41" fmla="*/ 3322059 w 4017384"/>
                <a:gd name="connsiteY41" fmla="*/ 1114425 h 3098834"/>
                <a:gd name="connsiteX42" fmla="*/ 3445884 w 4017384"/>
                <a:gd name="connsiteY42" fmla="*/ 1000125 h 3098834"/>
                <a:gd name="connsiteX43" fmla="*/ 3512559 w 4017384"/>
                <a:gd name="connsiteY43" fmla="*/ 885825 h 3098834"/>
                <a:gd name="connsiteX44" fmla="*/ 3607809 w 4017384"/>
                <a:gd name="connsiteY44" fmla="*/ 790575 h 3098834"/>
                <a:gd name="connsiteX45" fmla="*/ 3693534 w 4017384"/>
                <a:gd name="connsiteY45" fmla="*/ 676275 h 3098834"/>
                <a:gd name="connsiteX46" fmla="*/ 3807834 w 4017384"/>
                <a:gd name="connsiteY46" fmla="*/ 514350 h 3098834"/>
                <a:gd name="connsiteX47" fmla="*/ 3864984 w 4017384"/>
                <a:gd name="connsiteY47" fmla="*/ 285750 h 3098834"/>
                <a:gd name="connsiteX48" fmla="*/ 3950709 w 4017384"/>
                <a:gd name="connsiteY48" fmla="*/ 123825 h 3098834"/>
                <a:gd name="connsiteX49" fmla="*/ 4017384 w 4017384"/>
                <a:gd name="connsiteY49" fmla="*/ 0 h 3098834"/>
                <a:gd name="connsiteX0" fmla="*/ 1969509 w 4017384"/>
                <a:gd name="connsiteY0" fmla="*/ 2657475 h 3098834"/>
                <a:gd name="connsiteX1" fmla="*/ 1874259 w 4017384"/>
                <a:gd name="connsiteY1" fmla="*/ 2667000 h 3098834"/>
                <a:gd name="connsiteX2" fmla="*/ 1807584 w 4017384"/>
                <a:gd name="connsiteY2" fmla="*/ 2647950 h 3098834"/>
                <a:gd name="connsiteX3" fmla="*/ 1717097 w 4017384"/>
                <a:gd name="connsiteY3" fmla="*/ 2638425 h 3098834"/>
                <a:gd name="connsiteX4" fmla="*/ 1626609 w 4017384"/>
                <a:gd name="connsiteY4" fmla="*/ 2657475 h 3098834"/>
                <a:gd name="connsiteX5" fmla="*/ 1545647 w 4017384"/>
                <a:gd name="connsiteY5" fmla="*/ 2709862 h 3098834"/>
                <a:gd name="connsiteX6" fmla="*/ 1455159 w 4017384"/>
                <a:gd name="connsiteY6" fmla="*/ 2762250 h 3098834"/>
                <a:gd name="connsiteX7" fmla="*/ 1340859 w 4017384"/>
                <a:gd name="connsiteY7" fmla="*/ 2790825 h 3098834"/>
                <a:gd name="connsiteX8" fmla="*/ 1217034 w 4017384"/>
                <a:gd name="connsiteY8" fmla="*/ 2833687 h 3098834"/>
                <a:gd name="connsiteX9" fmla="*/ 1097971 w 4017384"/>
                <a:gd name="connsiteY9" fmla="*/ 2876550 h 3098834"/>
                <a:gd name="connsiteX10" fmla="*/ 978909 w 4017384"/>
                <a:gd name="connsiteY10" fmla="*/ 2895600 h 3098834"/>
                <a:gd name="connsiteX11" fmla="*/ 940809 w 4017384"/>
                <a:gd name="connsiteY11" fmla="*/ 2933700 h 3098834"/>
                <a:gd name="connsiteX12" fmla="*/ 845559 w 4017384"/>
                <a:gd name="connsiteY12" fmla="*/ 2952750 h 3098834"/>
                <a:gd name="connsiteX13" fmla="*/ 759834 w 4017384"/>
                <a:gd name="connsiteY13" fmla="*/ 3009900 h 3098834"/>
                <a:gd name="connsiteX14" fmla="*/ 731259 w 4017384"/>
                <a:gd name="connsiteY14" fmla="*/ 3057525 h 3098834"/>
                <a:gd name="connsiteX15" fmla="*/ 616959 w 4017384"/>
                <a:gd name="connsiteY15" fmla="*/ 3095625 h 3098834"/>
                <a:gd name="connsiteX16" fmla="*/ 483609 w 4017384"/>
                <a:gd name="connsiteY16" fmla="*/ 3095625 h 3098834"/>
                <a:gd name="connsiteX17" fmla="*/ 359784 w 4017384"/>
                <a:gd name="connsiteY17" fmla="*/ 3086100 h 3098834"/>
                <a:gd name="connsiteX18" fmla="*/ 216909 w 4017384"/>
                <a:gd name="connsiteY18" fmla="*/ 3048000 h 3098834"/>
                <a:gd name="connsiteX19" fmla="*/ 140709 w 4017384"/>
                <a:gd name="connsiteY19" fmla="*/ 3000375 h 3098834"/>
                <a:gd name="connsiteX20" fmla="*/ 45459 w 4017384"/>
                <a:gd name="connsiteY20" fmla="*/ 2905125 h 3098834"/>
                <a:gd name="connsiteX21" fmla="*/ 7359 w 4017384"/>
                <a:gd name="connsiteY21" fmla="*/ 2628900 h 3098834"/>
                <a:gd name="connsiteX22" fmla="*/ 188334 w 4017384"/>
                <a:gd name="connsiteY22" fmla="*/ 2409825 h 3098834"/>
                <a:gd name="connsiteX23" fmla="*/ 474084 w 4017384"/>
                <a:gd name="connsiteY23" fmla="*/ 2247900 h 3098834"/>
                <a:gd name="connsiteX24" fmla="*/ 769359 w 4017384"/>
                <a:gd name="connsiteY24" fmla="*/ 2124075 h 3098834"/>
                <a:gd name="connsiteX25" fmla="*/ 1093209 w 4017384"/>
                <a:gd name="connsiteY25" fmla="*/ 2009775 h 3098834"/>
                <a:gd name="connsiteX26" fmla="*/ 1283709 w 4017384"/>
                <a:gd name="connsiteY26" fmla="*/ 1971675 h 3098834"/>
                <a:gd name="connsiteX27" fmla="*/ 1559934 w 4017384"/>
                <a:gd name="connsiteY27" fmla="*/ 1943100 h 3098834"/>
                <a:gd name="connsiteX28" fmla="*/ 1740909 w 4017384"/>
                <a:gd name="connsiteY28" fmla="*/ 1981200 h 3098834"/>
                <a:gd name="connsiteX29" fmla="*/ 1902834 w 4017384"/>
                <a:gd name="connsiteY29" fmla="*/ 2000250 h 3098834"/>
                <a:gd name="connsiteX30" fmla="*/ 1931409 w 4017384"/>
                <a:gd name="connsiteY30" fmla="*/ 2019300 h 3098834"/>
                <a:gd name="connsiteX31" fmla="*/ 2026659 w 4017384"/>
                <a:gd name="connsiteY31" fmla="*/ 1885950 h 3098834"/>
                <a:gd name="connsiteX32" fmla="*/ 2217159 w 4017384"/>
                <a:gd name="connsiteY32" fmla="*/ 1771650 h 3098834"/>
                <a:gd name="connsiteX33" fmla="*/ 2417184 w 4017384"/>
                <a:gd name="connsiteY33" fmla="*/ 1638300 h 3098834"/>
                <a:gd name="connsiteX34" fmla="*/ 2512434 w 4017384"/>
                <a:gd name="connsiteY34" fmla="*/ 1524000 h 3098834"/>
                <a:gd name="connsiteX35" fmla="*/ 2512434 w 4017384"/>
                <a:gd name="connsiteY35" fmla="*/ 1333500 h 3098834"/>
                <a:gd name="connsiteX36" fmla="*/ 2531484 w 4017384"/>
                <a:gd name="connsiteY36" fmla="*/ 1181100 h 3098834"/>
                <a:gd name="connsiteX37" fmla="*/ 2645784 w 4017384"/>
                <a:gd name="connsiteY37" fmla="*/ 1076325 h 3098834"/>
                <a:gd name="connsiteX38" fmla="*/ 2855334 w 4017384"/>
                <a:gd name="connsiteY38" fmla="*/ 1000125 h 3098834"/>
                <a:gd name="connsiteX39" fmla="*/ 3055359 w 4017384"/>
                <a:gd name="connsiteY39" fmla="*/ 1104900 h 3098834"/>
                <a:gd name="connsiteX40" fmla="*/ 3112509 w 4017384"/>
                <a:gd name="connsiteY40" fmla="*/ 1238250 h 3098834"/>
                <a:gd name="connsiteX41" fmla="*/ 3322059 w 4017384"/>
                <a:gd name="connsiteY41" fmla="*/ 1114425 h 3098834"/>
                <a:gd name="connsiteX42" fmla="*/ 3445884 w 4017384"/>
                <a:gd name="connsiteY42" fmla="*/ 1000125 h 3098834"/>
                <a:gd name="connsiteX43" fmla="*/ 3512559 w 4017384"/>
                <a:gd name="connsiteY43" fmla="*/ 885825 h 3098834"/>
                <a:gd name="connsiteX44" fmla="*/ 3607809 w 4017384"/>
                <a:gd name="connsiteY44" fmla="*/ 790575 h 3098834"/>
                <a:gd name="connsiteX45" fmla="*/ 3693534 w 4017384"/>
                <a:gd name="connsiteY45" fmla="*/ 676275 h 3098834"/>
                <a:gd name="connsiteX46" fmla="*/ 3807834 w 4017384"/>
                <a:gd name="connsiteY46" fmla="*/ 514350 h 3098834"/>
                <a:gd name="connsiteX47" fmla="*/ 3864984 w 4017384"/>
                <a:gd name="connsiteY47" fmla="*/ 285750 h 3098834"/>
                <a:gd name="connsiteX48" fmla="*/ 3950709 w 4017384"/>
                <a:gd name="connsiteY48" fmla="*/ 123825 h 3098834"/>
                <a:gd name="connsiteX49" fmla="*/ 4017384 w 4017384"/>
                <a:gd name="connsiteY49" fmla="*/ 0 h 3098834"/>
                <a:gd name="connsiteX0" fmla="*/ 1969509 w 4017384"/>
                <a:gd name="connsiteY0" fmla="*/ 2657475 h 3098834"/>
                <a:gd name="connsiteX1" fmla="*/ 1874259 w 4017384"/>
                <a:gd name="connsiteY1" fmla="*/ 2667000 h 3098834"/>
                <a:gd name="connsiteX2" fmla="*/ 1807584 w 4017384"/>
                <a:gd name="connsiteY2" fmla="*/ 2647950 h 3098834"/>
                <a:gd name="connsiteX3" fmla="*/ 1717097 w 4017384"/>
                <a:gd name="connsiteY3" fmla="*/ 2638425 h 3098834"/>
                <a:gd name="connsiteX4" fmla="*/ 1626609 w 4017384"/>
                <a:gd name="connsiteY4" fmla="*/ 2657475 h 3098834"/>
                <a:gd name="connsiteX5" fmla="*/ 1545647 w 4017384"/>
                <a:gd name="connsiteY5" fmla="*/ 2709862 h 3098834"/>
                <a:gd name="connsiteX6" fmla="*/ 1455159 w 4017384"/>
                <a:gd name="connsiteY6" fmla="*/ 2762250 h 3098834"/>
                <a:gd name="connsiteX7" fmla="*/ 1340859 w 4017384"/>
                <a:gd name="connsiteY7" fmla="*/ 2790825 h 3098834"/>
                <a:gd name="connsiteX8" fmla="*/ 1217034 w 4017384"/>
                <a:gd name="connsiteY8" fmla="*/ 2833687 h 3098834"/>
                <a:gd name="connsiteX9" fmla="*/ 1097971 w 4017384"/>
                <a:gd name="connsiteY9" fmla="*/ 2876550 h 3098834"/>
                <a:gd name="connsiteX10" fmla="*/ 997959 w 4017384"/>
                <a:gd name="connsiteY10" fmla="*/ 2900362 h 3098834"/>
                <a:gd name="connsiteX11" fmla="*/ 940809 w 4017384"/>
                <a:gd name="connsiteY11" fmla="*/ 2933700 h 3098834"/>
                <a:gd name="connsiteX12" fmla="*/ 845559 w 4017384"/>
                <a:gd name="connsiteY12" fmla="*/ 2952750 h 3098834"/>
                <a:gd name="connsiteX13" fmla="*/ 759834 w 4017384"/>
                <a:gd name="connsiteY13" fmla="*/ 3009900 h 3098834"/>
                <a:gd name="connsiteX14" fmla="*/ 731259 w 4017384"/>
                <a:gd name="connsiteY14" fmla="*/ 3057525 h 3098834"/>
                <a:gd name="connsiteX15" fmla="*/ 616959 w 4017384"/>
                <a:gd name="connsiteY15" fmla="*/ 3095625 h 3098834"/>
                <a:gd name="connsiteX16" fmla="*/ 483609 w 4017384"/>
                <a:gd name="connsiteY16" fmla="*/ 3095625 h 3098834"/>
                <a:gd name="connsiteX17" fmla="*/ 359784 w 4017384"/>
                <a:gd name="connsiteY17" fmla="*/ 3086100 h 3098834"/>
                <a:gd name="connsiteX18" fmla="*/ 216909 w 4017384"/>
                <a:gd name="connsiteY18" fmla="*/ 3048000 h 3098834"/>
                <a:gd name="connsiteX19" fmla="*/ 140709 w 4017384"/>
                <a:gd name="connsiteY19" fmla="*/ 3000375 h 3098834"/>
                <a:gd name="connsiteX20" fmla="*/ 45459 w 4017384"/>
                <a:gd name="connsiteY20" fmla="*/ 2905125 h 3098834"/>
                <a:gd name="connsiteX21" fmla="*/ 7359 w 4017384"/>
                <a:gd name="connsiteY21" fmla="*/ 2628900 h 3098834"/>
                <a:gd name="connsiteX22" fmla="*/ 188334 w 4017384"/>
                <a:gd name="connsiteY22" fmla="*/ 2409825 h 3098834"/>
                <a:gd name="connsiteX23" fmla="*/ 474084 w 4017384"/>
                <a:gd name="connsiteY23" fmla="*/ 2247900 h 3098834"/>
                <a:gd name="connsiteX24" fmla="*/ 769359 w 4017384"/>
                <a:gd name="connsiteY24" fmla="*/ 2124075 h 3098834"/>
                <a:gd name="connsiteX25" fmla="*/ 1093209 w 4017384"/>
                <a:gd name="connsiteY25" fmla="*/ 2009775 h 3098834"/>
                <a:gd name="connsiteX26" fmla="*/ 1283709 w 4017384"/>
                <a:gd name="connsiteY26" fmla="*/ 1971675 h 3098834"/>
                <a:gd name="connsiteX27" fmla="*/ 1559934 w 4017384"/>
                <a:gd name="connsiteY27" fmla="*/ 1943100 h 3098834"/>
                <a:gd name="connsiteX28" fmla="*/ 1740909 w 4017384"/>
                <a:gd name="connsiteY28" fmla="*/ 1981200 h 3098834"/>
                <a:gd name="connsiteX29" fmla="*/ 1902834 w 4017384"/>
                <a:gd name="connsiteY29" fmla="*/ 2000250 h 3098834"/>
                <a:gd name="connsiteX30" fmla="*/ 1931409 w 4017384"/>
                <a:gd name="connsiteY30" fmla="*/ 2019300 h 3098834"/>
                <a:gd name="connsiteX31" fmla="*/ 2026659 w 4017384"/>
                <a:gd name="connsiteY31" fmla="*/ 1885950 h 3098834"/>
                <a:gd name="connsiteX32" fmla="*/ 2217159 w 4017384"/>
                <a:gd name="connsiteY32" fmla="*/ 1771650 h 3098834"/>
                <a:gd name="connsiteX33" fmla="*/ 2417184 w 4017384"/>
                <a:gd name="connsiteY33" fmla="*/ 1638300 h 3098834"/>
                <a:gd name="connsiteX34" fmla="*/ 2512434 w 4017384"/>
                <a:gd name="connsiteY34" fmla="*/ 1524000 h 3098834"/>
                <a:gd name="connsiteX35" fmla="*/ 2512434 w 4017384"/>
                <a:gd name="connsiteY35" fmla="*/ 1333500 h 3098834"/>
                <a:gd name="connsiteX36" fmla="*/ 2531484 w 4017384"/>
                <a:gd name="connsiteY36" fmla="*/ 1181100 h 3098834"/>
                <a:gd name="connsiteX37" fmla="*/ 2645784 w 4017384"/>
                <a:gd name="connsiteY37" fmla="*/ 1076325 h 3098834"/>
                <a:gd name="connsiteX38" fmla="*/ 2855334 w 4017384"/>
                <a:gd name="connsiteY38" fmla="*/ 1000125 h 3098834"/>
                <a:gd name="connsiteX39" fmla="*/ 3055359 w 4017384"/>
                <a:gd name="connsiteY39" fmla="*/ 1104900 h 3098834"/>
                <a:gd name="connsiteX40" fmla="*/ 3112509 w 4017384"/>
                <a:gd name="connsiteY40" fmla="*/ 1238250 h 3098834"/>
                <a:gd name="connsiteX41" fmla="*/ 3322059 w 4017384"/>
                <a:gd name="connsiteY41" fmla="*/ 1114425 h 3098834"/>
                <a:gd name="connsiteX42" fmla="*/ 3445884 w 4017384"/>
                <a:gd name="connsiteY42" fmla="*/ 1000125 h 3098834"/>
                <a:gd name="connsiteX43" fmla="*/ 3512559 w 4017384"/>
                <a:gd name="connsiteY43" fmla="*/ 885825 h 3098834"/>
                <a:gd name="connsiteX44" fmla="*/ 3607809 w 4017384"/>
                <a:gd name="connsiteY44" fmla="*/ 790575 h 3098834"/>
                <a:gd name="connsiteX45" fmla="*/ 3693534 w 4017384"/>
                <a:gd name="connsiteY45" fmla="*/ 676275 h 3098834"/>
                <a:gd name="connsiteX46" fmla="*/ 3807834 w 4017384"/>
                <a:gd name="connsiteY46" fmla="*/ 514350 h 3098834"/>
                <a:gd name="connsiteX47" fmla="*/ 3864984 w 4017384"/>
                <a:gd name="connsiteY47" fmla="*/ 285750 h 3098834"/>
                <a:gd name="connsiteX48" fmla="*/ 3950709 w 4017384"/>
                <a:gd name="connsiteY48" fmla="*/ 123825 h 3098834"/>
                <a:gd name="connsiteX49" fmla="*/ 4017384 w 4017384"/>
                <a:gd name="connsiteY49" fmla="*/ 0 h 3098834"/>
                <a:gd name="connsiteX0" fmla="*/ 1969509 w 4017384"/>
                <a:gd name="connsiteY0" fmla="*/ 2657475 h 3098834"/>
                <a:gd name="connsiteX1" fmla="*/ 1874259 w 4017384"/>
                <a:gd name="connsiteY1" fmla="*/ 2667000 h 3098834"/>
                <a:gd name="connsiteX2" fmla="*/ 1807584 w 4017384"/>
                <a:gd name="connsiteY2" fmla="*/ 2647950 h 3098834"/>
                <a:gd name="connsiteX3" fmla="*/ 1717097 w 4017384"/>
                <a:gd name="connsiteY3" fmla="*/ 2638425 h 3098834"/>
                <a:gd name="connsiteX4" fmla="*/ 1626609 w 4017384"/>
                <a:gd name="connsiteY4" fmla="*/ 2657475 h 3098834"/>
                <a:gd name="connsiteX5" fmla="*/ 1545647 w 4017384"/>
                <a:gd name="connsiteY5" fmla="*/ 2709862 h 3098834"/>
                <a:gd name="connsiteX6" fmla="*/ 1455159 w 4017384"/>
                <a:gd name="connsiteY6" fmla="*/ 2762250 h 3098834"/>
                <a:gd name="connsiteX7" fmla="*/ 1340859 w 4017384"/>
                <a:gd name="connsiteY7" fmla="*/ 2790825 h 3098834"/>
                <a:gd name="connsiteX8" fmla="*/ 1217034 w 4017384"/>
                <a:gd name="connsiteY8" fmla="*/ 2833687 h 3098834"/>
                <a:gd name="connsiteX9" fmla="*/ 1097971 w 4017384"/>
                <a:gd name="connsiteY9" fmla="*/ 2876550 h 3098834"/>
                <a:gd name="connsiteX10" fmla="*/ 997959 w 4017384"/>
                <a:gd name="connsiteY10" fmla="*/ 2900362 h 3098834"/>
                <a:gd name="connsiteX11" fmla="*/ 940809 w 4017384"/>
                <a:gd name="connsiteY11" fmla="*/ 2933700 h 3098834"/>
                <a:gd name="connsiteX12" fmla="*/ 845559 w 4017384"/>
                <a:gd name="connsiteY12" fmla="*/ 2952750 h 3098834"/>
                <a:gd name="connsiteX13" fmla="*/ 731259 w 4017384"/>
                <a:gd name="connsiteY13" fmla="*/ 3057525 h 3098834"/>
                <a:gd name="connsiteX14" fmla="*/ 616959 w 4017384"/>
                <a:gd name="connsiteY14" fmla="*/ 3095625 h 3098834"/>
                <a:gd name="connsiteX15" fmla="*/ 483609 w 4017384"/>
                <a:gd name="connsiteY15" fmla="*/ 3095625 h 3098834"/>
                <a:gd name="connsiteX16" fmla="*/ 359784 w 4017384"/>
                <a:gd name="connsiteY16" fmla="*/ 3086100 h 3098834"/>
                <a:gd name="connsiteX17" fmla="*/ 216909 w 4017384"/>
                <a:gd name="connsiteY17" fmla="*/ 3048000 h 3098834"/>
                <a:gd name="connsiteX18" fmla="*/ 140709 w 4017384"/>
                <a:gd name="connsiteY18" fmla="*/ 3000375 h 3098834"/>
                <a:gd name="connsiteX19" fmla="*/ 45459 w 4017384"/>
                <a:gd name="connsiteY19" fmla="*/ 2905125 h 3098834"/>
                <a:gd name="connsiteX20" fmla="*/ 7359 w 4017384"/>
                <a:gd name="connsiteY20" fmla="*/ 2628900 h 3098834"/>
                <a:gd name="connsiteX21" fmla="*/ 188334 w 4017384"/>
                <a:gd name="connsiteY21" fmla="*/ 2409825 h 3098834"/>
                <a:gd name="connsiteX22" fmla="*/ 474084 w 4017384"/>
                <a:gd name="connsiteY22" fmla="*/ 2247900 h 3098834"/>
                <a:gd name="connsiteX23" fmla="*/ 769359 w 4017384"/>
                <a:gd name="connsiteY23" fmla="*/ 2124075 h 3098834"/>
                <a:gd name="connsiteX24" fmla="*/ 1093209 w 4017384"/>
                <a:gd name="connsiteY24" fmla="*/ 2009775 h 3098834"/>
                <a:gd name="connsiteX25" fmla="*/ 1283709 w 4017384"/>
                <a:gd name="connsiteY25" fmla="*/ 1971675 h 3098834"/>
                <a:gd name="connsiteX26" fmla="*/ 1559934 w 4017384"/>
                <a:gd name="connsiteY26" fmla="*/ 1943100 h 3098834"/>
                <a:gd name="connsiteX27" fmla="*/ 1740909 w 4017384"/>
                <a:gd name="connsiteY27" fmla="*/ 1981200 h 3098834"/>
                <a:gd name="connsiteX28" fmla="*/ 1902834 w 4017384"/>
                <a:gd name="connsiteY28" fmla="*/ 2000250 h 3098834"/>
                <a:gd name="connsiteX29" fmla="*/ 1931409 w 4017384"/>
                <a:gd name="connsiteY29" fmla="*/ 2019300 h 3098834"/>
                <a:gd name="connsiteX30" fmla="*/ 2026659 w 4017384"/>
                <a:gd name="connsiteY30" fmla="*/ 1885950 h 3098834"/>
                <a:gd name="connsiteX31" fmla="*/ 2217159 w 4017384"/>
                <a:gd name="connsiteY31" fmla="*/ 1771650 h 3098834"/>
                <a:gd name="connsiteX32" fmla="*/ 2417184 w 4017384"/>
                <a:gd name="connsiteY32" fmla="*/ 1638300 h 3098834"/>
                <a:gd name="connsiteX33" fmla="*/ 2512434 w 4017384"/>
                <a:gd name="connsiteY33" fmla="*/ 1524000 h 3098834"/>
                <a:gd name="connsiteX34" fmla="*/ 2512434 w 4017384"/>
                <a:gd name="connsiteY34" fmla="*/ 1333500 h 3098834"/>
                <a:gd name="connsiteX35" fmla="*/ 2531484 w 4017384"/>
                <a:gd name="connsiteY35" fmla="*/ 1181100 h 3098834"/>
                <a:gd name="connsiteX36" fmla="*/ 2645784 w 4017384"/>
                <a:gd name="connsiteY36" fmla="*/ 1076325 h 3098834"/>
                <a:gd name="connsiteX37" fmla="*/ 2855334 w 4017384"/>
                <a:gd name="connsiteY37" fmla="*/ 1000125 h 3098834"/>
                <a:gd name="connsiteX38" fmla="*/ 3055359 w 4017384"/>
                <a:gd name="connsiteY38" fmla="*/ 1104900 h 3098834"/>
                <a:gd name="connsiteX39" fmla="*/ 3112509 w 4017384"/>
                <a:gd name="connsiteY39" fmla="*/ 1238250 h 3098834"/>
                <a:gd name="connsiteX40" fmla="*/ 3322059 w 4017384"/>
                <a:gd name="connsiteY40" fmla="*/ 1114425 h 3098834"/>
                <a:gd name="connsiteX41" fmla="*/ 3445884 w 4017384"/>
                <a:gd name="connsiteY41" fmla="*/ 1000125 h 3098834"/>
                <a:gd name="connsiteX42" fmla="*/ 3512559 w 4017384"/>
                <a:gd name="connsiteY42" fmla="*/ 885825 h 3098834"/>
                <a:gd name="connsiteX43" fmla="*/ 3607809 w 4017384"/>
                <a:gd name="connsiteY43" fmla="*/ 790575 h 3098834"/>
                <a:gd name="connsiteX44" fmla="*/ 3693534 w 4017384"/>
                <a:gd name="connsiteY44" fmla="*/ 676275 h 3098834"/>
                <a:gd name="connsiteX45" fmla="*/ 3807834 w 4017384"/>
                <a:gd name="connsiteY45" fmla="*/ 514350 h 3098834"/>
                <a:gd name="connsiteX46" fmla="*/ 3864984 w 4017384"/>
                <a:gd name="connsiteY46" fmla="*/ 285750 h 3098834"/>
                <a:gd name="connsiteX47" fmla="*/ 3950709 w 4017384"/>
                <a:gd name="connsiteY47" fmla="*/ 123825 h 3098834"/>
                <a:gd name="connsiteX48" fmla="*/ 4017384 w 4017384"/>
                <a:gd name="connsiteY48" fmla="*/ 0 h 3098834"/>
                <a:gd name="connsiteX0" fmla="*/ 1969509 w 4017384"/>
                <a:gd name="connsiteY0" fmla="*/ 2657475 h 3098834"/>
                <a:gd name="connsiteX1" fmla="*/ 1874259 w 4017384"/>
                <a:gd name="connsiteY1" fmla="*/ 2667000 h 3098834"/>
                <a:gd name="connsiteX2" fmla="*/ 1807584 w 4017384"/>
                <a:gd name="connsiteY2" fmla="*/ 2647950 h 3098834"/>
                <a:gd name="connsiteX3" fmla="*/ 1717097 w 4017384"/>
                <a:gd name="connsiteY3" fmla="*/ 2638425 h 3098834"/>
                <a:gd name="connsiteX4" fmla="*/ 1626609 w 4017384"/>
                <a:gd name="connsiteY4" fmla="*/ 2657475 h 3098834"/>
                <a:gd name="connsiteX5" fmla="*/ 1545647 w 4017384"/>
                <a:gd name="connsiteY5" fmla="*/ 2709862 h 3098834"/>
                <a:gd name="connsiteX6" fmla="*/ 1455159 w 4017384"/>
                <a:gd name="connsiteY6" fmla="*/ 2762250 h 3098834"/>
                <a:gd name="connsiteX7" fmla="*/ 1340859 w 4017384"/>
                <a:gd name="connsiteY7" fmla="*/ 2790825 h 3098834"/>
                <a:gd name="connsiteX8" fmla="*/ 1217034 w 4017384"/>
                <a:gd name="connsiteY8" fmla="*/ 2833687 h 3098834"/>
                <a:gd name="connsiteX9" fmla="*/ 1097971 w 4017384"/>
                <a:gd name="connsiteY9" fmla="*/ 2876550 h 3098834"/>
                <a:gd name="connsiteX10" fmla="*/ 997959 w 4017384"/>
                <a:gd name="connsiteY10" fmla="*/ 2900362 h 3098834"/>
                <a:gd name="connsiteX11" fmla="*/ 940809 w 4017384"/>
                <a:gd name="connsiteY11" fmla="*/ 2933700 h 3098834"/>
                <a:gd name="connsiteX12" fmla="*/ 840797 w 4017384"/>
                <a:gd name="connsiteY12" fmla="*/ 2981325 h 3098834"/>
                <a:gd name="connsiteX13" fmla="*/ 731259 w 4017384"/>
                <a:gd name="connsiteY13" fmla="*/ 3057525 h 3098834"/>
                <a:gd name="connsiteX14" fmla="*/ 616959 w 4017384"/>
                <a:gd name="connsiteY14" fmla="*/ 3095625 h 3098834"/>
                <a:gd name="connsiteX15" fmla="*/ 483609 w 4017384"/>
                <a:gd name="connsiteY15" fmla="*/ 3095625 h 3098834"/>
                <a:gd name="connsiteX16" fmla="*/ 359784 w 4017384"/>
                <a:gd name="connsiteY16" fmla="*/ 3086100 h 3098834"/>
                <a:gd name="connsiteX17" fmla="*/ 216909 w 4017384"/>
                <a:gd name="connsiteY17" fmla="*/ 3048000 h 3098834"/>
                <a:gd name="connsiteX18" fmla="*/ 140709 w 4017384"/>
                <a:gd name="connsiteY18" fmla="*/ 3000375 h 3098834"/>
                <a:gd name="connsiteX19" fmla="*/ 45459 w 4017384"/>
                <a:gd name="connsiteY19" fmla="*/ 2905125 h 3098834"/>
                <a:gd name="connsiteX20" fmla="*/ 7359 w 4017384"/>
                <a:gd name="connsiteY20" fmla="*/ 2628900 h 3098834"/>
                <a:gd name="connsiteX21" fmla="*/ 188334 w 4017384"/>
                <a:gd name="connsiteY21" fmla="*/ 2409825 h 3098834"/>
                <a:gd name="connsiteX22" fmla="*/ 474084 w 4017384"/>
                <a:gd name="connsiteY22" fmla="*/ 2247900 h 3098834"/>
                <a:gd name="connsiteX23" fmla="*/ 769359 w 4017384"/>
                <a:gd name="connsiteY23" fmla="*/ 2124075 h 3098834"/>
                <a:gd name="connsiteX24" fmla="*/ 1093209 w 4017384"/>
                <a:gd name="connsiteY24" fmla="*/ 2009775 h 3098834"/>
                <a:gd name="connsiteX25" fmla="*/ 1283709 w 4017384"/>
                <a:gd name="connsiteY25" fmla="*/ 1971675 h 3098834"/>
                <a:gd name="connsiteX26" fmla="*/ 1559934 w 4017384"/>
                <a:gd name="connsiteY26" fmla="*/ 1943100 h 3098834"/>
                <a:gd name="connsiteX27" fmla="*/ 1740909 w 4017384"/>
                <a:gd name="connsiteY27" fmla="*/ 1981200 h 3098834"/>
                <a:gd name="connsiteX28" fmla="*/ 1902834 w 4017384"/>
                <a:gd name="connsiteY28" fmla="*/ 2000250 h 3098834"/>
                <a:gd name="connsiteX29" fmla="*/ 1931409 w 4017384"/>
                <a:gd name="connsiteY29" fmla="*/ 2019300 h 3098834"/>
                <a:gd name="connsiteX30" fmla="*/ 2026659 w 4017384"/>
                <a:gd name="connsiteY30" fmla="*/ 1885950 h 3098834"/>
                <a:gd name="connsiteX31" fmla="*/ 2217159 w 4017384"/>
                <a:gd name="connsiteY31" fmla="*/ 1771650 h 3098834"/>
                <a:gd name="connsiteX32" fmla="*/ 2417184 w 4017384"/>
                <a:gd name="connsiteY32" fmla="*/ 1638300 h 3098834"/>
                <a:gd name="connsiteX33" fmla="*/ 2512434 w 4017384"/>
                <a:gd name="connsiteY33" fmla="*/ 1524000 h 3098834"/>
                <a:gd name="connsiteX34" fmla="*/ 2512434 w 4017384"/>
                <a:gd name="connsiteY34" fmla="*/ 1333500 h 3098834"/>
                <a:gd name="connsiteX35" fmla="*/ 2531484 w 4017384"/>
                <a:gd name="connsiteY35" fmla="*/ 1181100 h 3098834"/>
                <a:gd name="connsiteX36" fmla="*/ 2645784 w 4017384"/>
                <a:gd name="connsiteY36" fmla="*/ 1076325 h 3098834"/>
                <a:gd name="connsiteX37" fmla="*/ 2855334 w 4017384"/>
                <a:gd name="connsiteY37" fmla="*/ 1000125 h 3098834"/>
                <a:gd name="connsiteX38" fmla="*/ 3055359 w 4017384"/>
                <a:gd name="connsiteY38" fmla="*/ 1104900 h 3098834"/>
                <a:gd name="connsiteX39" fmla="*/ 3112509 w 4017384"/>
                <a:gd name="connsiteY39" fmla="*/ 1238250 h 3098834"/>
                <a:gd name="connsiteX40" fmla="*/ 3322059 w 4017384"/>
                <a:gd name="connsiteY40" fmla="*/ 1114425 h 3098834"/>
                <a:gd name="connsiteX41" fmla="*/ 3445884 w 4017384"/>
                <a:gd name="connsiteY41" fmla="*/ 1000125 h 3098834"/>
                <a:gd name="connsiteX42" fmla="*/ 3512559 w 4017384"/>
                <a:gd name="connsiteY42" fmla="*/ 885825 h 3098834"/>
                <a:gd name="connsiteX43" fmla="*/ 3607809 w 4017384"/>
                <a:gd name="connsiteY43" fmla="*/ 790575 h 3098834"/>
                <a:gd name="connsiteX44" fmla="*/ 3693534 w 4017384"/>
                <a:gd name="connsiteY44" fmla="*/ 676275 h 3098834"/>
                <a:gd name="connsiteX45" fmla="*/ 3807834 w 4017384"/>
                <a:gd name="connsiteY45" fmla="*/ 514350 h 3098834"/>
                <a:gd name="connsiteX46" fmla="*/ 3864984 w 4017384"/>
                <a:gd name="connsiteY46" fmla="*/ 285750 h 3098834"/>
                <a:gd name="connsiteX47" fmla="*/ 3950709 w 4017384"/>
                <a:gd name="connsiteY47" fmla="*/ 123825 h 3098834"/>
                <a:gd name="connsiteX48" fmla="*/ 4017384 w 4017384"/>
                <a:gd name="connsiteY48" fmla="*/ 0 h 3098834"/>
                <a:gd name="connsiteX0" fmla="*/ 1975757 w 4023632"/>
                <a:gd name="connsiteY0" fmla="*/ 2657475 h 3098834"/>
                <a:gd name="connsiteX1" fmla="*/ 1880507 w 4023632"/>
                <a:gd name="connsiteY1" fmla="*/ 2667000 h 3098834"/>
                <a:gd name="connsiteX2" fmla="*/ 1813832 w 4023632"/>
                <a:gd name="connsiteY2" fmla="*/ 2647950 h 3098834"/>
                <a:gd name="connsiteX3" fmla="*/ 1723345 w 4023632"/>
                <a:gd name="connsiteY3" fmla="*/ 2638425 h 3098834"/>
                <a:gd name="connsiteX4" fmla="*/ 1632857 w 4023632"/>
                <a:gd name="connsiteY4" fmla="*/ 2657475 h 3098834"/>
                <a:gd name="connsiteX5" fmla="*/ 1551895 w 4023632"/>
                <a:gd name="connsiteY5" fmla="*/ 2709862 h 3098834"/>
                <a:gd name="connsiteX6" fmla="*/ 1461407 w 4023632"/>
                <a:gd name="connsiteY6" fmla="*/ 2762250 h 3098834"/>
                <a:gd name="connsiteX7" fmla="*/ 1347107 w 4023632"/>
                <a:gd name="connsiteY7" fmla="*/ 2790825 h 3098834"/>
                <a:gd name="connsiteX8" fmla="*/ 1223282 w 4023632"/>
                <a:gd name="connsiteY8" fmla="*/ 2833687 h 3098834"/>
                <a:gd name="connsiteX9" fmla="*/ 1104219 w 4023632"/>
                <a:gd name="connsiteY9" fmla="*/ 2876550 h 3098834"/>
                <a:gd name="connsiteX10" fmla="*/ 1004207 w 4023632"/>
                <a:gd name="connsiteY10" fmla="*/ 2900362 h 3098834"/>
                <a:gd name="connsiteX11" fmla="*/ 947057 w 4023632"/>
                <a:gd name="connsiteY11" fmla="*/ 2933700 h 3098834"/>
                <a:gd name="connsiteX12" fmla="*/ 847045 w 4023632"/>
                <a:gd name="connsiteY12" fmla="*/ 2981325 h 3098834"/>
                <a:gd name="connsiteX13" fmla="*/ 737507 w 4023632"/>
                <a:gd name="connsiteY13" fmla="*/ 3057525 h 3098834"/>
                <a:gd name="connsiteX14" fmla="*/ 623207 w 4023632"/>
                <a:gd name="connsiteY14" fmla="*/ 3095625 h 3098834"/>
                <a:gd name="connsiteX15" fmla="*/ 489857 w 4023632"/>
                <a:gd name="connsiteY15" fmla="*/ 3095625 h 3098834"/>
                <a:gd name="connsiteX16" fmla="*/ 366032 w 4023632"/>
                <a:gd name="connsiteY16" fmla="*/ 3086100 h 3098834"/>
                <a:gd name="connsiteX17" fmla="*/ 223157 w 4023632"/>
                <a:gd name="connsiteY17" fmla="*/ 3048000 h 3098834"/>
                <a:gd name="connsiteX18" fmla="*/ 146957 w 4023632"/>
                <a:gd name="connsiteY18" fmla="*/ 3000375 h 3098834"/>
                <a:gd name="connsiteX19" fmla="*/ 27895 w 4023632"/>
                <a:gd name="connsiteY19" fmla="*/ 2852737 h 3098834"/>
                <a:gd name="connsiteX20" fmla="*/ 13607 w 4023632"/>
                <a:gd name="connsiteY20" fmla="*/ 2628900 h 3098834"/>
                <a:gd name="connsiteX21" fmla="*/ 194582 w 4023632"/>
                <a:gd name="connsiteY21" fmla="*/ 2409825 h 3098834"/>
                <a:gd name="connsiteX22" fmla="*/ 480332 w 4023632"/>
                <a:gd name="connsiteY22" fmla="*/ 2247900 h 3098834"/>
                <a:gd name="connsiteX23" fmla="*/ 775607 w 4023632"/>
                <a:gd name="connsiteY23" fmla="*/ 2124075 h 3098834"/>
                <a:gd name="connsiteX24" fmla="*/ 1099457 w 4023632"/>
                <a:gd name="connsiteY24" fmla="*/ 2009775 h 3098834"/>
                <a:gd name="connsiteX25" fmla="*/ 1289957 w 4023632"/>
                <a:gd name="connsiteY25" fmla="*/ 1971675 h 3098834"/>
                <a:gd name="connsiteX26" fmla="*/ 1566182 w 4023632"/>
                <a:gd name="connsiteY26" fmla="*/ 1943100 h 3098834"/>
                <a:gd name="connsiteX27" fmla="*/ 1747157 w 4023632"/>
                <a:gd name="connsiteY27" fmla="*/ 1981200 h 3098834"/>
                <a:gd name="connsiteX28" fmla="*/ 1909082 w 4023632"/>
                <a:gd name="connsiteY28" fmla="*/ 2000250 h 3098834"/>
                <a:gd name="connsiteX29" fmla="*/ 1937657 w 4023632"/>
                <a:gd name="connsiteY29" fmla="*/ 2019300 h 3098834"/>
                <a:gd name="connsiteX30" fmla="*/ 2032907 w 4023632"/>
                <a:gd name="connsiteY30" fmla="*/ 1885950 h 3098834"/>
                <a:gd name="connsiteX31" fmla="*/ 2223407 w 4023632"/>
                <a:gd name="connsiteY31" fmla="*/ 1771650 h 3098834"/>
                <a:gd name="connsiteX32" fmla="*/ 2423432 w 4023632"/>
                <a:gd name="connsiteY32" fmla="*/ 1638300 h 3098834"/>
                <a:gd name="connsiteX33" fmla="*/ 2518682 w 4023632"/>
                <a:gd name="connsiteY33" fmla="*/ 1524000 h 3098834"/>
                <a:gd name="connsiteX34" fmla="*/ 2518682 w 4023632"/>
                <a:gd name="connsiteY34" fmla="*/ 1333500 h 3098834"/>
                <a:gd name="connsiteX35" fmla="*/ 2537732 w 4023632"/>
                <a:gd name="connsiteY35" fmla="*/ 1181100 h 3098834"/>
                <a:gd name="connsiteX36" fmla="*/ 2652032 w 4023632"/>
                <a:gd name="connsiteY36" fmla="*/ 1076325 h 3098834"/>
                <a:gd name="connsiteX37" fmla="*/ 2861582 w 4023632"/>
                <a:gd name="connsiteY37" fmla="*/ 1000125 h 3098834"/>
                <a:gd name="connsiteX38" fmla="*/ 3061607 w 4023632"/>
                <a:gd name="connsiteY38" fmla="*/ 1104900 h 3098834"/>
                <a:gd name="connsiteX39" fmla="*/ 3118757 w 4023632"/>
                <a:gd name="connsiteY39" fmla="*/ 1238250 h 3098834"/>
                <a:gd name="connsiteX40" fmla="*/ 3328307 w 4023632"/>
                <a:gd name="connsiteY40" fmla="*/ 1114425 h 3098834"/>
                <a:gd name="connsiteX41" fmla="*/ 3452132 w 4023632"/>
                <a:gd name="connsiteY41" fmla="*/ 1000125 h 3098834"/>
                <a:gd name="connsiteX42" fmla="*/ 3518807 w 4023632"/>
                <a:gd name="connsiteY42" fmla="*/ 885825 h 3098834"/>
                <a:gd name="connsiteX43" fmla="*/ 3614057 w 4023632"/>
                <a:gd name="connsiteY43" fmla="*/ 790575 h 3098834"/>
                <a:gd name="connsiteX44" fmla="*/ 3699782 w 4023632"/>
                <a:gd name="connsiteY44" fmla="*/ 676275 h 3098834"/>
                <a:gd name="connsiteX45" fmla="*/ 3814082 w 4023632"/>
                <a:gd name="connsiteY45" fmla="*/ 514350 h 3098834"/>
                <a:gd name="connsiteX46" fmla="*/ 3871232 w 4023632"/>
                <a:gd name="connsiteY46" fmla="*/ 285750 h 3098834"/>
                <a:gd name="connsiteX47" fmla="*/ 3956957 w 4023632"/>
                <a:gd name="connsiteY47" fmla="*/ 123825 h 3098834"/>
                <a:gd name="connsiteX48" fmla="*/ 4023632 w 4023632"/>
                <a:gd name="connsiteY48" fmla="*/ 0 h 3098834"/>
                <a:gd name="connsiteX0" fmla="*/ 1956526 w 4004401"/>
                <a:gd name="connsiteY0" fmla="*/ 2657475 h 3098834"/>
                <a:gd name="connsiteX1" fmla="*/ 1861276 w 4004401"/>
                <a:gd name="connsiteY1" fmla="*/ 2667000 h 3098834"/>
                <a:gd name="connsiteX2" fmla="*/ 1794601 w 4004401"/>
                <a:gd name="connsiteY2" fmla="*/ 2647950 h 3098834"/>
                <a:gd name="connsiteX3" fmla="*/ 1704114 w 4004401"/>
                <a:gd name="connsiteY3" fmla="*/ 2638425 h 3098834"/>
                <a:gd name="connsiteX4" fmla="*/ 1613626 w 4004401"/>
                <a:gd name="connsiteY4" fmla="*/ 2657475 h 3098834"/>
                <a:gd name="connsiteX5" fmla="*/ 1532664 w 4004401"/>
                <a:gd name="connsiteY5" fmla="*/ 2709862 h 3098834"/>
                <a:gd name="connsiteX6" fmla="*/ 1442176 w 4004401"/>
                <a:gd name="connsiteY6" fmla="*/ 2762250 h 3098834"/>
                <a:gd name="connsiteX7" fmla="*/ 1327876 w 4004401"/>
                <a:gd name="connsiteY7" fmla="*/ 2790825 h 3098834"/>
                <a:gd name="connsiteX8" fmla="*/ 1204051 w 4004401"/>
                <a:gd name="connsiteY8" fmla="*/ 2833687 h 3098834"/>
                <a:gd name="connsiteX9" fmla="*/ 1084988 w 4004401"/>
                <a:gd name="connsiteY9" fmla="*/ 2876550 h 3098834"/>
                <a:gd name="connsiteX10" fmla="*/ 984976 w 4004401"/>
                <a:gd name="connsiteY10" fmla="*/ 2900362 h 3098834"/>
                <a:gd name="connsiteX11" fmla="*/ 927826 w 4004401"/>
                <a:gd name="connsiteY11" fmla="*/ 2933700 h 3098834"/>
                <a:gd name="connsiteX12" fmla="*/ 827814 w 4004401"/>
                <a:gd name="connsiteY12" fmla="*/ 2981325 h 3098834"/>
                <a:gd name="connsiteX13" fmla="*/ 718276 w 4004401"/>
                <a:gd name="connsiteY13" fmla="*/ 3057525 h 3098834"/>
                <a:gd name="connsiteX14" fmla="*/ 603976 w 4004401"/>
                <a:gd name="connsiteY14" fmla="*/ 3095625 h 3098834"/>
                <a:gd name="connsiteX15" fmla="*/ 470626 w 4004401"/>
                <a:gd name="connsiteY15" fmla="*/ 3095625 h 3098834"/>
                <a:gd name="connsiteX16" fmla="*/ 346801 w 4004401"/>
                <a:gd name="connsiteY16" fmla="*/ 3086100 h 3098834"/>
                <a:gd name="connsiteX17" fmla="*/ 203926 w 4004401"/>
                <a:gd name="connsiteY17" fmla="*/ 3048000 h 3098834"/>
                <a:gd name="connsiteX18" fmla="*/ 127726 w 4004401"/>
                <a:gd name="connsiteY18" fmla="*/ 3000375 h 3098834"/>
                <a:gd name="connsiteX19" fmla="*/ 8664 w 4004401"/>
                <a:gd name="connsiteY19" fmla="*/ 2852737 h 3098834"/>
                <a:gd name="connsiteX20" fmla="*/ 27713 w 4004401"/>
                <a:gd name="connsiteY20" fmla="*/ 2609850 h 3098834"/>
                <a:gd name="connsiteX21" fmla="*/ 175351 w 4004401"/>
                <a:gd name="connsiteY21" fmla="*/ 2409825 h 3098834"/>
                <a:gd name="connsiteX22" fmla="*/ 461101 w 4004401"/>
                <a:gd name="connsiteY22" fmla="*/ 2247900 h 3098834"/>
                <a:gd name="connsiteX23" fmla="*/ 756376 w 4004401"/>
                <a:gd name="connsiteY23" fmla="*/ 2124075 h 3098834"/>
                <a:gd name="connsiteX24" fmla="*/ 1080226 w 4004401"/>
                <a:gd name="connsiteY24" fmla="*/ 2009775 h 3098834"/>
                <a:gd name="connsiteX25" fmla="*/ 1270726 w 4004401"/>
                <a:gd name="connsiteY25" fmla="*/ 1971675 h 3098834"/>
                <a:gd name="connsiteX26" fmla="*/ 1546951 w 4004401"/>
                <a:gd name="connsiteY26" fmla="*/ 1943100 h 3098834"/>
                <a:gd name="connsiteX27" fmla="*/ 1727926 w 4004401"/>
                <a:gd name="connsiteY27" fmla="*/ 1981200 h 3098834"/>
                <a:gd name="connsiteX28" fmla="*/ 1889851 w 4004401"/>
                <a:gd name="connsiteY28" fmla="*/ 2000250 h 3098834"/>
                <a:gd name="connsiteX29" fmla="*/ 1918426 w 4004401"/>
                <a:gd name="connsiteY29" fmla="*/ 2019300 h 3098834"/>
                <a:gd name="connsiteX30" fmla="*/ 2013676 w 4004401"/>
                <a:gd name="connsiteY30" fmla="*/ 1885950 h 3098834"/>
                <a:gd name="connsiteX31" fmla="*/ 2204176 w 4004401"/>
                <a:gd name="connsiteY31" fmla="*/ 1771650 h 3098834"/>
                <a:gd name="connsiteX32" fmla="*/ 2404201 w 4004401"/>
                <a:gd name="connsiteY32" fmla="*/ 1638300 h 3098834"/>
                <a:gd name="connsiteX33" fmla="*/ 2499451 w 4004401"/>
                <a:gd name="connsiteY33" fmla="*/ 1524000 h 3098834"/>
                <a:gd name="connsiteX34" fmla="*/ 2499451 w 4004401"/>
                <a:gd name="connsiteY34" fmla="*/ 1333500 h 3098834"/>
                <a:gd name="connsiteX35" fmla="*/ 2518501 w 4004401"/>
                <a:gd name="connsiteY35" fmla="*/ 1181100 h 3098834"/>
                <a:gd name="connsiteX36" fmla="*/ 2632801 w 4004401"/>
                <a:gd name="connsiteY36" fmla="*/ 1076325 h 3098834"/>
                <a:gd name="connsiteX37" fmla="*/ 2842351 w 4004401"/>
                <a:gd name="connsiteY37" fmla="*/ 1000125 h 3098834"/>
                <a:gd name="connsiteX38" fmla="*/ 3042376 w 4004401"/>
                <a:gd name="connsiteY38" fmla="*/ 1104900 h 3098834"/>
                <a:gd name="connsiteX39" fmla="*/ 3099526 w 4004401"/>
                <a:gd name="connsiteY39" fmla="*/ 1238250 h 3098834"/>
                <a:gd name="connsiteX40" fmla="*/ 3309076 w 4004401"/>
                <a:gd name="connsiteY40" fmla="*/ 1114425 h 3098834"/>
                <a:gd name="connsiteX41" fmla="*/ 3432901 w 4004401"/>
                <a:gd name="connsiteY41" fmla="*/ 1000125 h 3098834"/>
                <a:gd name="connsiteX42" fmla="*/ 3499576 w 4004401"/>
                <a:gd name="connsiteY42" fmla="*/ 885825 h 3098834"/>
                <a:gd name="connsiteX43" fmla="*/ 3594826 w 4004401"/>
                <a:gd name="connsiteY43" fmla="*/ 790575 h 3098834"/>
                <a:gd name="connsiteX44" fmla="*/ 3680551 w 4004401"/>
                <a:gd name="connsiteY44" fmla="*/ 676275 h 3098834"/>
                <a:gd name="connsiteX45" fmla="*/ 3794851 w 4004401"/>
                <a:gd name="connsiteY45" fmla="*/ 514350 h 3098834"/>
                <a:gd name="connsiteX46" fmla="*/ 3852001 w 4004401"/>
                <a:gd name="connsiteY46" fmla="*/ 285750 h 3098834"/>
                <a:gd name="connsiteX47" fmla="*/ 3937726 w 4004401"/>
                <a:gd name="connsiteY47" fmla="*/ 123825 h 3098834"/>
                <a:gd name="connsiteX48" fmla="*/ 4004401 w 4004401"/>
                <a:gd name="connsiteY48" fmla="*/ 0 h 3098834"/>
                <a:gd name="connsiteX0" fmla="*/ 1956526 w 4004401"/>
                <a:gd name="connsiteY0" fmla="*/ 2657475 h 3098834"/>
                <a:gd name="connsiteX1" fmla="*/ 1861276 w 4004401"/>
                <a:gd name="connsiteY1" fmla="*/ 2667000 h 3098834"/>
                <a:gd name="connsiteX2" fmla="*/ 1794601 w 4004401"/>
                <a:gd name="connsiteY2" fmla="*/ 2647950 h 3098834"/>
                <a:gd name="connsiteX3" fmla="*/ 1704114 w 4004401"/>
                <a:gd name="connsiteY3" fmla="*/ 2638425 h 3098834"/>
                <a:gd name="connsiteX4" fmla="*/ 1613626 w 4004401"/>
                <a:gd name="connsiteY4" fmla="*/ 2657475 h 3098834"/>
                <a:gd name="connsiteX5" fmla="*/ 1532664 w 4004401"/>
                <a:gd name="connsiteY5" fmla="*/ 2709862 h 3098834"/>
                <a:gd name="connsiteX6" fmla="*/ 1442176 w 4004401"/>
                <a:gd name="connsiteY6" fmla="*/ 2762250 h 3098834"/>
                <a:gd name="connsiteX7" fmla="*/ 1327876 w 4004401"/>
                <a:gd name="connsiteY7" fmla="*/ 2790825 h 3098834"/>
                <a:gd name="connsiteX8" fmla="*/ 1204051 w 4004401"/>
                <a:gd name="connsiteY8" fmla="*/ 2833687 h 3098834"/>
                <a:gd name="connsiteX9" fmla="*/ 1084988 w 4004401"/>
                <a:gd name="connsiteY9" fmla="*/ 2876550 h 3098834"/>
                <a:gd name="connsiteX10" fmla="*/ 984976 w 4004401"/>
                <a:gd name="connsiteY10" fmla="*/ 2900362 h 3098834"/>
                <a:gd name="connsiteX11" fmla="*/ 927826 w 4004401"/>
                <a:gd name="connsiteY11" fmla="*/ 2933700 h 3098834"/>
                <a:gd name="connsiteX12" fmla="*/ 827814 w 4004401"/>
                <a:gd name="connsiteY12" fmla="*/ 2981325 h 3098834"/>
                <a:gd name="connsiteX13" fmla="*/ 718276 w 4004401"/>
                <a:gd name="connsiteY13" fmla="*/ 3057525 h 3098834"/>
                <a:gd name="connsiteX14" fmla="*/ 603976 w 4004401"/>
                <a:gd name="connsiteY14" fmla="*/ 3095625 h 3098834"/>
                <a:gd name="connsiteX15" fmla="*/ 470626 w 4004401"/>
                <a:gd name="connsiteY15" fmla="*/ 3095625 h 3098834"/>
                <a:gd name="connsiteX16" fmla="*/ 346801 w 4004401"/>
                <a:gd name="connsiteY16" fmla="*/ 3086100 h 3098834"/>
                <a:gd name="connsiteX17" fmla="*/ 203926 w 4004401"/>
                <a:gd name="connsiteY17" fmla="*/ 3048000 h 3098834"/>
                <a:gd name="connsiteX18" fmla="*/ 127726 w 4004401"/>
                <a:gd name="connsiteY18" fmla="*/ 3000375 h 3098834"/>
                <a:gd name="connsiteX19" fmla="*/ 8664 w 4004401"/>
                <a:gd name="connsiteY19" fmla="*/ 2809875 h 3098834"/>
                <a:gd name="connsiteX20" fmla="*/ 27713 w 4004401"/>
                <a:gd name="connsiteY20" fmla="*/ 2609850 h 3098834"/>
                <a:gd name="connsiteX21" fmla="*/ 175351 w 4004401"/>
                <a:gd name="connsiteY21" fmla="*/ 2409825 h 3098834"/>
                <a:gd name="connsiteX22" fmla="*/ 461101 w 4004401"/>
                <a:gd name="connsiteY22" fmla="*/ 2247900 h 3098834"/>
                <a:gd name="connsiteX23" fmla="*/ 756376 w 4004401"/>
                <a:gd name="connsiteY23" fmla="*/ 2124075 h 3098834"/>
                <a:gd name="connsiteX24" fmla="*/ 1080226 w 4004401"/>
                <a:gd name="connsiteY24" fmla="*/ 2009775 h 3098834"/>
                <a:gd name="connsiteX25" fmla="*/ 1270726 w 4004401"/>
                <a:gd name="connsiteY25" fmla="*/ 1971675 h 3098834"/>
                <a:gd name="connsiteX26" fmla="*/ 1546951 w 4004401"/>
                <a:gd name="connsiteY26" fmla="*/ 1943100 h 3098834"/>
                <a:gd name="connsiteX27" fmla="*/ 1727926 w 4004401"/>
                <a:gd name="connsiteY27" fmla="*/ 1981200 h 3098834"/>
                <a:gd name="connsiteX28" fmla="*/ 1889851 w 4004401"/>
                <a:gd name="connsiteY28" fmla="*/ 2000250 h 3098834"/>
                <a:gd name="connsiteX29" fmla="*/ 1918426 w 4004401"/>
                <a:gd name="connsiteY29" fmla="*/ 2019300 h 3098834"/>
                <a:gd name="connsiteX30" fmla="*/ 2013676 w 4004401"/>
                <a:gd name="connsiteY30" fmla="*/ 1885950 h 3098834"/>
                <a:gd name="connsiteX31" fmla="*/ 2204176 w 4004401"/>
                <a:gd name="connsiteY31" fmla="*/ 1771650 h 3098834"/>
                <a:gd name="connsiteX32" fmla="*/ 2404201 w 4004401"/>
                <a:gd name="connsiteY32" fmla="*/ 1638300 h 3098834"/>
                <a:gd name="connsiteX33" fmla="*/ 2499451 w 4004401"/>
                <a:gd name="connsiteY33" fmla="*/ 1524000 h 3098834"/>
                <a:gd name="connsiteX34" fmla="*/ 2499451 w 4004401"/>
                <a:gd name="connsiteY34" fmla="*/ 1333500 h 3098834"/>
                <a:gd name="connsiteX35" fmla="*/ 2518501 w 4004401"/>
                <a:gd name="connsiteY35" fmla="*/ 1181100 h 3098834"/>
                <a:gd name="connsiteX36" fmla="*/ 2632801 w 4004401"/>
                <a:gd name="connsiteY36" fmla="*/ 1076325 h 3098834"/>
                <a:gd name="connsiteX37" fmla="*/ 2842351 w 4004401"/>
                <a:gd name="connsiteY37" fmla="*/ 1000125 h 3098834"/>
                <a:gd name="connsiteX38" fmla="*/ 3042376 w 4004401"/>
                <a:gd name="connsiteY38" fmla="*/ 1104900 h 3098834"/>
                <a:gd name="connsiteX39" fmla="*/ 3099526 w 4004401"/>
                <a:gd name="connsiteY39" fmla="*/ 1238250 h 3098834"/>
                <a:gd name="connsiteX40" fmla="*/ 3309076 w 4004401"/>
                <a:gd name="connsiteY40" fmla="*/ 1114425 h 3098834"/>
                <a:gd name="connsiteX41" fmla="*/ 3432901 w 4004401"/>
                <a:gd name="connsiteY41" fmla="*/ 1000125 h 3098834"/>
                <a:gd name="connsiteX42" fmla="*/ 3499576 w 4004401"/>
                <a:gd name="connsiteY42" fmla="*/ 885825 h 3098834"/>
                <a:gd name="connsiteX43" fmla="*/ 3594826 w 4004401"/>
                <a:gd name="connsiteY43" fmla="*/ 790575 h 3098834"/>
                <a:gd name="connsiteX44" fmla="*/ 3680551 w 4004401"/>
                <a:gd name="connsiteY44" fmla="*/ 676275 h 3098834"/>
                <a:gd name="connsiteX45" fmla="*/ 3794851 w 4004401"/>
                <a:gd name="connsiteY45" fmla="*/ 514350 h 3098834"/>
                <a:gd name="connsiteX46" fmla="*/ 3852001 w 4004401"/>
                <a:gd name="connsiteY46" fmla="*/ 285750 h 3098834"/>
                <a:gd name="connsiteX47" fmla="*/ 3937726 w 4004401"/>
                <a:gd name="connsiteY47" fmla="*/ 123825 h 3098834"/>
                <a:gd name="connsiteX48" fmla="*/ 4004401 w 4004401"/>
                <a:gd name="connsiteY48" fmla="*/ 0 h 3098834"/>
                <a:gd name="connsiteX0" fmla="*/ 1956526 w 4004401"/>
                <a:gd name="connsiteY0" fmla="*/ 2657475 h 3098834"/>
                <a:gd name="connsiteX1" fmla="*/ 1861276 w 4004401"/>
                <a:gd name="connsiteY1" fmla="*/ 2667000 h 3098834"/>
                <a:gd name="connsiteX2" fmla="*/ 1794601 w 4004401"/>
                <a:gd name="connsiteY2" fmla="*/ 2647950 h 3098834"/>
                <a:gd name="connsiteX3" fmla="*/ 1704114 w 4004401"/>
                <a:gd name="connsiteY3" fmla="*/ 2638425 h 3098834"/>
                <a:gd name="connsiteX4" fmla="*/ 1613626 w 4004401"/>
                <a:gd name="connsiteY4" fmla="*/ 2657475 h 3098834"/>
                <a:gd name="connsiteX5" fmla="*/ 1532664 w 4004401"/>
                <a:gd name="connsiteY5" fmla="*/ 2709862 h 3098834"/>
                <a:gd name="connsiteX6" fmla="*/ 1442176 w 4004401"/>
                <a:gd name="connsiteY6" fmla="*/ 2762250 h 3098834"/>
                <a:gd name="connsiteX7" fmla="*/ 1327876 w 4004401"/>
                <a:gd name="connsiteY7" fmla="*/ 2790825 h 3098834"/>
                <a:gd name="connsiteX8" fmla="*/ 1204051 w 4004401"/>
                <a:gd name="connsiteY8" fmla="*/ 2833687 h 3098834"/>
                <a:gd name="connsiteX9" fmla="*/ 1084988 w 4004401"/>
                <a:gd name="connsiteY9" fmla="*/ 2876550 h 3098834"/>
                <a:gd name="connsiteX10" fmla="*/ 984976 w 4004401"/>
                <a:gd name="connsiteY10" fmla="*/ 2900362 h 3098834"/>
                <a:gd name="connsiteX11" fmla="*/ 927826 w 4004401"/>
                <a:gd name="connsiteY11" fmla="*/ 2933700 h 3098834"/>
                <a:gd name="connsiteX12" fmla="*/ 827814 w 4004401"/>
                <a:gd name="connsiteY12" fmla="*/ 2981325 h 3098834"/>
                <a:gd name="connsiteX13" fmla="*/ 718276 w 4004401"/>
                <a:gd name="connsiteY13" fmla="*/ 3057525 h 3098834"/>
                <a:gd name="connsiteX14" fmla="*/ 603976 w 4004401"/>
                <a:gd name="connsiteY14" fmla="*/ 3095625 h 3098834"/>
                <a:gd name="connsiteX15" fmla="*/ 470626 w 4004401"/>
                <a:gd name="connsiteY15" fmla="*/ 3095625 h 3098834"/>
                <a:gd name="connsiteX16" fmla="*/ 346801 w 4004401"/>
                <a:gd name="connsiteY16" fmla="*/ 3086100 h 3098834"/>
                <a:gd name="connsiteX17" fmla="*/ 203926 w 4004401"/>
                <a:gd name="connsiteY17" fmla="*/ 3048000 h 3098834"/>
                <a:gd name="connsiteX18" fmla="*/ 127726 w 4004401"/>
                <a:gd name="connsiteY18" fmla="*/ 3000375 h 3098834"/>
                <a:gd name="connsiteX19" fmla="*/ 8664 w 4004401"/>
                <a:gd name="connsiteY19" fmla="*/ 2809875 h 3098834"/>
                <a:gd name="connsiteX20" fmla="*/ 27713 w 4004401"/>
                <a:gd name="connsiteY20" fmla="*/ 2609850 h 3098834"/>
                <a:gd name="connsiteX21" fmla="*/ 175351 w 4004401"/>
                <a:gd name="connsiteY21" fmla="*/ 2409825 h 3098834"/>
                <a:gd name="connsiteX22" fmla="*/ 461101 w 4004401"/>
                <a:gd name="connsiteY22" fmla="*/ 2247900 h 3098834"/>
                <a:gd name="connsiteX23" fmla="*/ 689701 w 4004401"/>
                <a:gd name="connsiteY23" fmla="*/ 2147887 h 3098834"/>
                <a:gd name="connsiteX24" fmla="*/ 1080226 w 4004401"/>
                <a:gd name="connsiteY24" fmla="*/ 2009775 h 3098834"/>
                <a:gd name="connsiteX25" fmla="*/ 1270726 w 4004401"/>
                <a:gd name="connsiteY25" fmla="*/ 1971675 h 3098834"/>
                <a:gd name="connsiteX26" fmla="*/ 1546951 w 4004401"/>
                <a:gd name="connsiteY26" fmla="*/ 1943100 h 3098834"/>
                <a:gd name="connsiteX27" fmla="*/ 1727926 w 4004401"/>
                <a:gd name="connsiteY27" fmla="*/ 1981200 h 3098834"/>
                <a:gd name="connsiteX28" fmla="*/ 1889851 w 4004401"/>
                <a:gd name="connsiteY28" fmla="*/ 2000250 h 3098834"/>
                <a:gd name="connsiteX29" fmla="*/ 1918426 w 4004401"/>
                <a:gd name="connsiteY29" fmla="*/ 2019300 h 3098834"/>
                <a:gd name="connsiteX30" fmla="*/ 2013676 w 4004401"/>
                <a:gd name="connsiteY30" fmla="*/ 1885950 h 3098834"/>
                <a:gd name="connsiteX31" fmla="*/ 2204176 w 4004401"/>
                <a:gd name="connsiteY31" fmla="*/ 1771650 h 3098834"/>
                <a:gd name="connsiteX32" fmla="*/ 2404201 w 4004401"/>
                <a:gd name="connsiteY32" fmla="*/ 1638300 h 3098834"/>
                <a:gd name="connsiteX33" fmla="*/ 2499451 w 4004401"/>
                <a:gd name="connsiteY33" fmla="*/ 1524000 h 3098834"/>
                <a:gd name="connsiteX34" fmla="*/ 2499451 w 4004401"/>
                <a:gd name="connsiteY34" fmla="*/ 1333500 h 3098834"/>
                <a:gd name="connsiteX35" fmla="*/ 2518501 w 4004401"/>
                <a:gd name="connsiteY35" fmla="*/ 1181100 h 3098834"/>
                <a:gd name="connsiteX36" fmla="*/ 2632801 w 4004401"/>
                <a:gd name="connsiteY36" fmla="*/ 1076325 h 3098834"/>
                <a:gd name="connsiteX37" fmla="*/ 2842351 w 4004401"/>
                <a:gd name="connsiteY37" fmla="*/ 1000125 h 3098834"/>
                <a:gd name="connsiteX38" fmla="*/ 3042376 w 4004401"/>
                <a:gd name="connsiteY38" fmla="*/ 1104900 h 3098834"/>
                <a:gd name="connsiteX39" fmla="*/ 3099526 w 4004401"/>
                <a:gd name="connsiteY39" fmla="*/ 1238250 h 3098834"/>
                <a:gd name="connsiteX40" fmla="*/ 3309076 w 4004401"/>
                <a:gd name="connsiteY40" fmla="*/ 1114425 h 3098834"/>
                <a:gd name="connsiteX41" fmla="*/ 3432901 w 4004401"/>
                <a:gd name="connsiteY41" fmla="*/ 1000125 h 3098834"/>
                <a:gd name="connsiteX42" fmla="*/ 3499576 w 4004401"/>
                <a:gd name="connsiteY42" fmla="*/ 885825 h 3098834"/>
                <a:gd name="connsiteX43" fmla="*/ 3594826 w 4004401"/>
                <a:gd name="connsiteY43" fmla="*/ 790575 h 3098834"/>
                <a:gd name="connsiteX44" fmla="*/ 3680551 w 4004401"/>
                <a:gd name="connsiteY44" fmla="*/ 676275 h 3098834"/>
                <a:gd name="connsiteX45" fmla="*/ 3794851 w 4004401"/>
                <a:gd name="connsiteY45" fmla="*/ 514350 h 3098834"/>
                <a:gd name="connsiteX46" fmla="*/ 3852001 w 4004401"/>
                <a:gd name="connsiteY46" fmla="*/ 285750 h 3098834"/>
                <a:gd name="connsiteX47" fmla="*/ 3937726 w 4004401"/>
                <a:gd name="connsiteY47" fmla="*/ 123825 h 3098834"/>
                <a:gd name="connsiteX48" fmla="*/ 4004401 w 4004401"/>
                <a:gd name="connsiteY48" fmla="*/ 0 h 3098834"/>
                <a:gd name="connsiteX0" fmla="*/ 1956526 w 4004401"/>
                <a:gd name="connsiteY0" fmla="*/ 2657475 h 3098834"/>
                <a:gd name="connsiteX1" fmla="*/ 1861276 w 4004401"/>
                <a:gd name="connsiteY1" fmla="*/ 2667000 h 3098834"/>
                <a:gd name="connsiteX2" fmla="*/ 1794601 w 4004401"/>
                <a:gd name="connsiteY2" fmla="*/ 2647950 h 3098834"/>
                <a:gd name="connsiteX3" fmla="*/ 1704114 w 4004401"/>
                <a:gd name="connsiteY3" fmla="*/ 2638425 h 3098834"/>
                <a:gd name="connsiteX4" fmla="*/ 1613626 w 4004401"/>
                <a:gd name="connsiteY4" fmla="*/ 2657475 h 3098834"/>
                <a:gd name="connsiteX5" fmla="*/ 1532664 w 4004401"/>
                <a:gd name="connsiteY5" fmla="*/ 2709862 h 3098834"/>
                <a:gd name="connsiteX6" fmla="*/ 1442176 w 4004401"/>
                <a:gd name="connsiteY6" fmla="*/ 2762250 h 3098834"/>
                <a:gd name="connsiteX7" fmla="*/ 1327876 w 4004401"/>
                <a:gd name="connsiteY7" fmla="*/ 2790825 h 3098834"/>
                <a:gd name="connsiteX8" fmla="*/ 1204051 w 4004401"/>
                <a:gd name="connsiteY8" fmla="*/ 2833687 h 3098834"/>
                <a:gd name="connsiteX9" fmla="*/ 1084988 w 4004401"/>
                <a:gd name="connsiteY9" fmla="*/ 2876550 h 3098834"/>
                <a:gd name="connsiteX10" fmla="*/ 984976 w 4004401"/>
                <a:gd name="connsiteY10" fmla="*/ 2900362 h 3098834"/>
                <a:gd name="connsiteX11" fmla="*/ 927826 w 4004401"/>
                <a:gd name="connsiteY11" fmla="*/ 2933700 h 3098834"/>
                <a:gd name="connsiteX12" fmla="*/ 827814 w 4004401"/>
                <a:gd name="connsiteY12" fmla="*/ 2981325 h 3098834"/>
                <a:gd name="connsiteX13" fmla="*/ 718276 w 4004401"/>
                <a:gd name="connsiteY13" fmla="*/ 3057525 h 3098834"/>
                <a:gd name="connsiteX14" fmla="*/ 603976 w 4004401"/>
                <a:gd name="connsiteY14" fmla="*/ 3095625 h 3098834"/>
                <a:gd name="connsiteX15" fmla="*/ 470626 w 4004401"/>
                <a:gd name="connsiteY15" fmla="*/ 3095625 h 3098834"/>
                <a:gd name="connsiteX16" fmla="*/ 346801 w 4004401"/>
                <a:gd name="connsiteY16" fmla="*/ 3086100 h 3098834"/>
                <a:gd name="connsiteX17" fmla="*/ 203926 w 4004401"/>
                <a:gd name="connsiteY17" fmla="*/ 3048000 h 3098834"/>
                <a:gd name="connsiteX18" fmla="*/ 127726 w 4004401"/>
                <a:gd name="connsiteY18" fmla="*/ 3000375 h 3098834"/>
                <a:gd name="connsiteX19" fmla="*/ 8664 w 4004401"/>
                <a:gd name="connsiteY19" fmla="*/ 2809875 h 3098834"/>
                <a:gd name="connsiteX20" fmla="*/ 27713 w 4004401"/>
                <a:gd name="connsiteY20" fmla="*/ 2609850 h 3098834"/>
                <a:gd name="connsiteX21" fmla="*/ 175351 w 4004401"/>
                <a:gd name="connsiteY21" fmla="*/ 2409825 h 3098834"/>
                <a:gd name="connsiteX22" fmla="*/ 461101 w 4004401"/>
                <a:gd name="connsiteY22" fmla="*/ 2247900 h 3098834"/>
                <a:gd name="connsiteX23" fmla="*/ 689701 w 4004401"/>
                <a:gd name="connsiteY23" fmla="*/ 2147887 h 3098834"/>
                <a:gd name="connsiteX24" fmla="*/ 1042126 w 4004401"/>
                <a:gd name="connsiteY24" fmla="*/ 2033588 h 3098834"/>
                <a:gd name="connsiteX25" fmla="*/ 1270726 w 4004401"/>
                <a:gd name="connsiteY25" fmla="*/ 1971675 h 3098834"/>
                <a:gd name="connsiteX26" fmla="*/ 1546951 w 4004401"/>
                <a:gd name="connsiteY26" fmla="*/ 1943100 h 3098834"/>
                <a:gd name="connsiteX27" fmla="*/ 1727926 w 4004401"/>
                <a:gd name="connsiteY27" fmla="*/ 1981200 h 3098834"/>
                <a:gd name="connsiteX28" fmla="*/ 1889851 w 4004401"/>
                <a:gd name="connsiteY28" fmla="*/ 2000250 h 3098834"/>
                <a:gd name="connsiteX29" fmla="*/ 1918426 w 4004401"/>
                <a:gd name="connsiteY29" fmla="*/ 2019300 h 3098834"/>
                <a:gd name="connsiteX30" fmla="*/ 2013676 w 4004401"/>
                <a:gd name="connsiteY30" fmla="*/ 1885950 h 3098834"/>
                <a:gd name="connsiteX31" fmla="*/ 2204176 w 4004401"/>
                <a:gd name="connsiteY31" fmla="*/ 1771650 h 3098834"/>
                <a:gd name="connsiteX32" fmla="*/ 2404201 w 4004401"/>
                <a:gd name="connsiteY32" fmla="*/ 1638300 h 3098834"/>
                <a:gd name="connsiteX33" fmla="*/ 2499451 w 4004401"/>
                <a:gd name="connsiteY33" fmla="*/ 1524000 h 3098834"/>
                <a:gd name="connsiteX34" fmla="*/ 2499451 w 4004401"/>
                <a:gd name="connsiteY34" fmla="*/ 1333500 h 3098834"/>
                <a:gd name="connsiteX35" fmla="*/ 2518501 w 4004401"/>
                <a:gd name="connsiteY35" fmla="*/ 1181100 h 3098834"/>
                <a:gd name="connsiteX36" fmla="*/ 2632801 w 4004401"/>
                <a:gd name="connsiteY36" fmla="*/ 1076325 h 3098834"/>
                <a:gd name="connsiteX37" fmla="*/ 2842351 w 4004401"/>
                <a:gd name="connsiteY37" fmla="*/ 1000125 h 3098834"/>
                <a:gd name="connsiteX38" fmla="*/ 3042376 w 4004401"/>
                <a:gd name="connsiteY38" fmla="*/ 1104900 h 3098834"/>
                <a:gd name="connsiteX39" fmla="*/ 3099526 w 4004401"/>
                <a:gd name="connsiteY39" fmla="*/ 1238250 h 3098834"/>
                <a:gd name="connsiteX40" fmla="*/ 3309076 w 4004401"/>
                <a:gd name="connsiteY40" fmla="*/ 1114425 h 3098834"/>
                <a:gd name="connsiteX41" fmla="*/ 3432901 w 4004401"/>
                <a:gd name="connsiteY41" fmla="*/ 1000125 h 3098834"/>
                <a:gd name="connsiteX42" fmla="*/ 3499576 w 4004401"/>
                <a:gd name="connsiteY42" fmla="*/ 885825 h 3098834"/>
                <a:gd name="connsiteX43" fmla="*/ 3594826 w 4004401"/>
                <a:gd name="connsiteY43" fmla="*/ 790575 h 3098834"/>
                <a:gd name="connsiteX44" fmla="*/ 3680551 w 4004401"/>
                <a:gd name="connsiteY44" fmla="*/ 676275 h 3098834"/>
                <a:gd name="connsiteX45" fmla="*/ 3794851 w 4004401"/>
                <a:gd name="connsiteY45" fmla="*/ 514350 h 3098834"/>
                <a:gd name="connsiteX46" fmla="*/ 3852001 w 4004401"/>
                <a:gd name="connsiteY46" fmla="*/ 285750 h 3098834"/>
                <a:gd name="connsiteX47" fmla="*/ 3937726 w 4004401"/>
                <a:gd name="connsiteY47" fmla="*/ 123825 h 3098834"/>
                <a:gd name="connsiteX48" fmla="*/ 4004401 w 4004401"/>
                <a:gd name="connsiteY48" fmla="*/ 0 h 3098834"/>
                <a:gd name="connsiteX0" fmla="*/ 1956526 w 4004401"/>
                <a:gd name="connsiteY0" fmla="*/ 2657475 h 3098834"/>
                <a:gd name="connsiteX1" fmla="*/ 1861276 w 4004401"/>
                <a:gd name="connsiteY1" fmla="*/ 2667000 h 3098834"/>
                <a:gd name="connsiteX2" fmla="*/ 1794601 w 4004401"/>
                <a:gd name="connsiteY2" fmla="*/ 2647950 h 3098834"/>
                <a:gd name="connsiteX3" fmla="*/ 1704114 w 4004401"/>
                <a:gd name="connsiteY3" fmla="*/ 2638425 h 3098834"/>
                <a:gd name="connsiteX4" fmla="*/ 1613626 w 4004401"/>
                <a:gd name="connsiteY4" fmla="*/ 2657475 h 3098834"/>
                <a:gd name="connsiteX5" fmla="*/ 1532664 w 4004401"/>
                <a:gd name="connsiteY5" fmla="*/ 2709862 h 3098834"/>
                <a:gd name="connsiteX6" fmla="*/ 1442176 w 4004401"/>
                <a:gd name="connsiteY6" fmla="*/ 2762250 h 3098834"/>
                <a:gd name="connsiteX7" fmla="*/ 1327876 w 4004401"/>
                <a:gd name="connsiteY7" fmla="*/ 2790825 h 3098834"/>
                <a:gd name="connsiteX8" fmla="*/ 1204051 w 4004401"/>
                <a:gd name="connsiteY8" fmla="*/ 2833687 h 3098834"/>
                <a:gd name="connsiteX9" fmla="*/ 1084988 w 4004401"/>
                <a:gd name="connsiteY9" fmla="*/ 2876550 h 3098834"/>
                <a:gd name="connsiteX10" fmla="*/ 984976 w 4004401"/>
                <a:gd name="connsiteY10" fmla="*/ 2900362 h 3098834"/>
                <a:gd name="connsiteX11" fmla="*/ 927826 w 4004401"/>
                <a:gd name="connsiteY11" fmla="*/ 2933700 h 3098834"/>
                <a:gd name="connsiteX12" fmla="*/ 827814 w 4004401"/>
                <a:gd name="connsiteY12" fmla="*/ 2981325 h 3098834"/>
                <a:gd name="connsiteX13" fmla="*/ 718276 w 4004401"/>
                <a:gd name="connsiteY13" fmla="*/ 3057525 h 3098834"/>
                <a:gd name="connsiteX14" fmla="*/ 603976 w 4004401"/>
                <a:gd name="connsiteY14" fmla="*/ 3095625 h 3098834"/>
                <a:gd name="connsiteX15" fmla="*/ 470626 w 4004401"/>
                <a:gd name="connsiteY15" fmla="*/ 3095625 h 3098834"/>
                <a:gd name="connsiteX16" fmla="*/ 346801 w 4004401"/>
                <a:gd name="connsiteY16" fmla="*/ 3086100 h 3098834"/>
                <a:gd name="connsiteX17" fmla="*/ 203926 w 4004401"/>
                <a:gd name="connsiteY17" fmla="*/ 3048000 h 3098834"/>
                <a:gd name="connsiteX18" fmla="*/ 127726 w 4004401"/>
                <a:gd name="connsiteY18" fmla="*/ 3000375 h 3098834"/>
                <a:gd name="connsiteX19" fmla="*/ 8664 w 4004401"/>
                <a:gd name="connsiteY19" fmla="*/ 2809875 h 3098834"/>
                <a:gd name="connsiteX20" fmla="*/ 27713 w 4004401"/>
                <a:gd name="connsiteY20" fmla="*/ 2609850 h 3098834"/>
                <a:gd name="connsiteX21" fmla="*/ 175351 w 4004401"/>
                <a:gd name="connsiteY21" fmla="*/ 2409825 h 3098834"/>
                <a:gd name="connsiteX22" fmla="*/ 461101 w 4004401"/>
                <a:gd name="connsiteY22" fmla="*/ 2247900 h 3098834"/>
                <a:gd name="connsiteX23" fmla="*/ 689701 w 4004401"/>
                <a:gd name="connsiteY23" fmla="*/ 2147887 h 3098834"/>
                <a:gd name="connsiteX24" fmla="*/ 1042126 w 4004401"/>
                <a:gd name="connsiteY24" fmla="*/ 2033588 h 3098834"/>
                <a:gd name="connsiteX25" fmla="*/ 1332638 w 4004401"/>
                <a:gd name="connsiteY25" fmla="*/ 1990725 h 3098834"/>
                <a:gd name="connsiteX26" fmla="*/ 1546951 w 4004401"/>
                <a:gd name="connsiteY26" fmla="*/ 1943100 h 3098834"/>
                <a:gd name="connsiteX27" fmla="*/ 1727926 w 4004401"/>
                <a:gd name="connsiteY27" fmla="*/ 1981200 h 3098834"/>
                <a:gd name="connsiteX28" fmla="*/ 1889851 w 4004401"/>
                <a:gd name="connsiteY28" fmla="*/ 2000250 h 3098834"/>
                <a:gd name="connsiteX29" fmla="*/ 1918426 w 4004401"/>
                <a:gd name="connsiteY29" fmla="*/ 2019300 h 3098834"/>
                <a:gd name="connsiteX30" fmla="*/ 2013676 w 4004401"/>
                <a:gd name="connsiteY30" fmla="*/ 1885950 h 3098834"/>
                <a:gd name="connsiteX31" fmla="*/ 2204176 w 4004401"/>
                <a:gd name="connsiteY31" fmla="*/ 1771650 h 3098834"/>
                <a:gd name="connsiteX32" fmla="*/ 2404201 w 4004401"/>
                <a:gd name="connsiteY32" fmla="*/ 1638300 h 3098834"/>
                <a:gd name="connsiteX33" fmla="*/ 2499451 w 4004401"/>
                <a:gd name="connsiteY33" fmla="*/ 1524000 h 3098834"/>
                <a:gd name="connsiteX34" fmla="*/ 2499451 w 4004401"/>
                <a:gd name="connsiteY34" fmla="*/ 1333500 h 3098834"/>
                <a:gd name="connsiteX35" fmla="*/ 2518501 w 4004401"/>
                <a:gd name="connsiteY35" fmla="*/ 1181100 h 3098834"/>
                <a:gd name="connsiteX36" fmla="*/ 2632801 w 4004401"/>
                <a:gd name="connsiteY36" fmla="*/ 1076325 h 3098834"/>
                <a:gd name="connsiteX37" fmla="*/ 2842351 w 4004401"/>
                <a:gd name="connsiteY37" fmla="*/ 1000125 h 3098834"/>
                <a:gd name="connsiteX38" fmla="*/ 3042376 w 4004401"/>
                <a:gd name="connsiteY38" fmla="*/ 1104900 h 3098834"/>
                <a:gd name="connsiteX39" fmla="*/ 3099526 w 4004401"/>
                <a:gd name="connsiteY39" fmla="*/ 1238250 h 3098834"/>
                <a:gd name="connsiteX40" fmla="*/ 3309076 w 4004401"/>
                <a:gd name="connsiteY40" fmla="*/ 1114425 h 3098834"/>
                <a:gd name="connsiteX41" fmla="*/ 3432901 w 4004401"/>
                <a:gd name="connsiteY41" fmla="*/ 1000125 h 3098834"/>
                <a:gd name="connsiteX42" fmla="*/ 3499576 w 4004401"/>
                <a:gd name="connsiteY42" fmla="*/ 885825 h 3098834"/>
                <a:gd name="connsiteX43" fmla="*/ 3594826 w 4004401"/>
                <a:gd name="connsiteY43" fmla="*/ 790575 h 3098834"/>
                <a:gd name="connsiteX44" fmla="*/ 3680551 w 4004401"/>
                <a:gd name="connsiteY44" fmla="*/ 676275 h 3098834"/>
                <a:gd name="connsiteX45" fmla="*/ 3794851 w 4004401"/>
                <a:gd name="connsiteY45" fmla="*/ 514350 h 3098834"/>
                <a:gd name="connsiteX46" fmla="*/ 3852001 w 4004401"/>
                <a:gd name="connsiteY46" fmla="*/ 285750 h 3098834"/>
                <a:gd name="connsiteX47" fmla="*/ 3937726 w 4004401"/>
                <a:gd name="connsiteY47" fmla="*/ 123825 h 3098834"/>
                <a:gd name="connsiteX48" fmla="*/ 4004401 w 4004401"/>
                <a:gd name="connsiteY48" fmla="*/ 0 h 3098834"/>
                <a:gd name="connsiteX0" fmla="*/ 1956526 w 4004401"/>
                <a:gd name="connsiteY0" fmla="*/ 2657475 h 3098834"/>
                <a:gd name="connsiteX1" fmla="*/ 1861276 w 4004401"/>
                <a:gd name="connsiteY1" fmla="*/ 2667000 h 3098834"/>
                <a:gd name="connsiteX2" fmla="*/ 1794601 w 4004401"/>
                <a:gd name="connsiteY2" fmla="*/ 2647950 h 3098834"/>
                <a:gd name="connsiteX3" fmla="*/ 1704114 w 4004401"/>
                <a:gd name="connsiteY3" fmla="*/ 2638425 h 3098834"/>
                <a:gd name="connsiteX4" fmla="*/ 1613626 w 4004401"/>
                <a:gd name="connsiteY4" fmla="*/ 2657475 h 3098834"/>
                <a:gd name="connsiteX5" fmla="*/ 1532664 w 4004401"/>
                <a:gd name="connsiteY5" fmla="*/ 2709862 h 3098834"/>
                <a:gd name="connsiteX6" fmla="*/ 1442176 w 4004401"/>
                <a:gd name="connsiteY6" fmla="*/ 2762250 h 3098834"/>
                <a:gd name="connsiteX7" fmla="*/ 1327876 w 4004401"/>
                <a:gd name="connsiteY7" fmla="*/ 2790825 h 3098834"/>
                <a:gd name="connsiteX8" fmla="*/ 1204051 w 4004401"/>
                <a:gd name="connsiteY8" fmla="*/ 2833687 h 3098834"/>
                <a:gd name="connsiteX9" fmla="*/ 1084988 w 4004401"/>
                <a:gd name="connsiteY9" fmla="*/ 2876550 h 3098834"/>
                <a:gd name="connsiteX10" fmla="*/ 984976 w 4004401"/>
                <a:gd name="connsiteY10" fmla="*/ 2900362 h 3098834"/>
                <a:gd name="connsiteX11" fmla="*/ 927826 w 4004401"/>
                <a:gd name="connsiteY11" fmla="*/ 2933700 h 3098834"/>
                <a:gd name="connsiteX12" fmla="*/ 827814 w 4004401"/>
                <a:gd name="connsiteY12" fmla="*/ 2981325 h 3098834"/>
                <a:gd name="connsiteX13" fmla="*/ 718276 w 4004401"/>
                <a:gd name="connsiteY13" fmla="*/ 3057525 h 3098834"/>
                <a:gd name="connsiteX14" fmla="*/ 603976 w 4004401"/>
                <a:gd name="connsiteY14" fmla="*/ 3095625 h 3098834"/>
                <a:gd name="connsiteX15" fmla="*/ 470626 w 4004401"/>
                <a:gd name="connsiteY15" fmla="*/ 3095625 h 3098834"/>
                <a:gd name="connsiteX16" fmla="*/ 346801 w 4004401"/>
                <a:gd name="connsiteY16" fmla="*/ 3086100 h 3098834"/>
                <a:gd name="connsiteX17" fmla="*/ 203926 w 4004401"/>
                <a:gd name="connsiteY17" fmla="*/ 3048000 h 3098834"/>
                <a:gd name="connsiteX18" fmla="*/ 127726 w 4004401"/>
                <a:gd name="connsiteY18" fmla="*/ 3000375 h 3098834"/>
                <a:gd name="connsiteX19" fmla="*/ 8664 w 4004401"/>
                <a:gd name="connsiteY19" fmla="*/ 2809875 h 3098834"/>
                <a:gd name="connsiteX20" fmla="*/ 27713 w 4004401"/>
                <a:gd name="connsiteY20" fmla="*/ 2609850 h 3098834"/>
                <a:gd name="connsiteX21" fmla="*/ 175351 w 4004401"/>
                <a:gd name="connsiteY21" fmla="*/ 2409825 h 3098834"/>
                <a:gd name="connsiteX22" fmla="*/ 461101 w 4004401"/>
                <a:gd name="connsiteY22" fmla="*/ 2247900 h 3098834"/>
                <a:gd name="connsiteX23" fmla="*/ 689701 w 4004401"/>
                <a:gd name="connsiteY23" fmla="*/ 2147887 h 3098834"/>
                <a:gd name="connsiteX24" fmla="*/ 1042126 w 4004401"/>
                <a:gd name="connsiteY24" fmla="*/ 2033588 h 3098834"/>
                <a:gd name="connsiteX25" fmla="*/ 1323113 w 4004401"/>
                <a:gd name="connsiteY25" fmla="*/ 1962150 h 3098834"/>
                <a:gd name="connsiteX26" fmla="*/ 1546951 w 4004401"/>
                <a:gd name="connsiteY26" fmla="*/ 1943100 h 3098834"/>
                <a:gd name="connsiteX27" fmla="*/ 1727926 w 4004401"/>
                <a:gd name="connsiteY27" fmla="*/ 1981200 h 3098834"/>
                <a:gd name="connsiteX28" fmla="*/ 1889851 w 4004401"/>
                <a:gd name="connsiteY28" fmla="*/ 2000250 h 3098834"/>
                <a:gd name="connsiteX29" fmla="*/ 1918426 w 4004401"/>
                <a:gd name="connsiteY29" fmla="*/ 2019300 h 3098834"/>
                <a:gd name="connsiteX30" fmla="*/ 2013676 w 4004401"/>
                <a:gd name="connsiteY30" fmla="*/ 1885950 h 3098834"/>
                <a:gd name="connsiteX31" fmla="*/ 2204176 w 4004401"/>
                <a:gd name="connsiteY31" fmla="*/ 1771650 h 3098834"/>
                <a:gd name="connsiteX32" fmla="*/ 2404201 w 4004401"/>
                <a:gd name="connsiteY32" fmla="*/ 1638300 h 3098834"/>
                <a:gd name="connsiteX33" fmla="*/ 2499451 w 4004401"/>
                <a:gd name="connsiteY33" fmla="*/ 1524000 h 3098834"/>
                <a:gd name="connsiteX34" fmla="*/ 2499451 w 4004401"/>
                <a:gd name="connsiteY34" fmla="*/ 1333500 h 3098834"/>
                <a:gd name="connsiteX35" fmla="*/ 2518501 w 4004401"/>
                <a:gd name="connsiteY35" fmla="*/ 1181100 h 3098834"/>
                <a:gd name="connsiteX36" fmla="*/ 2632801 w 4004401"/>
                <a:gd name="connsiteY36" fmla="*/ 1076325 h 3098834"/>
                <a:gd name="connsiteX37" fmla="*/ 2842351 w 4004401"/>
                <a:gd name="connsiteY37" fmla="*/ 1000125 h 3098834"/>
                <a:gd name="connsiteX38" fmla="*/ 3042376 w 4004401"/>
                <a:gd name="connsiteY38" fmla="*/ 1104900 h 3098834"/>
                <a:gd name="connsiteX39" fmla="*/ 3099526 w 4004401"/>
                <a:gd name="connsiteY39" fmla="*/ 1238250 h 3098834"/>
                <a:gd name="connsiteX40" fmla="*/ 3309076 w 4004401"/>
                <a:gd name="connsiteY40" fmla="*/ 1114425 h 3098834"/>
                <a:gd name="connsiteX41" fmla="*/ 3432901 w 4004401"/>
                <a:gd name="connsiteY41" fmla="*/ 1000125 h 3098834"/>
                <a:gd name="connsiteX42" fmla="*/ 3499576 w 4004401"/>
                <a:gd name="connsiteY42" fmla="*/ 885825 h 3098834"/>
                <a:gd name="connsiteX43" fmla="*/ 3594826 w 4004401"/>
                <a:gd name="connsiteY43" fmla="*/ 790575 h 3098834"/>
                <a:gd name="connsiteX44" fmla="*/ 3680551 w 4004401"/>
                <a:gd name="connsiteY44" fmla="*/ 676275 h 3098834"/>
                <a:gd name="connsiteX45" fmla="*/ 3794851 w 4004401"/>
                <a:gd name="connsiteY45" fmla="*/ 514350 h 3098834"/>
                <a:gd name="connsiteX46" fmla="*/ 3852001 w 4004401"/>
                <a:gd name="connsiteY46" fmla="*/ 285750 h 3098834"/>
                <a:gd name="connsiteX47" fmla="*/ 3937726 w 4004401"/>
                <a:gd name="connsiteY47" fmla="*/ 123825 h 3098834"/>
                <a:gd name="connsiteX48" fmla="*/ 4004401 w 4004401"/>
                <a:gd name="connsiteY48" fmla="*/ 0 h 3098834"/>
                <a:gd name="connsiteX0" fmla="*/ 1956526 w 4004401"/>
                <a:gd name="connsiteY0" fmla="*/ 2657475 h 3098834"/>
                <a:gd name="connsiteX1" fmla="*/ 1861276 w 4004401"/>
                <a:gd name="connsiteY1" fmla="*/ 2667000 h 3098834"/>
                <a:gd name="connsiteX2" fmla="*/ 1794601 w 4004401"/>
                <a:gd name="connsiteY2" fmla="*/ 2647950 h 3098834"/>
                <a:gd name="connsiteX3" fmla="*/ 1704114 w 4004401"/>
                <a:gd name="connsiteY3" fmla="*/ 2638425 h 3098834"/>
                <a:gd name="connsiteX4" fmla="*/ 1613626 w 4004401"/>
                <a:gd name="connsiteY4" fmla="*/ 2657475 h 3098834"/>
                <a:gd name="connsiteX5" fmla="*/ 1532664 w 4004401"/>
                <a:gd name="connsiteY5" fmla="*/ 2709862 h 3098834"/>
                <a:gd name="connsiteX6" fmla="*/ 1442176 w 4004401"/>
                <a:gd name="connsiteY6" fmla="*/ 2762250 h 3098834"/>
                <a:gd name="connsiteX7" fmla="*/ 1327876 w 4004401"/>
                <a:gd name="connsiteY7" fmla="*/ 2790825 h 3098834"/>
                <a:gd name="connsiteX8" fmla="*/ 1204051 w 4004401"/>
                <a:gd name="connsiteY8" fmla="*/ 2833687 h 3098834"/>
                <a:gd name="connsiteX9" fmla="*/ 1084988 w 4004401"/>
                <a:gd name="connsiteY9" fmla="*/ 2876550 h 3098834"/>
                <a:gd name="connsiteX10" fmla="*/ 984976 w 4004401"/>
                <a:gd name="connsiteY10" fmla="*/ 2900362 h 3098834"/>
                <a:gd name="connsiteX11" fmla="*/ 927826 w 4004401"/>
                <a:gd name="connsiteY11" fmla="*/ 2933700 h 3098834"/>
                <a:gd name="connsiteX12" fmla="*/ 827814 w 4004401"/>
                <a:gd name="connsiteY12" fmla="*/ 2981325 h 3098834"/>
                <a:gd name="connsiteX13" fmla="*/ 718276 w 4004401"/>
                <a:gd name="connsiteY13" fmla="*/ 3057525 h 3098834"/>
                <a:gd name="connsiteX14" fmla="*/ 603976 w 4004401"/>
                <a:gd name="connsiteY14" fmla="*/ 3095625 h 3098834"/>
                <a:gd name="connsiteX15" fmla="*/ 470626 w 4004401"/>
                <a:gd name="connsiteY15" fmla="*/ 3095625 h 3098834"/>
                <a:gd name="connsiteX16" fmla="*/ 346801 w 4004401"/>
                <a:gd name="connsiteY16" fmla="*/ 3086100 h 3098834"/>
                <a:gd name="connsiteX17" fmla="*/ 203926 w 4004401"/>
                <a:gd name="connsiteY17" fmla="*/ 3048000 h 3098834"/>
                <a:gd name="connsiteX18" fmla="*/ 127726 w 4004401"/>
                <a:gd name="connsiteY18" fmla="*/ 3000375 h 3098834"/>
                <a:gd name="connsiteX19" fmla="*/ 8664 w 4004401"/>
                <a:gd name="connsiteY19" fmla="*/ 2809875 h 3098834"/>
                <a:gd name="connsiteX20" fmla="*/ 27713 w 4004401"/>
                <a:gd name="connsiteY20" fmla="*/ 2609850 h 3098834"/>
                <a:gd name="connsiteX21" fmla="*/ 175351 w 4004401"/>
                <a:gd name="connsiteY21" fmla="*/ 2409825 h 3098834"/>
                <a:gd name="connsiteX22" fmla="*/ 461101 w 4004401"/>
                <a:gd name="connsiteY22" fmla="*/ 2247900 h 3098834"/>
                <a:gd name="connsiteX23" fmla="*/ 689701 w 4004401"/>
                <a:gd name="connsiteY23" fmla="*/ 2147887 h 3098834"/>
                <a:gd name="connsiteX24" fmla="*/ 1042126 w 4004401"/>
                <a:gd name="connsiteY24" fmla="*/ 2033588 h 3098834"/>
                <a:gd name="connsiteX25" fmla="*/ 1323113 w 4004401"/>
                <a:gd name="connsiteY25" fmla="*/ 1962150 h 3098834"/>
                <a:gd name="connsiteX26" fmla="*/ 1546951 w 4004401"/>
                <a:gd name="connsiteY26" fmla="*/ 1943100 h 3098834"/>
                <a:gd name="connsiteX27" fmla="*/ 1732689 w 4004401"/>
                <a:gd name="connsiteY27" fmla="*/ 1976437 h 3098834"/>
                <a:gd name="connsiteX28" fmla="*/ 1889851 w 4004401"/>
                <a:gd name="connsiteY28" fmla="*/ 2000250 h 3098834"/>
                <a:gd name="connsiteX29" fmla="*/ 1918426 w 4004401"/>
                <a:gd name="connsiteY29" fmla="*/ 2019300 h 3098834"/>
                <a:gd name="connsiteX30" fmla="*/ 2013676 w 4004401"/>
                <a:gd name="connsiteY30" fmla="*/ 1885950 h 3098834"/>
                <a:gd name="connsiteX31" fmla="*/ 2204176 w 4004401"/>
                <a:gd name="connsiteY31" fmla="*/ 1771650 h 3098834"/>
                <a:gd name="connsiteX32" fmla="*/ 2404201 w 4004401"/>
                <a:gd name="connsiteY32" fmla="*/ 1638300 h 3098834"/>
                <a:gd name="connsiteX33" fmla="*/ 2499451 w 4004401"/>
                <a:gd name="connsiteY33" fmla="*/ 1524000 h 3098834"/>
                <a:gd name="connsiteX34" fmla="*/ 2499451 w 4004401"/>
                <a:gd name="connsiteY34" fmla="*/ 1333500 h 3098834"/>
                <a:gd name="connsiteX35" fmla="*/ 2518501 w 4004401"/>
                <a:gd name="connsiteY35" fmla="*/ 1181100 h 3098834"/>
                <a:gd name="connsiteX36" fmla="*/ 2632801 w 4004401"/>
                <a:gd name="connsiteY36" fmla="*/ 1076325 h 3098834"/>
                <a:gd name="connsiteX37" fmla="*/ 2842351 w 4004401"/>
                <a:gd name="connsiteY37" fmla="*/ 1000125 h 3098834"/>
                <a:gd name="connsiteX38" fmla="*/ 3042376 w 4004401"/>
                <a:gd name="connsiteY38" fmla="*/ 1104900 h 3098834"/>
                <a:gd name="connsiteX39" fmla="*/ 3099526 w 4004401"/>
                <a:gd name="connsiteY39" fmla="*/ 1238250 h 3098834"/>
                <a:gd name="connsiteX40" fmla="*/ 3309076 w 4004401"/>
                <a:gd name="connsiteY40" fmla="*/ 1114425 h 3098834"/>
                <a:gd name="connsiteX41" fmla="*/ 3432901 w 4004401"/>
                <a:gd name="connsiteY41" fmla="*/ 1000125 h 3098834"/>
                <a:gd name="connsiteX42" fmla="*/ 3499576 w 4004401"/>
                <a:gd name="connsiteY42" fmla="*/ 885825 h 3098834"/>
                <a:gd name="connsiteX43" fmla="*/ 3594826 w 4004401"/>
                <a:gd name="connsiteY43" fmla="*/ 790575 h 3098834"/>
                <a:gd name="connsiteX44" fmla="*/ 3680551 w 4004401"/>
                <a:gd name="connsiteY44" fmla="*/ 676275 h 3098834"/>
                <a:gd name="connsiteX45" fmla="*/ 3794851 w 4004401"/>
                <a:gd name="connsiteY45" fmla="*/ 514350 h 3098834"/>
                <a:gd name="connsiteX46" fmla="*/ 3852001 w 4004401"/>
                <a:gd name="connsiteY46" fmla="*/ 285750 h 3098834"/>
                <a:gd name="connsiteX47" fmla="*/ 3937726 w 4004401"/>
                <a:gd name="connsiteY47" fmla="*/ 123825 h 3098834"/>
                <a:gd name="connsiteX48" fmla="*/ 4004401 w 4004401"/>
                <a:gd name="connsiteY48" fmla="*/ 0 h 3098834"/>
                <a:gd name="connsiteX0" fmla="*/ 1956526 w 4004401"/>
                <a:gd name="connsiteY0" fmla="*/ 2657475 h 3098834"/>
                <a:gd name="connsiteX1" fmla="*/ 1861276 w 4004401"/>
                <a:gd name="connsiteY1" fmla="*/ 2667000 h 3098834"/>
                <a:gd name="connsiteX2" fmla="*/ 1794601 w 4004401"/>
                <a:gd name="connsiteY2" fmla="*/ 2647950 h 3098834"/>
                <a:gd name="connsiteX3" fmla="*/ 1704114 w 4004401"/>
                <a:gd name="connsiteY3" fmla="*/ 2638425 h 3098834"/>
                <a:gd name="connsiteX4" fmla="*/ 1613626 w 4004401"/>
                <a:gd name="connsiteY4" fmla="*/ 2657475 h 3098834"/>
                <a:gd name="connsiteX5" fmla="*/ 1532664 w 4004401"/>
                <a:gd name="connsiteY5" fmla="*/ 2709862 h 3098834"/>
                <a:gd name="connsiteX6" fmla="*/ 1442176 w 4004401"/>
                <a:gd name="connsiteY6" fmla="*/ 2762250 h 3098834"/>
                <a:gd name="connsiteX7" fmla="*/ 1327876 w 4004401"/>
                <a:gd name="connsiteY7" fmla="*/ 2790825 h 3098834"/>
                <a:gd name="connsiteX8" fmla="*/ 1204051 w 4004401"/>
                <a:gd name="connsiteY8" fmla="*/ 2833687 h 3098834"/>
                <a:gd name="connsiteX9" fmla="*/ 1084988 w 4004401"/>
                <a:gd name="connsiteY9" fmla="*/ 2876550 h 3098834"/>
                <a:gd name="connsiteX10" fmla="*/ 984976 w 4004401"/>
                <a:gd name="connsiteY10" fmla="*/ 2900362 h 3098834"/>
                <a:gd name="connsiteX11" fmla="*/ 927826 w 4004401"/>
                <a:gd name="connsiteY11" fmla="*/ 2933700 h 3098834"/>
                <a:gd name="connsiteX12" fmla="*/ 827814 w 4004401"/>
                <a:gd name="connsiteY12" fmla="*/ 2981325 h 3098834"/>
                <a:gd name="connsiteX13" fmla="*/ 718276 w 4004401"/>
                <a:gd name="connsiteY13" fmla="*/ 3057525 h 3098834"/>
                <a:gd name="connsiteX14" fmla="*/ 603976 w 4004401"/>
                <a:gd name="connsiteY14" fmla="*/ 3095625 h 3098834"/>
                <a:gd name="connsiteX15" fmla="*/ 470626 w 4004401"/>
                <a:gd name="connsiteY15" fmla="*/ 3095625 h 3098834"/>
                <a:gd name="connsiteX16" fmla="*/ 346801 w 4004401"/>
                <a:gd name="connsiteY16" fmla="*/ 3086100 h 3098834"/>
                <a:gd name="connsiteX17" fmla="*/ 203926 w 4004401"/>
                <a:gd name="connsiteY17" fmla="*/ 3048000 h 3098834"/>
                <a:gd name="connsiteX18" fmla="*/ 127726 w 4004401"/>
                <a:gd name="connsiteY18" fmla="*/ 3000375 h 3098834"/>
                <a:gd name="connsiteX19" fmla="*/ 8664 w 4004401"/>
                <a:gd name="connsiteY19" fmla="*/ 2809875 h 3098834"/>
                <a:gd name="connsiteX20" fmla="*/ 27713 w 4004401"/>
                <a:gd name="connsiteY20" fmla="*/ 2609850 h 3098834"/>
                <a:gd name="connsiteX21" fmla="*/ 175351 w 4004401"/>
                <a:gd name="connsiteY21" fmla="*/ 2409825 h 3098834"/>
                <a:gd name="connsiteX22" fmla="*/ 461101 w 4004401"/>
                <a:gd name="connsiteY22" fmla="*/ 2247900 h 3098834"/>
                <a:gd name="connsiteX23" fmla="*/ 689701 w 4004401"/>
                <a:gd name="connsiteY23" fmla="*/ 2147887 h 3098834"/>
                <a:gd name="connsiteX24" fmla="*/ 1042126 w 4004401"/>
                <a:gd name="connsiteY24" fmla="*/ 2033588 h 3098834"/>
                <a:gd name="connsiteX25" fmla="*/ 1323113 w 4004401"/>
                <a:gd name="connsiteY25" fmla="*/ 1962150 h 3098834"/>
                <a:gd name="connsiteX26" fmla="*/ 1546951 w 4004401"/>
                <a:gd name="connsiteY26" fmla="*/ 1943100 h 3098834"/>
                <a:gd name="connsiteX27" fmla="*/ 1732689 w 4004401"/>
                <a:gd name="connsiteY27" fmla="*/ 1976437 h 3098834"/>
                <a:gd name="connsiteX28" fmla="*/ 1832701 w 4004401"/>
                <a:gd name="connsiteY28" fmla="*/ 2000250 h 3098834"/>
                <a:gd name="connsiteX29" fmla="*/ 1918426 w 4004401"/>
                <a:gd name="connsiteY29" fmla="*/ 2019300 h 3098834"/>
                <a:gd name="connsiteX30" fmla="*/ 2013676 w 4004401"/>
                <a:gd name="connsiteY30" fmla="*/ 1885950 h 3098834"/>
                <a:gd name="connsiteX31" fmla="*/ 2204176 w 4004401"/>
                <a:gd name="connsiteY31" fmla="*/ 1771650 h 3098834"/>
                <a:gd name="connsiteX32" fmla="*/ 2404201 w 4004401"/>
                <a:gd name="connsiteY32" fmla="*/ 1638300 h 3098834"/>
                <a:gd name="connsiteX33" fmla="*/ 2499451 w 4004401"/>
                <a:gd name="connsiteY33" fmla="*/ 1524000 h 3098834"/>
                <a:gd name="connsiteX34" fmla="*/ 2499451 w 4004401"/>
                <a:gd name="connsiteY34" fmla="*/ 1333500 h 3098834"/>
                <a:gd name="connsiteX35" fmla="*/ 2518501 w 4004401"/>
                <a:gd name="connsiteY35" fmla="*/ 1181100 h 3098834"/>
                <a:gd name="connsiteX36" fmla="*/ 2632801 w 4004401"/>
                <a:gd name="connsiteY36" fmla="*/ 1076325 h 3098834"/>
                <a:gd name="connsiteX37" fmla="*/ 2842351 w 4004401"/>
                <a:gd name="connsiteY37" fmla="*/ 1000125 h 3098834"/>
                <a:gd name="connsiteX38" fmla="*/ 3042376 w 4004401"/>
                <a:gd name="connsiteY38" fmla="*/ 1104900 h 3098834"/>
                <a:gd name="connsiteX39" fmla="*/ 3099526 w 4004401"/>
                <a:gd name="connsiteY39" fmla="*/ 1238250 h 3098834"/>
                <a:gd name="connsiteX40" fmla="*/ 3309076 w 4004401"/>
                <a:gd name="connsiteY40" fmla="*/ 1114425 h 3098834"/>
                <a:gd name="connsiteX41" fmla="*/ 3432901 w 4004401"/>
                <a:gd name="connsiteY41" fmla="*/ 1000125 h 3098834"/>
                <a:gd name="connsiteX42" fmla="*/ 3499576 w 4004401"/>
                <a:gd name="connsiteY42" fmla="*/ 885825 h 3098834"/>
                <a:gd name="connsiteX43" fmla="*/ 3594826 w 4004401"/>
                <a:gd name="connsiteY43" fmla="*/ 790575 h 3098834"/>
                <a:gd name="connsiteX44" fmla="*/ 3680551 w 4004401"/>
                <a:gd name="connsiteY44" fmla="*/ 676275 h 3098834"/>
                <a:gd name="connsiteX45" fmla="*/ 3794851 w 4004401"/>
                <a:gd name="connsiteY45" fmla="*/ 514350 h 3098834"/>
                <a:gd name="connsiteX46" fmla="*/ 3852001 w 4004401"/>
                <a:gd name="connsiteY46" fmla="*/ 285750 h 3098834"/>
                <a:gd name="connsiteX47" fmla="*/ 3937726 w 4004401"/>
                <a:gd name="connsiteY47" fmla="*/ 123825 h 3098834"/>
                <a:gd name="connsiteX48" fmla="*/ 4004401 w 4004401"/>
                <a:gd name="connsiteY48" fmla="*/ 0 h 3098834"/>
                <a:gd name="connsiteX0" fmla="*/ 1956526 w 4004401"/>
                <a:gd name="connsiteY0" fmla="*/ 2657475 h 3098834"/>
                <a:gd name="connsiteX1" fmla="*/ 1861276 w 4004401"/>
                <a:gd name="connsiteY1" fmla="*/ 2667000 h 3098834"/>
                <a:gd name="connsiteX2" fmla="*/ 1794601 w 4004401"/>
                <a:gd name="connsiteY2" fmla="*/ 2647950 h 3098834"/>
                <a:gd name="connsiteX3" fmla="*/ 1704114 w 4004401"/>
                <a:gd name="connsiteY3" fmla="*/ 2638425 h 3098834"/>
                <a:gd name="connsiteX4" fmla="*/ 1613626 w 4004401"/>
                <a:gd name="connsiteY4" fmla="*/ 2657475 h 3098834"/>
                <a:gd name="connsiteX5" fmla="*/ 1532664 w 4004401"/>
                <a:gd name="connsiteY5" fmla="*/ 2709862 h 3098834"/>
                <a:gd name="connsiteX6" fmla="*/ 1442176 w 4004401"/>
                <a:gd name="connsiteY6" fmla="*/ 2762250 h 3098834"/>
                <a:gd name="connsiteX7" fmla="*/ 1327876 w 4004401"/>
                <a:gd name="connsiteY7" fmla="*/ 2790825 h 3098834"/>
                <a:gd name="connsiteX8" fmla="*/ 1204051 w 4004401"/>
                <a:gd name="connsiteY8" fmla="*/ 2833687 h 3098834"/>
                <a:gd name="connsiteX9" fmla="*/ 1084988 w 4004401"/>
                <a:gd name="connsiteY9" fmla="*/ 2876550 h 3098834"/>
                <a:gd name="connsiteX10" fmla="*/ 984976 w 4004401"/>
                <a:gd name="connsiteY10" fmla="*/ 2900362 h 3098834"/>
                <a:gd name="connsiteX11" fmla="*/ 927826 w 4004401"/>
                <a:gd name="connsiteY11" fmla="*/ 2933700 h 3098834"/>
                <a:gd name="connsiteX12" fmla="*/ 827814 w 4004401"/>
                <a:gd name="connsiteY12" fmla="*/ 2981325 h 3098834"/>
                <a:gd name="connsiteX13" fmla="*/ 718276 w 4004401"/>
                <a:gd name="connsiteY13" fmla="*/ 3057525 h 3098834"/>
                <a:gd name="connsiteX14" fmla="*/ 603976 w 4004401"/>
                <a:gd name="connsiteY14" fmla="*/ 3095625 h 3098834"/>
                <a:gd name="connsiteX15" fmla="*/ 470626 w 4004401"/>
                <a:gd name="connsiteY15" fmla="*/ 3095625 h 3098834"/>
                <a:gd name="connsiteX16" fmla="*/ 346801 w 4004401"/>
                <a:gd name="connsiteY16" fmla="*/ 3086100 h 3098834"/>
                <a:gd name="connsiteX17" fmla="*/ 203926 w 4004401"/>
                <a:gd name="connsiteY17" fmla="*/ 3048000 h 3098834"/>
                <a:gd name="connsiteX18" fmla="*/ 127726 w 4004401"/>
                <a:gd name="connsiteY18" fmla="*/ 3000375 h 3098834"/>
                <a:gd name="connsiteX19" fmla="*/ 8664 w 4004401"/>
                <a:gd name="connsiteY19" fmla="*/ 2809875 h 3098834"/>
                <a:gd name="connsiteX20" fmla="*/ 27713 w 4004401"/>
                <a:gd name="connsiteY20" fmla="*/ 2609850 h 3098834"/>
                <a:gd name="connsiteX21" fmla="*/ 175351 w 4004401"/>
                <a:gd name="connsiteY21" fmla="*/ 2409825 h 3098834"/>
                <a:gd name="connsiteX22" fmla="*/ 461101 w 4004401"/>
                <a:gd name="connsiteY22" fmla="*/ 2247900 h 3098834"/>
                <a:gd name="connsiteX23" fmla="*/ 689701 w 4004401"/>
                <a:gd name="connsiteY23" fmla="*/ 2147887 h 3098834"/>
                <a:gd name="connsiteX24" fmla="*/ 1042126 w 4004401"/>
                <a:gd name="connsiteY24" fmla="*/ 2033588 h 3098834"/>
                <a:gd name="connsiteX25" fmla="*/ 1323113 w 4004401"/>
                <a:gd name="connsiteY25" fmla="*/ 1962150 h 3098834"/>
                <a:gd name="connsiteX26" fmla="*/ 1546951 w 4004401"/>
                <a:gd name="connsiteY26" fmla="*/ 1943100 h 3098834"/>
                <a:gd name="connsiteX27" fmla="*/ 1713639 w 4004401"/>
                <a:gd name="connsiteY27" fmla="*/ 1957387 h 3098834"/>
                <a:gd name="connsiteX28" fmla="*/ 1832701 w 4004401"/>
                <a:gd name="connsiteY28" fmla="*/ 2000250 h 3098834"/>
                <a:gd name="connsiteX29" fmla="*/ 1918426 w 4004401"/>
                <a:gd name="connsiteY29" fmla="*/ 2019300 h 3098834"/>
                <a:gd name="connsiteX30" fmla="*/ 2013676 w 4004401"/>
                <a:gd name="connsiteY30" fmla="*/ 1885950 h 3098834"/>
                <a:gd name="connsiteX31" fmla="*/ 2204176 w 4004401"/>
                <a:gd name="connsiteY31" fmla="*/ 1771650 h 3098834"/>
                <a:gd name="connsiteX32" fmla="*/ 2404201 w 4004401"/>
                <a:gd name="connsiteY32" fmla="*/ 1638300 h 3098834"/>
                <a:gd name="connsiteX33" fmla="*/ 2499451 w 4004401"/>
                <a:gd name="connsiteY33" fmla="*/ 1524000 h 3098834"/>
                <a:gd name="connsiteX34" fmla="*/ 2499451 w 4004401"/>
                <a:gd name="connsiteY34" fmla="*/ 1333500 h 3098834"/>
                <a:gd name="connsiteX35" fmla="*/ 2518501 w 4004401"/>
                <a:gd name="connsiteY35" fmla="*/ 1181100 h 3098834"/>
                <a:gd name="connsiteX36" fmla="*/ 2632801 w 4004401"/>
                <a:gd name="connsiteY36" fmla="*/ 1076325 h 3098834"/>
                <a:gd name="connsiteX37" fmla="*/ 2842351 w 4004401"/>
                <a:gd name="connsiteY37" fmla="*/ 1000125 h 3098834"/>
                <a:gd name="connsiteX38" fmla="*/ 3042376 w 4004401"/>
                <a:gd name="connsiteY38" fmla="*/ 1104900 h 3098834"/>
                <a:gd name="connsiteX39" fmla="*/ 3099526 w 4004401"/>
                <a:gd name="connsiteY39" fmla="*/ 1238250 h 3098834"/>
                <a:gd name="connsiteX40" fmla="*/ 3309076 w 4004401"/>
                <a:gd name="connsiteY40" fmla="*/ 1114425 h 3098834"/>
                <a:gd name="connsiteX41" fmla="*/ 3432901 w 4004401"/>
                <a:gd name="connsiteY41" fmla="*/ 1000125 h 3098834"/>
                <a:gd name="connsiteX42" fmla="*/ 3499576 w 4004401"/>
                <a:gd name="connsiteY42" fmla="*/ 885825 h 3098834"/>
                <a:gd name="connsiteX43" fmla="*/ 3594826 w 4004401"/>
                <a:gd name="connsiteY43" fmla="*/ 790575 h 3098834"/>
                <a:gd name="connsiteX44" fmla="*/ 3680551 w 4004401"/>
                <a:gd name="connsiteY44" fmla="*/ 676275 h 3098834"/>
                <a:gd name="connsiteX45" fmla="*/ 3794851 w 4004401"/>
                <a:gd name="connsiteY45" fmla="*/ 514350 h 3098834"/>
                <a:gd name="connsiteX46" fmla="*/ 3852001 w 4004401"/>
                <a:gd name="connsiteY46" fmla="*/ 285750 h 3098834"/>
                <a:gd name="connsiteX47" fmla="*/ 3937726 w 4004401"/>
                <a:gd name="connsiteY47" fmla="*/ 123825 h 3098834"/>
                <a:gd name="connsiteX48" fmla="*/ 4004401 w 4004401"/>
                <a:gd name="connsiteY48" fmla="*/ 0 h 3098834"/>
                <a:gd name="connsiteX0" fmla="*/ 1956526 w 4004401"/>
                <a:gd name="connsiteY0" fmla="*/ 2657475 h 3098834"/>
                <a:gd name="connsiteX1" fmla="*/ 1861276 w 4004401"/>
                <a:gd name="connsiteY1" fmla="*/ 2667000 h 3098834"/>
                <a:gd name="connsiteX2" fmla="*/ 1794601 w 4004401"/>
                <a:gd name="connsiteY2" fmla="*/ 2647950 h 3098834"/>
                <a:gd name="connsiteX3" fmla="*/ 1704114 w 4004401"/>
                <a:gd name="connsiteY3" fmla="*/ 2638425 h 3098834"/>
                <a:gd name="connsiteX4" fmla="*/ 1613626 w 4004401"/>
                <a:gd name="connsiteY4" fmla="*/ 2657475 h 3098834"/>
                <a:gd name="connsiteX5" fmla="*/ 1532664 w 4004401"/>
                <a:gd name="connsiteY5" fmla="*/ 2709862 h 3098834"/>
                <a:gd name="connsiteX6" fmla="*/ 1442176 w 4004401"/>
                <a:gd name="connsiteY6" fmla="*/ 2762250 h 3098834"/>
                <a:gd name="connsiteX7" fmla="*/ 1327876 w 4004401"/>
                <a:gd name="connsiteY7" fmla="*/ 2790825 h 3098834"/>
                <a:gd name="connsiteX8" fmla="*/ 1204051 w 4004401"/>
                <a:gd name="connsiteY8" fmla="*/ 2833687 h 3098834"/>
                <a:gd name="connsiteX9" fmla="*/ 1084988 w 4004401"/>
                <a:gd name="connsiteY9" fmla="*/ 2876550 h 3098834"/>
                <a:gd name="connsiteX10" fmla="*/ 984976 w 4004401"/>
                <a:gd name="connsiteY10" fmla="*/ 2900362 h 3098834"/>
                <a:gd name="connsiteX11" fmla="*/ 927826 w 4004401"/>
                <a:gd name="connsiteY11" fmla="*/ 2933700 h 3098834"/>
                <a:gd name="connsiteX12" fmla="*/ 827814 w 4004401"/>
                <a:gd name="connsiteY12" fmla="*/ 2981325 h 3098834"/>
                <a:gd name="connsiteX13" fmla="*/ 718276 w 4004401"/>
                <a:gd name="connsiteY13" fmla="*/ 3057525 h 3098834"/>
                <a:gd name="connsiteX14" fmla="*/ 603976 w 4004401"/>
                <a:gd name="connsiteY14" fmla="*/ 3095625 h 3098834"/>
                <a:gd name="connsiteX15" fmla="*/ 470626 w 4004401"/>
                <a:gd name="connsiteY15" fmla="*/ 3095625 h 3098834"/>
                <a:gd name="connsiteX16" fmla="*/ 346801 w 4004401"/>
                <a:gd name="connsiteY16" fmla="*/ 3086100 h 3098834"/>
                <a:gd name="connsiteX17" fmla="*/ 203926 w 4004401"/>
                <a:gd name="connsiteY17" fmla="*/ 3048000 h 3098834"/>
                <a:gd name="connsiteX18" fmla="*/ 127726 w 4004401"/>
                <a:gd name="connsiteY18" fmla="*/ 3000375 h 3098834"/>
                <a:gd name="connsiteX19" fmla="*/ 8664 w 4004401"/>
                <a:gd name="connsiteY19" fmla="*/ 2809875 h 3098834"/>
                <a:gd name="connsiteX20" fmla="*/ 27713 w 4004401"/>
                <a:gd name="connsiteY20" fmla="*/ 2609850 h 3098834"/>
                <a:gd name="connsiteX21" fmla="*/ 175351 w 4004401"/>
                <a:gd name="connsiteY21" fmla="*/ 2409825 h 3098834"/>
                <a:gd name="connsiteX22" fmla="*/ 461101 w 4004401"/>
                <a:gd name="connsiteY22" fmla="*/ 2247900 h 3098834"/>
                <a:gd name="connsiteX23" fmla="*/ 689701 w 4004401"/>
                <a:gd name="connsiteY23" fmla="*/ 2147887 h 3098834"/>
                <a:gd name="connsiteX24" fmla="*/ 1042126 w 4004401"/>
                <a:gd name="connsiteY24" fmla="*/ 2033588 h 3098834"/>
                <a:gd name="connsiteX25" fmla="*/ 1323113 w 4004401"/>
                <a:gd name="connsiteY25" fmla="*/ 1962150 h 3098834"/>
                <a:gd name="connsiteX26" fmla="*/ 1546951 w 4004401"/>
                <a:gd name="connsiteY26" fmla="*/ 1943100 h 3098834"/>
                <a:gd name="connsiteX27" fmla="*/ 1713639 w 4004401"/>
                <a:gd name="connsiteY27" fmla="*/ 1957387 h 3098834"/>
                <a:gd name="connsiteX28" fmla="*/ 1832701 w 4004401"/>
                <a:gd name="connsiteY28" fmla="*/ 2000250 h 3098834"/>
                <a:gd name="connsiteX29" fmla="*/ 1918426 w 4004401"/>
                <a:gd name="connsiteY29" fmla="*/ 2019300 h 3098834"/>
                <a:gd name="connsiteX30" fmla="*/ 2037488 w 4004401"/>
                <a:gd name="connsiteY30" fmla="*/ 1890713 h 3098834"/>
                <a:gd name="connsiteX31" fmla="*/ 2204176 w 4004401"/>
                <a:gd name="connsiteY31" fmla="*/ 1771650 h 3098834"/>
                <a:gd name="connsiteX32" fmla="*/ 2404201 w 4004401"/>
                <a:gd name="connsiteY32" fmla="*/ 1638300 h 3098834"/>
                <a:gd name="connsiteX33" fmla="*/ 2499451 w 4004401"/>
                <a:gd name="connsiteY33" fmla="*/ 1524000 h 3098834"/>
                <a:gd name="connsiteX34" fmla="*/ 2499451 w 4004401"/>
                <a:gd name="connsiteY34" fmla="*/ 1333500 h 3098834"/>
                <a:gd name="connsiteX35" fmla="*/ 2518501 w 4004401"/>
                <a:gd name="connsiteY35" fmla="*/ 1181100 h 3098834"/>
                <a:gd name="connsiteX36" fmla="*/ 2632801 w 4004401"/>
                <a:gd name="connsiteY36" fmla="*/ 1076325 h 3098834"/>
                <a:gd name="connsiteX37" fmla="*/ 2842351 w 4004401"/>
                <a:gd name="connsiteY37" fmla="*/ 1000125 h 3098834"/>
                <a:gd name="connsiteX38" fmla="*/ 3042376 w 4004401"/>
                <a:gd name="connsiteY38" fmla="*/ 1104900 h 3098834"/>
                <a:gd name="connsiteX39" fmla="*/ 3099526 w 4004401"/>
                <a:gd name="connsiteY39" fmla="*/ 1238250 h 3098834"/>
                <a:gd name="connsiteX40" fmla="*/ 3309076 w 4004401"/>
                <a:gd name="connsiteY40" fmla="*/ 1114425 h 3098834"/>
                <a:gd name="connsiteX41" fmla="*/ 3432901 w 4004401"/>
                <a:gd name="connsiteY41" fmla="*/ 1000125 h 3098834"/>
                <a:gd name="connsiteX42" fmla="*/ 3499576 w 4004401"/>
                <a:gd name="connsiteY42" fmla="*/ 885825 h 3098834"/>
                <a:gd name="connsiteX43" fmla="*/ 3594826 w 4004401"/>
                <a:gd name="connsiteY43" fmla="*/ 790575 h 3098834"/>
                <a:gd name="connsiteX44" fmla="*/ 3680551 w 4004401"/>
                <a:gd name="connsiteY44" fmla="*/ 676275 h 3098834"/>
                <a:gd name="connsiteX45" fmla="*/ 3794851 w 4004401"/>
                <a:gd name="connsiteY45" fmla="*/ 514350 h 3098834"/>
                <a:gd name="connsiteX46" fmla="*/ 3852001 w 4004401"/>
                <a:gd name="connsiteY46" fmla="*/ 285750 h 3098834"/>
                <a:gd name="connsiteX47" fmla="*/ 3937726 w 4004401"/>
                <a:gd name="connsiteY47" fmla="*/ 123825 h 3098834"/>
                <a:gd name="connsiteX48" fmla="*/ 4004401 w 4004401"/>
                <a:gd name="connsiteY48" fmla="*/ 0 h 3098834"/>
                <a:gd name="connsiteX0" fmla="*/ 1956526 w 4004401"/>
                <a:gd name="connsiteY0" fmla="*/ 2657475 h 3098834"/>
                <a:gd name="connsiteX1" fmla="*/ 1861276 w 4004401"/>
                <a:gd name="connsiteY1" fmla="*/ 2667000 h 3098834"/>
                <a:gd name="connsiteX2" fmla="*/ 1794601 w 4004401"/>
                <a:gd name="connsiteY2" fmla="*/ 2647950 h 3098834"/>
                <a:gd name="connsiteX3" fmla="*/ 1704114 w 4004401"/>
                <a:gd name="connsiteY3" fmla="*/ 2638425 h 3098834"/>
                <a:gd name="connsiteX4" fmla="*/ 1613626 w 4004401"/>
                <a:gd name="connsiteY4" fmla="*/ 2657475 h 3098834"/>
                <a:gd name="connsiteX5" fmla="*/ 1532664 w 4004401"/>
                <a:gd name="connsiteY5" fmla="*/ 2709862 h 3098834"/>
                <a:gd name="connsiteX6" fmla="*/ 1442176 w 4004401"/>
                <a:gd name="connsiteY6" fmla="*/ 2762250 h 3098834"/>
                <a:gd name="connsiteX7" fmla="*/ 1327876 w 4004401"/>
                <a:gd name="connsiteY7" fmla="*/ 2790825 h 3098834"/>
                <a:gd name="connsiteX8" fmla="*/ 1204051 w 4004401"/>
                <a:gd name="connsiteY8" fmla="*/ 2833687 h 3098834"/>
                <a:gd name="connsiteX9" fmla="*/ 1084988 w 4004401"/>
                <a:gd name="connsiteY9" fmla="*/ 2876550 h 3098834"/>
                <a:gd name="connsiteX10" fmla="*/ 984976 w 4004401"/>
                <a:gd name="connsiteY10" fmla="*/ 2900362 h 3098834"/>
                <a:gd name="connsiteX11" fmla="*/ 927826 w 4004401"/>
                <a:gd name="connsiteY11" fmla="*/ 2933700 h 3098834"/>
                <a:gd name="connsiteX12" fmla="*/ 827814 w 4004401"/>
                <a:gd name="connsiteY12" fmla="*/ 2981325 h 3098834"/>
                <a:gd name="connsiteX13" fmla="*/ 718276 w 4004401"/>
                <a:gd name="connsiteY13" fmla="*/ 3057525 h 3098834"/>
                <a:gd name="connsiteX14" fmla="*/ 603976 w 4004401"/>
                <a:gd name="connsiteY14" fmla="*/ 3095625 h 3098834"/>
                <a:gd name="connsiteX15" fmla="*/ 470626 w 4004401"/>
                <a:gd name="connsiteY15" fmla="*/ 3095625 h 3098834"/>
                <a:gd name="connsiteX16" fmla="*/ 346801 w 4004401"/>
                <a:gd name="connsiteY16" fmla="*/ 3086100 h 3098834"/>
                <a:gd name="connsiteX17" fmla="*/ 203926 w 4004401"/>
                <a:gd name="connsiteY17" fmla="*/ 3048000 h 3098834"/>
                <a:gd name="connsiteX18" fmla="*/ 127726 w 4004401"/>
                <a:gd name="connsiteY18" fmla="*/ 3000375 h 3098834"/>
                <a:gd name="connsiteX19" fmla="*/ 8664 w 4004401"/>
                <a:gd name="connsiteY19" fmla="*/ 2809875 h 3098834"/>
                <a:gd name="connsiteX20" fmla="*/ 27713 w 4004401"/>
                <a:gd name="connsiteY20" fmla="*/ 2609850 h 3098834"/>
                <a:gd name="connsiteX21" fmla="*/ 175351 w 4004401"/>
                <a:gd name="connsiteY21" fmla="*/ 2409825 h 3098834"/>
                <a:gd name="connsiteX22" fmla="*/ 461101 w 4004401"/>
                <a:gd name="connsiteY22" fmla="*/ 2247900 h 3098834"/>
                <a:gd name="connsiteX23" fmla="*/ 689701 w 4004401"/>
                <a:gd name="connsiteY23" fmla="*/ 2147887 h 3098834"/>
                <a:gd name="connsiteX24" fmla="*/ 1042126 w 4004401"/>
                <a:gd name="connsiteY24" fmla="*/ 2033588 h 3098834"/>
                <a:gd name="connsiteX25" fmla="*/ 1323113 w 4004401"/>
                <a:gd name="connsiteY25" fmla="*/ 1962150 h 3098834"/>
                <a:gd name="connsiteX26" fmla="*/ 1546951 w 4004401"/>
                <a:gd name="connsiteY26" fmla="*/ 1943100 h 3098834"/>
                <a:gd name="connsiteX27" fmla="*/ 1713639 w 4004401"/>
                <a:gd name="connsiteY27" fmla="*/ 1957387 h 3098834"/>
                <a:gd name="connsiteX28" fmla="*/ 1832701 w 4004401"/>
                <a:gd name="connsiteY28" fmla="*/ 2000250 h 3098834"/>
                <a:gd name="connsiteX29" fmla="*/ 1918426 w 4004401"/>
                <a:gd name="connsiteY29" fmla="*/ 2019300 h 3098834"/>
                <a:gd name="connsiteX30" fmla="*/ 2037488 w 4004401"/>
                <a:gd name="connsiteY30" fmla="*/ 1890713 h 3098834"/>
                <a:gd name="connsiteX31" fmla="*/ 2204176 w 4004401"/>
                <a:gd name="connsiteY31" fmla="*/ 1771650 h 3098834"/>
                <a:gd name="connsiteX32" fmla="*/ 2404201 w 4004401"/>
                <a:gd name="connsiteY32" fmla="*/ 1638300 h 3098834"/>
                <a:gd name="connsiteX33" fmla="*/ 2499451 w 4004401"/>
                <a:gd name="connsiteY33" fmla="*/ 1524000 h 3098834"/>
                <a:gd name="connsiteX34" fmla="*/ 2499451 w 4004401"/>
                <a:gd name="connsiteY34" fmla="*/ 1333500 h 3098834"/>
                <a:gd name="connsiteX35" fmla="*/ 2518501 w 4004401"/>
                <a:gd name="connsiteY35" fmla="*/ 1181100 h 3098834"/>
                <a:gd name="connsiteX36" fmla="*/ 2632801 w 4004401"/>
                <a:gd name="connsiteY36" fmla="*/ 1076325 h 3098834"/>
                <a:gd name="connsiteX37" fmla="*/ 2842351 w 4004401"/>
                <a:gd name="connsiteY37" fmla="*/ 1000125 h 3098834"/>
                <a:gd name="connsiteX38" fmla="*/ 3018563 w 4004401"/>
                <a:gd name="connsiteY38" fmla="*/ 1114425 h 3098834"/>
                <a:gd name="connsiteX39" fmla="*/ 3099526 w 4004401"/>
                <a:gd name="connsiteY39" fmla="*/ 1238250 h 3098834"/>
                <a:gd name="connsiteX40" fmla="*/ 3309076 w 4004401"/>
                <a:gd name="connsiteY40" fmla="*/ 1114425 h 3098834"/>
                <a:gd name="connsiteX41" fmla="*/ 3432901 w 4004401"/>
                <a:gd name="connsiteY41" fmla="*/ 1000125 h 3098834"/>
                <a:gd name="connsiteX42" fmla="*/ 3499576 w 4004401"/>
                <a:gd name="connsiteY42" fmla="*/ 885825 h 3098834"/>
                <a:gd name="connsiteX43" fmla="*/ 3594826 w 4004401"/>
                <a:gd name="connsiteY43" fmla="*/ 790575 h 3098834"/>
                <a:gd name="connsiteX44" fmla="*/ 3680551 w 4004401"/>
                <a:gd name="connsiteY44" fmla="*/ 676275 h 3098834"/>
                <a:gd name="connsiteX45" fmla="*/ 3794851 w 4004401"/>
                <a:gd name="connsiteY45" fmla="*/ 514350 h 3098834"/>
                <a:gd name="connsiteX46" fmla="*/ 3852001 w 4004401"/>
                <a:gd name="connsiteY46" fmla="*/ 285750 h 3098834"/>
                <a:gd name="connsiteX47" fmla="*/ 3937726 w 4004401"/>
                <a:gd name="connsiteY47" fmla="*/ 123825 h 3098834"/>
                <a:gd name="connsiteX48" fmla="*/ 4004401 w 4004401"/>
                <a:gd name="connsiteY48" fmla="*/ 0 h 3098834"/>
                <a:gd name="connsiteX0" fmla="*/ 1956526 w 4004401"/>
                <a:gd name="connsiteY0" fmla="*/ 2657475 h 3098834"/>
                <a:gd name="connsiteX1" fmla="*/ 1861276 w 4004401"/>
                <a:gd name="connsiteY1" fmla="*/ 2667000 h 3098834"/>
                <a:gd name="connsiteX2" fmla="*/ 1794601 w 4004401"/>
                <a:gd name="connsiteY2" fmla="*/ 2647950 h 3098834"/>
                <a:gd name="connsiteX3" fmla="*/ 1704114 w 4004401"/>
                <a:gd name="connsiteY3" fmla="*/ 2638425 h 3098834"/>
                <a:gd name="connsiteX4" fmla="*/ 1613626 w 4004401"/>
                <a:gd name="connsiteY4" fmla="*/ 2657475 h 3098834"/>
                <a:gd name="connsiteX5" fmla="*/ 1532664 w 4004401"/>
                <a:gd name="connsiteY5" fmla="*/ 2709862 h 3098834"/>
                <a:gd name="connsiteX6" fmla="*/ 1442176 w 4004401"/>
                <a:gd name="connsiteY6" fmla="*/ 2762250 h 3098834"/>
                <a:gd name="connsiteX7" fmla="*/ 1327876 w 4004401"/>
                <a:gd name="connsiteY7" fmla="*/ 2790825 h 3098834"/>
                <a:gd name="connsiteX8" fmla="*/ 1204051 w 4004401"/>
                <a:gd name="connsiteY8" fmla="*/ 2833687 h 3098834"/>
                <a:gd name="connsiteX9" fmla="*/ 1084988 w 4004401"/>
                <a:gd name="connsiteY9" fmla="*/ 2876550 h 3098834"/>
                <a:gd name="connsiteX10" fmla="*/ 984976 w 4004401"/>
                <a:gd name="connsiteY10" fmla="*/ 2900362 h 3098834"/>
                <a:gd name="connsiteX11" fmla="*/ 927826 w 4004401"/>
                <a:gd name="connsiteY11" fmla="*/ 2933700 h 3098834"/>
                <a:gd name="connsiteX12" fmla="*/ 827814 w 4004401"/>
                <a:gd name="connsiteY12" fmla="*/ 2981325 h 3098834"/>
                <a:gd name="connsiteX13" fmla="*/ 718276 w 4004401"/>
                <a:gd name="connsiteY13" fmla="*/ 3057525 h 3098834"/>
                <a:gd name="connsiteX14" fmla="*/ 603976 w 4004401"/>
                <a:gd name="connsiteY14" fmla="*/ 3095625 h 3098834"/>
                <a:gd name="connsiteX15" fmla="*/ 470626 w 4004401"/>
                <a:gd name="connsiteY15" fmla="*/ 3095625 h 3098834"/>
                <a:gd name="connsiteX16" fmla="*/ 346801 w 4004401"/>
                <a:gd name="connsiteY16" fmla="*/ 3086100 h 3098834"/>
                <a:gd name="connsiteX17" fmla="*/ 203926 w 4004401"/>
                <a:gd name="connsiteY17" fmla="*/ 3048000 h 3098834"/>
                <a:gd name="connsiteX18" fmla="*/ 127726 w 4004401"/>
                <a:gd name="connsiteY18" fmla="*/ 3000375 h 3098834"/>
                <a:gd name="connsiteX19" fmla="*/ 8664 w 4004401"/>
                <a:gd name="connsiteY19" fmla="*/ 2809875 h 3098834"/>
                <a:gd name="connsiteX20" fmla="*/ 27713 w 4004401"/>
                <a:gd name="connsiteY20" fmla="*/ 2609850 h 3098834"/>
                <a:gd name="connsiteX21" fmla="*/ 175351 w 4004401"/>
                <a:gd name="connsiteY21" fmla="*/ 2409825 h 3098834"/>
                <a:gd name="connsiteX22" fmla="*/ 461101 w 4004401"/>
                <a:gd name="connsiteY22" fmla="*/ 2247900 h 3098834"/>
                <a:gd name="connsiteX23" fmla="*/ 689701 w 4004401"/>
                <a:gd name="connsiteY23" fmla="*/ 2147887 h 3098834"/>
                <a:gd name="connsiteX24" fmla="*/ 1042126 w 4004401"/>
                <a:gd name="connsiteY24" fmla="*/ 2033588 h 3098834"/>
                <a:gd name="connsiteX25" fmla="*/ 1323113 w 4004401"/>
                <a:gd name="connsiteY25" fmla="*/ 1962150 h 3098834"/>
                <a:gd name="connsiteX26" fmla="*/ 1546951 w 4004401"/>
                <a:gd name="connsiteY26" fmla="*/ 1943100 h 3098834"/>
                <a:gd name="connsiteX27" fmla="*/ 1713639 w 4004401"/>
                <a:gd name="connsiteY27" fmla="*/ 1957387 h 3098834"/>
                <a:gd name="connsiteX28" fmla="*/ 1832701 w 4004401"/>
                <a:gd name="connsiteY28" fmla="*/ 2000250 h 3098834"/>
                <a:gd name="connsiteX29" fmla="*/ 1918426 w 4004401"/>
                <a:gd name="connsiteY29" fmla="*/ 2019300 h 3098834"/>
                <a:gd name="connsiteX30" fmla="*/ 2037488 w 4004401"/>
                <a:gd name="connsiteY30" fmla="*/ 1890713 h 3098834"/>
                <a:gd name="connsiteX31" fmla="*/ 2204176 w 4004401"/>
                <a:gd name="connsiteY31" fmla="*/ 1771650 h 3098834"/>
                <a:gd name="connsiteX32" fmla="*/ 2404201 w 4004401"/>
                <a:gd name="connsiteY32" fmla="*/ 1638300 h 3098834"/>
                <a:gd name="connsiteX33" fmla="*/ 2499451 w 4004401"/>
                <a:gd name="connsiteY33" fmla="*/ 1524000 h 3098834"/>
                <a:gd name="connsiteX34" fmla="*/ 2499451 w 4004401"/>
                <a:gd name="connsiteY34" fmla="*/ 1333500 h 3098834"/>
                <a:gd name="connsiteX35" fmla="*/ 2518501 w 4004401"/>
                <a:gd name="connsiteY35" fmla="*/ 1181100 h 3098834"/>
                <a:gd name="connsiteX36" fmla="*/ 2632801 w 4004401"/>
                <a:gd name="connsiteY36" fmla="*/ 1076325 h 3098834"/>
                <a:gd name="connsiteX37" fmla="*/ 2842351 w 4004401"/>
                <a:gd name="connsiteY37" fmla="*/ 1000125 h 3098834"/>
                <a:gd name="connsiteX38" fmla="*/ 2985226 w 4004401"/>
                <a:gd name="connsiteY38" fmla="*/ 1114425 h 3098834"/>
                <a:gd name="connsiteX39" fmla="*/ 3099526 w 4004401"/>
                <a:gd name="connsiteY39" fmla="*/ 1238250 h 3098834"/>
                <a:gd name="connsiteX40" fmla="*/ 3309076 w 4004401"/>
                <a:gd name="connsiteY40" fmla="*/ 1114425 h 3098834"/>
                <a:gd name="connsiteX41" fmla="*/ 3432901 w 4004401"/>
                <a:gd name="connsiteY41" fmla="*/ 1000125 h 3098834"/>
                <a:gd name="connsiteX42" fmla="*/ 3499576 w 4004401"/>
                <a:gd name="connsiteY42" fmla="*/ 885825 h 3098834"/>
                <a:gd name="connsiteX43" fmla="*/ 3594826 w 4004401"/>
                <a:gd name="connsiteY43" fmla="*/ 790575 h 3098834"/>
                <a:gd name="connsiteX44" fmla="*/ 3680551 w 4004401"/>
                <a:gd name="connsiteY44" fmla="*/ 676275 h 3098834"/>
                <a:gd name="connsiteX45" fmla="*/ 3794851 w 4004401"/>
                <a:gd name="connsiteY45" fmla="*/ 514350 h 3098834"/>
                <a:gd name="connsiteX46" fmla="*/ 3852001 w 4004401"/>
                <a:gd name="connsiteY46" fmla="*/ 285750 h 3098834"/>
                <a:gd name="connsiteX47" fmla="*/ 3937726 w 4004401"/>
                <a:gd name="connsiteY47" fmla="*/ 123825 h 3098834"/>
                <a:gd name="connsiteX48" fmla="*/ 4004401 w 4004401"/>
                <a:gd name="connsiteY48" fmla="*/ 0 h 3098834"/>
                <a:gd name="connsiteX0" fmla="*/ 1956526 w 4004401"/>
                <a:gd name="connsiteY0" fmla="*/ 2657475 h 3098834"/>
                <a:gd name="connsiteX1" fmla="*/ 1861276 w 4004401"/>
                <a:gd name="connsiteY1" fmla="*/ 2667000 h 3098834"/>
                <a:gd name="connsiteX2" fmla="*/ 1794601 w 4004401"/>
                <a:gd name="connsiteY2" fmla="*/ 2647950 h 3098834"/>
                <a:gd name="connsiteX3" fmla="*/ 1704114 w 4004401"/>
                <a:gd name="connsiteY3" fmla="*/ 2638425 h 3098834"/>
                <a:gd name="connsiteX4" fmla="*/ 1613626 w 4004401"/>
                <a:gd name="connsiteY4" fmla="*/ 2657475 h 3098834"/>
                <a:gd name="connsiteX5" fmla="*/ 1532664 w 4004401"/>
                <a:gd name="connsiteY5" fmla="*/ 2709862 h 3098834"/>
                <a:gd name="connsiteX6" fmla="*/ 1442176 w 4004401"/>
                <a:gd name="connsiteY6" fmla="*/ 2762250 h 3098834"/>
                <a:gd name="connsiteX7" fmla="*/ 1327876 w 4004401"/>
                <a:gd name="connsiteY7" fmla="*/ 2790825 h 3098834"/>
                <a:gd name="connsiteX8" fmla="*/ 1204051 w 4004401"/>
                <a:gd name="connsiteY8" fmla="*/ 2833687 h 3098834"/>
                <a:gd name="connsiteX9" fmla="*/ 1084988 w 4004401"/>
                <a:gd name="connsiteY9" fmla="*/ 2876550 h 3098834"/>
                <a:gd name="connsiteX10" fmla="*/ 984976 w 4004401"/>
                <a:gd name="connsiteY10" fmla="*/ 2900362 h 3098834"/>
                <a:gd name="connsiteX11" fmla="*/ 927826 w 4004401"/>
                <a:gd name="connsiteY11" fmla="*/ 2933700 h 3098834"/>
                <a:gd name="connsiteX12" fmla="*/ 827814 w 4004401"/>
                <a:gd name="connsiteY12" fmla="*/ 2981325 h 3098834"/>
                <a:gd name="connsiteX13" fmla="*/ 718276 w 4004401"/>
                <a:gd name="connsiteY13" fmla="*/ 3057525 h 3098834"/>
                <a:gd name="connsiteX14" fmla="*/ 603976 w 4004401"/>
                <a:gd name="connsiteY14" fmla="*/ 3095625 h 3098834"/>
                <a:gd name="connsiteX15" fmla="*/ 470626 w 4004401"/>
                <a:gd name="connsiteY15" fmla="*/ 3095625 h 3098834"/>
                <a:gd name="connsiteX16" fmla="*/ 346801 w 4004401"/>
                <a:gd name="connsiteY16" fmla="*/ 3086100 h 3098834"/>
                <a:gd name="connsiteX17" fmla="*/ 203926 w 4004401"/>
                <a:gd name="connsiteY17" fmla="*/ 3048000 h 3098834"/>
                <a:gd name="connsiteX18" fmla="*/ 127726 w 4004401"/>
                <a:gd name="connsiteY18" fmla="*/ 3000375 h 3098834"/>
                <a:gd name="connsiteX19" fmla="*/ 8664 w 4004401"/>
                <a:gd name="connsiteY19" fmla="*/ 2809875 h 3098834"/>
                <a:gd name="connsiteX20" fmla="*/ 27713 w 4004401"/>
                <a:gd name="connsiteY20" fmla="*/ 2609850 h 3098834"/>
                <a:gd name="connsiteX21" fmla="*/ 175351 w 4004401"/>
                <a:gd name="connsiteY21" fmla="*/ 2409825 h 3098834"/>
                <a:gd name="connsiteX22" fmla="*/ 461101 w 4004401"/>
                <a:gd name="connsiteY22" fmla="*/ 2247900 h 3098834"/>
                <a:gd name="connsiteX23" fmla="*/ 689701 w 4004401"/>
                <a:gd name="connsiteY23" fmla="*/ 2147887 h 3098834"/>
                <a:gd name="connsiteX24" fmla="*/ 1042126 w 4004401"/>
                <a:gd name="connsiteY24" fmla="*/ 2033588 h 3098834"/>
                <a:gd name="connsiteX25" fmla="*/ 1323113 w 4004401"/>
                <a:gd name="connsiteY25" fmla="*/ 1962150 h 3098834"/>
                <a:gd name="connsiteX26" fmla="*/ 1546951 w 4004401"/>
                <a:gd name="connsiteY26" fmla="*/ 1943100 h 3098834"/>
                <a:gd name="connsiteX27" fmla="*/ 1713639 w 4004401"/>
                <a:gd name="connsiteY27" fmla="*/ 1957387 h 3098834"/>
                <a:gd name="connsiteX28" fmla="*/ 1832701 w 4004401"/>
                <a:gd name="connsiteY28" fmla="*/ 2000250 h 3098834"/>
                <a:gd name="connsiteX29" fmla="*/ 1918426 w 4004401"/>
                <a:gd name="connsiteY29" fmla="*/ 2019300 h 3098834"/>
                <a:gd name="connsiteX30" fmla="*/ 2037488 w 4004401"/>
                <a:gd name="connsiteY30" fmla="*/ 1890713 h 3098834"/>
                <a:gd name="connsiteX31" fmla="*/ 2204176 w 4004401"/>
                <a:gd name="connsiteY31" fmla="*/ 1771650 h 3098834"/>
                <a:gd name="connsiteX32" fmla="*/ 2404201 w 4004401"/>
                <a:gd name="connsiteY32" fmla="*/ 1638300 h 3098834"/>
                <a:gd name="connsiteX33" fmla="*/ 2499451 w 4004401"/>
                <a:gd name="connsiteY33" fmla="*/ 1524000 h 3098834"/>
                <a:gd name="connsiteX34" fmla="*/ 2499451 w 4004401"/>
                <a:gd name="connsiteY34" fmla="*/ 1333500 h 3098834"/>
                <a:gd name="connsiteX35" fmla="*/ 2518501 w 4004401"/>
                <a:gd name="connsiteY35" fmla="*/ 1181100 h 3098834"/>
                <a:gd name="connsiteX36" fmla="*/ 2632801 w 4004401"/>
                <a:gd name="connsiteY36" fmla="*/ 1076325 h 3098834"/>
                <a:gd name="connsiteX37" fmla="*/ 2842351 w 4004401"/>
                <a:gd name="connsiteY37" fmla="*/ 1033463 h 3098834"/>
                <a:gd name="connsiteX38" fmla="*/ 2985226 w 4004401"/>
                <a:gd name="connsiteY38" fmla="*/ 1114425 h 3098834"/>
                <a:gd name="connsiteX39" fmla="*/ 3099526 w 4004401"/>
                <a:gd name="connsiteY39" fmla="*/ 1238250 h 3098834"/>
                <a:gd name="connsiteX40" fmla="*/ 3309076 w 4004401"/>
                <a:gd name="connsiteY40" fmla="*/ 1114425 h 3098834"/>
                <a:gd name="connsiteX41" fmla="*/ 3432901 w 4004401"/>
                <a:gd name="connsiteY41" fmla="*/ 1000125 h 3098834"/>
                <a:gd name="connsiteX42" fmla="*/ 3499576 w 4004401"/>
                <a:gd name="connsiteY42" fmla="*/ 885825 h 3098834"/>
                <a:gd name="connsiteX43" fmla="*/ 3594826 w 4004401"/>
                <a:gd name="connsiteY43" fmla="*/ 790575 h 3098834"/>
                <a:gd name="connsiteX44" fmla="*/ 3680551 w 4004401"/>
                <a:gd name="connsiteY44" fmla="*/ 676275 h 3098834"/>
                <a:gd name="connsiteX45" fmla="*/ 3794851 w 4004401"/>
                <a:gd name="connsiteY45" fmla="*/ 514350 h 3098834"/>
                <a:gd name="connsiteX46" fmla="*/ 3852001 w 4004401"/>
                <a:gd name="connsiteY46" fmla="*/ 285750 h 3098834"/>
                <a:gd name="connsiteX47" fmla="*/ 3937726 w 4004401"/>
                <a:gd name="connsiteY47" fmla="*/ 123825 h 3098834"/>
                <a:gd name="connsiteX48" fmla="*/ 4004401 w 4004401"/>
                <a:gd name="connsiteY48" fmla="*/ 0 h 3098834"/>
                <a:gd name="connsiteX0" fmla="*/ 1956526 w 4004401"/>
                <a:gd name="connsiteY0" fmla="*/ 2657475 h 3098834"/>
                <a:gd name="connsiteX1" fmla="*/ 1861276 w 4004401"/>
                <a:gd name="connsiteY1" fmla="*/ 2667000 h 3098834"/>
                <a:gd name="connsiteX2" fmla="*/ 1794601 w 4004401"/>
                <a:gd name="connsiteY2" fmla="*/ 2647950 h 3098834"/>
                <a:gd name="connsiteX3" fmla="*/ 1704114 w 4004401"/>
                <a:gd name="connsiteY3" fmla="*/ 2638425 h 3098834"/>
                <a:gd name="connsiteX4" fmla="*/ 1613626 w 4004401"/>
                <a:gd name="connsiteY4" fmla="*/ 2657475 h 3098834"/>
                <a:gd name="connsiteX5" fmla="*/ 1532664 w 4004401"/>
                <a:gd name="connsiteY5" fmla="*/ 2709862 h 3098834"/>
                <a:gd name="connsiteX6" fmla="*/ 1442176 w 4004401"/>
                <a:gd name="connsiteY6" fmla="*/ 2762250 h 3098834"/>
                <a:gd name="connsiteX7" fmla="*/ 1327876 w 4004401"/>
                <a:gd name="connsiteY7" fmla="*/ 2790825 h 3098834"/>
                <a:gd name="connsiteX8" fmla="*/ 1204051 w 4004401"/>
                <a:gd name="connsiteY8" fmla="*/ 2833687 h 3098834"/>
                <a:gd name="connsiteX9" fmla="*/ 1084988 w 4004401"/>
                <a:gd name="connsiteY9" fmla="*/ 2876550 h 3098834"/>
                <a:gd name="connsiteX10" fmla="*/ 984976 w 4004401"/>
                <a:gd name="connsiteY10" fmla="*/ 2900362 h 3098834"/>
                <a:gd name="connsiteX11" fmla="*/ 927826 w 4004401"/>
                <a:gd name="connsiteY11" fmla="*/ 2933700 h 3098834"/>
                <a:gd name="connsiteX12" fmla="*/ 827814 w 4004401"/>
                <a:gd name="connsiteY12" fmla="*/ 2981325 h 3098834"/>
                <a:gd name="connsiteX13" fmla="*/ 718276 w 4004401"/>
                <a:gd name="connsiteY13" fmla="*/ 3057525 h 3098834"/>
                <a:gd name="connsiteX14" fmla="*/ 603976 w 4004401"/>
                <a:gd name="connsiteY14" fmla="*/ 3095625 h 3098834"/>
                <a:gd name="connsiteX15" fmla="*/ 470626 w 4004401"/>
                <a:gd name="connsiteY15" fmla="*/ 3095625 h 3098834"/>
                <a:gd name="connsiteX16" fmla="*/ 346801 w 4004401"/>
                <a:gd name="connsiteY16" fmla="*/ 3086100 h 3098834"/>
                <a:gd name="connsiteX17" fmla="*/ 203926 w 4004401"/>
                <a:gd name="connsiteY17" fmla="*/ 3048000 h 3098834"/>
                <a:gd name="connsiteX18" fmla="*/ 127726 w 4004401"/>
                <a:gd name="connsiteY18" fmla="*/ 3000375 h 3098834"/>
                <a:gd name="connsiteX19" fmla="*/ 8664 w 4004401"/>
                <a:gd name="connsiteY19" fmla="*/ 2809875 h 3098834"/>
                <a:gd name="connsiteX20" fmla="*/ 27713 w 4004401"/>
                <a:gd name="connsiteY20" fmla="*/ 2609850 h 3098834"/>
                <a:gd name="connsiteX21" fmla="*/ 175351 w 4004401"/>
                <a:gd name="connsiteY21" fmla="*/ 2409825 h 3098834"/>
                <a:gd name="connsiteX22" fmla="*/ 461101 w 4004401"/>
                <a:gd name="connsiteY22" fmla="*/ 2247900 h 3098834"/>
                <a:gd name="connsiteX23" fmla="*/ 689701 w 4004401"/>
                <a:gd name="connsiteY23" fmla="*/ 2147887 h 3098834"/>
                <a:gd name="connsiteX24" fmla="*/ 1042126 w 4004401"/>
                <a:gd name="connsiteY24" fmla="*/ 2033588 h 3098834"/>
                <a:gd name="connsiteX25" fmla="*/ 1323113 w 4004401"/>
                <a:gd name="connsiteY25" fmla="*/ 1962150 h 3098834"/>
                <a:gd name="connsiteX26" fmla="*/ 1546951 w 4004401"/>
                <a:gd name="connsiteY26" fmla="*/ 1943100 h 3098834"/>
                <a:gd name="connsiteX27" fmla="*/ 1713639 w 4004401"/>
                <a:gd name="connsiteY27" fmla="*/ 1957387 h 3098834"/>
                <a:gd name="connsiteX28" fmla="*/ 1832701 w 4004401"/>
                <a:gd name="connsiteY28" fmla="*/ 2000250 h 3098834"/>
                <a:gd name="connsiteX29" fmla="*/ 1918426 w 4004401"/>
                <a:gd name="connsiteY29" fmla="*/ 2019300 h 3098834"/>
                <a:gd name="connsiteX30" fmla="*/ 2037488 w 4004401"/>
                <a:gd name="connsiteY30" fmla="*/ 1890713 h 3098834"/>
                <a:gd name="connsiteX31" fmla="*/ 2204176 w 4004401"/>
                <a:gd name="connsiteY31" fmla="*/ 1771650 h 3098834"/>
                <a:gd name="connsiteX32" fmla="*/ 2404201 w 4004401"/>
                <a:gd name="connsiteY32" fmla="*/ 1638300 h 3098834"/>
                <a:gd name="connsiteX33" fmla="*/ 2499451 w 4004401"/>
                <a:gd name="connsiteY33" fmla="*/ 1524000 h 3098834"/>
                <a:gd name="connsiteX34" fmla="*/ 2499451 w 4004401"/>
                <a:gd name="connsiteY34" fmla="*/ 1333500 h 3098834"/>
                <a:gd name="connsiteX35" fmla="*/ 2518501 w 4004401"/>
                <a:gd name="connsiteY35" fmla="*/ 1181100 h 3098834"/>
                <a:gd name="connsiteX36" fmla="*/ 2661376 w 4004401"/>
                <a:gd name="connsiteY36" fmla="*/ 1081087 h 3098834"/>
                <a:gd name="connsiteX37" fmla="*/ 2842351 w 4004401"/>
                <a:gd name="connsiteY37" fmla="*/ 1033463 h 3098834"/>
                <a:gd name="connsiteX38" fmla="*/ 2985226 w 4004401"/>
                <a:gd name="connsiteY38" fmla="*/ 1114425 h 3098834"/>
                <a:gd name="connsiteX39" fmla="*/ 3099526 w 4004401"/>
                <a:gd name="connsiteY39" fmla="*/ 1238250 h 3098834"/>
                <a:gd name="connsiteX40" fmla="*/ 3309076 w 4004401"/>
                <a:gd name="connsiteY40" fmla="*/ 1114425 h 3098834"/>
                <a:gd name="connsiteX41" fmla="*/ 3432901 w 4004401"/>
                <a:gd name="connsiteY41" fmla="*/ 1000125 h 3098834"/>
                <a:gd name="connsiteX42" fmla="*/ 3499576 w 4004401"/>
                <a:gd name="connsiteY42" fmla="*/ 885825 h 3098834"/>
                <a:gd name="connsiteX43" fmla="*/ 3594826 w 4004401"/>
                <a:gd name="connsiteY43" fmla="*/ 790575 h 3098834"/>
                <a:gd name="connsiteX44" fmla="*/ 3680551 w 4004401"/>
                <a:gd name="connsiteY44" fmla="*/ 676275 h 3098834"/>
                <a:gd name="connsiteX45" fmla="*/ 3794851 w 4004401"/>
                <a:gd name="connsiteY45" fmla="*/ 514350 h 3098834"/>
                <a:gd name="connsiteX46" fmla="*/ 3852001 w 4004401"/>
                <a:gd name="connsiteY46" fmla="*/ 285750 h 3098834"/>
                <a:gd name="connsiteX47" fmla="*/ 3937726 w 4004401"/>
                <a:gd name="connsiteY47" fmla="*/ 123825 h 3098834"/>
                <a:gd name="connsiteX48" fmla="*/ 4004401 w 4004401"/>
                <a:gd name="connsiteY48" fmla="*/ 0 h 3098834"/>
                <a:gd name="connsiteX0" fmla="*/ 1956526 w 4004401"/>
                <a:gd name="connsiteY0" fmla="*/ 2657475 h 3098834"/>
                <a:gd name="connsiteX1" fmla="*/ 1861276 w 4004401"/>
                <a:gd name="connsiteY1" fmla="*/ 2667000 h 3098834"/>
                <a:gd name="connsiteX2" fmla="*/ 1794601 w 4004401"/>
                <a:gd name="connsiteY2" fmla="*/ 2647950 h 3098834"/>
                <a:gd name="connsiteX3" fmla="*/ 1704114 w 4004401"/>
                <a:gd name="connsiteY3" fmla="*/ 2638425 h 3098834"/>
                <a:gd name="connsiteX4" fmla="*/ 1613626 w 4004401"/>
                <a:gd name="connsiteY4" fmla="*/ 2657475 h 3098834"/>
                <a:gd name="connsiteX5" fmla="*/ 1532664 w 4004401"/>
                <a:gd name="connsiteY5" fmla="*/ 2709862 h 3098834"/>
                <a:gd name="connsiteX6" fmla="*/ 1442176 w 4004401"/>
                <a:gd name="connsiteY6" fmla="*/ 2762250 h 3098834"/>
                <a:gd name="connsiteX7" fmla="*/ 1327876 w 4004401"/>
                <a:gd name="connsiteY7" fmla="*/ 2790825 h 3098834"/>
                <a:gd name="connsiteX8" fmla="*/ 1204051 w 4004401"/>
                <a:gd name="connsiteY8" fmla="*/ 2833687 h 3098834"/>
                <a:gd name="connsiteX9" fmla="*/ 1084988 w 4004401"/>
                <a:gd name="connsiteY9" fmla="*/ 2876550 h 3098834"/>
                <a:gd name="connsiteX10" fmla="*/ 984976 w 4004401"/>
                <a:gd name="connsiteY10" fmla="*/ 2900362 h 3098834"/>
                <a:gd name="connsiteX11" fmla="*/ 927826 w 4004401"/>
                <a:gd name="connsiteY11" fmla="*/ 2933700 h 3098834"/>
                <a:gd name="connsiteX12" fmla="*/ 827814 w 4004401"/>
                <a:gd name="connsiteY12" fmla="*/ 2981325 h 3098834"/>
                <a:gd name="connsiteX13" fmla="*/ 718276 w 4004401"/>
                <a:gd name="connsiteY13" fmla="*/ 3057525 h 3098834"/>
                <a:gd name="connsiteX14" fmla="*/ 603976 w 4004401"/>
                <a:gd name="connsiteY14" fmla="*/ 3095625 h 3098834"/>
                <a:gd name="connsiteX15" fmla="*/ 470626 w 4004401"/>
                <a:gd name="connsiteY15" fmla="*/ 3095625 h 3098834"/>
                <a:gd name="connsiteX16" fmla="*/ 346801 w 4004401"/>
                <a:gd name="connsiteY16" fmla="*/ 3086100 h 3098834"/>
                <a:gd name="connsiteX17" fmla="*/ 203926 w 4004401"/>
                <a:gd name="connsiteY17" fmla="*/ 3048000 h 3098834"/>
                <a:gd name="connsiteX18" fmla="*/ 127726 w 4004401"/>
                <a:gd name="connsiteY18" fmla="*/ 3000375 h 3098834"/>
                <a:gd name="connsiteX19" fmla="*/ 8664 w 4004401"/>
                <a:gd name="connsiteY19" fmla="*/ 2809875 h 3098834"/>
                <a:gd name="connsiteX20" fmla="*/ 27713 w 4004401"/>
                <a:gd name="connsiteY20" fmla="*/ 2609850 h 3098834"/>
                <a:gd name="connsiteX21" fmla="*/ 175351 w 4004401"/>
                <a:gd name="connsiteY21" fmla="*/ 2409825 h 3098834"/>
                <a:gd name="connsiteX22" fmla="*/ 461101 w 4004401"/>
                <a:gd name="connsiteY22" fmla="*/ 2247900 h 3098834"/>
                <a:gd name="connsiteX23" fmla="*/ 689701 w 4004401"/>
                <a:gd name="connsiteY23" fmla="*/ 2147887 h 3098834"/>
                <a:gd name="connsiteX24" fmla="*/ 1042126 w 4004401"/>
                <a:gd name="connsiteY24" fmla="*/ 2033588 h 3098834"/>
                <a:gd name="connsiteX25" fmla="*/ 1323113 w 4004401"/>
                <a:gd name="connsiteY25" fmla="*/ 1962150 h 3098834"/>
                <a:gd name="connsiteX26" fmla="*/ 1546951 w 4004401"/>
                <a:gd name="connsiteY26" fmla="*/ 1943100 h 3098834"/>
                <a:gd name="connsiteX27" fmla="*/ 1713639 w 4004401"/>
                <a:gd name="connsiteY27" fmla="*/ 1957387 h 3098834"/>
                <a:gd name="connsiteX28" fmla="*/ 1832701 w 4004401"/>
                <a:gd name="connsiteY28" fmla="*/ 2000250 h 3098834"/>
                <a:gd name="connsiteX29" fmla="*/ 1918426 w 4004401"/>
                <a:gd name="connsiteY29" fmla="*/ 2019300 h 3098834"/>
                <a:gd name="connsiteX30" fmla="*/ 2037488 w 4004401"/>
                <a:gd name="connsiteY30" fmla="*/ 1890713 h 3098834"/>
                <a:gd name="connsiteX31" fmla="*/ 2204176 w 4004401"/>
                <a:gd name="connsiteY31" fmla="*/ 1771650 h 3098834"/>
                <a:gd name="connsiteX32" fmla="*/ 2404201 w 4004401"/>
                <a:gd name="connsiteY32" fmla="*/ 1638300 h 3098834"/>
                <a:gd name="connsiteX33" fmla="*/ 2499451 w 4004401"/>
                <a:gd name="connsiteY33" fmla="*/ 1524000 h 3098834"/>
                <a:gd name="connsiteX34" fmla="*/ 2499451 w 4004401"/>
                <a:gd name="connsiteY34" fmla="*/ 1333500 h 3098834"/>
                <a:gd name="connsiteX35" fmla="*/ 2547076 w 4004401"/>
                <a:gd name="connsiteY35" fmla="*/ 1181100 h 3098834"/>
                <a:gd name="connsiteX36" fmla="*/ 2661376 w 4004401"/>
                <a:gd name="connsiteY36" fmla="*/ 1081087 h 3098834"/>
                <a:gd name="connsiteX37" fmla="*/ 2842351 w 4004401"/>
                <a:gd name="connsiteY37" fmla="*/ 1033463 h 3098834"/>
                <a:gd name="connsiteX38" fmla="*/ 2985226 w 4004401"/>
                <a:gd name="connsiteY38" fmla="*/ 1114425 h 3098834"/>
                <a:gd name="connsiteX39" fmla="*/ 3099526 w 4004401"/>
                <a:gd name="connsiteY39" fmla="*/ 1238250 h 3098834"/>
                <a:gd name="connsiteX40" fmla="*/ 3309076 w 4004401"/>
                <a:gd name="connsiteY40" fmla="*/ 1114425 h 3098834"/>
                <a:gd name="connsiteX41" fmla="*/ 3432901 w 4004401"/>
                <a:gd name="connsiteY41" fmla="*/ 1000125 h 3098834"/>
                <a:gd name="connsiteX42" fmla="*/ 3499576 w 4004401"/>
                <a:gd name="connsiteY42" fmla="*/ 885825 h 3098834"/>
                <a:gd name="connsiteX43" fmla="*/ 3594826 w 4004401"/>
                <a:gd name="connsiteY43" fmla="*/ 790575 h 3098834"/>
                <a:gd name="connsiteX44" fmla="*/ 3680551 w 4004401"/>
                <a:gd name="connsiteY44" fmla="*/ 676275 h 3098834"/>
                <a:gd name="connsiteX45" fmla="*/ 3794851 w 4004401"/>
                <a:gd name="connsiteY45" fmla="*/ 514350 h 3098834"/>
                <a:gd name="connsiteX46" fmla="*/ 3852001 w 4004401"/>
                <a:gd name="connsiteY46" fmla="*/ 285750 h 3098834"/>
                <a:gd name="connsiteX47" fmla="*/ 3937726 w 4004401"/>
                <a:gd name="connsiteY47" fmla="*/ 123825 h 3098834"/>
                <a:gd name="connsiteX48" fmla="*/ 4004401 w 4004401"/>
                <a:gd name="connsiteY48" fmla="*/ 0 h 3098834"/>
                <a:gd name="connsiteX0" fmla="*/ 1956526 w 4004401"/>
                <a:gd name="connsiteY0" fmla="*/ 2657475 h 3098834"/>
                <a:gd name="connsiteX1" fmla="*/ 1861276 w 4004401"/>
                <a:gd name="connsiteY1" fmla="*/ 2667000 h 3098834"/>
                <a:gd name="connsiteX2" fmla="*/ 1794601 w 4004401"/>
                <a:gd name="connsiteY2" fmla="*/ 2647950 h 3098834"/>
                <a:gd name="connsiteX3" fmla="*/ 1704114 w 4004401"/>
                <a:gd name="connsiteY3" fmla="*/ 2638425 h 3098834"/>
                <a:gd name="connsiteX4" fmla="*/ 1613626 w 4004401"/>
                <a:gd name="connsiteY4" fmla="*/ 2657475 h 3098834"/>
                <a:gd name="connsiteX5" fmla="*/ 1532664 w 4004401"/>
                <a:gd name="connsiteY5" fmla="*/ 2709862 h 3098834"/>
                <a:gd name="connsiteX6" fmla="*/ 1442176 w 4004401"/>
                <a:gd name="connsiteY6" fmla="*/ 2762250 h 3098834"/>
                <a:gd name="connsiteX7" fmla="*/ 1327876 w 4004401"/>
                <a:gd name="connsiteY7" fmla="*/ 2790825 h 3098834"/>
                <a:gd name="connsiteX8" fmla="*/ 1204051 w 4004401"/>
                <a:gd name="connsiteY8" fmla="*/ 2833687 h 3098834"/>
                <a:gd name="connsiteX9" fmla="*/ 1084988 w 4004401"/>
                <a:gd name="connsiteY9" fmla="*/ 2876550 h 3098834"/>
                <a:gd name="connsiteX10" fmla="*/ 984976 w 4004401"/>
                <a:gd name="connsiteY10" fmla="*/ 2900362 h 3098834"/>
                <a:gd name="connsiteX11" fmla="*/ 927826 w 4004401"/>
                <a:gd name="connsiteY11" fmla="*/ 2933700 h 3098834"/>
                <a:gd name="connsiteX12" fmla="*/ 827814 w 4004401"/>
                <a:gd name="connsiteY12" fmla="*/ 2981325 h 3098834"/>
                <a:gd name="connsiteX13" fmla="*/ 718276 w 4004401"/>
                <a:gd name="connsiteY13" fmla="*/ 3057525 h 3098834"/>
                <a:gd name="connsiteX14" fmla="*/ 603976 w 4004401"/>
                <a:gd name="connsiteY14" fmla="*/ 3095625 h 3098834"/>
                <a:gd name="connsiteX15" fmla="*/ 470626 w 4004401"/>
                <a:gd name="connsiteY15" fmla="*/ 3095625 h 3098834"/>
                <a:gd name="connsiteX16" fmla="*/ 346801 w 4004401"/>
                <a:gd name="connsiteY16" fmla="*/ 3086100 h 3098834"/>
                <a:gd name="connsiteX17" fmla="*/ 203926 w 4004401"/>
                <a:gd name="connsiteY17" fmla="*/ 3048000 h 3098834"/>
                <a:gd name="connsiteX18" fmla="*/ 127726 w 4004401"/>
                <a:gd name="connsiteY18" fmla="*/ 3000375 h 3098834"/>
                <a:gd name="connsiteX19" fmla="*/ 8664 w 4004401"/>
                <a:gd name="connsiteY19" fmla="*/ 2809875 h 3098834"/>
                <a:gd name="connsiteX20" fmla="*/ 27713 w 4004401"/>
                <a:gd name="connsiteY20" fmla="*/ 2609850 h 3098834"/>
                <a:gd name="connsiteX21" fmla="*/ 175351 w 4004401"/>
                <a:gd name="connsiteY21" fmla="*/ 2409825 h 3098834"/>
                <a:gd name="connsiteX22" fmla="*/ 461101 w 4004401"/>
                <a:gd name="connsiteY22" fmla="*/ 2247900 h 3098834"/>
                <a:gd name="connsiteX23" fmla="*/ 689701 w 4004401"/>
                <a:gd name="connsiteY23" fmla="*/ 2147887 h 3098834"/>
                <a:gd name="connsiteX24" fmla="*/ 1042126 w 4004401"/>
                <a:gd name="connsiteY24" fmla="*/ 2033588 h 3098834"/>
                <a:gd name="connsiteX25" fmla="*/ 1323113 w 4004401"/>
                <a:gd name="connsiteY25" fmla="*/ 1962150 h 3098834"/>
                <a:gd name="connsiteX26" fmla="*/ 1546951 w 4004401"/>
                <a:gd name="connsiteY26" fmla="*/ 1943100 h 3098834"/>
                <a:gd name="connsiteX27" fmla="*/ 1713639 w 4004401"/>
                <a:gd name="connsiteY27" fmla="*/ 1957387 h 3098834"/>
                <a:gd name="connsiteX28" fmla="*/ 1832701 w 4004401"/>
                <a:gd name="connsiteY28" fmla="*/ 2000250 h 3098834"/>
                <a:gd name="connsiteX29" fmla="*/ 1918426 w 4004401"/>
                <a:gd name="connsiteY29" fmla="*/ 2019300 h 3098834"/>
                <a:gd name="connsiteX30" fmla="*/ 2037488 w 4004401"/>
                <a:gd name="connsiteY30" fmla="*/ 1890713 h 3098834"/>
                <a:gd name="connsiteX31" fmla="*/ 2204176 w 4004401"/>
                <a:gd name="connsiteY31" fmla="*/ 1771650 h 3098834"/>
                <a:gd name="connsiteX32" fmla="*/ 2404201 w 4004401"/>
                <a:gd name="connsiteY32" fmla="*/ 1638300 h 3098834"/>
                <a:gd name="connsiteX33" fmla="*/ 2499451 w 4004401"/>
                <a:gd name="connsiteY33" fmla="*/ 1524000 h 3098834"/>
                <a:gd name="connsiteX34" fmla="*/ 2523264 w 4004401"/>
                <a:gd name="connsiteY34" fmla="*/ 1338262 h 3098834"/>
                <a:gd name="connsiteX35" fmla="*/ 2547076 w 4004401"/>
                <a:gd name="connsiteY35" fmla="*/ 1181100 h 3098834"/>
                <a:gd name="connsiteX36" fmla="*/ 2661376 w 4004401"/>
                <a:gd name="connsiteY36" fmla="*/ 1081087 h 3098834"/>
                <a:gd name="connsiteX37" fmla="*/ 2842351 w 4004401"/>
                <a:gd name="connsiteY37" fmla="*/ 1033463 h 3098834"/>
                <a:gd name="connsiteX38" fmla="*/ 2985226 w 4004401"/>
                <a:gd name="connsiteY38" fmla="*/ 1114425 h 3098834"/>
                <a:gd name="connsiteX39" fmla="*/ 3099526 w 4004401"/>
                <a:gd name="connsiteY39" fmla="*/ 1238250 h 3098834"/>
                <a:gd name="connsiteX40" fmla="*/ 3309076 w 4004401"/>
                <a:gd name="connsiteY40" fmla="*/ 1114425 h 3098834"/>
                <a:gd name="connsiteX41" fmla="*/ 3432901 w 4004401"/>
                <a:gd name="connsiteY41" fmla="*/ 1000125 h 3098834"/>
                <a:gd name="connsiteX42" fmla="*/ 3499576 w 4004401"/>
                <a:gd name="connsiteY42" fmla="*/ 885825 h 3098834"/>
                <a:gd name="connsiteX43" fmla="*/ 3594826 w 4004401"/>
                <a:gd name="connsiteY43" fmla="*/ 790575 h 3098834"/>
                <a:gd name="connsiteX44" fmla="*/ 3680551 w 4004401"/>
                <a:gd name="connsiteY44" fmla="*/ 676275 h 3098834"/>
                <a:gd name="connsiteX45" fmla="*/ 3794851 w 4004401"/>
                <a:gd name="connsiteY45" fmla="*/ 514350 h 3098834"/>
                <a:gd name="connsiteX46" fmla="*/ 3852001 w 4004401"/>
                <a:gd name="connsiteY46" fmla="*/ 285750 h 3098834"/>
                <a:gd name="connsiteX47" fmla="*/ 3937726 w 4004401"/>
                <a:gd name="connsiteY47" fmla="*/ 123825 h 3098834"/>
                <a:gd name="connsiteX48" fmla="*/ 4004401 w 4004401"/>
                <a:gd name="connsiteY48" fmla="*/ 0 h 3098834"/>
                <a:gd name="connsiteX0" fmla="*/ 1947893 w 3995768"/>
                <a:gd name="connsiteY0" fmla="*/ 2657475 h 3098834"/>
                <a:gd name="connsiteX1" fmla="*/ 1852643 w 3995768"/>
                <a:gd name="connsiteY1" fmla="*/ 2667000 h 3098834"/>
                <a:gd name="connsiteX2" fmla="*/ 1785968 w 3995768"/>
                <a:gd name="connsiteY2" fmla="*/ 2647950 h 3098834"/>
                <a:gd name="connsiteX3" fmla="*/ 1695481 w 3995768"/>
                <a:gd name="connsiteY3" fmla="*/ 2638425 h 3098834"/>
                <a:gd name="connsiteX4" fmla="*/ 1604993 w 3995768"/>
                <a:gd name="connsiteY4" fmla="*/ 2657475 h 3098834"/>
                <a:gd name="connsiteX5" fmla="*/ 1524031 w 3995768"/>
                <a:gd name="connsiteY5" fmla="*/ 2709862 h 3098834"/>
                <a:gd name="connsiteX6" fmla="*/ 1433543 w 3995768"/>
                <a:gd name="connsiteY6" fmla="*/ 2762250 h 3098834"/>
                <a:gd name="connsiteX7" fmla="*/ 1319243 w 3995768"/>
                <a:gd name="connsiteY7" fmla="*/ 2790825 h 3098834"/>
                <a:gd name="connsiteX8" fmla="*/ 1195418 w 3995768"/>
                <a:gd name="connsiteY8" fmla="*/ 2833687 h 3098834"/>
                <a:gd name="connsiteX9" fmla="*/ 1076355 w 3995768"/>
                <a:gd name="connsiteY9" fmla="*/ 2876550 h 3098834"/>
                <a:gd name="connsiteX10" fmla="*/ 976343 w 3995768"/>
                <a:gd name="connsiteY10" fmla="*/ 2900362 h 3098834"/>
                <a:gd name="connsiteX11" fmla="*/ 919193 w 3995768"/>
                <a:gd name="connsiteY11" fmla="*/ 2933700 h 3098834"/>
                <a:gd name="connsiteX12" fmla="*/ 819181 w 3995768"/>
                <a:gd name="connsiteY12" fmla="*/ 2981325 h 3098834"/>
                <a:gd name="connsiteX13" fmla="*/ 709643 w 3995768"/>
                <a:gd name="connsiteY13" fmla="*/ 3057525 h 3098834"/>
                <a:gd name="connsiteX14" fmla="*/ 595343 w 3995768"/>
                <a:gd name="connsiteY14" fmla="*/ 3095625 h 3098834"/>
                <a:gd name="connsiteX15" fmla="*/ 461993 w 3995768"/>
                <a:gd name="connsiteY15" fmla="*/ 3095625 h 3098834"/>
                <a:gd name="connsiteX16" fmla="*/ 338168 w 3995768"/>
                <a:gd name="connsiteY16" fmla="*/ 3086100 h 3098834"/>
                <a:gd name="connsiteX17" fmla="*/ 195293 w 3995768"/>
                <a:gd name="connsiteY17" fmla="*/ 3048000 h 3098834"/>
                <a:gd name="connsiteX18" fmla="*/ 119093 w 3995768"/>
                <a:gd name="connsiteY18" fmla="*/ 3000375 h 3098834"/>
                <a:gd name="connsiteX19" fmla="*/ 12731 w 3995768"/>
                <a:gd name="connsiteY19" fmla="*/ 2809875 h 3098834"/>
                <a:gd name="connsiteX20" fmla="*/ 19080 w 3995768"/>
                <a:gd name="connsiteY20" fmla="*/ 2609850 h 3098834"/>
                <a:gd name="connsiteX21" fmla="*/ 166718 w 3995768"/>
                <a:gd name="connsiteY21" fmla="*/ 2409825 h 3098834"/>
                <a:gd name="connsiteX22" fmla="*/ 452468 w 3995768"/>
                <a:gd name="connsiteY22" fmla="*/ 2247900 h 3098834"/>
                <a:gd name="connsiteX23" fmla="*/ 681068 w 3995768"/>
                <a:gd name="connsiteY23" fmla="*/ 2147887 h 3098834"/>
                <a:gd name="connsiteX24" fmla="*/ 1033493 w 3995768"/>
                <a:gd name="connsiteY24" fmla="*/ 2033588 h 3098834"/>
                <a:gd name="connsiteX25" fmla="*/ 1314480 w 3995768"/>
                <a:gd name="connsiteY25" fmla="*/ 1962150 h 3098834"/>
                <a:gd name="connsiteX26" fmla="*/ 1538318 w 3995768"/>
                <a:gd name="connsiteY26" fmla="*/ 1943100 h 3098834"/>
                <a:gd name="connsiteX27" fmla="*/ 1705006 w 3995768"/>
                <a:gd name="connsiteY27" fmla="*/ 1957387 h 3098834"/>
                <a:gd name="connsiteX28" fmla="*/ 1824068 w 3995768"/>
                <a:gd name="connsiteY28" fmla="*/ 2000250 h 3098834"/>
                <a:gd name="connsiteX29" fmla="*/ 1909793 w 3995768"/>
                <a:gd name="connsiteY29" fmla="*/ 2019300 h 3098834"/>
                <a:gd name="connsiteX30" fmla="*/ 2028855 w 3995768"/>
                <a:gd name="connsiteY30" fmla="*/ 1890713 h 3098834"/>
                <a:gd name="connsiteX31" fmla="*/ 2195543 w 3995768"/>
                <a:gd name="connsiteY31" fmla="*/ 1771650 h 3098834"/>
                <a:gd name="connsiteX32" fmla="*/ 2395568 w 3995768"/>
                <a:gd name="connsiteY32" fmla="*/ 1638300 h 3098834"/>
                <a:gd name="connsiteX33" fmla="*/ 2490818 w 3995768"/>
                <a:gd name="connsiteY33" fmla="*/ 1524000 h 3098834"/>
                <a:gd name="connsiteX34" fmla="*/ 2514631 w 3995768"/>
                <a:gd name="connsiteY34" fmla="*/ 1338262 h 3098834"/>
                <a:gd name="connsiteX35" fmla="*/ 2538443 w 3995768"/>
                <a:gd name="connsiteY35" fmla="*/ 1181100 h 3098834"/>
                <a:gd name="connsiteX36" fmla="*/ 2652743 w 3995768"/>
                <a:gd name="connsiteY36" fmla="*/ 1081087 h 3098834"/>
                <a:gd name="connsiteX37" fmla="*/ 2833718 w 3995768"/>
                <a:gd name="connsiteY37" fmla="*/ 1033463 h 3098834"/>
                <a:gd name="connsiteX38" fmla="*/ 2976593 w 3995768"/>
                <a:gd name="connsiteY38" fmla="*/ 1114425 h 3098834"/>
                <a:gd name="connsiteX39" fmla="*/ 3090893 w 3995768"/>
                <a:gd name="connsiteY39" fmla="*/ 1238250 h 3098834"/>
                <a:gd name="connsiteX40" fmla="*/ 3300443 w 3995768"/>
                <a:gd name="connsiteY40" fmla="*/ 1114425 h 3098834"/>
                <a:gd name="connsiteX41" fmla="*/ 3424268 w 3995768"/>
                <a:gd name="connsiteY41" fmla="*/ 1000125 h 3098834"/>
                <a:gd name="connsiteX42" fmla="*/ 3490943 w 3995768"/>
                <a:gd name="connsiteY42" fmla="*/ 885825 h 3098834"/>
                <a:gd name="connsiteX43" fmla="*/ 3586193 w 3995768"/>
                <a:gd name="connsiteY43" fmla="*/ 790575 h 3098834"/>
                <a:gd name="connsiteX44" fmla="*/ 3671918 w 3995768"/>
                <a:gd name="connsiteY44" fmla="*/ 676275 h 3098834"/>
                <a:gd name="connsiteX45" fmla="*/ 3786218 w 3995768"/>
                <a:gd name="connsiteY45" fmla="*/ 514350 h 3098834"/>
                <a:gd name="connsiteX46" fmla="*/ 3843368 w 3995768"/>
                <a:gd name="connsiteY46" fmla="*/ 285750 h 3098834"/>
                <a:gd name="connsiteX47" fmla="*/ 3929093 w 3995768"/>
                <a:gd name="connsiteY47" fmla="*/ 123825 h 3098834"/>
                <a:gd name="connsiteX48" fmla="*/ 3995768 w 3995768"/>
                <a:gd name="connsiteY48" fmla="*/ 0 h 3098834"/>
                <a:gd name="connsiteX0" fmla="*/ 1938215 w 3986090"/>
                <a:gd name="connsiteY0" fmla="*/ 2657475 h 3098834"/>
                <a:gd name="connsiteX1" fmla="*/ 1842965 w 3986090"/>
                <a:gd name="connsiteY1" fmla="*/ 2667000 h 3098834"/>
                <a:gd name="connsiteX2" fmla="*/ 1776290 w 3986090"/>
                <a:gd name="connsiteY2" fmla="*/ 2647950 h 3098834"/>
                <a:gd name="connsiteX3" fmla="*/ 1685803 w 3986090"/>
                <a:gd name="connsiteY3" fmla="*/ 2638425 h 3098834"/>
                <a:gd name="connsiteX4" fmla="*/ 1595315 w 3986090"/>
                <a:gd name="connsiteY4" fmla="*/ 2657475 h 3098834"/>
                <a:gd name="connsiteX5" fmla="*/ 1514353 w 3986090"/>
                <a:gd name="connsiteY5" fmla="*/ 2709862 h 3098834"/>
                <a:gd name="connsiteX6" fmla="*/ 1423865 w 3986090"/>
                <a:gd name="connsiteY6" fmla="*/ 2762250 h 3098834"/>
                <a:gd name="connsiteX7" fmla="*/ 1309565 w 3986090"/>
                <a:gd name="connsiteY7" fmla="*/ 2790825 h 3098834"/>
                <a:gd name="connsiteX8" fmla="*/ 1185740 w 3986090"/>
                <a:gd name="connsiteY8" fmla="*/ 2833687 h 3098834"/>
                <a:gd name="connsiteX9" fmla="*/ 1066677 w 3986090"/>
                <a:gd name="connsiteY9" fmla="*/ 2876550 h 3098834"/>
                <a:gd name="connsiteX10" fmla="*/ 966665 w 3986090"/>
                <a:gd name="connsiteY10" fmla="*/ 2900362 h 3098834"/>
                <a:gd name="connsiteX11" fmla="*/ 909515 w 3986090"/>
                <a:gd name="connsiteY11" fmla="*/ 2933700 h 3098834"/>
                <a:gd name="connsiteX12" fmla="*/ 809503 w 3986090"/>
                <a:gd name="connsiteY12" fmla="*/ 2981325 h 3098834"/>
                <a:gd name="connsiteX13" fmla="*/ 699965 w 3986090"/>
                <a:gd name="connsiteY13" fmla="*/ 3057525 h 3098834"/>
                <a:gd name="connsiteX14" fmla="*/ 585665 w 3986090"/>
                <a:gd name="connsiteY14" fmla="*/ 3095625 h 3098834"/>
                <a:gd name="connsiteX15" fmla="*/ 452315 w 3986090"/>
                <a:gd name="connsiteY15" fmla="*/ 3095625 h 3098834"/>
                <a:gd name="connsiteX16" fmla="*/ 328490 w 3986090"/>
                <a:gd name="connsiteY16" fmla="*/ 3086100 h 3098834"/>
                <a:gd name="connsiteX17" fmla="*/ 185615 w 3986090"/>
                <a:gd name="connsiteY17" fmla="*/ 3048000 h 3098834"/>
                <a:gd name="connsiteX18" fmla="*/ 109415 w 3986090"/>
                <a:gd name="connsiteY18" fmla="*/ 3000375 h 3098834"/>
                <a:gd name="connsiteX19" fmla="*/ 3053 w 3986090"/>
                <a:gd name="connsiteY19" fmla="*/ 2809875 h 3098834"/>
                <a:gd name="connsiteX20" fmla="*/ 238002 w 3986090"/>
                <a:gd name="connsiteY20" fmla="*/ 2635250 h 3098834"/>
                <a:gd name="connsiteX21" fmla="*/ 157040 w 3986090"/>
                <a:gd name="connsiteY21" fmla="*/ 2409825 h 3098834"/>
                <a:gd name="connsiteX22" fmla="*/ 442790 w 3986090"/>
                <a:gd name="connsiteY22" fmla="*/ 2247900 h 3098834"/>
                <a:gd name="connsiteX23" fmla="*/ 671390 w 3986090"/>
                <a:gd name="connsiteY23" fmla="*/ 2147887 h 3098834"/>
                <a:gd name="connsiteX24" fmla="*/ 1023815 w 3986090"/>
                <a:gd name="connsiteY24" fmla="*/ 2033588 h 3098834"/>
                <a:gd name="connsiteX25" fmla="*/ 1304802 w 3986090"/>
                <a:gd name="connsiteY25" fmla="*/ 1962150 h 3098834"/>
                <a:gd name="connsiteX26" fmla="*/ 1528640 w 3986090"/>
                <a:gd name="connsiteY26" fmla="*/ 1943100 h 3098834"/>
                <a:gd name="connsiteX27" fmla="*/ 1695328 w 3986090"/>
                <a:gd name="connsiteY27" fmla="*/ 1957387 h 3098834"/>
                <a:gd name="connsiteX28" fmla="*/ 1814390 w 3986090"/>
                <a:gd name="connsiteY28" fmla="*/ 2000250 h 3098834"/>
                <a:gd name="connsiteX29" fmla="*/ 1900115 w 3986090"/>
                <a:gd name="connsiteY29" fmla="*/ 2019300 h 3098834"/>
                <a:gd name="connsiteX30" fmla="*/ 2019177 w 3986090"/>
                <a:gd name="connsiteY30" fmla="*/ 1890713 h 3098834"/>
                <a:gd name="connsiteX31" fmla="*/ 2185865 w 3986090"/>
                <a:gd name="connsiteY31" fmla="*/ 1771650 h 3098834"/>
                <a:gd name="connsiteX32" fmla="*/ 2385890 w 3986090"/>
                <a:gd name="connsiteY32" fmla="*/ 1638300 h 3098834"/>
                <a:gd name="connsiteX33" fmla="*/ 2481140 w 3986090"/>
                <a:gd name="connsiteY33" fmla="*/ 1524000 h 3098834"/>
                <a:gd name="connsiteX34" fmla="*/ 2504953 w 3986090"/>
                <a:gd name="connsiteY34" fmla="*/ 1338262 h 3098834"/>
                <a:gd name="connsiteX35" fmla="*/ 2528765 w 3986090"/>
                <a:gd name="connsiteY35" fmla="*/ 1181100 h 3098834"/>
                <a:gd name="connsiteX36" fmla="*/ 2643065 w 3986090"/>
                <a:gd name="connsiteY36" fmla="*/ 1081087 h 3098834"/>
                <a:gd name="connsiteX37" fmla="*/ 2824040 w 3986090"/>
                <a:gd name="connsiteY37" fmla="*/ 1033463 h 3098834"/>
                <a:gd name="connsiteX38" fmla="*/ 2966915 w 3986090"/>
                <a:gd name="connsiteY38" fmla="*/ 1114425 h 3098834"/>
                <a:gd name="connsiteX39" fmla="*/ 3081215 w 3986090"/>
                <a:gd name="connsiteY39" fmla="*/ 1238250 h 3098834"/>
                <a:gd name="connsiteX40" fmla="*/ 3290765 w 3986090"/>
                <a:gd name="connsiteY40" fmla="*/ 1114425 h 3098834"/>
                <a:gd name="connsiteX41" fmla="*/ 3414590 w 3986090"/>
                <a:gd name="connsiteY41" fmla="*/ 1000125 h 3098834"/>
                <a:gd name="connsiteX42" fmla="*/ 3481265 w 3986090"/>
                <a:gd name="connsiteY42" fmla="*/ 885825 h 3098834"/>
                <a:gd name="connsiteX43" fmla="*/ 3576515 w 3986090"/>
                <a:gd name="connsiteY43" fmla="*/ 790575 h 3098834"/>
                <a:gd name="connsiteX44" fmla="*/ 3662240 w 3986090"/>
                <a:gd name="connsiteY44" fmla="*/ 676275 h 3098834"/>
                <a:gd name="connsiteX45" fmla="*/ 3776540 w 3986090"/>
                <a:gd name="connsiteY45" fmla="*/ 514350 h 3098834"/>
                <a:gd name="connsiteX46" fmla="*/ 3833690 w 3986090"/>
                <a:gd name="connsiteY46" fmla="*/ 285750 h 3098834"/>
                <a:gd name="connsiteX47" fmla="*/ 3919415 w 3986090"/>
                <a:gd name="connsiteY47" fmla="*/ 123825 h 3098834"/>
                <a:gd name="connsiteX48" fmla="*/ 3986090 w 3986090"/>
                <a:gd name="connsiteY48" fmla="*/ 0 h 3098834"/>
                <a:gd name="connsiteX0" fmla="*/ 1938215 w 3986090"/>
                <a:gd name="connsiteY0" fmla="*/ 2657475 h 3098834"/>
                <a:gd name="connsiteX1" fmla="*/ 1842965 w 3986090"/>
                <a:gd name="connsiteY1" fmla="*/ 2667000 h 3098834"/>
                <a:gd name="connsiteX2" fmla="*/ 1776290 w 3986090"/>
                <a:gd name="connsiteY2" fmla="*/ 2647950 h 3098834"/>
                <a:gd name="connsiteX3" fmla="*/ 1685803 w 3986090"/>
                <a:gd name="connsiteY3" fmla="*/ 2638425 h 3098834"/>
                <a:gd name="connsiteX4" fmla="*/ 1595315 w 3986090"/>
                <a:gd name="connsiteY4" fmla="*/ 2657475 h 3098834"/>
                <a:gd name="connsiteX5" fmla="*/ 1514353 w 3986090"/>
                <a:gd name="connsiteY5" fmla="*/ 2709862 h 3098834"/>
                <a:gd name="connsiteX6" fmla="*/ 1423865 w 3986090"/>
                <a:gd name="connsiteY6" fmla="*/ 2762250 h 3098834"/>
                <a:gd name="connsiteX7" fmla="*/ 1309565 w 3986090"/>
                <a:gd name="connsiteY7" fmla="*/ 2790825 h 3098834"/>
                <a:gd name="connsiteX8" fmla="*/ 1185740 w 3986090"/>
                <a:gd name="connsiteY8" fmla="*/ 2833687 h 3098834"/>
                <a:gd name="connsiteX9" fmla="*/ 1066677 w 3986090"/>
                <a:gd name="connsiteY9" fmla="*/ 2876550 h 3098834"/>
                <a:gd name="connsiteX10" fmla="*/ 966665 w 3986090"/>
                <a:gd name="connsiteY10" fmla="*/ 2900362 h 3098834"/>
                <a:gd name="connsiteX11" fmla="*/ 909515 w 3986090"/>
                <a:gd name="connsiteY11" fmla="*/ 2933700 h 3098834"/>
                <a:gd name="connsiteX12" fmla="*/ 809503 w 3986090"/>
                <a:gd name="connsiteY12" fmla="*/ 2981325 h 3098834"/>
                <a:gd name="connsiteX13" fmla="*/ 699965 w 3986090"/>
                <a:gd name="connsiteY13" fmla="*/ 3057525 h 3098834"/>
                <a:gd name="connsiteX14" fmla="*/ 585665 w 3986090"/>
                <a:gd name="connsiteY14" fmla="*/ 3095625 h 3098834"/>
                <a:gd name="connsiteX15" fmla="*/ 452315 w 3986090"/>
                <a:gd name="connsiteY15" fmla="*/ 3095625 h 3098834"/>
                <a:gd name="connsiteX16" fmla="*/ 328490 w 3986090"/>
                <a:gd name="connsiteY16" fmla="*/ 3086100 h 3098834"/>
                <a:gd name="connsiteX17" fmla="*/ 185615 w 3986090"/>
                <a:gd name="connsiteY17" fmla="*/ 3048000 h 3098834"/>
                <a:gd name="connsiteX18" fmla="*/ 109415 w 3986090"/>
                <a:gd name="connsiteY18" fmla="*/ 3000375 h 3098834"/>
                <a:gd name="connsiteX19" fmla="*/ 3053 w 3986090"/>
                <a:gd name="connsiteY19" fmla="*/ 2809875 h 3098834"/>
                <a:gd name="connsiteX20" fmla="*/ 238002 w 3986090"/>
                <a:gd name="connsiteY20" fmla="*/ 2635250 h 3098834"/>
                <a:gd name="connsiteX21" fmla="*/ 461840 w 3986090"/>
                <a:gd name="connsiteY21" fmla="*/ 2435225 h 3098834"/>
                <a:gd name="connsiteX22" fmla="*/ 442790 w 3986090"/>
                <a:gd name="connsiteY22" fmla="*/ 2247900 h 3098834"/>
                <a:gd name="connsiteX23" fmla="*/ 671390 w 3986090"/>
                <a:gd name="connsiteY23" fmla="*/ 2147887 h 3098834"/>
                <a:gd name="connsiteX24" fmla="*/ 1023815 w 3986090"/>
                <a:gd name="connsiteY24" fmla="*/ 2033588 h 3098834"/>
                <a:gd name="connsiteX25" fmla="*/ 1304802 w 3986090"/>
                <a:gd name="connsiteY25" fmla="*/ 1962150 h 3098834"/>
                <a:gd name="connsiteX26" fmla="*/ 1528640 w 3986090"/>
                <a:gd name="connsiteY26" fmla="*/ 1943100 h 3098834"/>
                <a:gd name="connsiteX27" fmla="*/ 1695328 w 3986090"/>
                <a:gd name="connsiteY27" fmla="*/ 1957387 h 3098834"/>
                <a:gd name="connsiteX28" fmla="*/ 1814390 w 3986090"/>
                <a:gd name="connsiteY28" fmla="*/ 2000250 h 3098834"/>
                <a:gd name="connsiteX29" fmla="*/ 1900115 w 3986090"/>
                <a:gd name="connsiteY29" fmla="*/ 2019300 h 3098834"/>
                <a:gd name="connsiteX30" fmla="*/ 2019177 w 3986090"/>
                <a:gd name="connsiteY30" fmla="*/ 1890713 h 3098834"/>
                <a:gd name="connsiteX31" fmla="*/ 2185865 w 3986090"/>
                <a:gd name="connsiteY31" fmla="*/ 1771650 h 3098834"/>
                <a:gd name="connsiteX32" fmla="*/ 2385890 w 3986090"/>
                <a:gd name="connsiteY32" fmla="*/ 1638300 h 3098834"/>
                <a:gd name="connsiteX33" fmla="*/ 2481140 w 3986090"/>
                <a:gd name="connsiteY33" fmla="*/ 1524000 h 3098834"/>
                <a:gd name="connsiteX34" fmla="*/ 2504953 w 3986090"/>
                <a:gd name="connsiteY34" fmla="*/ 1338262 h 3098834"/>
                <a:gd name="connsiteX35" fmla="*/ 2528765 w 3986090"/>
                <a:gd name="connsiteY35" fmla="*/ 1181100 h 3098834"/>
                <a:gd name="connsiteX36" fmla="*/ 2643065 w 3986090"/>
                <a:gd name="connsiteY36" fmla="*/ 1081087 h 3098834"/>
                <a:gd name="connsiteX37" fmla="*/ 2824040 w 3986090"/>
                <a:gd name="connsiteY37" fmla="*/ 1033463 h 3098834"/>
                <a:gd name="connsiteX38" fmla="*/ 2966915 w 3986090"/>
                <a:gd name="connsiteY38" fmla="*/ 1114425 h 3098834"/>
                <a:gd name="connsiteX39" fmla="*/ 3081215 w 3986090"/>
                <a:gd name="connsiteY39" fmla="*/ 1238250 h 3098834"/>
                <a:gd name="connsiteX40" fmla="*/ 3290765 w 3986090"/>
                <a:gd name="connsiteY40" fmla="*/ 1114425 h 3098834"/>
                <a:gd name="connsiteX41" fmla="*/ 3414590 w 3986090"/>
                <a:gd name="connsiteY41" fmla="*/ 1000125 h 3098834"/>
                <a:gd name="connsiteX42" fmla="*/ 3481265 w 3986090"/>
                <a:gd name="connsiteY42" fmla="*/ 885825 h 3098834"/>
                <a:gd name="connsiteX43" fmla="*/ 3576515 w 3986090"/>
                <a:gd name="connsiteY43" fmla="*/ 790575 h 3098834"/>
                <a:gd name="connsiteX44" fmla="*/ 3662240 w 3986090"/>
                <a:gd name="connsiteY44" fmla="*/ 676275 h 3098834"/>
                <a:gd name="connsiteX45" fmla="*/ 3776540 w 3986090"/>
                <a:gd name="connsiteY45" fmla="*/ 514350 h 3098834"/>
                <a:gd name="connsiteX46" fmla="*/ 3833690 w 3986090"/>
                <a:gd name="connsiteY46" fmla="*/ 285750 h 3098834"/>
                <a:gd name="connsiteX47" fmla="*/ 3919415 w 3986090"/>
                <a:gd name="connsiteY47" fmla="*/ 123825 h 3098834"/>
                <a:gd name="connsiteX48" fmla="*/ 3986090 w 3986090"/>
                <a:gd name="connsiteY48" fmla="*/ 0 h 3098834"/>
                <a:gd name="connsiteX0" fmla="*/ 1937264 w 3985139"/>
                <a:gd name="connsiteY0" fmla="*/ 2657475 h 3098834"/>
                <a:gd name="connsiteX1" fmla="*/ 1842014 w 3985139"/>
                <a:gd name="connsiteY1" fmla="*/ 2667000 h 3098834"/>
                <a:gd name="connsiteX2" fmla="*/ 1775339 w 3985139"/>
                <a:gd name="connsiteY2" fmla="*/ 2647950 h 3098834"/>
                <a:gd name="connsiteX3" fmla="*/ 1684852 w 3985139"/>
                <a:gd name="connsiteY3" fmla="*/ 2638425 h 3098834"/>
                <a:gd name="connsiteX4" fmla="*/ 1594364 w 3985139"/>
                <a:gd name="connsiteY4" fmla="*/ 2657475 h 3098834"/>
                <a:gd name="connsiteX5" fmla="*/ 1513402 w 3985139"/>
                <a:gd name="connsiteY5" fmla="*/ 2709862 h 3098834"/>
                <a:gd name="connsiteX6" fmla="*/ 1422914 w 3985139"/>
                <a:gd name="connsiteY6" fmla="*/ 2762250 h 3098834"/>
                <a:gd name="connsiteX7" fmla="*/ 1308614 w 3985139"/>
                <a:gd name="connsiteY7" fmla="*/ 2790825 h 3098834"/>
                <a:gd name="connsiteX8" fmla="*/ 1184789 w 3985139"/>
                <a:gd name="connsiteY8" fmla="*/ 2833687 h 3098834"/>
                <a:gd name="connsiteX9" fmla="*/ 1065726 w 3985139"/>
                <a:gd name="connsiteY9" fmla="*/ 2876550 h 3098834"/>
                <a:gd name="connsiteX10" fmla="*/ 965714 w 3985139"/>
                <a:gd name="connsiteY10" fmla="*/ 2900362 h 3098834"/>
                <a:gd name="connsiteX11" fmla="*/ 908564 w 3985139"/>
                <a:gd name="connsiteY11" fmla="*/ 2933700 h 3098834"/>
                <a:gd name="connsiteX12" fmla="*/ 808552 w 3985139"/>
                <a:gd name="connsiteY12" fmla="*/ 2981325 h 3098834"/>
                <a:gd name="connsiteX13" fmla="*/ 699014 w 3985139"/>
                <a:gd name="connsiteY13" fmla="*/ 3057525 h 3098834"/>
                <a:gd name="connsiteX14" fmla="*/ 584714 w 3985139"/>
                <a:gd name="connsiteY14" fmla="*/ 3095625 h 3098834"/>
                <a:gd name="connsiteX15" fmla="*/ 451364 w 3985139"/>
                <a:gd name="connsiteY15" fmla="*/ 3095625 h 3098834"/>
                <a:gd name="connsiteX16" fmla="*/ 327539 w 3985139"/>
                <a:gd name="connsiteY16" fmla="*/ 3086100 h 3098834"/>
                <a:gd name="connsiteX17" fmla="*/ 184664 w 3985139"/>
                <a:gd name="connsiteY17" fmla="*/ 3048000 h 3098834"/>
                <a:gd name="connsiteX18" fmla="*/ 108464 w 3985139"/>
                <a:gd name="connsiteY18" fmla="*/ 3000375 h 3098834"/>
                <a:gd name="connsiteX19" fmla="*/ 2102 w 3985139"/>
                <a:gd name="connsiteY19" fmla="*/ 2809875 h 3098834"/>
                <a:gd name="connsiteX20" fmla="*/ 211651 w 3985139"/>
                <a:gd name="connsiteY20" fmla="*/ 2609850 h 3098834"/>
                <a:gd name="connsiteX21" fmla="*/ 460889 w 3985139"/>
                <a:gd name="connsiteY21" fmla="*/ 2435225 h 3098834"/>
                <a:gd name="connsiteX22" fmla="*/ 441839 w 3985139"/>
                <a:gd name="connsiteY22" fmla="*/ 2247900 h 3098834"/>
                <a:gd name="connsiteX23" fmla="*/ 670439 w 3985139"/>
                <a:gd name="connsiteY23" fmla="*/ 2147887 h 3098834"/>
                <a:gd name="connsiteX24" fmla="*/ 1022864 w 3985139"/>
                <a:gd name="connsiteY24" fmla="*/ 2033588 h 3098834"/>
                <a:gd name="connsiteX25" fmla="*/ 1303851 w 3985139"/>
                <a:gd name="connsiteY25" fmla="*/ 1962150 h 3098834"/>
                <a:gd name="connsiteX26" fmla="*/ 1527689 w 3985139"/>
                <a:gd name="connsiteY26" fmla="*/ 1943100 h 3098834"/>
                <a:gd name="connsiteX27" fmla="*/ 1694377 w 3985139"/>
                <a:gd name="connsiteY27" fmla="*/ 1957387 h 3098834"/>
                <a:gd name="connsiteX28" fmla="*/ 1813439 w 3985139"/>
                <a:gd name="connsiteY28" fmla="*/ 2000250 h 3098834"/>
                <a:gd name="connsiteX29" fmla="*/ 1899164 w 3985139"/>
                <a:gd name="connsiteY29" fmla="*/ 2019300 h 3098834"/>
                <a:gd name="connsiteX30" fmla="*/ 2018226 w 3985139"/>
                <a:gd name="connsiteY30" fmla="*/ 1890713 h 3098834"/>
                <a:gd name="connsiteX31" fmla="*/ 2184914 w 3985139"/>
                <a:gd name="connsiteY31" fmla="*/ 1771650 h 3098834"/>
                <a:gd name="connsiteX32" fmla="*/ 2384939 w 3985139"/>
                <a:gd name="connsiteY32" fmla="*/ 1638300 h 3098834"/>
                <a:gd name="connsiteX33" fmla="*/ 2480189 w 3985139"/>
                <a:gd name="connsiteY33" fmla="*/ 1524000 h 3098834"/>
                <a:gd name="connsiteX34" fmla="*/ 2504002 w 3985139"/>
                <a:gd name="connsiteY34" fmla="*/ 1338262 h 3098834"/>
                <a:gd name="connsiteX35" fmla="*/ 2527814 w 3985139"/>
                <a:gd name="connsiteY35" fmla="*/ 1181100 h 3098834"/>
                <a:gd name="connsiteX36" fmla="*/ 2642114 w 3985139"/>
                <a:gd name="connsiteY36" fmla="*/ 1081087 h 3098834"/>
                <a:gd name="connsiteX37" fmla="*/ 2823089 w 3985139"/>
                <a:gd name="connsiteY37" fmla="*/ 1033463 h 3098834"/>
                <a:gd name="connsiteX38" fmla="*/ 2965964 w 3985139"/>
                <a:gd name="connsiteY38" fmla="*/ 1114425 h 3098834"/>
                <a:gd name="connsiteX39" fmla="*/ 3080264 w 3985139"/>
                <a:gd name="connsiteY39" fmla="*/ 1238250 h 3098834"/>
                <a:gd name="connsiteX40" fmla="*/ 3289814 w 3985139"/>
                <a:gd name="connsiteY40" fmla="*/ 1114425 h 3098834"/>
                <a:gd name="connsiteX41" fmla="*/ 3413639 w 3985139"/>
                <a:gd name="connsiteY41" fmla="*/ 1000125 h 3098834"/>
                <a:gd name="connsiteX42" fmla="*/ 3480314 w 3985139"/>
                <a:gd name="connsiteY42" fmla="*/ 885825 h 3098834"/>
                <a:gd name="connsiteX43" fmla="*/ 3575564 w 3985139"/>
                <a:gd name="connsiteY43" fmla="*/ 790575 h 3098834"/>
                <a:gd name="connsiteX44" fmla="*/ 3661289 w 3985139"/>
                <a:gd name="connsiteY44" fmla="*/ 676275 h 3098834"/>
                <a:gd name="connsiteX45" fmla="*/ 3775589 w 3985139"/>
                <a:gd name="connsiteY45" fmla="*/ 514350 h 3098834"/>
                <a:gd name="connsiteX46" fmla="*/ 3832739 w 3985139"/>
                <a:gd name="connsiteY46" fmla="*/ 285750 h 3098834"/>
                <a:gd name="connsiteX47" fmla="*/ 3918464 w 3985139"/>
                <a:gd name="connsiteY47" fmla="*/ 123825 h 3098834"/>
                <a:gd name="connsiteX48" fmla="*/ 3985139 w 3985139"/>
                <a:gd name="connsiteY48"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404634 w 3947934"/>
                <a:gd name="connsiteY22" fmla="*/ 2247900 h 3098834"/>
                <a:gd name="connsiteX23" fmla="*/ 633234 w 3947934"/>
                <a:gd name="connsiteY23" fmla="*/ 2147887 h 3098834"/>
                <a:gd name="connsiteX24" fmla="*/ 985659 w 3947934"/>
                <a:gd name="connsiteY24" fmla="*/ 2033588 h 3098834"/>
                <a:gd name="connsiteX25" fmla="*/ 1266646 w 3947934"/>
                <a:gd name="connsiteY25" fmla="*/ 1962150 h 3098834"/>
                <a:gd name="connsiteX26" fmla="*/ 1490484 w 3947934"/>
                <a:gd name="connsiteY26" fmla="*/ 1943100 h 3098834"/>
                <a:gd name="connsiteX27" fmla="*/ 1657172 w 3947934"/>
                <a:gd name="connsiteY27" fmla="*/ 1957387 h 3098834"/>
                <a:gd name="connsiteX28" fmla="*/ 1776234 w 3947934"/>
                <a:gd name="connsiteY28" fmla="*/ 2000250 h 3098834"/>
                <a:gd name="connsiteX29" fmla="*/ 1861959 w 3947934"/>
                <a:gd name="connsiteY29" fmla="*/ 2019300 h 3098834"/>
                <a:gd name="connsiteX30" fmla="*/ 1981021 w 3947934"/>
                <a:gd name="connsiteY30" fmla="*/ 1890713 h 3098834"/>
                <a:gd name="connsiteX31" fmla="*/ 2147709 w 3947934"/>
                <a:gd name="connsiteY31" fmla="*/ 1771650 h 3098834"/>
                <a:gd name="connsiteX32" fmla="*/ 2347734 w 3947934"/>
                <a:gd name="connsiteY32" fmla="*/ 1638300 h 3098834"/>
                <a:gd name="connsiteX33" fmla="*/ 2442984 w 3947934"/>
                <a:gd name="connsiteY33" fmla="*/ 1524000 h 3098834"/>
                <a:gd name="connsiteX34" fmla="*/ 2466797 w 3947934"/>
                <a:gd name="connsiteY34" fmla="*/ 1338262 h 3098834"/>
                <a:gd name="connsiteX35" fmla="*/ 2490609 w 3947934"/>
                <a:gd name="connsiteY35" fmla="*/ 1181100 h 3098834"/>
                <a:gd name="connsiteX36" fmla="*/ 2604909 w 3947934"/>
                <a:gd name="connsiteY36" fmla="*/ 1081087 h 3098834"/>
                <a:gd name="connsiteX37" fmla="*/ 2785884 w 3947934"/>
                <a:gd name="connsiteY37" fmla="*/ 1033463 h 3098834"/>
                <a:gd name="connsiteX38" fmla="*/ 2928759 w 3947934"/>
                <a:gd name="connsiteY38" fmla="*/ 1114425 h 3098834"/>
                <a:gd name="connsiteX39" fmla="*/ 3043059 w 3947934"/>
                <a:gd name="connsiteY39" fmla="*/ 1238250 h 3098834"/>
                <a:gd name="connsiteX40" fmla="*/ 3252609 w 3947934"/>
                <a:gd name="connsiteY40" fmla="*/ 1114425 h 3098834"/>
                <a:gd name="connsiteX41" fmla="*/ 3376434 w 3947934"/>
                <a:gd name="connsiteY41" fmla="*/ 1000125 h 3098834"/>
                <a:gd name="connsiteX42" fmla="*/ 3443109 w 3947934"/>
                <a:gd name="connsiteY42" fmla="*/ 885825 h 3098834"/>
                <a:gd name="connsiteX43" fmla="*/ 3538359 w 3947934"/>
                <a:gd name="connsiteY43" fmla="*/ 790575 h 3098834"/>
                <a:gd name="connsiteX44" fmla="*/ 3624084 w 3947934"/>
                <a:gd name="connsiteY44" fmla="*/ 676275 h 3098834"/>
                <a:gd name="connsiteX45" fmla="*/ 3738384 w 3947934"/>
                <a:gd name="connsiteY45" fmla="*/ 514350 h 3098834"/>
                <a:gd name="connsiteX46" fmla="*/ 3795534 w 3947934"/>
                <a:gd name="connsiteY46" fmla="*/ 285750 h 3098834"/>
                <a:gd name="connsiteX47" fmla="*/ 3881259 w 3947934"/>
                <a:gd name="connsiteY47" fmla="*/ 123825 h 3098834"/>
                <a:gd name="connsiteX48" fmla="*/ 3947934 w 3947934"/>
                <a:gd name="connsiteY48"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07834 w 3947934"/>
                <a:gd name="connsiteY22" fmla="*/ 2260600 h 3098834"/>
                <a:gd name="connsiteX23" fmla="*/ 633234 w 3947934"/>
                <a:gd name="connsiteY23" fmla="*/ 2147887 h 3098834"/>
                <a:gd name="connsiteX24" fmla="*/ 985659 w 3947934"/>
                <a:gd name="connsiteY24" fmla="*/ 2033588 h 3098834"/>
                <a:gd name="connsiteX25" fmla="*/ 1266646 w 3947934"/>
                <a:gd name="connsiteY25" fmla="*/ 1962150 h 3098834"/>
                <a:gd name="connsiteX26" fmla="*/ 1490484 w 3947934"/>
                <a:gd name="connsiteY26" fmla="*/ 1943100 h 3098834"/>
                <a:gd name="connsiteX27" fmla="*/ 1657172 w 3947934"/>
                <a:gd name="connsiteY27" fmla="*/ 1957387 h 3098834"/>
                <a:gd name="connsiteX28" fmla="*/ 1776234 w 3947934"/>
                <a:gd name="connsiteY28" fmla="*/ 2000250 h 3098834"/>
                <a:gd name="connsiteX29" fmla="*/ 1861959 w 3947934"/>
                <a:gd name="connsiteY29" fmla="*/ 2019300 h 3098834"/>
                <a:gd name="connsiteX30" fmla="*/ 1981021 w 3947934"/>
                <a:gd name="connsiteY30" fmla="*/ 1890713 h 3098834"/>
                <a:gd name="connsiteX31" fmla="*/ 2147709 w 3947934"/>
                <a:gd name="connsiteY31" fmla="*/ 1771650 h 3098834"/>
                <a:gd name="connsiteX32" fmla="*/ 2347734 w 3947934"/>
                <a:gd name="connsiteY32" fmla="*/ 1638300 h 3098834"/>
                <a:gd name="connsiteX33" fmla="*/ 2442984 w 3947934"/>
                <a:gd name="connsiteY33" fmla="*/ 1524000 h 3098834"/>
                <a:gd name="connsiteX34" fmla="*/ 2466797 w 3947934"/>
                <a:gd name="connsiteY34" fmla="*/ 1338262 h 3098834"/>
                <a:gd name="connsiteX35" fmla="*/ 2490609 w 3947934"/>
                <a:gd name="connsiteY35" fmla="*/ 1181100 h 3098834"/>
                <a:gd name="connsiteX36" fmla="*/ 2604909 w 3947934"/>
                <a:gd name="connsiteY36" fmla="*/ 1081087 h 3098834"/>
                <a:gd name="connsiteX37" fmla="*/ 2785884 w 3947934"/>
                <a:gd name="connsiteY37" fmla="*/ 1033463 h 3098834"/>
                <a:gd name="connsiteX38" fmla="*/ 2928759 w 3947934"/>
                <a:gd name="connsiteY38" fmla="*/ 1114425 h 3098834"/>
                <a:gd name="connsiteX39" fmla="*/ 3043059 w 3947934"/>
                <a:gd name="connsiteY39" fmla="*/ 1238250 h 3098834"/>
                <a:gd name="connsiteX40" fmla="*/ 3252609 w 3947934"/>
                <a:gd name="connsiteY40" fmla="*/ 1114425 h 3098834"/>
                <a:gd name="connsiteX41" fmla="*/ 3376434 w 3947934"/>
                <a:gd name="connsiteY41" fmla="*/ 1000125 h 3098834"/>
                <a:gd name="connsiteX42" fmla="*/ 3443109 w 3947934"/>
                <a:gd name="connsiteY42" fmla="*/ 885825 h 3098834"/>
                <a:gd name="connsiteX43" fmla="*/ 3538359 w 3947934"/>
                <a:gd name="connsiteY43" fmla="*/ 790575 h 3098834"/>
                <a:gd name="connsiteX44" fmla="*/ 3624084 w 3947934"/>
                <a:gd name="connsiteY44" fmla="*/ 676275 h 3098834"/>
                <a:gd name="connsiteX45" fmla="*/ 3738384 w 3947934"/>
                <a:gd name="connsiteY45" fmla="*/ 514350 h 3098834"/>
                <a:gd name="connsiteX46" fmla="*/ 3795534 w 3947934"/>
                <a:gd name="connsiteY46" fmla="*/ 285750 h 3098834"/>
                <a:gd name="connsiteX47" fmla="*/ 3881259 w 3947934"/>
                <a:gd name="connsiteY47" fmla="*/ 123825 h 3098834"/>
                <a:gd name="connsiteX48" fmla="*/ 3947934 w 3947934"/>
                <a:gd name="connsiteY48"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07834 w 3947934"/>
                <a:gd name="connsiteY22" fmla="*/ 2260600 h 3098834"/>
                <a:gd name="connsiteX23" fmla="*/ 985659 w 3947934"/>
                <a:gd name="connsiteY23" fmla="*/ 2033588 h 3098834"/>
                <a:gd name="connsiteX24" fmla="*/ 1266646 w 3947934"/>
                <a:gd name="connsiteY24" fmla="*/ 1962150 h 3098834"/>
                <a:gd name="connsiteX25" fmla="*/ 1490484 w 3947934"/>
                <a:gd name="connsiteY25" fmla="*/ 1943100 h 3098834"/>
                <a:gd name="connsiteX26" fmla="*/ 1657172 w 3947934"/>
                <a:gd name="connsiteY26" fmla="*/ 1957387 h 3098834"/>
                <a:gd name="connsiteX27" fmla="*/ 1776234 w 3947934"/>
                <a:gd name="connsiteY27" fmla="*/ 2000250 h 3098834"/>
                <a:gd name="connsiteX28" fmla="*/ 1861959 w 3947934"/>
                <a:gd name="connsiteY28" fmla="*/ 2019300 h 3098834"/>
                <a:gd name="connsiteX29" fmla="*/ 1981021 w 3947934"/>
                <a:gd name="connsiteY29" fmla="*/ 1890713 h 3098834"/>
                <a:gd name="connsiteX30" fmla="*/ 2147709 w 3947934"/>
                <a:gd name="connsiteY30" fmla="*/ 1771650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07834 w 3947934"/>
                <a:gd name="connsiteY22" fmla="*/ 2260600 h 3098834"/>
                <a:gd name="connsiteX23" fmla="*/ 947559 w 3947934"/>
                <a:gd name="connsiteY23" fmla="*/ 2084388 h 3098834"/>
                <a:gd name="connsiteX24" fmla="*/ 1266646 w 3947934"/>
                <a:gd name="connsiteY24" fmla="*/ 1962150 h 3098834"/>
                <a:gd name="connsiteX25" fmla="*/ 1490484 w 3947934"/>
                <a:gd name="connsiteY25" fmla="*/ 1943100 h 3098834"/>
                <a:gd name="connsiteX26" fmla="*/ 1657172 w 3947934"/>
                <a:gd name="connsiteY26" fmla="*/ 1957387 h 3098834"/>
                <a:gd name="connsiteX27" fmla="*/ 1776234 w 3947934"/>
                <a:gd name="connsiteY27" fmla="*/ 2000250 h 3098834"/>
                <a:gd name="connsiteX28" fmla="*/ 1861959 w 3947934"/>
                <a:gd name="connsiteY28" fmla="*/ 2019300 h 3098834"/>
                <a:gd name="connsiteX29" fmla="*/ 1981021 w 3947934"/>
                <a:gd name="connsiteY29" fmla="*/ 1890713 h 3098834"/>
                <a:gd name="connsiteX30" fmla="*/ 2147709 w 3947934"/>
                <a:gd name="connsiteY30" fmla="*/ 1771650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07834 w 3947934"/>
                <a:gd name="connsiteY22" fmla="*/ 2260600 h 3098834"/>
                <a:gd name="connsiteX23" fmla="*/ 947559 w 3947934"/>
                <a:gd name="connsiteY23" fmla="*/ 2084388 h 3098834"/>
                <a:gd name="connsiteX24" fmla="*/ 1304746 w 3947934"/>
                <a:gd name="connsiteY24" fmla="*/ 2038350 h 3098834"/>
                <a:gd name="connsiteX25" fmla="*/ 1490484 w 3947934"/>
                <a:gd name="connsiteY25" fmla="*/ 1943100 h 3098834"/>
                <a:gd name="connsiteX26" fmla="*/ 1657172 w 3947934"/>
                <a:gd name="connsiteY26" fmla="*/ 1957387 h 3098834"/>
                <a:gd name="connsiteX27" fmla="*/ 1776234 w 3947934"/>
                <a:gd name="connsiteY27" fmla="*/ 2000250 h 3098834"/>
                <a:gd name="connsiteX28" fmla="*/ 1861959 w 3947934"/>
                <a:gd name="connsiteY28" fmla="*/ 2019300 h 3098834"/>
                <a:gd name="connsiteX29" fmla="*/ 1981021 w 3947934"/>
                <a:gd name="connsiteY29" fmla="*/ 1890713 h 3098834"/>
                <a:gd name="connsiteX30" fmla="*/ 2147709 w 3947934"/>
                <a:gd name="connsiteY30" fmla="*/ 1771650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709434 w 3947934"/>
                <a:gd name="connsiteY22" fmla="*/ 2336800 h 3098834"/>
                <a:gd name="connsiteX23" fmla="*/ 947559 w 3947934"/>
                <a:gd name="connsiteY23" fmla="*/ 2084388 h 3098834"/>
                <a:gd name="connsiteX24" fmla="*/ 1304746 w 3947934"/>
                <a:gd name="connsiteY24" fmla="*/ 2038350 h 3098834"/>
                <a:gd name="connsiteX25" fmla="*/ 1490484 w 3947934"/>
                <a:gd name="connsiteY25" fmla="*/ 1943100 h 3098834"/>
                <a:gd name="connsiteX26" fmla="*/ 1657172 w 3947934"/>
                <a:gd name="connsiteY26" fmla="*/ 1957387 h 3098834"/>
                <a:gd name="connsiteX27" fmla="*/ 1776234 w 3947934"/>
                <a:gd name="connsiteY27" fmla="*/ 2000250 h 3098834"/>
                <a:gd name="connsiteX28" fmla="*/ 1861959 w 3947934"/>
                <a:gd name="connsiteY28" fmla="*/ 2019300 h 3098834"/>
                <a:gd name="connsiteX29" fmla="*/ 1981021 w 3947934"/>
                <a:gd name="connsiteY29" fmla="*/ 1890713 h 3098834"/>
                <a:gd name="connsiteX30" fmla="*/ 2147709 w 3947934"/>
                <a:gd name="connsiteY30" fmla="*/ 1771650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709434 w 3947934"/>
                <a:gd name="connsiteY22" fmla="*/ 2336800 h 3098834"/>
                <a:gd name="connsiteX23" fmla="*/ 871359 w 3947934"/>
                <a:gd name="connsiteY23" fmla="*/ 2109788 h 3098834"/>
                <a:gd name="connsiteX24" fmla="*/ 1304746 w 3947934"/>
                <a:gd name="connsiteY24" fmla="*/ 2038350 h 3098834"/>
                <a:gd name="connsiteX25" fmla="*/ 1490484 w 3947934"/>
                <a:gd name="connsiteY25" fmla="*/ 1943100 h 3098834"/>
                <a:gd name="connsiteX26" fmla="*/ 1657172 w 3947934"/>
                <a:gd name="connsiteY26" fmla="*/ 1957387 h 3098834"/>
                <a:gd name="connsiteX27" fmla="*/ 1776234 w 3947934"/>
                <a:gd name="connsiteY27" fmla="*/ 2000250 h 3098834"/>
                <a:gd name="connsiteX28" fmla="*/ 1861959 w 3947934"/>
                <a:gd name="connsiteY28" fmla="*/ 2019300 h 3098834"/>
                <a:gd name="connsiteX29" fmla="*/ 1981021 w 3947934"/>
                <a:gd name="connsiteY29" fmla="*/ 1890713 h 3098834"/>
                <a:gd name="connsiteX30" fmla="*/ 2147709 w 3947934"/>
                <a:gd name="connsiteY30" fmla="*/ 1771650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709434 w 3947934"/>
                <a:gd name="connsiteY22" fmla="*/ 2336800 h 3098834"/>
                <a:gd name="connsiteX23" fmla="*/ 871359 w 3947934"/>
                <a:gd name="connsiteY23" fmla="*/ 2109788 h 3098834"/>
                <a:gd name="connsiteX24" fmla="*/ 1177746 w 3947934"/>
                <a:gd name="connsiteY24" fmla="*/ 2063750 h 3098834"/>
                <a:gd name="connsiteX25" fmla="*/ 1490484 w 3947934"/>
                <a:gd name="connsiteY25" fmla="*/ 1943100 h 3098834"/>
                <a:gd name="connsiteX26" fmla="*/ 1657172 w 3947934"/>
                <a:gd name="connsiteY26" fmla="*/ 1957387 h 3098834"/>
                <a:gd name="connsiteX27" fmla="*/ 1776234 w 3947934"/>
                <a:gd name="connsiteY27" fmla="*/ 2000250 h 3098834"/>
                <a:gd name="connsiteX28" fmla="*/ 1861959 w 3947934"/>
                <a:gd name="connsiteY28" fmla="*/ 2019300 h 3098834"/>
                <a:gd name="connsiteX29" fmla="*/ 1981021 w 3947934"/>
                <a:gd name="connsiteY29" fmla="*/ 1890713 h 3098834"/>
                <a:gd name="connsiteX30" fmla="*/ 2147709 w 3947934"/>
                <a:gd name="connsiteY30" fmla="*/ 1771650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709434 w 3947934"/>
                <a:gd name="connsiteY22" fmla="*/ 2336800 h 3098834"/>
                <a:gd name="connsiteX23" fmla="*/ 871359 w 3947934"/>
                <a:gd name="connsiteY23" fmla="*/ 2109788 h 3098834"/>
                <a:gd name="connsiteX24" fmla="*/ 1177746 w 3947934"/>
                <a:gd name="connsiteY24" fmla="*/ 2051050 h 3098834"/>
                <a:gd name="connsiteX25" fmla="*/ 1490484 w 3947934"/>
                <a:gd name="connsiteY25" fmla="*/ 1943100 h 3098834"/>
                <a:gd name="connsiteX26" fmla="*/ 1657172 w 3947934"/>
                <a:gd name="connsiteY26" fmla="*/ 1957387 h 3098834"/>
                <a:gd name="connsiteX27" fmla="*/ 1776234 w 3947934"/>
                <a:gd name="connsiteY27" fmla="*/ 2000250 h 3098834"/>
                <a:gd name="connsiteX28" fmla="*/ 1861959 w 3947934"/>
                <a:gd name="connsiteY28" fmla="*/ 2019300 h 3098834"/>
                <a:gd name="connsiteX29" fmla="*/ 1981021 w 3947934"/>
                <a:gd name="connsiteY29" fmla="*/ 1890713 h 3098834"/>
                <a:gd name="connsiteX30" fmla="*/ 2147709 w 3947934"/>
                <a:gd name="connsiteY30" fmla="*/ 1771650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709434 w 3947934"/>
                <a:gd name="connsiteY22" fmla="*/ 2336800 h 3098834"/>
                <a:gd name="connsiteX23" fmla="*/ 909459 w 3947934"/>
                <a:gd name="connsiteY23" fmla="*/ 2147888 h 3098834"/>
                <a:gd name="connsiteX24" fmla="*/ 1177746 w 3947934"/>
                <a:gd name="connsiteY24" fmla="*/ 2051050 h 3098834"/>
                <a:gd name="connsiteX25" fmla="*/ 1490484 w 3947934"/>
                <a:gd name="connsiteY25" fmla="*/ 1943100 h 3098834"/>
                <a:gd name="connsiteX26" fmla="*/ 1657172 w 3947934"/>
                <a:gd name="connsiteY26" fmla="*/ 1957387 h 3098834"/>
                <a:gd name="connsiteX27" fmla="*/ 1776234 w 3947934"/>
                <a:gd name="connsiteY27" fmla="*/ 2000250 h 3098834"/>
                <a:gd name="connsiteX28" fmla="*/ 1861959 w 3947934"/>
                <a:gd name="connsiteY28" fmla="*/ 2019300 h 3098834"/>
                <a:gd name="connsiteX29" fmla="*/ 1981021 w 3947934"/>
                <a:gd name="connsiteY29" fmla="*/ 1890713 h 3098834"/>
                <a:gd name="connsiteX30" fmla="*/ 2147709 w 3947934"/>
                <a:gd name="connsiteY30" fmla="*/ 1771650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177746 w 3947934"/>
                <a:gd name="connsiteY24" fmla="*/ 2051050 h 3098834"/>
                <a:gd name="connsiteX25" fmla="*/ 1490484 w 3947934"/>
                <a:gd name="connsiteY25" fmla="*/ 1943100 h 3098834"/>
                <a:gd name="connsiteX26" fmla="*/ 1657172 w 3947934"/>
                <a:gd name="connsiteY26" fmla="*/ 1957387 h 3098834"/>
                <a:gd name="connsiteX27" fmla="*/ 1776234 w 3947934"/>
                <a:gd name="connsiteY27" fmla="*/ 2000250 h 3098834"/>
                <a:gd name="connsiteX28" fmla="*/ 1861959 w 3947934"/>
                <a:gd name="connsiteY28" fmla="*/ 2019300 h 3098834"/>
                <a:gd name="connsiteX29" fmla="*/ 1981021 w 3947934"/>
                <a:gd name="connsiteY29" fmla="*/ 1890713 h 3098834"/>
                <a:gd name="connsiteX30" fmla="*/ 2147709 w 3947934"/>
                <a:gd name="connsiteY30" fmla="*/ 1771650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177746 w 3947934"/>
                <a:gd name="connsiteY24" fmla="*/ 2051050 h 3098834"/>
                <a:gd name="connsiteX25" fmla="*/ 1490484 w 3947934"/>
                <a:gd name="connsiteY25" fmla="*/ 2019300 h 3098834"/>
                <a:gd name="connsiteX26" fmla="*/ 1657172 w 3947934"/>
                <a:gd name="connsiteY26" fmla="*/ 1957387 h 3098834"/>
                <a:gd name="connsiteX27" fmla="*/ 1776234 w 3947934"/>
                <a:gd name="connsiteY27" fmla="*/ 2000250 h 3098834"/>
                <a:gd name="connsiteX28" fmla="*/ 1861959 w 3947934"/>
                <a:gd name="connsiteY28" fmla="*/ 2019300 h 3098834"/>
                <a:gd name="connsiteX29" fmla="*/ 1981021 w 3947934"/>
                <a:gd name="connsiteY29" fmla="*/ 1890713 h 3098834"/>
                <a:gd name="connsiteX30" fmla="*/ 2147709 w 3947934"/>
                <a:gd name="connsiteY30" fmla="*/ 1771650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177746 w 3947934"/>
                <a:gd name="connsiteY24" fmla="*/ 2051050 h 3098834"/>
                <a:gd name="connsiteX25" fmla="*/ 1477784 w 3947934"/>
                <a:gd name="connsiteY25" fmla="*/ 2057400 h 3098834"/>
                <a:gd name="connsiteX26" fmla="*/ 1657172 w 3947934"/>
                <a:gd name="connsiteY26" fmla="*/ 1957387 h 3098834"/>
                <a:gd name="connsiteX27" fmla="*/ 1776234 w 3947934"/>
                <a:gd name="connsiteY27" fmla="*/ 2000250 h 3098834"/>
                <a:gd name="connsiteX28" fmla="*/ 1861959 w 3947934"/>
                <a:gd name="connsiteY28" fmla="*/ 2019300 h 3098834"/>
                <a:gd name="connsiteX29" fmla="*/ 1981021 w 3947934"/>
                <a:gd name="connsiteY29" fmla="*/ 1890713 h 3098834"/>
                <a:gd name="connsiteX30" fmla="*/ 2147709 w 3947934"/>
                <a:gd name="connsiteY30" fmla="*/ 1771650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177746 w 3947934"/>
                <a:gd name="connsiteY24" fmla="*/ 2051050 h 3098834"/>
                <a:gd name="connsiteX25" fmla="*/ 1477784 w 3947934"/>
                <a:gd name="connsiteY25" fmla="*/ 2057400 h 3098834"/>
                <a:gd name="connsiteX26" fmla="*/ 1671460 w 3947934"/>
                <a:gd name="connsiteY26" fmla="*/ 2019300 h 3098834"/>
                <a:gd name="connsiteX27" fmla="*/ 1776234 w 3947934"/>
                <a:gd name="connsiteY27" fmla="*/ 2000250 h 3098834"/>
                <a:gd name="connsiteX28" fmla="*/ 1861959 w 3947934"/>
                <a:gd name="connsiteY28" fmla="*/ 2019300 h 3098834"/>
                <a:gd name="connsiteX29" fmla="*/ 1981021 w 3947934"/>
                <a:gd name="connsiteY29" fmla="*/ 1890713 h 3098834"/>
                <a:gd name="connsiteX30" fmla="*/ 2147709 w 3947934"/>
                <a:gd name="connsiteY30" fmla="*/ 1771650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177746 w 3947934"/>
                <a:gd name="connsiteY24" fmla="*/ 2051050 h 3098834"/>
                <a:gd name="connsiteX25" fmla="*/ 1477784 w 3947934"/>
                <a:gd name="connsiteY25" fmla="*/ 2057400 h 3098834"/>
                <a:gd name="connsiteX26" fmla="*/ 1671460 w 3947934"/>
                <a:gd name="connsiteY26" fmla="*/ 2019300 h 3098834"/>
                <a:gd name="connsiteX27" fmla="*/ 1785759 w 3947934"/>
                <a:gd name="connsiteY27" fmla="*/ 2009775 h 3098834"/>
                <a:gd name="connsiteX28" fmla="*/ 1861959 w 3947934"/>
                <a:gd name="connsiteY28" fmla="*/ 2019300 h 3098834"/>
                <a:gd name="connsiteX29" fmla="*/ 1981021 w 3947934"/>
                <a:gd name="connsiteY29" fmla="*/ 1890713 h 3098834"/>
                <a:gd name="connsiteX30" fmla="*/ 2147709 w 3947934"/>
                <a:gd name="connsiteY30" fmla="*/ 1771650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177746 w 3947934"/>
                <a:gd name="connsiteY24" fmla="*/ 2051050 h 3098834"/>
                <a:gd name="connsiteX25" fmla="*/ 1477784 w 3947934"/>
                <a:gd name="connsiteY25" fmla="*/ 2057400 h 3098834"/>
                <a:gd name="connsiteX26" fmla="*/ 1671460 w 3947934"/>
                <a:gd name="connsiteY26" fmla="*/ 2019300 h 3098834"/>
                <a:gd name="connsiteX27" fmla="*/ 1785759 w 3947934"/>
                <a:gd name="connsiteY27" fmla="*/ 2009775 h 3098834"/>
                <a:gd name="connsiteX28" fmla="*/ 1890534 w 3947934"/>
                <a:gd name="connsiteY28" fmla="*/ 2043113 h 3098834"/>
                <a:gd name="connsiteX29" fmla="*/ 1981021 w 3947934"/>
                <a:gd name="connsiteY29" fmla="*/ 1890713 h 3098834"/>
                <a:gd name="connsiteX30" fmla="*/ 2147709 w 3947934"/>
                <a:gd name="connsiteY30" fmla="*/ 1771650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177746 w 3947934"/>
                <a:gd name="connsiteY24" fmla="*/ 2051050 h 3098834"/>
                <a:gd name="connsiteX25" fmla="*/ 1477784 w 3947934"/>
                <a:gd name="connsiteY25" fmla="*/ 2057400 h 3098834"/>
                <a:gd name="connsiteX26" fmla="*/ 1671460 w 3947934"/>
                <a:gd name="connsiteY26" fmla="*/ 2019300 h 3098834"/>
                <a:gd name="connsiteX27" fmla="*/ 1780996 w 3947934"/>
                <a:gd name="connsiteY27" fmla="*/ 2028825 h 3098834"/>
                <a:gd name="connsiteX28" fmla="*/ 1890534 w 3947934"/>
                <a:gd name="connsiteY28" fmla="*/ 2043113 h 3098834"/>
                <a:gd name="connsiteX29" fmla="*/ 1981021 w 3947934"/>
                <a:gd name="connsiteY29" fmla="*/ 1890713 h 3098834"/>
                <a:gd name="connsiteX30" fmla="*/ 2147709 w 3947934"/>
                <a:gd name="connsiteY30" fmla="*/ 1771650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177746 w 3947934"/>
                <a:gd name="connsiteY24" fmla="*/ 2051050 h 3098834"/>
                <a:gd name="connsiteX25" fmla="*/ 1477784 w 3947934"/>
                <a:gd name="connsiteY25" fmla="*/ 2057400 h 3098834"/>
                <a:gd name="connsiteX26" fmla="*/ 1666697 w 3947934"/>
                <a:gd name="connsiteY26" fmla="*/ 2052637 h 3098834"/>
                <a:gd name="connsiteX27" fmla="*/ 1780996 w 3947934"/>
                <a:gd name="connsiteY27" fmla="*/ 2028825 h 3098834"/>
                <a:gd name="connsiteX28" fmla="*/ 1890534 w 3947934"/>
                <a:gd name="connsiteY28" fmla="*/ 2043113 h 3098834"/>
                <a:gd name="connsiteX29" fmla="*/ 1981021 w 3947934"/>
                <a:gd name="connsiteY29" fmla="*/ 1890713 h 3098834"/>
                <a:gd name="connsiteX30" fmla="*/ 2147709 w 3947934"/>
                <a:gd name="connsiteY30" fmla="*/ 1771650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177746 w 3947934"/>
                <a:gd name="connsiteY24" fmla="*/ 2051050 h 3098834"/>
                <a:gd name="connsiteX25" fmla="*/ 1434922 w 3947934"/>
                <a:gd name="connsiteY25" fmla="*/ 2066925 h 3098834"/>
                <a:gd name="connsiteX26" fmla="*/ 1666697 w 3947934"/>
                <a:gd name="connsiteY26" fmla="*/ 2052637 h 3098834"/>
                <a:gd name="connsiteX27" fmla="*/ 1780996 w 3947934"/>
                <a:gd name="connsiteY27" fmla="*/ 2028825 h 3098834"/>
                <a:gd name="connsiteX28" fmla="*/ 1890534 w 3947934"/>
                <a:gd name="connsiteY28" fmla="*/ 2043113 h 3098834"/>
                <a:gd name="connsiteX29" fmla="*/ 1981021 w 3947934"/>
                <a:gd name="connsiteY29" fmla="*/ 1890713 h 3098834"/>
                <a:gd name="connsiteX30" fmla="*/ 2147709 w 3947934"/>
                <a:gd name="connsiteY30" fmla="*/ 1771650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206321 w 3947934"/>
                <a:gd name="connsiteY24" fmla="*/ 2065338 h 3098834"/>
                <a:gd name="connsiteX25" fmla="*/ 1434922 w 3947934"/>
                <a:gd name="connsiteY25" fmla="*/ 2066925 h 3098834"/>
                <a:gd name="connsiteX26" fmla="*/ 1666697 w 3947934"/>
                <a:gd name="connsiteY26" fmla="*/ 2052637 h 3098834"/>
                <a:gd name="connsiteX27" fmla="*/ 1780996 w 3947934"/>
                <a:gd name="connsiteY27" fmla="*/ 2028825 h 3098834"/>
                <a:gd name="connsiteX28" fmla="*/ 1890534 w 3947934"/>
                <a:gd name="connsiteY28" fmla="*/ 2043113 h 3098834"/>
                <a:gd name="connsiteX29" fmla="*/ 1981021 w 3947934"/>
                <a:gd name="connsiteY29" fmla="*/ 1890713 h 3098834"/>
                <a:gd name="connsiteX30" fmla="*/ 2147709 w 3947934"/>
                <a:gd name="connsiteY30" fmla="*/ 1771650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206321 w 3947934"/>
                <a:gd name="connsiteY24" fmla="*/ 2065338 h 3098834"/>
                <a:gd name="connsiteX25" fmla="*/ 1434922 w 3947934"/>
                <a:gd name="connsiteY25" fmla="*/ 2066925 h 3098834"/>
                <a:gd name="connsiteX26" fmla="*/ 1666697 w 3947934"/>
                <a:gd name="connsiteY26" fmla="*/ 2052637 h 3098834"/>
                <a:gd name="connsiteX27" fmla="*/ 1785758 w 3947934"/>
                <a:gd name="connsiteY27" fmla="*/ 2043112 h 3098834"/>
                <a:gd name="connsiteX28" fmla="*/ 1890534 w 3947934"/>
                <a:gd name="connsiteY28" fmla="*/ 2043113 h 3098834"/>
                <a:gd name="connsiteX29" fmla="*/ 1981021 w 3947934"/>
                <a:gd name="connsiteY29" fmla="*/ 1890713 h 3098834"/>
                <a:gd name="connsiteX30" fmla="*/ 2147709 w 3947934"/>
                <a:gd name="connsiteY30" fmla="*/ 1771650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206321 w 3947934"/>
                <a:gd name="connsiteY24" fmla="*/ 2065338 h 3098834"/>
                <a:gd name="connsiteX25" fmla="*/ 1434922 w 3947934"/>
                <a:gd name="connsiteY25" fmla="*/ 2066925 h 3098834"/>
                <a:gd name="connsiteX26" fmla="*/ 1666697 w 3947934"/>
                <a:gd name="connsiteY26" fmla="*/ 2052637 h 3098834"/>
                <a:gd name="connsiteX27" fmla="*/ 1785758 w 3947934"/>
                <a:gd name="connsiteY27" fmla="*/ 2043112 h 3098834"/>
                <a:gd name="connsiteX28" fmla="*/ 1890534 w 3947934"/>
                <a:gd name="connsiteY28" fmla="*/ 2043113 h 3098834"/>
                <a:gd name="connsiteX29" fmla="*/ 2038171 w 3947934"/>
                <a:gd name="connsiteY29" fmla="*/ 1866901 h 3098834"/>
                <a:gd name="connsiteX30" fmla="*/ 2147709 w 3947934"/>
                <a:gd name="connsiteY30" fmla="*/ 1771650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206321 w 3947934"/>
                <a:gd name="connsiteY24" fmla="*/ 2065338 h 3098834"/>
                <a:gd name="connsiteX25" fmla="*/ 1434922 w 3947934"/>
                <a:gd name="connsiteY25" fmla="*/ 2066925 h 3098834"/>
                <a:gd name="connsiteX26" fmla="*/ 1666697 w 3947934"/>
                <a:gd name="connsiteY26" fmla="*/ 2052637 h 3098834"/>
                <a:gd name="connsiteX27" fmla="*/ 1785758 w 3947934"/>
                <a:gd name="connsiteY27" fmla="*/ 2043112 h 3098834"/>
                <a:gd name="connsiteX28" fmla="*/ 1890534 w 3947934"/>
                <a:gd name="connsiteY28" fmla="*/ 2043113 h 3098834"/>
                <a:gd name="connsiteX29" fmla="*/ 2038171 w 3947934"/>
                <a:gd name="connsiteY29" fmla="*/ 1866901 h 3098834"/>
                <a:gd name="connsiteX30" fmla="*/ 2214384 w 3947934"/>
                <a:gd name="connsiteY30" fmla="*/ 1743075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206321 w 3947934"/>
                <a:gd name="connsiteY24" fmla="*/ 2065338 h 3098834"/>
                <a:gd name="connsiteX25" fmla="*/ 1434922 w 3947934"/>
                <a:gd name="connsiteY25" fmla="*/ 2066925 h 3098834"/>
                <a:gd name="connsiteX26" fmla="*/ 1666697 w 3947934"/>
                <a:gd name="connsiteY26" fmla="*/ 2052637 h 3098834"/>
                <a:gd name="connsiteX27" fmla="*/ 1785758 w 3947934"/>
                <a:gd name="connsiteY27" fmla="*/ 2043112 h 3098834"/>
                <a:gd name="connsiteX28" fmla="*/ 1890534 w 3947934"/>
                <a:gd name="connsiteY28" fmla="*/ 2043113 h 3098834"/>
                <a:gd name="connsiteX29" fmla="*/ 2066746 w 3947934"/>
                <a:gd name="connsiteY29" fmla="*/ 1885951 h 3098834"/>
                <a:gd name="connsiteX30" fmla="*/ 2214384 w 3947934"/>
                <a:gd name="connsiteY30" fmla="*/ 1743075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206321 w 3947934"/>
                <a:gd name="connsiteY24" fmla="*/ 2065338 h 3098834"/>
                <a:gd name="connsiteX25" fmla="*/ 1434922 w 3947934"/>
                <a:gd name="connsiteY25" fmla="*/ 2066925 h 3098834"/>
                <a:gd name="connsiteX26" fmla="*/ 1666697 w 3947934"/>
                <a:gd name="connsiteY26" fmla="*/ 2052637 h 3098834"/>
                <a:gd name="connsiteX27" fmla="*/ 1785758 w 3947934"/>
                <a:gd name="connsiteY27" fmla="*/ 2043112 h 3098834"/>
                <a:gd name="connsiteX28" fmla="*/ 1890534 w 3947934"/>
                <a:gd name="connsiteY28" fmla="*/ 2043113 h 3098834"/>
                <a:gd name="connsiteX29" fmla="*/ 2066746 w 3947934"/>
                <a:gd name="connsiteY29" fmla="*/ 1885951 h 3098834"/>
                <a:gd name="connsiteX30" fmla="*/ 2190572 w 3947934"/>
                <a:gd name="connsiteY30" fmla="*/ 1762125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206321 w 3947934"/>
                <a:gd name="connsiteY24" fmla="*/ 2065338 h 3098834"/>
                <a:gd name="connsiteX25" fmla="*/ 1434922 w 3947934"/>
                <a:gd name="connsiteY25" fmla="*/ 2066925 h 3098834"/>
                <a:gd name="connsiteX26" fmla="*/ 1666697 w 3947934"/>
                <a:gd name="connsiteY26" fmla="*/ 2052637 h 3098834"/>
                <a:gd name="connsiteX27" fmla="*/ 1785758 w 3947934"/>
                <a:gd name="connsiteY27" fmla="*/ 2043112 h 3098834"/>
                <a:gd name="connsiteX28" fmla="*/ 1890534 w 3947934"/>
                <a:gd name="connsiteY28" fmla="*/ 2043113 h 3098834"/>
                <a:gd name="connsiteX29" fmla="*/ 2066746 w 3947934"/>
                <a:gd name="connsiteY29" fmla="*/ 1885951 h 3098834"/>
                <a:gd name="connsiteX30" fmla="*/ 2190572 w 3947934"/>
                <a:gd name="connsiteY30" fmla="*/ 1762125 h 3098834"/>
                <a:gd name="connsiteX31" fmla="*/ 2319159 w 3947934"/>
                <a:gd name="connsiteY31" fmla="*/ 165735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206321 w 3947934"/>
                <a:gd name="connsiteY24" fmla="*/ 2065338 h 3098834"/>
                <a:gd name="connsiteX25" fmla="*/ 1434922 w 3947934"/>
                <a:gd name="connsiteY25" fmla="*/ 2066925 h 3098834"/>
                <a:gd name="connsiteX26" fmla="*/ 1666697 w 3947934"/>
                <a:gd name="connsiteY26" fmla="*/ 2052637 h 3098834"/>
                <a:gd name="connsiteX27" fmla="*/ 1785758 w 3947934"/>
                <a:gd name="connsiteY27" fmla="*/ 2043112 h 3098834"/>
                <a:gd name="connsiteX28" fmla="*/ 1890534 w 3947934"/>
                <a:gd name="connsiteY28" fmla="*/ 2043113 h 3098834"/>
                <a:gd name="connsiteX29" fmla="*/ 2066746 w 3947934"/>
                <a:gd name="connsiteY29" fmla="*/ 1885951 h 3098834"/>
                <a:gd name="connsiteX30" fmla="*/ 2190572 w 3947934"/>
                <a:gd name="connsiteY30" fmla="*/ 1762125 h 3098834"/>
                <a:gd name="connsiteX31" fmla="*/ 2319159 w 3947934"/>
                <a:gd name="connsiteY31" fmla="*/ 1657350 h 3098834"/>
                <a:gd name="connsiteX32" fmla="*/ 2419171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206321 w 3947934"/>
                <a:gd name="connsiteY24" fmla="*/ 2065338 h 3098834"/>
                <a:gd name="connsiteX25" fmla="*/ 1434922 w 3947934"/>
                <a:gd name="connsiteY25" fmla="*/ 2066925 h 3098834"/>
                <a:gd name="connsiteX26" fmla="*/ 1666697 w 3947934"/>
                <a:gd name="connsiteY26" fmla="*/ 2052637 h 3098834"/>
                <a:gd name="connsiteX27" fmla="*/ 1785758 w 3947934"/>
                <a:gd name="connsiteY27" fmla="*/ 2043112 h 3098834"/>
                <a:gd name="connsiteX28" fmla="*/ 1890534 w 3947934"/>
                <a:gd name="connsiteY28" fmla="*/ 2043113 h 3098834"/>
                <a:gd name="connsiteX29" fmla="*/ 2066746 w 3947934"/>
                <a:gd name="connsiteY29" fmla="*/ 1885951 h 3098834"/>
                <a:gd name="connsiteX30" fmla="*/ 2190572 w 3947934"/>
                <a:gd name="connsiteY30" fmla="*/ 1762125 h 3098834"/>
                <a:gd name="connsiteX31" fmla="*/ 2319159 w 3947934"/>
                <a:gd name="connsiteY31" fmla="*/ 1657350 h 3098834"/>
                <a:gd name="connsiteX32" fmla="*/ 2419171 w 3947934"/>
                <a:gd name="connsiteY32" fmla="*/ 1524000 h 3098834"/>
                <a:gd name="connsiteX33" fmla="*/ 2466797 w 3947934"/>
                <a:gd name="connsiteY33" fmla="*/ 1338262 h 3098834"/>
                <a:gd name="connsiteX34" fmla="*/ 2533471 w 3947934"/>
                <a:gd name="connsiteY34" fmla="*/ 120015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206321 w 3947934"/>
                <a:gd name="connsiteY24" fmla="*/ 2065338 h 3098834"/>
                <a:gd name="connsiteX25" fmla="*/ 1434922 w 3947934"/>
                <a:gd name="connsiteY25" fmla="*/ 2066925 h 3098834"/>
                <a:gd name="connsiteX26" fmla="*/ 1666697 w 3947934"/>
                <a:gd name="connsiteY26" fmla="*/ 2052637 h 3098834"/>
                <a:gd name="connsiteX27" fmla="*/ 1785758 w 3947934"/>
                <a:gd name="connsiteY27" fmla="*/ 2043112 h 3098834"/>
                <a:gd name="connsiteX28" fmla="*/ 1890534 w 3947934"/>
                <a:gd name="connsiteY28" fmla="*/ 2043113 h 3098834"/>
                <a:gd name="connsiteX29" fmla="*/ 2066746 w 3947934"/>
                <a:gd name="connsiteY29" fmla="*/ 1885951 h 3098834"/>
                <a:gd name="connsiteX30" fmla="*/ 2190572 w 3947934"/>
                <a:gd name="connsiteY30" fmla="*/ 1762125 h 3098834"/>
                <a:gd name="connsiteX31" fmla="*/ 2319159 w 3947934"/>
                <a:gd name="connsiteY31" fmla="*/ 1657350 h 3098834"/>
                <a:gd name="connsiteX32" fmla="*/ 2419171 w 3947934"/>
                <a:gd name="connsiteY32" fmla="*/ 1524000 h 3098834"/>
                <a:gd name="connsiteX33" fmla="*/ 2490610 w 3947934"/>
                <a:gd name="connsiteY33" fmla="*/ 1338262 h 3098834"/>
                <a:gd name="connsiteX34" fmla="*/ 2533471 w 3947934"/>
                <a:gd name="connsiteY34" fmla="*/ 120015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206321 w 3947934"/>
                <a:gd name="connsiteY24" fmla="*/ 2065338 h 3098834"/>
                <a:gd name="connsiteX25" fmla="*/ 1434922 w 3947934"/>
                <a:gd name="connsiteY25" fmla="*/ 2066925 h 3098834"/>
                <a:gd name="connsiteX26" fmla="*/ 1666697 w 3947934"/>
                <a:gd name="connsiteY26" fmla="*/ 2052637 h 3098834"/>
                <a:gd name="connsiteX27" fmla="*/ 1785758 w 3947934"/>
                <a:gd name="connsiteY27" fmla="*/ 2043112 h 3098834"/>
                <a:gd name="connsiteX28" fmla="*/ 1890534 w 3947934"/>
                <a:gd name="connsiteY28" fmla="*/ 2043113 h 3098834"/>
                <a:gd name="connsiteX29" fmla="*/ 2066746 w 3947934"/>
                <a:gd name="connsiteY29" fmla="*/ 1885951 h 3098834"/>
                <a:gd name="connsiteX30" fmla="*/ 2190572 w 3947934"/>
                <a:gd name="connsiteY30" fmla="*/ 1762125 h 3098834"/>
                <a:gd name="connsiteX31" fmla="*/ 2319159 w 3947934"/>
                <a:gd name="connsiteY31" fmla="*/ 1657350 h 3098834"/>
                <a:gd name="connsiteX32" fmla="*/ 2419171 w 3947934"/>
                <a:gd name="connsiteY32" fmla="*/ 1524000 h 3098834"/>
                <a:gd name="connsiteX33" fmla="*/ 2490610 w 3947934"/>
                <a:gd name="connsiteY33" fmla="*/ 1338262 h 3098834"/>
                <a:gd name="connsiteX34" fmla="*/ 2562046 w 3947934"/>
                <a:gd name="connsiteY34" fmla="*/ 1195388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206321 w 3947934"/>
                <a:gd name="connsiteY24" fmla="*/ 2065338 h 3098834"/>
                <a:gd name="connsiteX25" fmla="*/ 1434922 w 3947934"/>
                <a:gd name="connsiteY25" fmla="*/ 2066925 h 3098834"/>
                <a:gd name="connsiteX26" fmla="*/ 1666697 w 3947934"/>
                <a:gd name="connsiteY26" fmla="*/ 2052637 h 3098834"/>
                <a:gd name="connsiteX27" fmla="*/ 1785758 w 3947934"/>
                <a:gd name="connsiteY27" fmla="*/ 2043112 h 3098834"/>
                <a:gd name="connsiteX28" fmla="*/ 1890534 w 3947934"/>
                <a:gd name="connsiteY28" fmla="*/ 2043113 h 3098834"/>
                <a:gd name="connsiteX29" fmla="*/ 2066746 w 3947934"/>
                <a:gd name="connsiteY29" fmla="*/ 1885951 h 3098834"/>
                <a:gd name="connsiteX30" fmla="*/ 2190572 w 3947934"/>
                <a:gd name="connsiteY30" fmla="*/ 1762125 h 3098834"/>
                <a:gd name="connsiteX31" fmla="*/ 2319159 w 3947934"/>
                <a:gd name="connsiteY31" fmla="*/ 1657350 h 3098834"/>
                <a:gd name="connsiteX32" fmla="*/ 2419171 w 3947934"/>
                <a:gd name="connsiteY32" fmla="*/ 1524000 h 3098834"/>
                <a:gd name="connsiteX33" fmla="*/ 2490610 w 3947934"/>
                <a:gd name="connsiteY33" fmla="*/ 1338262 h 3098834"/>
                <a:gd name="connsiteX34" fmla="*/ 2562046 w 3947934"/>
                <a:gd name="connsiteY34" fmla="*/ 1195388 h 3098834"/>
                <a:gd name="connsiteX35" fmla="*/ 2652534 w 3947934"/>
                <a:gd name="connsiteY35" fmla="*/ 1114424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206321 w 3947934"/>
                <a:gd name="connsiteY24" fmla="*/ 2065338 h 3098834"/>
                <a:gd name="connsiteX25" fmla="*/ 1434922 w 3947934"/>
                <a:gd name="connsiteY25" fmla="*/ 2066925 h 3098834"/>
                <a:gd name="connsiteX26" fmla="*/ 1666697 w 3947934"/>
                <a:gd name="connsiteY26" fmla="*/ 2052637 h 3098834"/>
                <a:gd name="connsiteX27" fmla="*/ 1785758 w 3947934"/>
                <a:gd name="connsiteY27" fmla="*/ 2043112 h 3098834"/>
                <a:gd name="connsiteX28" fmla="*/ 1890534 w 3947934"/>
                <a:gd name="connsiteY28" fmla="*/ 2043113 h 3098834"/>
                <a:gd name="connsiteX29" fmla="*/ 2066746 w 3947934"/>
                <a:gd name="connsiteY29" fmla="*/ 1885951 h 3098834"/>
                <a:gd name="connsiteX30" fmla="*/ 2190572 w 3947934"/>
                <a:gd name="connsiteY30" fmla="*/ 1762125 h 3098834"/>
                <a:gd name="connsiteX31" fmla="*/ 2319159 w 3947934"/>
                <a:gd name="connsiteY31" fmla="*/ 1657350 h 3098834"/>
                <a:gd name="connsiteX32" fmla="*/ 2419171 w 3947934"/>
                <a:gd name="connsiteY32" fmla="*/ 1524000 h 3098834"/>
                <a:gd name="connsiteX33" fmla="*/ 2490610 w 3947934"/>
                <a:gd name="connsiteY33" fmla="*/ 1338262 h 3098834"/>
                <a:gd name="connsiteX34" fmla="*/ 2562046 w 3947934"/>
                <a:gd name="connsiteY34" fmla="*/ 1195388 h 3098834"/>
                <a:gd name="connsiteX35" fmla="*/ 2652534 w 3947934"/>
                <a:gd name="connsiteY35" fmla="*/ 1114424 h 3098834"/>
                <a:gd name="connsiteX36" fmla="*/ 2795409 w 3947934"/>
                <a:gd name="connsiteY36" fmla="*/ 1076325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206321 w 3947934"/>
                <a:gd name="connsiteY24" fmla="*/ 2065338 h 3098834"/>
                <a:gd name="connsiteX25" fmla="*/ 1434922 w 3947934"/>
                <a:gd name="connsiteY25" fmla="*/ 2066925 h 3098834"/>
                <a:gd name="connsiteX26" fmla="*/ 1666697 w 3947934"/>
                <a:gd name="connsiteY26" fmla="*/ 2052637 h 3098834"/>
                <a:gd name="connsiteX27" fmla="*/ 1785758 w 3947934"/>
                <a:gd name="connsiteY27" fmla="*/ 2043112 h 3098834"/>
                <a:gd name="connsiteX28" fmla="*/ 1890534 w 3947934"/>
                <a:gd name="connsiteY28" fmla="*/ 2043113 h 3098834"/>
                <a:gd name="connsiteX29" fmla="*/ 2066746 w 3947934"/>
                <a:gd name="connsiteY29" fmla="*/ 1885951 h 3098834"/>
                <a:gd name="connsiteX30" fmla="*/ 2190572 w 3947934"/>
                <a:gd name="connsiteY30" fmla="*/ 1762125 h 3098834"/>
                <a:gd name="connsiteX31" fmla="*/ 2319159 w 3947934"/>
                <a:gd name="connsiteY31" fmla="*/ 1657350 h 3098834"/>
                <a:gd name="connsiteX32" fmla="*/ 2419171 w 3947934"/>
                <a:gd name="connsiteY32" fmla="*/ 1524000 h 3098834"/>
                <a:gd name="connsiteX33" fmla="*/ 2490610 w 3947934"/>
                <a:gd name="connsiteY33" fmla="*/ 1338262 h 3098834"/>
                <a:gd name="connsiteX34" fmla="*/ 2562046 w 3947934"/>
                <a:gd name="connsiteY34" fmla="*/ 1195388 h 3098834"/>
                <a:gd name="connsiteX35" fmla="*/ 2652534 w 3947934"/>
                <a:gd name="connsiteY35" fmla="*/ 1114424 h 3098834"/>
                <a:gd name="connsiteX36" fmla="*/ 2795409 w 3947934"/>
                <a:gd name="connsiteY36" fmla="*/ 1076325 h 3098834"/>
                <a:gd name="connsiteX37" fmla="*/ 2928759 w 3947934"/>
                <a:gd name="connsiteY37" fmla="*/ 1114425 h 3098834"/>
                <a:gd name="connsiteX38" fmla="*/ 3038296 w 3947934"/>
                <a:gd name="connsiteY38" fmla="*/ 129540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206321 w 3947934"/>
                <a:gd name="connsiteY24" fmla="*/ 2065338 h 3098834"/>
                <a:gd name="connsiteX25" fmla="*/ 1434922 w 3947934"/>
                <a:gd name="connsiteY25" fmla="*/ 2066925 h 3098834"/>
                <a:gd name="connsiteX26" fmla="*/ 1666697 w 3947934"/>
                <a:gd name="connsiteY26" fmla="*/ 2052637 h 3098834"/>
                <a:gd name="connsiteX27" fmla="*/ 1785758 w 3947934"/>
                <a:gd name="connsiteY27" fmla="*/ 2043112 h 3098834"/>
                <a:gd name="connsiteX28" fmla="*/ 1890534 w 3947934"/>
                <a:gd name="connsiteY28" fmla="*/ 2043113 h 3098834"/>
                <a:gd name="connsiteX29" fmla="*/ 2066746 w 3947934"/>
                <a:gd name="connsiteY29" fmla="*/ 1885951 h 3098834"/>
                <a:gd name="connsiteX30" fmla="*/ 2190572 w 3947934"/>
                <a:gd name="connsiteY30" fmla="*/ 1762125 h 3098834"/>
                <a:gd name="connsiteX31" fmla="*/ 2319159 w 3947934"/>
                <a:gd name="connsiteY31" fmla="*/ 1657350 h 3098834"/>
                <a:gd name="connsiteX32" fmla="*/ 2419171 w 3947934"/>
                <a:gd name="connsiteY32" fmla="*/ 1524000 h 3098834"/>
                <a:gd name="connsiteX33" fmla="*/ 2490610 w 3947934"/>
                <a:gd name="connsiteY33" fmla="*/ 1338262 h 3098834"/>
                <a:gd name="connsiteX34" fmla="*/ 2562046 w 3947934"/>
                <a:gd name="connsiteY34" fmla="*/ 1195388 h 3098834"/>
                <a:gd name="connsiteX35" fmla="*/ 2652534 w 3947934"/>
                <a:gd name="connsiteY35" fmla="*/ 1114424 h 3098834"/>
                <a:gd name="connsiteX36" fmla="*/ 2795409 w 3947934"/>
                <a:gd name="connsiteY36" fmla="*/ 1076325 h 3098834"/>
                <a:gd name="connsiteX37" fmla="*/ 2928759 w 3947934"/>
                <a:gd name="connsiteY37" fmla="*/ 1114425 h 3098834"/>
                <a:gd name="connsiteX38" fmla="*/ 3038296 w 3947934"/>
                <a:gd name="connsiteY38" fmla="*/ 1295400 h 3098834"/>
                <a:gd name="connsiteX39" fmla="*/ 3266896 w 3947934"/>
                <a:gd name="connsiteY39" fmla="*/ 1147763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206321 w 3947934"/>
                <a:gd name="connsiteY24" fmla="*/ 2065338 h 3098834"/>
                <a:gd name="connsiteX25" fmla="*/ 1434922 w 3947934"/>
                <a:gd name="connsiteY25" fmla="*/ 2066925 h 3098834"/>
                <a:gd name="connsiteX26" fmla="*/ 1666697 w 3947934"/>
                <a:gd name="connsiteY26" fmla="*/ 2052637 h 3098834"/>
                <a:gd name="connsiteX27" fmla="*/ 1785758 w 3947934"/>
                <a:gd name="connsiteY27" fmla="*/ 2043112 h 3098834"/>
                <a:gd name="connsiteX28" fmla="*/ 1890534 w 3947934"/>
                <a:gd name="connsiteY28" fmla="*/ 2043113 h 3098834"/>
                <a:gd name="connsiteX29" fmla="*/ 2066746 w 3947934"/>
                <a:gd name="connsiteY29" fmla="*/ 1885951 h 3098834"/>
                <a:gd name="connsiteX30" fmla="*/ 2190572 w 3947934"/>
                <a:gd name="connsiteY30" fmla="*/ 1762125 h 3098834"/>
                <a:gd name="connsiteX31" fmla="*/ 2319159 w 3947934"/>
                <a:gd name="connsiteY31" fmla="*/ 1657350 h 3098834"/>
                <a:gd name="connsiteX32" fmla="*/ 2419171 w 3947934"/>
                <a:gd name="connsiteY32" fmla="*/ 1524000 h 3098834"/>
                <a:gd name="connsiteX33" fmla="*/ 2490610 w 3947934"/>
                <a:gd name="connsiteY33" fmla="*/ 1338262 h 3098834"/>
                <a:gd name="connsiteX34" fmla="*/ 2562046 w 3947934"/>
                <a:gd name="connsiteY34" fmla="*/ 1195388 h 3098834"/>
                <a:gd name="connsiteX35" fmla="*/ 2652534 w 3947934"/>
                <a:gd name="connsiteY35" fmla="*/ 1114424 h 3098834"/>
                <a:gd name="connsiteX36" fmla="*/ 2795409 w 3947934"/>
                <a:gd name="connsiteY36" fmla="*/ 1076325 h 3098834"/>
                <a:gd name="connsiteX37" fmla="*/ 2928759 w 3947934"/>
                <a:gd name="connsiteY37" fmla="*/ 1114425 h 3098834"/>
                <a:gd name="connsiteX38" fmla="*/ 3038296 w 3947934"/>
                <a:gd name="connsiteY38" fmla="*/ 1295400 h 3098834"/>
                <a:gd name="connsiteX39" fmla="*/ 3266896 w 3947934"/>
                <a:gd name="connsiteY39" fmla="*/ 1147763 h 3098834"/>
                <a:gd name="connsiteX40" fmla="*/ 3376434 w 3947934"/>
                <a:gd name="connsiteY40" fmla="*/ 1000125 h 3098834"/>
                <a:gd name="connsiteX41" fmla="*/ 3414534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206321 w 3947934"/>
                <a:gd name="connsiteY24" fmla="*/ 2065338 h 3098834"/>
                <a:gd name="connsiteX25" fmla="*/ 1434922 w 3947934"/>
                <a:gd name="connsiteY25" fmla="*/ 2066925 h 3098834"/>
                <a:gd name="connsiteX26" fmla="*/ 1666697 w 3947934"/>
                <a:gd name="connsiteY26" fmla="*/ 2052637 h 3098834"/>
                <a:gd name="connsiteX27" fmla="*/ 1785758 w 3947934"/>
                <a:gd name="connsiteY27" fmla="*/ 2043112 h 3098834"/>
                <a:gd name="connsiteX28" fmla="*/ 1890534 w 3947934"/>
                <a:gd name="connsiteY28" fmla="*/ 2043113 h 3098834"/>
                <a:gd name="connsiteX29" fmla="*/ 2066746 w 3947934"/>
                <a:gd name="connsiteY29" fmla="*/ 1885951 h 3098834"/>
                <a:gd name="connsiteX30" fmla="*/ 2190572 w 3947934"/>
                <a:gd name="connsiteY30" fmla="*/ 1762125 h 3098834"/>
                <a:gd name="connsiteX31" fmla="*/ 2319159 w 3947934"/>
                <a:gd name="connsiteY31" fmla="*/ 1657350 h 3098834"/>
                <a:gd name="connsiteX32" fmla="*/ 2419171 w 3947934"/>
                <a:gd name="connsiteY32" fmla="*/ 1524000 h 3098834"/>
                <a:gd name="connsiteX33" fmla="*/ 2490610 w 3947934"/>
                <a:gd name="connsiteY33" fmla="*/ 1338262 h 3098834"/>
                <a:gd name="connsiteX34" fmla="*/ 2562046 w 3947934"/>
                <a:gd name="connsiteY34" fmla="*/ 1195388 h 3098834"/>
                <a:gd name="connsiteX35" fmla="*/ 2652534 w 3947934"/>
                <a:gd name="connsiteY35" fmla="*/ 1114424 h 3098834"/>
                <a:gd name="connsiteX36" fmla="*/ 2795409 w 3947934"/>
                <a:gd name="connsiteY36" fmla="*/ 1076325 h 3098834"/>
                <a:gd name="connsiteX37" fmla="*/ 2928759 w 3947934"/>
                <a:gd name="connsiteY37" fmla="*/ 1114425 h 3098834"/>
                <a:gd name="connsiteX38" fmla="*/ 3038296 w 3947934"/>
                <a:gd name="connsiteY38" fmla="*/ 1295400 h 3098834"/>
                <a:gd name="connsiteX39" fmla="*/ 3266896 w 3947934"/>
                <a:gd name="connsiteY39" fmla="*/ 1147763 h 3098834"/>
                <a:gd name="connsiteX40" fmla="*/ 3376434 w 3947934"/>
                <a:gd name="connsiteY40" fmla="*/ 1000125 h 3098834"/>
                <a:gd name="connsiteX41" fmla="*/ 3438346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82559 w 3947934"/>
                <a:gd name="connsiteY4" fmla="*/ 269811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206321 w 3947934"/>
                <a:gd name="connsiteY24" fmla="*/ 2065338 h 3098834"/>
                <a:gd name="connsiteX25" fmla="*/ 1434922 w 3947934"/>
                <a:gd name="connsiteY25" fmla="*/ 2066925 h 3098834"/>
                <a:gd name="connsiteX26" fmla="*/ 1666697 w 3947934"/>
                <a:gd name="connsiteY26" fmla="*/ 2052637 h 3098834"/>
                <a:gd name="connsiteX27" fmla="*/ 1785758 w 3947934"/>
                <a:gd name="connsiteY27" fmla="*/ 2043112 h 3098834"/>
                <a:gd name="connsiteX28" fmla="*/ 1890534 w 3947934"/>
                <a:gd name="connsiteY28" fmla="*/ 2043113 h 3098834"/>
                <a:gd name="connsiteX29" fmla="*/ 2066746 w 3947934"/>
                <a:gd name="connsiteY29" fmla="*/ 1885951 h 3098834"/>
                <a:gd name="connsiteX30" fmla="*/ 2190572 w 3947934"/>
                <a:gd name="connsiteY30" fmla="*/ 1762125 h 3098834"/>
                <a:gd name="connsiteX31" fmla="*/ 2319159 w 3947934"/>
                <a:gd name="connsiteY31" fmla="*/ 1657350 h 3098834"/>
                <a:gd name="connsiteX32" fmla="*/ 2419171 w 3947934"/>
                <a:gd name="connsiteY32" fmla="*/ 1524000 h 3098834"/>
                <a:gd name="connsiteX33" fmla="*/ 2490610 w 3947934"/>
                <a:gd name="connsiteY33" fmla="*/ 1338262 h 3098834"/>
                <a:gd name="connsiteX34" fmla="*/ 2562046 w 3947934"/>
                <a:gd name="connsiteY34" fmla="*/ 1195388 h 3098834"/>
                <a:gd name="connsiteX35" fmla="*/ 2652534 w 3947934"/>
                <a:gd name="connsiteY35" fmla="*/ 1114424 h 3098834"/>
                <a:gd name="connsiteX36" fmla="*/ 2795409 w 3947934"/>
                <a:gd name="connsiteY36" fmla="*/ 1076325 h 3098834"/>
                <a:gd name="connsiteX37" fmla="*/ 2928759 w 3947934"/>
                <a:gd name="connsiteY37" fmla="*/ 1114425 h 3098834"/>
                <a:gd name="connsiteX38" fmla="*/ 3038296 w 3947934"/>
                <a:gd name="connsiteY38" fmla="*/ 1295400 h 3098834"/>
                <a:gd name="connsiteX39" fmla="*/ 3266896 w 3947934"/>
                <a:gd name="connsiteY39" fmla="*/ 1147763 h 3098834"/>
                <a:gd name="connsiteX40" fmla="*/ 3376434 w 3947934"/>
                <a:gd name="connsiteY40" fmla="*/ 1000125 h 3098834"/>
                <a:gd name="connsiteX41" fmla="*/ 3438346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582559 w 3947934"/>
                <a:gd name="connsiteY3" fmla="*/ 2698115 h 3098834"/>
                <a:gd name="connsiteX4" fmla="*/ 1476197 w 3947934"/>
                <a:gd name="connsiteY4" fmla="*/ 2709862 h 3098834"/>
                <a:gd name="connsiteX5" fmla="*/ 1385709 w 3947934"/>
                <a:gd name="connsiteY5" fmla="*/ 2762250 h 3098834"/>
                <a:gd name="connsiteX6" fmla="*/ 1271409 w 3947934"/>
                <a:gd name="connsiteY6" fmla="*/ 2790825 h 3098834"/>
                <a:gd name="connsiteX7" fmla="*/ 1147584 w 3947934"/>
                <a:gd name="connsiteY7" fmla="*/ 2833687 h 3098834"/>
                <a:gd name="connsiteX8" fmla="*/ 1028521 w 3947934"/>
                <a:gd name="connsiteY8" fmla="*/ 2876550 h 3098834"/>
                <a:gd name="connsiteX9" fmla="*/ 928509 w 3947934"/>
                <a:gd name="connsiteY9" fmla="*/ 2900362 h 3098834"/>
                <a:gd name="connsiteX10" fmla="*/ 871359 w 3947934"/>
                <a:gd name="connsiteY10" fmla="*/ 2933700 h 3098834"/>
                <a:gd name="connsiteX11" fmla="*/ 771347 w 3947934"/>
                <a:gd name="connsiteY11" fmla="*/ 2981325 h 3098834"/>
                <a:gd name="connsiteX12" fmla="*/ 661809 w 3947934"/>
                <a:gd name="connsiteY12" fmla="*/ 3057525 h 3098834"/>
                <a:gd name="connsiteX13" fmla="*/ 547509 w 3947934"/>
                <a:gd name="connsiteY13" fmla="*/ 3095625 h 3098834"/>
                <a:gd name="connsiteX14" fmla="*/ 414159 w 3947934"/>
                <a:gd name="connsiteY14" fmla="*/ 3095625 h 3098834"/>
                <a:gd name="connsiteX15" fmla="*/ 290334 w 3947934"/>
                <a:gd name="connsiteY15" fmla="*/ 3086100 h 3098834"/>
                <a:gd name="connsiteX16" fmla="*/ 147459 w 3947934"/>
                <a:gd name="connsiteY16" fmla="*/ 3048000 h 3098834"/>
                <a:gd name="connsiteX17" fmla="*/ 71259 w 3947934"/>
                <a:gd name="connsiteY17" fmla="*/ 3000375 h 3098834"/>
                <a:gd name="connsiteX18" fmla="*/ 2997 w 3947934"/>
                <a:gd name="connsiteY18" fmla="*/ 2797175 h 3098834"/>
                <a:gd name="connsiteX19" fmla="*/ 174446 w 3947934"/>
                <a:gd name="connsiteY19" fmla="*/ 2609850 h 3098834"/>
                <a:gd name="connsiteX20" fmla="*/ 423684 w 3947934"/>
                <a:gd name="connsiteY20" fmla="*/ 2435225 h 3098834"/>
                <a:gd name="connsiteX21" fmla="*/ 696734 w 3947934"/>
                <a:gd name="connsiteY21" fmla="*/ 2349500 h 3098834"/>
                <a:gd name="connsiteX22" fmla="*/ 909459 w 3947934"/>
                <a:gd name="connsiteY22" fmla="*/ 2147888 h 3098834"/>
                <a:gd name="connsiteX23" fmla="*/ 1206321 w 3947934"/>
                <a:gd name="connsiteY23" fmla="*/ 2065338 h 3098834"/>
                <a:gd name="connsiteX24" fmla="*/ 1434922 w 3947934"/>
                <a:gd name="connsiteY24" fmla="*/ 2066925 h 3098834"/>
                <a:gd name="connsiteX25" fmla="*/ 1666697 w 3947934"/>
                <a:gd name="connsiteY25" fmla="*/ 2052637 h 3098834"/>
                <a:gd name="connsiteX26" fmla="*/ 1785758 w 3947934"/>
                <a:gd name="connsiteY26" fmla="*/ 2043112 h 3098834"/>
                <a:gd name="connsiteX27" fmla="*/ 1890534 w 3947934"/>
                <a:gd name="connsiteY27" fmla="*/ 2043113 h 3098834"/>
                <a:gd name="connsiteX28" fmla="*/ 2066746 w 3947934"/>
                <a:gd name="connsiteY28" fmla="*/ 1885951 h 3098834"/>
                <a:gd name="connsiteX29" fmla="*/ 2190572 w 3947934"/>
                <a:gd name="connsiteY29" fmla="*/ 1762125 h 3098834"/>
                <a:gd name="connsiteX30" fmla="*/ 2319159 w 3947934"/>
                <a:gd name="connsiteY30" fmla="*/ 1657350 h 3098834"/>
                <a:gd name="connsiteX31" fmla="*/ 2419171 w 3947934"/>
                <a:gd name="connsiteY31" fmla="*/ 1524000 h 3098834"/>
                <a:gd name="connsiteX32" fmla="*/ 2490610 w 3947934"/>
                <a:gd name="connsiteY32" fmla="*/ 1338262 h 3098834"/>
                <a:gd name="connsiteX33" fmla="*/ 2562046 w 3947934"/>
                <a:gd name="connsiteY33" fmla="*/ 1195388 h 3098834"/>
                <a:gd name="connsiteX34" fmla="*/ 2652534 w 3947934"/>
                <a:gd name="connsiteY34" fmla="*/ 1114424 h 3098834"/>
                <a:gd name="connsiteX35" fmla="*/ 2795409 w 3947934"/>
                <a:gd name="connsiteY35" fmla="*/ 1076325 h 3098834"/>
                <a:gd name="connsiteX36" fmla="*/ 2928759 w 3947934"/>
                <a:gd name="connsiteY36" fmla="*/ 1114425 h 3098834"/>
                <a:gd name="connsiteX37" fmla="*/ 3038296 w 3947934"/>
                <a:gd name="connsiteY37" fmla="*/ 1295400 h 3098834"/>
                <a:gd name="connsiteX38" fmla="*/ 3266896 w 3947934"/>
                <a:gd name="connsiteY38" fmla="*/ 1147763 h 3098834"/>
                <a:gd name="connsiteX39" fmla="*/ 3376434 w 3947934"/>
                <a:gd name="connsiteY39" fmla="*/ 1000125 h 3098834"/>
                <a:gd name="connsiteX40" fmla="*/ 3438346 w 3947934"/>
                <a:gd name="connsiteY40" fmla="*/ 885825 h 3098834"/>
                <a:gd name="connsiteX41" fmla="*/ 3538359 w 3947934"/>
                <a:gd name="connsiteY41" fmla="*/ 790575 h 3098834"/>
                <a:gd name="connsiteX42" fmla="*/ 3624084 w 3947934"/>
                <a:gd name="connsiteY42" fmla="*/ 676275 h 3098834"/>
                <a:gd name="connsiteX43" fmla="*/ 3738384 w 3947934"/>
                <a:gd name="connsiteY43" fmla="*/ 514350 h 3098834"/>
                <a:gd name="connsiteX44" fmla="*/ 3795534 w 3947934"/>
                <a:gd name="connsiteY44" fmla="*/ 285750 h 3098834"/>
                <a:gd name="connsiteX45" fmla="*/ 3881259 w 3947934"/>
                <a:gd name="connsiteY45" fmla="*/ 123825 h 3098834"/>
                <a:gd name="connsiteX46" fmla="*/ 3947934 w 3947934"/>
                <a:gd name="connsiteY46" fmla="*/ 0 h 3098834"/>
                <a:gd name="connsiteX0" fmla="*/ 1900059 w 3947934"/>
                <a:gd name="connsiteY0" fmla="*/ 2657475 h 3098834"/>
                <a:gd name="connsiteX1" fmla="*/ 1804809 w 3947934"/>
                <a:gd name="connsiteY1" fmla="*/ 2667000 h 3098834"/>
                <a:gd name="connsiteX2" fmla="*/ 1697494 w 3947934"/>
                <a:gd name="connsiteY2" fmla="*/ 2668270 h 3098834"/>
                <a:gd name="connsiteX3" fmla="*/ 1582559 w 3947934"/>
                <a:gd name="connsiteY3" fmla="*/ 2698115 h 3098834"/>
                <a:gd name="connsiteX4" fmla="*/ 1476197 w 3947934"/>
                <a:gd name="connsiteY4" fmla="*/ 2709862 h 3098834"/>
                <a:gd name="connsiteX5" fmla="*/ 1385709 w 3947934"/>
                <a:gd name="connsiteY5" fmla="*/ 2762250 h 3098834"/>
                <a:gd name="connsiteX6" fmla="*/ 1271409 w 3947934"/>
                <a:gd name="connsiteY6" fmla="*/ 2790825 h 3098834"/>
                <a:gd name="connsiteX7" fmla="*/ 1147584 w 3947934"/>
                <a:gd name="connsiteY7" fmla="*/ 2833687 h 3098834"/>
                <a:gd name="connsiteX8" fmla="*/ 1028521 w 3947934"/>
                <a:gd name="connsiteY8" fmla="*/ 2876550 h 3098834"/>
                <a:gd name="connsiteX9" fmla="*/ 928509 w 3947934"/>
                <a:gd name="connsiteY9" fmla="*/ 2900362 h 3098834"/>
                <a:gd name="connsiteX10" fmla="*/ 871359 w 3947934"/>
                <a:gd name="connsiteY10" fmla="*/ 2933700 h 3098834"/>
                <a:gd name="connsiteX11" fmla="*/ 771347 w 3947934"/>
                <a:gd name="connsiteY11" fmla="*/ 2981325 h 3098834"/>
                <a:gd name="connsiteX12" fmla="*/ 661809 w 3947934"/>
                <a:gd name="connsiteY12" fmla="*/ 3057525 h 3098834"/>
                <a:gd name="connsiteX13" fmla="*/ 547509 w 3947934"/>
                <a:gd name="connsiteY13" fmla="*/ 3095625 h 3098834"/>
                <a:gd name="connsiteX14" fmla="*/ 414159 w 3947934"/>
                <a:gd name="connsiteY14" fmla="*/ 3095625 h 3098834"/>
                <a:gd name="connsiteX15" fmla="*/ 290334 w 3947934"/>
                <a:gd name="connsiteY15" fmla="*/ 3086100 h 3098834"/>
                <a:gd name="connsiteX16" fmla="*/ 147459 w 3947934"/>
                <a:gd name="connsiteY16" fmla="*/ 3048000 h 3098834"/>
                <a:gd name="connsiteX17" fmla="*/ 71259 w 3947934"/>
                <a:gd name="connsiteY17" fmla="*/ 3000375 h 3098834"/>
                <a:gd name="connsiteX18" fmla="*/ 2997 w 3947934"/>
                <a:gd name="connsiteY18" fmla="*/ 2797175 h 3098834"/>
                <a:gd name="connsiteX19" fmla="*/ 174446 w 3947934"/>
                <a:gd name="connsiteY19" fmla="*/ 2609850 h 3098834"/>
                <a:gd name="connsiteX20" fmla="*/ 423684 w 3947934"/>
                <a:gd name="connsiteY20" fmla="*/ 2435225 h 3098834"/>
                <a:gd name="connsiteX21" fmla="*/ 696734 w 3947934"/>
                <a:gd name="connsiteY21" fmla="*/ 2349500 h 3098834"/>
                <a:gd name="connsiteX22" fmla="*/ 909459 w 3947934"/>
                <a:gd name="connsiteY22" fmla="*/ 2147888 h 3098834"/>
                <a:gd name="connsiteX23" fmla="*/ 1206321 w 3947934"/>
                <a:gd name="connsiteY23" fmla="*/ 2065338 h 3098834"/>
                <a:gd name="connsiteX24" fmla="*/ 1434922 w 3947934"/>
                <a:gd name="connsiteY24" fmla="*/ 2066925 h 3098834"/>
                <a:gd name="connsiteX25" fmla="*/ 1666697 w 3947934"/>
                <a:gd name="connsiteY25" fmla="*/ 2052637 h 3098834"/>
                <a:gd name="connsiteX26" fmla="*/ 1785758 w 3947934"/>
                <a:gd name="connsiteY26" fmla="*/ 2043112 h 3098834"/>
                <a:gd name="connsiteX27" fmla="*/ 1890534 w 3947934"/>
                <a:gd name="connsiteY27" fmla="*/ 2043113 h 3098834"/>
                <a:gd name="connsiteX28" fmla="*/ 2066746 w 3947934"/>
                <a:gd name="connsiteY28" fmla="*/ 1885951 h 3098834"/>
                <a:gd name="connsiteX29" fmla="*/ 2190572 w 3947934"/>
                <a:gd name="connsiteY29" fmla="*/ 1762125 h 3098834"/>
                <a:gd name="connsiteX30" fmla="*/ 2319159 w 3947934"/>
                <a:gd name="connsiteY30" fmla="*/ 1657350 h 3098834"/>
                <a:gd name="connsiteX31" fmla="*/ 2419171 w 3947934"/>
                <a:gd name="connsiteY31" fmla="*/ 1524000 h 3098834"/>
                <a:gd name="connsiteX32" fmla="*/ 2490610 w 3947934"/>
                <a:gd name="connsiteY32" fmla="*/ 1338262 h 3098834"/>
                <a:gd name="connsiteX33" fmla="*/ 2562046 w 3947934"/>
                <a:gd name="connsiteY33" fmla="*/ 1195388 h 3098834"/>
                <a:gd name="connsiteX34" fmla="*/ 2652534 w 3947934"/>
                <a:gd name="connsiteY34" fmla="*/ 1114424 h 3098834"/>
                <a:gd name="connsiteX35" fmla="*/ 2795409 w 3947934"/>
                <a:gd name="connsiteY35" fmla="*/ 1076325 h 3098834"/>
                <a:gd name="connsiteX36" fmla="*/ 2928759 w 3947934"/>
                <a:gd name="connsiteY36" fmla="*/ 1114425 h 3098834"/>
                <a:gd name="connsiteX37" fmla="*/ 3038296 w 3947934"/>
                <a:gd name="connsiteY37" fmla="*/ 1295400 h 3098834"/>
                <a:gd name="connsiteX38" fmla="*/ 3266896 w 3947934"/>
                <a:gd name="connsiteY38" fmla="*/ 1147763 h 3098834"/>
                <a:gd name="connsiteX39" fmla="*/ 3376434 w 3947934"/>
                <a:gd name="connsiteY39" fmla="*/ 1000125 h 3098834"/>
                <a:gd name="connsiteX40" fmla="*/ 3438346 w 3947934"/>
                <a:gd name="connsiteY40" fmla="*/ 885825 h 3098834"/>
                <a:gd name="connsiteX41" fmla="*/ 3538359 w 3947934"/>
                <a:gd name="connsiteY41" fmla="*/ 790575 h 3098834"/>
                <a:gd name="connsiteX42" fmla="*/ 3624084 w 3947934"/>
                <a:gd name="connsiteY42" fmla="*/ 676275 h 3098834"/>
                <a:gd name="connsiteX43" fmla="*/ 3738384 w 3947934"/>
                <a:gd name="connsiteY43" fmla="*/ 514350 h 3098834"/>
                <a:gd name="connsiteX44" fmla="*/ 3795534 w 3947934"/>
                <a:gd name="connsiteY44" fmla="*/ 285750 h 3098834"/>
                <a:gd name="connsiteX45" fmla="*/ 3881259 w 3947934"/>
                <a:gd name="connsiteY45" fmla="*/ 123825 h 3098834"/>
                <a:gd name="connsiteX46" fmla="*/ 3947934 w 3947934"/>
                <a:gd name="connsiteY46" fmla="*/ 0 h 3098834"/>
                <a:gd name="connsiteX0" fmla="*/ 1900059 w 3947934"/>
                <a:gd name="connsiteY0" fmla="*/ 2657475 h 3098834"/>
                <a:gd name="connsiteX1" fmla="*/ 1804809 w 3947934"/>
                <a:gd name="connsiteY1" fmla="*/ 2667000 h 3098834"/>
                <a:gd name="connsiteX2" fmla="*/ 1582559 w 3947934"/>
                <a:gd name="connsiteY2" fmla="*/ 2698115 h 3098834"/>
                <a:gd name="connsiteX3" fmla="*/ 1476197 w 3947934"/>
                <a:gd name="connsiteY3" fmla="*/ 2709862 h 3098834"/>
                <a:gd name="connsiteX4" fmla="*/ 1385709 w 3947934"/>
                <a:gd name="connsiteY4" fmla="*/ 2762250 h 3098834"/>
                <a:gd name="connsiteX5" fmla="*/ 1271409 w 3947934"/>
                <a:gd name="connsiteY5" fmla="*/ 2790825 h 3098834"/>
                <a:gd name="connsiteX6" fmla="*/ 1147584 w 3947934"/>
                <a:gd name="connsiteY6" fmla="*/ 2833687 h 3098834"/>
                <a:gd name="connsiteX7" fmla="*/ 1028521 w 3947934"/>
                <a:gd name="connsiteY7" fmla="*/ 2876550 h 3098834"/>
                <a:gd name="connsiteX8" fmla="*/ 928509 w 3947934"/>
                <a:gd name="connsiteY8" fmla="*/ 2900362 h 3098834"/>
                <a:gd name="connsiteX9" fmla="*/ 871359 w 3947934"/>
                <a:gd name="connsiteY9" fmla="*/ 2933700 h 3098834"/>
                <a:gd name="connsiteX10" fmla="*/ 771347 w 3947934"/>
                <a:gd name="connsiteY10" fmla="*/ 2981325 h 3098834"/>
                <a:gd name="connsiteX11" fmla="*/ 661809 w 3947934"/>
                <a:gd name="connsiteY11" fmla="*/ 3057525 h 3098834"/>
                <a:gd name="connsiteX12" fmla="*/ 547509 w 3947934"/>
                <a:gd name="connsiteY12" fmla="*/ 3095625 h 3098834"/>
                <a:gd name="connsiteX13" fmla="*/ 414159 w 3947934"/>
                <a:gd name="connsiteY13" fmla="*/ 3095625 h 3098834"/>
                <a:gd name="connsiteX14" fmla="*/ 290334 w 3947934"/>
                <a:gd name="connsiteY14" fmla="*/ 3086100 h 3098834"/>
                <a:gd name="connsiteX15" fmla="*/ 147459 w 3947934"/>
                <a:gd name="connsiteY15" fmla="*/ 3048000 h 3098834"/>
                <a:gd name="connsiteX16" fmla="*/ 71259 w 3947934"/>
                <a:gd name="connsiteY16" fmla="*/ 3000375 h 3098834"/>
                <a:gd name="connsiteX17" fmla="*/ 2997 w 3947934"/>
                <a:gd name="connsiteY17" fmla="*/ 2797175 h 3098834"/>
                <a:gd name="connsiteX18" fmla="*/ 174446 w 3947934"/>
                <a:gd name="connsiteY18" fmla="*/ 2609850 h 3098834"/>
                <a:gd name="connsiteX19" fmla="*/ 423684 w 3947934"/>
                <a:gd name="connsiteY19" fmla="*/ 2435225 h 3098834"/>
                <a:gd name="connsiteX20" fmla="*/ 696734 w 3947934"/>
                <a:gd name="connsiteY20" fmla="*/ 2349500 h 3098834"/>
                <a:gd name="connsiteX21" fmla="*/ 909459 w 3947934"/>
                <a:gd name="connsiteY21" fmla="*/ 2147888 h 3098834"/>
                <a:gd name="connsiteX22" fmla="*/ 1206321 w 3947934"/>
                <a:gd name="connsiteY22" fmla="*/ 2065338 h 3098834"/>
                <a:gd name="connsiteX23" fmla="*/ 1434922 w 3947934"/>
                <a:gd name="connsiteY23" fmla="*/ 2066925 h 3098834"/>
                <a:gd name="connsiteX24" fmla="*/ 1666697 w 3947934"/>
                <a:gd name="connsiteY24" fmla="*/ 2052637 h 3098834"/>
                <a:gd name="connsiteX25" fmla="*/ 1785758 w 3947934"/>
                <a:gd name="connsiteY25" fmla="*/ 2043112 h 3098834"/>
                <a:gd name="connsiteX26" fmla="*/ 1890534 w 3947934"/>
                <a:gd name="connsiteY26" fmla="*/ 2043113 h 3098834"/>
                <a:gd name="connsiteX27" fmla="*/ 2066746 w 3947934"/>
                <a:gd name="connsiteY27" fmla="*/ 1885951 h 3098834"/>
                <a:gd name="connsiteX28" fmla="*/ 2190572 w 3947934"/>
                <a:gd name="connsiteY28" fmla="*/ 1762125 h 3098834"/>
                <a:gd name="connsiteX29" fmla="*/ 2319159 w 3947934"/>
                <a:gd name="connsiteY29" fmla="*/ 1657350 h 3098834"/>
                <a:gd name="connsiteX30" fmla="*/ 2419171 w 3947934"/>
                <a:gd name="connsiteY30" fmla="*/ 1524000 h 3098834"/>
                <a:gd name="connsiteX31" fmla="*/ 2490610 w 3947934"/>
                <a:gd name="connsiteY31" fmla="*/ 1338262 h 3098834"/>
                <a:gd name="connsiteX32" fmla="*/ 2562046 w 3947934"/>
                <a:gd name="connsiteY32" fmla="*/ 1195388 h 3098834"/>
                <a:gd name="connsiteX33" fmla="*/ 2652534 w 3947934"/>
                <a:gd name="connsiteY33" fmla="*/ 1114424 h 3098834"/>
                <a:gd name="connsiteX34" fmla="*/ 2795409 w 3947934"/>
                <a:gd name="connsiteY34" fmla="*/ 1076325 h 3098834"/>
                <a:gd name="connsiteX35" fmla="*/ 2928759 w 3947934"/>
                <a:gd name="connsiteY35" fmla="*/ 1114425 h 3098834"/>
                <a:gd name="connsiteX36" fmla="*/ 3038296 w 3947934"/>
                <a:gd name="connsiteY36" fmla="*/ 1295400 h 3098834"/>
                <a:gd name="connsiteX37" fmla="*/ 3266896 w 3947934"/>
                <a:gd name="connsiteY37" fmla="*/ 1147763 h 3098834"/>
                <a:gd name="connsiteX38" fmla="*/ 3376434 w 3947934"/>
                <a:gd name="connsiteY38" fmla="*/ 1000125 h 3098834"/>
                <a:gd name="connsiteX39" fmla="*/ 3438346 w 3947934"/>
                <a:gd name="connsiteY39" fmla="*/ 885825 h 3098834"/>
                <a:gd name="connsiteX40" fmla="*/ 3538359 w 3947934"/>
                <a:gd name="connsiteY40" fmla="*/ 790575 h 3098834"/>
                <a:gd name="connsiteX41" fmla="*/ 3624084 w 3947934"/>
                <a:gd name="connsiteY41" fmla="*/ 676275 h 3098834"/>
                <a:gd name="connsiteX42" fmla="*/ 3738384 w 3947934"/>
                <a:gd name="connsiteY42" fmla="*/ 514350 h 3098834"/>
                <a:gd name="connsiteX43" fmla="*/ 3795534 w 3947934"/>
                <a:gd name="connsiteY43" fmla="*/ 285750 h 3098834"/>
                <a:gd name="connsiteX44" fmla="*/ 3881259 w 3947934"/>
                <a:gd name="connsiteY44" fmla="*/ 123825 h 3098834"/>
                <a:gd name="connsiteX45" fmla="*/ 3947934 w 3947934"/>
                <a:gd name="connsiteY45" fmla="*/ 0 h 3098834"/>
                <a:gd name="connsiteX0" fmla="*/ 1900059 w 3947934"/>
                <a:gd name="connsiteY0" fmla="*/ 2657475 h 3098834"/>
                <a:gd name="connsiteX1" fmla="*/ 1713369 w 3947934"/>
                <a:gd name="connsiteY1" fmla="*/ 2687320 h 3098834"/>
                <a:gd name="connsiteX2" fmla="*/ 1582559 w 3947934"/>
                <a:gd name="connsiteY2" fmla="*/ 2698115 h 3098834"/>
                <a:gd name="connsiteX3" fmla="*/ 1476197 w 3947934"/>
                <a:gd name="connsiteY3" fmla="*/ 2709862 h 3098834"/>
                <a:gd name="connsiteX4" fmla="*/ 1385709 w 3947934"/>
                <a:gd name="connsiteY4" fmla="*/ 2762250 h 3098834"/>
                <a:gd name="connsiteX5" fmla="*/ 1271409 w 3947934"/>
                <a:gd name="connsiteY5" fmla="*/ 2790825 h 3098834"/>
                <a:gd name="connsiteX6" fmla="*/ 1147584 w 3947934"/>
                <a:gd name="connsiteY6" fmla="*/ 2833687 h 3098834"/>
                <a:gd name="connsiteX7" fmla="*/ 1028521 w 3947934"/>
                <a:gd name="connsiteY7" fmla="*/ 2876550 h 3098834"/>
                <a:gd name="connsiteX8" fmla="*/ 928509 w 3947934"/>
                <a:gd name="connsiteY8" fmla="*/ 2900362 h 3098834"/>
                <a:gd name="connsiteX9" fmla="*/ 871359 w 3947934"/>
                <a:gd name="connsiteY9" fmla="*/ 2933700 h 3098834"/>
                <a:gd name="connsiteX10" fmla="*/ 771347 w 3947934"/>
                <a:gd name="connsiteY10" fmla="*/ 2981325 h 3098834"/>
                <a:gd name="connsiteX11" fmla="*/ 661809 w 3947934"/>
                <a:gd name="connsiteY11" fmla="*/ 3057525 h 3098834"/>
                <a:gd name="connsiteX12" fmla="*/ 547509 w 3947934"/>
                <a:gd name="connsiteY12" fmla="*/ 3095625 h 3098834"/>
                <a:gd name="connsiteX13" fmla="*/ 414159 w 3947934"/>
                <a:gd name="connsiteY13" fmla="*/ 3095625 h 3098834"/>
                <a:gd name="connsiteX14" fmla="*/ 290334 w 3947934"/>
                <a:gd name="connsiteY14" fmla="*/ 3086100 h 3098834"/>
                <a:gd name="connsiteX15" fmla="*/ 147459 w 3947934"/>
                <a:gd name="connsiteY15" fmla="*/ 3048000 h 3098834"/>
                <a:gd name="connsiteX16" fmla="*/ 71259 w 3947934"/>
                <a:gd name="connsiteY16" fmla="*/ 3000375 h 3098834"/>
                <a:gd name="connsiteX17" fmla="*/ 2997 w 3947934"/>
                <a:gd name="connsiteY17" fmla="*/ 2797175 h 3098834"/>
                <a:gd name="connsiteX18" fmla="*/ 174446 w 3947934"/>
                <a:gd name="connsiteY18" fmla="*/ 2609850 h 3098834"/>
                <a:gd name="connsiteX19" fmla="*/ 423684 w 3947934"/>
                <a:gd name="connsiteY19" fmla="*/ 2435225 h 3098834"/>
                <a:gd name="connsiteX20" fmla="*/ 696734 w 3947934"/>
                <a:gd name="connsiteY20" fmla="*/ 2349500 h 3098834"/>
                <a:gd name="connsiteX21" fmla="*/ 909459 w 3947934"/>
                <a:gd name="connsiteY21" fmla="*/ 2147888 h 3098834"/>
                <a:gd name="connsiteX22" fmla="*/ 1206321 w 3947934"/>
                <a:gd name="connsiteY22" fmla="*/ 2065338 h 3098834"/>
                <a:gd name="connsiteX23" fmla="*/ 1434922 w 3947934"/>
                <a:gd name="connsiteY23" fmla="*/ 2066925 h 3098834"/>
                <a:gd name="connsiteX24" fmla="*/ 1666697 w 3947934"/>
                <a:gd name="connsiteY24" fmla="*/ 2052637 h 3098834"/>
                <a:gd name="connsiteX25" fmla="*/ 1785758 w 3947934"/>
                <a:gd name="connsiteY25" fmla="*/ 2043112 h 3098834"/>
                <a:gd name="connsiteX26" fmla="*/ 1890534 w 3947934"/>
                <a:gd name="connsiteY26" fmla="*/ 2043113 h 3098834"/>
                <a:gd name="connsiteX27" fmla="*/ 2066746 w 3947934"/>
                <a:gd name="connsiteY27" fmla="*/ 1885951 h 3098834"/>
                <a:gd name="connsiteX28" fmla="*/ 2190572 w 3947934"/>
                <a:gd name="connsiteY28" fmla="*/ 1762125 h 3098834"/>
                <a:gd name="connsiteX29" fmla="*/ 2319159 w 3947934"/>
                <a:gd name="connsiteY29" fmla="*/ 1657350 h 3098834"/>
                <a:gd name="connsiteX30" fmla="*/ 2419171 w 3947934"/>
                <a:gd name="connsiteY30" fmla="*/ 1524000 h 3098834"/>
                <a:gd name="connsiteX31" fmla="*/ 2490610 w 3947934"/>
                <a:gd name="connsiteY31" fmla="*/ 1338262 h 3098834"/>
                <a:gd name="connsiteX32" fmla="*/ 2562046 w 3947934"/>
                <a:gd name="connsiteY32" fmla="*/ 1195388 h 3098834"/>
                <a:gd name="connsiteX33" fmla="*/ 2652534 w 3947934"/>
                <a:gd name="connsiteY33" fmla="*/ 1114424 h 3098834"/>
                <a:gd name="connsiteX34" fmla="*/ 2795409 w 3947934"/>
                <a:gd name="connsiteY34" fmla="*/ 1076325 h 3098834"/>
                <a:gd name="connsiteX35" fmla="*/ 2928759 w 3947934"/>
                <a:gd name="connsiteY35" fmla="*/ 1114425 h 3098834"/>
                <a:gd name="connsiteX36" fmla="*/ 3038296 w 3947934"/>
                <a:gd name="connsiteY36" fmla="*/ 1295400 h 3098834"/>
                <a:gd name="connsiteX37" fmla="*/ 3266896 w 3947934"/>
                <a:gd name="connsiteY37" fmla="*/ 1147763 h 3098834"/>
                <a:gd name="connsiteX38" fmla="*/ 3376434 w 3947934"/>
                <a:gd name="connsiteY38" fmla="*/ 1000125 h 3098834"/>
                <a:gd name="connsiteX39" fmla="*/ 3438346 w 3947934"/>
                <a:gd name="connsiteY39" fmla="*/ 885825 h 3098834"/>
                <a:gd name="connsiteX40" fmla="*/ 3538359 w 3947934"/>
                <a:gd name="connsiteY40" fmla="*/ 790575 h 3098834"/>
                <a:gd name="connsiteX41" fmla="*/ 3624084 w 3947934"/>
                <a:gd name="connsiteY41" fmla="*/ 676275 h 3098834"/>
                <a:gd name="connsiteX42" fmla="*/ 3738384 w 3947934"/>
                <a:gd name="connsiteY42" fmla="*/ 514350 h 3098834"/>
                <a:gd name="connsiteX43" fmla="*/ 3795534 w 3947934"/>
                <a:gd name="connsiteY43" fmla="*/ 285750 h 3098834"/>
                <a:gd name="connsiteX44" fmla="*/ 3881259 w 3947934"/>
                <a:gd name="connsiteY44" fmla="*/ 123825 h 3098834"/>
                <a:gd name="connsiteX45" fmla="*/ 3947934 w 3947934"/>
                <a:gd name="connsiteY45" fmla="*/ 0 h 3098834"/>
                <a:gd name="connsiteX0" fmla="*/ 1900059 w 3947934"/>
                <a:gd name="connsiteY0" fmla="*/ 2657475 h 3098834"/>
                <a:gd name="connsiteX1" fmla="*/ 1713369 w 3947934"/>
                <a:gd name="connsiteY1" fmla="*/ 2687320 h 3098834"/>
                <a:gd name="connsiteX2" fmla="*/ 1582559 w 3947934"/>
                <a:gd name="connsiteY2" fmla="*/ 2698115 h 3098834"/>
                <a:gd name="connsiteX3" fmla="*/ 1385709 w 3947934"/>
                <a:gd name="connsiteY3" fmla="*/ 2762250 h 3098834"/>
                <a:gd name="connsiteX4" fmla="*/ 1271409 w 3947934"/>
                <a:gd name="connsiteY4" fmla="*/ 2790825 h 3098834"/>
                <a:gd name="connsiteX5" fmla="*/ 1147584 w 3947934"/>
                <a:gd name="connsiteY5" fmla="*/ 2833687 h 3098834"/>
                <a:gd name="connsiteX6" fmla="*/ 1028521 w 3947934"/>
                <a:gd name="connsiteY6" fmla="*/ 2876550 h 3098834"/>
                <a:gd name="connsiteX7" fmla="*/ 928509 w 3947934"/>
                <a:gd name="connsiteY7" fmla="*/ 2900362 h 3098834"/>
                <a:gd name="connsiteX8" fmla="*/ 871359 w 3947934"/>
                <a:gd name="connsiteY8" fmla="*/ 2933700 h 3098834"/>
                <a:gd name="connsiteX9" fmla="*/ 771347 w 3947934"/>
                <a:gd name="connsiteY9" fmla="*/ 2981325 h 3098834"/>
                <a:gd name="connsiteX10" fmla="*/ 661809 w 3947934"/>
                <a:gd name="connsiteY10" fmla="*/ 3057525 h 3098834"/>
                <a:gd name="connsiteX11" fmla="*/ 547509 w 3947934"/>
                <a:gd name="connsiteY11" fmla="*/ 3095625 h 3098834"/>
                <a:gd name="connsiteX12" fmla="*/ 414159 w 3947934"/>
                <a:gd name="connsiteY12" fmla="*/ 3095625 h 3098834"/>
                <a:gd name="connsiteX13" fmla="*/ 290334 w 3947934"/>
                <a:gd name="connsiteY13" fmla="*/ 3086100 h 3098834"/>
                <a:gd name="connsiteX14" fmla="*/ 147459 w 3947934"/>
                <a:gd name="connsiteY14" fmla="*/ 3048000 h 3098834"/>
                <a:gd name="connsiteX15" fmla="*/ 71259 w 3947934"/>
                <a:gd name="connsiteY15" fmla="*/ 3000375 h 3098834"/>
                <a:gd name="connsiteX16" fmla="*/ 2997 w 3947934"/>
                <a:gd name="connsiteY16" fmla="*/ 2797175 h 3098834"/>
                <a:gd name="connsiteX17" fmla="*/ 174446 w 3947934"/>
                <a:gd name="connsiteY17" fmla="*/ 2609850 h 3098834"/>
                <a:gd name="connsiteX18" fmla="*/ 423684 w 3947934"/>
                <a:gd name="connsiteY18" fmla="*/ 2435225 h 3098834"/>
                <a:gd name="connsiteX19" fmla="*/ 696734 w 3947934"/>
                <a:gd name="connsiteY19" fmla="*/ 2349500 h 3098834"/>
                <a:gd name="connsiteX20" fmla="*/ 909459 w 3947934"/>
                <a:gd name="connsiteY20" fmla="*/ 2147888 h 3098834"/>
                <a:gd name="connsiteX21" fmla="*/ 1206321 w 3947934"/>
                <a:gd name="connsiteY21" fmla="*/ 2065338 h 3098834"/>
                <a:gd name="connsiteX22" fmla="*/ 1434922 w 3947934"/>
                <a:gd name="connsiteY22" fmla="*/ 2066925 h 3098834"/>
                <a:gd name="connsiteX23" fmla="*/ 1666697 w 3947934"/>
                <a:gd name="connsiteY23" fmla="*/ 2052637 h 3098834"/>
                <a:gd name="connsiteX24" fmla="*/ 1785758 w 3947934"/>
                <a:gd name="connsiteY24" fmla="*/ 2043112 h 3098834"/>
                <a:gd name="connsiteX25" fmla="*/ 1890534 w 3947934"/>
                <a:gd name="connsiteY25" fmla="*/ 2043113 h 3098834"/>
                <a:gd name="connsiteX26" fmla="*/ 2066746 w 3947934"/>
                <a:gd name="connsiteY26" fmla="*/ 1885951 h 3098834"/>
                <a:gd name="connsiteX27" fmla="*/ 2190572 w 3947934"/>
                <a:gd name="connsiteY27" fmla="*/ 1762125 h 3098834"/>
                <a:gd name="connsiteX28" fmla="*/ 2319159 w 3947934"/>
                <a:gd name="connsiteY28" fmla="*/ 1657350 h 3098834"/>
                <a:gd name="connsiteX29" fmla="*/ 2419171 w 3947934"/>
                <a:gd name="connsiteY29" fmla="*/ 1524000 h 3098834"/>
                <a:gd name="connsiteX30" fmla="*/ 2490610 w 3947934"/>
                <a:gd name="connsiteY30" fmla="*/ 1338262 h 3098834"/>
                <a:gd name="connsiteX31" fmla="*/ 2562046 w 3947934"/>
                <a:gd name="connsiteY31" fmla="*/ 1195388 h 3098834"/>
                <a:gd name="connsiteX32" fmla="*/ 2652534 w 3947934"/>
                <a:gd name="connsiteY32" fmla="*/ 1114424 h 3098834"/>
                <a:gd name="connsiteX33" fmla="*/ 2795409 w 3947934"/>
                <a:gd name="connsiteY33" fmla="*/ 1076325 h 3098834"/>
                <a:gd name="connsiteX34" fmla="*/ 2928759 w 3947934"/>
                <a:gd name="connsiteY34" fmla="*/ 1114425 h 3098834"/>
                <a:gd name="connsiteX35" fmla="*/ 3038296 w 3947934"/>
                <a:gd name="connsiteY35" fmla="*/ 1295400 h 3098834"/>
                <a:gd name="connsiteX36" fmla="*/ 3266896 w 3947934"/>
                <a:gd name="connsiteY36" fmla="*/ 1147763 h 3098834"/>
                <a:gd name="connsiteX37" fmla="*/ 3376434 w 3947934"/>
                <a:gd name="connsiteY37" fmla="*/ 1000125 h 3098834"/>
                <a:gd name="connsiteX38" fmla="*/ 3438346 w 3947934"/>
                <a:gd name="connsiteY38" fmla="*/ 885825 h 3098834"/>
                <a:gd name="connsiteX39" fmla="*/ 3538359 w 3947934"/>
                <a:gd name="connsiteY39" fmla="*/ 790575 h 3098834"/>
                <a:gd name="connsiteX40" fmla="*/ 3624084 w 3947934"/>
                <a:gd name="connsiteY40" fmla="*/ 676275 h 3098834"/>
                <a:gd name="connsiteX41" fmla="*/ 3738384 w 3947934"/>
                <a:gd name="connsiteY41" fmla="*/ 514350 h 3098834"/>
                <a:gd name="connsiteX42" fmla="*/ 3795534 w 3947934"/>
                <a:gd name="connsiteY42" fmla="*/ 285750 h 3098834"/>
                <a:gd name="connsiteX43" fmla="*/ 3881259 w 3947934"/>
                <a:gd name="connsiteY43" fmla="*/ 123825 h 3098834"/>
                <a:gd name="connsiteX44" fmla="*/ 3947934 w 3947934"/>
                <a:gd name="connsiteY44" fmla="*/ 0 h 3098834"/>
                <a:gd name="connsiteX0" fmla="*/ 1900059 w 3947934"/>
                <a:gd name="connsiteY0" fmla="*/ 2657475 h 3098834"/>
                <a:gd name="connsiteX1" fmla="*/ 1713369 w 3947934"/>
                <a:gd name="connsiteY1" fmla="*/ 2687320 h 3098834"/>
                <a:gd name="connsiteX2" fmla="*/ 1582559 w 3947934"/>
                <a:gd name="connsiteY2" fmla="*/ 2698115 h 3098834"/>
                <a:gd name="connsiteX3" fmla="*/ 1436509 w 3947934"/>
                <a:gd name="connsiteY3" fmla="*/ 2747010 h 3098834"/>
                <a:gd name="connsiteX4" fmla="*/ 1271409 w 3947934"/>
                <a:gd name="connsiteY4" fmla="*/ 2790825 h 3098834"/>
                <a:gd name="connsiteX5" fmla="*/ 1147584 w 3947934"/>
                <a:gd name="connsiteY5" fmla="*/ 2833687 h 3098834"/>
                <a:gd name="connsiteX6" fmla="*/ 1028521 w 3947934"/>
                <a:gd name="connsiteY6" fmla="*/ 2876550 h 3098834"/>
                <a:gd name="connsiteX7" fmla="*/ 928509 w 3947934"/>
                <a:gd name="connsiteY7" fmla="*/ 2900362 h 3098834"/>
                <a:gd name="connsiteX8" fmla="*/ 871359 w 3947934"/>
                <a:gd name="connsiteY8" fmla="*/ 2933700 h 3098834"/>
                <a:gd name="connsiteX9" fmla="*/ 771347 w 3947934"/>
                <a:gd name="connsiteY9" fmla="*/ 2981325 h 3098834"/>
                <a:gd name="connsiteX10" fmla="*/ 661809 w 3947934"/>
                <a:gd name="connsiteY10" fmla="*/ 3057525 h 3098834"/>
                <a:gd name="connsiteX11" fmla="*/ 547509 w 3947934"/>
                <a:gd name="connsiteY11" fmla="*/ 3095625 h 3098834"/>
                <a:gd name="connsiteX12" fmla="*/ 414159 w 3947934"/>
                <a:gd name="connsiteY12" fmla="*/ 3095625 h 3098834"/>
                <a:gd name="connsiteX13" fmla="*/ 290334 w 3947934"/>
                <a:gd name="connsiteY13" fmla="*/ 3086100 h 3098834"/>
                <a:gd name="connsiteX14" fmla="*/ 147459 w 3947934"/>
                <a:gd name="connsiteY14" fmla="*/ 3048000 h 3098834"/>
                <a:gd name="connsiteX15" fmla="*/ 71259 w 3947934"/>
                <a:gd name="connsiteY15" fmla="*/ 3000375 h 3098834"/>
                <a:gd name="connsiteX16" fmla="*/ 2997 w 3947934"/>
                <a:gd name="connsiteY16" fmla="*/ 2797175 h 3098834"/>
                <a:gd name="connsiteX17" fmla="*/ 174446 w 3947934"/>
                <a:gd name="connsiteY17" fmla="*/ 2609850 h 3098834"/>
                <a:gd name="connsiteX18" fmla="*/ 423684 w 3947934"/>
                <a:gd name="connsiteY18" fmla="*/ 2435225 h 3098834"/>
                <a:gd name="connsiteX19" fmla="*/ 696734 w 3947934"/>
                <a:gd name="connsiteY19" fmla="*/ 2349500 h 3098834"/>
                <a:gd name="connsiteX20" fmla="*/ 909459 w 3947934"/>
                <a:gd name="connsiteY20" fmla="*/ 2147888 h 3098834"/>
                <a:gd name="connsiteX21" fmla="*/ 1206321 w 3947934"/>
                <a:gd name="connsiteY21" fmla="*/ 2065338 h 3098834"/>
                <a:gd name="connsiteX22" fmla="*/ 1434922 w 3947934"/>
                <a:gd name="connsiteY22" fmla="*/ 2066925 h 3098834"/>
                <a:gd name="connsiteX23" fmla="*/ 1666697 w 3947934"/>
                <a:gd name="connsiteY23" fmla="*/ 2052637 h 3098834"/>
                <a:gd name="connsiteX24" fmla="*/ 1785758 w 3947934"/>
                <a:gd name="connsiteY24" fmla="*/ 2043112 h 3098834"/>
                <a:gd name="connsiteX25" fmla="*/ 1890534 w 3947934"/>
                <a:gd name="connsiteY25" fmla="*/ 2043113 h 3098834"/>
                <a:gd name="connsiteX26" fmla="*/ 2066746 w 3947934"/>
                <a:gd name="connsiteY26" fmla="*/ 1885951 h 3098834"/>
                <a:gd name="connsiteX27" fmla="*/ 2190572 w 3947934"/>
                <a:gd name="connsiteY27" fmla="*/ 1762125 h 3098834"/>
                <a:gd name="connsiteX28" fmla="*/ 2319159 w 3947934"/>
                <a:gd name="connsiteY28" fmla="*/ 1657350 h 3098834"/>
                <a:gd name="connsiteX29" fmla="*/ 2419171 w 3947934"/>
                <a:gd name="connsiteY29" fmla="*/ 1524000 h 3098834"/>
                <a:gd name="connsiteX30" fmla="*/ 2490610 w 3947934"/>
                <a:gd name="connsiteY30" fmla="*/ 1338262 h 3098834"/>
                <a:gd name="connsiteX31" fmla="*/ 2562046 w 3947934"/>
                <a:gd name="connsiteY31" fmla="*/ 1195388 h 3098834"/>
                <a:gd name="connsiteX32" fmla="*/ 2652534 w 3947934"/>
                <a:gd name="connsiteY32" fmla="*/ 1114424 h 3098834"/>
                <a:gd name="connsiteX33" fmla="*/ 2795409 w 3947934"/>
                <a:gd name="connsiteY33" fmla="*/ 1076325 h 3098834"/>
                <a:gd name="connsiteX34" fmla="*/ 2928759 w 3947934"/>
                <a:gd name="connsiteY34" fmla="*/ 1114425 h 3098834"/>
                <a:gd name="connsiteX35" fmla="*/ 3038296 w 3947934"/>
                <a:gd name="connsiteY35" fmla="*/ 1295400 h 3098834"/>
                <a:gd name="connsiteX36" fmla="*/ 3266896 w 3947934"/>
                <a:gd name="connsiteY36" fmla="*/ 1147763 h 3098834"/>
                <a:gd name="connsiteX37" fmla="*/ 3376434 w 3947934"/>
                <a:gd name="connsiteY37" fmla="*/ 1000125 h 3098834"/>
                <a:gd name="connsiteX38" fmla="*/ 3438346 w 3947934"/>
                <a:gd name="connsiteY38" fmla="*/ 885825 h 3098834"/>
                <a:gd name="connsiteX39" fmla="*/ 3538359 w 3947934"/>
                <a:gd name="connsiteY39" fmla="*/ 790575 h 3098834"/>
                <a:gd name="connsiteX40" fmla="*/ 3624084 w 3947934"/>
                <a:gd name="connsiteY40" fmla="*/ 676275 h 3098834"/>
                <a:gd name="connsiteX41" fmla="*/ 3738384 w 3947934"/>
                <a:gd name="connsiteY41" fmla="*/ 514350 h 3098834"/>
                <a:gd name="connsiteX42" fmla="*/ 3795534 w 3947934"/>
                <a:gd name="connsiteY42" fmla="*/ 285750 h 3098834"/>
                <a:gd name="connsiteX43" fmla="*/ 3881259 w 3947934"/>
                <a:gd name="connsiteY43" fmla="*/ 123825 h 3098834"/>
                <a:gd name="connsiteX44" fmla="*/ 3947934 w 3947934"/>
                <a:gd name="connsiteY44" fmla="*/ 0 h 3098834"/>
                <a:gd name="connsiteX0" fmla="*/ 1900059 w 3947934"/>
                <a:gd name="connsiteY0" fmla="*/ 2657475 h 3098834"/>
                <a:gd name="connsiteX1" fmla="*/ 1713369 w 3947934"/>
                <a:gd name="connsiteY1" fmla="*/ 2687320 h 3098834"/>
                <a:gd name="connsiteX2" fmla="*/ 1562239 w 3947934"/>
                <a:gd name="connsiteY2" fmla="*/ 2708275 h 3098834"/>
                <a:gd name="connsiteX3" fmla="*/ 1436509 w 3947934"/>
                <a:gd name="connsiteY3" fmla="*/ 2747010 h 3098834"/>
                <a:gd name="connsiteX4" fmla="*/ 1271409 w 3947934"/>
                <a:gd name="connsiteY4" fmla="*/ 2790825 h 3098834"/>
                <a:gd name="connsiteX5" fmla="*/ 1147584 w 3947934"/>
                <a:gd name="connsiteY5" fmla="*/ 2833687 h 3098834"/>
                <a:gd name="connsiteX6" fmla="*/ 1028521 w 3947934"/>
                <a:gd name="connsiteY6" fmla="*/ 2876550 h 3098834"/>
                <a:gd name="connsiteX7" fmla="*/ 928509 w 3947934"/>
                <a:gd name="connsiteY7" fmla="*/ 2900362 h 3098834"/>
                <a:gd name="connsiteX8" fmla="*/ 871359 w 3947934"/>
                <a:gd name="connsiteY8" fmla="*/ 2933700 h 3098834"/>
                <a:gd name="connsiteX9" fmla="*/ 771347 w 3947934"/>
                <a:gd name="connsiteY9" fmla="*/ 2981325 h 3098834"/>
                <a:gd name="connsiteX10" fmla="*/ 661809 w 3947934"/>
                <a:gd name="connsiteY10" fmla="*/ 3057525 h 3098834"/>
                <a:gd name="connsiteX11" fmla="*/ 547509 w 3947934"/>
                <a:gd name="connsiteY11" fmla="*/ 3095625 h 3098834"/>
                <a:gd name="connsiteX12" fmla="*/ 414159 w 3947934"/>
                <a:gd name="connsiteY12" fmla="*/ 3095625 h 3098834"/>
                <a:gd name="connsiteX13" fmla="*/ 290334 w 3947934"/>
                <a:gd name="connsiteY13" fmla="*/ 3086100 h 3098834"/>
                <a:gd name="connsiteX14" fmla="*/ 147459 w 3947934"/>
                <a:gd name="connsiteY14" fmla="*/ 3048000 h 3098834"/>
                <a:gd name="connsiteX15" fmla="*/ 71259 w 3947934"/>
                <a:gd name="connsiteY15" fmla="*/ 3000375 h 3098834"/>
                <a:gd name="connsiteX16" fmla="*/ 2997 w 3947934"/>
                <a:gd name="connsiteY16" fmla="*/ 2797175 h 3098834"/>
                <a:gd name="connsiteX17" fmla="*/ 174446 w 3947934"/>
                <a:gd name="connsiteY17" fmla="*/ 2609850 h 3098834"/>
                <a:gd name="connsiteX18" fmla="*/ 423684 w 3947934"/>
                <a:gd name="connsiteY18" fmla="*/ 2435225 h 3098834"/>
                <a:gd name="connsiteX19" fmla="*/ 696734 w 3947934"/>
                <a:gd name="connsiteY19" fmla="*/ 2349500 h 3098834"/>
                <a:gd name="connsiteX20" fmla="*/ 909459 w 3947934"/>
                <a:gd name="connsiteY20" fmla="*/ 2147888 h 3098834"/>
                <a:gd name="connsiteX21" fmla="*/ 1206321 w 3947934"/>
                <a:gd name="connsiteY21" fmla="*/ 2065338 h 3098834"/>
                <a:gd name="connsiteX22" fmla="*/ 1434922 w 3947934"/>
                <a:gd name="connsiteY22" fmla="*/ 2066925 h 3098834"/>
                <a:gd name="connsiteX23" fmla="*/ 1666697 w 3947934"/>
                <a:gd name="connsiteY23" fmla="*/ 2052637 h 3098834"/>
                <a:gd name="connsiteX24" fmla="*/ 1785758 w 3947934"/>
                <a:gd name="connsiteY24" fmla="*/ 2043112 h 3098834"/>
                <a:gd name="connsiteX25" fmla="*/ 1890534 w 3947934"/>
                <a:gd name="connsiteY25" fmla="*/ 2043113 h 3098834"/>
                <a:gd name="connsiteX26" fmla="*/ 2066746 w 3947934"/>
                <a:gd name="connsiteY26" fmla="*/ 1885951 h 3098834"/>
                <a:gd name="connsiteX27" fmla="*/ 2190572 w 3947934"/>
                <a:gd name="connsiteY27" fmla="*/ 1762125 h 3098834"/>
                <a:gd name="connsiteX28" fmla="*/ 2319159 w 3947934"/>
                <a:gd name="connsiteY28" fmla="*/ 1657350 h 3098834"/>
                <a:gd name="connsiteX29" fmla="*/ 2419171 w 3947934"/>
                <a:gd name="connsiteY29" fmla="*/ 1524000 h 3098834"/>
                <a:gd name="connsiteX30" fmla="*/ 2490610 w 3947934"/>
                <a:gd name="connsiteY30" fmla="*/ 1338262 h 3098834"/>
                <a:gd name="connsiteX31" fmla="*/ 2562046 w 3947934"/>
                <a:gd name="connsiteY31" fmla="*/ 1195388 h 3098834"/>
                <a:gd name="connsiteX32" fmla="*/ 2652534 w 3947934"/>
                <a:gd name="connsiteY32" fmla="*/ 1114424 h 3098834"/>
                <a:gd name="connsiteX33" fmla="*/ 2795409 w 3947934"/>
                <a:gd name="connsiteY33" fmla="*/ 1076325 h 3098834"/>
                <a:gd name="connsiteX34" fmla="*/ 2928759 w 3947934"/>
                <a:gd name="connsiteY34" fmla="*/ 1114425 h 3098834"/>
                <a:gd name="connsiteX35" fmla="*/ 3038296 w 3947934"/>
                <a:gd name="connsiteY35" fmla="*/ 1295400 h 3098834"/>
                <a:gd name="connsiteX36" fmla="*/ 3266896 w 3947934"/>
                <a:gd name="connsiteY36" fmla="*/ 1147763 h 3098834"/>
                <a:gd name="connsiteX37" fmla="*/ 3376434 w 3947934"/>
                <a:gd name="connsiteY37" fmla="*/ 1000125 h 3098834"/>
                <a:gd name="connsiteX38" fmla="*/ 3438346 w 3947934"/>
                <a:gd name="connsiteY38" fmla="*/ 885825 h 3098834"/>
                <a:gd name="connsiteX39" fmla="*/ 3538359 w 3947934"/>
                <a:gd name="connsiteY39" fmla="*/ 790575 h 3098834"/>
                <a:gd name="connsiteX40" fmla="*/ 3624084 w 3947934"/>
                <a:gd name="connsiteY40" fmla="*/ 676275 h 3098834"/>
                <a:gd name="connsiteX41" fmla="*/ 3738384 w 3947934"/>
                <a:gd name="connsiteY41" fmla="*/ 514350 h 3098834"/>
                <a:gd name="connsiteX42" fmla="*/ 3795534 w 3947934"/>
                <a:gd name="connsiteY42" fmla="*/ 285750 h 3098834"/>
                <a:gd name="connsiteX43" fmla="*/ 3881259 w 3947934"/>
                <a:gd name="connsiteY43" fmla="*/ 123825 h 3098834"/>
                <a:gd name="connsiteX44" fmla="*/ 3947934 w 3947934"/>
                <a:gd name="connsiteY44" fmla="*/ 0 h 3098834"/>
                <a:gd name="connsiteX0" fmla="*/ 1900059 w 3947934"/>
                <a:gd name="connsiteY0" fmla="*/ 2657475 h 3098834"/>
                <a:gd name="connsiteX1" fmla="*/ 1713369 w 3947934"/>
                <a:gd name="connsiteY1" fmla="*/ 2687320 h 3098834"/>
                <a:gd name="connsiteX2" fmla="*/ 1562239 w 3947934"/>
                <a:gd name="connsiteY2" fmla="*/ 2708275 h 3098834"/>
                <a:gd name="connsiteX3" fmla="*/ 1436509 w 3947934"/>
                <a:gd name="connsiteY3" fmla="*/ 2747010 h 3098834"/>
                <a:gd name="connsiteX4" fmla="*/ 1271409 w 3947934"/>
                <a:gd name="connsiteY4" fmla="*/ 2790825 h 3098834"/>
                <a:gd name="connsiteX5" fmla="*/ 1147584 w 3947934"/>
                <a:gd name="connsiteY5" fmla="*/ 2833687 h 3098834"/>
                <a:gd name="connsiteX6" fmla="*/ 1013281 w 3947934"/>
                <a:gd name="connsiteY6" fmla="*/ 2861310 h 3098834"/>
                <a:gd name="connsiteX7" fmla="*/ 928509 w 3947934"/>
                <a:gd name="connsiteY7" fmla="*/ 2900362 h 3098834"/>
                <a:gd name="connsiteX8" fmla="*/ 871359 w 3947934"/>
                <a:gd name="connsiteY8" fmla="*/ 2933700 h 3098834"/>
                <a:gd name="connsiteX9" fmla="*/ 771347 w 3947934"/>
                <a:gd name="connsiteY9" fmla="*/ 2981325 h 3098834"/>
                <a:gd name="connsiteX10" fmla="*/ 661809 w 3947934"/>
                <a:gd name="connsiteY10" fmla="*/ 3057525 h 3098834"/>
                <a:gd name="connsiteX11" fmla="*/ 547509 w 3947934"/>
                <a:gd name="connsiteY11" fmla="*/ 3095625 h 3098834"/>
                <a:gd name="connsiteX12" fmla="*/ 414159 w 3947934"/>
                <a:gd name="connsiteY12" fmla="*/ 3095625 h 3098834"/>
                <a:gd name="connsiteX13" fmla="*/ 290334 w 3947934"/>
                <a:gd name="connsiteY13" fmla="*/ 3086100 h 3098834"/>
                <a:gd name="connsiteX14" fmla="*/ 147459 w 3947934"/>
                <a:gd name="connsiteY14" fmla="*/ 3048000 h 3098834"/>
                <a:gd name="connsiteX15" fmla="*/ 71259 w 3947934"/>
                <a:gd name="connsiteY15" fmla="*/ 3000375 h 3098834"/>
                <a:gd name="connsiteX16" fmla="*/ 2997 w 3947934"/>
                <a:gd name="connsiteY16" fmla="*/ 2797175 h 3098834"/>
                <a:gd name="connsiteX17" fmla="*/ 174446 w 3947934"/>
                <a:gd name="connsiteY17" fmla="*/ 2609850 h 3098834"/>
                <a:gd name="connsiteX18" fmla="*/ 423684 w 3947934"/>
                <a:gd name="connsiteY18" fmla="*/ 2435225 h 3098834"/>
                <a:gd name="connsiteX19" fmla="*/ 696734 w 3947934"/>
                <a:gd name="connsiteY19" fmla="*/ 2349500 h 3098834"/>
                <a:gd name="connsiteX20" fmla="*/ 909459 w 3947934"/>
                <a:gd name="connsiteY20" fmla="*/ 2147888 h 3098834"/>
                <a:gd name="connsiteX21" fmla="*/ 1206321 w 3947934"/>
                <a:gd name="connsiteY21" fmla="*/ 2065338 h 3098834"/>
                <a:gd name="connsiteX22" fmla="*/ 1434922 w 3947934"/>
                <a:gd name="connsiteY22" fmla="*/ 2066925 h 3098834"/>
                <a:gd name="connsiteX23" fmla="*/ 1666697 w 3947934"/>
                <a:gd name="connsiteY23" fmla="*/ 2052637 h 3098834"/>
                <a:gd name="connsiteX24" fmla="*/ 1785758 w 3947934"/>
                <a:gd name="connsiteY24" fmla="*/ 2043112 h 3098834"/>
                <a:gd name="connsiteX25" fmla="*/ 1890534 w 3947934"/>
                <a:gd name="connsiteY25" fmla="*/ 2043113 h 3098834"/>
                <a:gd name="connsiteX26" fmla="*/ 2066746 w 3947934"/>
                <a:gd name="connsiteY26" fmla="*/ 1885951 h 3098834"/>
                <a:gd name="connsiteX27" fmla="*/ 2190572 w 3947934"/>
                <a:gd name="connsiteY27" fmla="*/ 1762125 h 3098834"/>
                <a:gd name="connsiteX28" fmla="*/ 2319159 w 3947934"/>
                <a:gd name="connsiteY28" fmla="*/ 1657350 h 3098834"/>
                <a:gd name="connsiteX29" fmla="*/ 2419171 w 3947934"/>
                <a:gd name="connsiteY29" fmla="*/ 1524000 h 3098834"/>
                <a:gd name="connsiteX30" fmla="*/ 2490610 w 3947934"/>
                <a:gd name="connsiteY30" fmla="*/ 1338262 h 3098834"/>
                <a:gd name="connsiteX31" fmla="*/ 2562046 w 3947934"/>
                <a:gd name="connsiteY31" fmla="*/ 1195388 h 3098834"/>
                <a:gd name="connsiteX32" fmla="*/ 2652534 w 3947934"/>
                <a:gd name="connsiteY32" fmla="*/ 1114424 h 3098834"/>
                <a:gd name="connsiteX33" fmla="*/ 2795409 w 3947934"/>
                <a:gd name="connsiteY33" fmla="*/ 1076325 h 3098834"/>
                <a:gd name="connsiteX34" fmla="*/ 2928759 w 3947934"/>
                <a:gd name="connsiteY34" fmla="*/ 1114425 h 3098834"/>
                <a:gd name="connsiteX35" fmla="*/ 3038296 w 3947934"/>
                <a:gd name="connsiteY35" fmla="*/ 1295400 h 3098834"/>
                <a:gd name="connsiteX36" fmla="*/ 3266896 w 3947934"/>
                <a:gd name="connsiteY36" fmla="*/ 1147763 h 3098834"/>
                <a:gd name="connsiteX37" fmla="*/ 3376434 w 3947934"/>
                <a:gd name="connsiteY37" fmla="*/ 1000125 h 3098834"/>
                <a:gd name="connsiteX38" fmla="*/ 3438346 w 3947934"/>
                <a:gd name="connsiteY38" fmla="*/ 885825 h 3098834"/>
                <a:gd name="connsiteX39" fmla="*/ 3538359 w 3947934"/>
                <a:gd name="connsiteY39" fmla="*/ 790575 h 3098834"/>
                <a:gd name="connsiteX40" fmla="*/ 3624084 w 3947934"/>
                <a:gd name="connsiteY40" fmla="*/ 676275 h 3098834"/>
                <a:gd name="connsiteX41" fmla="*/ 3738384 w 3947934"/>
                <a:gd name="connsiteY41" fmla="*/ 514350 h 3098834"/>
                <a:gd name="connsiteX42" fmla="*/ 3795534 w 3947934"/>
                <a:gd name="connsiteY42" fmla="*/ 285750 h 3098834"/>
                <a:gd name="connsiteX43" fmla="*/ 3881259 w 3947934"/>
                <a:gd name="connsiteY43" fmla="*/ 123825 h 3098834"/>
                <a:gd name="connsiteX44" fmla="*/ 3947934 w 3947934"/>
                <a:gd name="connsiteY44" fmla="*/ 0 h 3098834"/>
                <a:gd name="connsiteX0" fmla="*/ 1900059 w 3947934"/>
                <a:gd name="connsiteY0" fmla="*/ 2657475 h 3098834"/>
                <a:gd name="connsiteX1" fmla="*/ 1713369 w 3947934"/>
                <a:gd name="connsiteY1" fmla="*/ 2687320 h 3098834"/>
                <a:gd name="connsiteX2" fmla="*/ 1562239 w 3947934"/>
                <a:gd name="connsiteY2" fmla="*/ 2708275 h 3098834"/>
                <a:gd name="connsiteX3" fmla="*/ 1436509 w 3947934"/>
                <a:gd name="connsiteY3" fmla="*/ 2747010 h 3098834"/>
                <a:gd name="connsiteX4" fmla="*/ 1271409 w 3947934"/>
                <a:gd name="connsiteY4" fmla="*/ 2790825 h 3098834"/>
                <a:gd name="connsiteX5" fmla="*/ 1147584 w 3947934"/>
                <a:gd name="connsiteY5" fmla="*/ 2833687 h 3098834"/>
                <a:gd name="connsiteX6" fmla="*/ 1013281 w 3947934"/>
                <a:gd name="connsiteY6" fmla="*/ 2861310 h 3098834"/>
                <a:gd name="connsiteX7" fmla="*/ 928509 w 3947934"/>
                <a:gd name="connsiteY7" fmla="*/ 2900362 h 3098834"/>
                <a:gd name="connsiteX8" fmla="*/ 871359 w 3947934"/>
                <a:gd name="connsiteY8" fmla="*/ 2933700 h 3098834"/>
                <a:gd name="connsiteX9" fmla="*/ 771347 w 3947934"/>
                <a:gd name="connsiteY9" fmla="*/ 2981325 h 3098834"/>
                <a:gd name="connsiteX10" fmla="*/ 661809 w 3947934"/>
                <a:gd name="connsiteY10" fmla="*/ 3057525 h 3098834"/>
                <a:gd name="connsiteX11" fmla="*/ 547509 w 3947934"/>
                <a:gd name="connsiteY11" fmla="*/ 3095625 h 3098834"/>
                <a:gd name="connsiteX12" fmla="*/ 414159 w 3947934"/>
                <a:gd name="connsiteY12" fmla="*/ 3095625 h 3098834"/>
                <a:gd name="connsiteX13" fmla="*/ 290334 w 3947934"/>
                <a:gd name="connsiteY13" fmla="*/ 3086100 h 3098834"/>
                <a:gd name="connsiteX14" fmla="*/ 147459 w 3947934"/>
                <a:gd name="connsiteY14" fmla="*/ 3048000 h 3098834"/>
                <a:gd name="connsiteX15" fmla="*/ 71259 w 3947934"/>
                <a:gd name="connsiteY15" fmla="*/ 3000375 h 3098834"/>
                <a:gd name="connsiteX16" fmla="*/ 2997 w 3947934"/>
                <a:gd name="connsiteY16" fmla="*/ 2797175 h 3098834"/>
                <a:gd name="connsiteX17" fmla="*/ 174446 w 3947934"/>
                <a:gd name="connsiteY17" fmla="*/ 2609850 h 3098834"/>
                <a:gd name="connsiteX18" fmla="*/ 423684 w 3947934"/>
                <a:gd name="connsiteY18" fmla="*/ 2435225 h 3098834"/>
                <a:gd name="connsiteX19" fmla="*/ 696734 w 3947934"/>
                <a:gd name="connsiteY19" fmla="*/ 2349500 h 3098834"/>
                <a:gd name="connsiteX20" fmla="*/ 909459 w 3947934"/>
                <a:gd name="connsiteY20" fmla="*/ 2147888 h 3098834"/>
                <a:gd name="connsiteX21" fmla="*/ 1206321 w 3947934"/>
                <a:gd name="connsiteY21" fmla="*/ 2065338 h 3098834"/>
                <a:gd name="connsiteX22" fmla="*/ 1434922 w 3947934"/>
                <a:gd name="connsiteY22" fmla="*/ 2066925 h 3098834"/>
                <a:gd name="connsiteX23" fmla="*/ 1666697 w 3947934"/>
                <a:gd name="connsiteY23" fmla="*/ 2052637 h 3098834"/>
                <a:gd name="connsiteX24" fmla="*/ 1785758 w 3947934"/>
                <a:gd name="connsiteY24" fmla="*/ 2043112 h 3098834"/>
                <a:gd name="connsiteX25" fmla="*/ 1890534 w 3947934"/>
                <a:gd name="connsiteY25" fmla="*/ 2043113 h 3098834"/>
                <a:gd name="connsiteX26" fmla="*/ 2066746 w 3947934"/>
                <a:gd name="connsiteY26" fmla="*/ 1885951 h 3098834"/>
                <a:gd name="connsiteX27" fmla="*/ 2190572 w 3947934"/>
                <a:gd name="connsiteY27" fmla="*/ 1762125 h 3098834"/>
                <a:gd name="connsiteX28" fmla="*/ 2319159 w 3947934"/>
                <a:gd name="connsiteY28" fmla="*/ 1657350 h 3098834"/>
                <a:gd name="connsiteX29" fmla="*/ 2419171 w 3947934"/>
                <a:gd name="connsiteY29" fmla="*/ 1524000 h 3098834"/>
                <a:gd name="connsiteX30" fmla="*/ 2490610 w 3947934"/>
                <a:gd name="connsiteY30" fmla="*/ 1338262 h 3098834"/>
                <a:gd name="connsiteX31" fmla="*/ 2562046 w 3947934"/>
                <a:gd name="connsiteY31" fmla="*/ 1195388 h 3098834"/>
                <a:gd name="connsiteX32" fmla="*/ 2652534 w 3947934"/>
                <a:gd name="connsiteY32" fmla="*/ 1114424 h 3098834"/>
                <a:gd name="connsiteX33" fmla="*/ 2795409 w 3947934"/>
                <a:gd name="connsiteY33" fmla="*/ 1076325 h 3098834"/>
                <a:gd name="connsiteX34" fmla="*/ 2928759 w 3947934"/>
                <a:gd name="connsiteY34" fmla="*/ 1114425 h 3098834"/>
                <a:gd name="connsiteX35" fmla="*/ 3038296 w 3947934"/>
                <a:gd name="connsiteY35" fmla="*/ 1295400 h 3098834"/>
                <a:gd name="connsiteX36" fmla="*/ 3266896 w 3947934"/>
                <a:gd name="connsiteY36" fmla="*/ 1147763 h 3098834"/>
                <a:gd name="connsiteX37" fmla="*/ 3376434 w 3947934"/>
                <a:gd name="connsiteY37" fmla="*/ 1000125 h 3098834"/>
                <a:gd name="connsiteX38" fmla="*/ 3438346 w 3947934"/>
                <a:gd name="connsiteY38" fmla="*/ 885825 h 3098834"/>
                <a:gd name="connsiteX39" fmla="*/ 3538359 w 3947934"/>
                <a:gd name="connsiteY39" fmla="*/ 790575 h 3098834"/>
                <a:gd name="connsiteX40" fmla="*/ 3624084 w 3947934"/>
                <a:gd name="connsiteY40" fmla="*/ 676275 h 3098834"/>
                <a:gd name="connsiteX41" fmla="*/ 3738384 w 3947934"/>
                <a:gd name="connsiteY41" fmla="*/ 514350 h 3098834"/>
                <a:gd name="connsiteX42" fmla="*/ 3795534 w 3947934"/>
                <a:gd name="connsiteY42" fmla="*/ 285750 h 3098834"/>
                <a:gd name="connsiteX43" fmla="*/ 3881259 w 3947934"/>
                <a:gd name="connsiteY43" fmla="*/ 123825 h 3098834"/>
                <a:gd name="connsiteX44" fmla="*/ 3947934 w 3947934"/>
                <a:gd name="connsiteY44" fmla="*/ 0 h 3098834"/>
                <a:gd name="connsiteX0" fmla="*/ 1900059 w 3947934"/>
                <a:gd name="connsiteY0" fmla="*/ 2657475 h 3098834"/>
                <a:gd name="connsiteX1" fmla="*/ 1713369 w 3947934"/>
                <a:gd name="connsiteY1" fmla="*/ 2687320 h 3098834"/>
                <a:gd name="connsiteX2" fmla="*/ 1562239 w 3947934"/>
                <a:gd name="connsiteY2" fmla="*/ 2708275 h 3098834"/>
                <a:gd name="connsiteX3" fmla="*/ 1436509 w 3947934"/>
                <a:gd name="connsiteY3" fmla="*/ 2747010 h 3098834"/>
                <a:gd name="connsiteX4" fmla="*/ 1271409 w 3947934"/>
                <a:gd name="connsiteY4" fmla="*/ 2790825 h 3098834"/>
                <a:gd name="connsiteX5" fmla="*/ 1147584 w 3947934"/>
                <a:gd name="connsiteY5" fmla="*/ 2833687 h 3098834"/>
                <a:gd name="connsiteX6" fmla="*/ 1013281 w 3947934"/>
                <a:gd name="connsiteY6" fmla="*/ 2861310 h 3098834"/>
                <a:gd name="connsiteX7" fmla="*/ 871359 w 3947934"/>
                <a:gd name="connsiteY7" fmla="*/ 2933700 h 3098834"/>
                <a:gd name="connsiteX8" fmla="*/ 771347 w 3947934"/>
                <a:gd name="connsiteY8" fmla="*/ 2981325 h 3098834"/>
                <a:gd name="connsiteX9" fmla="*/ 661809 w 3947934"/>
                <a:gd name="connsiteY9" fmla="*/ 3057525 h 3098834"/>
                <a:gd name="connsiteX10" fmla="*/ 547509 w 3947934"/>
                <a:gd name="connsiteY10" fmla="*/ 3095625 h 3098834"/>
                <a:gd name="connsiteX11" fmla="*/ 414159 w 3947934"/>
                <a:gd name="connsiteY11" fmla="*/ 3095625 h 3098834"/>
                <a:gd name="connsiteX12" fmla="*/ 290334 w 3947934"/>
                <a:gd name="connsiteY12" fmla="*/ 3086100 h 3098834"/>
                <a:gd name="connsiteX13" fmla="*/ 147459 w 3947934"/>
                <a:gd name="connsiteY13" fmla="*/ 3048000 h 3098834"/>
                <a:gd name="connsiteX14" fmla="*/ 71259 w 3947934"/>
                <a:gd name="connsiteY14" fmla="*/ 3000375 h 3098834"/>
                <a:gd name="connsiteX15" fmla="*/ 2997 w 3947934"/>
                <a:gd name="connsiteY15" fmla="*/ 2797175 h 3098834"/>
                <a:gd name="connsiteX16" fmla="*/ 174446 w 3947934"/>
                <a:gd name="connsiteY16" fmla="*/ 2609850 h 3098834"/>
                <a:gd name="connsiteX17" fmla="*/ 423684 w 3947934"/>
                <a:gd name="connsiteY17" fmla="*/ 2435225 h 3098834"/>
                <a:gd name="connsiteX18" fmla="*/ 696734 w 3947934"/>
                <a:gd name="connsiteY18" fmla="*/ 2349500 h 3098834"/>
                <a:gd name="connsiteX19" fmla="*/ 909459 w 3947934"/>
                <a:gd name="connsiteY19" fmla="*/ 2147888 h 3098834"/>
                <a:gd name="connsiteX20" fmla="*/ 1206321 w 3947934"/>
                <a:gd name="connsiteY20" fmla="*/ 2065338 h 3098834"/>
                <a:gd name="connsiteX21" fmla="*/ 1434922 w 3947934"/>
                <a:gd name="connsiteY21" fmla="*/ 2066925 h 3098834"/>
                <a:gd name="connsiteX22" fmla="*/ 1666697 w 3947934"/>
                <a:gd name="connsiteY22" fmla="*/ 2052637 h 3098834"/>
                <a:gd name="connsiteX23" fmla="*/ 1785758 w 3947934"/>
                <a:gd name="connsiteY23" fmla="*/ 2043112 h 3098834"/>
                <a:gd name="connsiteX24" fmla="*/ 1890534 w 3947934"/>
                <a:gd name="connsiteY24" fmla="*/ 2043113 h 3098834"/>
                <a:gd name="connsiteX25" fmla="*/ 2066746 w 3947934"/>
                <a:gd name="connsiteY25" fmla="*/ 1885951 h 3098834"/>
                <a:gd name="connsiteX26" fmla="*/ 2190572 w 3947934"/>
                <a:gd name="connsiteY26" fmla="*/ 1762125 h 3098834"/>
                <a:gd name="connsiteX27" fmla="*/ 2319159 w 3947934"/>
                <a:gd name="connsiteY27" fmla="*/ 1657350 h 3098834"/>
                <a:gd name="connsiteX28" fmla="*/ 2419171 w 3947934"/>
                <a:gd name="connsiteY28" fmla="*/ 1524000 h 3098834"/>
                <a:gd name="connsiteX29" fmla="*/ 2490610 w 3947934"/>
                <a:gd name="connsiteY29" fmla="*/ 1338262 h 3098834"/>
                <a:gd name="connsiteX30" fmla="*/ 2562046 w 3947934"/>
                <a:gd name="connsiteY30" fmla="*/ 1195388 h 3098834"/>
                <a:gd name="connsiteX31" fmla="*/ 2652534 w 3947934"/>
                <a:gd name="connsiteY31" fmla="*/ 1114424 h 3098834"/>
                <a:gd name="connsiteX32" fmla="*/ 2795409 w 3947934"/>
                <a:gd name="connsiteY32" fmla="*/ 1076325 h 3098834"/>
                <a:gd name="connsiteX33" fmla="*/ 2928759 w 3947934"/>
                <a:gd name="connsiteY33" fmla="*/ 1114425 h 3098834"/>
                <a:gd name="connsiteX34" fmla="*/ 3038296 w 3947934"/>
                <a:gd name="connsiteY34" fmla="*/ 1295400 h 3098834"/>
                <a:gd name="connsiteX35" fmla="*/ 3266896 w 3947934"/>
                <a:gd name="connsiteY35" fmla="*/ 1147763 h 3098834"/>
                <a:gd name="connsiteX36" fmla="*/ 3376434 w 3947934"/>
                <a:gd name="connsiteY36" fmla="*/ 1000125 h 3098834"/>
                <a:gd name="connsiteX37" fmla="*/ 3438346 w 3947934"/>
                <a:gd name="connsiteY37" fmla="*/ 885825 h 3098834"/>
                <a:gd name="connsiteX38" fmla="*/ 3538359 w 3947934"/>
                <a:gd name="connsiteY38" fmla="*/ 790575 h 3098834"/>
                <a:gd name="connsiteX39" fmla="*/ 3624084 w 3947934"/>
                <a:gd name="connsiteY39" fmla="*/ 676275 h 3098834"/>
                <a:gd name="connsiteX40" fmla="*/ 3738384 w 3947934"/>
                <a:gd name="connsiteY40" fmla="*/ 514350 h 3098834"/>
                <a:gd name="connsiteX41" fmla="*/ 3795534 w 3947934"/>
                <a:gd name="connsiteY41" fmla="*/ 285750 h 3098834"/>
                <a:gd name="connsiteX42" fmla="*/ 3881259 w 3947934"/>
                <a:gd name="connsiteY42" fmla="*/ 123825 h 3098834"/>
                <a:gd name="connsiteX43" fmla="*/ 3947934 w 3947934"/>
                <a:gd name="connsiteY43" fmla="*/ 0 h 3098834"/>
                <a:gd name="connsiteX0" fmla="*/ 1900059 w 3947934"/>
                <a:gd name="connsiteY0" fmla="*/ 2657475 h 3098834"/>
                <a:gd name="connsiteX1" fmla="*/ 1713369 w 3947934"/>
                <a:gd name="connsiteY1" fmla="*/ 2687320 h 3098834"/>
                <a:gd name="connsiteX2" fmla="*/ 1562239 w 3947934"/>
                <a:gd name="connsiteY2" fmla="*/ 2708275 h 3098834"/>
                <a:gd name="connsiteX3" fmla="*/ 1436509 w 3947934"/>
                <a:gd name="connsiteY3" fmla="*/ 2747010 h 3098834"/>
                <a:gd name="connsiteX4" fmla="*/ 1271409 w 3947934"/>
                <a:gd name="connsiteY4" fmla="*/ 2790825 h 3098834"/>
                <a:gd name="connsiteX5" fmla="*/ 1147584 w 3947934"/>
                <a:gd name="connsiteY5" fmla="*/ 2833687 h 3098834"/>
                <a:gd name="connsiteX6" fmla="*/ 987881 w 3947934"/>
                <a:gd name="connsiteY6" fmla="*/ 2861310 h 3098834"/>
                <a:gd name="connsiteX7" fmla="*/ 871359 w 3947934"/>
                <a:gd name="connsiteY7" fmla="*/ 2933700 h 3098834"/>
                <a:gd name="connsiteX8" fmla="*/ 771347 w 3947934"/>
                <a:gd name="connsiteY8" fmla="*/ 2981325 h 3098834"/>
                <a:gd name="connsiteX9" fmla="*/ 661809 w 3947934"/>
                <a:gd name="connsiteY9" fmla="*/ 3057525 h 3098834"/>
                <a:gd name="connsiteX10" fmla="*/ 547509 w 3947934"/>
                <a:gd name="connsiteY10" fmla="*/ 3095625 h 3098834"/>
                <a:gd name="connsiteX11" fmla="*/ 414159 w 3947934"/>
                <a:gd name="connsiteY11" fmla="*/ 3095625 h 3098834"/>
                <a:gd name="connsiteX12" fmla="*/ 290334 w 3947934"/>
                <a:gd name="connsiteY12" fmla="*/ 3086100 h 3098834"/>
                <a:gd name="connsiteX13" fmla="*/ 147459 w 3947934"/>
                <a:gd name="connsiteY13" fmla="*/ 3048000 h 3098834"/>
                <a:gd name="connsiteX14" fmla="*/ 71259 w 3947934"/>
                <a:gd name="connsiteY14" fmla="*/ 3000375 h 3098834"/>
                <a:gd name="connsiteX15" fmla="*/ 2997 w 3947934"/>
                <a:gd name="connsiteY15" fmla="*/ 2797175 h 3098834"/>
                <a:gd name="connsiteX16" fmla="*/ 174446 w 3947934"/>
                <a:gd name="connsiteY16" fmla="*/ 2609850 h 3098834"/>
                <a:gd name="connsiteX17" fmla="*/ 423684 w 3947934"/>
                <a:gd name="connsiteY17" fmla="*/ 2435225 h 3098834"/>
                <a:gd name="connsiteX18" fmla="*/ 696734 w 3947934"/>
                <a:gd name="connsiteY18" fmla="*/ 2349500 h 3098834"/>
                <a:gd name="connsiteX19" fmla="*/ 909459 w 3947934"/>
                <a:gd name="connsiteY19" fmla="*/ 2147888 h 3098834"/>
                <a:gd name="connsiteX20" fmla="*/ 1206321 w 3947934"/>
                <a:gd name="connsiteY20" fmla="*/ 2065338 h 3098834"/>
                <a:gd name="connsiteX21" fmla="*/ 1434922 w 3947934"/>
                <a:gd name="connsiteY21" fmla="*/ 2066925 h 3098834"/>
                <a:gd name="connsiteX22" fmla="*/ 1666697 w 3947934"/>
                <a:gd name="connsiteY22" fmla="*/ 2052637 h 3098834"/>
                <a:gd name="connsiteX23" fmla="*/ 1785758 w 3947934"/>
                <a:gd name="connsiteY23" fmla="*/ 2043112 h 3098834"/>
                <a:gd name="connsiteX24" fmla="*/ 1890534 w 3947934"/>
                <a:gd name="connsiteY24" fmla="*/ 2043113 h 3098834"/>
                <a:gd name="connsiteX25" fmla="*/ 2066746 w 3947934"/>
                <a:gd name="connsiteY25" fmla="*/ 1885951 h 3098834"/>
                <a:gd name="connsiteX26" fmla="*/ 2190572 w 3947934"/>
                <a:gd name="connsiteY26" fmla="*/ 1762125 h 3098834"/>
                <a:gd name="connsiteX27" fmla="*/ 2319159 w 3947934"/>
                <a:gd name="connsiteY27" fmla="*/ 1657350 h 3098834"/>
                <a:gd name="connsiteX28" fmla="*/ 2419171 w 3947934"/>
                <a:gd name="connsiteY28" fmla="*/ 1524000 h 3098834"/>
                <a:gd name="connsiteX29" fmla="*/ 2490610 w 3947934"/>
                <a:gd name="connsiteY29" fmla="*/ 1338262 h 3098834"/>
                <a:gd name="connsiteX30" fmla="*/ 2562046 w 3947934"/>
                <a:gd name="connsiteY30" fmla="*/ 1195388 h 3098834"/>
                <a:gd name="connsiteX31" fmla="*/ 2652534 w 3947934"/>
                <a:gd name="connsiteY31" fmla="*/ 1114424 h 3098834"/>
                <a:gd name="connsiteX32" fmla="*/ 2795409 w 3947934"/>
                <a:gd name="connsiteY32" fmla="*/ 1076325 h 3098834"/>
                <a:gd name="connsiteX33" fmla="*/ 2928759 w 3947934"/>
                <a:gd name="connsiteY33" fmla="*/ 1114425 h 3098834"/>
                <a:gd name="connsiteX34" fmla="*/ 3038296 w 3947934"/>
                <a:gd name="connsiteY34" fmla="*/ 1295400 h 3098834"/>
                <a:gd name="connsiteX35" fmla="*/ 3266896 w 3947934"/>
                <a:gd name="connsiteY35" fmla="*/ 1147763 h 3098834"/>
                <a:gd name="connsiteX36" fmla="*/ 3376434 w 3947934"/>
                <a:gd name="connsiteY36" fmla="*/ 1000125 h 3098834"/>
                <a:gd name="connsiteX37" fmla="*/ 3438346 w 3947934"/>
                <a:gd name="connsiteY37" fmla="*/ 885825 h 3098834"/>
                <a:gd name="connsiteX38" fmla="*/ 3538359 w 3947934"/>
                <a:gd name="connsiteY38" fmla="*/ 790575 h 3098834"/>
                <a:gd name="connsiteX39" fmla="*/ 3624084 w 3947934"/>
                <a:gd name="connsiteY39" fmla="*/ 676275 h 3098834"/>
                <a:gd name="connsiteX40" fmla="*/ 3738384 w 3947934"/>
                <a:gd name="connsiteY40" fmla="*/ 514350 h 3098834"/>
                <a:gd name="connsiteX41" fmla="*/ 3795534 w 3947934"/>
                <a:gd name="connsiteY41" fmla="*/ 285750 h 3098834"/>
                <a:gd name="connsiteX42" fmla="*/ 3881259 w 3947934"/>
                <a:gd name="connsiteY42" fmla="*/ 123825 h 3098834"/>
                <a:gd name="connsiteX43" fmla="*/ 3947934 w 3947934"/>
                <a:gd name="connsiteY43" fmla="*/ 0 h 3098834"/>
                <a:gd name="connsiteX0" fmla="*/ 1900059 w 3947934"/>
                <a:gd name="connsiteY0" fmla="*/ 2657475 h 3098834"/>
                <a:gd name="connsiteX1" fmla="*/ 1713369 w 3947934"/>
                <a:gd name="connsiteY1" fmla="*/ 2687320 h 3098834"/>
                <a:gd name="connsiteX2" fmla="*/ 1562239 w 3947934"/>
                <a:gd name="connsiteY2" fmla="*/ 2708275 h 3098834"/>
                <a:gd name="connsiteX3" fmla="*/ 1436509 w 3947934"/>
                <a:gd name="connsiteY3" fmla="*/ 2747010 h 3098834"/>
                <a:gd name="connsiteX4" fmla="*/ 1271409 w 3947934"/>
                <a:gd name="connsiteY4" fmla="*/ 2790825 h 3098834"/>
                <a:gd name="connsiteX5" fmla="*/ 1147584 w 3947934"/>
                <a:gd name="connsiteY5" fmla="*/ 2833687 h 3098834"/>
                <a:gd name="connsiteX6" fmla="*/ 987881 w 3947934"/>
                <a:gd name="connsiteY6" fmla="*/ 2861310 h 3098834"/>
                <a:gd name="connsiteX7" fmla="*/ 871359 w 3947934"/>
                <a:gd name="connsiteY7" fmla="*/ 2933700 h 3098834"/>
                <a:gd name="connsiteX8" fmla="*/ 776427 w 3947934"/>
                <a:gd name="connsiteY8" fmla="*/ 2986405 h 3098834"/>
                <a:gd name="connsiteX9" fmla="*/ 661809 w 3947934"/>
                <a:gd name="connsiteY9" fmla="*/ 3057525 h 3098834"/>
                <a:gd name="connsiteX10" fmla="*/ 547509 w 3947934"/>
                <a:gd name="connsiteY10" fmla="*/ 3095625 h 3098834"/>
                <a:gd name="connsiteX11" fmla="*/ 414159 w 3947934"/>
                <a:gd name="connsiteY11" fmla="*/ 3095625 h 3098834"/>
                <a:gd name="connsiteX12" fmla="*/ 290334 w 3947934"/>
                <a:gd name="connsiteY12" fmla="*/ 3086100 h 3098834"/>
                <a:gd name="connsiteX13" fmla="*/ 147459 w 3947934"/>
                <a:gd name="connsiteY13" fmla="*/ 3048000 h 3098834"/>
                <a:gd name="connsiteX14" fmla="*/ 71259 w 3947934"/>
                <a:gd name="connsiteY14" fmla="*/ 3000375 h 3098834"/>
                <a:gd name="connsiteX15" fmla="*/ 2997 w 3947934"/>
                <a:gd name="connsiteY15" fmla="*/ 2797175 h 3098834"/>
                <a:gd name="connsiteX16" fmla="*/ 174446 w 3947934"/>
                <a:gd name="connsiteY16" fmla="*/ 2609850 h 3098834"/>
                <a:gd name="connsiteX17" fmla="*/ 423684 w 3947934"/>
                <a:gd name="connsiteY17" fmla="*/ 2435225 h 3098834"/>
                <a:gd name="connsiteX18" fmla="*/ 696734 w 3947934"/>
                <a:gd name="connsiteY18" fmla="*/ 2349500 h 3098834"/>
                <a:gd name="connsiteX19" fmla="*/ 909459 w 3947934"/>
                <a:gd name="connsiteY19" fmla="*/ 2147888 h 3098834"/>
                <a:gd name="connsiteX20" fmla="*/ 1206321 w 3947934"/>
                <a:gd name="connsiteY20" fmla="*/ 2065338 h 3098834"/>
                <a:gd name="connsiteX21" fmla="*/ 1434922 w 3947934"/>
                <a:gd name="connsiteY21" fmla="*/ 2066925 h 3098834"/>
                <a:gd name="connsiteX22" fmla="*/ 1666697 w 3947934"/>
                <a:gd name="connsiteY22" fmla="*/ 2052637 h 3098834"/>
                <a:gd name="connsiteX23" fmla="*/ 1785758 w 3947934"/>
                <a:gd name="connsiteY23" fmla="*/ 2043112 h 3098834"/>
                <a:gd name="connsiteX24" fmla="*/ 1890534 w 3947934"/>
                <a:gd name="connsiteY24" fmla="*/ 2043113 h 3098834"/>
                <a:gd name="connsiteX25" fmla="*/ 2066746 w 3947934"/>
                <a:gd name="connsiteY25" fmla="*/ 1885951 h 3098834"/>
                <a:gd name="connsiteX26" fmla="*/ 2190572 w 3947934"/>
                <a:gd name="connsiteY26" fmla="*/ 1762125 h 3098834"/>
                <a:gd name="connsiteX27" fmla="*/ 2319159 w 3947934"/>
                <a:gd name="connsiteY27" fmla="*/ 1657350 h 3098834"/>
                <a:gd name="connsiteX28" fmla="*/ 2419171 w 3947934"/>
                <a:gd name="connsiteY28" fmla="*/ 1524000 h 3098834"/>
                <a:gd name="connsiteX29" fmla="*/ 2490610 w 3947934"/>
                <a:gd name="connsiteY29" fmla="*/ 1338262 h 3098834"/>
                <a:gd name="connsiteX30" fmla="*/ 2562046 w 3947934"/>
                <a:gd name="connsiteY30" fmla="*/ 1195388 h 3098834"/>
                <a:gd name="connsiteX31" fmla="*/ 2652534 w 3947934"/>
                <a:gd name="connsiteY31" fmla="*/ 1114424 h 3098834"/>
                <a:gd name="connsiteX32" fmla="*/ 2795409 w 3947934"/>
                <a:gd name="connsiteY32" fmla="*/ 1076325 h 3098834"/>
                <a:gd name="connsiteX33" fmla="*/ 2928759 w 3947934"/>
                <a:gd name="connsiteY33" fmla="*/ 1114425 h 3098834"/>
                <a:gd name="connsiteX34" fmla="*/ 3038296 w 3947934"/>
                <a:gd name="connsiteY34" fmla="*/ 1295400 h 3098834"/>
                <a:gd name="connsiteX35" fmla="*/ 3266896 w 3947934"/>
                <a:gd name="connsiteY35" fmla="*/ 1147763 h 3098834"/>
                <a:gd name="connsiteX36" fmla="*/ 3376434 w 3947934"/>
                <a:gd name="connsiteY36" fmla="*/ 1000125 h 3098834"/>
                <a:gd name="connsiteX37" fmla="*/ 3438346 w 3947934"/>
                <a:gd name="connsiteY37" fmla="*/ 885825 h 3098834"/>
                <a:gd name="connsiteX38" fmla="*/ 3538359 w 3947934"/>
                <a:gd name="connsiteY38" fmla="*/ 790575 h 3098834"/>
                <a:gd name="connsiteX39" fmla="*/ 3624084 w 3947934"/>
                <a:gd name="connsiteY39" fmla="*/ 676275 h 3098834"/>
                <a:gd name="connsiteX40" fmla="*/ 3738384 w 3947934"/>
                <a:gd name="connsiteY40" fmla="*/ 514350 h 3098834"/>
                <a:gd name="connsiteX41" fmla="*/ 3795534 w 3947934"/>
                <a:gd name="connsiteY41" fmla="*/ 285750 h 3098834"/>
                <a:gd name="connsiteX42" fmla="*/ 3881259 w 3947934"/>
                <a:gd name="connsiteY42" fmla="*/ 123825 h 3098834"/>
                <a:gd name="connsiteX43" fmla="*/ 3947934 w 3947934"/>
                <a:gd name="connsiteY43" fmla="*/ 0 h 3098834"/>
                <a:gd name="connsiteX0" fmla="*/ 1900526 w 3948401"/>
                <a:gd name="connsiteY0" fmla="*/ 2657475 h 3098834"/>
                <a:gd name="connsiteX1" fmla="*/ 1713836 w 3948401"/>
                <a:gd name="connsiteY1" fmla="*/ 2687320 h 3098834"/>
                <a:gd name="connsiteX2" fmla="*/ 1562706 w 3948401"/>
                <a:gd name="connsiteY2" fmla="*/ 2708275 h 3098834"/>
                <a:gd name="connsiteX3" fmla="*/ 1436976 w 3948401"/>
                <a:gd name="connsiteY3" fmla="*/ 2747010 h 3098834"/>
                <a:gd name="connsiteX4" fmla="*/ 1271876 w 3948401"/>
                <a:gd name="connsiteY4" fmla="*/ 2790825 h 3098834"/>
                <a:gd name="connsiteX5" fmla="*/ 1148051 w 3948401"/>
                <a:gd name="connsiteY5" fmla="*/ 2833687 h 3098834"/>
                <a:gd name="connsiteX6" fmla="*/ 988348 w 3948401"/>
                <a:gd name="connsiteY6" fmla="*/ 2861310 h 3098834"/>
                <a:gd name="connsiteX7" fmla="*/ 871826 w 3948401"/>
                <a:gd name="connsiteY7" fmla="*/ 2933700 h 3098834"/>
                <a:gd name="connsiteX8" fmla="*/ 776894 w 3948401"/>
                <a:gd name="connsiteY8" fmla="*/ 2986405 h 3098834"/>
                <a:gd name="connsiteX9" fmla="*/ 662276 w 3948401"/>
                <a:gd name="connsiteY9" fmla="*/ 3057525 h 3098834"/>
                <a:gd name="connsiteX10" fmla="*/ 547976 w 3948401"/>
                <a:gd name="connsiteY10" fmla="*/ 3095625 h 3098834"/>
                <a:gd name="connsiteX11" fmla="*/ 414626 w 3948401"/>
                <a:gd name="connsiteY11" fmla="*/ 3095625 h 3098834"/>
                <a:gd name="connsiteX12" fmla="*/ 290801 w 3948401"/>
                <a:gd name="connsiteY12" fmla="*/ 3086100 h 3098834"/>
                <a:gd name="connsiteX13" fmla="*/ 147926 w 3948401"/>
                <a:gd name="connsiteY13" fmla="*/ 3048000 h 3098834"/>
                <a:gd name="connsiteX14" fmla="*/ 66646 w 3948401"/>
                <a:gd name="connsiteY14" fmla="*/ 2949575 h 3098834"/>
                <a:gd name="connsiteX15" fmla="*/ 3464 w 3948401"/>
                <a:gd name="connsiteY15" fmla="*/ 2797175 h 3098834"/>
                <a:gd name="connsiteX16" fmla="*/ 174913 w 3948401"/>
                <a:gd name="connsiteY16" fmla="*/ 2609850 h 3098834"/>
                <a:gd name="connsiteX17" fmla="*/ 424151 w 3948401"/>
                <a:gd name="connsiteY17" fmla="*/ 2435225 h 3098834"/>
                <a:gd name="connsiteX18" fmla="*/ 697201 w 3948401"/>
                <a:gd name="connsiteY18" fmla="*/ 2349500 h 3098834"/>
                <a:gd name="connsiteX19" fmla="*/ 909926 w 3948401"/>
                <a:gd name="connsiteY19" fmla="*/ 2147888 h 3098834"/>
                <a:gd name="connsiteX20" fmla="*/ 1206788 w 3948401"/>
                <a:gd name="connsiteY20" fmla="*/ 2065338 h 3098834"/>
                <a:gd name="connsiteX21" fmla="*/ 1435389 w 3948401"/>
                <a:gd name="connsiteY21" fmla="*/ 2066925 h 3098834"/>
                <a:gd name="connsiteX22" fmla="*/ 1667164 w 3948401"/>
                <a:gd name="connsiteY22" fmla="*/ 2052637 h 3098834"/>
                <a:gd name="connsiteX23" fmla="*/ 1786225 w 3948401"/>
                <a:gd name="connsiteY23" fmla="*/ 2043112 h 3098834"/>
                <a:gd name="connsiteX24" fmla="*/ 1891001 w 3948401"/>
                <a:gd name="connsiteY24" fmla="*/ 2043113 h 3098834"/>
                <a:gd name="connsiteX25" fmla="*/ 2067213 w 3948401"/>
                <a:gd name="connsiteY25" fmla="*/ 1885951 h 3098834"/>
                <a:gd name="connsiteX26" fmla="*/ 2191039 w 3948401"/>
                <a:gd name="connsiteY26" fmla="*/ 1762125 h 3098834"/>
                <a:gd name="connsiteX27" fmla="*/ 2319626 w 3948401"/>
                <a:gd name="connsiteY27" fmla="*/ 1657350 h 3098834"/>
                <a:gd name="connsiteX28" fmla="*/ 2419638 w 3948401"/>
                <a:gd name="connsiteY28" fmla="*/ 1524000 h 3098834"/>
                <a:gd name="connsiteX29" fmla="*/ 2491077 w 3948401"/>
                <a:gd name="connsiteY29" fmla="*/ 1338262 h 3098834"/>
                <a:gd name="connsiteX30" fmla="*/ 2562513 w 3948401"/>
                <a:gd name="connsiteY30" fmla="*/ 1195388 h 3098834"/>
                <a:gd name="connsiteX31" fmla="*/ 2653001 w 3948401"/>
                <a:gd name="connsiteY31" fmla="*/ 1114424 h 3098834"/>
                <a:gd name="connsiteX32" fmla="*/ 2795876 w 3948401"/>
                <a:gd name="connsiteY32" fmla="*/ 1076325 h 3098834"/>
                <a:gd name="connsiteX33" fmla="*/ 2929226 w 3948401"/>
                <a:gd name="connsiteY33" fmla="*/ 1114425 h 3098834"/>
                <a:gd name="connsiteX34" fmla="*/ 3038763 w 3948401"/>
                <a:gd name="connsiteY34" fmla="*/ 1295400 h 3098834"/>
                <a:gd name="connsiteX35" fmla="*/ 3267363 w 3948401"/>
                <a:gd name="connsiteY35" fmla="*/ 1147763 h 3098834"/>
                <a:gd name="connsiteX36" fmla="*/ 3376901 w 3948401"/>
                <a:gd name="connsiteY36" fmla="*/ 1000125 h 3098834"/>
                <a:gd name="connsiteX37" fmla="*/ 3438813 w 3948401"/>
                <a:gd name="connsiteY37" fmla="*/ 885825 h 3098834"/>
                <a:gd name="connsiteX38" fmla="*/ 3538826 w 3948401"/>
                <a:gd name="connsiteY38" fmla="*/ 790575 h 3098834"/>
                <a:gd name="connsiteX39" fmla="*/ 3624551 w 3948401"/>
                <a:gd name="connsiteY39" fmla="*/ 676275 h 3098834"/>
                <a:gd name="connsiteX40" fmla="*/ 3738851 w 3948401"/>
                <a:gd name="connsiteY40" fmla="*/ 514350 h 3098834"/>
                <a:gd name="connsiteX41" fmla="*/ 3796001 w 3948401"/>
                <a:gd name="connsiteY41" fmla="*/ 285750 h 3098834"/>
                <a:gd name="connsiteX42" fmla="*/ 3881726 w 3948401"/>
                <a:gd name="connsiteY42" fmla="*/ 123825 h 3098834"/>
                <a:gd name="connsiteX43" fmla="*/ 3948401 w 3948401"/>
                <a:gd name="connsiteY43" fmla="*/ 0 h 3098834"/>
                <a:gd name="connsiteX0" fmla="*/ 1890833 w 3938708"/>
                <a:gd name="connsiteY0" fmla="*/ 2657475 h 3098834"/>
                <a:gd name="connsiteX1" fmla="*/ 1704143 w 3938708"/>
                <a:gd name="connsiteY1" fmla="*/ 2687320 h 3098834"/>
                <a:gd name="connsiteX2" fmla="*/ 1553013 w 3938708"/>
                <a:gd name="connsiteY2" fmla="*/ 2708275 h 3098834"/>
                <a:gd name="connsiteX3" fmla="*/ 1427283 w 3938708"/>
                <a:gd name="connsiteY3" fmla="*/ 2747010 h 3098834"/>
                <a:gd name="connsiteX4" fmla="*/ 1262183 w 3938708"/>
                <a:gd name="connsiteY4" fmla="*/ 2790825 h 3098834"/>
                <a:gd name="connsiteX5" fmla="*/ 1138358 w 3938708"/>
                <a:gd name="connsiteY5" fmla="*/ 2833687 h 3098834"/>
                <a:gd name="connsiteX6" fmla="*/ 978655 w 3938708"/>
                <a:gd name="connsiteY6" fmla="*/ 2861310 h 3098834"/>
                <a:gd name="connsiteX7" fmla="*/ 862133 w 3938708"/>
                <a:gd name="connsiteY7" fmla="*/ 2933700 h 3098834"/>
                <a:gd name="connsiteX8" fmla="*/ 767201 w 3938708"/>
                <a:gd name="connsiteY8" fmla="*/ 2986405 h 3098834"/>
                <a:gd name="connsiteX9" fmla="*/ 652583 w 3938708"/>
                <a:gd name="connsiteY9" fmla="*/ 3057525 h 3098834"/>
                <a:gd name="connsiteX10" fmla="*/ 538283 w 3938708"/>
                <a:gd name="connsiteY10" fmla="*/ 3095625 h 3098834"/>
                <a:gd name="connsiteX11" fmla="*/ 404933 w 3938708"/>
                <a:gd name="connsiteY11" fmla="*/ 3095625 h 3098834"/>
                <a:gd name="connsiteX12" fmla="*/ 281108 w 3938708"/>
                <a:gd name="connsiteY12" fmla="*/ 3086100 h 3098834"/>
                <a:gd name="connsiteX13" fmla="*/ 138233 w 3938708"/>
                <a:gd name="connsiteY13" fmla="*/ 3048000 h 3098834"/>
                <a:gd name="connsiteX14" fmla="*/ 56953 w 3938708"/>
                <a:gd name="connsiteY14" fmla="*/ 2949575 h 3098834"/>
                <a:gd name="connsiteX15" fmla="*/ 3931 w 3938708"/>
                <a:gd name="connsiteY15" fmla="*/ 2756535 h 3098834"/>
                <a:gd name="connsiteX16" fmla="*/ 165220 w 3938708"/>
                <a:gd name="connsiteY16" fmla="*/ 2609850 h 3098834"/>
                <a:gd name="connsiteX17" fmla="*/ 414458 w 3938708"/>
                <a:gd name="connsiteY17" fmla="*/ 2435225 h 3098834"/>
                <a:gd name="connsiteX18" fmla="*/ 687508 w 3938708"/>
                <a:gd name="connsiteY18" fmla="*/ 2349500 h 3098834"/>
                <a:gd name="connsiteX19" fmla="*/ 900233 w 3938708"/>
                <a:gd name="connsiteY19" fmla="*/ 2147888 h 3098834"/>
                <a:gd name="connsiteX20" fmla="*/ 1197095 w 3938708"/>
                <a:gd name="connsiteY20" fmla="*/ 2065338 h 3098834"/>
                <a:gd name="connsiteX21" fmla="*/ 1425696 w 3938708"/>
                <a:gd name="connsiteY21" fmla="*/ 2066925 h 3098834"/>
                <a:gd name="connsiteX22" fmla="*/ 1657471 w 3938708"/>
                <a:gd name="connsiteY22" fmla="*/ 2052637 h 3098834"/>
                <a:gd name="connsiteX23" fmla="*/ 1776532 w 3938708"/>
                <a:gd name="connsiteY23" fmla="*/ 2043112 h 3098834"/>
                <a:gd name="connsiteX24" fmla="*/ 1881308 w 3938708"/>
                <a:gd name="connsiteY24" fmla="*/ 2043113 h 3098834"/>
                <a:gd name="connsiteX25" fmla="*/ 2057520 w 3938708"/>
                <a:gd name="connsiteY25" fmla="*/ 1885951 h 3098834"/>
                <a:gd name="connsiteX26" fmla="*/ 2181346 w 3938708"/>
                <a:gd name="connsiteY26" fmla="*/ 1762125 h 3098834"/>
                <a:gd name="connsiteX27" fmla="*/ 2309933 w 3938708"/>
                <a:gd name="connsiteY27" fmla="*/ 1657350 h 3098834"/>
                <a:gd name="connsiteX28" fmla="*/ 2409945 w 3938708"/>
                <a:gd name="connsiteY28" fmla="*/ 1524000 h 3098834"/>
                <a:gd name="connsiteX29" fmla="*/ 2481384 w 3938708"/>
                <a:gd name="connsiteY29" fmla="*/ 1338262 h 3098834"/>
                <a:gd name="connsiteX30" fmla="*/ 2552820 w 3938708"/>
                <a:gd name="connsiteY30" fmla="*/ 1195388 h 3098834"/>
                <a:gd name="connsiteX31" fmla="*/ 2643308 w 3938708"/>
                <a:gd name="connsiteY31" fmla="*/ 1114424 h 3098834"/>
                <a:gd name="connsiteX32" fmla="*/ 2786183 w 3938708"/>
                <a:gd name="connsiteY32" fmla="*/ 1076325 h 3098834"/>
                <a:gd name="connsiteX33" fmla="*/ 2919533 w 3938708"/>
                <a:gd name="connsiteY33" fmla="*/ 1114425 h 3098834"/>
                <a:gd name="connsiteX34" fmla="*/ 3029070 w 3938708"/>
                <a:gd name="connsiteY34" fmla="*/ 1295400 h 3098834"/>
                <a:gd name="connsiteX35" fmla="*/ 3257670 w 3938708"/>
                <a:gd name="connsiteY35" fmla="*/ 1147763 h 3098834"/>
                <a:gd name="connsiteX36" fmla="*/ 3367208 w 3938708"/>
                <a:gd name="connsiteY36" fmla="*/ 1000125 h 3098834"/>
                <a:gd name="connsiteX37" fmla="*/ 3429120 w 3938708"/>
                <a:gd name="connsiteY37" fmla="*/ 885825 h 3098834"/>
                <a:gd name="connsiteX38" fmla="*/ 3529133 w 3938708"/>
                <a:gd name="connsiteY38" fmla="*/ 790575 h 3098834"/>
                <a:gd name="connsiteX39" fmla="*/ 3614858 w 3938708"/>
                <a:gd name="connsiteY39" fmla="*/ 676275 h 3098834"/>
                <a:gd name="connsiteX40" fmla="*/ 3729158 w 3938708"/>
                <a:gd name="connsiteY40" fmla="*/ 514350 h 3098834"/>
                <a:gd name="connsiteX41" fmla="*/ 3786308 w 3938708"/>
                <a:gd name="connsiteY41" fmla="*/ 285750 h 3098834"/>
                <a:gd name="connsiteX42" fmla="*/ 3872033 w 3938708"/>
                <a:gd name="connsiteY42" fmla="*/ 123825 h 3098834"/>
                <a:gd name="connsiteX43" fmla="*/ 3938708 w 3938708"/>
                <a:gd name="connsiteY43"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15595 w 3939845"/>
                <a:gd name="connsiteY17" fmla="*/ 2435225 h 3098834"/>
                <a:gd name="connsiteX18" fmla="*/ 688645 w 3939845"/>
                <a:gd name="connsiteY18" fmla="*/ 2349500 h 3098834"/>
                <a:gd name="connsiteX19" fmla="*/ 901370 w 3939845"/>
                <a:gd name="connsiteY19" fmla="*/ 2147888 h 3098834"/>
                <a:gd name="connsiteX20" fmla="*/ 1198232 w 3939845"/>
                <a:gd name="connsiteY20" fmla="*/ 2065338 h 3098834"/>
                <a:gd name="connsiteX21" fmla="*/ 1426833 w 3939845"/>
                <a:gd name="connsiteY21" fmla="*/ 2066925 h 3098834"/>
                <a:gd name="connsiteX22" fmla="*/ 1658608 w 3939845"/>
                <a:gd name="connsiteY22" fmla="*/ 2052637 h 3098834"/>
                <a:gd name="connsiteX23" fmla="*/ 1777669 w 3939845"/>
                <a:gd name="connsiteY23" fmla="*/ 2043112 h 3098834"/>
                <a:gd name="connsiteX24" fmla="*/ 1882445 w 3939845"/>
                <a:gd name="connsiteY24" fmla="*/ 2043113 h 3098834"/>
                <a:gd name="connsiteX25" fmla="*/ 2058657 w 3939845"/>
                <a:gd name="connsiteY25" fmla="*/ 1885951 h 3098834"/>
                <a:gd name="connsiteX26" fmla="*/ 2182483 w 3939845"/>
                <a:gd name="connsiteY26" fmla="*/ 1762125 h 3098834"/>
                <a:gd name="connsiteX27" fmla="*/ 2311070 w 3939845"/>
                <a:gd name="connsiteY27" fmla="*/ 1657350 h 3098834"/>
                <a:gd name="connsiteX28" fmla="*/ 2411082 w 3939845"/>
                <a:gd name="connsiteY28" fmla="*/ 1524000 h 3098834"/>
                <a:gd name="connsiteX29" fmla="*/ 2482521 w 3939845"/>
                <a:gd name="connsiteY29" fmla="*/ 1338262 h 3098834"/>
                <a:gd name="connsiteX30" fmla="*/ 2553957 w 3939845"/>
                <a:gd name="connsiteY30" fmla="*/ 1195388 h 3098834"/>
                <a:gd name="connsiteX31" fmla="*/ 2644445 w 3939845"/>
                <a:gd name="connsiteY31" fmla="*/ 1114424 h 3098834"/>
                <a:gd name="connsiteX32" fmla="*/ 2787320 w 3939845"/>
                <a:gd name="connsiteY32" fmla="*/ 1076325 h 3098834"/>
                <a:gd name="connsiteX33" fmla="*/ 2920670 w 3939845"/>
                <a:gd name="connsiteY33" fmla="*/ 1114425 h 3098834"/>
                <a:gd name="connsiteX34" fmla="*/ 3030207 w 3939845"/>
                <a:gd name="connsiteY34" fmla="*/ 1295400 h 3098834"/>
                <a:gd name="connsiteX35" fmla="*/ 3258807 w 3939845"/>
                <a:gd name="connsiteY35" fmla="*/ 1147763 h 3098834"/>
                <a:gd name="connsiteX36" fmla="*/ 3368345 w 3939845"/>
                <a:gd name="connsiteY36" fmla="*/ 1000125 h 3098834"/>
                <a:gd name="connsiteX37" fmla="*/ 3430257 w 3939845"/>
                <a:gd name="connsiteY37" fmla="*/ 885825 h 3098834"/>
                <a:gd name="connsiteX38" fmla="*/ 3530270 w 3939845"/>
                <a:gd name="connsiteY38" fmla="*/ 790575 h 3098834"/>
                <a:gd name="connsiteX39" fmla="*/ 3615995 w 3939845"/>
                <a:gd name="connsiteY39" fmla="*/ 676275 h 3098834"/>
                <a:gd name="connsiteX40" fmla="*/ 3730295 w 3939845"/>
                <a:gd name="connsiteY40" fmla="*/ 514350 h 3098834"/>
                <a:gd name="connsiteX41" fmla="*/ 3787445 w 3939845"/>
                <a:gd name="connsiteY41" fmla="*/ 285750 h 3098834"/>
                <a:gd name="connsiteX42" fmla="*/ 3873170 w 3939845"/>
                <a:gd name="connsiteY42" fmla="*/ 123825 h 3098834"/>
                <a:gd name="connsiteX43" fmla="*/ 3939845 w 3939845"/>
                <a:gd name="connsiteY43"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15595 w 3939845"/>
                <a:gd name="connsiteY17" fmla="*/ 2435225 h 3098834"/>
                <a:gd name="connsiteX18" fmla="*/ 632765 w 3939845"/>
                <a:gd name="connsiteY18" fmla="*/ 2247900 h 3098834"/>
                <a:gd name="connsiteX19" fmla="*/ 901370 w 3939845"/>
                <a:gd name="connsiteY19" fmla="*/ 2147888 h 3098834"/>
                <a:gd name="connsiteX20" fmla="*/ 1198232 w 3939845"/>
                <a:gd name="connsiteY20" fmla="*/ 2065338 h 3098834"/>
                <a:gd name="connsiteX21" fmla="*/ 1426833 w 3939845"/>
                <a:gd name="connsiteY21" fmla="*/ 2066925 h 3098834"/>
                <a:gd name="connsiteX22" fmla="*/ 1658608 w 3939845"/>
                <a:gd name="connsiteY22" fmla="*/ 2052637 h 3098834"/>
                <a:gd name="connsiteX23" fmla="*/ 1777669 w 3939845"/>
                <a:gd name="connsiteY23" fmla="*/ 2043112 h 3098834"/>
                <a:gd name="connsiteX24" fmla="*/ 1882445 w 3939845"/>
                <a:gd name="connsiteY24" fmla="*/ 2043113 h 3098834"/>
                <a:gd name="connsiteX25" fmla="*/ 2058657 w 3939845"/>
                <a:gd name="connsiteY25" fmla="*/ 1885951 h 3098834"/>
                <a:gd name="connsiteX26" fmla="*/ 2182483 w 3939845"/>
                <a:gd name="connsiteY26" fmla="*/ 1762125 h 3098834"/>
                <a:gd name="connsiteX27" fmla="*/ 2311070 w 3939845"/>
                <a:gd name="connsiteY27" fmla="*/ 1657350 h 3098834"/>
                <a:gd name="connsiteX28" fmla="*/ 2411082 w 3939845"/>
                <a:gd name="connsiteY28" fmla="*/ 1524000 h 3098834"/>
                <a:gd name="connsiteX29" fmla="*/ 2482521 w 3939845"/>
                <a:gd name="connsiteY29" fmla="*/ 1338262 h 3098834"/>
                <a:gd name="connsiteX30" fmla="*/ 2553957 w 3939845"/>
                <a:gd name="connsiteY30" fmla="*/ 1195388 h 3098834"/>
                <a:gd name="connsiteX31" fmla="*/ 2644445 w 3939845"/>
                <a:gd name="connsiteY31" fmla="*/ 1114424 h 3098834"/>
                <a:gd name="connsiteX32" fmla="*/ 2787320 w 3939845"/>
                <a:gd name="connsiteY32" fmla="*/ 1076325 h 3098834"/>
                <a:gd name="connsiteX33" fmla="*/ 2920670 w 3939845"/>
                <a:gd name="connsiteY33" fmla="*/ 1114425 h 3098834"/>
                <a:gd name="connsiteX34" fmla="*/ 3030207 w 3939845"/>
                <a:gd name="connsiteY34" fmla="*/ 1295400 h 3098834"/>
                <a:gd name="connsiteX35" fmla="*/ 3258807 w 3939845"/>
                <a:gd name="connsiteY35" fmla="*/ 1147763 h 3098834"/>
                <a:gd name="connsiteX36" fmla="*/ 3368345 w 3939845"/>
                <a:gd name="connsiteY36" fmla="*/ 1000125 h 3098834"/>
                <a:gd name="connsiteX37" fmla="*/ 3430257 w 3939845"/>
                <a:gd name="connsiteY37" fmla="*/ 885825 h 3098834"/>
                <a:gd name="connsiteX38" fmla="*/ 3530270 w 3939845"/>
                <a:gd name="connsiteY38" fmla="*/ 790575 h 3098834"/>
                <a:gd name="connsiteX39" fmla="*/ 3615995 w 3939845"/>
                <a:gd name="connsiteY39" fmla="*/ 676275 h 3098834"/>
                <a:gd name="connsiteX40" fmla="*/ 3730295 w 3939845"/>
                <a:gd name="connsiteY40" fmla="*/ 514350 h 3098834"/>
                <a:gd name="connsiteX41" fmla="*/ 3787445 w 3939845"/>
                <a:gd name="connsiteY41" fmla="*/ 285750 h 3098834"/>
                <a:gd name="connsiteX42" fmla="*/ 3873170 w 3939845"/>
                <a:gd name="connsiteY42" fmla="*/ 123825 h 3098834"/>
                <a:gd name="connsiteX43" fmla="*/ 3939845 w 3939845"/>
                <a:gd name="connsiteY43"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32765 w 3939845"/>
                <a:gd name="connsiteY18" fmla="*/ 2247900 h 3098834"/>
                <a:gd name="connsiteX19" fmla="*/ 901370 w 3939845"/>
                <a:gd name="connsiteY19" fmla="*/ 2147888 h 3098834"/>
                <a:gd name="connsiteX20" fmla="*/ 1198232 w 3939845"/>
                <a:gd name="connsiteY20" fmla="*/ 2065338 h 3098834"/>
                <a:gd name="connsiteX21" fmla="*/ 1426833 w 3939845"/>
                <a:gd name="connsiteY21" fmla="*/ 2066925 h 3098834"/>
                <a:gd name="connsiteX22" fmla="*/ 1658608 w 3939845"/>
                <a:gd name="connsiteY22" fmla="*/ 2052637 h 3098834"/>
                <a:gd name="connsiteX23" fmla="*/ 1777669 w 3939845"/>
                <a:gd name="connsiteY23" fmla="*/ 2043112 h 3098834"/>
                <a:gd name="connsiteX24" fmla="*/ 1882445 w 3939845"/>
                <a:gd name="connsiteY24" fmla="*/ 2043113 h 3098834"/>
                <a:gd name="connsiteX25" fmla="*/ 2058657 w 3939845"/>
                <a:gd name="connsiteY25" fmla="*/ 1885951 h 3098834"/>
                <a:gd name="connsiteX26" fmla="*/ 2182483 w 3939845"/>
                <a:gd name="connsiteY26" fmla="*/ 1762125 h 3098834"/>
                <a:gd name="connsiteX27" fmla="*/ 2311070 w 3939845"/>
                <a:gd name="connsiteY27" fmla="*/ 1657350 h 3098834"/>
                <a:gd name="connsiteX28" fmla="*/ 2411082 w 3939845"/>
                <a:gd name="connsiteY28" fmla="*/ 1524000 h 3098834"/>
                <a:gd name="connsiteX29" fmla="*/ 2482521 w 3939845"/>
                <a:gd name="connsiteY29" fmla="*/ 1338262 h 3098834"/>
                <a:gd name="connsiteX30" fmla="*/ 2553957 w 3939845"/>
                <a:gd name="connsiteY30" fmla="*/ 1195388 h 3098834"/>
                <a:gd name="connsiteX31" fmla="*/ 2644445 w 3939845"/>
                <a:gd name="connsiteY31" fmla="*/ 1114424 h 3098834"/>
                <a:gd name="connsiteX32" fmla="*/ 2787320 w 3939845"/>
                <a:gd name="connsiteY32" fmla="*/ 1076325 h 3098834"/>
                <a:gd name="connsiteX33" fmla="*/ 2920670 w 3939845"/>
                <a:gd name="connsiteY33" fmla="*/ 1114425 h 3098834"/>
                <a:gd name="connsiteX34" fmla="*/ 3030207 w 3939845"/>
                <a:gd name="connsiteY34" fmla="*/ 1295400 h 3098834"/>
                <a:gd name="connsiteX35" fmla="*/ 3258807 w 3939845"/>
                <a:gd name="connsiteY35" fmla="*/ 1147763 h 3098834"/>
                <a:gd name="connsiteX36" fmla="*/ 3368345 w 3939845"/>
                <a:gd name="connsiteY36" fmla="*/ 1000125 h 3098834"/>
                <a:gd name="connsiteX37" fmla="*/ 3430257 w 3939845"/>
                <a:gd name="connsiteY37" fmla="*/ 885825 h 3098834"/>
                <a:gd name="connsiteX38" fmla="*/ 3530270 w 3939845"/>
                <a:gd name="connsiteY38" fmla="*/ 790575 h 3098834"/>
                <a:gd name="connsiteX39" fmla="*/ 3615995 w 3939845"/>
                <a:gd name="connsiteY39" fmla="*/ 676275 h 3098834"/>
                <a:gd name="connsiteX40" fmla="*/ 3730295 w 3939845"/>
                <a:gd name="connsiteY40" fmla="*/ 514350 h 3098834"/>
                <a:gd name="connsiteX41" fmla="*/ 3787445 w 3939845"/>
                <a:gd name="connsiteY41" fmla="*/ 285750 h 3098834"/>
                <a:gd name="connsiteX42" fmla="*/ 3873170 w 3939845"/>
                <a:gd name="connsiteY42" fmla="*/ 123825 h 3098834"/>
                <a:gd name="connsiteX43" fmla="*/ 3939845 w 3939845"/>
                <a:gd name="connsiteY43"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32765 w 3939845"/>
                <a:gd name="connsiteY18" fmla="*/ 2247900 h 3098834"/>
                <a:gd name="connsiteX19" fmla="*/ 901370 w 3939845"/>
                <a:gd name="connsiteY19" fmla="*/ 2147888 h 3098834"/>
                <a:gd name="connsiteX20" fmla="*/ 1111872 w 3939845"/>
                <a:gd name="connsiteY20" fmla="*/ 2146618 h 3098834"/>
                <a:gd name="connsiteX21" fmla="*/ 1426833 w 3939845"/>
                <a:gd name="connsiteY21" fmla="*/ 2066925 h 3098834"/>
                <a:gd name="connsiteX22" fmla="*/ 1658608 w 3939845"/>
                <a:gd name="connsiteY22" fmla="*/ 2052637 h 3098834"/>
                <a:gd name="connsiteX23" fmla="*/ 1777669 w 3939845"/>
                <a:gd name="connsiteY23" fmla="*/ 2043112 h 3098834"/>
                <a:gd name="connsiteX24" fmla="*/ 1882445 w 3939845"/>
                <a:gd name="connsiteY24" fmla="*/ 2043113 h 3098834"/>
                <a:gd name="connsiteX25" fmla="*/ 2058657 w 3939845"/>
                <a:gd name="connsiteY25" fmla="*/ 1885951 h 3098834"/>
                <a:gd name="connsiteX26" fmla="*/ 2182483 w 3939845"/>
                <a:gd name="connsiteY26" fmla="*/ 1762125 h 3098834"/>
                <a:gd name="connsiteX27" fmla="*/ 2311070 w 3939845"/>
                <a:gd name="connsiteY27" fmla="*/ 1657350 h 3098834"/>
                <a:gd name="connsiteX28" fmla="*/ 2411082 w 3939845"/>
                <a:gd name="connsiteY28" fmla="*/ 1524000 h 3098834"/>
                <a:gd name="connsiteX29" fmla="*/ 2482521 w 3939845"/>
                <a:gd name="connsiteY29" fmla="*/ 1338262 h 3098834"/>
                <a:gd name="connsiteX30" fmla="*/ 2553957 w 3939845"/>
                <a:gd name="connsiteY30" fmla="*/ 1195388 h 3098834"/>
                <a:gd name="connsiteX31" fmla="*/ 2644445 w 3939845"/>
                <a:gd name="connsiteY31" fmla="*/ 1114424 h 3098834"/>
                <a:gd name="connsiteX32" fmla="*/ 2787320 w 3939845"/>
                <a:gd name="connsiteY32" fmla="*/ 1076325 h 3098834"/>
                <a:gd name="connsiteX33" fmla="*/ 2920670 w 3939845"/>
                <a:gd name="connsiteY33" fmla="*/ 1114425 h 3098834"/>
                <a:gd name="connsiteX34" fmla="*/ 3030207 w 3939845"/>
                <a:gd name="connsiteY34" fmla="*/ 1295400 h 3098834"/>
                <a:gd name="connsiteX35" fmla="*/ 3258807 w 3939845"/>
                <a:gd name="connsiteY35" fmla="*/ 1147763 h 3098834"/>
                <a:gd name="connsiteX36" fmla="*/ 3368345 w 3939845"/>
                <a:gd name="connsiteY36" fmla="*/ 1000125 h 3098834"/>
                <a:gd name="connsiteX37" fmla="*/ 3430257 w 3939845"/>
                <a:gd name="connsiteY37" fmla="*/ 885825 h 3098834"/>
                <a:gd name="connsiteX38" fmla="*/ 3530270 w 3939845"/>
                <a:gd name="connsiteY38" fmla="*/ 790575 h 3098834"/>
                <a:gd name="connsiteX39" fmla="*/ 3615995 w 3939845"/>
                <a:gd name="connsiteY39" fmla="*/ 676275 h 3098834"/>
                <a:gd name="connsiteX40" fmla="*/ 3730295 w 3939845"/>
                <a:gd name="connsiteY40" fmla="*/ 514350 h 3098834"/>
                <a:gd name="connsiteX41" fmla="*/ 3787445 w 3939845"/>
                <a:gd name="connsiteY41" fmla="*/ 285750 h 3098834"/>
                <a:gd name="connsiteX42" fmla="*/ 3873170 w 3939845"/>
                <a:gd name="connsiteY42" fmla="*/ 123825 h 3098834"/>
                <a:gd name="connsiteX43" fmla="*/ 3939845 w 3939845"/>
                <a:gd name="connsiteY43"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32765 w 3939845"/>
                <a:gd name="connsiteY18" fmla="*/ 2247900 h 3098834"/>
                <a:gd name="connsiteX19" fmla="*/ 901370 w 3939845"/>
                <a:gd name="connsiteY19" fmla="*/ 2147888 h 3098834"/>
                <a:gd name="connsiteX20" fmla="*/ 1111872 w 3939845"/>
                <a:gd name="connsiteY20" fmla="*/ 2192338 h 3098834"/>
                <a:gd name="connsiteX21" fmla="*/ 1426833 w 3939845"/>
                <a:gd name="connsiteY21" fmla="*/ 2066925 h 3098834"/>
                <a:gd name="connsiteX22" fmla="*/ 1658608 w 3939845"/>
                <a:gd name="connsiteY22" fmla="*/ 2052637 h 3098834"/>
                <a:gd name="connsiteX23" fmla="*/ 1777669 w 3939845"/>
                <a:gd name="connsiteY23" fmla="*/ 2043112 h 3098834"/>
                <a:gd name="connsiteX24" fmla="*/ 1882445 w 3939845"/>
                <a:gd name="connsiteY24" fmla="*/ 2043113 h 3098834"/>
                <a:gd name="connsiteX25" fmla="*/ 2058657 w 3939845"/>
                <a:gd name="connsiteY25" fmla="*/ 1885951 h 3098834"/>
                <a:gd name="connsiteX26" fmla="*/ 2182483 w 3939845"/>
                <a:gd name="connsiteY26" fmla="*/ 1762125 h 3098834"/>
                <a:gd name="connsiteX27" fmla="*/ 2311070 w 3939845"/>
                <a:gd name="connsiteY27" fmla="*/ 1657350 h 3098834"/>
                <a:gd name="connsiteX28" fmla="*/ 2411082 w 3939845"/>
                <a:gd name="connsiteY28" fmla="*/ 1524000 h 3098834"/>
                <a:gd name="connsiteX29" fmla="*/ 2482521 w 3939845"/>
                <a:gd name="connsiteY29" fmla="*/ 1338262 h 3098834"/>
                <a:gd name="connsiteX30" fmla="*/ 2553957 w 3939845"/>
                <a:gd name="connsiteY30" fmla="*/ 1195388 h 3098834"/>
                <a:gd name="connsiteX31" fmla="*/ 2644445 w 3939845"/>
                <a:gd name="connsiteY31" fmla="*/ 1114424 h 3098834"/>
                <a:gd name="connsiteX32" fmla="*/ 2787320 w 3939845"/>
                <a:gd name="connsiteY32" fmla="*/ 1076325 h 3098834"/>
                <a:gd name="connsiteX33" fmla="*/ 2920670 w 3939845"/>
                <a:gd name="connsiteY33" fmla="*/ 1114425 h 3098834"/>
                <a:gd name="connsiteX34" fmla="*/ 3030207 w 3939845"/>
                <a:gd name="connsiteY34" fmla="*/ 1295400 h 3098834"/>
                <a:gd name="connsiteX35" fmla="*/ 3258807 w 3939845"/>
                <a:gd name="connsiteY35" fmla="*/ 1147763 h 3098834"/>
                <a:gd name="connsiteX36" fmla="*/ 3368345 w 3939845"/>
                <a:gd name="connsiteY36" fmla="*/ 1000125 h 3098834"/>
                <a:gd name="connsiteX37" fmla="*/ 3430257 w 3939845"/>
                <a:gd name="connsiteY37" fmla="*/ 885825 h 3098834"/>
                <a:gd name="connsiteX38" fmla="*/ 3530270 w 3939845"/>
                <a:gd name="connsiteY38" fmla="*/ 790575 h 3098834"/>
                <a:gd name="connsiteX39" fmla="*/ 3615995 w 3939845"/>
                <a:gd name="connsiteY39" fmla="*/ 676275 h 3098834"/>
                <a:gd name="connsiteX40" fmla="*/ 3730295 w 3939845"/>
                <a:gd name="connsiteY40" fmla="*/ 514350 h 3098834"/>
                <a:gd name="connsiteX41" fmla="*/ 3787445 w 3939845"/>
                <a:gd name="connsiteY41" fmla="*/ 285750 h 3098834"/>
                <a:gd name="connsiteX42" fmla="*/ 3873170 w 3939845"/>
                <a:gd name="connsiteY42" fmla="*/ 123825 h 3098834"/>
                <a:gd name="connsiteX43" fmla="*/ 3939845 w 3939845"/>
                <a:gd name="connsiteY43"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32765 w 3939845"/>
                <a:gd name="connsiteY18" fmla="*/ 2247900 h 3098834"/>
                <a:gd name="connsiteX19" fmla="*/ 901370 w 3939845"/>
                <a:gd name="connsiteY19" fmla="*/ 2147888 h 3098834"/>
                <a:gd name="connsiteX20" fmla="*/ 1111872 w 3939845"/>
                <a:gd name="connsiteY20" fmla="*/ 2177098 h 3098834"/>
                <a:gd name="connsiteX21" fmla="*/ 1426833 w 3939845"/>
                <a:gd name="connsiteY21" fmla="*/ 2066925 h 3098834"/>
                <a:gd name="connsiteX22" fmla="*/ 1658608 w 3939845"/>
                <a:gd name="connsiteY22" fmla="*/ 2052637 h 3098834"/>
                <a:gd name="connsiteX23" fmla="*/ 1777669 w 3939845"/>
                <a:gd name="connsiteY23" fmla="*/ 2043112 h 3098834"/>
                <a:gd name="connsiteX24" fmla="*/ 1882445 w 3939845"/>
                <a:gd name="connsiteY24" fmla="*/ 2043113 h 3098834"/>
                <a:gd name="connsiteX25" fmla="*/ 2058657 w 3939845"/>
                <a:gd name="connsiteY25" fmla="*/ 1885951 h 3098834"/>
                <a:gd name="connsiteX26" fmla="*/ 2182483 w 3939845"/>
                <a:gd name="connsiteY26" fmla="*/ 1762125 h 3098834"/>
                <a:gd name="connsiteX27" fmla="*/ 2311070 w 3939845"/>
                <a:gd name="connsiteY27" fmla="*/ 1657350 h 3098834"/>
                <a:gd name="connsiteX28" fmla="*/ 2411082 w 3939845"/>
                <a:gd name="connsiteY28" fmla="*/ 1524000 h 3098834"/>
                <a:gd name="connsiteX29" fmla="*/ 2482521 w 3939845"/>
                <a:gd name="connsiteY29" fmla="*/ 1338262 h 3098834"/>
                <a:gd name="connsiteX30" fmla="*/ 2553957 w 3939845"/>
                <a:gd name="connsiteY30" fmla="*/ 1195388 h 3098834"/>
                <a:gd name="connsiteX31" fmla="*/ 2644445 w 3939845"/>
                <a:gd name="connsiteY31" fmla="*/ 1114424 h 3098834"/>
                <a:gd name="connsiteX32" fmla="*/ 2787320 w 3939845"/>
                <a:gd name="connsiteY32" fmla="*/ 1076325 h 3098834"/>
                <a:gd name="connsiteX33" fmla="*/ 2920670 w 3939845"/>
                <a:gd name="connsiteY33" fmla="*/ 1114425 h 3098834"/>
                <a:gd name="connsiteX34" fmla="*/ 3030207 w 3939845"/>
                <a:gd name="connsiteY34" fmla="*/ 1295400 h 3098834"/>
                <a:gd name="connsiteX35" fmla="*/ 3258807 w 3939845"/>
                <a:gd name="connsiteY35" fmla="*/ 1147763 h 3098834"/>
                <a:gd name="connsiteX36" fmla="*/ 3368345 w 3939845"/>
                <a:gd name="connsiteY36" fmla="*/ 1000125 h 3098834"/>
                <a:gd name="connsiteX37" fmla="*/ 3430257 w 3939845"/>
                <a:gd name="connsiteY37" fmla="*/ 885825 h 3098834"/>
                <a:gd name="connsiteX38" fmla="*/ 3530270 w 3939845"/>
                <a:gd name="connsiteY38" fmla="*/ 790575 h 3098834"/>
                <a:gd name="connsiteX39" fmla="*/ 3615995 w 3939845"/>
                <a:gd name="connsiteY39" fmla="*/ 676275 h 3098834"/>
                <a:gd name="connsiteX40" fmla="*/ 3730295 w 3939845"/>
                <a:gd name="connsiteY40" fmla="*/ 514350 h 3098834"/>
                <a:gd name="connsiteX41" fmla="*/ 3787445 w 3939845"/>
                <a:gd name="connsiteY41" fmla="*/ 285750 h 3098834"/>
                <a:gd name="connsiteX42" fmla="*/ 3873170 w 3939845"/>
                <a:gd name="connsiteY42" fmla="*/ 123825 h 3098834"/>
                <a:gd name="connsiteX43" fmla="*/ 3939845 w 3939845"/>
                <a:gd name="connsiteY43"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32765 w 3939845"/>
                <a:gd name="connsiteY18" fmla="*/ 2247900 h 3098834"/>
                <a:gd name="connsiteX19" fmla="*/ 855650 w 3939845"/>
                <a:gd name="connsiteY19" fmla="*/ 2168208 h 3098834"/>
                <a:gd name="connsiteX20" fmla="*/ 1111872 w 3939845"/>
                <a:gd name="connsiteY20" fmla="*/ 2177098 h 3098834"/>
                <a:gd name="connsiteX21" fmla="*/ 1426833 w 3939845"/>
                <a:gd name="connsiteY21" fmla="*/ 2066925 h 3098834"/>
                <a:gd name="connsiteX22" fmla="*/ 1658608 w 3939845"/>
                <a:gd name="connsiteY22" fmla="*/ 2052637 h 3098834"/>
                <a:gd name="connsiteX23" fmla="*/ 1777669 w 3939845"/>
                <a:gd name="connsiteY23" fmla="*/ 2043112 h 3098834"/>
                <a:gd name="connsiteX24" fmla="*/ 1882445 w 3939845"/>
                <a:gd name="connsiteY24" fmla="*/ 2043113 h 3098834"/>
                <a:gd name="connsiteX25" fmla="*/ 2058657 w 3939845"/>
                <a:gd name="connsiteY25" fmla="*/ 1885951 h 3098834"/>
                <a:gd name="connsiteX26" fmla="*/ 2182483 w 3939845"/>
                <a:gd name="connsiteY26" fmla="*/ 1762125 h 3098834"/>
                <a:gd name="connsiteX27" fmla="*/ 2311070 w 3939845"/>
                <a:gd name="connsiteY27" fmla="*/ 1657350 h 3098834"/>
                <a:gd name="connsiteX28" fmla="*/ 2411082 w 3939845"/>
                <a:gd name="connsiteY28" fmla="*/ 1524000 h 3098834"/>
                <a:gd name="connsiteX29" fmla="*/ 2482521 w 3939845"/>
                <a:gd name="connsiteY29" fmla="*/ 1338262 h 3098834"/>
                <a:gd name="connsiteX30" fmla="*/ 2553957 w 3939845"/>
                <a:gd name="connsiteY30" fmla="*/ 1195388 h 3098834"/>
                <a:gd name="connsiteX31" fmla="*/ 2644445 w 3939845"/>
                <a:gd name="connsiteY31" fmla="*/ 1114424 h 3098834"/>
                <a:gd name="connsiteX32" fmla="*/ 2787320 w 3939845"/>
                <a:gd name="connsiteY32" fmla="*/ 1076325 h 3098834"/>
                <a:gd name="connsiteX33" fmla="*/ 2920670 w 3939845"/>
                <a:gd name="connsiteY33" fmla="*/ 1114425 h 3098834"/>
                <a:gd name="connsiteX34" fmla="*/ 3030207 w 3939845"/>
                <a:gd name="connsiteY34" fmla="*/ 1295400 h 3098834"/>
                <a:gd name="connsiteX35" fmla="*/ 3258807 w 3939845"/>
                <a:gd name="connsiteY35" fmla="*/ 1147763 h 3098834"/>
                <a:gd name="connsiteX36" fmla="*/ 3368345 w 3939845"/>
                <a:gd name="connsiteY36" fmla="*/ 1000125 h 3098834"/>
                <a:gd name="connsiteX37" fmla="*/ 3430257 w 3939845"/>
                <a:gd name="connsiteY37" fmla="*/ 885825 h 3098834"/>
                <a:gd name="connsiteX38" fmla="*/ 3530270 w 3939845"/>
                <a:gd name="connsiteY38" fmla="*/ 790575 h 3098834"/>
                <a:gd name="connsiteX39" fmla="*/ 3615995 w 3939845"/>
                <a:gd name="connsiteY39" fmla="*/ 676275 h 3098834"/>
                <a:gd name="connsiteX40" fmla="*/ 3730295 w 3939845"/>
                <a:gd name="connsiteY40" fmla="*/ 514350 h 3098834"/>
                <a:gd name="connsiteX41" fmla="*/ 3787445 w 3939845"/>
                <a:gd name="connsiteY41" fmla="*/ 285750 h 3098834"/>
                <a:gd name="connsiteX42" fmla="*/ 3873170 w 3939845"/>
                <a:gd name="connsiteY42" fmla="*/ 123825 h 3098834"/>
                <a:gd name="connsiteX43" fmla="*/ 3939845 w 3939845"/>
                <a:gd name="connsiteY43"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32765 w 3939845"/>
                <a:gd name="connsiteY18" fmla="*/ 2247900 h 3098834"/>
                <a:gd name="connsiteX19" fmla="*/ 860730 w 3939845"/>
                <a:gd name="connsiteY19" fmla="*/ 2112328 h 3098834"/>
                <a:gd name="connsiteX20" fmla="*/ 1111872 w 3939845"/>
                <a:gd name="connsiteY20" fmla="*/ 2177098 h 3098834"/>
                <a:gd name="connsiteX21" fmla="*/ 1426833 w 3939845"/>
                <a:gd name="connsiteY21" fmla="*/ 2066925 h 3098834"/>
                <a:gd name="connsiteX22" fmla="*/ 1658608 w 3939845"/>
                <a:gd name="connsiteY22" fmla="*/ 2052637 h 3098834"/>
                <a:gd name="connsiteX23" fmla="*/ 1777669 w 3939845"/>
                <a:gd name="connsiteY23" fmla="*/ 2043112 h 3098834"/>
                <a:gd name="connsiteX24" fmla="*/ 1882445 w 3939845"/>
                <a:gd name="connsiteY24" fmla="*/ 2043113 h 3098834"/>
                <a:gd name="connsiteX25" fmla="*/ 2058657 w 3939845"/>
                <a:gd name="connsiteY25" fmla="*/ 1885951 h 3098834"/>
                <a:gd name="connsiteX26" fmla="*/ 2182483 w 3939845"/>
                <a:gd name="connsiteY26" fmla="*/ 1762125 h 3098834"/>
                <a:gd name="connsiteX27" fmla="*/ 2311070 w 3939845"/>
                <a:gd name="connsiteY27" fmla="*/ 1657350 h 3098834"/>
                <a:gd name="connsiteX28" fmla="*/ 2411082 w 3939845"/>
                <a:gd name="connsiteY28" fmla="*/ 1524000 h 3098834"/>
                <a:gd name="connsiteX29" fmla="*/ 2482521 w 3939845"/>
                <a:gd name="connsiteY29" fmla="*/ 1338262 h 3098834"/>
                <a:gd name="connsiteX30" fmla="*/ 2553957 w 3939845"/>
                <a:gd name="connsiteY30" fmla="*/ 1195388 h 3098834"/>
                <a:gd name="connsiteX31" fmla="*/ 2644445 w 3939845"/>
                <a:gd name="connsiteY31" fmla="*/ 1114424 h 3098834"/>
                <a:gd name="connsiteX32" fmla="*/ 2787320 w 3939845"/>
                <a:gd name="connsiteY32" fmla="*/ 1076325 h 3098834"/>
                <a:gd name="connsiteX33" fmla="*/ 2920670 w 3939845"/>
                <a:gd name="connsiteY33" fmla="*/ 1114425 h 3098834"/>
                <a:gd name="connsiteX34" fmla="*/ 3030207 w 3939845"/>
                <a:gd name="connsiteY34" fmla="*/ 1295400 h 3098834"/>
                <a:gd name="connsiteX35" fmla="*/ 3258807 w 3939845"/>
                <a:gd name="connsiteY35" fmla="*/ 1147763 h 3098834"/>
                <a:gd name="connsiteX36" fmla="*/ 3368345 w 3939845"/>
                <a:gd name="connsiteY36" fmla="*/ 1000125 h 3098834"/>
                <a:gd name="connsiteX37" fmla="*/ 3430257 w 3939845"/>
                <a:gd name="connsiteY37" fmla="*/ 885825 h 3098834"/>
                <a:gd name="connsiteX38" fmla="*/ 3530270 w 3939845"/>
                <a:gd name="connsiteY38" fmla="*/ 790575 h 3098834"/>
                <a:gd name="connsiteX39" fmla="*/ 3615995 w 3939845"/>
                <a:gd name="connsiteY39" fmla="*/ 676275 h 3098834"/>
                <a:gd name="connsiteX40" fmla="*/ 3730295 w 3939845"/>
                <a:gd name="connsiteY40" fmla="*/ 514350 h 3098834"/>
                <a:gd name="connsiteX41" fmla="*/ 3787445 w 3939845"/>
                <a:gd name="connsiteY41" fmla="*/ 285750 h 3098834"/>
                <a:gd name="connsiteX42" fmla="*/ 3873170 w 3939845"/>
                <a:gd name="connsiteY42" fmla="*/ 123825 h 3098834"/>
                <a:gd name="connsiteX43" fmla="*/ 3939845 w 3939845"/>
                <a:gd name="connsiteY43"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60730 w 3939845"/>
                <a:gd name="connsiteY19" fmla="*/ 2112328 h 3098834"/>
                <a:gd name="connsiteX20" fmla="*/ 1111872 w 3939845"/>
                <a:gd name="connsiteY20" fmla="*/ 2177098 h 3098834"/>
                <a:gd name="connsiteX21" fmla="*/ 1426833 w 3939845"/>
                <a:gd name="connsiteY21" fmla="*/ 2066925 h 3098834"/>
                <a:gd name="connsiteX22" fmla="*/ 1658608 w 3939845"/>
                <a:gd name="connsiteY22" fmla="*/ 2052637 h 3098834"/>
                <a:gd name="connsiteX23" fmla="*/ 1777669 w 3939845"/>
                <a:gd name="connsiteY23" fmla="*/ 2043112 h 3098834"/>
                <a:gd name="connsiteX24" fmla="*/ 1882445 w 3939845"/>
                <a:gd name="connsiteY24" fmla="*/ 2043113 h 3098834"/>
                <a:gd name="connsiteX25" fmla="*/ 2058657 w 3939845"/>
                <a:gd name="connsiteY25" fmla="*/ 1885951 h 3098834"/>
                <a:gd name="connsiteX26" fmla="*/ 2182483 w 3939845"/>
                <a:gd name="connsiteY26" fmla="*/ 1762125 h 3098834"/>
                <a:gd name="connsiteX27" fmla="*/ 2311070 w 3939845"/>
                <a:gd name="connsiteY27" fmla="*/ 1657350 h 3098834"/>
                <a:gd name="connsiteX28" fmla="*/ 2411082 w 3939845"/>
                <a:gd name="connsiteY28" fmla="*/ 1524000 h 3098834"/>
                <a:gd name="connsiteX29" fmla="*/ 2482521 w 3939845"/>
                <a:gd name="connsiteY29" fmla="*/ 1338262 h 3098834"/>
                <a:gd name="connsiteX30" fmla="*/ 2553957 w 3939845"/>
                <a:gd name="connsiteY30" fmla="*/ 1195388 h 3098834"/>
                <a:gd name="connsiteX31" fmla="*/ 2644445 w 3939845"/>
                <a:gd name="connsiteY31" fmla="*/ 1114424 h 3098834"/>
                <a:gd name="connsiteX32" fmla="*/ 2787320 w 3939845"/>
                <a:gd name="connsiteY32" fmla="*/ 1076325 h 3098834"/>
                <a:gd name="connsiteX33" fmla="*/ 2920670 w 3939845"/>
                <a:gd name="connsiteY33" fmla="*/ 1114425 h 3098834"/>
                <a:gd name="connsiteX34" fmla="*/ 3030207 w 3939845"/>
                <a:gd name="connsiteY34" fmla="*/ 1295400 h 3098834"/>
                <a:gd name="connsiteX35" fmla="*/ 3258807 w 3939845"/>
                <a:gd name="connsiteY35" fmla="*/ 1147763 h 3098834"/>
                <a:gd name="connsiteX36" fmla="*/ 3368345 w 3939845"/>
                <a:gd name="connsiteY36" fmla="*/ 1000125 h 3098834"/>
                <a:gd name="connsiteX37" fmla="*/ 3430257 w 3939845"/>
                <a:gd name="connsiteY37" fmla="*/ 885825 h 3098834"/>
                <a:gd name="connsiteX38" fmla="*/ 3530270 w 3939845"/>
                <a:gd name="connsiteY38" fmla="*/ 790575 h 3098834"/>
                <a:gd name="connsiteX39" fmla="*/ 3615995 w 3939845"/>
                <a:gd name="connsiteY39" fmla="*/ 676275 h 3098834"/>
                <a:gd name="connsiteX40" fmla="*/ 3730295 w 3939845"/>
                <a:gd name="connsiteY40" fmla="*/ 514350 h 3098834"/>
                <a:gd name="connsiteX41" fmla="*/ 3787445 w 3939845"/>
                <a:gd name="connsiteY41" fmla="*/ 285750 h 3098834"/>
                <a:gd name="connsiteX42" fmla="*/ 3873170 w 3939845"/>
                <a:gd name="connsiteY42" fmla="*/ 123825 h 3098834"/>
                <a:gd name="connsiteX43" fmla="*/ 3939845 w 3939845"/>
                <a:gd name="connsiteY43"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86130 w 3939845"/>
                <a:gd name="connsiteY19" fmla="*/ 2137728 h 3098834"/>
                <a:gd name="connsiteX20" fmla="*/ 1111872 w 3939845"/>
                <a:gd name="connsiteY20" fmla="*/ 2177098 h 3098834"/>
                <a:gd name="connsiteX21" fmla="*/ 1426833 w 3939845"/>
                <a:gd name="connsiteY21" fmla="*/ 2066925 h 3098834"/>
                <a:gd name="connsiteX22" fmla="*/ 1658608 w 3939845"/>
                <a:gd name="connsiteY22" fmla="*/ 2052637 h 3098834"/>
                <a:gd name="connsiteX23" fmla="*/ 1777669 w 3939845"/>
                <a:gd name="connsiteY23" fmla="*/ 2043112 h 3098834"/>
                <a:gd name="connsiteX24" fmla="*/ 1882445 w 3939845"/>
                <a:gd name="connsiteY24" fmla="*/ 2043113 h 3098834"/>
                <a:gd name="connsiteX25" fmla="*/ 2058657 w 3939845"/>
                <a:gd name="connsiteY25" fmla="*/ 1885951 h 3098834"/>
                <a:gd name="connsiteX26" fmla="*/ 2182483 w 3939845"/>
                <a:gd name="connsiteY26" fmla="*/ 1762125 h 3098834"/>
                <a:gd name="connsiteX27" fmla="*/ 2311070 w 3939845"/>
                <a:gd name="connsiteY27" fmla="*/ 1657350 h 3098834"/>
                <a:gd name="connsiteX28" fmla="*/ 2411082 w 3939845"/>
                <a:gd name="connsiteY28" fmla="*/ 1524000 h 3098834"/>
                <a:gd name="connsiteX29" fmla="*/ 2482521 w 3939845"/>
                <a:gd name="connsiteY29" fmla="*/ 1338262 h 3098834"/>
                <a:gd name="connsiteX30" fmla="*/ 2553957 w 3939845"/>
                <a:gd name="connsiteY30" fmla="*/ 1195388 h 3098834"/>
                <a:gd name="connsiteX31" fmla="*/ 2644445 w 3939845"/>
                <a:gd name="connsiteY31" fmla="*/ 1114424 h 3098834"/>
                <a:gd name="connsiteX32" fmla="*/ 2787320 w 3939845"/>
                <a:gd name="connsiteY32" fmla="*/ 1076325 h 3098834"/>
                <a:gd name="connsiteX33" fmla="*/ 2920670 w 3939845"/>
                <a:gd name="connsiteY33" fmla="*/ 1114425 h 3098834"/>
                <a:gd name="connsiteX34" fmla="*/ 3030207 w 3939845"/>
                <a:gd name="connsiteY34" fmla="*/ 1295400 h 3098834"/>
                <a:gd name="connsiteX35" fmla="*/ 3258807 w 3939845"/>
                <a:gd name="connsiteY35" fmla="*/ 1147763 h 3098834"/>
                <a:gd name="connsiteX36" fmla="*/ 3368345 w 3939845"/>
                <a:gd name="connsiteY36" fmla="*/ 1000125 h 3098834"/>
                <a:gd name="connsiteX37" fmla="*/ 3430257 w 3939845"/>
                <a:gd name="connsiteY37" fmla="*/ 885825 h 3098834"/>
                <a:gd name="connsiteX38" fmla="*/ 3530270 w 3939845"/>
                <a:gd name="connsiteY38" fmla="*/ 790575 h 3098834"/>
                <a:gd name="connsiteX39" fmla="*/ 3615995 w 3939845"/>
                <a:gd name="connsiteY39" fmla="*/ 676275 h 3098834"/>
                <a:gd name="connsiteX40" fmla="*/ 3730295 w 3939845"/>
                <a:gd name="connsiteY40" fmla="*/ 514350 h 3098834"/>
                <a:gd name="connsiteX41" fmla="*/ 3787445 w 3939845"/>
                <a:gd name="connsiteY41" fmla="*/ 285750 h 3098834"/>
                <a:gd name="connsiteX42" fmla="*/ 3873170 w 3939845"/>
                <a:gd name="connsiteY42" fmla="*/ 123825 h 3098834"/>
                <a:gd name="connsiteX43" fmla="*/ 3939845 w 3939845"/>
                <a:gd name="connsiteY43"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86130 w 3939845"/>
                <a:gd name="connsiteY19" fmla="*/ 2137728 h 3098834"/>
                <a:gd name="connsiteX20" fmla="*/ 1132192 w 3939845"/>
                <a:gd name="connsiteY20" fmla="*/ 2177098 h 3098834"/>
                <a:gd name="connsiteX21" fmla="*/ 1426833 w 3939845"/>
                <a:gd name="connsiteY21" fmla="*/ 2066925 h 3098834"/>
                <a:gd name="connsiteX22" fmla="*/ 1658608 w 3939845"/>
                <a:gd name="connsiteY22" fmla="*/ 2052637 h 3098834"/>
                <a:gd name="connsiteX23" fmla="*/ 1777669 w 3939845"/>
                <a:gd name="connsiteY23" fmla="*/ 2043112 h 3098834"/>
                <a:gd name="connsiteX24" fmla="*/ 1882445 w 3939845"/>
                <a:gd name="connsiteY24" fmla="*/ 2043113 h 3098834"/>
                <a:gd name="connsiteX25" fmla="*/ 2058657 w 3939845"/>
                <a:gd name="connsiteY25" fmla="*/ 1885951 h 3098834"/>
                <a:gd name="connsiteX26" fmla="*/ 2182483 w 3939845"/>
                <a:gd name="connsiteY26" fmla="*/ 1762125 h 3098834"/>
                <a:gd name="connsiteX27" fmla="*/ 2311070 w 3939845"/>
                <a:gd name="connsiteY27" fmla="*/ 1657350 h 3098834"/>
                <a:gd name="connsiteX28" fmla="*/ 2411082 w 3939845"/>
                <a:gd name="connsiteY28" fmla="*/ 1524000 h 3098834"/>
                <a:gd name="connsiteX29" fmla="*/ 2482521 w 3939845"/>
                <a:gd name="connsiteY29" fmla="*/ 1338262 h 3098834"/>
                <a:gd name="connsiteX30" fmla="*/ 2553957 w 3939845"/>
                <a:gd name="connsiteY30" fmla="*/ 1195388 h 3098834"/>
                <a:gd name="connsiteX31" fmla="*/ 2644445 w 3939845"/>
                <a:gd name="connsiteY31" fmla="*/ 1114424 h 3098834"/>
                <a:gd name="connsiteX32" fmla="*/ 2787320 w 3939845"/>
                <a:gd name="connsiteY32" fmla="*/ 1076325 h 3098834"/>
                <a:gd name="connsiteX33" fmla="*/ 2920670 w 3939845"/>
                <a:gd name="connsiteY33" fmla="*/ 1114425 h 3098834"/>
                <a:gd name="connsiteX34" fmla="*/ 3030207 w 3939845"/>
                <a:gd name="connsiteY34" fmla="*/ 1295400 h 3098834"/>
                <a:gd name="connsiteX35" fmla="*/ 3258807 w 3939845"/>
                <a:gd name="connsiteY35" fmla="*/ 1147763 h 3098834"/>
                <a:gd name="connsiteX36" fmla="*/ 3368345 w 3939845"/>
                <a:gd name="connsiteY36" fmla="*/ 1000125 h 3098834"/>
                <a:gd name="connsiteX37" fmla="*/ 3430257 w 3939845"/>
                <a:gd name="connsiteY37" fmla="*/ 885825 h 3098834"/>
                <a:gd name="connsiteX38" fmla="*/ 3530270 w 3939845"/>
                <a:gd name="connsiteY38" fmla="*/ 790575 h 3098834"/>
                <a:gd name="connsiteX39" fmla="*/ 3615995 w 3939845"/>
                <a:gd name="connsiteY39" fmla="*/ 676275 h 3098834"/>
                <a:gd name="connsiteX40" fmla="*/ 3730295 w 3939845"/>
                <a:gd name="connsiteY40" fmla="*/ 514350 h 3098834"/>
                <a:gd name="connsiteX41" fmla="*/ 3787445 w 3939845"/>
                <a:gd name="connsiteY41" fmla="*/ 285750 h 3098834"/>
                <a:gd name="connsiteX42" fmla="*/ 3873170 w 3939845"/>
                <a:gd name="connsiteY42" fmla="*/ 123825 h 3098834"/>
                <a:gd name="connsiteX43" fmla="*/ 3939845 w 3939845"/>
                <a:gd name="connsiteY43"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132192 w 3939845"/>
                <a:gd name="connsiteY20" fmla="*/ 2177098 h 3098834"/>
                <a:gd name="connsiteX21" fmla="*/ 1426833 w 3939845"/>
                <a:gd name="connsiteY21" fmla="*/ 2066925 h 3098834"/>
                <a:gd name="connsiteX22" fmla="*/ 1658608 w 3939845"/>
                <a:gd name="connsiteY22" fmla="*/ 2052637 h 3098834"/>
                <a:gd name="connsiteX23" fmla="*/ 1777669 w 3939845"/>
                <a:gd name="connsiteY23" fmla="*/ 2043112 h 3098834"/>
                <a:gd name="connsiteX24" fmla="*/ 1882445 w 3939845"/>
                <a:gd name="connsiteY24" fmla="*/ 2043113 h 3098834"/>
                <a:gd name="connsiteX25" fmla="*/ 2058657 w 3939845"/>
                <a:gd name="connsiteY25" fmla="*/ 1885951 h 3098834"/>
                <a:gd name="connsiteX26" fmla="*/ 2182483 w 3939845"/>
                <a:gd name="connsiteY26" fmla="*/ 1762125 h 3098834"/>
                <a:gd name="connsiteX27" fmla="*/ 2311070 w 3939845"/>
                <a:gd name="connsiteY27" fmla="*/ 1657350 h 3098834"/>
                <a:gd name="connsiteX28" fmla="*/ 2411082 w 3939845"/>
                <a:gd name="connsiteY28" fmla="*/ 1524000 h 3098834"/>
                <a:gd name="connsiteX29" fmla="*/ 2482521 w 3939845"/>
                <a:gd name="connsiteY29" fmla="*/ 1338262 h 3098834"/>
                <a:gd name="connsiteX30" fmla="*/ 2553957 w 3939845"/>
                <a:gd name="connsiteY30" fmla="*/ 1195388 h 3098834"/>
                <a:gd name="connsiteX31" fmla="*/ 2644445 w 3939845"/>
                <a:gd name="connsiteY31" fmla="*/ 1114424 h 3098834"/>
                <a:gd name="connsiteX32" fmla="*/ 2787320 w 3939845"/>
                <a:gd name="connsiteY32" fmla="*/ 1076325 h 3098834"/>
                <a:gd name="connsiteX33" fmla="*/ 2920670 w 3939845"/>
                <a:gd name="connsiteY33" fmla="*/ 1114425 h 3098834"/>
                <a:gd name="connsiteX34" fmla="*/ 3030207 w 3939845"/>
                <a:gd name="connsiteY34" fmla="*/ 1295400 h 3098834"/>
                <a:gd name="connsiteX35" fmla="*/ 3258807 w 3939845"/>
                <a:gd name="connsiteY35" fmla="*/ 1147763 h 3098834"/>
                <a:gd name="connsiteX36" fmla="*/ 3368345 w 3939845"/>
                <a:gd name="connsiteY36" fmla="*/ 1000125 h 3098834"/>
                <a:gd name="connsiteX37" fmla="*/ 3430257 w 3939845"/>
                <a:gd name="connsiteY37" fmla="*/ 885825 h 3098834"/>
                <a:gd name="connsiteX38" fmla="*/ 3530270 w 3939845"/>
                <a:gd name="connsiteY38" fmla="*/ 790575 h 3098834"/>
                <a:gd name="connsiteX39" fmla="*/ 3615995 w 3939845"/>
                <a:gd name="connsiteY39" fmla="*/ 676275 h 3098834"/>
                <a:gd name="connsiteX40" fmla="*/ 3730295 w 3939845"/>
                <a:gd name="connsiteY40" fmla="*/ 514350 h 3098834"/>
                <a:gd name="connsiteX41" fmla="*/ 3787445 w 3939845"/>
                <a:gd name="connsiteY41" fmla="*/ 285750 h 3098834"/>
                <a:gd name="connsiteX42" fmla="*/ 3873170 w 3939845"/>
                <a:gd name="connsiteY42" fmla="*/ 123825 h 3098834"/>
                <a:gd name="connsiteX43" fmla="*/ 3939845 w 3939845"/>
                <a:gd name="connsiteY43"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966139 w 3939845"/>
                <a:gd name="connsiteY20" fmla="*/ 2160905 h 3098834"/>
                <a:gd name="connsiteX21" fmla="*/ 1132192 w 3939845"/>
                <a:gd name="connsiteY21" fmla="*/ 2177098 h 3098834"/>
                <a:gd name="connsiteX22" fmla="*/ 1426833 w 3939845"/>
                <a:gd name="connsiteY22" fmla="*/ 2066925 h 3098834"/>
                <a:gd name="connsiteX23" fmla="*/ 1658608 w 3939845"/>
                <a:gd name="connsiteY23" fmla="*/ 2052637 h 3098834"/>
                <a:gd name="connsiteX24" fmla="*/ 1777669 w 3939845"/>
                <a:gd name="connsiteY24" fmla="*/ 2043112 h 3098834"/>
                <a:gd name="connsiteX25" fmla="*/ 1882445 w 3939845"/>
                <a:gd name="connsiteY25" fmla="*/ 2043113 h 3098834"/>
                <a:gd name="connsiteX26" fmla="*/ 2058657 w 3939845"/>
                <a:gd name="connsiteY26" fmla="*/ 1885951 h 3098834"/>
                <a:gd name="connsiteX27" fmla="*/ 2182483 w 3939845"/>
                <a:gd name="connsiteY27" fmla="*/ 1762125 h 3098834"/>
                <a:gd name="connsiteX28" fmla="*/ 2311070 w 3939845"/>
                <a:gd name="connsiteY28" fmla="*/ 1657350 h 3098834"/>
                <a:gd name="connsiteX29" fmla="*/ 2411082 w 3939845"/>
                <a:gd name="connsiteY29" fmla="*/ 1524000 h 3098834"/>
                <a:gd name="connsiteX30" fmla="*/ 2482521 w 3939845"/>
                <a:gd name="connsiteY30" fmla="*/ 1338262 h 3098834"/>
                <a:gd name="connsiteX31" fmla="*/ 2553957 w 3939845"/>
                <a:gd name="connsiteY31" fmla="*/ 1195388 h 3098834"/>
                <a:gd name="connsiteX32" fmla="*/ 2644445 w 3939845"/>
                <a:gd name="connsiteY32" fmla="*/ 1114424 h 3098834"/>
                <a:gd name="connsiteX33" fmla="*/ 2787320 w 3939845"/>
                <a:gd name="connsiteY33" fmla="*/ 1076325 h 3098834"/>
                <a:gd name="connsiteX34" fmla="*/ 2920670 w 3939845"/>
                <a:gd name="connsiteY34" fmla="*/ 1114425 h 3098834"/>
                <a:gd name="connsiteX35" fmla="*/ 3030207 w 3939845"/>
                <a:gd name="connsiteY35" fmla="*/ 1295400 h 3098834"/>
                <a:gd name="connsiteX36" fmla="*/ 3258807 w 3939845"/>
                <a:gd name="connsiteY36" fmla="*/ 1147763 h 3098834"/>
                <a:gd name="connsiteX37" fmla="*/ 3368345 w 3939845"/>
                <a:gd name="connsiteY37" fmla="*/ 1000125 h 3098834"/>
                <a:gd name="connsiteX38" fmla="*/ 3430257 w 3939845"/>
                <a:gd name="connsiteY38" fmla="*/ 885825 h 3098834"/>
                <a:gd name="connsiteX39" fmla="*/ 3530270 w 3939845"/>
                <a:gd name="connsiteY39" fmla="*/ 790575 h 3098834"/>
                <a:gd name="connsiteX40" fmla="*/ 3615995 w 3939845"/>
                <a:gd name="connsiteY40" fmla="*/ 676275 h 3098834"/>
                <a:gd name="connsiteX41" fmla="*/ 3730295 w 3939845"/>
                <a:gd name="connsiteY41" fmla="*/ 514350 h 3098834"/>
                <a:gd name="connsiteX42" fmla="*/ 3787445 w 3939845"/>
                <a:gd name="connsiteY42" fmla="*/ 285750 h 3098834"/>
                <a:gd name="connsiteX43" fmla="*/ 3873170 w 3939845"/>
                <a:gd name="connsiteY43" fmla="*/ 123825 h 3098834"/>
                <a:gd name="connsiteX44" fmla="*/ 3939845 w 3939845"/>
                <a:gd name="connsiteY44"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976299 w 3939845"/>
                <a:gd name="connsiteY20" fmla="*/ 2135505 h 3098834"/>
                <a:gd name="connsiteX21" fmla="*/ 1132192 w 3939845"/>
                <a:gd name="connsiteY21" fmla="*/ 2177098 h 3098834"/>
                <a:gd name="connsiteX22" fmla="*/ 1426833 w 3939845"/>
                <a:gd name="connsiteY22" fmla="*/ 2066925 h 3098834"/>
                <a:gd name="connsiteX23" fmla="*/ 1658608 w 3939845"/>
                <a:gd name="connsiteY23" fmla="*/ 2052637 h 3098834"/>
                <a:gd name="connsiteX24" fmla="*/ 1777669 w 3939845"/>
                <a:gd name="connsiteY24" fmla="*/ 2043112 h 3098834"/>
                <a:gd name="connsiteX25" fmla="*/ 1882445 w 3939845"/>
                <a:gd name="connsiteY25" fmla="*/ 2043113 h 3098834"/>
                <a:gd name="connsiteX26" fmla="*/ 2058657 w 3939845"/>
                <a:gd name="connsiteY26" fmla="*/ 1885951 h 3098834"/>
                <a:gd name="connsiteX27" fmla="*/ 2182483 w 3939845"/>
                <a:gd name="connsiteY27" fmla="*/ 1762125 h 3098834"/>
                <a:gd name="connsiteX28" fmla="*/ 2311070 w 3939845"/>
                <a:gd name="connsiteY28" fmla="*/ 1657350 h 3098834"/>
                <a:gd name="connsiteX29" fmla="*/ 2411082 w 3939845"/>
                <a:gd name="connsiteY29" fmla="*/ 1524000 h 3098834"/>
                <a:gd name="connsiteX30" fmla="*/ 2482521 w 3939845"/>
                <a:gd name="connsiteY30" fmla="*/ 1338262 h 3098834"/>
                <a:gd name="connsiteX31" fmla="*/ 2553957 w 3939845"/>
                <a:gd name="connsiteY31" fmla="*/ 1195388 h 3098834"/>
                <a:gd name="connsiteX32" fmla="*/ 2644445 w 3939845"/>
                <a:gd name="connsiteY32" fmla="*/ 1114424 h 3098834"/>
                <a:gd name="connsiteX33" fmla="*/ 2787320 w 3939845"/>
                <a:gd name="connsiteY33" fmla="*/ 1076325 h 3098834"/>
                <a:gd name="connsiteX34" fmla="*/ 2920670 w 3939845"/>
                <a:gd name="connsiteY34" fmla="*/ 1114425 h 3098834"/>
                <a:gd name="connsiteX35" fmla="*/ 3030207 w 3939845"/>
                <a:gd name="connsiteY35" fmla="*/ 1295400 h 3098834"/>
                <a:gd name="connsiteX36" fmla="*/ 3258807 w 3939845"/>
                <a:gd name="connsiteY36" fmla="*/ 1147763 h 3098834"/>
                <a:gd name="connsiteX37" fmla="*/ 3368345 w 3939845"/>
                <a:gd name="connsiteY37" fmla="*/ 1000125 h 3098834"/>
                <a:gd name="connsiteX38" fmla="*/ 3430257 w 3939845"/>
                <a:gd name="connsiteY38" fmla="*/ 885825 h 3098834"/>
                <a:gd name="connsiteX39" fmla="*/ 3530270 w 3939845"/>
                <a:gd name="connsiteY39" fmla="*/ 790575 h 3098834"/>
                <a:gd name="connsiteX40" fmla="*/ 3615995 w 3939845"/>
                <a:gd name="connsiteY40" fmla="*/ 676275 h 3098834"/>
                <a:gd name="connsiteX41" fmla="*/ 3730295 w 3939845"/>
                <a:gd name="connsiteY41" fmla="*/ 514350 h 3098834"/>
                <a:gd name="connsiteX42" fmla="*/ 3787445 w 3939845"/>
                <a:gd name="connsiteY42" fmla="*/ 285750 h 3098834"/>
                <a:gd name="connsiteX43" fmla="*/ 3873170 w 3939845"/>
                <a:gd name="connsiteY43" fmla="*/ 123825 h 3098834"/>
                <a:gd name="connsiteX44" fmla="*/ 3939845 w 3939845"/>
                <a:gd name="connsiteY44"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58608 w 3939845"/>
                <a:gd name="connsiteY23" fmla="*/ 2052637 h 3098834"/>
                <a:gd name="connsiteX24" fmla="*/ 1777669 w 3939845"/>
                <a:gd name="connsiteY24" fmla="*/ 2043112 h 3098834"/>
                <a:gd name="connsiteX25" fmla="*/ 1882445 w 3939845"/>
                <a:gd name="connsiteY25" fmla="*/ 2043113 h 3098834"/>
                <a:gd name="connsiteX26" fmla="*/ 2058657 w 3939845"/>
                <a:gd name="connsiteY26" fmla="*/ 1885951 h 3098834"/>
                <a:gd name="connsiteX27" fmla="*/ 2182483 w 3939845"/>
                <a:gd name="connsiteY27" fmla="*/ 1762125 h 3098834"/>
                <a:gd name="connsiteX28" fmla="*/ 2311070 w 3939845"/>
                <a:gd name="connsiteY28" fmla="*/ 1657350 h 3098834"/>
                <a:gd name="connsiteX29" fmla="*/ 2411082 w 3939845"/>
                <a:gd name="connsiteY29" fmla="*/ 1524000 h 3098834"/>
                <a:gd name="connsiteX30" fmla="*/ 2482521 w 3939845"/>
                <a:gd name="connsiteY30" fmla="*/ 1338262 h 3098834"/>
                <a:gd name="connsiteX31" fmla="*/ 2553957 w 3939845"/>
                <a:gd name="connsiteY31" fmla="*/ 1195388 h 3098834"/>
                <a:gd name="connsiteX32" fmla="*/ 2644445 w 3939845"/>
                <a:gd name="connsiteY32" fmla="*/ 1114424 h 3098834"/>
                <a:gd name="connsiteX33" fmla="*/ 2787320 w 3939845"/>
                <a:gd name="connsiteY33" fmla="*/ 1076325 h 3098834"/>
                <a:gd name="connsiteX34" fmla="*/ 2920670 w 3939845"/>
                <a:gd name="connsiteY34" fmla="*/ 1114425 h 3098834"/>
                <a:gd name="connsiteX35" fmla="*/ 3030207 w 3939845"/>
                <a:gd name="connsiteY35" fmla="*/ 1295400 h 3098834"/>
                <a:gd name="connsiteX36" fmla="*/ 3258807 w 3939845"/>
                <a:gd name="connsiteY36" fmla="*/ 1147763 h 3098834"/>
                <a:gd name="connsiteX37" fmla="*/ 3368345 w 3939845"/>
                <a:gd name="connsiteY37" fmla="*/ 1000125 h 3098834"/>
                <a:gd name="connsiteX38" fmla="*/ 3430257 w 3939845"/>
                <a:gd name="connsiteY38" fmla="*/ 885825 h 3098834"/>
                <a:gd name="connsiteX39" fmla="*/ 3530270 w 3939845"/>
                <a:gd name="connsiteY39" fmla="*/ 790575 h 3098834"/>
                <a:gd name="connsiteX40" fmla="*/ 3615995 w 3939845"/>
                <a:gd name="connsiteY40" fmla="*/ 676275 h 3098834"/>
                <a:gd name="connsiteX41" fmla="*/ 3730295 w 3939845"/>
                <a:gd name="connsiteY41" fmla="*/ 514350 h 3098834"/>
                <a:gd name="connsiteX42" fmla="*/ 3787445 w 3939845"/>
                <a:gd name="connsiteY42" fmla="*/ 285750 h 3098834"/>
                <a:gd name="connsiteX43" fmla="*/ 3873170 w 3939845"/>
                <a:gd name="connsiteY43" fmla="*/ 123825 h 3098834"/>
                <a:gd name="connsiteX44" fmla="*/ 3939845 w 3939845"/>
                <a:gd name="connsiteY44"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77669 w 3939845"/>
                <a:gd name="connsiteY24" fmla="*/ 2043112 h 3098834"/>
                <a:gd name="connsiteX25" fmla="*/ 1882445 w 3939845"/>
                <a:gd name="connsiteY25" fmla="*/ 2043113 h 3098834"/>
                <a:gd name="connsiteX26" fmla="*/ 2058657 w 3939845"/>
                <a:gd name="connsiteY26" fmla="*/ 1885951 h 3098834"/>
                <a:gd name="connsiteX27" fmla="*/ 2182483 w 3939845"/>
                <a:gd name="connsiteY27" fmla="*/ 1762125 h 3098834"/>
                <a:gd name="connsiteX28" fmla="*/ 2311070 w 3939845"/>
                <a:gd name="connsiteY28" fmla="*/ 1657350 h 3098834"/>
                <a:gd name="connsiteX29" fmla="*/ 2411082 w 3939845"/>
                <a:gd name="connsiteY29" fmla="*/ 1524000 h 3098834"/>
                <a:gd name="connsiteX30" fmla="*/ 2482521 w 3939845"/>
                <a:gd name="connsiteY30" fmla="*/ 1338262 h 3098834"/>
                <a:gd name="connsiteX31" fmla="*/ 2553957 w 3939845"/>
                <a:gd name="connsiteY31" fmla="*/ 1195388 h 3098834"/>
                <a:gd name="connsiteX32" fmla="*/ 2644445 w 3939845"/>
                <a:gd name="connsiteY32" fmla="*/ 1114424 h 3098834"/>
                <a:gd name="connsiteX33" fmla="*/ 2787320 w 3939845"/>
                <a:gd name="connsiteY33" fmla="*/ 1076325 h 3098834"/>
                <a:gd name="connsiteX34" fmla="*/ 2920670 w 3939845"/>
                <a:gd name="connsiteY34" fmla="*/ 1114425 h 3098834"/>
                <a:gd name="connsiteX35" fmla="*/ 3030207 w 3939845"/>
                <a:gd name="connsiteY35" fmla="*/ 1295400 h 3098834"/>
                <a:gd name="connsiteX36" fmla="*/ 3258807 w 3939845"/>
                <a:gd name="connsiteY36" fmla="*/ 1147763 h 3098834"/>
                <a:gd name="connsiteX37" fmla="*/ 3368345 w 3939845"/>
                <a:gd name="connsiteY37" fmla="*/ 1000125 h 3098834"/>
                <a:gd name="connsiteX38" fmla="*/ 3430257 w 3939845"/>
                <a:gd name="connsiteY38" fmla="*/ 885825 h 3098834"/>
                <a:gd name="connsiteX39" fmla="*/ 3530270 w 3939845"/>
                <a:gd name="connsiteY39" fmla="*/ 790575 h 3098834"/>
                <a:gd name="connsiteX40" fmla="*/ 3615995 w 3939845"/>
                <a:gd name="connsiteY40" fmla="*/ 676275 h 3098834"/>
                <a:gd name="connsiteX41" fmla="*/ 3730295 w 3939845"/>
                <a:gd name="connsiteY41" fmla="*/ 514350 h 3098834"/>
                <a:gd name="connsiteX42" fmla="*/ 3787445 w 3939845"/>
                <a:gd name="connsiteY42" fmla="*/ 285750 h 3098834"/>
                <a:gd name="connsiteX43" fmla="*/ 3873170 w 3939845"/>
                <a:gd name="connsiteY43" fmla="*/ 123825 h 3098834"/>
                <a:gd name="connsiteX44" fmla="*/ 3939845 w 3939845"/>
                <a:gd name="connsiteY44"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882445 w 3939845"/>
                <a:gd name="connsiteY25" fmla="*/ 2043113 h 3098834"/>
                <a:gd name="connsiteX26" fmla="*/ 2058657 w 3939845"/>
                <a:gd name="connsiteY26" fmla="*/ 1885951 h 3098834"/>
                <a:gd name="connsiteX27" fmla="*/ 2182483 w 3939845"/>
                <a:gd name="connsiteY27" fmla="*/ 1762125 h 3098834"/>
                <a:gd name="connsiteX28" fmla="*/ 2311070 w 3939845"/>
                <a:gd name="connsiteY28" fmla="*/ 1657350 h 3098834"/>
                <a:gd name="connsiteX29" fmla="*/ 2411082 w 3939845"/>
                <a:gd name="connsiteY29" fmla="*/ 1524000 h 3098834"/>
                <a:gd name="connsiteX30" fmla="*/ 2482521 w 3939845"/>
                <a:gd name="connsiteY30" fmla="*/ 1338262 h 3098834"/>
                <a:gd name="connsiteX31" fmla="*/ 2553957 w 3939845"/>
                <a:gd name="connsiteY31" fmla="*/ 1195388 h 3098834"/>
                <a:gd name="connsiteX32" fmla="*/ 2644445 w 3939845"/>
                <a:gd name="connsiteY32" fmla="*/ 1114424 h 3098834"/>
                <a:gd name="connsiteX33" fmla="*/ 2787320 w 3939845"/>
                <a:gd name="connsiteY33" fmla="*/ 1076325 h 3098834"/>
                <a:gd name="connsiteX34" fmla="*/ 2920670 w 3939845"/>
                <a:gd name="connsiteY34" fmla="*/ 1114425 h 3098834"/>
                <a:gd name="connsiteX35" fmla="*/ 3030207 w 3939845"/>
                <a:gd name="connsiteY35" fmla="*/ 1295400 h 3098834"/>
                <a:gd name="connsiteX36" fmla="*/ 3258807 w 3939845"/>
                <a:gd name="connsiteY36" fmla="*/ 1147763 h 3098834"/>
                <a:gd name="connsiteX37" fmla="*/ 3368345 w 3939845"/>
                <a:gd name="connsiteY37" fmla="*/ 1000125 h 3098834"/>
                <a:gd name="connsiteX38" fmla="*/ 3430257 w 3939845"/>
                <a:gd name="connsiteY38" fmla="*/ 885825 h 3098834"/>
                <a:gd name="connsiteX39" fmla="*/ 3530270 w 3939845"/>
                <a:gd name="connsiteY39" fmla="*/ 790575 h 3098834"/>
                <a:gd name="connsiteX40" fmla="*/ 3615995 w 3939845"/>
                <a:gd name="connsiteY40" fmla="*/ 676275 h 3098834"/>
                <a:gd name="connsiteX41" fmla="*/ 3730295 w 3939845"/>
                <a:gd name="connsiteY41" fmla="*/ 514350 h 3098834"/>
                <a:gd name="connsiteX42" fmla="*/ 3787445 w 3939845"/>
                <a:gd name="connsiteY42" fmla="*/ 285750 h 3098834"/>
                <a:gd name="connsiteX43" fmla="*/ 3873170 w 3939845"/>
                <a:gd name="connsiteY43" fmla="*/ 123825 h 3098834"/>
                <a:gd name="connsiteX44" fmla="*/ 3939845 w 3939845"/>
                <a:gd name="connsiteY44"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058657 w 3939845"/>
                <a:gd name="connsiteY26" fmla="*/ 1885951 h 3098834"/>
                <a:gd name="connsiteX27" fmla="*/ 2182483 w 3939845"/>
                <a:gd name="connsiteY27" fmla="*/ 1762125 h 3098834"/>
                <a:gd name="connsiteX28" fmla="*/ 2311070 w 3939845"/>
                <a:gd name="connsiteY28" fmla="*/ 1657350 h 3098834"/>
                <a:gd name="connsiteX29" fmla="*/ 2411082 w 3939845"/>
                <a:gd name="connsiteY29" fmla="*/ 1524000 h 3098834"/>
                <a:gd name="connsiteX30" fmla="*/ 2482521 w 3939845"/>
                <a:gd name="connsiteY30" fmla="*/ 1338262 h 3098834"/>
                <a:gd name="connsiteX31" fmla="*/ 2553957 w 3939845"/>
                <a:gd name="connsiteY31" fmla="*/ 1195388 h 3098834"/>
                <a:gd name="connsiteX32" fmla="*/ 2644445 w 3939845"/>
                <a:gd name="connsiteY32" fmla="*/ 1114424 h 3098834"/>
                <a:gd name="connsiteX33" fmla="*/ 2787320 w 3939845"/>
                <a:gd name="connsiteY33" fmla="*/ 1076325 h 3098834"/>
                <a:gd name="connsiteX34" fmla="*/ 2920670 w 3939845"/>
                <a:gd name="connsiteY34" fmla="*/ 1114425 h 3098834"/>
                <a:gd name="connsiteX35" fmla="*/ 3030207 w 3939845"/>
                <a:gd name="connsiteY35" fmla="*/ 1295400 h 3098834"/>
                <a:gd name="connsiteX36" fmla="*/ 3258807 w 3939845"/>
                <a:gd name="connsiteY36" fmla="*/ 1147763 h 3098834"/>
                <a:gd name="connsiteX37" fmla="*/ 3368345 w 3939845"/>
                <a:gd name="connsiteY37" fmla="*/ 1000125 h 3098834"/>
                <a:gd name="connsiteX38" fmla="*/ 3430257 w 3939845"/>
                <a:gd name="connsiteY38" fmla="*/ 885825 h 3098834"/>
                <a:gd name="connsiteX39" fmla="*/ 3530270 w 3939845"/>
                <a:gd name="connsiteY39" fmla="*/ 790575 h 3098834"/>
                <a:gd name="connsiteX40" fmla="*/ 3615995 w 3939845"/>
                <a:gd name="connsiteY40" fmla="*/ 676275 h 3098834"/>
                <a:gd name="connsiteX41" fmla="*/ 3730295 w 3939845"/>
                <a:gd name="connsiteY41" fmla="*/ 514350 h 3098834"/>
                <a:gd name="connsiteX42" fmla="*/ 3787445 w 3939845"/>
                <a:gd name="connsiteY42" fmla="*/ 285750 h 3098834"/>
                <a:gd name="connsiteX43" fmla="*/ 3873170 w 3939845"/>
                <a:gd name="connsiteY43" fmla="*/ 123825 h 3098834"/>
                <a:gd name="connsiteX44" fmla="*/ 3939845 w 3939845"/>
                <a:gd name="connsiteY44"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073897 w 3939845"/>
                <a:gd name="connsiteY26" fmla="*/ 1743711 h 3098834"/>
                <a:gd name="connsiteX27" fmla="*/ 2182483 w 3939845"/>
                <a:gd name="connsiteY27" fmla="*/ 1762125 h 3098834"/>
                <a:gd name="connsiteX28" fmla="*/ 2311070 w 3939845"/>
                <a:gd name="connsiteY28" fmla="*/ 1657350 h 3098834"/>
                <a:gd name="connsiteX29" fmla="*/ 2411082 w 3939845"/>
                <a:gd name="connsiteY29" fmla="*/ 1524000 h 3098834"/>
                <a:gd name="connsiteX30" fmla="*/ 2482521 w 3939845"/>
                <a:gd name="connsiteY30" fmla="*/ 1338262 h 3098834"/>
                <a:gd name="connsiteX31" fmla="*/ 2553957 w 3939845"/>
                <a:gd name="connsiteY31" fmla="*/ 1195388 h 3098834"/>
                <a:gd name="connsiteX32" fmla="*/ 2644445 w 3939845"/>
                <a:gd name="connsiteY32" fmla="*/ 1114424 h 3098834"/>
                <a:gd name="connsiteX33" fmla="*/ 2787320 w 3939845"/>
                <a:gd name="connsiteY33" fmla="*/ 1076325 h 3098834"/>
                <a:gd name="connsiteX34" fmla="*/ 2920670 w 3939845"/>
                <a:gd name="connsiteY34" fmla="*/ 1114425 h 3098834"/>
                <a:gd name="connsiteX35" fmla="*/ 3030207 w 3939845"/>
                <a:gd name="connsiteY35" fmla="*/ 1295400 h 3098834"/>
                <a:gd name="connsiteX36" fmla="*/ 3258807 w 3939845"/>
                <a:gd name="connsiteY36" fmla="*/ 1147763 h 3098834"/>
                <a:gd name="connsiteX37" fmla="*/ 3368345 w 3939845"/>
                <a:gd name="connsiteY37" fmla="*/ 1000125 h 3098834"/>
                <a:gd name="connsiteX38" fmla="*/ 3430257 w 3939845"/>
                <a:gd name="connsiteY38" fmla="*/ 885825 h 3098834"/>
                <a:gd name="connsiteX39" fmla="*/ 3530270 w 3939845"/>
                <a:gd name="connsiteY39" fmla="*/ 790575 h 3098834"/>
                <a:gd name="connsiteX40" fmla="*/ 3615995 w 3939845"/>
                <a:gd name="connsiteY40" fmla="*/ 676275 h 3098834"/>
                <a:gd name="connsiteX41" fmla="*/ 3730295 w 3939845"/>
                <a:gd name="connsiteY41" fmla="*/ 514350 h 3098834"/>
                <a:gd name="connsiteX42" fmla="*/ 3787445 w 3939845"/>
                <a:gd name="connsiteY42" fmla="*/ 285750 h 3098834"/>
                <a:gd name="connsiteX43" fmla="*/ 3873170 w 3939845"/>
                <a:gd name="connsiteY43" fmla="*/ 123825 h 3098834"/>
                <a:gd name="connsiteX44" fmla="*/ 3939845 w 3939845"/>
                <a:gd name="connsiteY44"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073897 w 3939845"/>
                <a:gd name="connsiteY26" fmla="*/ 1743711 h 3098834"/>
                <a:gd name="connsiteX27" fmla="*/ 2248523 w 3939845"/>
                <a:gd name="connsiteY27" fmla="*/ 1797685 h 3098834"/>
                <a:gd name="connsiteX28" fmla="*/ 2311070 w 3939845"/>
                <a:gd name="connsiteY28" fmla="*/ 1657350 h 3098834"/>
                <a:gd name="connsiteX29" fmla="*/ 2411082 w 3939845"/>
                <a:gd name="connsiteY29" fmla="*/ 1524000 h 3098834"/>
                <a:gd name="connsiteX30" fmla="*/ 2482521 w 3939845"/>
                <a:gd name="connsiteY30" fmla="*/ 1338262 h 3098834"/>
                <a:gd name="connsiteX31" fmla="*/ 2553957 w 3939845"/>
                <a:gd name="connsiteY31" fmla="*/ 1195388 h 3098834"/>
                <a:gd name="connsiteX32" fmla="*/ 2644445 w 3939845"/>
                <a:gd name="connsiteY32" fmla="*/ 1114424 h 3098834"/>
                <a:gd name="connsiteX33" fmla="*/ 2787320 w 3939845"/>
                <a:gd name="connsiteY33" fmla="*/ 1076325 h 3098834"/>
                <a:gd name="connsiteX34" fmla="*/ 2920670 w 3939845"/>
                <a:gd name="connsiteY34" fmla="*/ 1114425 h 3098834"/>
                <a:gd name="connsiteX35" fmla="*/ 3030207 w 3939845"/>
                <a:gd name="connsiteY35" fmla="*/ 1295400 h 3098834"/>
                <a:gd name="connsiteX36" fmla="*/ 3258807 w 3939845"/>
                <a:gd name="connsiteY36" fmla="*/ 1147763 h 3098834"/>
                <a:gd name="connsiteX37" fmla="*/ 3368345 w 3939845"/>
                <a:gd name="connsiteY37" fmla="*/ 1000125 h 3098834"/>
                <a:gd name="connsiteX38" fmla="*/ 3430257 w 3939845"/>
                <a:gd name="connsiteY38" fmla="*/ 885825 h 3098834"/>
                <a:gd name="connsiteX39" fmla="*/ 3530270 w 3939845"/>
                <a:gd name="connsiteY39" fmla="*/ 790575 h 3098834"/>
                <a:gd name="connsiteX40" fmla="*/ 3615995 w 3939845"/>
                <a:gd name="connsiteY40" fmla="*/ 676275 h 3098834"/>
                <a:gd name="connsiteX41" fmla="*/ 3730295 w 3939845"/>
                <a:gd name="connsiteY41" fmla="*/ 514350 h 3098834"/>
                <a:gd name="connsiteX42" fmla="*/ 3787445 w 3939845"/>
                <a:gd name="connsiteY42" fmla="*/ 285750 h 3098834"/>
                <a:gd name="connsiteX43" fmla="*/ 3873170 w 3939845"/>
                <a:gd name="connsiteY43" fmla="*/ 123825 h 3098834"/>
                <a:gd name="connsiteX44" fmla="*/ 3939845 w 3939845"/>
                <a:gd name="connsiteY44"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48523 w 3939845"/>
                <a:gd name="connsiteY27" fmla="*/ 1797685 h 3098834"/>
                <a:gd name="connsiteX28" fmla="*/ 2311070 w 3939845"/>
                <a:gd name="connsiteY28" fmla="*/ 1657350 h 3098834"/>
                <a:gd name="connsiteX29" fmla="*/ 2411082 w 3939845"/>
                <a:gd name="connsiteY29" fmla="*/ 1524000 h 3098834"/>
                <a:gd name="connsiteX30" fmla="*/ 2482521 w 3939845"/>
                <a:gd name="connsiteY30" fmla="*/ 1338262 h 3098834"/>
                <a:gd name="connsiteX31" fmla="*/ 2553957 w 3939845"/>
                <a:gd name="connsiteY31" fmla="*/ 1195388 h 3098834"/>
                <a:gd name="connsiteX32" fmla="*/ 2644445 w 3939845"/>
                <a:gd name="connsiteY32" fmla="*/ 1114424 h 3098834"/>
                <a:gd name="connsiteX33" fmla="*/ 2787320 w 3939845"/>
                <a:gd name="connsiteY33" fmla="*/ 1076325 h 3098834"/>
                <a:gd name="connsiteX34" fmla="*/ 2920670 w 3939845"/>
                <a:gd name="connsiteY34" fmla="*/ 1114425 h 3098834"/>
                <a:gd name="connsiteX35" fmla="*/ 3030207 w 3939845"/>
                <a:gd name="connsiteY35" fmla="*/ 1295400 h 3098834"/>
                <a:gd name="connsiteX36" fmla="*/ 3258807 w 3939845"/>
                <a:gd name="connsiteY36" fmla="*/ 1147763 h 3098834"/>
                <a:gd name="connsiteX37" fmla="*/ 3368345 w 3939845"/>
                <a:gd name="connsiteY37" fmla="*/ 1000125 h 3098834"/>
                <a:gd name="connsiteX38" fmla="*/ 3430257 w 3939845"/>
                <a:gd name="connsiteY38" fmla="*/ 885825 h 3098834"/>
                <a:gd name="connsiteX39" fmla="*/ 3530270 w 3939845"/>
                <a:gd name="connsiteY39" fmla="*/ 790575 h 3098834"/>
                <a:gd name="connsiteX40" fmla="*/ 3615995 w 3939845"/>
                <a:gd name="connsiteY40" fmla="*/ 676275 h 3098834"/>
                <a:gd name="connsiteX41" fmla="*/ 3730295 w 3939845"/>
                <a:gd name="connsiteY41" fmla="*/ 514350 h 3098834"/>
                <a:gd name="connsiteX42" fmla="*/ 3787445 w 3939845"/>
                <a:gd name="connsiteY42" fmla="*/ 285750 h 3098834"/>
                <a:gd name="connsiteX43" fmla="*/ 3873170 w 3939845"/>
                <a:gd name="connsiteY43" fmla="*/ 123825 h 3098834"/>
                <a:gd name="connsiteX44" fmla="*/ 3939845 w 3939845"/>
                <a:gd name="connsiteY44"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11070 w 3939845"/>
                <a:gd name="connsiteY28" fmla="*/ 1657350 h 3098834"/>
                <a:gd name="connsiteX29" fmla="*/ 2411082 w 3939845"/>
                <a:gd name="connsiteY29" fmla="*/ 1524000 h 3098834"/>
                <a:gd name="connsiteX30" fmla="*/ 2482521 w 3939845"/>
                <a:gd name="connsiteY30" fmla="*/ 1338262 h 3098834"/>
                <a:gd name="connsiteX31" fmla="*/ 2553957 w 3939845"/>
                <a:gd name="connsiteY31" fmla="*/ 1195388 h 3098834"/>
                <a:gd name="connsiteX32" fmla="*/ 2644445 w 3939845"/>
                <a:gd name="connsiteY32" fmla="*/ 1114424 h 3098834"/>
                <a:gd name="connsiteX33" fmla="*/ 2787320 w 3939845"/>
                <a:gd name="connsiteY33" fmla="*/ 1076325 h 3098834"/>
                <a:gd name="connsiteX34" fmla="*/ 2920670 w 3939845"/>
                <a:gd name="connsiteY34" fmla="*/ 1114425 h 3098834"/>
                <a:gd name="connsiteX35" fmla="*/ 3030207 w 3939845"/>
                <a:gd name="connsiteY35" fmla="*/ 1295400 h 3098834"/>
                <a:gd name="connsiteX36" fmla="*/ 3258807 w 3939845"/>
                <a:gd name="connsiteY36" fmla="*/ 1147763 h 3098834"/>
                <a:gd name="connsiteX37" fmla="*/ 3368345 w 3939845"/>
                <a:gd name="connsiteY37" fmla="*/ 1000125 h 3098834"/>
                <a:gd name="connsiteX38" fmla="*/ 3430257 w 3939845"/>
                <a:gd name="connsiteY38" fmla="*/ 885825 h 3098834"/>
                <a:gd name="connsiteX39" fmla="*/ 3530270 w 3939845"/>
                <a:gd name="connsiteY39" fmla="*/ 790575 h 3098834"/>
                <a:gd name="connsiteX40" fmla="*/ 3615995 w 3939845"/>
                <a:gd name="connsiteY40" fmla="*/ 676275 h 3098834"/>
                <a:gd name="connsiteX41" fmla="*/ 3730295 w 3939845"/>
                <a:gd name="connsiteY41" fmla="*/ 514350 h 3098834"/>
                <a:gd name="connsiteX42" fmla="*/ 3787445 w 3939845"/>
                <a:gd name="connsiteY42" fmla="*/ 285750 h 3098834"/>
                <a:gd name="connsiteX43" fmla="*/ 3873170 w 3939845"/>
                <a:gd name="connsiteY43" fmla="*/ 123825 h 3098834"/>
                <a:gd name="connsiteX44" fmla="*/ 3939845 w 3939845"/>
                <a:gd name="connsiteY44"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411082 w 3939845"/>
                <a:gd name="connsiteY29" fmla="*/ 1524000 h 3098834"/>
                <a:gd name="connsiteX30" fmla="*/ 2482521 w 3939845"/>
                <a:gd name="connsiteY30" fmla="*/ 1338262 h 3098834"/>
                <a:gd name="connsiteX31" fmla="*/ 2553957 w 3939845"/>
                <a:gd name="connsiteY31" fmla="*/ 1195388 h 3098834"/>
                <a:gd name="connsiteX32" fmla="*/ 2644445 w 3939845"/>
                <a:gd name="connsiteY32" fmla="*/ 1114424 h 3098834"/>
                <a:gd name="connsiteX33" fmla="*/ 2787320 w 3939845"/>
                <a:gd name="connsiteY33" fmla="*/ 1076325 h 3098834"/>
                <a:gd name="connsiteX34" fmla="*/ 2920670 w 3939845"/>
                <a:gd name="connsiteY34" fmla="*/ 1114425 h 3098834"/>
                <a:gd name="connsiteX35" fmla="*/ 3030207 w 3939845"/>
                <a:gd name="connsiteY35" fmla="*/ 1295400 h 3098834"/>
                <a:gd name="connsiteX36" fmla="*/ 3258807 w 3939845"/>
                <a:gd name="connsiteY36" fmla="*/ 1147763 h 3098834"/>
                <a:gd name="connsiteX37" fmla="*/ 3368345 w 3939845"/>
                <a:gd name="connsiteY37" fmla="*/ 1000125 h 3098834"/>
                <a:gd name="connsiteX38" fmla="*/ 3430257 w 3939845"/>
                <a:gd name="connsiteY38" fmla="*/ 885825 h 3098834"/>
                <a:gd name="connsiteX39" fmla="*/ 3530270 w 3939845"/>
                <a:gd name="connsiteY39" fmla="*/ 790575 h 3098834"/>
                <a:gd name="connsiteX40" fmla="*/ 3615995 w 3939845"/>
                <a:gd name="connsiteY40" fmla="*/ 676275 h 3098834"/>
                <a:gd name="connsiteX41" fmla="*/ 3730295 w 3939845"/>
                <a:gd name="connsiteY41" fmla="*/ 514350 h 3098834"/>
                <a:gd name="connsiteX42" fmla="*/ 3787445 w 3939845"/>
                <a:gd name="connsiteY42" fmla="*/ 285750 h 3098834"/>
                <a:gd name="connsiteX43" fmla="*/ 3873170 w 3939845"/>
                <a:gd name="connsiteY43" fmla="*/ 123825 h 3098834"/>
                <a:gd name="connsiteX44" fmla="*/ 3939845 w 3939845"/>
                <a:gd name="connsiteY44"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82521 w 3939845"/>
                <a:gd name="connsiteY30" fmla="*/ 1338262 h 3098834"/>
                <a:gd name="connsiteX31" fmla="*/ 2553957 w 3939845"/>
                <a:gd name="connsiteY31" fmla="*/ 1195388 h 3098834"/>
                <a:gd name="connsiteX32" fmla="*/ 2644445 w 3939845"/>
                <a:gd name="connsiteY32" fmla="*/ 1114424 h 3098834"/>
                <a:gd name="connsiteX33" fmla="*/ 2787320 w 3939845"/>
                <a:gd name="connsiteY33" fmla="*/ 1076325 h 3098834"/>
                <a:gd name="connsiteX34" fmla="*/ 2920670 w 3939845"/>
                <a:gd name="connsiteY34" fmla="*/ 1114425 h 3098834"/>
                <a:gd name="connsiteX35" fmla="*/ 3030207 w 3939845"/>
                <a:gd name="connsiteY35" fmla="*/ 1295400 h 3098834"/>
                <a:gd name="connsiteX36" fmla="*/ 3258807 w 3939845"/>
                <a:gd name="connsiteY36" fmla="*/ 1147763 h 3098834"/>
                <a:gd name="connsiteX37" fmla="*/ 3368345 w 3939845"/>
                <a:gd name="connsiteY37" fmla="*/ 1000125 h 3098834"/>
                <a:gd name="connsiteX38" fmla="*/ 3430257 w 3939845"/>
                <a:gd name="connsiteY38" fmla="*/ 885825 h 3098834"/>
                <a:gd name="connsiteX39" fmla="*/ 3530270 w 3939845"/>
                <a:gd name="connsiteY39" fmla="*/ 790575 h 3098834"/>
                <a:gd name="connsiteX40" fmla="*/ 3615995 w 3939845"/>
                <a:gd name="connsiteY40" fmla="*/ 676275 h 3098834"/>
                <a:gd name="connsiteX41" fmla="*/ 3730295 w 3939845"/>
                <a:gd name="connsiteY41" fmla="*/ 514350 h 3098834"/>
                <a:gd name="connsiteX42" fmla="*/ 3787445 w 3939845"/>
                <a:gd name="connsiteY42" fmla="*/ 285750 h 3098834"/>
                <a:gd name="connsiteX43" fmla="*/ 3873170 w 3939845"/>
                <a:gd name="connsiteY43" fmla="*/ 123825 h 3098834"/>
                <a:gd name="connsiteX44" fmla="*/ 3939845 w 3939845"/>
                <a:gd name="connsiteY44"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95388 h 3098834"/>
                <a:gd name="connsiteX32" fmla="*/ 2644445 w 3939845"/>
                <a:gd name="connsiteY32" fmla="*/ 1114424 h 3098834"/>
                <a:gd name="connsiteX33" fmla="*/ 2787320 w 3939845"/>
                <a:gd name="connsiteY33" fmla="*/ 1076325 h 3098834"/>
                <a:gd name="connsiteX34" fmla="*/ 2920670 w 3939845"/>
                <a:gd name="connsiteY34" fmla="*/ 1114425 h 3098834"/>
                <a:gd name="connsiteX35" fmla="*/ 3030207 w 3939845"/>
                <a:gd name="connsiteY35" fmla="*/ 1295400 h 3098834"/>
                <a:gd name="connsiteX36" fmla="*/ 3258807 w 3939845"/>
                <a:gd name="connsiteY36" fmla="*/ 1147763 h 3098834"/>
                <a:gd name="connsiteX37" fmla="*/ 3368345 w 3939845"/>
                <a:gd name="connsiteY37" fmla="*/ 1000125 h 3098834"/>
                <a:gd name="connsiteX38" fmla="*/ 3430257 w 3939845"/>
                <a:gd name="connsiteY38" fmla="*/ 885825 h 3098834"/>
                <a:gd name="connsiteX39" fmla="*/ 3530270 w 3939845"/>
                <a:gd name="connsiteY39" fmla="*/ 790575 h 3098834"/>
                <a:gd name="connsiteX40" fmla="*/ 3615995 w 3939845"/>
                <a:gd name="connsiteY40" fmla="*/ 676275 h 3098834"/>
                <a:gd name="connsiteX41" fmla="*/ 3730295 w 3939845"/>
                <a:gd name="connsiteY41" fmla="*/ 514350 h 3098834"/>
                <a:gd name="connsiteX42" fmla="*/ 3787445 w 3939845"/>
                <a:gd name="connsiteY42" fmla="*/ 285750 h 3098834"/>
                <a:gd name="connsiteX43" fmla="*/ 3873170 w 3939845"/>
                <a:gd name="connsiteY43" fmla="*/ 123825 h 3098834"/>
                <a:gd name="connsiteX44" fmla="*/ 3939845 w 3939845"/>
                <a:gd name="connsiteY44"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39508 h 3098834"/>
                <a:gd name="connsiteX32" fmla="*/ 2644445 w 3939845"/>
                <a:gd name="connsiteY32" fmla="*/ 1114424 h 3098834"/>
                <a:gd name="connsiteX33" fmla="*/ 2787320 w 3939845"/>
                <a:gd name="connsiteY33" fmla="*/ 1076325 h 3098834"/>
                <a:gd name="connsiteX34" fmla="*/ 2920670 w 3939845"/>
                <a:gd name="connsiteY34" fmla="*/ 1114425 h 3098834"/>
                <a:gd name="connsiteX35" fmla="*/ 3030207 w 3939845"/>
                <a:gd name="connsiteY35" fmla="*/ 1295400 h 3098834"/>
                <a:gd name="connsiteX36" fmla="*/ 3258807 w 3939845"/>
                <a:gd name="connsiteY36" fmla="*/ 1147763 h 3098834"/>
                <a:gd name="connsiteX37" fmla="*/ 3368345 w 3939845"/>
                <a:gd name="connsiteY37" fmla="*/ 1000125 h 3098834"/>
                <a:gd name="connsiteX38" fmla="*/ 3430257 w 3939845"/>
                <a:gd name="connsiteY38" fmla="*/ 885825 h 3098834"/>
                <a:gd name="connsiteX39" fmla="*/ 3530270 w 3939845"/>
                <a:gd name="connsiteY39" fmla="*/ 790575 h 3098834"/>
                <a:gd name="connsiteX40" fmla="*/ 3615995 w 3939845"/>
                <a:gd name="connsiteY40" fmla="*/ 676275 h 3098834"/>
                <a:gd name="connsiteX41" fmla="*/ 3730295 w 3939845"/>
                <a:gd name="connsiteY41" fmla="*/ 514350 h 3098834"/>
                <a:gd name="connsiteX42" fmla="*/ 3787445 w 3939845"/>
                <a:gd name="connsiteY42" fmla="*/ 285750 h 3098834"/>
                <a:gd name="connsiteX43" fmla="*/ 3873170 w 3939845"/>
                <a:gd name="connsiteY43" fmla="*/ 123825 h 3098834"/>
                <a:gd name="connsiteX44" fmla="*/ 3939845 w 3939845"/>
                <a:gd name="connsiteY44"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39508 h 3098834"/>
                <a:gd name="connsiteX32" fmla="*/ 2659685 w 3939845"/>
                <a:gd name="connsiteY32" fmla="*/ 1063624 h 3098834"/>
                <a:gd name="connsiteX33" fmla="*/ 2787320 w 3939845"/>
                <a:gd name="connsiteY33" fmla="*/ 1076325 h 3098834"/>
                <a:gd name="connsiteX34" fmla="*/ 2920670 w 3939845"/>
                <a:gd name="connsiteY34" fmla="*/ 1114425 h 3098834"/>
                <a:gd name="connsiteX35" fmla="*/ 3030207 w 3939845"/>
                <a:gd name="connsiteY35" fmla="*/ 1295400 h 3098834"/>
                <a:gd name="connsiteX36" fmla="*/ 3258807 w 3939845"/>
                <a:gd name="connsiteY36" fmla="*/ 1147763 h 3098834"/>
                <a:gd name="connsiteX37" fmla="*/ 3368345 w 3939845"/>
                <a:gd name="connsiteY37" fmla="*/ 1000125 h 3098834"/>
                <a:gd name="connsiteX38" fmla="*/ 3430257 w 3939845"/>
                <a:gd name="connsiteY38" fmla="*/ 885825 h 3098834"/>
                <a:gd name="connsiteX39" fmla="*/ 3530270 w 3939845"/>
                <a:gd name="connsiteY39" fmla="*/ 790575 h 3098834"/>
                <a:gd name="connsiteX40" fmla="*/ 3615995 w 3939845"/>
                <a:gd name="connsiteY40" fmla="*/ 676275 h 3098834"/>
                <a:gd name="connsiteX41" fmla="*/ 3730295 w 3939845"/>
                <a:gd name="connsiteY41" fmla="*/ 514350 h 3098834"/>
                <a:gd name="connsiteX42" fmla="*/ 3787445 w 3939845"/>
                <a:gd name="connsiteY42" fmla="*/ 285750 h 3098834"/>
                <a:gd name="connsiteX43" fmla="*/ 3873170 w 3939845"/>
                <a:gd name="connsiteY43" fmla="*/ 123825 h 3098834"/>
                <a:gd name="connsiteX44" fmla="*/ 3939845 w 3939845"/>
                <a:gd name="connsiteY44"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39508 h 3098834"/>
                <a:gd name="connsiteX32" fmla="*/ 2659685 w 3939845"/>
                <a:gd name="connsiteY32" fmla="*/ 1063624 h 3098834"/>
                <a:gd name="connsiteX33" fmla="*/ 2802560 w 3939845"/>
                <a:gd name="connsiteY33" fmla="*/ 1061085 h 3098834"/>
                <a:gd name="connsiteX34" fmla="*/ 2920670 w 3939845"/>
                <a:gd name="connsiteY34" fmla="*/ 1114425 h 3098834"/>
                <a:gd name="connsiteX35" fmla="*/ 3030207 w 3939845"/>
                <a:gd name="connsiteY35" fmla="*/ 1295400 h 3098834"/>
                <a:gd name="connsiteX36" fmla="*/ 3258807 w 3939845"/>
                <a:gd name="connsiteY36" fmla="*/ 1147763 h 3098834"/>
                <a:gd name="connsiteX37" fmla="*/ 3368345 w 3939845"/>
                <a:gd name="connsiteY37" fmla="*/ 1000125 h 3098834"/>
                <a:gd name="connsiteX38" fmla="*/ 3430257 w 3939845"/>
                <a:gd name="connsiteY38" fmla="*/ 885825 h 3098834"/>
                <a:gd name="connsiteX39" fmla="*/ 3530270 w 3939845"/>
                <a:gd name="connsiteY39" fmla="*/ 790575 h 3098834"/>
                <a:gd name="connsiteX40" fmla="*/ 3615995 w 3939845"/>
                <a:gd name="connsiteY40" fmla="*/ 676275 h 3098834"/>
                <a:gd name="connsiteX41" fmla="*/ 3730295 w 3939845"/>
                <a:gd name="connsiteY41" fmla="*/ 514350 h 3098834"/>
                <a:gd name="connsiteX42" fmla="*/ 3787445 w 3939845"/>
                <a:gd name="connsiteY42" fmla="*/ 285750 h 3098834"/>
                <a:gd name="connsiteX43" fmla="*/ 3873170 w 3939845"/>
                <a:gd name="connsiteY43" fmla="*/ 123825 h 3098834"/>
                <a:gd name="connsiteX44" fmla="*/ 3939845 w 3939845"/>
                <a:gd name="connsiteY44"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39508 h 3098834"/>
                <a:gd name="connsiteX32" fmla="*/ 2659685 w 3939845"/>
                <a:gd name="connsiteY32" fmla="*/ 1063624 h 3098834"/>
                <a:gd name="connsiteX33" fmla="*/ 2802560 w 3939845"/>
                <a:gd name="connsiteY33" fmla="*/ 1061085 h 3098834"/>
                <a:gd name="connsiteX34" fmla="*/ 2920670 w 3939845"/>
                <a:gd name="connsiteY34" fmla="*/ 1114425 h 3098834"/>
                <a:gd name="connsiteX35" fmla="*/ 3213087 w 3939845"/>
                <a:gd name="connsiteY35" fmla="*/ 1000760 h 3098834"/>
                <a:gd name="connsiteX36" fmla="*/ 3258807 w 3939845"/>
                <a:gd name="connsiteY36" fmla="*/ 1147763 h 3098834"/>
                <a:gd name="connsiteX37" fmla="*/ 3368345 w 3939845"/>
                <a:gd name="connsiteY37" fmla="*/ 1000125 h 3098834"/>
                <a:gd name="connsiteX38" fmla="*/ 3430257 w 3939845"/>
                <a:gd name="connsiteY38" fmla="*/ 885825 h 3098834"/>
                <a:gd name="connsiteX39" fmla="*/ 3530270 w 3939845"/>
                <a:gd name="connsiteY39" fmla="*/ 790575 h 3098834"/>
                <a:gd name="connsiteX40" fmla="*/ 3615995 w 3939845"/>
                <a:gd name="connsiteY40" fmla="*/ 676275 h 3098834"/>
                <a:gd name="connsiteX41" fmla="*/ 3730295 w 3939845"/>
                <a:gd name="connsiteY41" fmla="*/ 514350 h 3098834"/>
                <a:gd name="connsiteX42" fmla="*/ 3787445 w 3939845"/>
                <a:gd name="connsiteY42" fmla="*/ 285750 h 3098834"/>
                <a:gd name="connsiteX43" fmla="*/ 3873170 w 3939845"/>
                <a:gd name="connsiteY43" fmla="*/ 123825 h 3098834"/>
                <a:gd name="connsiteX44" fmla="*/ 3939845 w 3939845"/>
                <a:gd name="connsiteY44"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39508 h 3098834"/>
                <a:gd name="connsiteX32" fmla="*/ 2659685 w 3939845"/>
                <a:gd name="connsiteY32" fmla="*/ 1063624 h 3098834"/>
                <a:gd name="connsiteX33" fmla="*/ 2802560 w 3939845"/>
                <a:gd name="connsiteY33" fmla="*/ 1061085 h 3098834"/>
                <a:gd name="connsiteX34" fmla="*/ 2961310 w 3939845"/>
                <a:gd name="connsiteY34" fmla="*/ 1048385 h 3098834"/>
                <a:gd name="connsiteX35" fmla="*/ 3213087 w 3939845"/>
                <a:gd name="connsiteY35" fmla="*/ 1000760 h 3098834"/>
                <a:gd name="connsiteX36" fmla="*/ 3258807 w 3939845"/>
                <a:gd name="connsiteY36" fmla="*/ 1147763 h 3098834"/>
                <a:gd name="connsiteX37" fmla="*/ 3368345 w 3939845"/>
                <a:gd name="connsiteY37" fmla="*/ 1000125 h 3098834"/>
                <a:gd name="connsiteX38" fmla="*/ 3430257 w 3939845"/>
                <a:gd name="connsiteY38" fmla="*/ 885825 h 3098834"/>
                <a:gd name="connsiteX39" fmla="*/ 3530270 w 3939845"/>
                <a:gd name="connsiteY39" fmla="*/ 790575 h 3098834"/>
                <a:gd name="connsiteX40" fmla="*/ 3615995 w 3939845"/>
                <a:gd name="connsiteY40" fmla="*/ 676275 h 3098834"/>
                <a:gd name="connsiteX41" fmla="*/ 3730295 w 3939845"/>
                <a:gd name="connsiteY41" fmla="*/ 514350 h 3098834"/>
                <a:gd name="connsiteX42" fmla="*/ 3787445 w 3939845"/>
                <a:gd name="connsiteY42" fmla="*/ 285750 h 3098834"/>
                <a:gd name="connsiteX43" fmla="*/ 3873170 w 3939845"/>
                <a:gd name="connsiteY43" fmla="*/ 123825 h 3098834"/>
                <a:gd name="connsiteX44" fmla="*/ 3939845 w 3939845"/>
                <a:gd name="connsiteY44"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39508 h 3098834"/>
                <a:gd name="connsiteX32" fmla="*/ 2659685 w 3939845"/>
                <a:gd name="connsiteY32" fmla="*/ 1063624 h 3098834"/>
                <a:gd name="connsiteX33" fmla="*/ 2802560 w 3939845"/>
                <a:gd name="connsiteY33" fmla="*/ 1061085 h 3098834"/>
                <a:gd name="connsiteX34" fmla="*/ 2996870 w 3939845"/>
                <a:gd name="connsiteY34" fmla="*/ 1022985 h 3098834"/>
                <a:gd name="connsiteX35" fmla="*/ 3213087 w 3939845"/>
                <a:gd name="connsiteY35" fmla="*/ 1000760 h 3098834"/>
                <a:gd name="connsiteX36" fmla="*/ 3258807 w 3939845"/>
                <a:gd name="connsiteY36" fmla="*/ 1147763 h 3098834"/>
                <a:gd name="connsiteX37" fmla="*/ 3368345 w 3939845"/>
                <a:gd name="connsiteY37" fmla="*/ 1000125 h 3098834"/>
                <a:gd name="connsiteX38" fmla="*/ 3430257 w 3939845"/>
                <a:gd name="connsiteY38" fmla="*/ 885825 h 3098834"/>
                <a:gd name="connsiteX39" fmla="*/ 3530270 w 3939845"/>
                <a:gd name="connsiteY39" fmla="*/ 790575 h 3098834"/>
                <a:gd name="connsiteX40" fmla="*/ 3615995 w 3939845"/>
                <a:gd name="connsiteY40" fmla="*/ 676275 h 3098834"/>
                <a:gd name="connsiteX41" fmla="*/ 3730295 w 3939845"/>
                <a:gd name="connsiteY41" fmla="*/ 514350 h 3098834"/>
                <a:gd name="connsiteX42" fmla="*/ 3787445 w 3939845"/>
                <a:gd name="connsiteY42" fmla="*/ 285750 h 3098834"/>
                <a:gd name="connsiteX43" fmla="*/ 3873170 w 3939845"/>
                <a:gd name="connsiteY43" fmla="*/ 123825 h 3098834"/>
                <a:gd name="connsiteX44" fmla="*/ 3939845 w 3939845"/>
                <a:gd name="connsiteY44"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39508 h 3098834"/>
                <a:gd name="connsiteX32" fmla="*/ 2659685 w 3939845"/>
                <a:gd name="connsiteY32" fmla="*/ 1063624 h 3098834"/>
                <a:gd name="connsiteX33" fmla="*/ 2802560 w 3939845"/>
                <a:gd name="connsiteY33" fmla="*/ 1061085 h 3098834"/>
                <a:gd name="connsiteX34" fmla="*/ 2996870 w 3939845"/>
                <a:gd name="connsiteY34" fmla="*/ 1022985 h 3098834"/>
                <a:gd name="connsiteX35" fmla="*/ 3213087 w 3939845"/>
                <a:gd name="connsiteY35" fmla="*/ 1000760 h 3098834"/>
                <a:gd name="connsiteX36" fmla="*/ 3309607 w 3939845"/>
                <a:gd name="connsiteY36" fmla="*/ 1071563 h 3098834"/>
                <a:gd name="connsiteX37" fmla="*/ 3368345 w 3939845"/>
                <a:gd name="connsiteY37" fmla="*/ 1000125 h 3098834"/>
                <a:gd name="connsiteX38" fmla="*/ 3430257 w 3939845"/>
                <a:gd name="connsiteY38" fmla="*/ 885825 h 3098834"/>
                <a:gd name="connsiteX39" fmla="*/ 3530270 w 3939845"/>
                <a:gd name="connsiteY39" fmla="*/ 790575 h 3098834"/>
                <a:gd name="connsiteX40" fmla="*/ 3615995 w 3939845"/>
                <a:gd name="connsiteY40" fmla="*/ 676275 h 3098834"/>
                <a:gd name="connsiteX41" fmla="*/ 3730295 w 3939845"/>
                <a:gd name="connsiteY41" fmla="*/ 514350 h 3098834"/>
                <a:gd name="connsiteX42" fmla="*/ 3787445 w 3939845"/>
                <a:gd name="connsiteY42" fmla="*/ 285750 h 3098834"/>
                <a:gd name="connsiteX43" fmla="*/ 3873170 w 3939845"/>
                <a:gd name="connsiteY43" fmla="*/ 123825 h 3098834"/>
                <a:gd name="connsiteX44" fmla="*/ 3939845 w 3939845"/>
                <a:gd name="connsiteY44"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39508 h 3098834"/>
                <a:gd name="connsiteX32" fmla="*/ 2659685 w 3939845"/>
                <a:gd name="connsiteY32" fmla="*/ 1063624 h 3098834"/>
                <a:gd name="connsiteX33" fmla="*/ 2802560 w 3939845"/>
                <a:gd name="connsiteY33" fmla="*/ 1061085 h 3098834"/>
                <a:gd name="connsiteX34" fmla="*/ 2996870 w 3939845"/>
                <a:gd name="connsiteY34" fmla="*/ 1022985 h 3098834"/>
                <a:gd name="connsiteX35" fmla="*/ 3213087 w 3939845"/>
                <a:gd name="connsiteY35" fmla="*/ 1000760 h 3098834"/>
                <a:gd name="connsiteX36" fmla="*/ 3368345 w 3939845"/>
                <a:gd name="connsiteY36" fmla="*/ 1000125 h 3098834"/>
                <a:gd name="connsiteX37" fmla="*/ 3430257 w 3939845"/>
                <a:gd name="connsiteY37" fmla="*/ 885825 h 3098834"/>
                <a:gd name="connsiteX38" fmla="*/ 3530270 w 3939845"/>
                <a:gd name="connsiteY38" fmla="*/ 790575 h 3098834"/>
                <a:gd name="connsiteX39" fmla="*/ 3615995 w 3939845"/>
                <a:gd name="connsiteY39" fmla="*/ 676275 h 3098834"/>
                <a:gd name="connsiteX40" fmla="*/ 3730295 w 3939845"/>
                <a:gd name="connsiteY40" fmla="*/ 514350 h 3098834"/>
                <a:gd name="connsiteX41" fmla="*/ 3787445 w 3939845"/>
                <a:gd name="connsiteY41" fmla="*/ 285750 h 3098834"/>
                <a:gd name="connsiteX42" fmla="*/ 3873170 w 3939845"/>
                <a:gd name="connsiteY42" fmla="*/ 123825 h 3098834"/>
                <a:gd name="connsiteX43" fmla="*/ 3939845 w 3939845"/>
                <a:gd name="connsiteY43"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39508 h 3098834"/>
                <a:gd name="connsiteX32" fmla="*/ 2659685 w 3939845"/>
                <a:gd name="connsiteY32" fmla="*/ 1063624 h 3098834"/>
                <a:gd name="connsiteX33" fmla="*/ 2802560 w 3939845"/>
                <a:gd name="connsiteY33" fmla="*/ 1061085 h 3098834"/>
                <a:gd name="connsiteX34" fmla="*/ 2996870 w 3939845"/>
                <a:gd name="connsiteY34" fmla="*/ 1022985 h 3098834"/>
                <a:gd name="connsiteX35" fmla="*/ 3213087 w 3939845"/>
                <a:gd name="connsiteY35" fmla="*/ 1000760 h 3098834"/>
                <a:gd name="connsiteX36" fmla="*/ 3368345 w 3939845"/>
                <a:gd name="connsiteY36" fmla="*/ 1000125 h 3098834"/>
                <a:gd name="connsiteX37" fmla="*/ 3530270 w 3939845"/>
                <a:gd name="connsiteY37" fmla="*/ 790575 h 3098834"/>
                <a:gd name="connsiteX38" fmla="*/ 3615995 w 3939845"/>
                <a:gd name="connsiteY38" fmla="*/ 676275 h 3098834"/>
                <a:gd name="connsiteX39" fmla="*/ 3730295 w 3939845"/>
                <a:gd name="connsiteY39" fmla="*/ 514350 h 3098834"/>
                <a:gd name="connsiteX40" fmla="*/ 3787445 w 3939845"/>
                <a:gd name="connsiteY40" fmla="*/ 285750 h 3098834"/>
                <a:gd name="connsiteX41" fmla="*/ 3873170 w 3939845"/>
                <a:gd name="connsiteY41" fmla="*/ 123825 h 3098834"/>
                <a:gd name="connsiteX42" fmla="*/ 3939845 w 3939845"/>
                <a:gd name="connsiteY42"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39508 h 3098834"/>
                <a:gd name="connsiteX32" fmla="*/ 2659685 w 3939845"/>
                <a:gd name="connsiteY32" fmla="*/ 1063624 h 3098834"/>
                <a:gd name="connsiteX33" fmla="*/ 2802560 w 3939845"/>
                <a:gd name="connsiteY33" fmla="*/ 1061085 h 3098834"/>
                <a:gd name="connsiteX34" fmla="*/ 2996870 w 3939845"/>
                <a:gd name="connsiteY34" fmla="*/ 1022985 h 3098834"/>
                <a:gd name="connsiteX35" fmla="*/ 3213087 w 3939845"/>
                <a:gd name="connsiteY35" fmla="*/ 1000760 h 3098834"/>
                <a:gd name="connsiteX36" fmla="*/ 3510585 w 3939845"/>
                <a:gd name="connsiteY36" fmla="*/ 888365 h 3098834"/>
                <a:gd name="connsiteX37" fmla="*/ 3530270 w 3939845"/>
                <a:gd name="connsiteY37" fmla="*/ 790575 h 3098834"/>
                <a:gd name="connsiteX38" fmla="*/ 3615995 w 3939845"/>
                <a:gd name="connsiteY38" fmla="*/ 676275 h 3098834"/>
                <a:gd name="connsiteX39" fmla="*/ 3730295 w 3939845"/>
                <a:gd name="connsiteY39" fmla="*/ 514350 h 3098834"/>
                <a:gd name="connsiteX40" fmla="*/ 3787445 w 3939845"/>
                <a:gd name="connsiteY40" fmla="*/ 285750 h 3098834"/>
                <a:gd name="connsiteX41" fmla="*/ 3873170 w 3939845"/>
                <a:gd name="connsiteY41" fmla="*/ 123825 h 3098834"/>
                <a:gd name="connsiteX42" fmla="*/ 3939845 w 3939845"/>
                <a:gd name="connsiteY42"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39508 h 3098834"/>
                <a:gd name="connsiteX32" fmla="*/ 2659685 w 3939845"/>
                <a:gd name="connsiteY32" fmla="*/ 1063624 h 3098834"/>
                <a:gd name="connsiteX33" fmla="*/ 2802560 w 3939845"/>
                <a:gd name="connsiteY33" fmla="*/ 1061085 h 3098834"/>
                <a:gd name="connsiteX34" fmla="*/ 2996870 w 3939845"/>
                <a:gd name="connsiteY34" fmla="*/ 1022985 h 3098834"/>
                <a:gd name="connsiteX35" fmla="*/ 3213087 w 3939845"/>
                <a:gd name="connsiteY35" fmla="*/ 1000760 h 3098834"/>
                <a:gd name="connsiteX36" fmla="*/ 3510585 w 3939845"/>
                <a:gd name="connsiteY36" fmla="*/ 888365 h 3098834"/>
                <a:gd name="connsiteX37" fmla="*/ 3575990 w 3939845"/>
                <a:gd name="connsiteY37" fmla="*/ 739775 h 3098834"/>
                <a:gd name="connsiteX38" fmla="*/ 3615995 w 3939845"/>
                <a:gd name="connsiteY38" fmla="*/ 676275 h 3098834"/>
                <a:gd name="connsiteX39" fmla="*/ 3730295 w 3939845"/>
                <a:gd name="connsiteY39" fmla="*/ 514350 h 3098834"/>
                <a:gd name="connsiteX40" fmla="*/ 3787445 w 3939845"/>
                <a:gd name="connsiteY40" fmla="*/ 285750 h 3098834"/>
                <a:gd name="connsiteX41" fmla="*/ 3873170 w 3939845"/>
                <a:gd name="connsiteY41" fmla="*/ 123825 h 3098834"/>
                <a:gd name="connsiteX42" fmla="*/ 3939845 w 3939845"/>
                <a:gd name="connsiteY42"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39508 h 3098834"/>
                <a:gd name="connsiteX32" fmla="*/ 2659685 w 3939845"/>
                <a:gd name="connsiteY32" fmla="*/ 1063624 h 3098834"/>
                <a:gd name="connsiteX33" fmla="*/ 2802560 w 3939845"/>
                <a:gd name="connsiteY33" fmla="*/ 1061085 h 3098834"/>
                <a:gd name="connsiteX34" fmla="*/ 2996870 w 3939845"/>
                <a:gd name="connsiteY34" fmla="*/ 1022985 h 3098834"/>
                <a:gd name="connsiteX35" fmla="*/ 3213087 w 3939845"/>
                <a:gd name="connsiteY35" fmla="*/ 1000760 h 3098834"/>
                <a:gd name="connsiteX36" fmla="*/ 3510585 w 3939845"/>
                <a:gd name="connsiteY36" fmla="*/ 888365 h 3098834"/>
                <a:gd name="connsiteX37" fmla="*/ 3575990 w 3939845"/>
                <a:gd name="connsiteY37" fmla="*/ 739775 h 3098834"/>
                <a:gd name="connsiteX38" fmla="*/ 3646475 w 3939845"/>
                <a:gd name="connsiteY38" fmla="*/ 635635 h 3098834"/>
                <a:gd name="connsiteX39" fmla="*/ 3730295 w 3939845"/>
                <a:gd name="connsiteY39" fmla="*/ 514350 h 3098834"/>
                <a:gd name="connsiteX40" fmla="*/ 3787445 w 3939845"/>
                <a:gd name="connsiteY40" fmla="*/ 285750 h 3098834"/>
                <a:gd name="connsiteX41" fmla="*/ 3873170 w 3939845"/>
                <a:gd name="connsiteY41" fmla="*/ 123825 h 3098834"/>
                <a:gd name="connsiteX42" fmla="*/ 3939845 w 3939845"/>
                <a:gd name="connsiteY42"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39508 h 3098834"/>
                <a:gd name="connsiteX32" fmla="*/ 2659685 w 3939845"/>
                <a:gd name="connsiteY32" fmla="*/ 1063624 h 3098834"/>
                <a:gd name="connsiteX33" fmla="*/ 2802560 w 3939845"/>
                <a:gd name="connsiteY33" fmla="*/ 1061085 h 3098834"/>
                <a:gd name="connsiteX34" fmla="*/ 2996870 w 3939845"/>
                <a:gd name="connsiteY34" fmla="*/ 1022985 h 3098834"/>
                <a:gd name="connsiteX35" fmla="*/ 3213087 w 3939845"/>
                <a:gd name="connsiteY35" fmla="*/ 1000760 h 3098834"/>
                <a:gd name="connsiteX36" fmla="*/ 3510585 w 3939845"/>
                <a:gd name="connsiteY36" fmla="*/ 888365 h 3098834"/>
                <a:gd name="connsiteX37" fmla="*/ 3575990 w 3939845"/>
                <a:gd name="connsiteY37" fmla="*/ 739775 h 3098834"/>
                <a:gd name="connsiteX38" fmla="*/ 3646475 w 3939845"/>
                <a:gd name="connsiteY38" fmla="*/ 635635 h 3098834"/>
                <a:gd name="connsiteX39" fmla="*/ 3776015 w 3939845"/>
                <a:gd name="connsiteY39" fmla="*/ 387350 h 3098834"/>
                <a:gd name="connsiteX40" fmla="*/ 3787445 w 3939845"/>
                <a:gd name="connsiteY40" fmla="*/ 285750 h 3098834"/>
                <a:gd name="connsiteX41" fmla="*/ 3873170 w 3939845"/>
                <a:gd name="connsiteY41" fmla="*/ 123825 h 3098834"/>
                <a:gd name="connsiteX42" fmla="*/ 3939845 w 3939845"/>
                <a:gd name="connsiteY42"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39508 h 3098834"/>
                <a:gd name="connsiteX32" fmla="*/ 2659685 w 3939845"/>
                <a:gd name="connsiteY32" fmla="*/ 1063624 h 3098834"/>
                <a:gd name="connsiteX33" fmla="*/ 2802560 w 3939845"/>
                <a:gd name="connsiteY33" fmla="*/ 1061085 h 3098834"/>
                <a:gd name="connsiteX34" fmla="*/ 2996870 w 3939845"/>
                <a:gd name="connsiteY34" fmla="*/ 1022985 h 3098834"/>
                <a:gd name="connsiteX35" fmla="*/ 3213087 w 3939845"/>
                <a:gd name="connsiteY35" fmla="*/ 1000760 h 3098834"/>
                <a:gd name="connsiteX36" fmla="*/ 3510585 w 3939845"/>
                <a:gd name="connsiteY36" fmla="*/ 888365 h 3098834"/>
                <a:gd name="connsiteX37" fmla="*/ 3575990 w 3939845"/>
                <a:gd name="connsiteY37" fmla="*/ 739775 h 3098834"/>
                <a:gd name="connsiteX38" fmla="*/ 3646475 w 3939845"/>
                <a:gd name="connsiteY38" fmla="*/ 635635 h 3098834"/>
                <a:gd name="connsiteX39" fmla="*/ 3787445 w 3939845"/>
                <a:gd name="connsiteY39" fmla="*/ 285750 h 3098834"/>
                <a:gd name="connsiteX40" fmla="*/ 3873170 w 3939845"/>
                <a:gd name="connsiteY40" fmla="*/ 123825 h 3098834"/>
                <a:gd name="connsiteX41" fmla="*/ 3939845 w 3939845"/>
                <a:gd name="connsiteY41"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39508 h 3098834"/>
                <a:gd name="connsiteX32" fmla="*/ 2659685 w 3939845"/>
                <a:gd name="connsiteY32" fmla="*/ 1063624 h 3098834"/>
                <a:gd name="connsiteX33" fmla="*/ 2802560 w 3939845"/>
                <a:gd name="connsiteY33" fmla="*/ 1061085 h 3098834"/>
                <a:gd name="connsiteX34" fmla="*/ 2996870 w 3939845"/>
                <a:gd name="connsiteY34" fmla="*/ 1022985 h 3098834"/>
                <a:gd name="connsiteX35" fmla="*/ 3213087 w 3939845"/>
                <a:gd name="connsiteY35" fmla="*/ 1000760 h 3098834"/>
                <a:gd name="connsiteX36" fmla="*/ 3510585 w 3939845"/>
                <a:gd name="connsiteY36" fmla="*/ 888365 h 3098834"/>
                <a:gd name="connsiteX37" fmla="*/ 3575990 w 3939845"/>
                <a:gd name="connsiteY37" fmla="*/ 739775 h 3098834"/>
                <a:gd name="connsiteX38" fmla="*/ 3732835 w 3939845"/>
                <a:gd name="connsiteY38" fmla="*/ 457835 h 3098834"/>
                <a:gd name="connsiteX39" fmla="*/ 3787445 w 3939845"/>
                <a:gd name="connsiteY39" fmla="*/ 285750 h 3098834"/>
                <a:gd name="connsiteX40" fmla="*/ 3873170 w 3939845"/>
                <a:gd name="connsiteY40" fmla="*/ 123825 h 3098834"/>
                <a:gd name="connsiteX41" fmla="*/ 3939845 w 3939845"/>
                <a:gd name="connsiteY41"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39508 h 3098834"/>
                <a:gd name="connsiteX32" fmla="*/ 2659685 w 3939845"/>
                <a:gd name="connsiteY32" fmla="*/ 1063624 h 3098834"/>
                <a:gd name="connsiteX33" fmla="*/ 2802560 w 3939845"/>
                <a:gd name="connsiteY33" fmla="*/ 1061085 h 3098834"/>
                <a:gd name="connsiteX34" fmla="*/ 2996870 w 3939845"/>
                <a:gd name="connsiteY34" fmla="*/ 1022985 h 3098834"/>
                <a:gd name="connsiteX35" fmla="*/ 3213087 w 3939845"/>
                <a:gd name="connsiteY35" fmla="*/ 1000760 h 3098834"/>
                <a:gd name="connsiteX36" fmla="*/ 3510585 w 3939845"/>
                <a:gd name="connsiteY36" fmla="*/ 888365 h 3098834"/>
                <a:gd name="connsiteX37" fmla="*/ 3642030 w 3939845"/>
                <a:gd name="connsiteY37" fmla="*/ 526415 h 3098834"/>
                <a:gd name="connsiteX38" fmla="*/ 3732835 w 3939845"/>
                <a:gd name="connsiteY38" fmla="*/ 457835 h 3098834"/>
                <a:gd name="connsiteX39" fmla="*/ 3787445 w 3939845"/>
                <a:gd name="connsiteY39" fmla="*/ 285750 h 3098834"/>
                <a:gd name="connsiteX40" fmla="*/ 3873170 w 3939845"/>
                <a:gd name="connsiteY40" fmla="*/ 123825 h 3098834"/>
                <a:gd name="connsiteX41" fmla="*/ 3939845 w 3939845"/>
                <a:gd name="connsiteY41"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39508 h 3098834"/>
                <a:gd name="connsiteX32" fmla="*/ 2659685 w 3939845"/>
                <a:gd name="connsiteY32" fmla="*/ 1063624 h 3098834"/>
                <a:gd name="connsiteX33" fmla="*/ 2802560 w 3939845"/>
                <a:gd name="connsiteY33" fmla="*/ 1061085 h 3098834"/>
                <a:gd name="connsiteX34" fmla="*/ 2996870 w 3939845"/>
                <a:gd name="connsiteY34" fmla="*/ 1022985 h 3098834"/>
                <a:gd name="connsiteX35" fmla="*/ 3213087 w 3939845"/>
                <a:gd name="connsiteY35" fmla="*/ 1000760 h 3098834"/>
                <a:gd name="connsiteX36" fmla="*/ 3510585 w 3939845"/>
                <a:gd name="connsiteY36" fmla="*/ 888365 h 3098834"/>
                <a:gd name="connsiteX37" fmla="*/ 3642030 w 3939845"/>
                <a:gd name="connsiteY37" fmla="*/ 526415 h 3098834"/>
                <a:gd name="connsiteX38" fmla="*/ 3697275 w 3939845"/>
                <a:gd name="connsiteY38" fmla="*/ 371475 h 3098834"/>
                <a:gd name="connsiteX39" fmla="*/ 3787445 w 3939845"/>
                <a:gd name="connsiteY39" fmla="*/ 285750 h 3098834"/>
                <a:gd name="connsiteX40" fmla="*/ 3873170 w 3939845"/>
                <a:gd name="connsiteY40" fmla="*/ 123825 h 3098834"/>
                <a:gd name="connsiteX41" fmla="*/ 3939845 w 3939845"/>
                <a:gd name="connsiteY41"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39508 h 3098834"/>
                <a:gd name="connsiteX32" fmla="*/ 2659685 w 3939845"/>
                <a:gd name="connsiteY32" fmla="*/ 1063624 h 3098834"/>
                <a:gd name="connsiteX33" fmla="*/ 2802560 w 3939845"/>
                <a:gd name="connsiteY33" fmla="*/ 1061085 h 3098834"/>
                <a:gd name="connsiteX34" fmla="*/ 2996870 w 3939845"/>
                <a:gd name="connsiteY34" fmla="*/ 1022985 h 3098834"/>
                <a:gd name="connsiteX35" fmla="*/ 3213087 w 3939845"/>
                <a:gd name="connsiteY35" fmla="*/ 1000760 h 3098834"/>
                <a:gd name="connsiteX36" fmla="*/ 3510585 w 3939845"/>
                <a:gd name="connsiteY36" fmla="*/ 888365 h 3098834"/>
                <a:gd name="connsiteX37" fmla="*/ 3642030 w 3939845"/>
                <a:gd name="connsiteY37" fmla="*/ 526415 h 3098834"/>
                <a:gd name="connsiteX38" fmla="*/ 3697275 w 3939845"/>
                <a:gd name="connsiteY38" fmla="*/ 371475 h 3098834"/>
                <a:gd name="connsiteX39" fmla="*/ 3762045 w 3939845"/>
                <a:gd name="connsiteY39" fmla="*/ 184150 h 3098834"/>
                <a:gd name="connsiteX40" fmla="*/ 3873170 w 3939845"/>
                <a:gd name="connsiteY40" fmla="*/ 123825 h 3098834"/>
                <a:gd name="connsiteX41" fmla="*/ 3939845 w 3939845"/>
                <a:gd name="connsiteY41"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39508 h 3098834"/>
                <a:gd name="connsiteX32" fmla="*/ 2659685 w 3939845"/>
                <a:gd name="connsiteY32" fmla="*/ 1063624 h 3098834"/>
                <a:gd name="connsiteX33" fmla="*/ 2802560 w 3939845"/>
                <a:gd name="connsiteY33" fmla="*/ 1061085 h 3098834"/>
                <a:gd name="connsiteX34" fmla="*/ 2996870 w 3939845"/>
                <a:gd name="connsiteY34" fmla="*/ 1022985 h 3098834"/>
                <a:gd name="connsiteX35" fmla="*/ 3213087 w 3939845"/>
                <a:gd name="connsiteY35" fmla="*/ 1000760 h 3098834"/>
                <a:gd name="connsiteX36" fmla="*/ 3510585 w 3939845"/>
                <a:gd name="connsiteY36" fmla="*/ 888365 h 3098834"/>
                <a:gd name="connsiteX37" fmla="*/ 3642030 w 3939845"/>
                <a:gd name="connsiteY37" fmla="*/ 526415 h 3098834"/>
                <a:gd name="connsiteX38" fmla="*/ 3697275 w 3939845"/>
                <a:gd name="connsiteY38" fmla="*/ 371475 h 3098834"/>
                <a:gd name="connsiteX39" fmla="*/ 3762045 w 3939845"/>
                <a:gd name="connsiteY39" fmla="*/ 184150 h 3098834"/>
                <a:gd name="connsiteX40" fmla="*/ 3847770 w 3939845"/>
                <a:gd name="connsiteY40" fmla="*/ 62865 h 3098834"/>
                <a:gd name="connsiteX41" fmla="*/ 3939845 w 3939845"/>
                <a:gd name="connsiteY41"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9966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39508 h 3098834"/>
                <a:gd name="connsiteX32" fmla="*/ 2659685 w 3939845"/>
                <a:gd name="connsiteY32" fmla="*/ 1063624 h 3098834"/>
                <a:gd name="connsiteX33" fmla="*/ 2802560 w 3939845"/>
                <a:gd name="connsiteY33" fmla="*/ 1061085 h 3098834"/>
                <a:gd name="connsiteX34" fmla="*/ 2996870 w 3939845"/>
                <a:gd name="connsiteY34" fmla="*/ 1022985 h 3098834"/>
                <a:gd name="connsiteX35" fmla="*/ 3213087 w 3939845"/>
                <a:gd name="connsiteY35" fmla="*/ 1000760 h 3098834"/>
                <a:gd name="connsiteX36" fmla="*/ 3510585 w 3939845"/>
                <a:gd name="connsiteY36" fmla="*/ 888365 h 3098834"/>
                <a:gd name="connsiteX37" fmla="*/ 3642030 w 3939845"/>
                <a:gd name="connsiteY37" fmla="*/ 526415 h 3098834"/>
                <a:gd name="connsiteX38" fmla="*/ 3697275 w 3939845"/>
                <a:gd name="connsiteY38" fmla="*/ 371475 h 3098834"/>
                <a:gd name="connsiteX39" fmla="*/ 3762045 w 3939845"/>
                <a:gd name="connsiteY39" fmla="*/ 184150 h 3098834"/>
                <a:gd name="connsiteX40" fmla="*/ 3847770 w 3939845"/>
                <a:gd name="connsiteY40" fmla="*/ 62865 h 3098834"/>
                <a:gd name="connsiteX41" fmla="*/ 3939845 w 3939845"/>
                <a:gd name="connsiteY41"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996619 w 3939845"/>
                <a:gd name="connsiteY20" fmla="*/ 2125345 h 3098834"/>
                <a:gd name="connsiteX21" fmla="*/ 1132192 w 3939845"/>
                <a:gd name="connsiteY21" fmla="*/ 2177098 h 3098834"/>
                <a:gd name="connsiteX22" fmla="*/ 1330313 w 3939845"/>
                <a:gd name="connsiteY22" fmla="*/ 212280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39508 h 3098834"/>
                <a:gd name="connsiteX32" fmla="*/ 2659685 w 3939845"/>
                <a:gd name="connsiteY32" fmla="*/ 1063624 h 3098834"/>
                <a:gd name="connsiteX33" fmla="*/ 2802560 w 3939845"/>
                <a:gd name="connsiteY33" fmla="*/ 1061085 h 3098834"/>
                <a:gd name="connsiteX34" fmla="*/ 2996870 w 3939845"/>
                <a:gd name="connsiteY34" fmla="*/ 1022985 h 3098834"/>
                <a:gd name="connsiteX35" fmla="*/ 3213087 w 3939845"/>
                <a:gd name="connsiteY35" fmla="*/ 1000760 h 3098834"/>
                <a:gd name="connsiteX36" fmla="*/ 3510585 w 3939845"/>
                <a:gd name="connsiteY36" fmla="*/ 888365 h 3098834"/>
                <a:gd name="connsiteX37" fmla="*/ 3642030 w 3939845"/>
                <a:gd name="connsiteY37" fmla="*/ 526415 h 3098834"/>
                <a:gd name="connsiteX38" fmla="*/ 3697275 w 3939845"/>
                <a:gd name="connsiteY38" fmla="*/ 371475 h 3098834"/>
                <a:gd name="connsiteX39" fmla="*/ 3762045 w 3939845"/>
                <a:gd name="connsiteY39" fmla="*/ 184150 h 3098834"/>
                <a:gd name="connsiteX40" fmla="*/ 3847770 w 3939845"/>
                <a:gd name="connsiteY40" fmla="*/ 62865 h 3098834"/>
                <a:gd name="connsiteX41" fmla="*/ 3939845 w 3939845"/>
                <a:gd name="connsiteY41"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996619 w 3939845"/>
                <a:gd name="connsiteY20" fmla="*/ 2125345 h 3098834"/>
                <a:gd name="connsiteX21" fmla="*/ 1132192 w 3939845"/>
                <a:gd name="connsiteY21" fmla="*/ 2177098 h 3098834"/>
                <a:gd name="connsiteX22" fmla="*/ 1330313 w 3939845"/>
                <a:gd name="connsiteY22" fmla="*/ 2122805 h 3098834"/>
                <a:gd name="connsiteX23" fmla="*/ 1551928 w 3939845"/>
                <a:gd name="connsiteY23" fmla="*/ 20272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39508 h 3098834"/>
                <a:gd name="connsiteX32" fmla="*/ 2659685 w 3939845"/>
                <a:gd name="connsiteY32" fmla="*/ 1063624 h 3098834"/>
                <a:gd name="connsiteX33" fmla="*/ 2802560 w 3939845"/>
                <a:gd name="connsiteY33" fmla="*/ 1061085 h 3098834"/>
                <a:gd name="connsiteX34" fmla="*/ 2996870 w 3939845"/>
                <a:gd name="connsiteY34" fmla="*/ 1022985 h 3098834"/>
                <a:gd name="connsiteX35" fmla="*/ 3213087 w 3939845"/>
                <a:gd name="connsiteY35" fmla="*/ 1000760 h 3098834"/>
                <a:gd name="connsiteX36" fmla="*/ 3510585 w 3939845"/>
                <a:gd name="connsiteY36" fmla="*/ 888365 h 3098834"/>
                <a:gd name="connsiteX37" fmla="*/ 3642030 w 3939845"/>
                <a:gd name="connsiteY37" fmla="*/ 526415 h 3098834"/>
                <a:gd name="connsiteX38" fmla="*/ 3697275 w 3939845"/>
                <a:gd name="connsiteY38" fmla="*/ 371475 h 3098834"/>
                <a:gd name="connsiteX39" fmla="*/ 3762045 w 3939845"/>
                <a:gd name="connsiteY39" fmla="*/ 184150 h 3098834"/>
                <a:gd name="connsiteX40" fmla="*/ 3847770 w 3939845"/>
                <a:gd name="connsiteY40" fmla="*/ 62865 h 3098834"/>
                <a:gd name="connsiteX41" fmla="*/ 3939845 w 3939845"/>
                <a:gd name="connsiteY41" fmla="*/ 0 h 3098834"/>
                <a:gd name="connsiteX0" fmla="*/ 1896600 w 3944475"/>
                <a:gd name="connsiteY0" fmla="*/ 2657475 h 3098834"/>
                <a:gd name="connsiteX1" fmla="*/ 1709910 w 3944475"/>
                <a:gd name="connsiteY1" fmla="*/ 2687320 h 3098834"/>
                <a:gd name="connsiteX2" fmla="*/ 1558780 w 3944475"/>
                <a:gd name="connsiteY2" fmla="*/ 2708275 h 3098834"/>
                <a:gd name="connsiteX3" fmla="*/ 1433050 w 3944475"/>
                <a:gd name="connsiteY3" fmla="*/ 2747010 h 3098834"/>
                <a:gd name="connsiteX4" fmla="*/ 1267950 w 3944475"/>
                <a:gd name="connsiteY4" fmla="*/ 2790825 h 3098834"/>
                <a:gd name="connsiteX5" fmla="*/ 1144125 w 3944475"/>
                <a:gd name="connsiteY5" fmla="*/ 2833687 h 3098834"/>
                <a:gd name="connsiteX6" fmla="*/ 984422 w 3944475"/>
                <a:gd name="connsiteY6" fmla="*/ 2861310 h 3098834"/>
                <a:gd name="connsiteX7" fmla="*/ 867900 w 3944475"/>
                <a:gd name="connsiteY7" fmla="*/ 2933700 h 3098834"/>
                <a:gd name="connsiteX8" fmla="*/ 772968 w 3944475"/>
                <a:gd name="connsiteY8" fmla="*/ 2986405 h 3098834"/>
                <a:gd name="connsiteX9" fmla="*/ 658350 w 3944475"/>
                <a:gd name="connsiteY9" fmla="*/ 3057525 h 3098834"/>
                <a:gd name="connsiteX10" fmla="*/ 544050 w 3944475"/>
                <a:gd name="connsiteY10" fmla="*/ 3095625 h 3098834"/>
                <a:gd name="connsiteX11" fmla="*/ 410700 w 3944475"/>
                <a:gd name="connsiteY11" fmla="*/ 3095625 h 3098834"/>
                <a:gd name="connsiteX12" fmla="*/ 286875 w 3944475"/>
                <a:gd name="connsiteY12" fmla="*/ 3086100 h 3098834"/>
                <a:gd name="connsiteX13" fmla="*/ 144000 w 3944475"/>
                <a:gd name="connsiteY13" fmla="*/ 3048000 h 3098834"/>
                <a:gd name="connsiteX14" fmla="*/ 37320 w 3944475"/>
                <a:gd name="connsiteY14" fmla="*/ 2949575 h 3098834"/>
                <a:gd name="connsiteX15" fmla="*/ 9698 w 3944475"/>
                <a:gd name="connsiteY15" fmla="*/ 2756535 h 3098834"/>
                <a:gd name="connsiteX16" fmla="*/ 191307 w 3944475"/>
                <a:gd name="connsiteY16" fmla="*/ 2548890 h 3098834"/>
                <a:gd name="connsiteX17" fmla="*/ 404985 w 3944475"/>
                <a:gd name="connsiteY17" fmla="*/ 2369185 h 3098834"/>
                <a:gd name="connsiteX18" fmla="*/ 617075 w 3944475"/>
                <a:gd name="connsiteY18" fmla="*/ 2217420 h 3098834"/>
                <a:gd name="connsiteX19" fmla="*/ 834880 w 3944475"/>
                <a:gd name="connsiteY19" fmla="*/ 2132648 h 3098834"/>
                <a:gd name="connsiteX20" fmla="*/ 1001249 w 3944475"/>
                <a:gd name="connsiteY20" fmla="*/ 2125345 h 3098834"/>
                <a:gd name="connsiteX21" fmla="*/ 1136822 w 3944475"/>
                <a:gd name="connsiteY21" fmla="*/ 2177098 h 3098834"/>
                <a:gd name="connsiteX22" fmla="*/ 1334943 w 3944475"/>
                <a:gd name="connsiteY22" fmla="*/ 2122805 h 3098834"/>
                <a:gd name="connsiteX23" fmla="*/ 1556558 w 3944475"/>
                <a:gd name="connsiteY23" fmla="*/ 2027237 h 3098834"/>
                <a:gd name="connsiteX24" fmla="*/ 1756899 w 3944475"/>
                <a:gd name="connsiteY24" fmla="*/ 1931352 h 3098834"/>
                <a:gd name="connsiteX25" fmla="*/ 1932795 w 3944475"/>
                <a:gd name="connsiteY25" fmla="*/ 1850073 h 3098834"/>
                <a:gd name="connsiteX26" fmla="*/ 2114087 w 3944475"/>
                <a:gd name="connsiteY26" fmla="*/ 1799591 h 3098834"/>
                <a:gd name="connsiteX27" fmla="*/ 2273473 w 3944475"/>
                <a:gd name="connsiteY27" fmla="*/ 1797685 h 3098834"/>
                <a:gd name="connsiteX28" fmla="*/ 2361420 w 3944475"/>
                <a:gd name="connsiteY28" fmla="*/ 1631950 h 3098834"/>
                <a:gd name="connsiteX29" fmla="*/ 2400472 w 3944475"/>
                <a:gd name="connsiteY29" fmla="*/ 1447800 h 3098834"/>
                <a:gd name="connsiteX30" fmla="*/ 2461751 w 3944475"/>
                <a:gd name="connsiteY30" fmla="*/ 1292542 h 3098834"/>
                <a:gd name="connsiteX31" fmla="*/ 2558587 w 3944475"/>
                <a:gd name="connsiteY31" fmla="*/ 1139508 h 3098834"/>
                <a:gd name="connsiteX32" fmla="*/ 2664315 w 3944475"/>
                <a:gd name="connsiteY32" fmla="*/ 1063624 h 3098834"/>
                <a:gd name="connsiteX33" fmla="*/ 2807190 w 3944475"/>
                <a:gd name="connsiteY33" fmla="*/ 1061085 h 3098834"/>
                <a:gd name="connsiteX34" fmla="*/ 3001500 w 3944475"/>
                <a:gd name="connsiteY34" fmla="*/ 1022985 h 3098834"/>
                <a:gd name="connsiteX35" fmla="*/ 3217717 w 3944475"/>
                <a:gd name="connsiteY35" fmla="*/ 1000760 h 3098834"/>
                <a:gd name="connsiteX36" fmla="*/ 3515215 w 3944475"/>
                <a:gd name="connsiteY36" fmla="*/ 888365 h 3098834"/>
                <a:gd name="connsiteX37" fmla="*/ 3646660 w 3944475"/>
                <a:gd name="connsiteY37" fmla="*/ 526415 h 3098834"/>
                <a:gd name="connsiteX38" fmla="*/ 3701905 w 3944475"/>
                <a:gd name="connsiteY38" fmla="*/ 371475 h 3098834"/>
                <a:gd name="connsiteX39" fmla="*/ 3766675 w 3944475"/>
                <a:gd name="connsiteY39" fmla="*/ 184150 h 3098834"/>
                <a:gd name="connsiteX40" fmla="*/ 3852400 w 3944475"/>
                <a:gd name="connsiteY40" fmla="*/ 62865 h 3098834"/>
                <a:gd name="connsiteX41" fmla="*/ 3944475 w 3944475"/>
                <a:gd name="connsiteY41" fmla="*/ 0 h 3098834"/>
                <a:gd name="connsiteX0" fmla="*/ 1901291 w 3949166"/>
                <a:gd name="connsiteY0" fmla="*/ 2657475 h 3098834"/>
                <a:gd name="connsiteX1" fmla="*/ 1714601 w 3949166"/>
                <a:gd name="connsiteY1" fmla="*/ 2687320 h 3098834"/>
                <a:gd name="connsiteX2" fmla="*/ 1563471 w 3949166"/>
                <a:gd name="connsiteY2" fmla="*/ 2708275 h 3098834"/>
                <a:gd name="connsiteX3" fmla="*/ 1437741 w 3949166"/>
                <a:gd name="connsiteY3" fmla="*/ 2747010 h 3098834"/>
                <a:gd name="connsiteX4" fmla="*/ 1272641 w 3949166"/>
                <a:gd name="connsiteY4" fmla="*/ 2790825 h 3098834"/>
                <a:gd name="connsiteX5" fmla="*/ 1148816 w 3949166"/>
                <a:gd name="connsiteY5" fmla="*/ 2833687 h 3098834"/>
                <a:gd name="connsiteX6" fmla="*/ 989113 w 3949166"/>
                <a:gd name="connsiteY6" fmla="*/ 2861310 h 3098834"/>
                <a:gd name="connsiteX7" fmla="*/ 872591 w 3949166"/>
                <a:gd name="connsiteY7" fmla="*/ 2933700 h 3098834"/>
                <a:gd name="connsiteX8" fmla="*/ 777659 w 3949166"/>
                <a:gd name="connsiteY8" fmla="*/ 2986405 h 3098834"/>
                <a:gd name="connsiteX9" fmla="*/ 663041 w 3949166"/>
                <a:gd name="connsiteY9" fmla="*/ 3057525 h 3098834"/>
                <a:gd name="connsiteX10" fmla="*/ 548741 w 3949166"/>
                <a:gd name="connsiteY10" fmla="*/ 3095625 h 3098834"/>
                <a:gd name="connsiteX11" fmla="*/ 415391 w 3949166"/>
                <a:gd name="connsiteY11" fmla="*/ 3095625 h 3098834"/>
                <a:gd name="connsiteX12" fmla="*/ 291566 w 3949166"/>
                <a:gd name="connsiteY12" fmla="*/ 3086100 h 3098834"/>
                <a:gd name="connsiteX13" fmla="*/ 148691 w 3949166"/>
                <a:gd name="connsiteY13" fmla="*/ 3048000 h 3098834"/>
                <a:gd name="connsiteX14" fmla="*/ 26771 w 3949166"/>
                <a:gd name="connsiteY14" fmla="*/ 2949575 h 3098834"/>
                <a:gd name="connsiteX15" fmla="*/ 14389 w 3949166"/>
                <a:gd name="connsiteY15" fmla="*/ 2756535 h 3098834"/>
                <a:gd name="connsiteX16" fmla="*/ 195998 w 3949166"/>
                <a:gd name="connsiteY16" fmla="*/ 2548890 h 3098834"/>
                <a:gd name="connsiteX17" fmla="*/ 409676 w 3949166"/>
                <a:gd name="connsiteY17" fmla="*/ 2369185 h 3098834"/>
                <a:gd name="connsiteX18" fmla="*/ 621766 w 3949166"/>
                <a:gd name="connsiteY18" fmla="*/ 2217420 h 3098834"/>
                <a:gd name="connsiteX19" fmla="*/ 839571 w 3949166"/>
                <a:gd name="connsiteY19" fmla="*/ 2132648 h 3098834"/>
                <a:gd name="connsiteX20" fmla="*/ 1005940 w 3949166"/>
                <a:gd name="connsiteY20" fmla="*/ 2125345 h 3098834"/>
                <a:gd name="connsiteX21" fmla="*/ 1141513 w 3949166"/>
                <a:gd name="connsiteY21" fmla="*/ 2177098 h 3098834"/>
                <a:gd name="connsiteX22" fmla="*/ 1339634 w 3949166"/>
                <a:gd name="connsiteY22" fmla="*/ 2122805 h 3098834"/>
                <a:gd name="connsiteX23" fmla="*/ 1561249 w 3949166"/>
                <a:gd name="connsiteY23" fmla="*/ 2027237 h 3098834"/>
                <a:gd name="connsiteX24" fmla="*/ 1761590 w 3949166"/>
                <a:gd name="connsiteY24" fmla="*/ 1931352 h 3098834"/>
                <a:gd name="connsiteX25" fmla="*/ 1937486 w 3949166"/>
                <a:gd name="connsiteY25" fmla="*/ 1850073 h 3098834"/>
                <a:gd name="connsiteX26" fmla="*/ 2118778 w 3949166"/>
                <a:gd name="connsiteY26" fmla="*/ 1799591 h 3098834"/>
                <a:gd name="connsiteX27" fmla="*/ 2278164 w 3949166"/>
                <a:gd name="connsiteY27" fmla="*/ 1797685 h 3098834"/>
                <a:gd name="connsiteX28" fmla="*/ 2366111 w 3949166"/>
                <a:gd name="connsiteY28" fmla="*/ 1631950 h 3098834"/>
                <a:gd name="connsiteX29" fmla="*/ 2405163 w 3949166"/>
                <a:gd name="connsiteY29" fmla="*/ 1447800 h 3098834"/>
                <a:gd name="connsiteX30" fmla="*/ 2466442 w 3949166"/>
                <a:gd name="connsiteY30" fmla="*/ 1292542 h 3098834"/>
                <a:gd name="connsiteX31" fmla="*/ 2563278 w 3949166"/>
                <a:gd name="connsiteY31" fmla="*/ 1139508 h 3098834"/>
                <a:gd name="connsiteX32" fmla="*/ 2669006 w 3949166"/>
                <a:gd name="connsiteY32" fmla="*/ 1063624 h 3098834"/>
                <a:gd name="connsiteX33" fmla="*/ 2811881 w 3949166"/>
                <a:gd name="connsiteY33" fmla="*/ 1061085 h 3098834"/>
                <a:gd name="connsiteX34" fmla="*/ 3006191 w 3949166"/>
                <a:gd name="connsiteY34" fmla="*/ 1022985 h 3098834"/>
                <a:gd name="connsiteX35" fmla="*/ 3222408 w 3949166"/>
                <a:gd name="connsiteY35" fmla="*/ 1000760 h 3098834"/>
                <a:gd name="connsiteX36" fmla="*/ 3519906 w 3949166"/>
                <a:gd name="connsiteY36" fmla="*/ 888365 h 3098834"/>
                <a:gd name="connsiteX37" fmla="*/ 3651351 w 3949166"/>
                <a:gd name="connsiteY37" fmla="*/ 526415 h 3098834"/>
                <a:gd name="connsiteX38" fmla="*/ 3706596 w 3949166"/>
                <a:gd name="connsiteY38" fmla="*/ 371475 h 3098834"/>
                <a:gd name="connsiteX39" fmla="*/ 3771366 w 3949166"/>
                <a:gd name="connsiteY39" fmla="*/ 184150 h 3098834"/>
                <a:gd name="connsiteX40" fmla="*/ 3857091 w 3949166"/>
                <a:gd name="connsiteY40" fmla="*/ 62865 h 3098834"/>
                <a:gd name="connsiteX41" fmla="*/ 3949166 w 3949166"/>
                <a:gd name="connsiteY41" fmla="*/ 0 h 3098834"/>
                <a:gd name="connsiteX0" fmla="*/ 1901291 w 3949166"/>
                <a:gd name="connsiteY0" fmla="*/ 2657475 h 3098834"/>
                <a:gd name="connsiteX1" fmla="*/ 1714601 w 3949166"/>
                <a:gd name="connsiteY1" fmla="*/ 2687320 h 3098834"/>
                <a:gd name="connsiteX2" fmla="*/ 1563471 w 3949166"/>
                <a:gd name="connsiteY2" fmla="*/ 2708275 h 3098834"/>
                <a:gd name="connsiteX3" fmla="*/ 1437741 w 3949166"/>
                <a:gd name="connsiteY3" fmla="*/ 2747010 h 3098834"/>
                <a:gd name="connsiteX4" fmla="*/ 1272641 w 3949166"/>
                <a:gd name="connsiteY4" fmla="*/ 2790825 h 3098834"/>
                <a:gd name="connsiteX5" fmla="*/ 1148816 w 3949166"/>
                <a:gd name="connsiteY5" fmla="*/ 2833687 h 3098834"/>
                <a:gd name="connsiteX6" fmla="*/ 989113 w 3949166"/>
                <a:gd name="connsiteY6" fmla="*/ 2861310 h 3098834"/>
                <a:gd name="connsiteX7" fmla="*/ 872591 w 3949166"/>
                <a:gd name="connsiteY7" fmla="*/ 2933700 h 3098834"/>
                <a:gd name="connsiteX8" fmla="*/ 777659 w 3949166"/>
                <a:gd name="connsiteY8" fmla="*/ 2986405 h 3098834"/>
                <a:gd name="connsiteX9" fmla="*/ 663041 w 3949166"/>
                <a:gd name="connsiteY9" fmla="*/ 3057525 h 3098834"/>
                <a:gd name="connsiteX10" fmla="*/ 548741 w 3949166"/>
                <a:gd name="connsiteY10" fmla="*/ 3095625 h 3098834"/>
                <a:gd name="connsiteX11" fmla="*/ 415391 w 3949166"/>
                <a:gd name="connsiteY11" fmla="*/ 3095625 h 3098834"/>
                <a:gd name="connsiteX12" fmla="*/ 291566 w 3949166"/>
                <a:gd name="connsiteY12" fmla="*/ 3086100 h 3098834"/>
                <a:gd name="connsiteX13" fmla="*/ 148691 w 3949166"/>
                <a:gd name="connsiteY13" fmla="*/ 3048000 h 3098834"/>
                <a:gd name="connsiteX14" fmla="*/ 26771 w 3949166"/>
                <a:gd name="connsiteY14" fmla="*/ 2949575 h 3098834"/>
                <a:gd name="connsiteX15" fmla="*/ 14389 w 3949166"/>
                <a:gd name="connsiteY15" fmla="*/ 2756535 h 3098834"/>
                <a:gd name="connsiteX16" fmla="*/ 195998 w 3949166"/>
                <a:gd name="connsiteY16" fmla="*/ 2548890 h 3098834"/>
                <a:gd name="connsiteX17" fmla="*/ 409676 w 3949166"/>
                <a:gd name="connsiteY17" fmla="*/ 2369185 h 3098834"/>
                <a:gd name="connsiteX18" fmla="*/ 621766 w 3949166"/>
                <a:gd name="connsiteY18" fmla="*/ 2217420 h 3098834"/>
                <a:gd name="connsiteX19" fmla="*/ 839571 w 3949166"/>
                <a:gd name="connsiteY19" fmla="*/ 2132648 h 3098834"/>
                <a:gd name="connsiteX20" fmla="*/ 1005940 w 3949166"/>
                <a:gd name="connsiteY20" fmla="*/ 2125345 h 3098834"/>
                <a:gd name="connsiteX21" fmla="*/ 1141513 w 3949166"/>
                <a:gd name="connsiteY21" fmla="*/ 2177098 h 3098834"/>
                <a:gd name="connsiteX22" fmla="*/ 1339634 w 3949166"/>
                <a:gd name="connsiteY22" fmla="*/ 2122805 h 3098834"/>
                <a:gd name="connsiteX23" fmla="*/ 1561249 w 3949166"/>
                <a:gd name="connsiteY23" fmla="*/ 2027237 h 3098834"/>
                <a:gd name="connsiteX24" fmla="*/ 1761590 w 3949166"/>
                <a:gd name="connsiteY24" fmla="*/ 1931352 h 3098834"/>
                <a:gd name="connsiteX25" fmla="*/ 1937486 w 3949166"/>
                <a:gd name="connsiteY25" fmla="*/ 1850073 h 3098834"/>
                <a:gd name="connsiteX26" fmla="*/ 2118778 w 3949166"/>
                <a:gd name="connsiteY26" fmla="*/ 1799591 h 3098834"/>
                <a:gd name="connsiteX27" fmla="*/ 2278164 w 3949166"/>
                <a:gd name="connsiteY27" fmla="*/ 1797685 h 3098834"/>
                <a:gd name="connsiteX28" fmla="*/ 2366111 w 3949166"/>
                <a:gd name="connsiteY28" fmla="*/ 1631950 h 3098834"/>
                <a:gd name="connsiteX29" fmla="*/ 2405163 w 3949166"/>
                <a:gd name="connsiteY29" fmla="*/ 1447800 h 3098834"/>
                <a:gd name="connsiteX30" fmla="*/ 2466442 w 3949166"/>
                <a:gd name="connsiteY30" fmla="*/ 1292542 h 3098834"/>
                <a:gd name="connsiteX31" fmla="*/ 2563278 w 3949166"/>
                <a:gd name="connsiteY31" fmla="*/ 1139508 h 3098834"/>
                <a:gd name="connsiteX32" fmla="*/ 2669006 w 3949166"/>
                <a:gd name="connsiteY32" fmla="*/ 1063624 h 3098834"/>
                <a:gd name="connsiteX33" fmla="*/ 2811881 w 3949166"/>
                <a:gd name="connsiteY33" fmla="*/ 1061085 h 3098834"/>
                <a:gd name="connsiteX34" fmla="*/ 3006191 w 3949166"/>
                <a:gd name="connsiteY34" fmla="*/ 1022985 h 3098834"/>
                <a:gd name="connsiteX35" fmla="*/ 3222408 w 3949166"/>
                <a:gd name="connsiteY35" fmla="*/ 1000760 h 3098834"/>
                <a:gd name="connsiteX36" fmla="*/ 3519906 w 3949166"/>
                <a:gd name="connsiteY36" fmla="*/ 888365 h 3098834"/>
                <a:gd name="connsiteX37" fmla="*/ 3651351 w 3949166"/>
                <a:gd name="connsiteY37" fmla="*/ 526415 h 3098834"/>
                <a:gd name="connsiteX38" fmla="*/ 3706596 w 3949166"/>
                <a:gd name="connsiteY38" fmla="*/ 371475 h 3098834"/>
                <a:gd name="connsiteX39" fmla="*/ 3771366 w 3949166"/>
                <a:gd name="connsiteY39" fmla="*/ 184150 h 3098834"/>
                <a:gd name="connsiteX40" fmla="*/ 3857091 w 3949166"/>
                <a:gd name="connsiteY40" fmla="*/ 62865 h 3098834"/>
                <a:gd name="connsiteX41" fmla="*/ 3949166 w 3949166"/>
                <a:gd name="connsiteY41" fmla="*/ 0 h 3098834"/>
                <a:gd name="connsiteX0" fmla="*/ 1901291 w 3857091"/>
                <a:gd name="connsiteY0" fmla="*/ 2594610 h 3035969"/>
                <a:gd name="connsiteX1" fmla="*/ 1714601 w 3857091"/>
                <a:gd name="connsiteY1" fmla="*/ 2624455 h 3035969"/>
                <a:gd name="connsiteX2" fmla="*/ 1563471 w 3857091"/>
                <a:gd name="connsiteY2" fmla="*/ 2645410 h 3035969"/>
                <a:gd name="connsiteX3" fmla="*/ 1437741 w 3857091"/>
                <a:gd name="connsiteY3" fmla="*/ 2684145 h 3035969"/>
                <a:gd name="connsiteX4" fmla="*/ 1272641 w 3857091"/>
                <a:gd name="connsiteY4" fmla="*/ 2727960 h 3035969"/>
                <a:gd name="connsiteX5" fmla="*/ 1148816 w 3857091"/>
                <a:gd name="connsiteY5" fmla="*/ 2770822 h 3035969"/>
                <a:gd name="connsiteX6" fmla="*/ 989113 w 3857091"/>
                <a:gd name="connsiteY6" fmla="*/ 2798445 h 3035969"/>
                <a:gd name="connsiteX7" fmla="*/ 872591 w 3857091"/>
                <a:gd name="connsiteY7" fmla="*/ 2870835 h 3035969"/>
                <a:gd name="connsiteX8" fmla="*/ 777659 w 3857091"/>
                <a:gd name="connsiteY8" fmla="*/ 2923540 h 3035969"/>
                <a:gd name="connsiteX9" fmla="*/ 663041 w 3857091"/>
                <a:gd name="connsiteY9" fmla="*/ 2994660 h 3035969"/>
                <a:gd name="connsiteX10" fmla="*/ 548741 w 3857091"/>
                <a:gd name="connsiteY10" fmla="*/ 3032760 h 3035969"/>
                <a:gd name="connsiteX11" fmla="*/ 415391 w 3857091"/>
                <a:gd name="connsiteY11" fmla="*/ 3032760 h 3035969"/>
                <a:gd name="connsiteX12" fmla="*/ 291566 w 3857091"/>
                <a:gd name="connsiteY12" fmla="*/ 3023235 h 3035969"/>
                <a:gd name="connsiteX13" fmla="*/ 148691 w 3857091"/>
                <a:gd name="connsiteY13" fmla="*/ 2985135 h 3035969"/>
                <a:gd name="connsiteX14" fmla="*/ 26771 w 3857091"/>
                <a:gd name="connsiteY14" fmla="*/ 2886710 h 3035969"/>
                <a:gd name="connsiteX15" fmla="*/ 14389 w 3857091"/>
                <a:gd name="connsiteY15" fmla="*/ 2693670 h 3035969"/>
                <a:gd name="connsiteX16" fmla="*/ 195998 w 3857091"/>
                <a:gd name="connsiteY16" fmla="*/ 2486025 h 3035969"/>
                <a:gd name="connsiteX17" fmla="*/ 409676 w 3857091"/>
                <a:gd name="connsiteY17" fmla="*/ 2306320 h 3035969"/>
                <a:gd name="connsiteX18" fmla="*/ 621766 w 3857091"/>
                <a:gd name="connsiteY18" fmla="*/ 2154555 h 3035969"/>
                <a:gd name="connsiteX19" fmla="*/ 839571 w 3857091"/>
                <a:gd name="connsiteY19" fmla="*/ 2069783 h 3035969"/>
                <a:gd name="connsiteX20" fmla="*/ 1005940 w 3857091"/>
                <a:gd name="connsiteY20" fmla="*/ 2062480 h 3035969"/>
                <a:gd name="connsiteX21" fmla="*/ 1141513 w 3857091"/>
                <a:gd name="connsiteY21" fmla="*/ 2114233 h 3035969"/>
                <a:gd name="connsiteX22" fmla="*/ 1339634 w 3857091"/>
                <a:gd name="connsiteY22" fmla="*/ 2059940 h 3035969"/>
                <a:gd name="connsiteX23" fmla="*/ 1561249 w 3857091"/>
                <a:gd name="connsiteY23" fmla="*/ 1964372 h 3035969"/>
                <a:gd name="connsiteX24" fmla="*/ 1761590 w 3857091"/>
                <a:gd name="connsiteY24" fmla="*/ 1868487 h 3035969"/>
                <a:gd name="connsiteX25" fmla="*/ 1937486 w 3857091"/>
                <a:gd name="connsiteY25" fmla="*/ 1787208 h 3035969"/>
                <a:gd name="connsiteX26" fmla="*/ 2118778 w 3857091"/>
                <a:gd name="connsiteY26" fmla="*/ 1736726 h 3035969"/>
                <a:gd name="connsiteX27" fmla="*/ 2278164 w 3857091"/>
                <a:gd name="connsiteY27" fmla="*/ 1734820 h 3035969"/>
                <a:gd name="connsiteX28" fmla="*/ 2366111 w 3857091"/>
                <a:gd name="connsiteY28" fmla="*/ 1569085 h 3035969"/>
                <a:gd name="connsiteX29" fmla="*/ 2405163 w 3857091"/>
                <a:gd name="connsiteY29" fmla="*/ 1384935 h 3035969"/>
                <a:gd name="connsiteX30" fmla="*/ 2466442 w 3857091"/>
                <a:gd name="connsiteY30" fmla="*/ 1229677 h 3035969"/>
                <a:gd name="connsiteX31" fmla="*/ 2563278 w 3857091"/>
                <a:gd name="connsiteY31" fmla="*/ 1076643 h 3035969"/>
                <a:gd name="connsiteX32" fmla="*/ 2669006 w 3857091"/>
                <a:gd name="connsiteY32" fmla="*/ 1000759 h 3035969"/>
                <a:gd name="connsiteX33" fmla="*/ 2811881 w 3857091"/>
                <a:gd name="connsiteY33" fmla="*/ 998220 h 3035969"/>
                <a:gd name="connsiteX34" fmla="*/ 3006191 w 3857091"/>
                <a:gd name="connsiteY34" fmla="*/ 960120 h 3035969"/>
                <a:gd name="connsiteX35" fmla="*/ 3222408 w 3857091"/>
                <a:gd name="connsiteY35" fmla="*/ 937895 h 3035969"/>
                <a:gd name="connsiteX36" fmla="*/ 3519906 w 3857091"/>
                <a:gd name="connsiteY36" fmla="*/ 825500 h 3035969"/>
                <a:gd name="connsiteX37" fmla="*/ 3651351 w 3857091"/>
                <a:gd name="connsiteY37" fmla="*/ 463550 h 3035969"/>
                <a:gd name="connsiteX38" fmla="*/ 3706596 w 3857091"/>
                <a:gd name="connsiteY38" fmla="*/ 308610 h 3035969"/>
                <a:gd name="connsiteX39" fmla="*/ 3771366 w 3857091"/>
                <a:gd name="connsiteY39" fmla="*/ 121285 h 3035969"/>
                <a:gd name="connsiteX40" fmla="*/ 3857091 w 3857091"/>
                <a:gd name="connsiteY40" fmla="*/ 0 h 3035969"/>
                <a:gd name="connsiteX0" fmla="*/ 1901291 w 3771366"/>
                <a:gd name="connsiteY0" fmla="*/ 2473325 h 2914684"/>
                <a:gd name="connsiteX1" fmla="*/ 1714601 w 3771366"/>
                <a:gd name="connsiteY1" fmla="*/ 2503170 h 2914684"/>
                <a:gd name="connsiteX2" fmla="*/ 1563471 w 3771366"/>
                <a:gd name="connsiteY2" fmla="*/ 2524125 h 2914684"/>
                <a:gd name="connsiteX3" fmla="*/ 1437741 w 3771366"/>
                <a:gd name="connsiteY3" fmla="*/ 2562860 h 2914684"/>
                <a:gd name="connsiteX4" fmla="*/ 1272641 w 3771366"/>
                <a:gd name="connsiteY4" fmla="*/ 2606675 h 2914684"/>
                <a:gd name="connsiteX5" fmla="*/ 1148816 w 3771366"/>
                <a:gd name="connsiteY5" fmla="*/ 2649537 h 2914684"/>
                <a:gd name="connsiteX6" fmla="*/ 989113 w 3771366"/>
                <a:gd name="connsiteY6" fmla="*/ 2677160 h 2914684"/>
                <a:gd name="connsiteX7" fmla="*/ 872591 w 3771366"/>
                <a:gd name="connsiteY7" fmla="*/ 2749550 h 2914684"/>
                <a:gd name="connsiteX8" fmla="*/ 777659 w 3771366"/>
                <a:gd name="connsiteY8" fmla="*/ 2802255 h 2914684"/>
                <a:gd name="connsiteX9" fmla="*/ 663041 w 3771366"/>
                <a:gd name="connsiteY9" fmla="*/ 2873375 h 2914684"/>
                <a:gd name="connsiteX10" fmla="*/ 548741 w 3771366"/>
                <a:gd name="connsiteY10" fmla="*/ 2911475 h 2914684"/>
                <a:gd name="connsiteX11" fmla="*/ 415391 w 3771366"/>
                <a:gd name="connsiteY11" fmla="*/ 2911475 h 2914684"/>
                <a:gd name="connsiteX12" fmla="*/ 291566 w 3771366"/>
                <a:gd name="connsiteY12" fmla="*/ 2901950 h 2914684"/>
                <a:gd name="connsiteX13" fmla="*/ 148691 w 3771366"/>
                <a:gd name="connsiteY13" fmla="*/ 2863850 h 2914684"/>
                <a:gd name="connsiteX14" fmla="*/ 26771 w 3771366"/>
                <a:gd name="connsiteY14" fmla="*/ 2765425 h 2914684"/>
                <a:gd name="connsiteX15" fmla="*/ 14389 w 3771366"/>
                <a:gd name="connsiteY15" fmla="*/ 2572385 h 2914684"/>
                <a:gd name="connsiteX16" fmla="*/ 195998 w 3771366"/>
                <a:gd name="connsiteY16" fmla="*/ 2364740 h 2914684"/>
                <a:gd name="connsiteX17" fmla="*/ 409676 w 3771366"/>
                <a:gd name="connsiteY17" fmla="*/ 2185035 h 2914684"/>
                <a:gd name="connsiteX18" fmla="*/ 621766 w 3771366"/>
                <a:gd name="connsiteY18" fmla="*/ 2033270 h 2914684"/>
                <a:gd name="connsiteX19" fmla="*/ 839571 w 3771366"/>
                <a:gd name="connsiteY19" fmla="*/ 1948498 h 2914684"/>
                <a:gd name="connsiteX20" fmla="*/ 1005940 w 3771366"/>
                <a:gd name="connsiteY20" fmla="*/ 1941195 h 2914684"/>
                <a:gd name="connsiteX21" fmla="*/ 1141513 w 3771366"/>
                <a:gd name="connsiteY21" fmla="*/ 1992948 h 2914684"/>
                <a:gd name="connsiteX22" fmla="*/ 1339634 w 3771366"/>
                <a:gd name="connsiteY22" fmla="*/ 1938655 h 2914684"/>
                <a:gd name="connsiteX23" fmla="*/ 1561249 w 3771366"/>
                <a:gd name="connsiteY23" fmla="*/ 1843087 h 2914684"/>
                <a:gd name="connsiteX24" fmla="*/ 1761590 w 3771366"/>
                <a:gd name="connsiteY24" fmla="*/ 1747202 h 2914684"/>
                <a:gd name="connsiteX25" fmla="*/ 1937486 w 3771366"/>
                <a:gd name="connsiteY25" fmla="*/ 1665923 h 2914684"/>
                <a:gd name="connsiteX26" fmla="*/ 2118778 w 3771366"/>
                <a:gd name="connsiteY26" fmla="*/ 1615441 h 2914684"/>
                <a:gd name="connsiteX27" fmla="*/ 2278164 w 3771366"/>
                <a:gd name="connsiteY27" fmla="*/ 1613535 h 2914684"/>
                <a:gd name="connsiteX28" fmla="*/ 2366111 w 3771366"/>
                <a:gd name="connsiteY28" fmla="*/ 1447800 h 2914684"/>
                <a:gd name="connsiteX29" fmla="*/ 2405163 w 3771366"/>
                <a:gd name="connsiteY29" fmla="*/ 1263650 h 2914684"/>
                <a:gd name="connsiteX30" fmla="*/ 2466442 w 3771366"/>
                <a:gd name="connsiteY30" fmla="*/ 1108392 h 2914684"/>
                <a:gd name="connsiteX31" fmla="*/ 2563278 w 3771366"/>
                <a:gd name="connsiteY31" fmla="*/ 955358 h 2914684"/>
                <a:gd name="connsiteX32" fmla="*/ 2669006 w 3771366"/>
                <a:gd name="connsiteY32" fmla="*/ 879474 h 2914684"/>
                <a:gd name="connsiteX33" fmla="*/ 2811881 w 3771366"/>
                <a:gd name="connsiteY33" fmla="*/ 876935 h 2914684"/>
                <a:gd name="connsiteX34" fmla="*/ 3006191 w 3771366"/>
                <a:gd name="connsiteY34" fmla="*/ 838835 h 2914684"/>
                <a:gd name="connsiteX35" fmla="*/ 3222408 w 3771366"/>
                <a:gd name="connsiteY35" fmla="*/ 816610 h 2914684"/>
                <a:gd name="connsiteX36" fmla="*/ 3519906 w 3771366"/>
                <a:gd name="connsiteY36" fmla="*/ 704215 h 2914684"/>
                <a:gd name="connsiteX37" fmla="*/ 3651351 w 3771366"/>
                <a:gd name="connsiteY37" fmla="*/ 342265 h 2914684"/>
                <a:gd name="connsiteX38" fmla="*/ 3706596 w 3771366"/>
                <a:gd name="connsiteY38" fmla="*/ 187325 h 2914684"/>
                <a:gd name="connsiteX39" fmla="*/ 3771366 w 3771366"/>
                <a:gd name="connsiteY39" fmla="*/ 0 h 2914684"/>
                <a:gd name="connsiteX0" fmla="*/ 1901291 w 3706596"/>
                <a:gd name="connsiteY0" fmla="*/ 2286000 h 2727359"/>
                <a:gd name="connsiteX1" fmla="*/ 1714601 w 3706596"/>
                <a:gd name="connsiteY1" fmla="*/ 2315845 h 2727359"/>
                <a:gd name="connsiteX2" fmla="*/ 1563471 w 3706596"/>
                <a:gd name="connsiteY2" fmla="*/ 2336800 h 2727359"/>
                <a:gd name="connsiteX3" fmla="*/ 1437741 w 3706596"/>
                <a:gd name="connsiteY3" fmla="*/ 2375535 h 2727359"/>
                <a:gd name="connsiteX4" fmla="*/ 1272641 w 3706596"/>
                <a:gd name="connsiteY4" fmla="*/ 2419350 h 2727359"/>
                <a:gd name="connsiteX5" fmla="*/ 1148816 w 3706596"/>
                <a:gd name="connsiteY5" fmla="*/ 2462212 h 2727359"/>
                <a:gd name="connsiteX6" fmla="*/ 989113 w 3706596"/>
                <a:gd name="connsiteY6" fmla="*/ 2489835 h 2727359"/>
                <a:gd name="connsiteX7" fmla="*/ 872591 w 3706596"/>
                <a:gd name="connsiteY7" fmla="*/ 2562225 h 2727359"/>
                <a:gd name="connsiteX8" fmla="*/ 777659 w 3706596"/>
                <a:gd name="connsiteY8" fmla="*/ 2614930 h 2727359"/>
                <a:gd name="connsiteX9" fmla="*/ 663041 w 3706596"/>
                <a:gd name="connsiteY9" fmla="*/ 2686050 h 2727359"/>
                <a:gd name="connsiteX10" fmla="*/ 548741 w 3706596"/>
                <a:gd name="connsiteY10" fmla="*/ 2724150 h 2727359"/>
                <a:gd name="connsiteX11" fmla="*/ 415391 w 3706596"/>
                <a:gd name="connsiteY11" fmla="*/ 2724150 h 2727359"/>
                <a:gd name="connsiteX12" fmla="*/ 291566 w 3706596"/>
                <a:gd name="connsiteY12" fmla="*/ 2714625 h 2727359"/>
                <a:gd name="connsiteX13" fmla="*/ 148691 w 3706596"/>
                <a:gd name="connsiteY13" fmla="*/ 2676525 h 2727359"/>
                <a:gd name="connsiteX14" fmla="*/ 26771 w 3706596"/>
                <a:gd name="connsiteY14" fmla="*/ 2578100 h 2727359"/>
                <a:gd name="connsiteX15" fmla="*/ 14389 w 3706596"/>
                <a:gd name="connsiteY15" fmla="*/ 2385060 h 2727359"/>
                <a:gd name="connsiteX16" fmla="*/ 195998 w 3706596"/>
                <a:gd name="connsiteY16" fmla="*/ 2177415 h 2727359"/>
                <a:gd name="connsiteX17" fmla="*/ 409676 w 3706596"/>
                <a:gd name="connsiteY17" fmla="*/ 1997710 h 2727359"/>
                <a:gd name="connsiteX18" fmla="*/ 621766 w 3706596"/>
                <a:gd name="connsiteY18" fmla="*/ 1845945 h 2727359"/>
                <a:gd name="connsiteX19" fmla="*/ 839571 w 3706596"/>
                <a:gd name="connsiteY19" fmla="*/ 1761173 h 2727359"/>
                <a:gd name="connsiteX20" fmla="*/ 1005940 w 3706596"/>
                <a:gd name="connsiteY20" fmla="*/ 1753870 h 2727359"/>
                <a:gd name="connsiteX21" fmla="*/ 1141513 w 3706596"/>
                <a:gd name="connsiteY21" fmla="*/ 1805623 h 2727359"/>
                <a:gd name="connsiteX22" fmla="*/ 1339634 w 3706596"/>
                <a:gd name="connsiteY22" fmla="*/ 1751330 h 2727359"/>
                <a:gd name="connsiteX23" fmla="*/ 1561249 w 3706596"/>
                <a:gd name="connsiteY23" fmla="*/ 1655762 h 2727359"/>
                <a:gd name="connsiteX24" fmla="*/ 1761590 w 3706596"/>
                <a:gd name="connsiteY24" fmla="*/ 1559877 h 2727359"/>
                <a:gd name="connsiteX25" fmla="*/ 1937486 w 3706596"/>
                <a:gd name="connsiteY25" fmla="*/ 1478598 h 2727359"/>
                <a:gd name="connsiteX26" fmla="*/ 2118778 w 3706596"/>
                <a:gd name="connsiteY26" fmla="*/ 1428116 h 2727359"/>
                <a:gd name="connsiteX27" fmla="*/ 2278164 w 3706596"/>
                <a:gd name="connsiteY27" fmla="*/ 1426210 h 2727359"/>
                <a:gd name="connsiteX28" fmla="*/ 2366111 w 3706596"/>
                <a:gd name="connsiteY28" fmla="*/ 1260475 h 2727359"/>
                <a:gd name="connsiteX29" fmla="*/ 2405163 w 3706596"/>
                <a:gd name="connsiteY29" fmla="*/ 1076325 h 2727359"/>
                <a:gd name="connsiteX30" fmla="*/ 2466442 w 3706596"/>
                <a:gd name="connsiteY30" fmla="*/ 921067 h 2727359"/>
                <a:gd name="connsiteX31" fmla="*/ 2563278 w 3706596"/>
                <a:gd name="connsiteY31" fmla="*/ 768033 h 2727359"/>
                <a:gd name="connsiteX32" fmla="*/ 2669006 w 3706596"/>
                <a:gd name="connsiteY32" fmla="*/ 692149 h 2727359"/>
                <a:gd name="connsiteX33" fmla="*/ 2811881 w 3706596"/>
                <a:gd name="connsiteY33" fmla="*/ 689610 h 2727359"/>
                <a:gd name="connsiteX34" fmla="*/ 3006191 w 3706596"/>
                <a:gd name="connsiteY34" fmla="*/ 651510 h 2727359"/>
                <a:gd name="connsiteX35" fmla="*/ 3222408 w 3706596"/>
                <a:gd name="connsiteY35" fmla="*/ 629285 h 2727359"/>
                <a:gd name="connsiteX36" fmla="*/ 3519906 w 3706596"/>
                <a:gd name="connsiteY36" fmla="*/ 516890 h 2727359"/>
                <a:gd name="connsiteX37" fmla="*/ 3651351 w 3706596"/>
                <a:gd name="connsiteY37" fmla="*/ 154940 h 2727359"/>
                <a:gd name="connsiteX38" fmla="*/ 3706596 w 3706596"/>
                <a:gd name="connsiteY38" fmla="*/ 0 h 2727359"/>
                <a:gd name="connsiteX0" fmla="*/ 1901291 w 3706596"/>
                <a:gd name="connsiteY0" fmla="*/ 2286000 h 2727359"/>
                <a:gd name="connsiteX1" fmla="*/ 1714601 w 3706596"/>
                <a:gd name="connsiteY1" fmla="*/ 2315845 h 2727359"/>
                <a:gd name="connsiteX2" fmla="*/ 1563471 w 3706596"/>
                <a:gd name="connsiteY2" fmla="*/ 2336800 h 2727359"/>
                <a:gd name="connsiteX3" fmla="*/ 1437741 w 3706596"/>
                <a:gd name="connsiteY3" fmla="*/ 2375535 h 2727359"/>
                <a:gd name="connsiteX4" fmla="*/ 1272641 w 3706596"/>
                <a:gd name="connsiteY4" fmla="*/ 2419350 h 2727359"/>
                <a:gd name="connsiteX5" fmla="*/ 1148816 w 3706596"/>
                <a:gd name="connsiteY5" fmla="*/ 2462212 h 2727359"/>
                <a:gd name="connsiteX6" fmla="*/ 989113 w 3706596"/>
                <a:gd name="connsiteY6" fmla="*/ 2489835 h 2727359"/>
                <a:gd name="connsiteX7" fmla="*/ 872591 w 3706596"/>
                <a:gd name="connsiteY7" fmla="*/ 2562225 h 2727359"/>
                <a:gd name="connsiteX8" fmla="*/ 777659 w 3706596"/>
                <a:gd name="connsiteY8" fmla="*/ 2614930 h 2727359"/>
                <a:gd name="connsiteX9" fmla="*/ 663041 w 3706596"/>
                <a:gd name="connsiteY9" fmla="*/ 2686050 h 2727359"/>
                <a:gd name="connsiteX10" fmla="*/ 548741 w 3706596"/>
                <a:gd name="connsiteY10" fmla="*/ 2724150 h 2727359"/>
                <a:gd name="connsiteX11" fmla="*/ 415391 w 3706596"/>
                <a:gd name="connsiteY11" fmla="*/ 2724150 h 2727359"/>
                <a:gd name="connsiteX12" fmla="*/ 291566 w 3706596"/>
                <a:gd name="connsiteY12" fmla="*/ 2714625 h 2727359"/>
                <a:gd name="connsiteX13" fmla="*/ 148691 w 3706596"/>
                <a:gd name="connsiteY13" fmla="*/ 2676525 h 2727359"/>
                <a:gd name="connsiteX14" fmla="*/ 26771 w 3706596"/>
                <a:gd name="connsiteY14" fmla="*/ 2578100 h 2727359"/>
                <a:gd name="connsiteX15" fmla="*/ 14389 w 3706596"/>
                <a:gd name="connsiteY15" fmla="*/ 2385060 h 2727359"/>
                <a:gd name="connsiteX16" fmla="*/ 195998 w 3706596"/>
                <a:gd name="connsiteY16" fmla="*/ 2177415 h 2727359"/>
                <a:gd name="connsiteX17" fmla="*/ 409676 w 3706596"/>
                <a:gd name="connsiteY17" fmla="*/ 1997710 h 2727359"/>
                <a:gd name="connsiteX18" fmla="*/ 621766 w 3706596"/>
                <a:gd name="connsiteY18" fmla="*/ 1845945 h 2727359"/>
                <a:gd name="connsiteX19" fmla="*/ 839571 w 3706596"/>
                <a:gd name="connsiteY19" fmla="*/ 1761173 h 2727359"/>
                <a:gd name="connsiteX20" fmla="*/ 1005940 w 3706596"/>
                <a:gd name="connsiteY20" fmla="*/ 1753870 h 2727359"/>
                <a:gd name="connsiteX21" fmla="*/ 1141513 w 3706596"/>
                <a:gd name="connsiteY21" fmla="*/ 1805623 h 2727359"/>
                <a:gd name="connsiteX22" fmla="*/ 1339634 w 3706596"/>
                <a:gd name="connsiteY22" fmla="*/ 1751330 h 2727359"/>
                <a:gd name="connsiteX23" fmla="*/ 1561249 w 3706596"/>
                <a:gd name="connsiteY23" fmla="*/ 1655762 h 2727359"/>
                <a:gd name="connsiteX24" fmla="*/ 1761590 w 3706596"/>
                <a:gd name="connsiteY24" fmla="*/ 1559877 h 2727359"/>
                <a:gd name="connsiteX25" fmla="*/ 1937486 w 3706596"/>
                <a:gd name="connsiteY25" fmla="*/ 1478598 h 2727359"/>
                <a:gd name="connsiteX26" fmla="*/ 2118778 w 3706596"/>
                <a:gd name="connsiteY26" fmla="*/ 1428116 h 2727359"/>
                <a:gd name="connsiteX27" fmla="*/ 2278164 w 3706596"/>
                <a:gd name="connsiteY27" fmla="*/ 1426210 h 2727359"/>
                <a:gd name="connsiteX28" fmla="*/ 2366111 w 3706596"/>
                <a:gd name="connsiteY28" fmla="*/ 1260475 h 2727359"/>
                <a:gd name="connsiteX29" fmla="*/ 2405163 w 3706596"/>
                <a:gd name="connsiteY29" fmla="*/ 1076325 h 2727359"/>
                <a:gd name="connsiteX30" fmla="*/ 2466442 w 3706596"/>
                <a:gd name="connsiteY30" fmla="*/ 921067 h 2727359"/>
                <a:gd name="connsiteX31" fmla="*/ 2563278 w 3706596"/>
                <a:gd name="connsiteY31" fmla="*/ 768033 h 2727359"/>
                <a:gd name="connsiteX32" fmla="*/ 2669006 w 3706596"/>
                <a:gd name="connsiteY32" fmla="*/ 692149 h 2727359"/>
                <a:gd name="connsiteX33" fmla="*/ 2811881 w 3706596"/>
                <a:gd name="connsiteY33" fmla="*/ 689610 h 2727359"/>
                <a:gd name="connsiteX34" fmla="*/ 3006191 w 3706596"/>
                <a:gd name="connsiteY34" fmla="*/ 651510 h 2727359"/>
                <a:gd name="connsiteX35" fmla="*/ 3222408 w 3706596"/>
                <a:gd name="connsiteY35" fmla="*/ 629285 h 2727359"/>
                <a:gd name="connsiteX36" fmla="*/ 3519906 w 3706596"/>
                <a:gd name="connsiteY36" fmla="*/ 516890 h 2727359"/>
                <a:gd name="connsiteX37" fmla="*/ 3651351 w 3706596"/>
                <a:gd name="connsiteY37" fmla="*/ 154940 h 2727359"/>
                <a:gd name="connsiteX38" fmla="*/ 3706596 w 3706596"/>
                <a:gd name="connsiteY38" fmla="*/ 0 h 2727359"/>
                <a:gd name="connsiteX0" fmla="*/ 1901291 w 3651351"/>
                <a:gd name="connsiteY0" fmla="*/ 2131060 h 2572419"/>
                <a:gd name="connsiteX1" fmla="*/ 1714601 w 3651351"/>
                <a:gd name="connsiteY1" fmla="*/ 2160905 h 2572419"/>
                <a:gd name="connsiteX2" fmla="*/ 1563471 w 3651351"/>
                <a:gd name="connsiteY2" fmla="*/ 2181860 h 2572419"/>
                <a:gd name="connsiteX3" fmla="*/ 1437741 w 3651351"/>
                <a:gd name="connsiteY3" fmla="*/ 2220595 h 2572419"/>
                <a:gd name="connsiteX4" fmla="*/ 1272641 w 3651351"/>
                <a:gd name="connsiteY4" fmla="*/ 2264410 h 2572419"/>
                <a:gd name="connsiteX5" fmla="*/ 1148816 w 3651351"/>
                <a:gd name="connsiteY5" fmla="*/ 2307272 h 2572419"/>
                <a:gd name="connsiteX6" fmla="*/ 989113 w 3651351"/>
                <a:gd name="connsiteY6" fmla="*/ 2334895 h 2572419"/>
                <a:gd name="connsiteX7" fmla="*/ 872591 w 3651351"/>
                <a:gd name="connsiteY7" fmla="*/ 2407285 h 2572419"/>
                <a:gd name="connsiteX8" fmla="*/ 777659 w 3651351"/>
                <a:gd name="connsiteY8" fmla="*/ 2459990 h 2572419"/>
                <a:gd name="connsiteX9" fmla="*/ 663041 w 3651351"/>
                <a:gd name="connsiteY9" fmla="*/ 2531110 h 2572419"/>
                <a:gd name="connsiteX10" fmla="*/ 548741 w 3651351"/>
                <a:gd name="connsiteY10" fmla="*/ 2569210 h 2572419"/>
                <a:gd name="connsiteX11" fmla="*/ 415391 w 3651351"/>
                <a:gd name="connsiteY11" fmla="*/ 2569210 h 2572419"/>
                <a:gd name="connsiteX12" fmla="*/ 291566 w 3651351"/>
                <a:gd name="connsiteY12" fmla="*/ 2559685 h 2572419"/>
                <a:gd name="connsiteX13" fmla="*/ 148691 w 3651351"/>
                <a:gd name="connsiteY13" fmla="*/ 2521585 h 2572419"/>
                <a:gd name="connsiteX14" fmla="*/ 26771 w 3651351"/>
                <a:gd name="connsiteY14" fmla="*/ 2423160 h 2572419"/>
                <a:gd name="connsiteX15" fmla="*/ 14389 w 3651351"/>
                <a:gd name="connsiteY15" fmla="*/ 2230120 h 2572419"/>
                <a:gd name="connsiteX16" fmla="*/ 195998 w 3651351"/>
                <a:gd name="connsiteY16" fmla="*/ 2022475 h 2572419"/>
                <a:gd name="connsiteX17" fmla="*/ 409676 w 3651351"/>
                <a:gd name="connsiteY17" fmla="*/ 1842770 h 2572419"/>
                <a:gd name="connsiteX18" fmla="*/ 621766 w 3651351"/>
                <a:gd name="connsiteY18" fmla="*/ 1691005 h 2572419"/>
                <a:gd name="connsiteX19" fmla="*/ 839571 w 3651351"/>
                <a:gd name="connsiteY19" fmla="*/ 1606233 h 2572419"/>
                <a:gd name="connsiteX20" fmla="*/ 1005940 w 3651351"/>
                <a:gd name="connsiteY20" fmla="*/ 1598930 h 2572419"/>
                <a:gd name="connsiteX21" fmla="*/ 1141513 w 3651351"/>
                <a:gd name="connsiteY21" fmla="*/ 1650683 h 2572419"/>
                <a:gd name="connsiteX22" fmla="*/ 1339634 w 3651351"/>
                <a:gd name="connsiteY22" fmla="*/ 1596390 h 2572419"/>
                <a:gd name="connsiteX23" fmla="*/ 1561249 w 3651351"/>
                <a:gd name="connsiteY23" fmla="*/ 1500822 h 2572419"/>
                <a:gd name="connsiteX24" fmla="*/ 1761590 w 3651351"/>
                <a:gd name="connsiteY24" fmla="*/ 1404937 h 2572419"/>
                <a:gd name="connsiteX25" fmla="*/ 1937486 w 3651351"/>
                <a:gd name="connsiteY25" fmla="*/ 1323658 h 2572419"/>
                <a:gd name="connsiteX26" fmla="*/ 2118778 w 3651351"/>
                <a:gd name="connsiteY26" fmla="*/ 1273176 h 2572419"/>
                <a:gd name="connsiteX27" fmla="*/ 2278164 w 3651351"/>
                <a:gd name="connsiteY27" fmla="*/ 1271270 h 2572419"/>
                <a:gd name="connsiteX28" fmla="*/ 2366111 w 3651351"/>
                <a:gd name="connsiteY28" fmla="*/ 1105535 h 2572419"/>
                <a:gd name="connsiteX29" fmla="*/ 2405163 w 3651351"/>
                <a:gd name="connsiteY29" fmla="*/ 921385 h 2572419"/>
                <a:gd name="connsiteX30" fmla="*/ 2466442 w 3651351"/>
                <a:gd name="connsiteY30" fmla="*/ 766127 h 2572419"/>
                <a:gd name="connsiteX31" fmla="*/ 2563278 w 3651351"/>
                <a:gd name="connsiteY31" fmla="*/ 613093 h 2572419"/>
                <a:gd name="connsiteX32" fmla="*/ 2669006 w 3651351"/>
                <a:gd name="connsiteY32" fmla="*/ 537209 h 2572419"/>
                <a:gd name="connsiteX33" fmla="*/ 2811881 w 3651351"/>
                <a:gd name="connsiteY33" fmla="*/ 534670 h 2572419"/>
                <a:gd name="connsiteX34" fmla="*/ 3006191 w 3651351"/>
                <a:gd name="connsiteY34" fmla="*/ 496570 h 2572419"/>
                <a:gd name="connsiteX35" fmla="*/ 3222408 w 3651351"/>
                <a:gd name="connsiteY35" fmla="*/ 474345 h 2572419"/>
                <a:gd name="connsiteX36" fmla="*/ 3519906 w 3651351"/>
                <a:gd name="connsiteY36" fmla="*/ 361950 h 2572419"/>
                <a:gd name="connsiteX37" fmla="*/ 3651351 w 3651351"/>
                <a:gd name="connsiteY37" fmla="*/ 0 h 2572419"/>
                <a:gd name="connsiteX0" fmla="*/ 1901291 w 3519906"/>
                <a:gd name="connsiteY0" fmla="*/ 1769110 h 2210469"/>
                <a:gd name="connsiteX1" fmla="*/ 1714601 w 3519906"/>
                <a:gd name="connsiteY1" fmla="*/ 1798955 h 2210469"/>
                <a:gd name="connsiteX2" fmla="*/ 1563471 w 3519906"/>
                <a:gd name="connsiteY2" fmla="*/ 1819910 h 2210469"/>
                <a:gd name="connsiteX3" fmla="*/ 1437741 w 3519906"/>
                <a:gd name="connsiteY3" fmla="*/ 1858645 h 2210469"/>
                <a:gd name="connsiteX4" fmla="*/ 1272641 w 3519906"/>
                <a:gd name="connsiteY4" fmla="*/ 1902460 h 2210469"/>
                <a:gd name="connsiteX5" fmla="*/ 1148816 w 3519906"/>
                <a:gd name="connsiteY5" fmla="*/ 1945322 h 2210469"/>
                <a:gd name="connsiteX6" fmla="*/ 989113 w 3519906"/>
                <a:gd name="connsiteY6" fmla="*/ 1972945 h 2210469"/>
                <a:gd name="connsiteX7" fmla="*/ 872591 w 3519906"/>
                <a:gd name="connsiteY7" fmla="*/ 2045335 h 2210469"/>
                <a:gd name="connsiteX8" fmla="*/ 777659 w 3519906"/>
                <a:gd name="connsiteY8" fmla="*/ 2098040 h 2210469"/>
                <a:gd name="connsiteX9" fmla="*/ 663041 w 3519906"/>
                <a:gd name="connsiteY9" fmla="*/ 2169160 h 2210469"/>
                <a:gd name="connsiteX10" fmla="*/ 548741 w 3519906"/>
                <a:gd name="connsiteY10" fmla="*/ 2207260 h 2210469"/>
                <a:gd name="connsiteX11" fmla="*/ 415391 w 3519906"/>
                <a:gd name="connsiteY11" fmla="*/ 2207260 h 2210469"/>
                <a:gd name="connsiteX12" fmla="*/ 291566 w 3519906"/>
                <a:gd name="connsiteY12" fmla="*/ 2197735 h 2210469"/>
                <a:gd name="connsiteX13" fmla="*/ 148691 w 3519906"/>
                <a:gd name="connsiteY13" fmla="*/ 2159635 h 2210469"/>
                <a:gd name="connsiteX14" fmla="*/ 26771 w 3519906"/>
                <a:gd name="connsiteY14" fmla="*/ 2061210 h 2210469"/>
                <a:gd name="connsiteX15" fmla="*/ 14389 w 3519906"/>
                <a:gd name="connsiteY15" fmla="*/ 1868170 h 2210469"/>
                <a:gd name="connsiteX16" fmla="*/ 195998 w 3519906"/>
                <a:gd name="connsiteY16" fmla="*/ 1660525 h 2210469"/>
                <a:gd name="connsiteX17" fmla="*/ 409676 w 3519906"/>
                <a:gd name="connsiteY17" fmla="*/ 1480820 h 2210469"/>
                <a:gd name="connsiteX18" fmla="*/ 621766 w 3519906"/>
                <a:gd name="connsiteY18" fmla="*/ 1329055 h 2210469"/>
                <a:gd name="connsiteX19" fmla="*/ 839571 w 3519906"/>
                <a:gd name="connsiteY19" fmla="*/ 1244283 h 2210469"/>
                <a:gd name="connsiteX20" fmla="*/ 1005940 w 3519906"/>
                <a:gd name="connsiteY20" fmla="*/ 1236980 h 2210469"/>
                <a:gd name="connsiteX21" fmla="*/ 1141513 w 3519906"/>
                <a:gd name="connsiteY21" fmla="*/ 1288733 h 2210469"/>
                <a:gd name="connsiteX22" fmla="*/ 1339634 w 3519906"/>
                <a:gd name="connsiteY22" fmla="*/ 1234440 h 2210469"/>
                <a:gd name="connsiteX23" fmla="*/ 1561249 w 3519906"/>
                <a:gd name="connsiteY23" fmla="*/ 1138872 h 2210469"/>
                <a:gd name="connsiteX24" fmla="*/ 1761590 w 3519906"/>
                <a:gd name="connsiteY24" fmla="*/ 1042987 h 2210469"/>
                <a:gd name="connsiteX25" fmla="*/ 1937486 w 3519906"/>
                <a:gd name="connsiteY25" fmla="*/ 961708 h 2210469"/>
                <a:gd name="connsiteX26" fmla="*/ 2118778 w 3519906"/>
                <a:gd name="connsiteY26" fmla="*/ 911226 h 2210469"/>
                <a:gd name="connsiteX27" fmla="*/ 2278164 w 3519906"/>
                <a:gd name="connsiteY27" fmla="*/ 909320 h 2210469"/>
                <a:gd name="connsiteX28" fmla="*/ 2366111 w 3519906"/>
                <a:gd name="connsiteY28" fmla="*/ 743585 h 2210469"/>
                <a:gd name="connsiteX29" fmla="*/ 2405163 w 3519906"/>
                <a:gd name="connsiteY29" fmla="*/ 559435 h 2210469"/>
                <a:gd name="connsiteX30" fmla="*/ 2466442 w 3519906"/>
                <a:gd name="connsiteY30" fmla="*/ 404177 h 2210469"/>
                <a:gd name="connsiteX31" fmla="*/ 2563278 w 3519906"/>
                <a:gd name="connsiteY31" fmla="*/ 251143 h 2210469"/>
                <a:gd name="connsiteX32" fmla="*/ 2669006 w 3519906"/>
                <a:gd name="connsiteY32" fmla="*/ 175259 h 2210469"/>
                <a:gd name="connsiteX33" fmla="*/ 2811881 w 3519906"/>
                <a:gd name="connsiteY33" fmla="*/ 172720 h 2210469"/>
                <a:gd name="connsiteX34" fmla="*/ 3006191 w 3519906"/>
                <a:gd name="connsiteY34" fmla="*/ 134620 h 2210469"/>
                <a:gd name="connsiteX35" fmla="*/ 3222408 w 3519906"/>
                <a:gd name="connsiteY35" fmla="*/ 112395 h 2210469"/>
                <a:gd name="connsiteX36" fmla="*/ 3519906 w 3519906"/>
                <a:gd name="connsiteY36" fmla="*/ 0 h 2210469"/>
                <a:gd name="connsiteX0" fmla="*/ 1901291 w 3404410"/>
                <a:gd name="connsiteY0" fmla="*/ 1775904 h 2217263"/>
                <a:gd name="connsiteX1" fmla="*/ 1714601 w 3404410"/>
                <a:gd name="connsiteY1" fmla="*/ 1805749 h 2217263"/>
                <a:gd name="connsiteX2" fmla="*/ 1563471 w 3404410"/>
                <a:gd name="connsiteY2" fmla="*/ 1826704 h 2217263"/>
                <a:gd name="connsiteX3" fmla="*/ 1437741 w 3404410"/>
                <a:gd name="connsiteY3" fmla="*/ 1865439 h 2217263"/>
                <a:gd name="connsiteX4" fmla="*/ 1272641 w 3404410"/>
                <a:gd name="connsiteY4" fmla="*/ 1909254 h 2217263"/>
                <a:gd name="connsiteX5" fmla="*/ 1148816 w 3404410"/>
                <a:gd name="connsiteY5" fmla="*/ 1952116 h 2217263"/>
                <a:gd name="connsiteX6" fmla="*/ 989113 w 3404410"/>
                <a:gd name="connsiteY6" fmla="*/ 1979739 h 2217263"/>
                <a:gd name="connsiteX7" fmla="*/ 872591 w 3404410"/>
                <a:gd name="connsiteY7" fmla="*/ 2052129 h 2217263"/>
                <a:gd name="connsiteX8" fmla="*/ 777659 w 3404410"/>
                <a:gd name="connsiteY8" fmla="*/ 2104834 h 2217263"/>
                <a:gd name="connsiteX9" fmla="*/ 663041 w 3404410"/>
                <a:gd name="connsiteY9" fmla="*/ 2175954 h 2217263"/>
                <a:gd name="connsiteX10" fmla="*/ 548741 w 3404410"/>
                <a:gd name="connsiteY10" fmla="*/ 2214054 h 2217263"/>
                <a:gd name="connsiteX11" fmla="*/ 415391 w 3404410"/>
                <a:gd name="connsiteY11" fmla="*/ 2214054 h 2217263"/>
                <a:gd name="connsiteX12" fmla="*/ 291566 w 3404410"/>
                <a:gd name="connsiteY12" fmla="*/ 2204529 h 2217263"/>
                <a:gd name="connsiteX13" fmla="*/ 148691 w 3404410"/>
                <a:gd name="connsiteY13" fmla="*/ 2166429 h 2217263"/>
                <a:gd name="connsiteX14" fmla="*/ 26771 w 3404410"/>
                <a:gd name="connsiteY14" fmla="*/ 2068004 h 2217263"/>
                <a:gd name="connsiteX15" fmla="*/ 14389 w 3404410"/>
                <a:gd name="connsiteY15" fmla="*/ 1874964 h 2217263"/>
                <a:gd name="connsiteX16" fmla="*/ 195998 w 3404410"/>
                <a:gd name="connsiteY16" fmla="*/ 1667319 h 2217263"/>
                <a:gd name="connsiteX17" fmla="*/ 409676 w 3404410"/>
                <a:gd name="connsiteY17" fmla="*/ 1487614 h 2217263"/>
                <a:gd name="connsiteX18" fmla="*/ 621766 w 3404410"/>
                <a:gd name="connsiteY18" fmla="*/ 1335849 h 2217263"/>
                <a:gd name="connsiteX19" fmla="*/ 839571 w 3404410"/>
                <a:gd name="connsiteY19" fmla="*/ 1251077 h 2217263"/>
                <a:gd name="connsiteX20" fmla="*/ 1005940 w 3404410"/>
                <a:gd name="connsiteY20" fmla="*/ 1243774 h 2217263"/>
                <a:gd name="connsiteX21" fmla="*/ 1141513 w 3404410"/>
                <a:gd name="connsiteY21" fmla="*/ 1295527 h 2217263"/>
                <a:gd name="connsiteX22" fmla="*/ 1339634 w 3404410"/>
                <a:gd name="connsiteY22" fmla="*/ 1241234 h 2217263"/>
                <a:gd name="connsiteX23" fmla="*/ 1561249 w 3404410"/>
                <a:gd name="connsiteY23" fmla="*/ 1145666 h 2217263"/>
                <a:gd name="connsiteX24" fmla="*/ 1761590 w 3404410"/>
                <a:gd name="connsiteY24" fmla="*/ 1049781 h 2217263"/>
                <a:gd name="connsiteX25" fmla="*/ 1937486 w 3404410"/>
                <a:gd name="connsiteY25" fmla="*/ 968502 h 2217263"/>
                <a:gd name="connsiteX26" fmla="*/ 2118778 w 3404410"/>
                <a:gd name="connsiteY26" fmla="*/ 918020 h 2217263"/>
                <a:gd name="connsiteX27" fmla="*/ 2278164 w 3404410"/>
                <a:gd name="connsiteY27" fmla="*/ 916114 h 2217263"/>
                <a:gd name="connsiteX28" fmla="*/ 2366111 w 3404410"/>
                <a:gd name="connsiteY28" fmla="*/ 750379 h 2217263"/>
                <a:gd name="connsiteX29" fmla="*/ 2405163 w 3404410"/>
                <a:gd name="connsiteY29" fmla="*/ 566229 h 2217263"/>
                <a:gd name="connsiteX30" fmla="*/ 2466442 w 3404410"/>
                <a:gd name="connsiteY30" fmla="*/ 410971 h 2217263"/>
                <a:gd name="connsiteX31" fmla="*/ 2563278 w 3404410"/>
                <a:gd name="connsiteY31" fmla="*/ 257937 h 2217263"/>
                <a:gd name="connsiteX32" fmla="*/ 2669006 w 3404410"/>
                <a:gd name="connsiteY32" fmla="*/ 182053 h 2217263"/>
                <a:gd name="connsiteX33" fmla="*/ 2811881 w 3404410"/>
                <a:gd name="connsiteY33" fmla="*/ 179514 h 2217263"/>
                <a:gd name="connsiteX34" fmla="*/ 3006191 w 3404410"/>
                <a:gd name="connsiteY34" fmla="*/ 141414 h 2217263"/>
                <a:gd name="connsiteX35" fmla="*/ 3222408 w 3404410"/>
                <a:gd name="connsiteY35" fmla="*/ 119189 h 2217263"/>
                <a:gd name="connsiteX36" fmla="*/ 3404410 w 3404410"/>
                <a:gd name="connsiteY36" fmla="*/ 0 h 2217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04410" h="2217263">
                  <a:moveTo>
                    <a:pt x="1901291" y="1775904"/>
                  </a:moveTo>
                  <a:lnTo>
                    <a:pt x="1714601" y="1805749"/>
                  </a:lnTo>
                  <a:cubicBezTo>
                    <a:pt x="1658298" y="1814216"/>
                    <a:pt x="1609614" y="1816756"/>
                    <a:pt x="1563471" y="1826704"/>
                  </a:cubicBezTo>
                  <a:cubicBezTo>
                    <a:pt x="1517328" y="1836652"/>
                    <a:pt x="1486213" y="1851681"/>
                    <a:pt x="1437741" y="1865439"/>
                  </a:cubicBezTo>
                  <a:cubicBezTo>
                    <a:pt x="1389269" y="1879197"/>
                    <a:pt x="1320795" y="1894808"/>
                    <a:pt x="1272641" y="1909254"/>
                  </a:cubicBezTo>
                  <a:cubicBezTo>
                    <a:pt x="1224487" y="1923700"/>
                    <a:pt x="1196071" y="1940369"/>
                    <a:pt x="1148816" y="1952116"/>
                  </a:cubicBezTo>
                  <a:cubicBezTo>
                    <a:pt x="1101561" y="1963863"/>
                    <a:pt x="1035151" y="1963070"/>
                    <a:pt x="989113" y="1979739"/>
                  </a:cubicBezTo>
                  <a:cubicBezTo>
                    <a:pt x="943076" y="1996408"/>
                    <a:pt x="907833" y="2031280"/>
                    <a:pt x="872591" y="2052129"/>
                  </a:cubicBezTo>
                  <a:cubicBezTo>
                    <a:pt x="837349" y="2072978"/>
                    <a:pt x="812584" y="2084196"/>
                    <a:pt x="777659" y="2104834"/>
                  </a:cubicBezTo>
                  <a:cubicBezTo>
                    <a:pt x="742734" y="2125472"/>
                    <a:pt x="701194" y="2157751"/>
                    <a:pt x="663041" y="2175954"/>
                  </a:cubicBezTo>
                  <a:cubicBezTo>
                    <a:pt x="624888" y="2194157"/>
                    <a:pt x="590016" y="2207704"/>
                    <a:pt x="548741" y="2214054"/>
                  </a:cubicBezTo>
                  <a:cubicBezTo>
                    <a:pt x="507466" y="2220404"/>
                    <a:pt x="458253" y="2215641"/>
                    <a:pt x="415391" y="2214054"/>
                  </a:cubicBezTo>
                  <a:cubicBezTo>
                    <a:pt x="372529" y="2212467"/>
                    <a:pt x="336016" y="2212466"/>
                    <a:pt x="291566" y="2204529"/>
                  </a:cubicBezTo>
                  <a:cubicBezTo>
                    <a:pt x="247116" y="2196592"/>
                    <a:pt x="192823" y="2189183"/>
                    <a:pt x="148691" y="2166429"/>
                  </a:cubicBezTo>
                  <a:cubicBezTo>
                    <a:pt x="104559" y="2143675"/>
                    <a:pt x="49155" y="2116581"/>
                    <a:pt x="26771" y="2068004"/>
                  </a:cubicBezTo>
                  <a:cubicBezTo>
                    <a:pt x="4387" y="2019427"/>
                    <a:pt x="-13816" y="1941745"/>
                    <a:pt x="14389" y="1874964"/>
                  </a:cubicBezTo>
                  <a:cubicBezTo>
                    <a:pt x="42594" y="1808183"/>
                    <a:pt x="130117" y="1731877"/>
                    <a:pt x="195998" y="1667319"/>
                  </a:cubicBezTo>
                  <a:cubicBezTo>
                    <a:pt x="261879" y="1602761"/>
                    <a:pt x="338715" y="1542859"/>
                    <a:pt x="409676" y="1487614"/>
                  </a:cubicBezTo>
                  <a:cubicBezTo>
                    <a:pt x="480637" y="1432369"/>
                    <a:pt x="550117" y="1375272"/>
                    <a:pt x="621766" y="1335849"/>
                  </a:cubicBezTo>
                  <a:cubicBezTo>
                    <a:pt x="693415" y="1296426"/>
                    <a:pt x="775542" y="1266423"/>
                    <a:pt x="839571" y="1251077"/>
                  </a:cubicBezTo>
                  <a:cubicBezTo>
                    <a:pt x="903600" y="1235731"/>
                    <a:pt x="955616" y="1236366"/>
                    <a:pt x="1005940" y="1243774"/>
                  </a:cubicBezTo>
                  <a:cubicBezTo>
                    <a:pt x="1056264" y="1251182"/>
                    <a:pt x="1085897" y="1295950"/>
                    <a:pt x="1141513" y="1295527"/>
                  </a:cubicBezTo>
                  <a:cubicBezTo>
                    <a:pt x="1197129" y="1295104"/>
                    <a:pt x="1269678" y="1266211"/>
                    <a:pt x="1339634" y="1241234"/>
                  </a:cubicBezTo>
                  <a:cubicBezTo>
                    <a:pt x="1409590" y="1216257"/>
                    <a:pt x="1490923" y="1177575"/>
                    <a:pt x="1561249" y="1145666"/>
                  </a:cubicBezTo>
                  <a:cubicBezTo>
                    <a:pt x="1631575" y="1113757"/>
                    <a:pt x="1698884" y="1079308"/>
                    <a:pt x="1761590" y="1049781"/>
                  </a:cubicBezTo>
                  <a:cubicBezTo>
                    <a:pt x="1824296" y="1020254"/>
                    <a:pt x="1877955" y="990462"/>
                    <a:pt x="1937486" y="968502"/>
                  </a:cubicBezTo>
                  <a:cubicBezTo>
                    <a:pt x="1997017" y="946542"/>
                    <a:pt x="2061998" y="926751"/>
                    <a:pt x="2118778" y="918020"/>
                  </a:cubicBezTo>
                  <a:cubicBezTo>
                    <a:pt x="2175558" y="909289"/>
                    <a:pt x="2236942" y="944054"/>
                    <a:pt x="2278164" y="916114"/>
                  </a:cubicBezTo>
                  <a:cubicBezTo>
                    <a:pt x="2319386" y="888174"/>
                    <a:pt x="2344945" y="808693"/>
                    <a:pt x="2366111" y="750379"/>
                  </a:cubicBezTo>
                  <a:cubicBezTo>
                    <a:pt x="2387278" y="692065"/>
                    <a:pt x="2388441" y="622797"/>
                    <a:pt x="2405163" y="566229"/>
                  </a:cubicBezTo>
                  <a:cubicBezTo>
                    <a:pt x="2421885" y="509661"/>
                    <a:pt x="2440089" y="462353"/>
                    <a:pt x="2466442" y="410971"/>
                  </a:cubicBezTo>
                  <a:cubicBezTo>
                    <a:pt x="2492795" y="359589"/>
                    <a:pt x="2529517" y="296090"/>
                    <a:pt x="2563278" y="257937"/>
                  </a:cubicBezTo>
                  <a:cubicBezTo>
                    <a:pt x="2597039" y="219784"/>
                    <a:pt x="2627572" y="195123"/>
                    <a:pt x="2669006" y="182053"/>
                  </a:cubicBezTo>
                  <a:cubicBezTo>
                    <a:pt x="2710440" y="168983"/>
                    <a:pt x="2755684" y="186287"/>
                    <a:pt x="2811881" y="179514"/>
                  </a:cubicBezTo>
                  <a:cubicBezTo>
                    <a:pt x="2868078" y="172741"/>
                    <a:pt x="2937770" y="151468"/>
                    <a:pt x="3006191" y="141414"/>
                  </a:cubicBezTo>
                  <a:cubicBezTo>
                    <a:pt x="3074612" y="131360"/>
                    <a:pt x="3156038" y="142758"/>
                    <a:pt x="3222408" y="119189"/>
                  </a:cubicBezTo>
                  <a:cubicBezTo>
                    <a:pt x="3288778" y="95620"/>
                    <a:pt x="3332920" y="79057"/>
                    <a:pt x="3404410" y="0"/>
                  </a:cubicBezTo>
                </a:path>
              </a:pathLst>
            </a:custGeom>
            <a:noFill/>
            <a:ln w="25400">
              <a:solidFill>
                <a:schemeClr val="accent1">
                  <a:shade val="50000"/>
                  <a:alpha val="50000"/>
                </a:schemeClr>
              </a:solidFill>
              <a:prstDash val="sysDash"/>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0" name="フリーフォーム 7">
              <a:extLst>
                <a:ext uri="{FF2B5EF4-FFF2-40B4-BE49-F238E27FC236}">
                  <a16:creationId xmlns:a16="http://schemas.microsoft.com/office/drawing/2014/main" id="{BF56F5FC-DF85-4F45-AF0D-541B3D0B543D}"/>
                </a:ext>
              </a:extLst>
            </p:cNvPr>
            <p:cNvSpPr/>
            <p:nvPr/>
          </p:nvSpPr>
          <p:spPr>
            <a:xfrm>
              <a:off x="4798551" y="7761109"/>
              <a:ext cx="1566609" cy="852489"/>
            </a:xfrm>
            <a:custGeom>
              <a:avLst/>
              <a:gdLst>
                <a:gd name="connsiteX0" fmla="*/ 59706 w 2069481"/>
                <a:gd name="connsiteY0" fmla="*/ 676275 h 1157511"/>
                <a:gd name="connsiteX1" fmla="*/ 12081 w 2069481"/>
                <a:gd name="connsiteY1" fmla="*/ 742950 h 1157511"/>
                <a:gd name="connsiteX2" fmla="*/ 2556 w 2069481"/>
                <a:gd name="connsiteY2" fmla="*/ 838200 h 1157511"/>
                <a:gd name="connsiteX3" fmla="*/ 50181 w 2069481"/>
                <a:gd name="connsiteY3" fmla="*/ 962025 h 1157511"/>
                <a:gd name="connsiteX4" fmla="*/ 97806 w 2069481"/>
                <a:gd name="connsiteY4" fmla="*/ 1057275 h 1157511"/>
                <a:gd name="connsiteX5" fmla="*/ 202581 w 2069481"/>
                <a:gd name="connsiteY5" fmla="*/ 1133475 h 1157511"/>
                <a:gd name="connsiteX6" fmla="*/ 326406 w 2069481"/>
                <a:gd name="connsiteY6" fmla="*/ 1143000 h 1157511"/>
                <a:gd name="connsiteX7" fmla="*/ 440706 w 2069481"/>
                <a:gd name="connsiteY7" fmla="*/ 1152525 h 1157511"/>
                <a:gd name="connsiteX8" fmla="*/ 516906 w 2069481"/>
                <a:gd name="connsiteY8" fmla="*/ 1057275 h 1157511"/>
                <a:gd name="connsiteX9" fmla="*/ 593106 w 2069481"/>
                <a:gd name="connsiteY9" fmla="*/ 923925 h 1157511"/>
                <a:gd name="connsiteX10" fmla="*/ 697881 w 2069481"/>
                <a:gd name="connsiteY10" fmla="*/ 819150 h 1157511"/>
                <a:gd name="connsiteX11" fmla="*/ 764556 w 2069481"/>
                <a:gd name="connsiteY11" fmla="*/ 733425 h 1157511"/>
                <a:gd name="connsiteX12" fmla="*/ 850281 w 2069481"/>
                <a:gd name="connsiteY12" fmla="*/ 647700 h 1157511"/>
                <a:gd name="connsiteX13" fmla="*/ 869331 w 2069481"/>
                <a:gd name="connsiteY13" fmla="*/ 542925 h 1157511"/>
                <a:gd name="connsiteX14" fmla="*/ 1078881 w 2069481"/>
                <a:gd name="connsiteY14" fmla="*/ 552450 h 1157511"/>
                <a:gd name="connsiteX15" fmla="*/ 1269381 w 2069481"/>
                <a:gd name="connsiteY15" fmla="*/ 552450 h 1157511"/>
                <a:gd name="connsiteX16" fmla="*/ 1412256 w 2069481"/>
                <a:gd name="connsiteY16" fmla="*/ 533400 h 1157511"/>
                <a:gd name="connsiteX17" fmla="*/ 1488456 w 2069481"/>
                <a:gd name="connsiteY17" fmla="*/ 514350 h 1157511"/>
                <a:gd name="connsiteX18" fmla="*/ 1688481 w 2069481"/>
                <a:gd name="connsiteY18" fmla="*/ 504825 h 1157511"/>
                <a:gd name="connsiteX19" fmla="*/ 1793256 w 2069481"/>
                <a:gd name="connsiteY19" fmla="*/ 466725 h 1157511"/>
                <a:gd name="connsiteX20" fmla="*/ 1869456 w 2069481"/>
                <a:gd name="connsiteY20" fmla="*/ 409575 h 1157511"/>
                <a:gd name="connsiteX21" fmla="*/ 1926606 w 2069481"/>
                <a:gd name="connsiteY21" fmla="*/ 352425 h 1157511"/>
                <a:gd name="connsiteX22" fmla="*/ 1974231 w 2069481"/>
                <a:gd name="connsiteY22" fmla="*/ 285750 h 1157511"/>
                <a:gd name="connsiteX23" fmla="*/ 2002806 w 2069481"/>
                <a:gd name="connsiteY23" fmla="*/ 219075 h 1157511"/>
                <a:gd name="connsiteX24" fmla="*/ 2050431 w 2069481"/>
                <a:gd name="connsiteY24" fmla="*/ 161925 h 1157511"/>
                <a:gd name="connsiteX25" fmla="*/ 2059956 w 2069481"/>
                <a:gd name="connsiteY25" fmla="*/ 114300 h 1157511"/>
                <a:gd name="connsiteX26" fmla="*/ 2069481 w 2069481"/>
                <a:gd name="connsiteY26" fmla="*/ 0 h 1157511"/>
                <a:gd name="connsiteX0" fmla="*/ 59706 w 2069481"/>
                <a:gd name="connsiteY0" fmla="*/ 676275 h 1157511"/>
                <a:gd name="connsiteX1" fmla="*/ 12081 w 2069481"/>
                <a:gd name="connsiteY1" fmla="*/ 742950 h 1157511"/>
                <a:gd name="connsiteX2" fmla="*/ 2556 w 2069481"/>
                <a:gd name="connsiteY2" fmla="*/ 838200 h 1157511"/>
                <a:gd name="connsiteX3" fmla="*/ 50181 w 2069481"/>
                <a:gd name="connsiteY3" fmla="*/ 962025 h 1157511"/>
                <a:gd name="connsiteX4" fmla="*/ 97806 w 2069481"/>
                <a:gd name="connsiteY4" fmla="*/ 1057275 h 1157511"/>
                <a:gd name="connsiteX5" fmla="*/ 202581 w 2069481"/>
                <a:gd name="connsiteY5" fmla="*/ 1133475 h 1157511"/>
                <a:gd name="connsiteX6" fmla="*/ 326406 w 2069481"/>
                <a:gd name="connsiteY6" fmla="*/ 1143000 h 1157511"/>
                <a:gd name="connsiteX7" fmla="*/ 440706 w 2069481"/>
                <a:gd name="connsiteY7" fmla="*/ 1152525 h 1157511"/>
                <a:gd name="connsiteX8" fmla="*/ 516906 w 2069481"/>
                <a:gd name="connsiteY8" fmla="*/ 1057275 h 1157511"/>
                <a:gd name="connsiteX9" fmla="*/ 593106 w 2069481"/>
                <a:gd name="connsiteY9" fmla="*/ 923925 h 1157511"/>
                <a:gd name="connsiteX10" fmla="*/ 697881 w 2069481"/>
                <a:gd name="connsiteY10" fmla="*/ 819150 h 1157511"/>
                <a:gd name="connsiteX11" fmla="*/ 745506 w 2069481"/>
                <a:gd name="connsiteY11" fmla="*/ 688182 h 1157511"/>
                <a:gd name="connsiteX12" fmla="*/ 850281 w 2069481"/>
                <a:gd name="connsiteY12" fmla="*/ 647700 h 1157511"/>
                <a:gd name="connsiteX13" fmla="*/ 869331 w 2069481"/>
                <a:gd name="connsiteY13" fmla="*/ 542925 h 1157511"/>
                <a:gd name="connsiteX14" fmla="*/ 1078881 w 2069481"/>
                <a:gd name="connsiteY14" fmla="*/ 552450 h 1157511"/>
                <a:gd name="connsiteX15" fmla="*/ 1269381 w 2069481"/>
                <a:gd name="connsiteY15" fmla="*/ 552450 h 1157511"/>
                <a:gd name="connsiteX16" fmla="*/ 1412256 w 2069481"/>
                <a:gd name="connsiteY16" fmla="*/ 533400 h 1157511"/>
                <a:gd name="connsiteX17" fmla="*/ 1488456 w 2069481"/>
                <a:gd name="connsiteY17" fmla="*/ 514350 h 1157511"/>
                <a:gd name="connsiteX18" fmla="*/ 1688481 w 2069481"/>
                <a:gd name="connsiteY18" fmla="*/ 504825 h 1157511"/>
                <a:gd name="connsiteX19" fmla="*/ 1793256 w 2069481"/>
                <a:gd name="connsiteY19" fmla="*/ 466725 h 1157511"/>
                <a:gd name="connsiteX20" fmla="*/ 1869456 w 2069481"/>
                <a:gd name="connsiteY20" fmla="*/ 409575 h 1157511"/>
                <a:gd name="connsiteX21" fmla="*/ 1926606 w 2069481"/>
                <a:gd name="connsiteY21" fmla="*/ 352425 h 1157511"/>
                <a:gd name="connsiteX22" fmla="*/ 1974231 w 2069481"/>
                <a:gd name="connsiteY22" fmla="*/ 285750 h 1157511"/>
                <a:gd name="connsiteX23" fmla="*/ 2002806 w 2069481"/>
                <a:gd name="connsiteY23" fmla="*/ 219075 h 1157511"/>
                <a:gd name="connsiteX24" fmla="*/ 2050431 w 2069481"/>
                <a:gd name="connsiteY24" fmla="*/ 161925 h 1157511"/>
                <a:gd name="connsiteX25" fmla="*/ 2059956 w 2069481"/>
                <a:gd name="connsiteY25" fmla="*/ 114300 h 1157511"/>
                <a:gd name="connsiteX26" fmla="*/ 2069481 w 2069481"/>
                <a:gd name="connsiteY26" fmla="*/ 0 h 1157511"/>
                <a:gd name="connsiteX0" fmla="*/ 59706 w 2069481"/>
                <a:gd name="connsiteY0" fmla="*/ 676275 h 1157511"/>
                <a:gd name="connsiteX1" fmla="*/ 12081 w 2069481"/>
                <a:gd name="connsiteY1" fmla="*/ 742950 h 1157511"/>
                <a:gd name="connsiteX2" fmla="*/ 2556 w 2069481"/>
                <a:gd name="connsiteY2" fmla="*/ 838200 h 1157511"/>
                <a:gd name="connsiteX3" fmla="*/ 50181 w 2069481"/>
                <a:gd name="connsiteY3" fmla="*/ 962025 h 1157511"/>
                <a:gd name="connsiteX4" fmla="*/ 97806 w 2069481"/>
                <a:gd name="connsiteY4" fmla="*/ 1057275 h 1157511"/>
                <a:gd name="connsiteX5" fmla="*/ 202581 w 2069481"/>
                <a:gd name="connsiteY5" fmla="*/ 1133475 h 1157511"/>
                <a:gd name="connsiteX6" fmla="*/ 326406 w 2069481"/>
                <a:gd name="connsiteY6" fmla="*/ 1143000 h 1157511"/>
                <a:gd name="connsiteX7" fmla="*/ 440706 w 2069481"/>
                <a:gd name="connsiteY7" fmla="*/ 1152525 h 1157511"/>
                <a:gd name="connsiteX8" fmla="*/ 516906 w 2069481"/>
                <a:gd name="connsiteY8" fmla="*/ 1057275 h 1157511"/>
                <a:gd name="connsiteX9" fmla="*/ 593106 w 2069481"/>
                <a:gd name="connsiteY9" fmla="*/ 923925 h 1157511"/>
                <a:gd name="connsiteX10" fmla="*/ 659781 w 2069481"/>
                <a:gd name="connsiteY10" fmla="*/ 819150 h 1157511"/>
                <a:gd name="connsiteX11" fmla="*/ 745506 w 2069481"/>
                <a:gd name="connsiteY11" fmla="*/ 688182 h 1157511"/>
                <a:gd name="connsiteX12" fmla="*/ 850281 w 2069481"/>
                <a:gd name="connsiteY12" fmla="*/ 647700 h 1157511"/>
                <a:gd name="connsiteX13" fmla="*/ 869331 w 2069481"/>
                <a:gd name="connsiteY13" fmla="*/ 542925 h 1157511"/>
                <a:gd name="connsiteX14" fmla="*/ 1078881 w 2069481"/>
                <a:gd name="connsiteY14" fmla="*/ 552450 h 1157511"/>
                <a:gd name="connsiteX15" fmla="*/ 1269381 w 2069481"/>
                <a:gd name="connsiteY15" fmla="*/ 552450 h 1157511"/>
                <a:gd name="connsiteX16" fmla="*/ 1412256 w 2069481"/>
                <a:gd name="connsiteY16" fmla="*/ 533400 h 1157511"/>
                <a:gd name="connsiteX17" fmla="*/ 1488456 w 2069481"/>
                <a:gd name="connsiteY17" fmla="*/ 514350 h 1157511"/>
                <a:gd name="connsiteX18" fmla="*/ 1688481 w 2069481"/>
                <a:gd name="connsiteY18" fmla="*/ 504825 h 1157511"/>
                <a:gd name="connsiteX19" fmla="*/ 1793256 w 2069481"/>
                <a:gd name="connsiteY19" fmla="*/ 466725 h 1157511"/>
                <a:gd name="connsiteX20" fmla="*/ 1869456 w 2069481"/>
                <a:gd name="connsiteY20" fmla="*/ 409575 h 1157511"/>
                <a:gd name="connsiteX21" fmla="*/ 1926606 w 2069481"/>
                <a:gd name="connsiteY21" fmla="*/ 352425 h 1157511"/>
                <a:gd name="connsiteX22" fmla="*/ 1974231 w 2069481"/>
                <a:gd name="connsiteY22" fmla="*/ 285750 h 1157511"/>
                <a:gd name="connsiteX23" fmla="*/ 2002806 w 2069481"/>
                <a:gd name="connsiteY23" fmla="*/ 219075 h 1157511"/>
                <a:gd name="connsiteX24" fmla="*/ 2050431 w 2069481"/>
                <a:gd name="connsiteY24" fmla="*/ 161925 h 1157511"/>
                <a:gd name="connsiteX25" fmla="*/ 2059956 w 2069481"/>
                <a:gd name="connsiteY25" fmla="*/ 114300 h 1157511"/>
                <a:gd name="connsiteX26" fmla="*/ 2069481 w 2069481"/>
                <a:gd name="connsiteY26" fmla="*/ 0 h 1157511"/>
                <a:gd name="connsiteX0" fmla="*/ 59706 w 2069481"/>
                <a:gd name="connsiteY0" fmla="*/ 676275 h 1157511"/>
                <a:gd name="connsiteX1" fmla="*/ 12081 w 2069481"/>
                <a:gd name="connsiteY1" fmla="*/ 742950 h 1157511"/>
                <a:gd name="connsiteX2" fmla="*/ 2556 w 2069481"/>
                <a:gd name="connsiteY2" fmla="*/ 838200 h 1157511"/>
                <a:gd name="connsiteX3" fmla="*/ 50181 w 2069481"/>
                <a:gd name="connsiteY3" fmla="*/ 962025 h 1157511"/>
                <a:gd name="connsiteX4" fmla="*/ 97806 w 2069481"/>
                <a:gd name="connsiteY4" fmla="*/ 1057275 h 1157511"/>
                <a:gd name="connsiteX5" fmla="*/ 202581 w 2069481"/>
                <a:gd name="connsiteY5" fmla="*/ 1133475 h 1157511"/>
                <a:gd name="connsiteX6" fmla="*/ 326406 w 2069481"/>
                <a:gd name="connsiteY6" fmla="*/ 1143000 h 1157511"/>
                <a:gd name="connsiteX7" fmla="*/ 440706 w 2069481"/>
                <a:gd name="connsiteY7" fmla="*/ 1152525 h 1157511"/>
                <a:gd name="connsiteX8" fmla="*/ 516906 w 2069481"/>
                <a:gd name="connsiteY8" fmla="*/ 1057275 h 1157511"/>
                <a:gd name="connsiteX9" fmla="*/ 593106 w 2069481"/>
                <a:gd name="connsiteY9" fmla="*/ 923925 h 1157511"/>
                <a:gd name="connsiteX10" fmla="*/ 659781 w 2069481"/>
                <a:gd name="connsiteY10" fmla="*/ 819150 h 1157511"/>
                <a:gd name="connsiteX11" fmla="*/ 745506 w 2069481"/>
                <a:gd name="connsiteY11" fmla="*/ 688182 h 1157511"/>
                <a:gd name="connsiteX12" fmla="*/ 850281 w 2069481"/>
                <a:gd name="connsiteY12" fmla="*/ 647700 h 1157511"/>
                <a:gd name="connsiteX13" fmla="*/ 962199 w 2069481"/>
                <a:gd name="connsiteY13" fmla="*/ 611982 h 1157511"/>
                <a:gd name="connsiteX14" fmla="*/ 1078881 w 2069481"/>
                <a:gd name="connsiteY14" fmla="*/ 552450 h 1157511"/>
                <a:gd name="connsiteX15" fmla="*/ 1269381 w 2069481"/>
                <a:gd name="connsiteY15" fmla="*/ 552450 h 1157511"/>
                <a:gd name="connsiteX16" fmla="*/ 1412256 w 2069481"/>
                <a:gd name="connsiteY16" fmla="*/ 533400 h 1157511"/>
                <a:gd name="connsiteX17" fmla="*/ 1488456 w 2069481"/>
                <a:gd name="connsiteY17" fmla="*/ 514350 h 1157511"/>
                <a:gd name="connsiteX18" fmla="*/ 1688481 w 2069481"/>
                <a:gd name="connsiteY18" fmla="*/ 504825 h 1157511"/>
                <a:gd name="connsiteX19" fmla="*/ 1793256 w 2069481"/>
                <a:gd name="connsiteY19" fmla="*/ 466725 h 1157511"/>
                <a:gd name="connsiteX20" fmla="*/ 1869456 w 2069481"/>
                <a:gd name="connsiteY20" fmla="*/ 409575 h 1157511"/>
                <a:gd name="connsiteX21" fmla="*/ 1926606 w 2069481"/>
                <a:gd name="connsiteY21" fmla="*/ 352425 h 1157511"/>
                <a:gd name="connsiteX22" fmla="*/ 1974231 w 2069481"/>
                <a:gd name="connsiteY22" fmla="*/ 285750 h 1157511"/>
                <a:gd name="connsiteX23" fmla="*/ 2002806 w 2069481"/>
                <a:gd name="connsiteY23" fmla="*/ 219075 h 1157511"/>
                <a:gd name="connsiteX24" fmla="*/ 2050431 w 2069481"/>
                <a:gd name="connsiteY24" fmla="*/ 161925 h 1157511"/>
                <a:gd name="connsiteX25" fmla="*/ 2059956 w 2069481"/>
                <a:gd name="connsiteY25" fmla="*/ 114300 h 1157511"/>
                <a:gd name="connsiteX26" fmla="*/ 2069481 w 2069481"/>
                <a:gd name="connsiteY26" fmla="*/ 0 h 1157511"/>
                <a:gd name="connsiteX0" fmla="*/ 59706 w 2069481"/>
                <a:gd name="connsiteY0" fmla="*/ 676275 h 1157511"/>
                <a:gd name="connsiteX1" fmla="*/ 12081 w 2069481"/>
                <a:gd name="connsiteY1" fmla="*/ 742950 h 1157511"/>
                <a:gd name="connsiteX2" fmla="*/ 2556 w 2069481"/>
                <a:gd name="connsiteY2" fmla="*/ 838200 h 1157511"/>
                <a:gd name="connsiteX3" fmla="*/ 50181 w 2069481"/>
                <a:gd name="connsiteY3" fmla="*/ 962025 h 1157511"/>
                <a:gd name="connsiteX4" fmla="*/ 97806 w 2069481"/>
                <a:gd name="connsiteY4" fmla="*/ 1057275 h 1157511"/>
                <a:gd name="connsiteX5" fmla="*/ 202581 w 2069481"/>
                <a:gd name="connsiteY5" fmla="*/ 1133475 h 1157511"/>
                <a:gd name="connsiteX6" fmla="*/ 326406 w 2069481"/>
                <a:gd name="connsiteY6" fmla="*/ 1143000 h 1157511"/>
                <a:gd name="connsiteX7" fmla="*/ 440706 w 2069481"/>
                <a:gd name="connsiteY7" fmla="*/ 1152525 h 1157511"/>
                <a:gd name="connsiteX8" fmla="*/ 516906 w 2069481"/>
                <a:gd name="connsiteY8" fmla="*/ 1057275 h 1157511"/>
                <a:gd name="connsiteX9" fmla="*/ 593106 w 2069481"/>
                <a:gd name="connsiteY9" fmla="*/ 923925 h 1157511"/>
                <a:gd name="connsiteX10" fmla="*/ 659781 w 2069481"/>
                <a:gd name="connsiteY10" fmla="*/ 819150 h 1157511"/>
                <a:gd name="connsiteX11" fmla="*/ 745506 w 2069481"/>
                <a:gd name="connsiteY11" fmla="*/ 688182 h 1157511"/>
                <a:gd name="connsiteX12" fmla="*/ 850281 w 2069481"/>
                <a:gd name="connsiteY12" fmla="*/ 647700 h 1157511"/>
                <a:gd name="connsiteX13" fmla="*/ 962199 w 2069481"/>
                <a:gd name="connsiteY13" fmla="*/ 611982 h 1157511"/>
                <a:gd name="connsiteX14" fmla="*/ 1126506 w 2069481"/>
                <a:gd name="connsiteY14" fmla="*/ 583407 h 1157511"/>
                <a:gd name="connsiteX15" fmla="*/ 1269381 w 2069481"/>
                <a:gd name="connsiteY15" fmla="*/ 552450 h 1157511"/>
                <a:gd name="connsiteX16" fmla="*/ 1412256 w 2069481"/>
                <a:gd name="connsiteY16" fmla="*/ 533400 h 1157511"/>
                <a:gd name="connsiteX17" fmla="*/ 1488456 w 2069481"/>
                <a:gd name="connsiteY17" fmla="*/ 514350 h 1157511"/>
                <a:gd name="connsiteX18" fmla="*/ 1688481 w 2069481"/>
                <a:gd name="connsiteY18" fmla="*/ 504825 h 1157511"/>
                <a:gd name="connsiteX19" fmla="*/ 1793256 w 2069481"/>
                <a:gd name="connsiteY19" fmla="*/ 466725 h 1157511"/>
                <a:gd name="connsiteX20" fmla="*/ 1869456 w 2069481"/>
                <a:gd name="connsiteY20" fmla="*/ 409575 h 1157511"/>
                <a:gd name="connsiteX21" fmla="*/ 1926606 w 2069481"/>
                <a:gd name="connsiteY21" fmla="*/ 352425 h 1157511"/>
                <a:gd name="connsiteX22" fmla="*/ 1974231 w 2069481"/>
                <a:gd name="connsiteY22" fmla="*/ 285750 h 1157511"/>
                <a:gd name="connsiteX23" fmla="*/ 2002806 w 2069481"/>
                <a:gd name="connsiteY23" fmla="*/ 219075 h 1157511"/>
                <a:gd name="connsiteX24" fmla="*/ 2050431 w 2069481"/>
                <a:gd name="connsiteY24" fmla="*/ 161925 h 1157511"/>
                <a:gd name="connsiteX25" fmla="*/ 2059956 w 2069481"/>
                <a:gd name="connsiteY25" fmla="*/ 114300 h 1157511"/>
                <a:gd name="connsiteX26" fmla="*/ 2069481 w 2069481"/>
                <a:gd name="connsiteY26" fmla="*/ 0 h 1157511"/>
                <a:gd name="connsiteX0" fmla="*/ 59706 w 2069481"/>
                <a:gd name="connsiteY0" fmla="*/ 676275 h 1157511"/>
                <a:gd name="connsiteX1" fmla="*/ 12081 w 2069481"/>
                <a:gd name="connsiteY1" fmla="*/ 742950 h 1157511"/>
                <a:gd name="connsiteX2" fmla="*/ 2556 w 2069481"/>
                <a:gd name="connsiteY2" fmla="*/ 838200 h 1157511"/>
                <a:gd name="connsiteX3" fmla="*/ 50181 w 2069481"/>
                <a:gd name="connsiteY3" fmla="*/ 962025 h 1157511"/>
                <a:gd name="connsiteX4" fmla="*/ 97806 w 2069481"/>
                <a:gd name="connsiteY4" fmla="*/ 1057275 h 1157511"/>
                <a:gd name="connsiteX5" fmla="*/ 202581 w 2069481"/>
                <a:gd name="connsiteY5" fmla="*/ 1133475 h 1157511"/>
                <a:gd name="connsiteX6" fmla="*/ 326406 w 2069481"/>
                <a:gd name="connsiteY6" fmla="*/ 1143000 h 1157511"/>
                <a:gd name="connsiteX7" fmla="*/ 440706 w 2069481"/>
                <a:gd name="connsiteY7" fmla="*/ 1152525 h 1157511"/>
                <a:gd name="connsiteX8" fmla="*/ 516906 w 2069481"/>
                <a:gd name="connsiteY8" fmla="*/ 1057275 h 1157511"/>
                <a:gd name="connsiteX9" fmla="*/ 593106 w 2069481"/>
                <a:gd name="connsiteY9" fmla="*/ 923925 h 1157511"/>
                <a:gd name="connsiteX10" fmla="*/ 659781 w 2069481"/>
                <a:gd name="connsiteY10" fmla="*/ 819150 h 1157511"/>
                <a:gd name="connsiteX11" fmla="*/ 745506 w 2069481"/>
                <a:gd name="connsiteY11" fmla="*/ 688182 h 1157511"/>
                <a:gd name="connsiteX12" fmla="*/ 850281 w 2069481"/>
                <a:gd name="connsiteY12" fmla="*/ 647700 h 1157511"/>
                <a:gd name="connsiteX13" fmla="*/ 962199 w 2069481"/>
                <a:gd name="connsiteY13" fmla="*/ 611982 h 1157511"/>
                <a:gd name="connsiteX14" fmla="*/ 1126506 w 2069481"/>
                <a:gd name="connsiteY14" fmla="*/ 583407 h 1157511"/>
                <a:gd name="connsiteX15" fmla="*/ 1278906 w 2069481"/>
                <a:gd name="connsiteY15" fmla="*/ 557213 h 1157511"/>
                <a:gd name="connsiteX16" fmla="*/ 1412256 w 2069481"/>
                <a:gd name="connsiteY16" fmla="*/ 533400 h 1157511"/>
                <a:gd name="connsiteX17" fmla="*/ 1488456 w 2069481"/>
                <a:gd name="connsiteY17" fmla="*/ 514350 h 1157511"/>
                <a:gd name="connsiteX18" fmla="*/ 1688481 w 2069481"/>
                <a:gd name="connsiteY18" fmla="*/ 504825 h 1157511"/>
                <a:gd name="connsiteX19" fmla="*/ 1793256 w 2069481"/>
                <a:gd name="connsiteY19" fmla="*/ 466725 h 1157511"/>
                <a:gd name="connsiteX20" fmla="*/ 1869456 w 2069481"/>
                <a:gd name="connsiteY20" fmla="*/ 409575 h 1157511"/>
                <a:gd name="connsiteX21" fmla="*/ 1926606 w 2069481"/>
                <a:gd name="connsiteY21" fmla="*/ 352425 h 1157511"/>
                <a:gd name="connsiteX22" fmla="*/ 1974231 w 2069481"/>
                <a:gd name="connsiteY22" fmla="*/ 285750 h 1157511"/>
                <a:gd name="connsiteX23" fmla="*/ 2002806 w 2069481"/>
                <a:gd name="connsiteY23" fmla="*/ 219075 h 1157511"/>
                <a:gd name="connsiteX24" fmla="*/ 2050431 w 2069481"/>
                <a:gd name="connsiteY24" fmla="*/ 161925 h 1157511"/>
                <a:gd name="connsiteX25" fmla="*/ 2059956 w 2069481"/>
                <a:gd name="connsiteY25" fmla="*/ 114300 h 1157511"/>
                <a:gd name="connsiteX26" fmla="*/ 2069481 w 2069481"/>
                <a:gd name="connsiteY26" fmla="*/ 0 h 1157511"/>
                <a:gd name="connsiteX0" fmla="*/ 59706 w 2069481"/>
                <a:gd name="connsiteY0" fmla="*/ 676275 h 1157511"/>
                <a:gd name="connsiteX1" fmla="*/ 12081 w 2069481"/>
                <a:gd name="connsiteY1" fmla="*/ 742950 h 1157511"/>
                <a:gd name="connsiteX2" fmla="*/ 2556 w 2069481"/>
                <a:gd name="connsiteY2" fmla="*/ 838200 h 1157511"/>
                <a:gd name="connsiteX3" fmla="*/ 50181 w 2069481"/>
                <a:gd name="connsiteY3" fmla="*/ 962025 h 1157511"/>
                <a:gd name="connsiteX4" fmla="*/ 97806 w 2069481"/>
                <a:gd name="connsiteY4" fmla="*/ 1057275 h 1157511"/>
                <a:gd name="connsiteX5" fmla="*/ 202581 w 2069481"/>
                <a:gd name="connsiteY5" fmla="*/ 1133475 h 1157511"/>
                <a:gd name="connsiteX6" fmla="*/ 326406 w 2069481"/>
                <a:gd name="connsiteY6" fmla="*/ 1143000 h 1157511"/>
                <a:gd name="connsiteX7" fmla="*/ 440706 w 2069481"/>
                <a:gd name="connsiteY7" fmla="*/ 1152525 h 1157511"/>
                <a:gd name="connsiteX8" fmla="*/ 516906 w 2069481"/>
                <a:gd name="connsiteY8" fmla="*/ 1057275 h 1157511"/>
                <a:gd name="connsiteX9" fmla="*/ 593106 w 2069481"/>
                <a:gd name="connsiteY9" fmla="*/ 923925 h 1157511"/>
                <a:gd name="connsiteX10" fmla="*/ 659781 w 2069481"/>
                <a:gd name="connsiteY10" fmla="*/ 819150 h 1157511"/>
                <a:gd name="connsiteX11" fmla="*/ 745506 w 2069481"/>
                <a:gd name="connsiteY11" fmla="*/ 688182 h 1157511"/>
                <a:gd name="connsiteX12" fmla="*/ 850281 w 2069481"/>
                <a:gd name="connsiteY12" fmla="*/ 647700 h 1157511"/>
                <a:gd name="connsiteX13" fmla="*/ 962199 w 2069481"/>
                <a:gd name="connsiteY13" fmla="*/ 611982 h 1157511"/>
                <a:gd name="connsiteX14" fmla="*/ 1126506 w 2069481"/>
                <a:gd name="connsiteY14" fmla="*/ 583407 h 1157511"/>
                <a:gd name="connsiteX15" fmla="*/ 1278906 w 2069481"/>
                <a:gd name="connsiteY15" fmla="*/ 557213 h 1157511"/>
                <a:gd name="connsiteX16" fmla="*/ 1412256 w 2069481"/>
                <a:gd name="connsiteY16" fmla="*/ 533400 h 1157511"/>
                <a:gd name="connsiteX17" fmla="*/ 1531318 w 2069481"/>
                <a:gd name="connsiteY17" fmla="*/ 545306 h 1157511"/>
                <a:gd name="connsiteX18" fmla="*/ 1688481 w 2069481"/>
                <a:gd name="connsiteY18" fmla="*/ 504825 h 1157511"/>
                <a:gd name="connsiteX19" fmla="*/ 1793256 w 2069481"/>
                <a:gd name="connsiteY19" fmla="*/ 466725 h 1157511"/>
                <a:gd name="connsiteX20" fmla="*/ 1869456 w 2069481"/>
                <a:gd name="connsiteY20" fmla="*/ 409575 h 1157511"/>
                <a:gd name="connsiteX21" fmla="*/ 1926606 w 2069481"/>
                <a:gd name="connsiteY21" fmla="*/ 352425 h 1157511"/>
                <a:gd name="connsiteX22" fmla="*/ 1974231 w 2069481"/>
                <a:gd name="connsiteY22" fmla="*/ 285750 h 1157511"/>
                <a:gd name="connsiteX23" fmla="*/ 2002806 w 2069481"/>
                <a:gd name="connsiteY23" fmla="*/ 219075 h 1157511"/>
                <a:gd name="connsiteX24" fmla="*/ 2050431 w 2069481"/>
                <a:gd name="connsiteY24" fmla="*/ 161925 h 1157511"/>
                <a:gd name="connsiteX25" fmla="*/ 2059956 w 2069481"/>
                <a:gd name="connsiteY25" fmla="*/ 114300 h 1157511"/>
                <a:gd name="connsiteX26" fmla="*/ 2069481 w 2069481"/>
                <a:gd name="connsiteY26" fmla="*/ 0 h 1157511"/>
                <a:gd name="connsiteX0" fmla="*/ 59706 w 2069481"/>
                <a:gd name="connsiteY0" fmla="*/ 676275 h 1157511"/>
                <a:gd name="connsiteX1" fmla="*/ 12081 w 2069481"/>
                <a:gd name="connsiteY1" fmla="*/ 742950 h 1157511"/>
                <a:gd name="connsiteX2" fmla="*/ 2556 w 2069481"/>
                <a:gd name="connsiteY2" fmla="*/ 838200 h 1157511"/>
                <a:gd name="connsiteX3" fmla="*/ 50181 w 2069481"/>
                <a:gd name="connsiteY3" fmla="*/ 962025 h 1157511"/>
                <a:gd name="connsiteX4" fmla="*/ 97806 w 2069481"/>
                <a:gd name="connsiteY4" fmla="*/ 1057275 h 1157511"/>
                <a:gd name="connsiteX5" fmla="*/ 202581 w 2069481"/>
                <a:gd name="connsiteY5" fmla="*/ 1133475 h 1157511"/>
                <a:gd name="connsiteX6" fmla="*/ 326406 w 2069481"/>
                <a:gd name="connsiteY6" fmla="*/ 1143000 h 1157511"/>
                <a:gd name="connsiteX7" fmla="*/ 440706 w 2069481"/>
                <a:gd name="connsiteY7" fmla="*/ 1152525 h 1157511"/>
                <a:gd name="connsiteX8" fmla="*/ 516906 w 2069481"/>
                <a:gd name="connsiteY8" fmla="*/ 1057275 h 1157511"/>
                <a:gd name="connsiteX9" fmla="*/ 593106 w 2069481"/>
                <a:gd name="connsiteY9" fmla="*/ 923925 h 1157511"/>
                <a:gd name="connsiteX10" fmla="*/ 659781 w 2069481"/>
                <a:gd name="connsiteY10" fmla="*/ 819150 h 1157511"/>
                <a:gd name="connsiteX11" fmla="*/ 745506 w 2069481"/>
                <a:gd name="connsiteY11" fmla="*/ 688182 h 1157511"/>
                <a:gd name="connsiteX12" fmla="*/ 850281 w 2069481"/>
                <a:gd name="connsiteY12" fmla="*/ 647700 h 1157511"/>
                <a:gd name="connsiteX13" fmla="*/ 962199 w 2069481"/>
                <a:gd name="connsiteY13" fmla="*/ 611982 h 1157511"/>
                <a:gd name="connsiteX14" fmla="*/ 1126506 w 2069481"/>
                <a:gd name="connsiteY14" fmla="*/ 583407 h 1157511"/>
                <a:gd name="connsiteX15" fmla="*/ 1278906 w 2069481"/>
                <a:gd name="connsiteY15" fmla="*/ 557213 h 1157511"/>
                <a:gd name="connsiteX16" fmla="*/ 1412256 w 2069481"/>
                <a:gd name="connsiteY16" fmla="*/ 566737 h 1157511"/>
                <a:gd name="connsiteX17" fmla="*/ 1531318 w 2069481"/>
                <a:gd name="connsiteY17" fmla="*/ 545306 h 1157511"/>
                <a:gd name="connsiteX18" fmla="*/ 1688481 w 2069481"/>
                <a:gd name="connsiteY18" fmla="*/ 504825 h 1157511"/>
                <a:gd name="connsiteX19" fmla="*/ 1793256 w 2069481"/>
                <a:gd name="connsiteY19" fmla="*/ 466725 h 1157511"/>
                <a:gd name="connsiteX20" fmla="*/ 1869456 w 2069481"/>
                <a:gd name="connsiteY20" fmla="*/ 409575 h 1157511"/>
                <a:gd name="connsiteX21" fmla="*/ 1926606 w 2069481"/>
                <a:gd name="connsiteY21" fmla="*/ 352425 h 1157511"/>
                <a:gd name="connsiteX22" fmla="*/ 1974231 w 2069481"/>
                <a:gd name="connsiteY22" fmla="*/ 285750 h 1157511"/>
                <a:gd name="connsiteX23" fmla="*/ 2002806 w 2069481"/>
                <a:gd name="connsiteY23" fmla="*/ 219075 h 1157511"/>
                <a:gd name="connsiteX24" fmla="*/ 2050431 w 2069481"/>
                <a:gd name="connsiteY24" fmla="*/ 161925 h 1157511"/>
                <a:gd name="connsiteX25" fmla="*/ 2059956 w 2069481"/>
                <a:gd name="connsiteY25" fmla="*/ 114300 h 1157511"/>
                <a:gd name="connsiteX26" fmla="*/ 2069481 w 2069481"/>
                <a:gd name="connsiteY26" fmla="*/ 0 h 1157511"/>
                <a:gd name="connsiteX0" fmla="*/ 59706 w 2069481"/>
                <a:gd name="connsiteY0" fmla="*/ 676275 h 1157511"/>
                <a:gd name="connsiteX1" fmla="*/ 12081 w 2069481"/>
                <a:gd name="connsiteY1" fmla="*/ 742950 h 1157511"/>
                <a:gd name="connsiteX2" fmla="*/ 2556 w 2069481"/>
                <a:gd name="connsiteY2" fmla="*/ 838200 h 1157511"/>
                <a:gd name="connsiteX3" fmla="*/ 50181 w 2069481"/>
                <a:gd name="connsiteY3" fmla="*/ 962025 h 1157511"/>
                <a:gd name="connsiteX4" fmla="*/ 97806 w 2069481"/>
                <a:gd name="connsiteY4" fmla="*/ 1057275 h 1157511"/>
                <a:gd name="connsiteX5" fmla="*/ 202581 w 2069481"/>
                <a:gd name="connsiteY5" fmla="*/ 1133475 h 1157511"/>
                <a:gd name="connsiteX6" fmla="*/ 326406 w 2069481"/>
                <a:gd name="connsiteY6" fmla="*/ 1143000 h 1157511"/>
                <a:gd name="connsiteX7" fmla="*/ 440706 w 2069481"/>
                <a:gd name="connsiteY7" fmla="*/ 1152525 h 1157511"/>
                <a:gd name="connsiteX8" fmla="*/ 516906 w 2069481"/>
                <a:gd name="connsiteY8" fmla="*/ 1057275 h 1157511"/>
                <a:gd name="connsiteX9" fmla="*/ 593106 w 2069481"/>
                <a:gd name="connsiteY9" fmla="*/ 923925 h 1157511"/>
                <a:gd name="connsiteX10" fmla="*/ 659781 w 2069481"/>
                <a:gd name="connsiteY10" fmla="*/ 819150 h 1157511"/>
                <a:gd name="connsiteX11" fmla="*/ 745506 w 2069481"/>
                <a:gd name="connsiteY11" fmla="*/ 688182 h 1157511"/>
                <a:gd name="connsiteX12" fmla="*/ 850281 w 2069481"/>
                <a:gd name="connsiteY12" fmla="*/ 647700 h 1157511"/>
                <a:gd name="connsiteX13" fmla="*/ 962199 w 2069481"/>
                <a:gd name="connsiteY13" fmla="*/ 611982 h 1157511"/>
                <a:gd name="connsiteX14" fmla="*/ 1126506 w 2069481"/>
                <a:gd name="connsiteY14" fmla="*/ 583407 h 1157511"/>
                <a:gd name="connsiteX15" fmla="*/ 1274144 w 2069481"/>
                <a:gd name="connsiteY15" fmla="*/ 581026 h 1157511"/>
                <a:gd name="connsiteX16" fmla="*/ 1412256 w 2069481"/>
                <a:gd name="connsiteY16" fmla="*/ 566737 h 1157511"/>
                <a:gd name="connsiteX17" fmla="*/ 1531318 w 2069481"/>
                <a:gd name="connsiteY17" fmla="*/ 545306 h 1157511"/>
                <a:gd name="connsiteX18" fmla="*/ 1688481 w 2069481"/>
                <a:gd name="connsiteY18" fmla="*/ 504825 h 1157511"/>
                <a:gd name="connsiteX19" fmla="*/ 1793256 w 2069481"/>
                <a:gd name="connsiteY19" fmla="*/ 466725 h 1157511"/>
                <a:gd name="connsiteX20" fmla="*/ 1869456 w 2069481"/>
                <a:gd name="connsiteY20" fmla="*/ 409575 h 1157511"/>
                <a:gd name="connsiteX21" fmla="*/ 1926606 w 2069481"/>
                <a:gd name="connsiteY21" fmla="*/ 352425 h 1157511"/>
                <a:gd name="connsiteX22" fmla="*/ 1974231 w 2069481"/>
                <a:gd name="connsiteY22" fmla="*/ 285750 h 1157511"/>
                <a:gd name="connsiteX23" fmla="*/ 2002806 w 2069481"/>
                <a:gd name="connsiteY23" fmla="*/ 219075 h 1157511"/>
                <a:gd name="connsiteX24" fmla="*/ 2050431 w 2069481"/>
                <a:gd name="connsiteY24" fmla="*/ 161925 h 1157511"/>
                <a:gd name="connsiteX25" fmla="*/ 2059956 w 2069481"/>
                <a:gd name="connsiteY25" fmla="*/ 114300 h 1157511"/>
                <a:gd name="connsiteX26" fmla="*/ 2069481 w 2069481"/>
                <a:gd name="connsiteY26" fmla="*/ 0 h 1157511"/>
                <a:gd name="connsiteX0" fmla="*/ 59706 w 2069481"/>
                <a:gd name="connsiteY0" fmla="*/ 676275 h 1157511"/>
                <a:gd name="connsiteX1" fmla="*/ 12081 w 2069481"/>
                <a:gd name="connsiteY1" fmla="*/ 742950 h 1157511"/>
                <a:gd name="connsiteX2" fmla="*/ 2556 w 2069481"/>
                <a:gd name="connsiteY2" fmla="*/ 838200 h 1157511"/>
                <a:gd name="connsiteX3" fmla="*/ 50181 w 2069481"/>
                <a:gd name="connsiteY3" fmla="*/ 962025 h 1157511"/>
                <a:gd name="connsiteX4" fmla="*/ 97806 w 2069481"/>
                <a:gd name="connsiteY4" fmla="*/ 1057275 h 1157511"/>
                <a:gd name="connsiteX5" fmla="*/ 202581 w 2069481"/>
                <a:gd name="connsiteY5" fmla="*/ 1133475 h 1157511"/>
                <a:gd name="connsiteX6" fmla="*/ 326406 w 2069481"/>
                <a:gd name="connsiteY6" fmla="*/ 1143000 h 1157511"/>
                <a:gd name="connsiteX7" fmla="*/ 440706 w 2069481"/>
                <a:gd name="connsiteY7" fmla="*/ 1152525 h 1157511"/>
                <a:gd name="connsiteX8" fmla="*/ 516906 w 2069481"/>
                <a:gd name="connsiteY8" fmla="*/ 1057275 h 1157511"/>
                <a:gd name="connsiteX9" fmla="*/ 593106 w 2069481"/>
                <a:gd name="connsiteY9" fmla="*/ 923925 h 1157511"/>
                <a:gd name="connsiteX10" fmla="*/ 659781 w 2069481"/>
                <a:gd name="connsiteY10" fmla="*/ 819150 h 1157511"/>
                <a:gd name="connsiteX11" fmla="*/ 745506 w 2069481"/>
                <a:gd name="connsiteY11" fmla="*/ 688182 h 1157511"/>
                <a:gd name="connsiteX12" fmla="*/ 850281 w 2069481"/>
                <a:gd name="connsiteY12" fmla="*/ 647700 h 1157511"/>
                <a:gd name="connsiteX13" fmla="*/ 962199 w 2069481"/>
                <a:gd name="connsiteY13" fmla="*/ 611982 h 1157511"/>
                <a:gd name="connsiteX14" fmla="*/ 1126506 w 2069481"/>
                <a:gd name="connsiteY14" fmla="*/ 592932 h 1157511"/>
                <a:gd name="connsiteX15" fmla="*/ 1274144 w 2069481"/>
                <a:gd name="connsiteY15" fmla="*/ 581026 h 1157511"/>
                <a:gd name="connsiteX16" fmla="*/ 1412256 w 2069481"/>
                <a:gd name="connsiteY16" fmla="*/ 566737 h 1157511"/>
                <a:gd name="connsiteX17" fmla="*/ 1531318 w 2069481"/>
                <a:gd name="connsiteY17" fmla="*/ 545306 h 1157511"/>
                <a:gd name="connsiteX18" fmla="*/ 1688481 w 2069481"/>
                <a:gd name="connsiteY18" fmla="*/ 504825 h 1157511"/>
                <a:gd name="connsiteX19" fmla="*/ 1793256 w 2069481"/>
                <a:gd name="connsiteY19" fmla="*/ 466725 h 1157511"/>
                <a:gd name="connsiteX20" fmla="*/ 1869456 w 2069481"/>
                <a:gd name="connsiteY20" fmla="*/ 409575 h 1157511"/>
                <a:gd name="connsiteX21" fmla="*/ 1926606 w 2069481"/>
                <a:gd name="connsiteY21" fmla="*/ 352425 h 1157511"/>
                <a:gd name="connsiteX22" fmla="*/ 1974231 w 2069481"/>
                <a:gd name="connsiteY22" fmla="*/ 285750 h 1157511"/>
                <a:gd name="connsiteX23" fmla="*/ 2002806 w 2069481"/>
                <a:gd name="connsiteY23" fmla="*/ 219075 h 1157511"/>
                <a:gd name="connsiteX24" fmla="*/ 2050431 w 2069481"/>
                <a:gd name="connsiteY24" fmla="*/ 161925 h 1157511"/>
                <a:gd name="connsiteX25" fmla="*/ 2059956 w 2069481"/>
                <a:gd name="connsiteY25" fmla="*/ 114300 h 1157511"/>
                <a:gd name="connsiteX26" fmla="*/ 2069481 w 2069481"/>
                <a:gd name="connsiteY26" fmla="*/ 0 h 1157511"/>
                <a:gd name="connsiteX0" fmla="*/ 59706 w 2069481"/>
                <a:gd name="connsiteY0" fmla="*/ 676275 h 1157511"/>
                <a:gd name="connsiteX1" fmla="*/ 12081 w 2069481"/>
                <a:gd name="connsiteY1" fmla="*/ 742950 h 1157511"/>
                <a:gd name="connsiteX2" fmla="*/ 2556 w 2069481"/>
                <a:gd name="connsiteY2" fmla="*/ 838200 h 1157511"/>
                <a:gd name="connsiteX3" fmla="*/ 50181 w 2069481"/>
                <a:gd name="connsiteY3" fmla="*/ 962025 h 1157511"/>
                <a:gd name="connsiteX4" fmla="*/ 97806 w 2069481"/>
                <a:gd name="connsiteY4" fmla="*/ 1057275 h 1157511"/>
                <a:gd name="connsiteX5" fmla="*/ 202581 w 2069481"/>
                <a:gd name="connsiteY5" fmla="*/ 1133475 h 1157511"/>
                <a:gd name="connsiteX6" fmla="*/ 326406 w 2069481"/>
                <a:gd name="connsiteY6" fmla="*/ 1143000 h 1157511"/>
                <a:gd name="connsiteX7" fmla="*/ 440706 w 2069481"/>
                <a:gd name="connsiteY7" fmla="*/ 1152525 h 1157511"/>
                <a:gd name="connsiteX8" fmla="*/ 516906 w 2069481"/>
                <a:gd name="connsiteY8" fmla="*/ 1057275 h 1157511"/>
                <a:gd name="connsiteX9" fmla="*/ 593106 w 2069481"/>
                <a:gd name="connsiteY9" fmla="*/ 923925 h 1157511"/>
                <a:gd name="connsiteX10" fmla="*/ 659781 w 2069481"/>
                <a:gd name="connsiteY10" fmla="*/ 819150 h 1157511"/>
                <a:gd name="connsiteX11" fmla="*/ 745506 w 2069481"/>
                <a:gd name="connsiteY11" fmla="*/ 726282 h 1157511"/>
                <a:gd name="connsiteX12" fmla="*/ 850281 w 2069481"/>
                <a:gd name="connsiteY12" fmla="*/ 647700 h 1157511"/>
                <a:gd name="connsiteX13" fmla="*/ 962199 w 2069481"/>
                <a:gd name="connsiteY13" fmla="*/ 611982 h 1157511"/>
                <a:gd name="connsiteX14" fmla="*/ 1126506 w 2069481"/>
                <a:gd name="connsiteY14" fmla="*/ 592932 h 1157511"/>
                <a:gd name="connsiteX15" fmla="*/ 1274144 w 2069481"/>
                <a:gd name="connsiteY15" fmla="*/ 581026 h 1157511"/>
                <a:gd name="connsiteX16" fmla="*/ 1412256 w 2069481"/>
                <a:gd name="connsiteY16" fmla="*/ 566737 h 1157511"/>
                <a:gd name="connsiteX17" fmla="*/ 1531318 w 2069481"/>
                <a:gd name="connsiteY17" fmla="*/ 545306 h 1157511"/>
                <a:gd name="connsiteX18" fmla="*/ 1688481 w 2069481"/>
                <a:gd name="connsiteY18" fmla="*/ 504825 h 1157511"/>
                <a:gd name="connsiteX19" fmla="*/ 1793256 w 2069481"/>
                <a:gd name="connsiteY19" fmla="*/ 466725 h 1157511"/>
                <a:gd name="connsiteX20" fmla="*/ 1869456 w 2069481"/>
                <a:gd name="connsiteY20" fmla="*/ 409575 h 1157511"/>
                <a:gd name="connsiteX21" fmla="*/ 1926606 w 2069481"/>
                <a:gd name="connsiteY21" fmla="*/ 352425 h 1157511"/>
                <a:gd name="connsiteX22" fmla="*/ 1974231 w 2069481"/>
                <a:gd name="connsiteY22" fmla="*/ 285750 h 1157511"/>
                <a:gd name="connsiteX23" fmla="*/ 2002806 w 2069481"/>
                <a:gd name="connsiteY23" fmla="*/ 219075 h 1157511"/>
                <a:gd name="connsiteX24" fmla="*/ 2050431 w 2069481"/>
                <a:gd name="connsiteY24" fmla="*/ 161925 h 1157511"/>
                <a:gd name="connsiteX25" fmla="*/ 2059956 w 2069481"/>
                <a:gd name="connsiteY25" fmla="*/ 114300 h 1157511"/>
                <a:gd name="connsiteX26" fmla="*/ 2069481 w 2069481"/>
                <a:gd name="connsiteY26" fmla="*/ 0 h 1157511"/>
                <a:gd name="connsiteX0" fmla="*/ 59706 w 2069481"/>
                <a:gd name="connsiteY0" fmla="*/ 676275 h 1157511"/>
                <a:gd name="connsiteX1" fmla="*/ 12081 w 2069481"/>
                <a:gd name="connsiteY1" fmla="*/ 742950 h 1157511"/>
                <a:gd name="connsiteX2" fmla="*/ 2556 w 2069481"/>
                <a:gd name="connsiteY2" fmla="*/ 838200 h 1157511"/>
                <a:gd name="connsiteX3" fmla="*/ 50181 w 2069481"/>
                <a:gd name="connsiteY3" fmla="*/ 962025 h 1157511"/>
                <a:gd name="connsiteX4" fmla="*/ 97806 w 2069481"/>
                <a:gd name="connsiteY4" fmla="*/ 1057275 h 1157511"/>
                <a:gd name="connsiteX5" fmla="*/ 202581 w 2069481"/>
                <a:gd name="connsiteY5" fmla="*/ 1133475 h 1157511"/>
                <a:gd name="connsiteX6" fmla="*/ 326406 w 2069481"/>
                <a:gd name="connsiteY6" fmla="*/ 1143000 h 1157511"/>
                <a:gd name="connsiteX7" fmla="*/ 440706 w 2069481"/>
                <a:gd name="connsiteY7" fmla="*/ 1152525 h 1157511"/>
                <a:gd name="connsiteX8" fmla="*/ 516906 w 2069481"/>
                <a:gd name="connsiteY8" fmla="*/ 1057275 h 1157511"/>
                <a:gd name="connsiteX9" fmla="*/ 593106 w 2069481"/>
                <a:gd name="connsiteY9" fmla="*/ 923925 h 1157511"/>
                <a:gd name="connsiteX10" fmla="*/ 659781 w 2069481"/>
                <a:gd name="connsiteY10" fmla="*/ 819150 h 1157511"/>
                <a:gd name="connsiteX11" fmla="*/ 745506 w 2069481"/>
                <a:gd name="connsiteY11" fmla="*/ 726282 h 1157511"/>
                <a:gd name="connsiteX12" fmla="*/ 850281 w 2069481"/>
                <a:gd name="connsiteY12" fmla="*/ 647700 h 1157511"/>
                <a:gd name="connsiteX13" fmla="*/ 962199 w 2069481"/>
                <a:gd name="connsiteY13" fmla="*/ 611982 h 1157511"/>
                <a:gd name="connsiteX14" fmla="*/ 1126506 w 2069481"/>
                <a:gd name="connsiteY14" fmla="*/ 592932 h 1157511"/>
                <a:gd name="connsiteX15" fmla="*/ 1274144 w 2069481"/>
                <a:gd name="connsiteY15" fmla="*/ 581026 h 1157511"/>
                <a:gd name="connsiteX16" fmla="*/ 1412256 w 2069481"/>
                <a:gd name="connsiteY16" fmla="*/ 566737 h 1157511"/>
                <a:gd name="connsiteX17" fmla="*/ 1531318 w 2069481"/>
                <a:gd name="connsiteY17" fmla="*/ 545306 h 1157511"/>
                <a:gd name="connsiteX18" fmla="*/ 1688481 w 2069481"/>
                <a:gd name="connsiteY18" fmla="*/ 504825 h 1157511"/>
                <a:gd name="connsiteX19" fmla="*/ 1793256 w 2069481"/>
                <a:gd name="connsiteY19" fmla="*/ 466725 h 1157511"/>
                <a:gd name="connsiteX20" fmla="*/ 1869456 w 2069481"/>
                <a:gd name="connsiteY20" fmla="*/ 409575 h 1157511"/>
                <a:gd name="connsiteX21" fmla="*/ 1926606 w 2069481"/>
                <a:gd name="connsiteY21" fmla="*/ 352425 h 1157511"/>
                <a:gd name="connsiteX22" fmla="*/ 1974231 w 2069481"/>
                <a:gd name="connsiteY22" fmla="*/ 285750 h 1157511"/>
                <a:gd name="connsiteX23" fmla="*/ 2050431 w 2069481"/>
                <a:gd name="connsiteY23" fmla="*/ 161925 h 1157511"/>
                <a:gd name="connsiteX24" fmla="*/ 2059956 w 2069481"/>
                <a:gd name="connsiteY24" fmla="*/ 114300 h 1157511"/>
                <a:gd name="connsiteX25" fmla="*/ 2069481 w 2069481"/>
                <a:gd name="connsiteY25" fmla="*/ 0 h 1157511"/>
                <a:gd name="connsiteX0" fmla="*/ 59706 w 2069481"/>
                <a:gd name="connsiteY0" fmla="*/ 676275 h 1157511"/>
                <a:gd name="connsiteX1" fmla="*/ 12081 w 2069481"/>
                <a:gd name="connsiteY1" fmla="*/ 742950 h 1157511"/>
                <a:gd name="connsiteX2" fmla="*/ 2556 w 2069481"/>
                <a:gd name="connsiteY2" fmla="*/ 838200 h 1157511"/>
                <a:gd name="connsiteX3" fmla="*/ 50181 w 2069481"/>
                <a:gd name="connsiteY3" fmla="*/ 962025 h 1157511"/>
                <a:gd name="connsiteX4" fmla="*/ 97806 w 2069481"/>
                <a:gd name="connsiteY4" fmla="*/ 1057275 h 1157511"/>
                <a:gd name="connsiteX5" fmla="*/ 202581 w 2069481"/>
                <a:gd name="connsiteY5" fmla="*/ 1133475 h 1157511"/>
                <a:gd name="connsiteX6" fmla="*/ 326406 w 2069481"/>
                <a:gd name="connsiteY6" fmla="*/ 1143000 h 1157511"/>
                <a:gd name="connsiteX7" fmla="*/ 440706 w 2069481"/>
                <a:gd name="connsiteY7" fmla="*/ 1152525 h 1157511"/>
                <a:gd name="connsiteX8" fmla="*/ 516906 w 2069481"/>
                <a:gd name="connsiteY8" fmla="*/ 1057275 h 1157511"/>
                <a:gd name="connsiteX9" fmla="*/ 593106 w 2069481"/>
                <a:gd name="connsiteY9" fmla="*/ 923925 h 1157511"/>
                <a:gd name="connsiteX10" fmla="*/ 659781 w 2069481"/>
                <a:gd name="connsiteY10" fmla="*/ 819150 h 1157511"/>
                <a:gd name="connsiteX11" fmla="*/ 745506 w 2069481"/>
                <a:gd name="connsiteY11" fmla="*/ 726282 h 1157511"/>
                <a:gd name="connsiteX12" fmla="*/ 850281 w 2069481"/>
                <a:gd name="connsiteY12" fmla="*/ 647700 h 1157511"/>
                <a:gd name="connsiteX13" fmla="*/ 962199 w 2069481"/>
                <a:gd name="connsiteY13" fmla="*/ 611982 h 1157511"/>
                <a:gd name="connsiteX14" fmla="*/ 1126506 w 2069481"/>
                <a:gd name="connsiteY14" fmla="*/ 592932 h 1157511"/>
                <a:gd name="connsiteX15" fmla="*/ 1274144 w 2069481"/>
                <a:gd name="connsiteY15" fmla="*/ 581026 h 1157511"/>
                <a:gd name="connsiteX16" fmla="*/ 1412256 w 2069481"/>
                <a:gd name="connsiteY16" fmla="*/ 566737 h 1157511"/>
                <a:gd name="connsiteX17" fmla="*/ 1531318 w 2069481"/>
                <a:gd name="connsiteY17" fmla="*/ 545306 h 1157511"/>
                <a:gd name="connsiteX18" fmla="*/ 1688481 w 2069481"/>
                <a:gd name="connsiteY18" fmla="*/ 504825 h 1157511"/>
                <a:gd name="connsiteX19" fmla="*/ 1793256 w 2069481"/>
                <a:gd name="connsiteY19" fmla="*/ 466725 h 1157511"/>
                <a:gd name="connsiteX20" fmla="*/ 1869456 w 2069481"/>
                <a:gd name="connsiteY20" fmla="*/ 409575 h 1157511"/>
                <a:gd name="connsiteX21" fmla="*/ 1926606 w 2069481"/>
                <a:gd name="connsiteY21" fmla="*/ 352425 h 1157511"/>
                <a:gd name="connsiteX22" fmla="*/ 1974231 w 2069481"/>
                <a:gd name="connsiteY22" fmla="*/ 285750 h 1157511"/>
                <a:gd name="connsiteX23" fmla="*/ 2043287 w 2069481"/>
                <a:gd name="connsiteY23" fmla="*/ 195262 h 1157511"/>
                <a:gd name="connsiteX24" fmla="*/ 2059956 w 2069481"/>
                <a:gd name="connsiteY24" fmla="*/ 114300 h 1157511"/>
                <a:gd name="connsiteX25" fmla="*/ 2069481 w 2069481"/>
                <a:gd name="connsiteY25" fmla="*/ 0 h 1157511"/>
                <a:gd name="connsiteX0" fmla="*/ 59706 w 2069481"/>
                <a:gd name="connsiteY0" fmla="*/ 676275 h 1157511"/>
                <a:gd name="connsiteX1" fmla="*/ 12081 w 2069481"/>
                <a:gd name="connsiteY1" fmla="*/ 742950 h 1157511"/>
                <a:gd name="connsiteX2" fmla="*/ 2556 w 2069481"/>
                <a:gd name="connsiteY2" fmla="*/ 838200 h 1157511"/>
                <a:gd name="connsiteX3" fmla="*/ 50181 w 2069481"/>
                <a:gd name="connsiteY3" fmla="*/ 962025 h 1157511"/>
                <a:gd name="connsiteX4" fmla="*/ 97806 w 2069481"/>
                <a:gd name="connsiteY4" fmla="*/ 1057275 h 1157511"/>
                <a:gd name="connsiteX5" fmla="*/ 202581 w 2069481"/>
                <a:gd name="connsiteY5" fmla="*/ 1133475 h 1157511"/>
                <a:gd name="connsiteX6" fmla="*/ 326406 w 2069481"/>
                <a:gd name="connsiteY6" fmla="*/ 1143000 h 1157511"/>
                <a:gd name="connsiteX7" fmla="*/ 440706 w 2069481"/>
                <a:gd name="connsiteY7" fmla="*/ 1152525 h 1157511"/>
                <a:gd name="connsiteX8" fmla="*/ 516906 w 2069481"/>
                <a:gd name="connsiteY8" fmla="*/ 1057275 h 1157511"/>
                <a:gd name="connsiteX9" fmla="*/ 593106 w 2069481"/>
                <a:gd name="connsiteY9" fmla="*/ 923925 h 1157511"/>
                <a:gd name="connsiteX10" fmla="*/ 659781 w 2069481"/>
                <a:gd name="connsiteY10" fmla="*/ 819150 h 1157511"/>
                <a:gd name="connsiteX11" fmla="*/ 745506 w 2069481"/>
                <a:gd name="connsiteY11" fmla="*/ 726282 h 1157511"/>
                <a:gd name="connsiteX12" fmla="*/ 850281 w 2069481"/>
                <a:gd name="connsiteY12" fmla="*/ 647700 h 1157511"/>
                <a:gd name="connsiteX13" fmla="*/ 962199 w 2069481"/>
                <a:gd name="connsiteY13" fmla="*/ 611982 h 1157511"/>
                <a:gd name="connsiteX14" fmla="*/ 1126506 w 2069481"/>
                <a:gd name="connsiteY14" fmla="*/ 592932 h 1157511"/>
                <a:gd name="connsiteX15" fmla="*/ 1274144 w 2069481"/>
                <a:gd name="connsiteY15" fmla="*/ 581026 h 1157511"/>
                <a:gd name="connsiteX16" fmla="*/ 1412256 w 2069481"/>
                <a:gd name="connsiteY16" fmla="*/ 566737 h 1157511"/>
                <a:gd name="connsiteX17" fmla="*/ 1531318 w 2069481"/>
                <a:gd name="connsiteY17" fmla="*/ 545306 h 1157511"/>
                <a:gd name="connsiteX18" fmla="*/ 1688481 w 2069481"/>
                <a:gd name="connsiteY18" fmla="*/ 504825 h 1157511"/>
                <a:gd name="connsiteX19" fmla="*/ 1793256 w 2069481"/>
                <a:gd name="connsiteY19" fmla="*/ 466725 h 1157511"/>
                <a:gd name="connsiteX20" fmla="*/ 1869456 w 2069481"/>
                <a:gd name="connsiteY20" fmla="*/ 409575 h 1157511"/>
                <a:gd name="connsiteX21" fmla="*/ 1926606 w 2069481"/>
                <a:gd name="connsiteY21" fmla="*/ 352425 h 1157511"/>
                <a:gd name="connsiteX22" fmla="*/ 1995662 w 2069481"/>
                <a:gd name="connsiteY22" fmla="*/ 283369 h 1157511"/>
                <a:gd name="connsiteX23" fmla="*/ 2043287 w 2069481"/>
                <a:gd name="connsiteY23" fmla="*/ 195262 h 1157511"/>
                <a:gd name="connsiteX24" fmla="*/ 2059956 w 2069481"/>
                <a:gd name="connsiteY24" fmla="*/ 114300 h 1157511"/>
                <a:gd name="connsiteX25" fmla="*/ 2069481 w 2069481"/>
                <a:gd name="connsiteY25" fmla="*/ 0 h 1157511"/>
                <a:gd name="connsiteX0" fmla="*/ 59706 w 2069481"/>
                <a:gd name="connsiteY0" fmla="*/ 676275 h 1157511"/>
                <a:gd name="connsiteX1" fmla="*/ 12081 w 2069481"/>
                <a:gd name="connsiteY1" fmla="*/ 742950 h 1157511"/>
                <a:gd name="connsiteX2" fmla="*/ 2556 w 2069481"/>
                <a:gd name="connsiteY2" fmla="*/ 838200 h 1157511"/>
                <a:gd name="connsiteX3" fmla="*/ 50181 w 2069481"/>
                <a:gd name="connsiteY3" fmla="*/ 962025 h 1157511"/>
                <a:gd name="connsiteX4" fmla="*/ 97806 w 2069481"/>
                <a:gd name="connsiteY4" fmla="*/ 1057275 h 1157511"/>
                <a:gd name="connsiteX5" fmla="*/ 202581 w 2069481"/>
                <a:gd name="connsiteY5" fmla="*/ 1133475 h 1157511"/>
                <a:gd name="connsiteX6" fmla="*/ 326406 w 2069481"/>
                <a:gd name="connsiteY6" fmla="*/ 1143000 h 1157511"/>
                <a:gd name="connsiteX7" fmla="*/ 440706 w 2069481"/>
                <a:gd name="connsiteY7" fmla="*/ 1152525 h 1157511"/>
                <a:gd name="connsiteX8" fmla="*/ 516906 w 2069481"/>
                <a:gd name="connsiteY8" fmla="*/ 1057275 h 1157511"/>
                <a:gd name="connsiteX9" fmla="*/ 593106 w 2069481"/>
                <a:gd name="connsiteY9" fmla="*/ 923925 h 1157511"/>
                <a:gd name="connsiteX10" fmla="*/ 659781 w 2069481"/>
                <a:gd name="connsiteY10" fmla="*/ 819150 h 1157511"/>
                <a:gd name="connsiteX11" fmla="*/ 745506 w 2069481"/>
                <a:gd name="connsiteY11" fmla="*/ 726282 h 1157511"/>
                <a:gd name="connsiteX12" fmla="*/ 850281 w 2069481"/>
                <a:gd name="connsiteY12" fmla="*/ 647700 h 1157511"/>
                <a:gd name="connsiteX13" fmla="*/ 962199 w 2069481"/>
                <a:gd name="connsiteY13" fmla="*/ 611982 h 1157511"/>
                <a:gd name="connsiteX14" fmla="*/ 1126506 w 2069481"/>
                <a:gd name="connsiteY14" fmla="*/ 592932 h 1157511"/>
                <a:gd name="connsiteX15" fmla="*/ 1274144 w 2069481"/>
                <a:gd name="connsiteY15" fmla="*/ 581026 h 1157511"/>
                <a:gd name="connsiteX16" fmla="*/ 1412256 w 2069481"/>
                <a:gd name="connsiteY16" fmla="*/ 566737 h 1157511"/>
                <a:gd name="connsiteX17" fmla="*/ 1531318 w 2069481"/>
                <a:gd name="connsiteY17" fmla="*/ 545306 h 1157511"/>
                <a:gd name="connsiteX18" fmla="*/ 1688481 w 2069481"/>
                <a:gd name="connsiteY18" fmla="*/ 504825 h 1157511"/>
                <a:gd name="connsiteX19" fmla="*/ 1793256 w 2069481"/>
                <a:gd name="connsiteY19" fmla="*/ 466725 h 1157511"/>
                <a:gd name="connsiteX20" fmla="*/ 1869456 w 2069481"/>
                <a:gd name="connsiteY20" fmla="*/ 409575 h 1157511"/>
                <a:gd name="connsiteX21" fmla="*/ 1926606 w 2069481"/>
                <a:gd name="connsiteY21" fmla="*/ 352425 h 1157511"/>
                <a:gd name="connsiteX22" fmla="*/ 2009950 w 2069481"/>
                <a:gd name="connsiteY22" fmla="*/ 283369 h 1157511"/>
                <a:gd name="connsiteX23" fmla="*/ 2043287 w 2069481"/>
                <a:gd name="connsiteY23" fmla="*/ 195262 h 1157511"/>
                <a:gd name="connsiteX24" fmla="*/ 2059956 w 2069481"/>
                <a:gd name="connsiteY24" fmla="*/ 114300 h 1157511"/>
                <a:gd name="connsiteX25" fmla="*/ 2069481 w 2069481"/>
                <a:gd name="connsiteY25" fmla="*/ 0 h 1157511"/>
                <a:gd name="connsiteX0" fmla="*/ 59706 w 2069481"/>
                <a:gd name="connsiteY0" fmla="*/ 676275 h 1157511"/>
                <a:gd name="connsiteX1" fmla="*/ 12081 w 2069481"/>
                <a:gd name="connsiteY1" fmla="*/ 742950 h 1157511"/>
                <a:gd name="connsiteX2" fmla="*/ 2556 w 2069481"/>
                <a:gd name="connsiteY2" fmla="*/ 838200 h 1157511"/>
                <a:gd name="connsiteX3" fmla="*/ 50181 w 2069481"/>
                <a:gd name="connsiteY3" fmla="*/ 962025 h 1157511"/>
                <a:gd name="connsiteX4" fmla="*/ 97806 w 2069481"/>
                <a:gd name="connsiteY4" fmla="*/ 1057275 h 1157511"/>
                <a:gd name="connsiteX5" fmla="*/ 202581 w 2069481"/>
                <a:gd name="connsiteY5" fmla="*/ 1133475 h 1157511"/>
                <a:gd name="connsiteX6" fmla="*/ 326406 w 2069481"/>
                <a:gd name="connsiteY6" fmla="*/ 1143000 h 1157511"/>
                <a:gd name="connsiteX7" fmla="*/ 440706 w 2069481"/>
                <a:gd name="connsiteY7" fmla="*/ 1152525 h 1157511"/>
                <a:gd name="connsiteX8" fmla="*/ 516906 w 2069481"/>
                <a:gd name="connsiteY8" fmla="*/ 1057275 h 1157511"/>
                <a:gd name="connsiteX9" fmla="*/ 593106 w 2069481"/>
                <a:gd name="connsiteY9" fmla="*/ 923925 h 1157511"/>
                <a:gd name="connsiteX10" fmla="*/ 659781 w 2069481"/>
                <a:gd name="connsiteY10" fmla="*/ 819150 h 1157511"/>
                <a:gd name="connsiteX11" fmla="*/ 745506 w 2069481"/>
                <a:gd name="connsiteY11" fmla="*/ 726282 h 1157511"/>
                <a:gd name="connsiteX12" fmla="*/ 850281 w 2069481"/>
                <a:gd name="connsiteY12" fmla="*/ 647700 h 1157511"/>
                <a:gd name="connsiteX13" fmla="*/ 962199 w 2069481"/>
                <a:gd name="connsiteY13" fmla="*/ 611982 h 1157511"/>
                <a:gd name="connsiteX14" fmla="*/ 1126506 w 2069481"/>
                <a:gd name="connsiteY14" fmla="*/ 592932 h 1157511"/>
                <a:gd name="connsiteX15" fmla="*/ 1274144 w 2069481"/>
                <a:gd name="connsiteY15" fmla="*/ 581026 h 1157511"/>
                <a:gd name="connsiteX16" fmla="*/ 1412256 w 2069481"/>
                <a:gd name="connsiteY16" fmla="*/ 566737 h 1157511"/>
                <a:gd name="connsiteX17" fmla="*/ 1531318 w 2069481"/>
                <a:gd name="connsiteY17" fmla="*/ 545306 h 1157511"/>
                <a:gd name="connsiteX18" fmla="*/ 1688481 w 2069481"/>
                <a:gd name="connsiteY18" fmla="*/ 504825 h 1157511"/>
                <a:gd name="connsiteX19" fmla="*/ 1793256 w 2069481"/>
                <a:gd name="connsiteY19" fmla="*/ 466725 h 1157511"/>
                <a:gd name="connsiteX20" fmla="*/ 1874218 w 2069481"/>
                <a:gd name="connsiteY20" fmla="*/ 409575 h 1157511"/>
                <a:gd name="connsiteX21" fmla="*/ 1926606 w 2069481"/>
                <a:gd name="connsiteY21" fmla="*/ 352425 h 1157511"/>
                <a:gd name="connsiteX22" fmla="*/ 2009950 w 2069481"/>
                <a:gd name="connsiteY22" fmla="*/ 283369 h 1157511"/>
                <a:gd name="connsiteX23" fmla="*/ 2043287 w 2069481"/>
                <a:gd name="connsiteY23" fmla="*/ 195262 h 1157511"/>
                <a:gd name="connsiteX24" fmla="*/ 2059956 w 2069481"/>
                <a:gd name="connsiteY24" fmla="*/ 114300 h 1157511"/>
                <a:gd name="connsiteX25" fmla="*/ 2069481 w 2069481"/>
                <a:gd name="connsiteY25" fmla="*/ 0 h 1157511"/>
                <a:gd name="connsiteX0" fmla="*/ 59706 w 2069481"/>
                <a:gd name="connsiteY0" fmla="*/ 676275 h 1157511"/>
                <a:gd name="connsiteX1" fmla="*/ 12081 w 2069481"/>
                <a:gd name="connsiteY1" fmla="*/ 742950 h 1157511"/>
                <a:gd name="connsiteX2" fmla="*/ 2556 w 2069481"/>
                <a:gd name="connsiteY2" fmla="*/ 838200 h 1157511"/>
                <a:gd name="connsiteX3" fmla="*/ 50181 w 2069481"/>
                <a:gd name="connsiteY3" fmla="*/ 962025 h 1157511"/>
                <a:gd name="connsiteX4" fmla="*/ 97806 w 2069481"/>
                <a:gd name="connsiteY4" fmla="*/ 1057275 h 1157511"/>
                <a:gd name="connsiteX5" fmla="*/ 202581 w 2069481"/>
                <a:gd name="connsiteY5" fmla="*/ 1133475 h 1157511"/>
                <a:gd name="connsiteX6" fmla="*/ 326406 w 2069481"/>
                <a:gd name="connsiteY6" fmla="*/ 1143000 h 1157511"/>
                <a:gd name="connsiteX7" fmla="*/ 440706 w 2069481"/>
                <a:gd name="connsiteY7" fmla="*/ 1152525 h 1157511"/>
                <a:gd name="connsiteX8" fmla="*/ 516906 w 2069481"/>
                <a:gd name="connsiteY8" fmla="*/ 1057275 h 1157511"/>
                <a:gd name="connsiteX9" fmla="*/ 593106 w 2069481"/>
                <a:gd name="connsiteY9" fmla="*/ 923925 h 1157511"/>
                <a:gd name="connsiteX10" fmla="*/ 659781 w 2069481"/>
                <a:gd name="connsiteY10" fmla="*/ 819150 h 1157511"/>
                <a:gd name="connsiteX11" fmla="*/ 745506 w 2069481"/>
                <a:gd name="connsiteY11" fmla="*/ 726282 h 1157511"/>
                <a:gd name="connsiteX12" fmla="*/ 850281 w 2069481"/>
                <a:gd name="connsiteY12" fmla="*/ 647700 h 1157511"/>
                <a:gd name="connsiteX13" fmla="*/ 962199 w 2069481"/>
                <a:gd name="connsiteY13" fmla="*/ 611982 h 1157511"/>
                <a:gd name="connsiteX14" fmla="*/ 1126506 w 2069481"/>
                <a:gd name="connsiteY14" fmla="*/ 592932 h 1157511"/>
                <a:gd name="connsiteX15" fmla="*/ 1274144 w 2069481"/>
                <a:gd name="connsiteY15" fmla="*/ 581026 h 1157511"/>
                <a:gd name="connsiteX16" fmla="*/ 1412256 w 2069481"/>
                <a:gd name="connsiteY16" fmla="*/ 566737 h 1157511"/>
                <a:gd name="connsiteX17" fmla="*/ 1531318 w 2069481"/>
                <a:gd name="connsiteY17" fmla="*/ 545306 h 1157511"/>
                <a:gd name="connsiteX18" fmla="*/ 1688481 w 2069481"/>
                <a:gd name="connsiteY18" fmla="*/ 504825 h 1157511"/>
                <a:gd name="connsiteX19" fmla="*/ 1793256 w 2069481"/>
                <a:gd name="connsiteY19" fmla="*/ 466725 h 1157511"/>
                <a:gd name="connsiteX20" fmla="*/ 1874218 w 2069481"/>
                <a:gd name="connsiteY20" fmla="*/ 409575 h 1157511"/>
                <a:gd name="connsiteX21" fmla="*/ 1952800 w 2069481"/>
                <a:gd name="connsiteY21" fmla="*/ 352425 h 1157511"/>
                <a:gd name="connsiteX22" fmla="*/ 2009950 w 2069481"/>
                <a:gd name="connsiteY22" fmla="*/ 283369 h 1157511"/>
                <a:gd name="connsiteX23" fmla="*/ 2043287 w 2069481"/>
                <a:gd name="connsiteY23" fmla="*/ 195262 h 1157511"/>
                <a:gd name="connsiteX24" fmla="*/ 2059956 w 2069481"/>
                <a:gd name="connsiteY24" fmla="*/ 114300 h 1157511"/>
                <a:gd name="connsiteX25" fmla="*/ 2069481 w 2069481"/>
                <a:gd name="connsiteY25" fmla="*/ 0 h 1157511"/>
                <a:gd name="connsiteX0" fmla="*/ 59706 w 2072992"/>
                <a:gd name="connsiteY0" fmla="*/ 676275 h 1157511"/>
                <a:gd name="connsiteX1" fmla="*/ 12081 w 2072992"/>
                <a:gd name="connsiteY1" fmla="*/ 742950 h 1157511"/>
                <a:gd name="connsiteX2" fmla="*/ 2556 w 2072992"/>
                <a:gd name="connsiteY2" fmla="*/ 838200 h 1157511"/>
                <a:gd name="connsiteX3" fmla="*/ 50181 w 2072992"/>
                <a:gd name="connsiteY3" fmla="*/ 962025 h 1157511"/>
                <a:gd name="connsiteX4" fmla="*/ 97806 w 2072992"/>
                <a:gd name="connsiteY4" fmla="*/ 1057275 h 1157511"/>
                <a:gd name="connsiteX5" fmla="*/ 202581 w 2072992"/>
                <a:gd name="connsiteY5" fmla="*/ 1133475 h 1157511"/>
                <a:gd name="connsiteX6" fmla="*/ 326406 w 2072992"/>
                <a:gd name="connsiteY6" fmla="*/ 1143000 h 1157511"/>
                <a:gd name="connsiteX7" fmla="*/ 440706 w 2072992"/>
                <a:gd name="connsiteY7" fmla="*/ 1152525 h 1157511"/>
                <a:gd name="connsiteX8" fmla="*/ 516906 w 2072992"/>
                <a:gd name="connsiteY8" fmla="*/ 1057275 h 1157511"/>
                <a:gd name="connsiteX9" fmla="*/ 593106 w 2072992"/>
                <a:gd name="connsiteY9" fmla="*/ 923925 h 1157511"/>
                <a:gd name="connsiteX10" fmla="*/ 659781 w 2072992"/>
                <a:gd name="connsiteY10" fmla="*/ 819150 h 1157511"/>
                <a:gd name="connsiteX11" fmla="*/ 745506 w 2072992"/>
                <a:gd name="connsiteY11" fmla="*/ 726282 h 1157511"/>
                <a:gd name="connsiteX12" fmla="*/ 850281 w 2072992"/>
                <a:gd name="connsiteY12" fmla="*/ 647700 h 1157511"/>
                <a:gd name="connsiteX13" fmla="*/ 962199 w 2072992"/>
                <a:gd name="connsiteY13" fmla="*/ 611982 h 1157511"/>
                <a:gd name="connsiteX14" fmla="*/ 1126506 w 2072992"/>
                <a:gd name="connsiteY14" fmla="*/ 592932 h 1157511"/>
                <a:gd name="connsiteX15" fmla="*/ 1274144 w 2072992"/>
                <a:gd name="connsiteY15" fmla="*/ 581026 h 1157511"/>
                <a:gd name="connsiteX16" fmla="*/ 1412256 w 2072992"/>
                <a:gd name="connsiteY16" fmla="*/ 566737 h 1157511"/>
                <a:gd name="connsiteX17" fmla="*/ 1531318 w 2072992"/>
                <a:gd name="connsiteY17" fmla="*/ 545306 h 1157511"/>
                <a:gd name="connsiteX18" fmla="*/ 1688481 w 2072992"/>
                <a:gd name="connsiteY18" fmla="*/ 504825 h 1157511"/>
                <a:gd name="connsiteX19" fmla="*/ 1793256 w 2072992"/>
                <a:gd name="connsiteY19" fmla="*/ 466725 h 1157511"/>
                <a:gd name="connsiteX20" fmla="*/ 1874218 w 2072992"/>
                <a:gd name="connsiteY20" fmla="*/ 409575 h 1157511"/>
                <a:gd name="connsiteX21" fmla="*/ 1952800 w 2072992"/>
                <a:gd name="connsiteY21" fmla="*/ 352425 h 1157511"/>
                <a:gd name="connsiteX22" fmla="*/ 2009950 w 2072992"/>
                <a:gd name="connsiteY22" fmla="*/ 283369 h 1157511"/>
                <a:gd name="connsiteX23" fmla="*/ 2043287 w 2072992"/>
                <a:gd name="connsiteY23" fmla="*/ 195262 h 1157511"/>
                <a:gd name="connsiteX24" fmla="*/ 2071863 w 2072992"/>
                <a:gd name="connsiteY24" fmla="*/ 111918 h 1157511"/>
                <a:gd name="connsiteX25" fmla="*/ 2069481 w 2072992"/>
                <a:gd name="connsiteY25" fmla="*/ 0 h 1157511"/>
                <a:gd name="connsiteX0" fmla="*/ 59706 w 2073215"/>
                <a:gd name="connsiteY0" fmla="*/ 676275 h 1157511"/>
                <a:gd name="connsiteX1" fmla="*/ 12081 w 2073215"/>
                <a:gd name="connsiteY1" fmla="*/ 742950 h 1157511"/>
                <a:gd name="connsiteX2" fmla="*/ 2556 w 2073215"/>
                <a:gd name="connsiteY2" fmla="*/ 838200 h 1157511"/>
                <a:gd name="connsiteX3" fmla="*/ 50181 w 2073215"/>
                <a:gd name="connsiteY3" fmla="*/ 962025 h 1157511"/>
                <a:gd name="connsiteX4" fmla="*/ 97806 w 2073215"/>
                <a:gd name="connsiteY4" fmla="*/ 1057275 h 1157511"/>
                <a:gd name="connsiteX5" fmla="*/ 202581 w 2073215"/>
                <a:gd name="connsiteY5" fmla="*/ 1133475 h 1157511"/>
                <a:gd name="connsiteX6" fmla="*/ 326406 w 2073215"/>
                <a:gd name="connsiteY6" fmla="*/ 1143000 h 1157511"/>
                <a:gd name="connsiteX7" fmla="*/ 440706 w 2073215"/>
                <a:gd name="connsiteY7" fmla="*/ 1152525 h 1157511"/>
                <a:gd name="connsiteX8" fmla="*/ 516906 w 2073215"/>
                <a:gd name="connsiteY8" fmla="*/ 1057275 h 1157511"/>
                <a:gd name="connsiteX9" fmla="*/ 593106 w 2073215"/>
                <a:gd name="connsiteY9" fmla="*/ 923925 h 1157511"/>
                <a:gd name="connsiteX10" fmla="*/ 659781 w 2073215"/>
                <a:gd name="connsiteY10" fmla="*/ 819150 h 1157511"/>
                <a:gd name="connsiteX11" fmla="*/ 745506 w 2073215"/>
                <a:gd name="connsiteY11" fmla="*/ 726282 h 1157511"/>
                <a:gd name="connsiteX12" fmla="*/ 850281 w 2073215"/>
                <a:gd name="connsiteY12" fmla="*/ 647700 h 1157511"/>
                <a:gd name="connsiteX13" fmla="*/ 962199 w 2073215"/>
                <a:gd name="connsiteY13" fmla="*/ 611982 h 1157511"/>
                <a:gd name="connsiteX14" fmla="*/ 1126506 w 2073215"/>
                <a:gd name="connsiteY14" fmla="*/ 592932 h 1157511"/>
                <a:gd name="connsiteX15" fmla="*/ 1274144 w 2073215"/>
                <a:gd name="connsiteY15" fmla="*/ 581026 h 1157511"/>
                <a:gd name="connsiteX16" fmla="*/ 1412256 w 2073215"/>
                <a:gd name="connsiteY16" fmla="*/ 566737 h 1157511"/>
                <a:gd name="connsiteX17" fmla="*/ 1531318 w 2073215"/>
                <a:gd name="connsiteY17" fmla="*/ 545306 h 1157511"/>
                <a:gd name="connsiteX18" fmla="*/ 1688481 w 2073215"/>
                <a:gd name="connsiteY18" fmla="*/ 504825 h 1157511"/>
                <a:gd name="connsiteX19" fmla="*/ 1793256 w 2073215"/>
                <a:gd name="connsiteY19" fmla="*/ 466725 h 1157511"/>
                <a:gd name="connsiteX20" fmla="*/ 1874218 w 2073215"/>
                <a:gd name="connsiteY20" fmla="*/ 409575 h 1157511"/>
                <a:gd name="connsiteX21" fmla="*/ 1952800 w 2073215"/>
                <a:gd name="connsiteY21" fmla="*/ 352425 h 1157511"/>
                <a:gd name="connsiteX22" fmla="*/ 2009950 w 2073215"/>
                <a:gd name="connsiteY22" fmla="*/ 283369 h 1157511"/>
                <a:gd name="connsiteX23" fmla="*/ 2067100 w 2073215"/>
                <a:gd name="connsiteY23" fmla="*/ 202405 h 1157511"/>
                <a:gd name="connsiteX24" fmla="*/ 2071863 w 2073215"/>
                <a:gd name="connsiteY24" fmla="*/ 111918 h 1157511"/>
                <a:gd name="connsiteX25" fmla="*/ 2069481 w 2073215"/>
                <a:gd name="connsiteY25" fmla="*/ 0 h 1157511"/>
                <a:gd name="connsiteX0" fmla="*/ 59706 w 2072465"/>
                <a:gd name="connsiteY0" fmla="*/ 676275 h 1157511"/>
                <a:gd name="connsiteX1" fmla="*/ 12081 w 2072465"/>
                <a:gd name="connsiteY1" fmla="*/ 742950 h 1157511"/>
                <a:gd name="connsiteX2" fmla="*/ 2556 w 2072465"/>
                <a:gd name="connsiteY2" fmla="*/ 838200 h 1157511"/>
                <a:gd name="connsiteX3" fmla="*/ 50181 w 2072465"/>
                <a:gd name="connsiteY3" fmla="*/ 962025 h 1157511"/>
                <a:gd name="connsiteX4" fmla="*/ 97806 w 2072465"/>
                <a:gd name="connsiteY4" fmla="*/ 1057275 h 1157511"/>
                <a:gd name="connsiteX5" fmla="*/ 202581 w 2072465"/>
                <a:gd name="connsiteY5" fmla="*/ 1133475 h 1157511"/>
                <a:gd name="connsiteX6" fmla="*/ 326406 w 2072465"/>
                <a:gd name="connsiteY6" fmla="*/ 1143000 h 1157511"/>
                <a:gd name="connsiteX7" fmla="*/ 440706 w 2072465"/>
                <a:gd name="connsiteY7" fmla="*/ 1152525 h 1157511"/>
                <a:gd name="connsiteX8" fmla="*/ 516906 w 2072465"/>
                <a:gd name="connsiteY8" fmla="*/ 1057275 h 1157511"/>
                <a:gd name="connsiteX9" fmla="*/ 593106 w 2072465"/>
                <a:gd name="connsiteY9" fmla="*/ 923925 h 1157511"/>
                <a:gd name="connsiteX10" fmla="*/ 659781 w 2072465"/>
                <a:gd name="connsiteY10" fmla="*/ 819150 h 1157511"/>
                <a:gd name="connsiteX11" fmla="*/ 745506 w 2072465"/>
                <a:gd name="connsiteY11" fmla="*/ 726282 h 1157511"/>
                <a:gd name="connsiteX12" fmla="*/ 850281 w 2072465"/>
                <a:gd name="connsiteY12" fmla="*/ 647700 h 1157511"/>
                <a:gd name="connsiteX13" fmla="*/ 962199 w 2072465"/>
                <a:gd name="connsiteY13" fmla="*/ 611982 h 1157511"/>
                <a:gd name="connsiteX14" fmla="*/ 1126506 w 2072465"/>
                <a:gd name="connsiteY14" fmla="*/ 592932 h 1157511"/>
                <a:gd name="connsiteX15" fmla="*/ 1274144 w 2072465"/>
                <a:gd name="connsiteY15" fmla="*/ 581026 h 1157511"/>
                <a:gd name="connsiteX16" fmla="*/ 1412256 w 2072465"/>
                <a:gd name="connsiteY16" fmla="*/ 566737 h 1157511"/>
                <a:gd name="connsiteX17" fmla="*/ 1531318 w 2072465"/>
                <a:gd name="connsiteY17" fmla="*/ 545306 h 1157511"/>
                <a:gd name="connsiteX18" fmla="*/ 1688481 w 2072465"/>
                <a:gd name="connsiteY18" fmla="*/ 504825 h 1157511"/>
                <a:gd name="connsiteX19" fmla="*/ 1793256 w 2072465"/>
                <a:gd name="connsiteY19" fmla="*/ 466725 h 1157511"/>
                <a:gd name="connsiteX20" fmla="*/ 1874218 w 2072465"/>
                <a:gd name="connsiteY20" fmla="*/ 409575 h 1157511"/>
                <a:gd name="connsiteX21" fmla="*/ 1952800 w 2072465"/>
                <a:gd name="connsiteY21" fmla="*/ 352425 h 1157511"/>
                <a:gd name="connsiteX22" fmla="*/ 2021856 w 2072465"/>
                <a:gd name="connsiteY22" fmla="*/ 288131 h 1157511"/>
                <a:gd name="connsiteX23" fmla="*/ 2067100 w 2072465"/>
                <a:gd name="connsiteY23" fmla="*/ 202405 h 1157511"/>
                <a:gd name="connsiteX24" fmla="*/ 2071863 w 2072465"/>
                <a:gd name="connsiteY24" fmla="*/ 111918 h 1157511"/>
                <a:gd name="connsiteX25" fmla="*/ 2069481 w 2072465"/>
                <a:gd name="connsiteY25" fmla="*/ 0 h 1157511"/>
                <a:gd name="connsiteX0" fmla="*/ 59706 w 2072465"/>
                <a:gd name="connsiteY0" fmla="*/ 676275 h 1143762"/>
                <a:gd name="connsiteX1" fmla="*/ 12081 w 2072465"/>
                <a:gd name="connsiteY1" fmla="*/ 742950 h 1143762"/>
                <a:gd name="connsiteX2" fmla="*/ 2556 w 2072465"/>
                <a:gd name="connsiteY2" fmla="*/ 838200 h 1143762"/>
                <a:gd name="connsiteX3" fmla="*/ 50181 w 2072465"/>
                <a:gd name="connsiteY3" fmla="*/ 962025 h 1143762"/>
                <a:gd name="connsiteX4" fmla="*/ 97806 w 2072465"/>
                <a:gd name="connsiteY4" fmla="*/ 1057275 h 1143762"/>
                <a:gd name="connsiteX5" fmla="*/ 202581 w 2072465"/>
                <a:gd name="connsiteY5" fmla="*/ 1133475 h 1143762"/>
                <a:gd name="connsiteX6" fmla="*/ 326406 w 2072465"/>
                <a:gd name="connsiteY6" fmla="*/ 1143000 h 1143762"/>
                <a:gd name="connsiteX7" fmla="*/ 440706 w 2072465"/>
                <a:gd name="connsiteY7" fmla="*/ 1133475 h 1143762"/>
                <a:gd name="connsiteX8" fmla="*/ 516906 w 2072465"/>
                <a:gd name="connsiteY8" fmla="*/ 1057275 h 1143762"/>
                <a:gd name="connsiteX9" fmla="*/ 593106 w 2072465"/>
                <a:gd name="connsiteY9" fmla="*/ 923925 h 1143762"/>
                <a:gd name="connsiteX10" fmla="*/ 659781 w 2072465"/>
                <a:gd name="connsiteY10" fmla="*/ 819150 h 1143762"/>
                <a:gd name="connsiteX11" fmla="*/ 745506 w 2072465"/>
                <a:gd name="connsiteY11" fmla="*/ 726282 h 1143762"/>
                <a:gd name="connsiteX12" fmla="*/ 850281 w 2072465"/>
                <a:gd name="connsiteY12" fmla="*/ 647700 h 1143762"/>
                <a:gd name="connsiteX13" fmla="*/ 962199 w 2072465"/>
                <a:gd name="connsiteY13" fmla="*/ 611982 h 1143762"/>
                <a:gd name="connsiteX14" fmla="*/ 1126506 w 2072465"/>
                <a:gd name="connsiteY14" fmla="*/ 592932 h 1143762"/>
                <a:gd name="connsiteX15" fmla="*/ 1274144 w 2072465"/>
                <a:gd name="connsiteY15" fmla="*/ 581026 h 1143762"/>
                <a:gd name="connsiteX16" fmla="*/ 1412256 w 2072465"/>
                <a:gd name="connsiteY16" fmla="*/ 566737 h 1143762"/>
                <a:gd name="connsiteX17" fmla="*/ 1531318 w 2072465"/>
                <a:gd name="connsiteY17" fmla="*/ 545306 h 1143762"/>
                <a:gd name="connsiteX18" fmla="*/ 1688481 w 2072465"/>
                <a:gd name="connsiteY18" fmla="*/ 504825 h 1143762"/>
                <a:gd name="connsiteX19" fmla="*/ 1793256 w 2072465"/>
                <a:gd name="connsiteY19" fmla="*/ 466725 h 1143762"/>
                <a:gd name="connsiteX20" fmla="*/ 1874218 w 2072465"/>
                <a:gd name="connsiteY20" fmla="*/ 409575 h 1143762"/>
                <a:gd name="connsiteX21" fmla="*/ 1952800 w 2072465"/>
                <a:gd name="connsiteY21" fmla="*/ 352425 h 1143762"/>
                <a:gd name="connsiteX22" fmla="*/ 2021856 w 2072465"/>
                <a:gd name="connsiteY22" fmla="*/ 288131 h 1143762"/>
                <a:gd name="connsiteX23" fmla="*/ 2067100 w 2072465"/>
                <a:gd name="connsiteY23" fmla="*/ 202405 h 1143762"/>
                <a:gd name="connsiteX24" fmla="*/ 2071863 w 2072465"/>
                <a:gd name="connsiteY24" fmla="*/ 111918 h 1143762"/>
                <a:gd name="connsiteX25" fmla="*/ 2069481 w 2072465"/>
                <a:gd name="connsiteY25" fmla="*/ 0 h 1143762"/>
                <a:gd name="connsiteX0" fmla="*/ 59706 w 2072465"/>
                <a:gd name="connsiteY0" fmla="*/ 676275 h 1145148"/>
                <a:gd name="connsiteX1" fmla="*/ 12081 w 2072465"/>
                <a:gd name="connsiteY1" fmla="*/ 742950 h 1145148"/>
                <a:gd name="connsiteX2" fmla="*/ 2556 w 2072465"/>
                <a:gd name="connsiteY2" fmla="*/ 838200 h 1145148"/>
                <a:gd name="connsiteX3" fmla="*/ 50181 w 2072465"/>
                <a:gd name="connsiteY3" fmla="*/ 962025 h 1145148"/>
                <a:gd name="connsiteX4" fmla="*/ 97806 w 2072465"/>
                <a:gd name="connsiteY4" fmla="*/ 1057275 h 1145148"/>
                <a:gd name="connsiteX5" fmla="*/ 202581 w 2072465"/>
                <a:gd name="connsiteY5" fmla="*/ 1114425 h 1145148"/>
                <a:gd name="connsiteX6" fmla="*/ 326406 w 2072465"/>
                <a:gd name="connsiteY6" fmla="*/ 1143000 h 1145148"/>
                <a:gd name="connsiteX7" fmla="*/ 440706 w 2072465"/>
                <a:gd name="connsiteY7" fmla="*/ 1133475 h 1145148"/>
                <a:gd name="connsiteX8" fmla="*/ 516906 w 2072465"/>
                <a:gd name="connsiteY8" fmla="*/ 1057275 h 1145148"/>
                <a:gd name="connsiteX9" fmla="*/ 593106 w 2072465"/>
                <a:gd name="connsiteY9" fmla="*/ 923925 h 1145148"/>
                <a:gd name="connsiteX10" fmla="*/ 659781 w 2072465"/>
                <a:gd name="connsiteY10" fmla="*/ 819150 h 1145148"/>
                <a:gd name="connsiteX11" fmla="*/ 745506 w 2072465"/>
                <a:gd name="connsiteY11" fmla="*/ 726282 h 1145148"/>
                <a:gd name="connsiteX12" fmla="*/ 850281 w 2072465"/>
                <a:gd name="connsiteY12" fmla="*/ 647700 h 1145148"/>
                <a:gd name="connsiteX13" fmla="*/ 962199 w 2072465"/>
                <a:gd name="connsiteY13" fmla="*/ 611982 h 1145148"/>
                <a:gd name="connsiteX14" fmla="*/ 1126506 w 2072465"/>
                <a:gd name="connsiteY14" fmla="*/ 592932 h 1145148"/>
                <a:gd name="connsiteX15" fmla="*/ 1274144 w 2072465"/>
                <a:gd name="connsiteY15" fmla="*/ 581026 h 1145148"/>
                <a:gd name="connsiteX16" fmla="*/ 1412256 w 2072465"/>
                <a:gd name="connsiteY16" fmla="*/ 566737 h 1145148"/>
                <a:gd name="connsiteX17" fmla="*/ 1531318 w 2072465"/>
                <a:gd name="connsiteY17" fmla="*/ 545306 h 1145148"/>
                <a:gd name="connsiteX18" fmla="*/ 1688481 w 2072465"/>
                <a:gd name="connsiteY18" fmla="*/ 504825 h 1145148"/>
                <a:gd name="connsiteX19" fmla="*/ 1793256 w 2072465"/>
                <a:gd name="connsiteY19" fmla="*/ 466725 h 1145148"/>
                <a:gd name="connsiteX20" fmla="*/ 1874218 w 2072465"/>
                <a:gd name="connsiteY20" fmla="*/ 409575 h 1145148"/>
                <a:gd name="connsiteX21" fmla="*/ 1952800 w 2072465"/>
                <a:gd name="connsiteY21" fmla="*/ 352425 h 1145148"/>
                <a:gd name="connsiteX22" fmla="*/ 2021856 w 2072465"/>
                <a:gd name="connsiteY22" fmla="*/ 288131 h 1145148"/>
                <a:gd name="connsiteX23" fmla="*/ 2067100 w 2072465"/>
                <a:gd name="connsiteY23" fmla="*/ 202405 h 1145148"/>
                <a:gd name="connsiteX24" fmla="*/ 2071863 w 2072465"/>
                <a:gd name="connsiteY24" fmla="*/ 111918 h 1145148"/>
                <a:gd name="connsiteX25" fmla="*/ 2069481 w 2072465"/>
                <a:gd name="connsiteY25" fmla="*/ 0 h 1145148"/>
                <a:gd name="connsiteX0" fmla="*/ 59706 w 2072465"/>
                <a:gd name="connsiteY0" fmla="*/ 676275 h 1145148"/>
                <a:gd name="connsiteX1" fmla="*/ 12081 w 2072465"/>
                <a:gd name="connsiteY1" fmla="*/ 742950 h 1145148"/>
                <a:gd name="connsiteX2" fmla="*/ 2556 w 2072465"/>
                <a:gd name="connsiteY2" fmla="*/ 838200 h 1145148"/>
                <a:gd name="connsiteX3" fmla="*/ 50181 w 2072465"/>
                <a:gd name="connsiteY3" fmla="*/ 962025 h 1145148"/>
                <a:gd name="connsiteX4" fmla="*/ 112093 w 2072465"/>
                <a:gd name="connsiteY4" fmla="*/ 1047750 h 1145148"/>
                <a:gd name="connsiteX5" fmla="*/ 202581 w 2072465"/>
                <a:gd name="connsiteY5" fmla="*/ 1114425 h 1145148"/>
                <a:gd name="connsiteX6" fmla="*/ 326406 w 2072465"/>
                <a:gd name="connsiteY6" fmla="*/ 1143000 h 1145148"/>
                <a:gd name="connsiteX7" fmla="*/ 440706 w 2072465"/>
                <a:gd name="connsiteY7" fmla="*/ 1133475 h 1145148"/>
                <a:gd name="connsiteX8" fmla="*/ 516906 w 2072465"/>
                <a:gd name="connsiteY8" fmla="*/ 1057275 h 1145148"/>
                <a:gd name="connsiteX9" fmla="*/ 593106 w 2072465"/>
                <a:gd name="connsiteY9" fmla="*/ 923925 h 1145148"/>
                <a:gd name="connsiteX10" fmla="*/ 659781 w 2072465"/>
                <a:gd name="connsiteY10" fmla="*/ 819150 h 1145148"/>
                <a:gd name="connsiteX11" fmla="*/ 745506 w 2072465"/>
                <a:gd name="connsiteY11" fmla="*/ 726282 h 1145148"/>
                <a:gd name="connsiteX12" fmla="*/ 850281 w 2072465"/>
                <a:gd name="connsiteY12" fmla="*/ 647700 h 1145148"/>
                <a:gd name="connsiteX13" fmla="*/ 962199 w 2072465"/>
                <a:gd name="connsiteY13" fmla="*/ 611982 h 1145148"/>
                <a:gd name="connsiteX14" fmla="*/ 1126506 w 2072465"/>
                <a:gd name="connsiteY14" fmla="*/ 592932 h 1145148"/>
                <a:gd name="connsiteX15" fmla="*/ 1274144 w 2072465"/>
                <a:gd name="connsiteY15" fmla="*/ 581026 h 1145148"/>
                <a:gd name="connsiteX16" fmla="*/ 1412256 w 2072465"/>
                <a:gd name="connsiteY16" fmla="*/ 566737 h 1145148"/>
                <a:gd name="connsiteX17" fmla="*/ 1531318 w 2072465"/>
                <a:gd name="connsiteY17" fmla="*/ 545306 h 1145148"/>
                <a:gd name="connsiteX18" fmla="*/ 1688481 w 2072465"/>
                <a:gd name="connsiteY18" fmla="*/ 504825 h 1145148"/>
                <a:gd name="connsiteX19" fmla="*/ 1793256 w 2072465"/>
                <a:gd name="connsiteY19" fmla="*/ 466725 h 1145148"/>
                <a:gd name="connsiteX20" fmla="*/ 1874218 w 2072465"/>
                <a:gd name="connsiteY20" fmla="*/ 409575 h 1145148"/>
                <a:gd name="connsiteX21" fmla="*/ 1952800 w 2072465"/>
                <a:gd name="connsiteY21" fmla="*/ 352425 h 1145148"/>
                <a:gd name="connsiteX22" fmla="*/ 2021856 w 2072465"/>
                <a:gd name="connsiteY22" fmla="*/ 288131 h 1145148"/>
                <a:gd name="connsiteX23" fmla="*/ 2067100 w 2072465"/>
                <a:gd name="connsiteY23" fmla="*/ 202405 h 1145148"/>
                <a:gd name="connsiteX24" fmla="*/ 2071863 w 2072465"/>
                <a:gd name="connsiteY24" fmla="*/ 111918 h 1145148"/>
                <a:gd name="connsiteX25" fmla="*/ 2069481 w 2072465"/>
                <a:gd name="connsiteY25" fmla="*/ 0 h 1145148"/>
                <a:gd name="connsiteX0" fmla="*/ 58341 w 2071100"/>
                <a:gd name="connsiteY0" fmla="*/ 676275 h 1145148"/>
                <a:gd name="connsiteX1" fmla="*/ 10716 w 2071100"/>
                <a:gd name="connsiteY1" fmla="*/ 742950 h 1145148"/>
                <a:gd name="connsiteX2" fmla="*/ 1191 w 2071100"/>
                <a:gd name="connsiteY2" fmla="*/ 838200 h 1145148"/>
                <a:gd name="connsiteX3" fmla="*/ 29766 w 2071100"/>
                <a:gd name="connsiteY3" fmla="*/ 952500 h 1145148"/>
                <a:gd name="connsiteX4" fmla="*/ 110728 w 2071100"/>
                <a:gd name="connsiteY4" fmla="*/ 1047750 h 1145148"/>
                <a:gd name="connsiteX5" fmla="*/ 201216 w 2071100"/>
                <a:gd name="connsiteY5" fmla="*/ 1114425 h 1145148"/>
                <a:gd name="connsiteX6" fmla="*/ 325041 w 2071100"/>
                <a:gd name="connsiteY6" fmla="*/ 1143000 h 1145148"/>
                <a:gd name="connsiteX7" fmla="*/ 439341 w 2071100"/>
                <a:gd name="connsiteY7" fmla="*/ 1133475 h 1145148"/>
                <a:gd name="connsiteX8" fmla="*/ 515541 w 2071100"/>
                <a:gd name="connsiteY8" fmla="*/ 1057275 h 1145148"/>
                <a:gd name="connsiteX9" fmla="*/ 591741 w 2071100"/>
                <a:gd name="connsiteY9" fmla="*/ 923925 h 1145148"/>
                <a:gd name="connsiteX10" fmla="*/ 658416 w 2071100"/>
                <a:gd name="connsiteY10" fmla="*/ 819150 h 1145148"/>
                <a:gd name="connsiteX11" fmla="*/ 744141 w 2071100"/>
                <a:gd name="connsiteY11" fmla="*/ 726282 h 1145148"/>
                <a:gd name="connsiteX12" fmla="*/ 848916 w 2071100"/>
                <a:gd name="connsiteY12" fmla="*/ 647700 h 1145148"/>
                <a:gd name="connsiteX13" fmla="*/ 960834 w 2071100"/>
                <a:gd name="connsiteY13" fmla="*/ 611982 h 1145148"/>
                <a:gd name="connsiteX14" fmla="*/ 1125141 w 2071100"/>
                <a:gd name="connsiteY14" fmla="*/ 592932 h 1145148"/>
                <a:gd name="connsiteX15" fmla="*/ 1272779 w 2071100"/>
                <a:gd name="connsiteY15" fmla="*/ 581026 h 1145148"/>
                <a:gd name="connsiteX16" fmla="*/ 1410891 w 2071100"/>
                <a:gd name="connsiteY16" fmla="*/ 566737 h 1145148"/>
                <a:gd name="connsiteX17" fmla="*/ 1529953 w 2071100"/>
                <a:gd name="connsiteY17" fmla="*/ 545306 h 1145148"/>
                <a:gd name="connsiteX18" fmla="*/ 1687116 w 2071100"/>
                <a:gd name="connsiteY18" fmla="*/ 504825 h 1145148"/>
                <a:gd name="connsiteX19" fmla="*/ 1791891 w 2071100"/>
                <a:gd name="connsiteY19" fmla="*/ 466725 h 1145148"/>
                <a:gd name="connsiteX20" fmla="*/ 1872853 w 2071100"/>
                <a:gd name="connsiteY20" fmla="*/ 409575 h 1145148"/>
                <a:gd name="connsiteX21" fmla="*/ 1951435 w 2071100"/>
                <a:gd name="connsiteY21" fmla="*/ 352425 h 1145148"/>
                <a:gd name="connsiteX22" fmla="*/ 2020491 w 2071100"/>
                <a:gd name="connsiteY22" fmla="*/ 288131 h 1145148"/>
                <a:gd name="connsiteX23" fmla="*/ 2065735 w 2071100"/>
                <a:gd name="connsiteY23" fmla="*/ 202405 h 1145148"/>
                <a:gd name="connsiteX24" fmla="*/ 2070498 w 2071100"/>
                <a:gd name="connsiteY24" fmla="*/ 111918 h 1145148"/>
                <a:gd name="connsiteX25" fmla="*/ 2068116 w 2071100"/>
                <a:gd name="connsiteY25" fmla="*/ 0 h 114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71100" h="1145148">
                  <a:moveTo>
                    <a:pt x="58341" y="676275"/>
                  </a:moveTo>
                  <a:cubicBezTo>
                    <a:pt x="39291" y="696119"/>
                    <a:pt x="20241" y="715963"/>
                    <a:pt x="10716" y="742950"/>
                  </a:cubicBezTo>
                  <a:cubicBezTo>
                    <a:pt x="1191" y="769937"/>
                    <a:pt x="-1984" y="803275"/>
                    <a:pt x="1191" y="838200"/>
                  </a:cubicBezTo>
                  <a:cubicBezTo>
                    <a:pt x="4366" y="873125"/>
                    <a:pt x="11510" y="917575"/>
                    <a:pt x="29766" y="952500"/>
                  </a:cubicBezTo>
                  <a:cubicBezTo>
                    <a:pt x="48022" y="987425"/>
                    <a:pt x="82153" y="1020763"/>
                    <a:pt x="110728" y="1047750"/>
                  </a:cubicBezTo>
                  <a:cubicBezTo>
                    <a:pt x="139303" y="1074738"/>
                    <a:pt x="165497" y="1098550"/>
                    <a:pt x="201216" y="1114425"/>
                  </a:cubicBezTo>
                  <a:cubicBezTo>
                    <a:pt x="236935" y="1130300"/>
                    <a:pt x="285354" y="1139825"/>
                    <a:pt x="325041" y="1143000"/>
                  </a:cubicBezTo>
                  <a:cubicBezTo>
                    <a:pt x="364728" y="1146175"/>
                    <a:pt x="407591" y="1147763"/>
                    <a:pt x="439341" y="1133475"/>
                  </a:cubicBezTo>
                  <a:cubicBezTo>
                    <a:pt x="471091" y="1119188"/>
                    <a:pt x="490141" y="1092200"/>
                    <a:pt x="515541" y="1057275"/>
                  </a:cubicBezTo>
                  <a:cubicBezTo>
                    <a:pt x="540941" y="1022350"/>
                    <a:pt x="567929" y="963613"/>
                    <a:pt x="591741" y="923925"/>
                  </a:cubicBezTo>
                  <a:cubicBezTo>
                    <a:pt x="615554" y="884238"/>
                    <a:pt x="633016" y="852090"/>
                    <a:pt x="658416" y="819150"/>
                  </a:cubicBezTo>
                  <a:cubicBezTo>
                    <a:pt x="683816" y="786210"/>
                    <a:pt x="712391" y="754857"/>
                    <a:pt x="744141" y="726282"/>
                  </a:cubicBezTo>
                  <a:cubicBezTo>
                    <a:pt x="775891" y="697707"/>
                    <a:pt x="812801" y="666750"/>
                    <a:pt x="848916" y="647700"/>
                  </a:cubicBezTo>
                  <a:cubicBezTo>
                    <a:pt x="885032" y="628650"/>
                    <a:pt x="914796" y="621110"/>
                    <a:pt x="960834" y="611982"/>
                  </a:cubicBezTo>
                  <a:cubicBezTo>
                    <a:pt x="1006872" y="602854"/>
                    <a:pt x="1073150" y="598091"/>
                    <a:pt x="1125141" y="592932"/>
                  </a:cubicBezTo>
                  <a:cubicBezTo>
                    <a:pt x="1177132" y="587773"/>
                    <a:pt x="1225154" y="585392"/>
                    <a:pt x="1272779" y="581026"/>
                  </a:cubicBezTo>
                  <a:cubicBezTo>
                    <a:pt x="1320404" y="576660"/>
                    <a:pt x="1368029" y="572690"/>
                    <a:pt x="1410891" y="566737"/>
                  </a:cubicBezTo>
                  <a:cubicBezTo>
                    <a:pt x="1453753" y="560784"/>
                    <a:pt x="1483916" y="555625"/>
                    <a:pt x="1529953" y="545306"/>
                  </a:cubicBezTo>
                  <a:cubicBezTo>
                    <a:pt x="1575991" y="534987"/>
                    <a:pt x="1643460" y="517922"/>
                    <a:pt x="1687116" y="504825"/>
                  </a:cubicBezTo>
                  <a:cubicBezTo>
                    <a:pt x="1730772" y="491728"/>
                    <a:pt x="1760935" y="482600"/>
                    <a:pt x="1791891" y="466725"/>
                  </a:cubicBezTo>
                  <a:cubicBezTo>
                    <a:pt x="1822847" y="450850"/>
                    <a:pt x="1846262" y="428625"/>
                    <a:pt x="1872853" y="409575"/>
                  </a:cubicBezTo>
                  <a:cubicBezTo>
                    <a:pt x="1899444" y="390525"/>
                    <a:pt x="1926829" y="372666"/>
                    <a:pt x="1951435" y="352425"/>
                  </a:cubicBezTo>
                  <a:cubicBezTo>
                    <a:pt x="1976041" y="332184"/>
                    <a:pt x="2001441" y="313134"/>
                    <a:pt x="2020491" y="288131"/>
                  </a:cubicBezTo>
                  <a:cubicBezTo>
                    <a:pt x="2039541" y="263128"/>
                    <a:pt x="2057401" y="231774"/>
                    <a:pt x="2065735" y="202405"/>
                  </a:cubicBezTo>
                  <a:cubicBezTo>
                    <a:pt x="2074070" y="173036"/>
                    <a:pt x="2070101" y="145652"/>
                    <a:pt x="2070498" y="111918"/>
                  </a:cubicBezTo>
                  <a:cubicBezTo>
                    <a:pt x="2070895" y="78184"/>
                    <a:pt x="2064941" y="43656"/>
                    <a:pt x="2068116" y="0"/>
                  </a:cubicBezTo>
                </a:path>
              </a:pathLst>
            </a:custGeom>
            <a:noFill/>
            <a:ln w="25400">
              <a:solidFill>
                <a:schemeClr val="accent1">
                  <a:shade val="50000"/>
                  <a:alpha val="50000"/>
                </a:schemeClr>
              </a:solidFill>
              <a:prstDash val="sysDash"/>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1" name="テキスト ボックス 10">
              <a:extLst>
                <a:ext uri="{FF2B5EF4-FFF2-40B4-BE49-F238E27FC236}">
                  <a16:creationId xmlns:a16="http://schemas.microsoft.com/office/drawing/2014/main" id="{56B61DB4-0D1F-4B6F-8D3B-B1E3D90F0E16}"/>
                </a:ext>
              </a:extLst>
            </p:cNvPr>
            <p:cNvSpPr txBox="1"/>
            <p:nvPr/>
          </p:nvSpPr>
          <p:spPr>
            <a:xfrm rot="20916196">
              <a:off x="5159970" y="7546199"/>
              <a:ext cx="995966" cy="215444"/>
            </a:xfrm>
            <a:prstGeom prst="rect">
              <a:avLst/>
            </a:prstGeom>
            <a:noFill/>
          </p:spPr>
          <p:txBody>
            <a:bodyPr wrap="square" rtlCol="0">
              <a:spAutoFit/>
            </a:bodyPr>
            <a:lstStyle/>
            <a:p>
              <a:pPr algn="ctr"/>
              <a:r>
                <a:rPr kumimoji="1" lang="ja-JP" altLang="en-US" sz="800" dirty="0">
                  <a:latin typeface="UD デジタル 教科書体 NK-R" panose="02020400000000000000" pitchFamily="18" charset="-128"/>
                  <a:ea typeface="UD デジタル 教科書体 NK-R" panose="02020400000000000000" pitchFamily="18" charset="-128"/>
                </a:rPr>
                <a:t>リニア中央新幹線</a:t>
              </a:r>
            </a:p>
          </p:txBody>
        </p:sp>
        <p:sp>
          <p:nvSpPr>
            <p:cNvPr id="12" name="フリーフォーム 9">
              <a:extLst>
                <a:ext uri="{FF2B5EF4-FFF2-40B4-BE49-F238E27FC236}">
                  <a16:creationId xmlns:a16="http://schemas.microsoft.com/office/drawing/2014/main" id="{9115ECFE-A15B-4017-BD0C-690186317E75}"/>
                </a:ext>
              </a:extLst>
            </p:cNvPr>
            <p:cNvSpPr/>
            <p:nvPr/>
          </p:nvSpPr>
          <p:spPr>
            <a:xfrm>
              <a:off x="3005547" y="8285841"/>
              <a:ext cx="1754836" cy="1214118"/>
            </a:xfrm>
            <a:custGeom>
              <a:avLst/>
              <a:gdLst>
                <a:gd name="connsiteX0" fmla="*/ 2324100 w 2324100"/>
                <a:gd name="connsiteY0" fmla="*/ 0 h 1819275"/>
                <a:gd name="connsiteX1" fmla="*/ 2095500 w 2324100"/>
                <a:gd name="connsiteY1" fmla="*/ 685800 h 1819275"/>
                <a:gd name="connsiteX2" fmla="*/ 1295400 w 2324100"/>
                <a:gd name="connsiteY2" fmla="*/ 1409700 h 1819275"/>
                <a:gd name="connsiteX3" fmla="*/ 0 w 2324100"/>
                <a:gd name="connsiteY3" fmla="*/ 1819275 h 1819275"/>
                <a:gd name="connsiteX0" fmla="*/ 2296453 w 2296453"/>
                <a:gd name="connsiteY0" fmla="*/ 0 h 1558079"/>
                <a:gd name="connsiteX1" fmla="*/ 2095500 w 2296453"/>
                <a:gd name="connsiteY1" fmla="*/ 424604 h 1558079"/>
                <a:gd name="connsiteX2" fmla="*/ 1295400 w 2296453"/>
                <a:gd name="connsiteY2" fmla="*/ 1148504 h 1558079"/>
                <a:gd name="connsiteX3" fmla="*/ 0 w 2296453"/>
                <a:gd name="connsiteY3" fmla="*/ 1558079 h 1558079"/>
                <a:gd name="connsiteX0" fmla="*/ 2250374 w 2250374"/>
                <a:gd name="connsiteY0" fmla="*/ 0 h 1548405"/>
                <a:gd name="connsiteX1" fmla="*/ 2095500 w 2250374"/>
                <a:gd name="connsiteY1" fmla="*/ 414930 h 1548405"/>
                <a:gd name="connsiteX2" fmla="*/ 1295400 w 2250374"/>
                <a:gd name="connsiteY2" fmla="*/ 1138830 h 1548405"/>
                <a:gd name="connsiteX3" fmla="*/ 0 w 2250374"/>
                <a:gd name="connsiteY3" fmla="*/ 1548405 h 1548405"/>
                <a:gd name="connsiteX0" fmla="*/ 2360964 w 2360964"/>
                <a:gd name="connsiteY0" fmla="*/ 0 h 1529057"/>
                <a:gd name="connsiteX1" fmla="*/ 2095500 w 2360964"/>
                <a:gd name="connsiteY1" fmla="*/ 395582 h 1529057"/>
                <a:gd name="connsiteX2" fmla="*/ 1295400 w 2360964"/>
                <a:gd name="connsiteY2" fmla="*/ 1119482 h 1529057"/>
                <a:gd name="connsiteX3" fmla="*/ 0 w 2360964"/>
                <a:gd name="connsiteY3" fmla="*/ 1529057 h 1529057"/>
                <a:gd name="connsiteX0" fmla="*/ 2360964 w 2360964"/>
                <a:gd name="connsiteY0" fmla="*/ 0 h 1529057"/>
                <a:gd name="connsiteX1" fmla="*/ 2095500 w 2360964"/>
                <a:gd name="connsiteY1" fmla="*/ 395582 h 1529057"/>
                <a:gd name="connsiteX2" fmla="*/ 1295400 w 2360964"/>
                <a:gd name="connsiteY2" fmla="*/ 1119482 h 1529057"/>
                <a:gd name="connsiteX3" fmla="*/ 0 w 2360964"/>
                <a:gd name="connsiteY3" fmla="*/ 1529057 h 1529057"/>
                <a:gd name="connsiteX0" fmla="*/ 2360964 w 2360964"/>
                <a:gd name="connsiteY0" fmla="*/ 0 h 1529057"/>
                <a:gd name="connsiteX1" fmla="*/ 2095500 w 2360964"/>
                <a:gd name="connsiteY1" fmla="*/ 395582 h 1529057"/>
                <a:gd name="connsiteX2" fmla="*/ 1295400 w 2360964"/>
                <a:gd name="connsiteY2" fmla="*/ 1119482 h 1529057"/>
                <a:gd name="connsiteX3" fmla="*/ 0 w 2360964"/>
                <a:gd name="connsiteY3" fmla="*/ 1529057 h 1529057"/>
                <a:gd name="connsiteX0" fmla="*/ 2360964 w 2360964"/>
                <a:gd name="connsiteY0" fmla="*/ 0 h 1529057"/>
                <a:gd name="connsiteX1" fmla="*/ 1975695 w 2360964"/>
                <a:gd name="connsiteY1" fmla="*/ 569712 h 1529057"/>
                <a:gd name="connsiteX2" fmla="*/ 1295400 w 2360964"/>
                <a:gd name="connsiteY2" fmla="*/ 1119482 h 1529057"/>
                <a:gd name="connsiteX3" fmla="*/ 0 w 2360964"/>
                <a:gd name="connsiteY3" fmla="*/ 1529057 h 1529057"/>
                <a:gd name="connsiteX0" fmla="*/ 2360964 w 2360964"/>
                <a:gd name="connsiteY0" fmla="*/ 0 h 1529057"/>
                <a:gd name="connsiteX1" fmla="*/ 1975695 w 2360964"/>
                <a:gd name="connsiteY1" fmla="*/ 569712 h 1529057"/>
                <a:gd name="connsiteX2" fmla="*/ 1313832 w 2360964"/>
                <a:gd name="connsiteY2" fmla="*/ 1119482 h 1529057"/>
                <a:gd name="connsiteX3" fmla="*/ 0 w 2360964"/>
                <a:gd name="connsiteY3" fmla="*/ 1529057 h 1529057"/>
                <a:gd name="connsiteX0" fmla="*/ 2360964 w 2360964"/>
                <a:gd name="connsiteY0" fmla="*/ 0 h 1529057"/>
                <a:gd name="connsiteX1" fmla="*/ 1975695 w 2360964"/>
                <a:gd name="connsiteY1" fmla="*/ 569712 h 1529057"/>
                <a:gd name="connsiteX2" fmla="*/ 1313832 w 2360964"/>
                <a:gd name="connsiteY2" fmla="*/ 1119482 h 1529057"/>
                <a:gd name="connsiteX3" fmla="*/ 0 w 2360964"/>
                <a:gd name="connsiteY3" fmla="*/ 1529057 h 1529057"/>
                <a:gd name="connsiteX0" fmla="*/ 2360964 w 2360964"/>
                <a:gd name="connsiteY0" fmla="*/ 0 h 1529057"/>
                <a:gd name="connsiteX1" fmla="*/ 1920400 w 2360964"/>
                <a:gd name="connsiteY1" fmla="*/ 637430 h 1529057"/>
                <a:gd name="connsiteX2" fmla="*/ 1313832 w 2360964"/>
                <a:gd name="connsiteY2" fmla="*/ 1119482 h 1529057"/>
                <a:gd name="connsiteX3" fmla="*/ 0 w 2360964"/>
                <a:gd name="connsiteY3" fmla="*/ 1529057 h 1529057"/>
                <a:gd name="connsiteX0" fmla="*/ 2360964 w 2360964"/>
                <a:gd name="connsiteY0" fmla="*/ 0 h 1529057"/>
                <a:gd name="connsiteX1" fmla="*/ 1920400 w 2360964"/>
                <a:gd name="connsiteY1" fmla="*/ 637430 h 1529057"/>
                <a:gd name="connsiteX2" fmla="*/ 1268643 w 2360964"/>
                <a:gd name="connsiteY2" fmla="*/ 1310358 h 1529057"/>
                <a:gd name="connsiteX3" fmla="*/ 0 w 2360964"/>
                <a:gd name="connsiteY3" fmla="*/ 1529057 h 1529057"/>
                <a:gd name="connsiteX0" fmla="*/ 2360964 w 2360964"/>
                <a:gd name="connsiteY0" fmla="*/ 0 h 1529057"/>
                <a:gd name="connsiteX1" fmla="*/ 1972045 w 2360964"/>
                <a:gd name="connsiteY1" fmla="*/ 709008 h 1529057"/>
                <a:gd name="connsiteX2" fmla="*/ 1268643 w 2360964"/>
                <a:gd name="connsiteY2" fmla="*/ 1310358 h 1529057"/>
                <a:gd name="connsiteX3" fmla="*/ 0 w 2360964"/>
                <a:gd name="connsiteY3" fmla="*/ 1529057 h 1529057"/>
                <a:gd name="connsiteX0" fmla="*/ 2302864 w 2302864"/>
                <a:gd name="connsiteY0" fmla="*/ 0 h 1499233"/>
                <a:gd name="connsiteX1" fmla="*/ 1913945 w 2302864"/>
                <a:gd name="connsiteY1" fmla="*/ 709008 h 1499233"/>
                <a:gd name="connsiteX2" fmla="*/ 1210543 w 2302864"/>
                <a:gd name="connsiteY2" fmla="*/ 1310358 h 1499233"/>
                <a:gd name="connsiteX3" fmla="*/ 0 w 2302864"/>
                <a:gd name="connsiteY3" fmla="*/ 1499233 h 1499233"/>
                <a:gd name="connsiteX0" fmla="*/ 2302864 w 2302864"/>
                <a:gd name="connsiteY0" fmla="*/ 0 h 1499233"/>
                <a:gd name="connsiteX1" fmla="*/ 1913945 w 2302864"/>
                <a:gd name="connsiteY1" fmla="*/ 709008 h 1499233"/>
                <a:gd name="connsiteX2" fmla="*/ 1210543 w 2302864"/>
                <a:gd name="connsiteY2" fmla="*/ 1310358 h 1499233"/>
                <a:gd name="connsiteX3" fmla="*/ 0 w 2302864"/>
                <a:gd name="connsiteY3" fmla="*/ 1499233 h 1499233"/>
                <a:gd name="connsiteX0" fmla="*/ 2302864 w 2302864"/>
                <a:gd name="connsiteY0" fmla="*/ 0 h 1499233"/>
                <a:gd name="connsiteX1" fmla="*/ 1913945 w 2302864"/>
                <a:gd name="connsiteY1" fmla="*/ 709008 h 1499233"/>
                <a:gd name="connsiteX2" fmla="*/ 1210543 w 2302864"/>
                <a:gd name="connsiteY2" fmla="*/ 1310358 h 1499233"/>
                <a:gd name="connsiteX3" fmla="*/ 0 w 2302864"/>
                <a:gd name="connsiteY3" fmla="*/ 1499233 h 1499233"/>
              </a:gdLst>
              <a:ahLst/>
              <a:cxnLst>
                <a:cxn ang="0">
                  <a:pos x="connsiteX0" y="connsiteY0"/>
                </a:cxn>
                <a:cxn ang="0">
                  <a:pos x="connsiteX1" y="connsiteY1"/>
                </a:cxn>
                <a:cxn ang="0">
                  <a:pos x="connsiteX2" y="connsiteY2"/>
                </a:cxn>
                <a:cxn ang="0">
                  <a:pos x="connsiteX3" y="connsiteY3"/>
                </a:cxn>
              </a:cxnLst>
              <a:rect l="l" t="t" r="r" b="b"/>
              <a:pathLst>
                <a:path w="2302864" h="1499233">
                  <a:moveTo>
                    <a:pt x="2302864" y="0"/>
                  </a:moveTo>
                  <a:cubicBezTo>
                    <a:pt x="2228210" y="148034"/>
                    <a:pt x="2095998" y="490615"/>
                    <a:pt x="1913945" y="709008"/>
                  </a:cubicBezTo>
                  <a:cubicBezTo>
                    <a:pt x="1731892" y="927401"/>
                    <a:pt x="1530610" y="1161754"/>
                    <a:pt x="1210543" y="1310358"/>
                  </a:cubicBezTo>
                  <a:cubicBezTo>
                    <a:pt x="890476" y="1458962"/>
                    <a:pt x="473075" y="1472410"/>
                    <a:pt x="0" y="1499233"/>
                  </a:cubicBezTo>
                </a:path>
              </a:pathLst>
            </a:custGeom>
            <a:noFill/>
            <a:ln w="76200">
              <a:solidFill>
                <a:schemeClr val="accent2">
                  <a:alpha val="60000"/>
                </a:schemeClr>
              </a:solidFill>
              <a:headEnd type="stealt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3" name="テキスト ボックス 12">
              <a:extLst>
                <a:ext uri="{FF2B5EF4-FFF2-40B4-BE49-F238E27FC236}">
                  <a16:creationId xmlns:a16="http://schemas.microsoft.com/office/drawing/2014/main" id="{3C80227B-FC61-47BA-9C2C-6252BEDD5F74}"/>
                </a:ext>
              </a:extLst>
            </p:cNvPr>
            <p:cNvSpPr txBox="1"/>
            <p:nvPr/>
          </p:nvSpPr>
          <p:spPr>
            <a:xfrm>
              <a:off x="2385134" y="9389865"/>
              <a:ext cx="722621" cy="220188"/>
            </a:xfrm>
            <a:prstGeom prst="rect">
              <a:avLst/>
            </a:prstGeom>
            <a:noFill/>
          </p:spPr>
          <p:txBody>
            <a:bodyPr wrap="square" rtlCol="0">
              <a:spAutoFit/>
            </a:bodyPr>
            <a:lstStyle/>
            <a:p>
              <a:pPr algn="ctr"/>
              <a:r>
                <a:rPr kumimoji="1" lang="ja-JP" altLang="en-US" sz="800" dirty="0">
                  <a:latin typeface="UD デジタル 教科書体 NK-R" panose="02020400000000000000" pitchFamily="18" charset="-128"/>
                  <a:ea typeface="UD デジタル 教科書体 NK-R" panose="02020400000000000000" pitchFamily="18" charset="-128"/>
                </a:rPr>
                <a:t>アジア・世界</a:t>
              </a:r>
            </a:p>
          </p:txBody>
        </p:sp>
        <p:sp>
          <p:nvSpPr>
            <p:cNvPr id="14" name="正方形/長方形 13">
              <a:extLst>
                <a:ext uri="{FF2B5EF4-FFF2-40B4-BE49-F238E27FC236}">
                  <a16:creationId xmlns:a16="http://schemas.microsoft.com/office/drawing/2014/main" id="{7A1D8C0C-5217-48A8-94C8-C7E855FF6C30}"/>
                </a:ext>
              </a:extLst>
            </p:cNvPr>
            <p:cNvSpPr/>
            <p:nvPr/>
          </p:nvSpPr>
          <p:spPr>
            <a:xfrm>
              <a:off x="2666591" y="7172342"/>
              <a:ext cx="1319276" cy="2278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tx1"/>
                  </a:solidFill>
                  <a:latin typeface="UD デジタル 教科書体 NK-R" panose="02020400000000000000" pitchFamily="18" charset="-128"/>
                  <a:ea typeface="UD デジタル 教科書体 NK-R" panose="02020400000000000000" pitchFamily="18" charset="-128"/>
                </a:rPr>
                <a:t>大阪広域ベイエリア</a:t>
              </a:r>
            </a:p>
          </p:txBody>
        </p:sp>
        <p:sp>
          <p:nvSpPr>
            <p:cNvPr id="15" name="楕円 14">
              <a:extLst>
                <a:ext uri="{FF2B5EF4-FFF2-40B4-BE49-F238E27FC236}">
                  <a16:creationId xmlns:a16="http://schemas.microsoft.com/office/drawing/2014/main" id="{99185EC9-FE0C-4747-9A7E-2FA833D74ED3}"/>
                </a:ext>
              </a:extLst>
            </p:cNvPr>
            <p:cNvSpPr/>
            <p:nvPr/>
          </p:nvSpPr>
          <p:spPr>
            <a:xfrm rot="20695102">
              <a:off x="3115271" y="8021042"/>
              <a:ext cx="1913931" cy="696905"/>
            </a:xfrm>
            <a:prstGeom prst="ellipse">
              <a:avLst/>
            </a:prstGeom>
            <a:noFill/>
            <a:ln w="9525">
              <a:solidFill>
                <a:srgbClr val="FF0000">
                  <a:alpha val="40000"/>
                </a:srgbClr>
              </a:solidFill>
              <a:prstDash val="sysDash"/>
            </a:ln>
            <a:effectLst>
              <a:glow rad="76200">
                <a:srgbClr val="FF0000">
                  <a:alpha val="16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6" name="テキスト ボックス 15">
              <a:extLst>
                <a:ext uri="{FF2B5EF4-FFF2-40B4-BE49-F238E27FC236}">
                  <a16:creationId xmlns:a16="http://schemas.microsoft.com/office/drawing/2014/main" id="{9AB0A262-2ECC-4212-A862-D780055D4216}"/>
                </a:ext>
              </a:extLst>
            </p:cNvPr>
            <p:cNvSpPr txBox="1"/>
            <p:nvPr/>
          </p:nvSpPr>
          <p:spPr>
            <a:xfrm rot="20796008">
              <a:off x="3716654" y="7572826"/>
              <a:ext cx="568860" cy="215444"/>
            </a:xfrm>
            <a:prstGeom prst="rect">
              <a:avLst/>
            </a:prstGeom>
            <a:noFill/>
          </p:spPr>
          <p:txBody>
            <a:bodyPr wrap="square" rtlCol="0">
              <a:spAutoFit/>
            </a:bodyPr>
            <a:lstStyle/>
            <a:p>
              <a:pPr algn="ctr"/>
              <a:r>
                <a:rPr kumimoji="1" lang="ja-JP" altLang="en-US" sz="800" dirty="0">
                  <a:latin typeface="UD デジタル 教科書体 NK-R" panose="02020400000000000000" pitchFamily="18" charset="-128"/>
                  <a:ea typeface="UD デジタル 教科書体 NK-R" panose="02020400000000000000" pitchFamily="18" charset="-128"/>
                </a:rPr>
                <a:t>北前船</a:t>
              </a:r>
            </a:p>
          </p:txBody>
        </p:sp>
        <p:sp>
          <p:nvSpPr>
            <p:cNvPr id="17" name="テキスト ボックス 16">
              <a:extLst>
                <a:ext uri="{FF2B5EF4-FFF2-40B4-BE49-F238E27FC236}">
                  <a16:creationId xmlns:a16="http://schemas.microsoft.com/office/drawing/2014/main" id="{D598AC6C-7447-4DED-9BF7-2AFCD13FC38D}"/>
                </a:ext>
              </a:extLst>
            </p:cNvPr>
            <p:cNvSpPr txBox="1"/>
            <p:nvPr/>
          </p:nvSpPr>
          <p:spPr>
            <a:xfrm>
              <a:off x="5116169" y="8439839"/>
              <a:ext cx="1014194" cy="215444"/>
            </a:xfrm>
            <a:prstGeom prst="rect">
              <a:avLst/>
            </a:prstGeom>
            <a:noFill/>
          </p:spPr>
          <p:txBody>
            <a:bodyPr wrap="square" rtlCol="0">
              <a:spAutoFit/>
            </a:bodyPr>
            <a:lstStyle/>
            <a:p>
              <a:pPr algn="ctr"/>
              <a:r>
                <a:rPr kumimoji="1" lang="ja-JP" altLang="en-US" sz="800" dirty="0">
                  <a:latin typeface="UD デジタル 教科書体 NK-R" panose="02020400000000000000" pitchFamily="18" charset="-128"/>
                  <a:ea typeface="UD デジタル 教科書体 NK-R" panose="02020400000000000000" pitchFamily="18" charset="-128"/>
                </a:rPr>
                <a:t>菱垣廻船・樽廻船</a:t>
              </a:r>
            </a:p>
          </p:txBody>
        </p:sp>
        <p:sp>
          <p:nvSpPr>
            <p:cNvPr id="18" name="テキスト ボックス 17">
              <a:extLst>
                <a:ext uri="{FF2B5EF4-FFF2-40B4-BE49-F238E27FC236}">
                  <a16:creationId xmlns:a16="http://schemas.microsoft.com/office/drawing/2014/main" id="{3FE3AF31-DB2D-47EA-9581-FDF090C7CC9F}"/>
                </a:ext>
              </a:extLst>
            </p:cNvPr>
            <p:cNvSpPr txBox="1"/>
            <p:nvPr/>
          </p:nvSpPr>
          <p:spPr>
            <a:xfrm rot="20589408">
              <a:off x="3912735" y="8176137"/>
              <a:ext cx="625379" cy="215444"/>
            </a:xfrm>
            <a:prstGeom prst="rect">
              <a:avLst/>
            </a:prstGeom>
            <a:solidFill>
              <a:schemeClr val="bg1">
                <a:alpha val="70000"/>
              </a:schemeClr>
            </a:solidFill>
          </p:spPr>
          <p:txBody>
            <a:bodyPr wrap="square" rtlCol="0">
              <a:spAutoFit/>
            </a:bodyPr>
            <a:lstStyle/>
            <a:p>
              <a:pPr algn="ctr"/>
              <a:r>
                <a:rPr kumimoji="1" lang="ja-JP" altLang="en-US" sz="800" dirty="0">
                  <a:latin typeface="UD デジタル 教科書体 NK-R" panose="02020400000000000000" pitchFamily="18" charset="-128"/>
                  <a:ea typeface="UD デジタル 教科書体 NK-R" panose="02020400000000000000" pitchFamily="18" charset="-128"/>
                </a:rPr>
                <a:t>瀬戸内海</a:t>
              </a:r>
            </a:p>
          </p:txBody>
        </p:sp>
        <p:sp>
          <p:nvSpPr>
            <p:cNvPr id="19" name="フリーフォーム 19">
              <a:extLst>
                <a:ext uri="{FF2B5EF4-FFF2-40B4-BE49-F238E27FC236}">
                  <a16:creationId xmlns:a16="http://schemas.microsoft.com/office/drawing/2014/main" id="{48625BC8-6F59-4E8D-86F0-57A5B20C3121}"/>
                </a:ext>
              </a:extLst>
            </p:cNvPr>
            <p:cNvSpPr/>
            <p:nvPr/>
          </p:nvSpPr>
          <p:spPr>
            <a:xfrm rot="20440788">
              <a:off x="3652386" y="8179737"/>
              <a:ext cx="1135857" cy="249921"/>
            </a:xfrm>
            <a:custGeom>
              <a:avLst/>
              <a:gdLst>
                <a:gd name="connsiteX0" fmla="*/ 1614573 w 1614573"/>
                <a:gd name="connsiteY0" fmla="*/ 193306 h 467400"/>
                <a:gd name="connsiteX1" fmla="*/ 1227223 w 1614573"/>
                <a:gd name="connsiteY1" fmla="*/ 15506 h 467400"/>
                <a:gd name="connsiteX2" fmla="*/ 662073 w 1614573"/>
                <a:gd name="connsiteY2" fmla="*/ 9156 h 467400"/>
                <a:gd name="connsiteX3" fmla="*/ 350923 w 1614573"/>
                <a:gd name="connsiteY3" fmla="*/ 15506 h 467400"/>
                <a:gd name="connsiteX4" fmla="*/ 58823 w 1614573"/>
                <a:gd name="connsiteY4" fmla="*/ 123456 h 467400"/>
                <a:gd name="connsiteX5" fmla="*/ 20723 w 1614573"/>
                <a:gd name="connsiteY5" fmla="*/ 256806 h 467400"/>
                <a:gd name="connsiteX6" fmla="*/ 306473 w 1614573"/>
                <a:gd name="connsiteY6" fmla="*/ 421906 h 467400"/>
                <a:gd name="connsiteX7" fmla="*/ 1208173 w 1614573"/>
                <a:gd name="connsiteY7" fmla="*/ 466356 h 467400"/>
                <a:gd name="connsiteX8" fmla="*/ 1538373 w 1614573"/>
                <a:gd name="connsiteY8" fmla="*/ 390156 h 467400"/>
                <a:gd name="connsiteX9" fmla="*/ 1582823 w 1614573"/>
                <a:gd name="connsiteY9" fmla="*/ 339356 h 467400"/>
                <a:gd name="connsiteX0" fmla="*/ 1614573 w 1616246"/>
                <a:gd name="connsiteY0" fmla="*/ 193306 h 467400"/>
                <a:gd name="connsiteX1" fmla="*/ 1227223 w 1616246"/>
                <a:gd name="connsiteY1" fmla="*/ 15506 h 467400"/>
                <a:gd name="connsiteX2" fmla="*/ 662073 w 1616246"/>
                <a:gd name="connsiteY2" fmla="*/ 9156 h 467400"/>
                <a:gd name="connsiteX3" fmla="*/ 350923 w 1616246"/>
                <a:gd name="connsiteY3" fmla="*/ 15506 h 467400"/>
                <a:gd name="connsiteX4" fmla="*/ 58823 w 1616246"/>
                <a:gd name="connsiteY4" fmla="*/ 123456 h 467400"/>
                <a:gd name="connsiteX5" fmla="*/ 20723 w 1616246"/>
                <a:gd name="connsiteY5" fmla="*/ 256806 h 467400"/>
                <a:gd name="connsiteX6" fmla="*/ 306473 w 1616246"/>
                <a:gd name="connsiteY6" fmla="*/ 421906 h 467400"/>
                <a:gd name="connsiteX7" fmla="*/ 1208173 w 1616246"/>
                <a:gd name="connsiteY7" fmla="*/ 466356 h 467400"/>
                <a:gd name="connsiteX8" fmla="*/ 1538373 w 1616246"/>
                <a:gd name="connsiteY8" fmla="*/ 390156 h 467400"/>
                <a:gd name="connsiteX9" fmla="*/ 1614026 w 1616246"/>
                <a:gd name="connsiteY9" fmla="*/ 354740 h 467400"/>
                <a:gd name="connsiteX0" fmla="*/ 1614573 w 1614808"/>
                <a:gd name="connsiteY0" fmla="*/ 193306 h 466574"/>
                <a:gd name="connsiteX1" fmla="*/ 1227223 w 1614808"/>
                <a:gd name="connsiteY1" fmla="*/ 15506 h 466574"/>
                <a:gd name="connsiteX2" fmla="*/ 662073 w 1614808"/>
                <a:gd name="connsiteY2" fmla="*/ 9156 h 466574"/>
                <a:gd name="connsiteX3" fmla="*/ 350923 w 1614808"/>
                <a:gd name="connsiteY3" fmla="*/ 15506 h 466574"/>
                <a:gd name="connsiteX4" fmla="*/ 58823 w 1614808"/>
                <a:gd name="connsiteY4" fmla="*/ 123456 h 466574"/>
                <a:gd name="connsiteX5" fmla="*/ 20723 w 1614808"/>
                <a:gd name="connsiteY5" fmla="*/ 256806 h 466574"/>
                <a:gd name="connsiteX6" fmla="*/ 306473 w 1614808"/>
                <a:gd name="connsiteY6" fmla="*/ 421906 h 466574"/>
                <a:gd name="connsiteX7" fmla="*/ 1208173 w 1614808"/>
                <a:gd name="connsiteY7" fmla="*/ 466356 h 466574"/>
                <a:gd name="connsiteX8" fmla="*/ 1485261 w 1614808"/>
                <a:gd name="connsiteY8" fmla="*/ 409875 h 466574"/>
                <a:gd name="connsiteX9" fmla="*/ 1614026 w 1614808"/>
                <a:gd name="connsiteY9" fmla="*/ 354740 h 466574"/>
                <a:gd name="connsiteX0" fmla="*/ 1614573 w 1614598"/>
                <a:gd name="connsiteY0" fmla="*/ 193306 h 466443"/>
                <a:gd name="connsiteX1" fmla="*/ 1227223 w 1614598"/>
                <a:gd name="connsiteY1" fmla="*/ 15506 h 466443"/>
                <a:gd name="connsiteX2" fmla="*/ 662073 w 1614598"/>
                <a:gd name="connsiteY2" fmla="*/ 9156 h 466443"/>
                <a:gd name="connsiteX3" fmla="*/ 350923 w 1614598"/>
                <a:gd name="connsiteY3" fmla="*/ 15506 h 466443"/>
                <a:gd name="connsiteX4" fmla="*/ 58823 w 1614598"/>
                <a:gd name="connsiteY4" fmla="*/ 123456 h 466443"/>
                <a:gd name="connsiteX5" fmla="*/ 20723 w 1614598"/>
                <a:gd name="connsiteY5" fmla="*/ 256806 h 466443"/>
                <a:gd name="connsiteX6" fmla="*/ 306473 w 1614598"/>
                <a:gd name="connsiteY6" fmla="*/ 421906 h 466443"/>
                <a:gd name="connsiteX7" fmla="*/ 1208173 w 1614598"/>
                <a:gd name="connsiteY7" fmla="*/ 466356 h 466443"/>
                <a:gd name="connsiteX8" fmla="*/ 1456405 w 1614598"/>
                <a:gd name="connsiteY8" fmla="*/ 430958 h 466443"/>
                <a:gd name="connsiteX9" fmla="*/ 1614026 w 1614598"/>
                <a:gd name="connsiteY9" fmla="*/ 354740 h 466443"/>
                <a:gd name="connsiteX0" fmla="*/ 1675781 w 1675781"/>
                <a:gd name="connsiteY0" fmla="*/ 181173 h 465623"/>
                <a:gd name="connsiteX1" fmla="*/ 1227223 w 1675781"/>
                <a:gd name="connsiteY1" fmla="*/ 14686 h 465623"/>
                <a:gd name="connsiteX2" fmla="*/ 662073 w 1675781"/>
                <a:gd name="connsiteY2" fmla="*/ 8336 h 465623"/>
                <a:gd name="connsiteX3" fmla="*/ 350923 w 1675781"/>
                <a:gd name="connsiteY3" fmla="*/ 14686 h 465623"/>
                <a:gd name="connsiteX4" fmla="*/ 58823 w 1675781"/>
                <a:gd name="connsiteY4" fmla="*/ 122636 h 465623"/>
                <a:gd name="connsiteX5" fmla="*/ 20723 w 1675781"/>
                <a:gd name="connsiteY5" fmla="*/ 255986 h 465623"/>
                <a:gd name="connsiteX6" fmla="*/ 306473 w 1675781"/>
                <a:gd name="connsiteY6" fmla="*/ 421086 h 465623"/>
                <a:gd name="connsiteX7" fmla="*/ 1208173 w 1675781"/>
                <a:gd name="connsiteY7" fmla="*/ 465536 h 465623"/>
                <a:gd name="connsiteX8" fmla="*/ 1456405 w 1675781"/>
                <a:gd name="connsiteY8" fmla="*/ 430138 h 465623"/>
                <a:gd name="connsiteX9" fmla="*/ 1614026 w 1675781"/>
                <a:gd name="connsiteY9" fmla="*/ 353920 h 465623"/>
                <a:gd name="connsiteX0" fmla="*/ 1702362 w 1702362"/>
                <a:gd name="connsiteY0" fmla="*/ 196178 h 466638"/>
                <a:gd name="connsiteX1" fmla="*/ 1227223 w 1702362"/>
                <a:gd name="connsiteY1" fmla="*/ 15701 h 466638"/>
                <a:gd name="connsiteX2" fmla="*/ 662073 w 1702362"/>
                <a:gd name="connsiteY2" fmla="*/ 9351 h 466638"/>
                <a:gd name="connsiteX3" fmla="*/ 350923 w 1702362"/>
                <a:gd name="connsiteY3" fmla="*/ 15701 h 466638"/>
                <a:gd name="connsiteX4" fmla="*/ 58823 w 1702362"/>
                <a:gd name="connsiteY4" fmla="*/ 123651 h 466638"/>
                <a:gd name="connsiteX5" fmla="*/ 20723 w 1702362"/>
                <a:gd name="connsiteY5" fmla="*/ 257001 h 466638"/>
                <a:gd name="connsiteX6" fmla="*/ 306473 w 1702362"/>
                <a:gd name="connsiteY6" fmla="*/ 422101 h 466638"/>
                <a:gd name="connsiteX7" fmla="*/ 1208173 w 1702362"/>
                <a:gd name="connsiteY7" fmla="*/ 466551 h 466638"/>
                <a:gd name="connsiteX8" fmla="*/ 1456405 w 1702362"/>
                <a:gd name="connsiteY8" fmla="*/ 431153 h 466638"/>
                <a:gd name="connsiteX9" fmla="*/ 1614026 w 1702362"/>
                <a:gd name="connsiteY9" fmla="*/ 354935 h 466638"/>
                <a:gd name="connsiteX0" fmla="*/ 1702362 w 1702362"/>
                <a:gd name="connsiteY0" fmla="*/ 196178 h 476166"/>
                <a:gd name="connsiteX1" fmla="*/ 1227223 w 1702362"/>
                <a:gd name="connsiteY1" fmla="*/ 15701 h 476166"/>
                <a:gd name="connsiteX2" fmla="*/ 662073 w 1702362"/>
                <a:gd name="connsiteY2" fmla="*/ 9351 h 476166"/>
                <a:gd name="connsiteX3" fmla="*/ 350923 w 1702362"/>
                <a:gd name="connsiteY3" fmla="*/ 15701 h 476166"/>
                <a:gd name="connsiteX4" fmla="*/ 58823 w 1702362"/>
                <a:gd name="connsiteY4" fmla="*/ 123651 h 476166"/>
                <a:gd name="connsiteX5" fmla="*/ 20723 w 1702362"/>
                <a:gd name="connsiteY5" fmla="*/ 257001 h 476166"/>
                <a:gd name="connsiteX6" fmla="*/ 306473 w 1702362"/>
                <a:gd name="connsiteY6" fmla="*/ 422101 h 476166"/>
                <a:gd name="connsiteX7" fmla="*/ 646181 w 1702362"/>
                <a:gd name="connsiteY7" fmla="*/ 472967 h 476166"/>
                <a:gd name="connsiteX8" fmla="*/ 1208173 w 1702362"/>
                <a:gd name="connsiteY8" fmla="*/ 466551 h 476166"/>
                <a:gd name="connsiteX9" fmla="*/ 1456405 w 1702362"/>
                <a:gd name="connsiteY9" fmla="*/ 431153 h 476166"/>
                <a:gd name="connsiteX10" fmla="*/ 1614026 w 1702362"/>
                <a:gd name="connsiteY10" fmla="*/ 354935 h 476166"/>
                <a:gd name="connsiteX0" fmla="*/ 1702362 w 1702362"/>
                <a:gd name="connsiteY0" fmla="*/ 196178 h 473705"/>
                <a:gd name="connsiteX1" fmla="*/ 1227223 w 1702362"/>
                <a:gd name="connsiteY1" fmla="*/ 15701 h 473705"/>
                <a:gd name="connsiteX2" fmla="*/ 662073 w 1702362"/>
                <a:gd name="connsiteY2" fmla="*/ 9351 h 473705"/>
                <a:gd name="connsiteX3" fmla="*/ 350923 w 1702362"/>
                <a:gd name="connsiteY3" fmla="*/ 15701 h 473705"/>
                <a:gd name="connsiteX4" fmla="*/ 58823 w 1702362"/>
                <a:gd name="connsiteY4" fmla="*/ 123651 h 473705"/>
                <a:gd name="connsiteX5" fmla="*/ 20723 w 1702362"/>
                <a:gd name="connsiteY5" fmla="*/ 257001 h 473705"/>
                <a:gd name="connsiteX6" fmla="*/ 306473 w 1702362"/>
                <a:gd name="connsiteY6" fmla="*/ 422101 h 473705"/>
                <a:gd name="connsiteX7" fmla="*/ 646181 w 1702362"/>
                <a:gd name="connsiteY7" fmla="*/ 472967 h 473705"/>
                <a:gd name="connsiteX8" fmla="*/ 1205357 w 1702362"/>
                <a:gd name="connsiteY8" fmla="*/ 422786 h 473705"/>
                <a:gd name="connsiteX9" fmla="*/ 1456405 w 1702362"/>
                <a:gd name="connsiteY9" fmla="*/ 431153 h 473705"/>
                <a:gd name="connsiteX10" fmla="*/ 1614026 w 1702362"/>
                <a:gd name="connsiteY10" fmla="*/ 354935 h 473705"/>
                <a:gd name="connsiteX0" fmla="*/ 1702362 w 1702362"/>
                <a:gd name="connsiteY0" fmla="*/ 196178 h 473794"/>
                <a:gd name="connsiteX1" fmla="*/ 1227223 w 1702362"/>
                <a:gd name="connsiteY1" fmla="*/ 15701 h 473794"/>
                <a:gd name="connsiteX2" fmla="*/ 662073 w 1702362"/>
                <a:gd name="connsiteY2" fmla="*/ 9351 h 473794"/>
                <a:gd name="connsiteX3" fmla="*/ 350923 w 1702362"/>
                <a:gd name="connsiteY3" fmla="*/ 15701 h 473794"/>
                <a:gd name="connsiteX4" fmla="*/ 58823 w 1702362"/>
                <a:gd name="connsiteY4" fmla="*/ 123651 h 473794"/>
                <a:gd name="connsiteX5" fmla="*/ 20723 w 1702362"/>
                <a:gd name="connsiteY5" fmla="*/ 257001 h 473794"/>
                <a:gd name="connsiteX6" fmla="*/ 306473 w 1702362"/>
                <a:gd name="connsiteY6" fmla="*/ 422101 h 473794"/>
                <a:gd name="connsiteX7" fmla="*/ 646181 w 1702362"/>
                <a:gd name="connsiteY7" fmla="*/ 472967 h 473794"/>
                <a:gd name="connsiteX8" fmla="*/ 1205357 w 1702362"/>
                <a:gd name="connsiteY8" fmla="*/ 422786 h 473794"/>
                <a:gd name="connsiteX9" fmla="*/ 1460064 w 1702362"/>
                <a:gd name="connsiteY9" fmla="*/ 394110 h 473794"/>
                <a:gd name="connsiteX10" fmla="*/ 1614026 w 1702362"/>
                <a:gd name="connsiteY10" fmla="*/ 354935 h 473794"/>
                <a:gd name="connsiteX0" fmla="*/ 1671073 w 1671073"/>
                <a:gd name="connsiteY0" fmla="*/ 196178 h 473794"/>
                <a:gd name="connsiteX1" fmla="*/ 1195934 w 1671073"/>
                <a:gd name="connsiteY1" fmla="*/ 15701 h 473794"/>
                <a:gd name="connsiteX2" fmla="*/ 630784 w 1671073"/>
                <a:gd name="connsiteY2" fmla="*/ 9351 h 473794"/>
                <a:gd name="connsiteX3" fmla="*/ 319634 w 1671073"/>
                <a:gd name="connsiteY3" fmla="*/ 15701 h 473794"/>
                <a:gd name="connsiteX4" fmla="*/ 27534 w 1671073"/>
                <a:gd name="connsiteY4" fmla="*/ 123651 h 473794"/>
                <a:gd name="connsiteX5" fmla="*/ 40317 w 1671073"/>
                <a:gd name="connsiteY5" fmla="*/ 315284 h 473794"/>
                <a:gd name="connsiteX6" fmla="*/ 275184 w 1671073"/>
                <a:gd name="connsiteY6" fmla="*/ 422101 h 473794"/>
                <a:gd name="connsiteX7" fmla="*/ 614892 w 1671073"/>
                <a:gd name="connsiteY7" fmla="*/ 472967 h 473794"/>
                <a:gd name="connsiteX8" fmla="*/ 1174068 w 1671073"/>
                <a:gd name="connsiteY8" fmla="*/ 422786 h 473794"/>
                <a:gd name="connsiteX9" fmla="*/ 1428775 w 1671073"/>
                <a:gd name="connsiteY9" fmla="*/ 394110 h 473794"/>
                <a:gd name="connsiteX10" fmla="*/ 1582737 w 1671073"/>
                <a:gd name="connsiteY10" fmla="*/ 354935 h 473794"/>
                <a:gd name="connsiteX0" fmla="*/ 1669853 w 1669853"/>
                <a:gd name="connsiteY0" fmla="*/ 196178 h 473794"/>
                <a:gd name="connsiteX1" fmla="*/ 1194714 w 1669853"/>
                <a:gd name="connsiteY1" fmla="*/ 15701 h 473794"/>
                <a:gd name="connsiteX2" fmla="*/ 629564 w 1669853"/>
                <a:gd name="connsiteY2" fmla="*/ 9351 h 473794"/>
                <a:gd name="connsiteX3" fmla="*/ 318414 w 1669853"/>
                <a:gd name="connsiteY3" fmla="*/ 15701 h 473794"/>
                <a:gd name="connsiteX4" fmla="*/ 26314 w 1669853"/>
                <a:gd name="connsiteY4" fmla="*/ 123651 h 473794"/>
                <a:gd name="connsiteX5" fmla="*/ 41894 w 1669853"/>
                <a:gd name="connsiteY5" fmla="*/ 339970 h 473794"/>
                <a:gd name="connsiteX6" fmla="*/ 273964 w 1669853"/>
                <a:gd name="connsiteY6" fmla="*/ 422101 h 473794"/>
                <a:gd name="connsiteX7" fmla="*/ 613672 w 1669853"/>
                <a:gd name="connsiteY7" fmla="*/ 472967 h 473794"/>
                <a:gd name="connsiteX8" fmla="*/ 1172848 w 1669853"/>
                <a:gd name="connsiteY8" fmla="*/ 422786 h 473794"/>
                <a:gd name="connsiteX9" fmla="*/ 1427555 w 1669853"/>
                <a:gd name="connsiteY9" fmla="*/ 394110 h 473794"/>
                <a:gd name="connsiteX10" fmla="*/ 1581517 w 1669853"/>
                <a:gd name="connsiteY10" fmla="*/ 354935 h 473794"/>
                <a:gd name="connsiteX0" fmla="*/ 1672130 w 1672130"/>
                <a:gd name="connsiteY0" fmla="*/ 196178 h 478380"/>
                <a:gd name="connsiteX1" fmla="*/ 1196991 w 1672130"/>
                <a:gd name="connsiteY1" fmla="*/ 15701 h 478380"/>
                <a:gd name="connsiteX2" fmla="*/ 631841 w 1672130"/>
                <a:gd name="connsiteY2" fmla="*/ 9351 h 478380"/>
                <a:gd name="connsiteX3" fmla="*/ 320691 w 1672130"/>
                <a:gd name="connsiteY3" fmla="*/ 15701 h 478380"/>
                <a:gd name="connsiteX4" fmla="*/ 28591 w 1672130"/>
                <a:gd name="connsiteY4" fmla="*/ 123651 h 478380"/>
                <a:gd name="connsiteX5" fmla="*/ 44171 w 1672130"/>
                <a:gd name="connsiteY5" fmla="*/ 339970 h 478380"/>
                <a:gd name="connsiteX6" fmla="*/ 321568 w 1672130"/>
                <a:gd name="connsiteY6" fmla="*/ 469169 h 478380"/>
                <a:gd name="connsiteX7" fmla="*/ 615949 w 1672130"/>
                <a:gd name="connsiteY7" fmla="*/ 472967 h 478380"/>
                <a:gd name="connsiteX8" fmla="*/ 1175125 w 1672130"/>
                <a:gd name="connsiteY8" fmla="*/ 422786 h 478380"/>
                <a:gd name="connsiteX9" fmla="*/ 1429832 w 1672130"/>
                <a:gd name="connsiteY9" fmla="*/ 394110 h 478380"/>
                <a:gd name="connsiteX10" fmla="*/ 1583794 w 1672130"/>
                <a:gd name="connsiteY10" fmla="*/ 354935 h 478380"/>
                <a:gd name="connsiteX0" fmla="*/ 1661164 w 1661164"/>
                <a:gd name="connsiteY0" fmla="*/ 196178 h 477721"/>
                <a:gd name="connsiteX1" fmla="*/ 1186025 w 1661164"/>
                <a:gd name="connsiteY1" fmla="*/ 15701 h 477721"/>
                <a:gd name="connsiteX2" fmla="*/ 620875 w 1661164"/>
                <a:gd name="connsiteY2" fmla="*/ 9351 h 477721"/>
                <a:gd name="connsiteX3" fmla="*/ 309725 w 1661164"/>
                <a:gd name="connsiteY3" fmla="*/ 15701 h 477721"/>
                <a:gd name="connsiteX4" fmla="*/ 17625 w 1661164"/>
                <a:gd name="connsiteY4" fmla="*/ 123651 h 477721"/>
                <a:gd name="connsiteX5" fmla="*/ 62784 w 1661164"/>
                <a:gd name="connsiteY5" fmla="*/ 348904 h 477721"/>
                <a:gd name="connsiteX6" fmla="*/ 310602 w 1661164"/>
                <a:gd name="connsiteY6" fmla="*/ 469169 h 477721"/>
                <a:gd name="connsiteX7" fmla="*/ 604983 w 1661164"/>
                <a:gd name="connsiteY7" fmla="*/ 472967 h 477721"/>
                <a:gd name="connsiteX8" fmla="*/ 1164159 w 1661164"/>
                <a:gd name="connsiteY8" fmla="*/ 422786 h 477721"/>
                <a:gd name="connsiteX9" fmla="*/ 1418866 w 1661164"/>
                <a:gd name="connsiteY9" fmla="*/ 394110 h 477721"/>
                <a:gd name="connsiteX10" fmla="*/ 1572828 w 1661164"/>
                <a:gd name="connsiteY10" fmla="*/ 354935 h 477721"/>
                <a:gd name="connsiteX0" fmla="*/ 1661164 w 1661164"/>
                <a:gd name="connsiteY0" fmla="*/ 196178 h 487114"/>
                <a:gd name="connsiteX1" fmla="*/ 1186025 w 1661164"/>
                <a:gd name="connsiteY1" fmla="*/ 15701 h 487114"/>
                <a:gd name="connsiteX2" fmla="*/ 620875 w 1661164"/>
                <a:gd name="connsiteY2" fmla="*/ 9351 h 487114"/>
                <a:gd name="connsiteX3" fmla="*/ 309725 w 1661164"/>
                <a:gd name="connsiteY3" fmla="*/ 15701 h 487114"/>
                <a:gd name="connsiteX4" fmla="*/ 17625 w 1661164"/>
                <a:gd name="connsiteY4" fmla="*/ 123651 h 487114"/>
                <a:gd name="connsiteX5" fmla="*/ 62784 w 1661164"/>
                <a:gd name="connsiteY5" fmla="*/ 348904 h 487114"/>
                <a:gd name="connsiteX6" fmla="*/ 310602 w 1661164"/>
                <a:gd name="connsiteY6" fmla="*/ 469169 h 487114"/>
                <a:gd name="connsiteX7" fmla="*/ 602224 w 1661164"/>
                <a:gd name="connsiteY7" fmla="*/ 486439 h 487114"/>
                <a:gd name="connsiteX8" fmla="*/ 1164159 w 1661164"/>
                <a:gd name="connsiteY8" fmla="*/ 422786 h 487114"/>
                <a:gd name="connsiteX9" fmla="*/ 1418866 w 1661164"/>
                <a:gd name="connsiteY9" fmla="*/ 394110 h 487114"/>
                <a:gd name="connsiteX10" fmla="*/ 1572828 w 1661164"/>
                <a:gd name="connsiteY10" fmla="*/ 354935 h 487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1164" h="487114">
                  <a:moveTo>
                    <a:pt x="1661164" y="196178"/>
                  </a:moveTo>
                  <a:cubicBezTo>
                    <a:pt x="1546864" y="122624"/>
                    <a:pt x="1359407" y="46839"/>
                    <a:pt x="1186025" y="15701"/>
                  </a:cubicBezTo>
                  <a:cubicBezTo>
                    <a:pt x="1012644" y="-15437"/>
                    <a:pt x="766925" y="9351"/>
                    <a:pt x="620875" y="9351"/>
                  </a:cubicBezTo>
                  <a:cubicBezTo>
                    <a:pt x="474825" y="9351"/>
                    <a:pt x="410267" y="-3349"/>
                    <a:pt x="309725" y="15701"/>
                  </a:cubicBezTo>
                  <a:cubicBezTo>
                    <a:pt x="209183" y="34751"/>
                    <a:pt x="58782" y="68117"/>
                    <a:pt x="17625" y="123651"/>
                  </a:cubicBezTo>
                  <a:cubicBezTo>
                    <a:pt x="-23532" y="179185"/>
                    <a:pt x="13955" y="291318"/>
                    <a:pt x="62784" y="348904"/>
                  </a:cubicBezTo>
                  <a:cubicBezTo>
                    <a:pt x="111613" y="406490"/>
                    <a:pt x="220695" y="446247"/>
                    <a:pt x="310602" y="469169"/>
                  </a:cubicBezTo>
                  <a:cubicBezTo>
                    <a:pt x="400509" y="492091"/>
                    <a:pt x="451941" y="479031"/>
                    <a:pt x="602224" y="486439"/>
                  </a:cubicBezTo>
                  <a:cubicBezTo>
                    <a:pt x="752507" y="493847"/>
                    <a:pt x="1028052" y="438174"/>
                    <a:pt x="1164159" y="422786"/>
                  </a:cubicBezTo>
                  <a:cubicBezTo>
                    <a:pt x="1300266" y="407398"/>
                    <a:pt x="1351224" y="412713"/>
                    <a:pt x="1418866" y="394110"/>
                  </a:cubicBezTo>
                  <a:cubicBezTo>
                    <a:pt x="1486508" y="375507"/>
                    <a:pt x="1581824" y="369751"/>
                    <a:pt x="1572828" y="354935"/>
                  </a:cubicBezTo>
                </a:path>
              </a:pathLst>
            </a:custGeom>
            <a:noFill/>
            <a:ln w="50800">
              <a:solidFill>
                <a:schemeClr val="accent2">
                  <a:alpha val="70000"/>
                </a:schemeClr>
              </a:solidFill>
              <a:prstDash val="sysDot"/>
              <a:headEnd type="stealt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20" name="テキスト ボックス 19">
              <a:extLst>
                <a:ext uri="{FF2B5EF4-FFF2-40B4-BE49-F238E27FC236}">
                  <a16:creationId xmlns:a16="http://schemas.microsoft.com/office/drawing/2014/main" id="{28867DD4-1884-41C6-AAE0-478DB906CA78}"/>
                </a:ext>
              </a:extLst>
            </p:cNvPr>
            <p:cNvSpPr txBox="1"/>
            <p:nvPr/>
          </p:nvSpPr>
          <p:spPr>
            <a:xfrm>
              <a:off x="4676353" y="7907698"/>
              <a:ext cx="479610" cy="246221"/>
            </a:xfrm>
            <a:prstGeom prst="rect">
              <a:avLst/>
            </a:prstGeom>
            <a:noFill/>
          </p:spPr>
          <p:txBody>
            <a:bodyPr wrap="square" rtlCol="0">
              <a:spAutoFit/>
            </a:bodyPr>
            <a:lstStyle/>
            <a:p>
              <a:pPr algn="ctr"/>
              <a:r>
                <a:rPr kumimoji="1" lang="ja-JP" altLang="en-US" sz="1000" b="1" dirty="0">
                  <a:latin typeface="UD デジタル 教科書体 NK-R" panose="02020400000000000000" pitchFamily="18" charset="-128"/>
                  <a:ea typeface="UD デジタル 教科書体 NK-R" panose="02020400000000000000" pitchFamily="18" charset="-128"/>
                </a:rPr>
                <a:t>大阪</a:t>
              </a:r>
            </a:p>
          </p:txBody>
        </p:sp>
        <p:sp>
          <p:nvSpPr>
            <p:cNvPr id="21" name="テキスト ボックス 20">
              <a:extLst>
                <a:ext uri="{FF2B5EF4-FFF2-40B4-BE49-F238E27FC236}">
                  <a16:creationId xmlns:a16="http://schemas.microsoft.com/office/drawing/2014/main" id="{52592D62-59C1-411F-93A0-DBE38BF6F33F}"/>
                </a:ext>
              </a:extLst>
            </p:cNvPr>
            <p:cNvSpPr txBox="1">
              <a:spLocks/>
            </p:cNvSpPr>
            <p:nvPr/>
          </p:nvSpPr>
          <p:spPr>
            <a:xfrm>
              <a:off x="6186112" y="7615981"/>
              <a:ext cx="484201" cy="215444"/>
            </a:xfrm>
            <a:prstGeom prst="rect">
              <a:avLst/>
            </a:prstGeom>
            <a:noFill/>
          </p:spPr>
          <p:txBody>
            <a:bodyPr wrap="square" rtlCol="0">
              <a:spAutoFit/>
            </a:bodyPr>
            <a:lstStyle/>
            <a:p>
              <a:pPr algn="ctr"/>
              <a:r>
                <a:rPr kumimoji="1" lang="ja-JP" altLang="en-US" sz="800" b="1" dirty="0">
                  <a:latin typeface="UD デジタル 教科書体 NK-R" panose="02020400000000000000" pitchFamily="18" charset="-128"/>
                  <a:ea typeface="UD デジタル 教科書体 NK-R" panose="02020400000000000000" pitchFamily="18" charset="-128"/>
                </a:rPr>
                <a:t>東京</a:t>
              </a:r>
            </a:p>
          </p:txBody>
        </p:sp>
        <p:sp>
          <p:nvSpPr>
            <p:cNvPr id="22" name="矢印: 左右 19">
              <a:extLst>
                <a:ext uri="{FF2B5EF4-FFF2-40B4-BE49-F238E27FC236}">
                  <a16:creationId xmlns:a16="http://schemas.microsoft.com/office/drawing/2014/main" id="{23F623A2-D59F-40D7-83A3-C58D42C46269}"/>
                </a:ext>
              </a:extLst>
            </p:cNvPr>
            <p:cNvSpPr/>
            <p:nvPr/>
          </p:nvSpPr>
          <p:spPr>
            <a:xfrm rot="20867779">
              <a:off x="3182767" y="7810429"/>
              <a:ext cx="3451451" cy="473093"/>
            </a:xfrm>
            <a:prstGeom prst="leftRightArrow">
              <a:avLst>
                <a:gd name="adj1" fmla="val 75423"/>
                <a:gd name="adj2" fmla="val 3503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23" name="矢印: 左右 25">
              <a:extLst>
                <a:ext uri="{FF2B5EF4-FFF2-40B4-BE49-F238E27FC236}">
                  <a16:creationId xmlns:a16="http://schemas.microsoft.com/office/drawing/2014/main" id="{0AC26DA6-F562-40C3-AF9C-EF6F054FFAF0}"/>
                </a:ext>
              </a:extLst>
            </p:cNvPr>
            <p:cNvSpPr/>
            <p:nvPr/>
          </p:nvSpPr>
          <p:spPr>
            <a:xfrm rot="20867779">
              <a:off x="3231066" y="8180336"/>
              <a:ext cx="2937641" cy="432584"/>
            </a:xfrm>
            <a:prstGeom prst="leftRightArrow">
              <a:avLst>
                <a:gd name="adj1" fmla="val 75423"/>
                <a:gd name="adj2" fmla="val 3503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24" name="テキスト ボックス 23">
              <a:extLst>
                <a:ext uri="{FF2B5EF4-FFF2-40B4-BE49-F238E27FC236}">
                  <a16:creationId xmlns:a16="http://schemas.microsoft.com/office/drawing/2014/main" id="{A64A242C-20D3-4EB8-9FFD-03FA9F65DBB9}"/>
                </a:ext>
              </a:extLst>
            </p:cNvPr>
            <p:cNvSpPr txBox="1"/>
            <p:nvPr/>
          </p:nvSpPr>
          <p:spPr>
            <a:xfrm rot="20880000">
              <a:off x="3523752" y="8478749"/>
              <a:ext cx="1236043" cy="215444"/>
            </a:xfrm>
            <a:prstGeom prst="rect">
              <a:avLst/>
            </a:prstGeom>
            <a:noFill/>
          </p:spPr>
          <p:txBody>
            <a:bodyPr wrap="square" rtlCol="0">
              <a:spAutoFit/>
            </a:bodyPr>
            <a:lstStyle/>
            <a:p>
              <a:pPr algn="ctr"/>
              <a:r>
                <a:rPr kumimoji="1" lang="ja-JP" altLang="en-US" sz="800" dirty="0">
                  <a:latin typeface="UD デジタル 教科書体 NK-R" panose="02020400000000000000" pitchFamily="18" charset="-128"/>
                  <a:ea typeface="UD デジタル 教科書体 NK-R" panose="02020400000000000000" pitchFamily="18" charset="-128"/>
                </a:rPr>
                <a:t>太平洋新国土軸の主軸</a:t>
              </a:r>
            </a:p>
          </p:txBody>
        </p:sp>
        <p:sp>
          <p:nvSpPr>
            <p:cNvPr id="25" name="テキスト ボックス 24">
              <a:extLst>
                <a:ext uri="{FF2B5EF4-FFF2-40B4-BE49-F238E27FC236}">
                  <a16:creationId xmlns:a16="http://schemas.microsoft.com/office/drawing/2014/main" id="{4148065B-5211-47F3-BF78-40B9A165517B}"/>
                </a:ext>
              </a:extLst>
            </p:cNvPr>
            <p:cNvSpPr txBox="1"/>
            <p:nvPr/>
          </p:nvSpPr>
          <p:spPr>
            <a:xfrm rot="20880000">
              <a:off x="3573665" y="8015568"/>
              <a:ext cx="1044933" cy="215444"/>
            </a:xfrm>
            <a:prstGeom prst="rect">
              <a:avLst/>
            </a:prstGeom>
            <a:noFill/>
          </p:spPr>
          <p:txBody>
            <a:bodyPr wrap="square" rtlCol="0">
              <a:spAutoFit/>
            </a:bodyPr>
            <a:lstStyle/>
            <a:p>
              <a:pPr algn="ctr"/>
              <a:r>
                <a:rPr kumimoji="1" lang="ja-JP" altLang="en-US" sz="800" dirty="0">
                  <a:latin typeface="UD デジタル 教科書体 NK-R" panose="02020400000000000000" pitchFamily="18" charset="-128"/>
                  <a:ea typeface="UD デジタル 教科書体 NK-R" panose="02020400000000000000" pitchFamily="18" charset="-128"/>
                </a:rPr>
                <a:t>西日本国土軸</a:t>
              </a:r>
            </a:p>
          </p:txBody>
        </p:sp>
        <p:sp>
          <p:nvSpPr>
            <p:cNvPr id="26" name="フリーフォーム 25"/>
            <p:cNvSpPr/>
            <p:nvPr/>
          </p:nvSpPr>
          <p:spPr>
            <a:xfrm>
              <a:off x="5024360" y="7359106"/>
              <a:ext cx="324510" cy="605923"/>
            </a:xfrm>
            <a:custGeom>
              <a:avLst/>
              <a:gdLst>
                <a:gd name="connsiteX0" fmla="*/ 228600 w 228600"/>
                <a:gd name="connsiteY0" fmla="*/ 0 h 498475"/>
                <a:gd name="connsiteX1" fmla="*/ 69850 w 228600"/>
                <a:gd name="connsiteY1" fmla="*/ 104775 h 498475"/>
                <a:gd name="connsiteX2" fmla="*/ 6350 w 228600"/>
                <a:gd name="connsiteY2" fmla="*/ 203200 h 498475"/>
                <a:gd name="connsiteX3" fmla="*/ 22225 w 228600"/>
                <a:gd name="connsiteY3" fmla="*/ 447675 h 498475"/>
                <a:gd name="connsiteX4" fmla="*/ 0 w 228600"/>
                <a:gd name="connsiteY4" fmla="*/ 498475 h 498475"/>
                <a:gd name="connsiteX0" fmla="*/ 406400 w 406400"/>
                <a:gd name="connsiteY0" fmla="*/ 0 h 625475"/>
                <a:gd name="connsiteX1" fmla="*/ 69850 w 406400"/>
                <a:gd name="connsiteY1" fmla="*/ 231775 h 625475"/>
                <a:gd name="connsiteX2" fmla="*/ 6350 w 406400"/>
                <a:gd name="connsiteY2" fmla="*/ 330200 h 625475"/>
                <a:gd name="connsiteX3" fmla="*/ 22225 w 406400"/>
                <a:gd name="connsiteY3" fmla="*/ 574675 h 625475"/>
                <a:gd name="connsiteX4" fmla="*/ 0 w 406400"/>
                <a:gd name="connsiteY4" fmla="*/ 625475 h 625475"/>
                <a:gd name="connsiteX0" fmla="*/ 406400 w 406400"/>
                <a:gd name="connsiteY0" fmla="*/ 0 h 625475"/>
                <a:gd name="connsiteX1" fmla="*/ 212725 w 406400"/>
                <a:gd name="connsiteY1" fmla="*/ 133350 h 625475"/>
                <a:gd name="connsiteX2" fmla="*/ 69850 w 406400"/>
                <a:gd name="connsiteY2" fmla="*/ 231775 h 625475"/>
                <a:gd name="connsiteX3" fmla="*/ 6350 w 406400"/>
                <a:gd name="connsiteY3" fmla="*/ 330200 h 625475"/>
                <a:gd name="connsiteX4" fmla="*/ 22225 w 406400"/>
                <a:gd name="connsiteY4" fmla="*/ 574675 h 625475"/>
                <a:gd name="connsiteX5" fmla="*/ 0 w 406400"/>
                <a:gd name="connsiteY5" fmla="*/ 625475 h 625475"/>
                <a:gd name="connsiteX0" fmla="*/ 266700 w 266700"/>
                <a:gd name="connsiteY0" fmla="*/ 0 h 615950"/>
                <a:gd name="connsiteX1" fmla="*/ 212725 w 266700"/>
                <a:gd name="connsiteY1" fmla="*/ 123825 h 615950"/>
                <a:gd name="connsiteX2" fmla="*/ 69850 w 266700"/>
                <a:gd name="connsiteY2" fmla="*/ 222250 h 615950"/>
                <a:gd name="connsiteX3" fmla="*/ 6350 w 266700"/>
                <a:gd name="connsiteY3" fmla="*/ 320675 h 615950"/>
                <a:gd name="connsiteX4" fmla="*/ 22225 w 266700"/>
                <a:gd name="connsiteY4" fmla="*/ 565150 h 615950"/>
                <a:gd name="connsiteX5" fmla="*/ 0 w 266700"/>
                <a:gd name="connsiteY5" fmla="*/ 615950 h 615950"/>
                <a:gd name="connsiteX0" fmla="*/ 561975 w 561975"/>
                <a:gd name="connsiteY0" fmla="*/ 0 h 1193800"/>
                <a:gd name="connsiteX1" fmla="*/ 212725 w 561975"/>
                <a:gd name="connsiteY1" fmla="*/ 701675 h 1193800"/>
                <a:gd name="connsiteX2" fmla="*/ 69850 w 561975"/>
                <a:gd name="connsiteY2" fmla="*/ 800100 h 1193800"/>
                <a:gd name="connsiteX3" fmla="*/ 6350 w 561975"/>
                <a:gd name="connsiteY3" fmla="*/ 898525 h 1193800"/>
                <a:gd name="connsiteX4" fmla="*/ 22225 w 561975"/>
                <a:gd name="connsiteY4" fmla="*/ 1143000 h 1193800"/>
                <a:gd name="connsiteX5" fmla="*/ 0 w 561975"/>
                <a:gd name="connsiteY5" fmla="*/ 1193800 h 1193800"/>
                <a:gd name="connsiteX0" fmla="*/ 561975 w 561975"/>
                <a:gd name="connsiteY0" fmla="*/ 0 h 1193800"/>
                <a:gd name="connsiteX1" fmla="*/ 244475 w 561975"/>
                <a:gd name="connsiteY1" fmla="*/ 415924 h 1193800"/>
                <a:gd name="connsiteX2" fmla="*/ 212725 w 561975"/>
                <a:gd name="connsiteY2" fmla="*/ 701675 h 1193800"/>
                <a:gd name="connsiteX3" fmla="*/ 69850 w 561975"/>
                <a:gd name="connsiteY3" fmla="*/ 800100 h 1193800"/>
                <a:gd name="connsiteX4" fmla="*/ 6350 w 561975"/>
                <a:gd name="connsiteY4" fmla="*/ 898525 h 1193800"/>
                <a:gd name="connsiteX5" fmla="*/ 22225 w 561975"/>
                <a:gd name="connsiteY5" fmla="*/ 1143000 h 1193800"/>
                <a:gd name="connsiteX6" fmla="*/ 0 w 561975"/>
                <a:gd name="connsiteY6" fmla="*/ 1193800 h 1193800"/>
                <a:gd name="connsiteX0" fmla="*/ 561975 w 561975"/>
                <a:gd name="connsiteY0" fmla="*/ 0 h 1193800"/>
                <a:gd name="connsiteX1" fmla="*/ 244475 w 561975"/>
                <a:gd name="connsiteY1" fmla="*/ 415924 h 1193800"/>
                <a:gd name="connsiteX2" fmla="*/ 263525 w 561975"/>
                <a:gd name="connsiteY2" fmla="*/ 600074 h 1193800"/>
                <a:gd name="connsiteX3" fmla="*/ 212725 w 561975"/>
                <a:gd name="connsiteY3" fmla="*/ 701675 h 1193800"/>
                <a:gd name="connsiteX4" fmla="*/ 69850 w 561975"/>
                <a:gd name="connsiteY4" fmla="*/ 800100 h 1193800"/>
                <a:gd name="connsiteX5" fmla="*/ 6350 w 561975"/>
                <a:gd name="connsiteY5" fmla="*/ 898525 h 1193800"/>
                <a:gd name="connsiteX6" fmla="*/ 22225 w 561975"/>
                <a:gd name="connsiteY6" fmla="*/ 1143000 h 1193800"/>
                <a:gd name="connsiteX7" fmla="*/ 0 w 561975"/>
                <a:gd name="connsiteY7" fmla="*/ 1193800 h 1193800"/>
                <a:gd name="connsiteX0" fmla="*/ 561975 w 561975"/>
                <a:gd name="connsiteY0" fmla="*/ 0 h 1193800"/>
                <a:gd name="connsiteX1" fmla="*/ 282575 w 561975"/>
                <a:gd name="connsiteY1" fmla="*/ 415924 h 1193800"/>
                <a:gd name="connsiteX2" fmla="*/ 263525 w 561975"/>
                <a:gd name="connsiteY2" fmla="*/ 600074 h 1193800"/>
                <a:gd name="connsiteX3" fmla="*/ 212725 w 561975"/>
                <a:gd name="connsiteY3" fmla="*/ 701675 h 1193800"/>
                <a:gd name="connsiteX4" fmla="*/ 69850 w 561975"/>
                <a:gd name="connsiteY4" fmla="*/ 800100 h 1193800"/>
                <a:gd name="connsiteX5" fmla="*/ 6350 w 561975"/>
                <a:gd name="connsiteY5" fmla="*/ 898525 h 1193800"/>
                <a:gd name="connsiteX6" fmla="*/ 22225 w 561975"/>
                <a:gd name="connsiteY6" fmla="*/ 1143000 h 1193800"/>
                <a:gd name="connsiteX7" fmla="*/ 0 w 561975"/>
                <a:gd name="connsiteY7" fmla="*/ 1193800 h 1193800"/>
                <a:gd name="connsiteX0" fmla="*/ 619125 w 619125"/>
                <a:gd name="connsiteY0" fmla="*/ 0 h 1168400"/>
                <a:gd name="connsiteX1" fmla="*/ 282575 w 619125"/>
                <a:gd name="connsiteY1" fmla="*/ 390524 h 1168400"/>
                <a:gd name="connsiteX2" fmla="*/ 263525 w 619125"/>
                <a:gd name="connsiteY2" fmla="*/ 574674 h 1168400"/>
                <a:gd name="connsiteX3" fmla="*/ 212725 w 619125"/>
                <a:gd name="connsiteY3" fmla="*/ 676275 h 1168400"/>
                <a:gd name="connsiteX4" fmla="*/ 69850 w 619125"/>
                <a:gd name="connsiteY4" fmla="*/ 774700 h 1168400"/>
                <a:gd name="connsiteX5" fmla="*/ 6350 w 619125"/>
                <a:gd name="connsiteY5" fmla="*/ 873125 h 1168400"/>
                <a:gd name="connsiteX6" fmla="*/ 22225 w 619125"/>
                <a:gd name="connsiteY6" fmla="*/ 1117600 h 1168400"/>
                <a:gd name="connsiteX7" fmla="*/ 0 w 619125"/>
                <a:gd name="connsiteY7" fmla="*/ 1168400 h 1168400"/>
                <a:gd name="connsiteX0" fmla="*/ 619125 w 619125"/>
                <a:gd name="connsiteY0" fmla="*/ 0 h 1168400"/>
                <a:gd name="connsiteX1" fmla="*/ 327025 w 619125"/>
                <a:gd name="connsiteY1" fmla="*/ 409574 h 1168400"/>
                <a:gd name="connsiteX2" fmla="*/ 263525 w 619125"/>
                <a:gd name="connsiteY2" fmla="*/ 574674 h 1168400"/>
                <a:gd name="connsiteX3" fmla="*/ 212725 w 619125"/>
                <a:gd name="connsiteY3" fmla="*/ 676275 h 1168400"/>
                <a:gd name="connsiteX4" fmla="*/ 69850 w 619125"/>
                <a:gd name="connsiteY4" fmla="*/ 774700 h 1168400"/>
                <a:gd name="connsiteX5" fmla="*/ 6350 w 619125"/>
                <a:gd name="connsiteY5" fmla="*/ 873125 h 1168400"/>
                <a:gd name="connsiteX6" fmla="*/ 22225 w 619125"/>
                <a:gd name="connsiteY6" fmla="*/ 1117600 h 1168400"/>
                <a:gd name="connsiteX7" fmla="*/ 0 w 619125"/>
                <a:gd name="connsiteY7" fmla="*/ 1168400 h 1168400"/>
                <a:gd name="connsiteX0" fmla="*/ 619125 w 619125"/>
                <a:gd name="connsiteY0" fmla="*/ 0 h 1168400"/>
                <a:gd name="connsiteX1" fmla="*/ 346075 w 619125"/>
                <a:gd name="connsiteY1" fmla="*/ 409574 h 1168400"/>
                <a:gd name="connsiteX2" fmla="*/ 263525 w 619125"/>
                <a:gd name="connsiteY2" fmla="*/ 574674 h 1168400"/>
                <a:gd name="connsiteX3" fmla="*/ 212725 w 619125"/>
                <a:gd name="connsiteY3" fmla="*/ 676275 h 1168400"/>
                <a:gd name="connsiteX4" fmla="*/ 69850 w 619125"/>
                <a:gd name="connsiteY4" fmla="*/ 774700 h 1168400"/>
                <a:gd name="connsiteX5" fmla="*/ 6350 w 619125"/>
                <a:gd name="connsiteY5" fmla="*/ 873125 h 1168400"/>
                <a:gd name="connsiteX6" fmla="*/ 22225 w 619125"/>
                <a:gd name="connsiteY6" fmla="*/ 1117600 h 1168400"/>
                <a:gd name="connsiteX7" fmla="*/ 0 w 619125"/>
                <a:gd name="connsiteY7" fmla="*/ 1168400 h 1168400"/>
                <a:gd name="connsiteX0" fmla="*/ 619125 w 619125"/>
                <a:gd name="connsiteY0" fmla="*/ 0 h 1168400"/>
                <a:gd name="connsiteX1" fmla="*/ 346075 w 619125"/>
                <a:gd name="connsiteY1" fmla="*/ 409574 h 1168400"/>
                <a:gd name="connsiteX2" fmla="*/ 263525 w 619125"/>
                <a:gd name="connsiteY2" fmla="*/ 574674 h 1168400"/>
                <a:gd name="connsiteX3" fmla="*/ 212725 w 619125"/>
                <a:gd name="connsiteY3" fmla="*/ 676275 h 1168400"/>
                <a:gd name="connsiteX4" fmla="*/ 82550 w 619125"/>
                <a:gd name="connsiteY4" fmla="*/ 806450 h 1168400"/>
                <a:gd name="connsiteX5" fmla="*/ 6350 w 619125"/>
                <a:gd name="connsiteY5" fmla="*/ 873125 h 1168400"/>
                <a:gd name="connsiteX6" fmla="*/ 22225 w 619125"/>
                <a:gd name="connsiteY6" fmla="*/ 1117600 h 1168400"/>
                <a:gd name="connsiteX7" fmla="*/ 0 w 619125"/>
                <a:gd name="connsiteY7" fmla="*/ 1168400 h 1168400"/>
                <a:gd name="connsiteX0" fmla="*/ 619125 w 619125"/>
                <a:gd name="connsiteY0" fmla="*/ 0 h 1168400"/>
                <a:gd name="connsiteX1" fmla="*/ 346075 w 619125"/>
                <a:gd name="connsiteY1" fmla="*/ 409574 h 1168400"/>
                <a:gd name="connsiteX2" fmla="*/ 263525 w 619125"/>
                <a:gd name="connsiteY2" fmla="*/ 574674 h 1168400"/>
                <a:gd name="connsiteX3" fmla="*/ 212725 w 619125"/>
                <a:gd name="connsiteY3" fmla="*/ 676275 h 1168400"/>
                <a:gd name="connsiteX4" fmla="*/ 82550 w 619125"/>
                <a:gd name="connsiteY4" fmla="*/ 806450 h 1168400"/>
                <a:gd name="connsiteX5" fmla="*/ 25400 w 619125"/>
                <a:gd name="connsiteY5" fmla="*/ 936625 h 1168400"/>
                <a:gd name="connsiteX6" fmla="*/ 22225 w 619125"/>
                <a:gd name="connsiteY6" fmla="*/ 1117600 h 1168400"/>
                <a:gd name="connsiteX7" fmla="*/ 0 w 619125"/>
                <a:gd name="connsiteY7" fmla="*/ 1168400 h 1168400"/>
                <a:gd name="connsiteX0" fmla="*/ 619125 w 619125"/>
                <a:gd name="connsiteY0" fmla="*/ 0 h 1168400"/>
                <a:gd name="connsiteX1" fmla="*/ 346075 w 619125"/>
                <a:gd name="connsiteY1" fmla="*/ 409574 h 1168400"/>
                <a:gd name="connsiteX2" fmla="*/ 288925 w 619125"/>
                <a:gd name="connsiteY2" fmla="*/ 555624 h 1168400"/>
                <a:gd name="connsiteX3" fmla="*/ 212725 w 619125"/>
                <a:gd name="connsiteY3" fmla="*/ 676275 h 1168400"/>
                <a:gd name="connsiteX4" fmla="*/ 82550 w 619125"/>
                <a:gd name="connsiteY4" fmla="*/ 806450 h 1168400"/>
                <a:gd name="connsiteX5" fmla="*/ 25400 w 619125"/>
                <a:gd name="connsiteY5" fmla="*/ 936625 h 1168400"/>
                <a:gd name="connsiteX6" fmla="*/ 22225 w 619125"/>
                <a:gd name="connsiteY6" fmla="*/ 1117600 h 1168400"/>
                <a:gd name="connsiteX7" fmla="*/ 0 w 619125"/>
                <a:gd name="connsiteY7" fmla="*/ 1168400 h 1168400"/>
                <a:gd name="connsiteX0" fmla="*/ 619125 w 619125"/>
                <a:gd name="connsiteY0" fmla="*/ 0 h 1168400"/>
                <a:gd name="connsiteX1" fmla="*/ 365125 w 619125"/>
                <a:gd name="connsiteY1" fmla="*/ 339724 h 1168400"/>
                <a:gd name="connsiteX2" fmla="*/ 288925 w 619125"/>
                <a:gd name="connsiteY2" fmla="*/ 555624 h 1168400"/>
                <a:gd name="connsiteX3" fmla="*/ 212725 w 619125"/>
                <a:gd name="connsiteY3" fmla="*/ 676275 h 1168400"/>
                <a:gd name="connsiteX4" fmla="*/ 82550 w 619125"/>
                <a:gd name="connsiteY4" fmla="*/ 806450 h 1168400"/>
                <a:gd name="connsiteX5" fmla="*/ 25400 w 619125"/>
                <a:gd name="connsiteY5" fmla="*/ 936625 h 1168400"/>
                <a:gd name="connsiteX6" fmla="*/ 22225 w 619125"/>
                <a:gd name="connsiteY6" fmla="*/ 1117600 h 1168400"/>
                <a:gd name="connsiteX7" fmla="*/ 0 w 619125"/>
                <a:gd name="connsiteY7" fmla="*/ 1168400 h 1168400"/>
                <a:gd name="connsiteX0" fmla="*/ 619125 w 619125"/>
                <a:gd name="connsiteY0" fmla="*/ 0 h 1168400"/>
                <a:gd name="connsiteX1" fmla="*/ 365125 w 619125"/>
                <a:gd name="connsiteY1" fmla="*/ 339724 h 1168400"/>
                <a:gd name="connsiteX2" fmla="*/ 276225 w 619125"/>
                <a:gd name="connsiteY2" fmla="*/ 555624 h 1168400"/>
                <a:gd name="connsiteX3" fmla="*/ 212725 w 619125"/>
                <a:gd name="connsiteY3" fmla="*/ 676275 h 1168400"/>
                <a:gd name="connsiteX4" fmla="*/ 82550 w 619125"/>
                <a:gd name="connsiteY4" fmla="*/ 806450 h 1168400"/>
                <a:gd name="connsiteX5" fmla="*/ 25400 w 619125"/>
                <a:gd name="connsiteY5" fmla="*/ 936625 h 1168400"/>
                <a:gd name="connsiteX6" fmla="*/ 22225 w 619125"/>
                <a:gd name="connsiteY6" fmla="*/ 1117600 h 1168400"/>
                <a:gd name="connsiteX7" fmla="*/ 0 w 619125"/>
                <a:gd name="connsiteY7" fmla="*/ 1168400 h 1168400"/>
                <a:gd name="connsiteX0" fmla="*/ 619125 w 619125"/>
                <a:gd name="connsiteY0" fmla="*/ 0 h 1168400"/>
                <a:gd name="connsiteX1" fmla="*/ 365125 w 619125"/>
                <a:gd name="connsiteY1" fmla="*/ 339724 h 1168400"/>
                <a:gd name="connsiteX2" fmla="*/ 288925 w 619125"/>
                <a:gd name="connsiteY2" fmla="*/ 517524 h 1168400"/>
                <a:gd name="connsiteX3" fmla="*/ 212725 w 619125"/>
                <a:gd name="connsiteY3" fmla="*/ 676275 h 1168400"/>
                <a:gd name="connsiteX4" fmla="*/ 82550 w 619125"/>
                <a:gd name="connsiteY4" fmla="*/ 806450 h 1168400"/>
                <a:gd name="connsiteX5" fmla="*/ 25400 w 619125"/>
                <a:gd name="connsiteY5" fmla="*/ 936625 h 1168400"/>
                <a:gd name="connsiteX6" fmla="*/ 22225 w 619125"/>
                <a:gd name="connsiteY6" fmla="*/ 1117600 h 1168400"/>
                <a:gd name="connsiteX7" fmla="*/ 0 w 619125"/>
                <a:gd name="connsiteY7" fmla="*/ 1168400 h 1168400"/>
                <a:gd name="connsiteX0" fmla="*/ 593725 w 593725"/>
                <a:gd name="connsiteY0" fmla="*/ 0 h 1162050"/>
                <a:gd name="connsiteX1" fmla="*/ 365125 w 593725"/>
                <a:gd name="connsiteY1" fmla="*/ 333374 h 1162050"/>
                <a:gd name="connsiteX2" fmla="*/ 288925 w 593725"/>
                <a:gd name="connsiteY2" fmla="*/ 511174 h 1162050"/>
                <a:gd name="connsiteX3" fmla="*/ 212725 w 593725"/>
                <a:gd name="connsiteY3" fmla="*/ 669925 h 1162050"/>
                <a:gd name="connsiteX4" fmla="*/ 82550 w 593725"/>
                <a:gd name="connsiteY4" fmla="*/ 800100 h 1162050"/>
                <a:gd name="connsiteX5" fmla="*/ 25400 w 593725"/>
                <a:gd name="connsiteY5" fmla="*/ 930275 h 1162050"/>
                <a:gd name="connsiteX6" fmla="*/ 22225 w 593725"/>
                <a:gd name="connsiteY6" fmla="*/ 1111250 h 1162050"/>
                <a:gd name="connsiteX7" fmla="*/ 0 w 593725"/>
                <a:gd name="connsiteY7" fmla="*/ 1162050 h 1162050"/>
                <a:gd name="connsiteX0" fmla="*/ 593725 w 593725"/>
                <a:gd name="connsiteY0" fmla="*/ 0 h 1162050"/>
                <a:gd name="connsiteX1" fmla="*/ 365125 w 593725"/>
                <a:gd name="connsiteY1" fmla="*/ 333374 h 1162050"/>
                <a:gd name="connsiteX2" fmla="*/ 288925 w 593725"/>
                <a:gd name="connsiteY2" fmla="*/ 511174 h 1162050"/>
                <a:gd name="connsiteX3" fmla="*/ 212725 w 593725"/>
                <a:gd name="connsiteY3" fmla="*/ 669925 h 1162050"/>
                <a:gd name="connsiteX4" fmla="*/ 82550 w 593725"/>
                <a:gd name="connsiteY4" fmla="*/ 800100 h 1162050"/>
                <a:gd name="connsiteX5" fmla="*/ 25400 w 593725"/>
                <a:gd name="connsiteY5" fmla="*/ 930275 h 1162050"/>
                <a:gd name="connsiteX6" fmla="*/ 22225 w 593725"/>
                <a:gd name="connsiteY6" fmla="*/ 1111250 h 1162050"/>
                <a:gd name="connsiteX7" fmla="*/ 0 w 593725"/>
                <a:gd name="connsiteY7" fmla="*/ 1162050 h 1162050"/>
                <a:gd name="connsiteX0" fmla="*/ 593725 w 593725"/>
                <a:gd name="connsiteY0" fmla="*/ 0 h 1162050"/>
                <a:gd name="connsiteX1" fmla="*/ 365125 w 593725"/>
                <a:gd name="connsiteY1" fmla="*/ 333374 h 1162050"/>
                <a:gd name="connsiteX2" fmla="*/ 288925 w 593725"/>
                <a:gd name="connsiteY2" fmla="*/ 511174 h 1162050"/>
                <a:gd name="connsiteX3" fmla="*/ 212725 w 593725"/>
                <a:gd name="connsiteY3" fmla="*/ 669925 h 1162050"/>
                <a:gd name="connsiteX4" fmla="*/ 82550 w 593725"/>
                <a:gd name="connsiteY4" fmla="*/ 800100 h 1162050"/>
                <a:gd name="connsiteX5" fmla="*/ 25400 w 593725"/>
                <a:gd name="connsiteY5" fmla="*/ 930275 h 1162050"/>
                <a:gd name="connsiteX6" fmla="*/ 22225 w 593725"/>
                <a:gd name="connsiteY6" fmla="*/ 1111250 h 1162050"/>
                <a:gd name="connsiteX7" fmla="*/ 0 w 593725"/>
                <a:gd name="connsiteY7" fmla="*/ 1162050 h 1162050"/>
                <a:gd name="connsiteX0" fmla="*/ 560388 w 560388"/>
                <a:gd name="connsiteY0" fmla="*/ 0 h 1123950"/>
                <a:gd name="connsiteX1" fmla="*/ 365125 w 560388"/>
                <a:gd name="connsiteY1" fmla="*/ 295274 h 1123950"/>
                <a:gd name="connsiteX2" fmla="*/ 288925 w 560388"/>
                <a:gd name="connsiteY2" fmla="*/ 473074 h 1123950"/>
                <a:gd name="connsiteX3" fmla="*/ 212725 w 560388"/>
                <a:gd name="connsiteY3" fmla="*/ 631825 h 1123950"/>
                <a:gd name="connsiteX4" fmla="*/ 82550 w 560388"/>
                <a:gd name="connsiteY4" fmla="*/ 762000 h 1123950"/>
                <a:gd name="connsiteX5" fmla="*/ 25400 w 560388"/>
                <a:gd name="connsiteY5" fmla="*/ 892175 h 1123950"/>
                <a:gd name="connsiteX6" fmla="*/ 22225 w 560388"/>
                <a:gd name="connsiteY6" fmla="*/ 1073150 h 1123950"/>
                <a:gd name="connsiteX7" fmla="*/ 0 w 560388"/>
                <a:gd name="connsiteY7" fmla="*/ 1123950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388" h="1123950">
                  <a:moveTo>
                    <a:pt x="560388" y="0"/>
                  </a:moveTo>
                  <a:cubicBezTo>
                    <a:pt x="448733" y="144991"/>
                    <a:pt x="443442" y="140758"/>
                    <a:pt x="365125" y="295274"/>
                  </a:cubicBezTo>
                  <a:cubicBezTo>
                    <a:pt x="358775" y="348191"/>
                    <a:pt x="295275" y="420157"/>
                    <a:pt x="288925" y="473074"/>
                  </a:cubicBezTo>
                  <a:lnTo>
                    <a:pt x="212725" y="631825"/>
                  </a:lnTo>
                  <a:cubicBezTo>
                    <a:pt x="156633" y="670454"/>
                    <a:pt x="113771" y="718608"/>
                    <a:pt x="82550" y="762000"/>
                  </a:cubicBezTo>
                  <a:cubicBezTo>
                    <a:pt x="51329" y="805392"/>
                    <a:pt x="35454" y="840317"/>
                    <a:pt x="25400" y="892175"/>
                  </a:cubicBezTo>
                  <a:cubicBezTo>
                    <a:pt x="15346" y="944033"/>
                    <a:pt x="26458" y="1034521"/>
                    <a:pt x="22225" y="1073150"/>
                  </a:cubicBezTo>
                  <a:cubicBezTo>
                    <a:pt x="17992" y="1111779"/>
                    <a:pt x="10583" y="1123156"/>
                    <a:pt x="0" y="1123950"/>
                  </a:cubicBezTo>
                </a:path>
              </a:pathLst>
            </a:custGeom>
            <a:noFill/>
            <a:ln w="98425">
              <a:solidFill>
                <a:srgbClr val="92D050"/>
              </a:solidFill>
              <a:prstDash val="sysDot"/>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UD デジタル 教科書体 NK-R" panose="02020400000000000000" pitchFamily="18" charset="-128"/>
                <a:ea typeface="UD デジタル 教科書体 NK-R" panose="02020400000000000000" pitchFamily="18" charset="-128"/>
              </a:endParaRPr>
            </a:p>
          </p:txBody>
        </p:sp>
        <p:sp>
          <p:nvSpPr>
            <p:cNvPr id="27" name="テキスト ボックス 26">
              <a:extLst>
                <a:ext uri="{FF2B5EF4-FFF2-40B4-BE49-F238E27FC236}">
                  <a16:creationId xmlns:a16="http://schemas.microsoft.com/office/drawing/2014/main" id="{56B61DB4-0D1F-4B6F-8D3B-B1E3D90F0E16}"/>
                </a:ext>
              </a:extLst>
            </p:cNvPr>
            <p:cNvSpPr txBox="1"/>
            <p:nvPr/>
          </p:nvSpPr>
          <p:spPr>
            <a:xfrm rot="18139998">
              <a:off x="4768102" y="7282194"/>
              <a:ext cx="720000" cy="215444"/>
            </a:xfrm>
            <a:prstGeom prst="rect">
              <a:avLst/>
            </a:prstGeom>
            <a:solidFill>
              <a:schemeClr val="bg1">
                <a:alpha val="50000"/>
              </a:schemeClr>
            </a:solidFill>
          </p:spPr>
          <p:txBody>
            <a:bodyPr wrap="square" rtlCol="0">
              <a:spAutoFit/>
            </a:bodyPr>
            <a:lstStyle/>
            <a:p>
              <a:r>
                <a:rPr kumimoji="1" lang="ja-JP" altLang="en-US" sz="800" dirty="0">
                  <a:latin typeface="UD デジタル 教科書体 NK-R" panose="02020400000000000000" pitchFamily="18" charset="-128"/>
                  <a:ea typeface="UD デジタル 教科書体 NK-R" panose="02020400000000000000" pitchFamily="18" charset="-128"/>
                </a:rPr>
                <a:t>北陸新幹線</a:t>
              </a:r>
            </a:p>
          </p:txBody>
        </p:sp>
        <p:pic>
          <p:nvPicPr>
            <p:cNvPr id="28" name="図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9104" y="8153171"/>
              <a:ext cx="75041" cy="75041"/>
            </a:xfrm>
            <a:prstGeom prst="rect">
              <a:avLst/>
            </a:prstGeom>
          </p:spPr>
        </p:pic>
        <p:pic>
          <p:nvPicPr>
            <p:cNvPr id="29" name="図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3579" y="8078130"/>
              <a:ext cx="71047" cy="71047"/>
            </a:xfrm>
            <a:prstGeom prst="rect">
              <a:avLst/>
            </a:prstGeom>
          </p:spPr>
        </p:pic>
        <p:pic>
          <p:nvPicPr>
            <p:cNvPr id="30" name="図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0845" y="8054259"/>
              <a:ext cx="71047" cy="71047"/>
            </a:xfrm>
            <a:prstGeom prst="rect">
              <a:avLst/>
            </a:prstGeom>
          </p:spPr>
        </p:pic>
        <p:sp>
          <p:nvSpPr>
            <p:cNvPr id="31" name="テキスト ボックス 30"/>
            <p:cNvSpPr txBox="1"/>
            <p:nvPr/>
          </p:nvSpPr>
          <p:spPr>
            <a:xfrm>
              <a:off x="4755168" y="9319369"/>
              <a:ext cx="1774393" cy="215994"/>
            </a:xfrm>
            <a:prstGeom prst="rect">
              <a:avLst/>
            </a:prstGeom>
            <a:noFill/>
            <a:ln>
              <a:noFill/>
            </a:ln>
          </p:spPr>
          <p:txBody>
            <a:bodyPr wrap="square" rtlCol="0">
              <a:spAutoFit/>
            </a:bodyPr>
            <a:lstStyle/>
            <a:p>
              <a:r>
                <a:rPr lang="ja-JP" altLang="en-US" sz="8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出典：地理院タイルを加工して作成</a:t>
              </a:r>
              <a:endParaRPr lang="en-US" altLang="ja-JP" sz="8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pic>
          <p:nvPicPr>
            <p:cNvPr id="32" name="図 31">
              <a:extLst>
                <a:ext uri="{FF2B5EF4-FFF2-40B4-BE49-F238E27FC236}">
                  <a16:creationId xmlns:a16="http://schemas.microsoft.com/office/drawing/2014/main" id="{4EC1AF09-068D-4D4B-8949-97E0F2E633AD}"/>
                </a:ext>
              </a:extLst>
            </p:cNvPr>
            <p:cNvPicPr>
              <a:picLocks/>
            </p:cNvPicPr>
            <p:nvPr/>
          </p:nvPicPr>
          <p:blipFill rotWithShape="1">
            <a:blip r:embed="rId4"/>
            <a:srcRect l="25700" t="9691" r="9300" b="2812"/>
            <a:stretch/>
          </p:blipFill>
          <p:spPr>
            <a:xfrm>
              <a:off x="183188" y="7199016"/>
              <a:ext cx="2377069" cy="2079188"/>
            </a:xfrm>
            <a:prstGeom prst="rect">
              <a:avLst/>
            </a:prstGeom>
            <a:ln>
              <a:solidFill>
                <a:schemeClr val="bg1">
                  <a:lumMod val="50000"/>
                </a:schemeClr>
              </a:solidFill>
            </a:ln>
          </p:spPr>
        </p:pic>
        <p:sp>
          <p:nvSpPr>
            <p:cNvPr id="33" name="楕円 32">
              <a:extLst>
                <a:ext uri="{FF2B5EF4-FFF2-40B4-BE49-F238E27FC236}">
                  <a16:creationId xmlns:a16="http://schemas.microsoft.com/office/drawing/2014/main" id="{0E4A99A1-329B-4075-9084-67880166E5B5}"/>
                </a:ext>
              </a:extLst>
            </p:cNvPr>
            <p:cNvSpPr/>
            <p:nvPr/>
          </p:nvSpPr>
          <p:spPr>
            <a:xfrm rot="18638943">
              <a:off x="515772" y="7803756"/>
              <a:ext cx="1608962" cy="800483"/>
            </a:xfrm>
            <a:prstGeom prst="ellipse">
              <a:avLst/>
            </a:prstGeom>
            <a:noFill/>
            <a:ln w="19050" cap="flat" cmpd="sng" algn="ctr">
              <a:solidFill>
                <a:srgbClr val="FF0000">
                  <a:alpha val="50000"/>
                </a:srgbClr>
              </a:solidFill>
              <a:prstDash val="solid"/>
              <a:round/>
              <a:headEnd type="none" w="med" len="med"/>
              <a:tailEnd type="none" w="med" len="med"/>
            </a:ln>
            <a:effectLst>
              <a:glow rad="889000">
                <a:srgbClr val="FF0000">
                  <a:alpha val="30000"/>
                </a:srgbClr>
              </a:glow>
            </a:effectLst>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sp>
          <p:nvSpPr>
            <p:cNvPr id="34" name="正方形/長方形 33">
              <a:extLst>
                <a:ext uri="{FF2B5EF4-FFF2-40B4-BE49-F238E27FC236}">
                  <a16:creationId xmlns:a16="http://schemas.microsoft.com/office/drawing/2014/main" id="{0EA0E77C-14BE-4B75-A9E8-EB7D36804528}"/>
                </a:ext>
              </a:extLst>
            </p:cNvPr>
            <p:cNvSpPr/>
            <p:nvPr/>
          </p:nvSpPr>
          <p:spPr>
            <a:xfrm>
              <a:off x="1287903" y="7631971"/>
              <a:ext cx="509916" cy="171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a:solidFill>
                    <a:schemeClr val="tx1"/>
                  </a:solidFill>
                  <a:latin typeface="UD デジタル 教科書体 NK-R" panose="02020400000000000000" pitchFamily="18" charset="-128"/>
                  <a:ea typeface="UD デジタル 教科書体 NK-R" panose="02020400000000000000" pitchFamily="18" charset="-128"/>
                </a:rPr>
                <a:t>夢洲</a:t>
              </a:r>
            </a:p>
          </p:txBody>
        </p:sp>
        <p:sp>
          <p:nvSpPr>
            <p:cNvPr id="35" name="フリーフォーム: 図形 5">
              <a:extLst>
                <a:ext uri="{FF2B5EF4-FFF2-40B4-BE49-F238E27FC236}">
                  <a16:creationId xmlns:a16="http://schemas.microsoft.com/office/drawing/2014/main" id="{96715AFA-ED07-4DEB-978A-73B5FCEB999C}"/>
                </a:ext>
              </a:extLst>
            </p:cNvPr>
            <p:cNvSpPr/>
            <p:nvPr/>
          </p:nvSpPr>
          <p:spPr>
            <a:xfrm>
              <a:off x="1665978" y="7689358"/>
              <a:ext cx="93294" cy="64173"/>
            </a:xfrm>
            <a:custGeom>
              <a:avLst/>
              <a:gdLst>
                <a:gd name="connsiteX0" fmla="*/ 0 w 157480"/>
                <a:gd name="connsiteY0" fmla="*/ 50800 h 111760"/>
                <a:gd name="connsiteX1" fmla="*/ 38100 w 157480"/>
                <a:gd name="connsiteY1" fmla="*/ 0 h 111760"/>
                <a:gd name="connsiteX2" fmla="*/ 86360 w 157480"/>
                <a:gd name="connsiteY2" fmla="*/ 17780 h 111760"/>
                <a:gd name="connsiteX3" fmla="*/ 121920 w 157480"/>
                <a:gd name="connsiteY3" fmla="*/ 17780 h 111760"/>
                <a:gd name="connsiteX4" fmla="*/ 157480 w 157480"/>
                <a:gd name="connsiteY4" fmla="*/ 45720 h 111760"/>
                <a:gd name="connsiteX5" fmla="*/ 96520 w 157480"/>
                <a:gd name="connsiteY5" fmla="*/ 111760 h 111760"/>
                <a:gd name="connsiteX6" fmla="*/ 22860 w 157480"/>
                <a:gd name="connsiteY6" fmla="*/ 106680 h 111760"/>
                <a:gd name="connsiteX7" fmla="*/ 0 w 157480"/>
                <a:gd name="connsiteY7" fmla="*/ 50800 h 11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480" h="111760">
                  <a:moveTo>
                    <a:pt x="0" y="50800"/>
                  </a:moveTo>
                  <a:lnTo>
                    <a:pt x="38100" y="0"/>
                  </a:lnTo>
                  <a:lnTo>
                    <a:pt x="86360" y="17780"/>
                  </a:lnTo>
                  <a:lnTo>
                    <a:pt x="121920" y="17780"/>
                  </a:lnTo>
                  <a:lnTo>
                    <a:pt x="157480" y="45720"/>
                  </a:lnTo>
                  <a:lnTo>
                    <a:pt x="96520" y="111760"/>
                  </a:lnTo>
                  <a:lnTo>
                    <a:pt x="22860" y="106680"/>
                  </a:lnTo>
                  <a:lnTo>
                    <a:pt x="0" y="50800"/>
                  </a:lnTo>
                  <a:close/>
                </a:path>
              </a:pathLst>
            </a:custGeom>
            <a:solidFill>
              <a:srgbClr val="FF0000">
                <a:alpha val="3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cxnSp>
          <p:nvCxnSpPr>
            <p:cNvPr id="36" name="直線コネクタ 35">
              <a:extLst>
                <a:ext uri="{FF2B5EF4-FFF2-40B4-BE49-F238E27FC236}">
                  <a16:creationId xmlns:a16="http://schemas.microsoft.com/office/drawing/2014/main" id="{50F3C789-41E8-41BE-9F0C-EDD44DC64785}"/>
                </a:ext>
              </a:extLst>
            </p:cNvPr>
            <p:cNvCxnSpPr>
              <a:cxnSpLocks/>
              <a:stCxn id="14" idx="1"/>
              <a:endCxn id="33" idx="5"/>
            </p:cNvCxnSpPr>
            <p:nvPr/>
          </p:nvCxnSpPr>
          <p:spPr>
            <a:xfrm flipH="1">
              <a:off x="1905544" y="7286262"/>
              <a:ext cx="761047" cy="6705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7" name="直線コネクタ 36"/>
          <p:cNvCxnSpPr/>
          <p:nvPr/>
        </p:nvCxnSpPr>
        <p:spPr>
          <a:xfrm flipH="1" flipV="1">
            <a:off x="1700213" y="7162347"/>
            <a:ext cx="3214953" cy="538982"/>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a:stCxn id="7" idx="3"/>
          </p:cNvCxnSpPr>
          <p:nvPr/>
        </p:nvCxnSpPr>
        <p:spPr>
          <a:xfrm flipH="1">
            <a:off x="965555" y="7872962"/>
            <a:ext cx="3873571" cy="603835"/>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55" name="正方形/長方形 54">
            <a:extLst>
              <a:ext uri="{FF2B5EF4-FFF2-40B4-BE49-F238E27FC236}">
                <a16:creationId xmlns:a16="http://schemas.microsoft.com/office/drawing/2014/main" id="{7B578A49-1760-4D83-996C-A656A5B7F93B}"/>
              </a:ext>
            </a:extLst>
          </p:cNvPr>
          <p:cNvSpPr/>
          <p:nvPr/>
        </p:nvSpPr>
        <p:spPr>
          <a:xfrm>
            <a:off x="162267" y="5074596"/>
            <a:ext cx="6372000" cy="430887"/>
          </a:xfrm>
          <a:prstGeom prst="rect">
            <a:avLst/>
          </a:prstGeom>
          <a:noFill/>
        </p:spPr>
        <p:txBody>
          <a:bodyPr wrap="square">
            <a:spAutoFit/>
          </a:bodyPr>
          <a:lstStyle/>
          <a:p>
            <a:pPr marL="0" lvl="1" algn="just"/>
            <a:r>
              <a:rPr lang="ja-JP" altLang="en-US" sz="105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大阪広域ベイエリア（大阪市から岬町までの沿岸</a:t>
            </a:r>
            <a:r>
              <a:rPr lang="en-US" altLang="ja-JP" sz="105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9</a:t>
            </a:r>
            <a:r>
              <a:rPr lang="ja-JP" altLang="en-US" sz="105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市</a:t>
            </a:r>
            <a:r>
              <a:rPr lang="en-US" altLang="ja-JP" sz="105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3</a:t>
            </a:r>
            <a:r>
              <a:rPr lang="ja-JP" altLang="en-US" sz="105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町の臨海部・沿岸部や地先水面）を基本とし、内陸部や他府県、大阪湾の地域資源も連携の対象とする。</a:t>
            </a:r>
            <a:endParaRPr lang="en-US" altLang="ja-JP" sz="105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56" name="正方形/長方形 55"/>
          <p:cNvSpPr/>
          <p:nvPr/>
        </p:nvSpPr>
        <p:spPr>
          <a:xfrm>
            <a:off x="60669" y="503896"/>
            <a:ext cx="6660000" cy="3000821"/>
          </a:xfrm>
          <a:prstGeom prst="rect">
            <a:avLst/>
          </a:prstGeom>
        </p:spPr>
        <p:txBody>
          <a:bodyPr wrap="square">
            <a:spAutoFit/>
          </a:bodyPr>
          <a:lstStyle/>
          <a:p>
            <a:pPr algn="just"/>
            <a:r>
              <a:rPr lang="ja-JP" altLang="en-US" sz="105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a:t>
            </a:r>
            <a:r>
              <a:rPr lang="ja-JP" altLang="ja-JP" sz="1050" kern="100" spc="-1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大阪は、古くから海に開かれた交通の要衝で、飛鳥時代には「難波津」が遣隋使・遣唐使などの使節往来の拠点</a:t>
            </a:r>
            <a:r>
              <a:rPr lang="ja-JP" altLang="en-US" sz="1050" kern="100" spc="-1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a:t>
            </a:r>
            <a:r>
              <a:rPr lang="ja-JP" altLang="ja-JP" sz="1050" kern="100" spc="-1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として、モノや情報が集まる交流・交易の中心都市であった。また、室町時代には、堺が明や琉球との貿易により港として発展</a:t>
            </a:r>
            <a:r>
              <a:rPr lang="ja-JP" altLang="en-US" sz="1050" kern="100" spc="-1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し、江戸時代には、日本経済の中心地として北前船等の廻船が多数往来するなど、海から都市が発展してきた。</a:t>
            </a:r>
          </a:p>
          <a:p>
            <a:pPr algn="just"/>
            <a:r>
              <a:rPr lang="ja-JP" altLang="en-US" sz="105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その後、鉄道・道路網の発達により、大阪のにぎわいの中心は徐々に内陸部へ遷移し、関西国際空港の開港を契機に、大阪湾臨海地域開発整備法のもと、様々なプロジェクトが展開されるとともに、一定の基盤が整備がされたものの、　　かつてのにぎわいを取り戻すには至っていない。</a:t>
            </a:r>
            <a:endParaRPr lang="en-US" altLang="ja-JP" sz="105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just"/>
            <a:r>
              <a:rPr lang="ja-JP" altLang="en-US" sz="105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一方、ニューヨークやシンガポールなど世界の大都市では、大型クルーズ客船の就航、先端企業や集客施設の集積　などにより、人・モノ・投資がベイエリアに集まり、新たなにぎわいや価値を創出している。</a:t>
            </a:r>
          </a:p>
          <a:p>
            <a:pPr algn="just"/>
            <a:r>
              <a:rPr lang="ja-JP" altLang="en-US" sz="105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大阪・関西でも、</a:t>
            </a:r>
            <a:r>
              <a:rPr lang="ja-JP" altLang="ja-JP" sz="105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夢洲にお</a:t>
            </a:r>
            <a:r>
              <a:rPr lang="ja-JP" altLang="en-US" sz="105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ける</a:t>
            </a:r>
            <a:r>
              <a:rPr lang="ja-JP" altLang="ja-JP" sz="105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大阪・関西万博の開催が決定し、</a:t>
            </a:r>
            <a:r>
              <a:rPr lang="en-US" altLang="ja-JP" sz="105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IR</a:t>
            </a:r>
            <a:r>
              <a:rPr lang="ja-JP" altLang="en-US" sz="105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誘致に向けた取組みが進められるとともに、</a:t>
            </a:r>
            <a:r>
              <a:rPr lang="en-US" altLang="ja-JP" sz="105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G20</a:t>
            </a:r>
            <a:r>
              <a:rPr lang="ja-JP" altLang="ja-JP" sz="105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大阪サミットでは「大阪ブルー・オーシャン・ビジョン」が共有され</a:t>
            </a:r>
            <a:r>
              <a:rPr lang="ja-JP" altLang="en-US" sz="105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、大阪港と府営港湾を一元管理する</a:t>
            </a:r>
            <a:r>
              <a:rPr lang="ja-JP" altLang="ja-JP" sz="105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「大阪港湾局」が設置されるなど、ベイエリアを取り巻く社会情勢が大きく変化している。</a:t>
            </a:r>
            <a:endParaRPr lang="en-US" altLang="ja-JP" sz="105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just"/>
            <a:r>
              <a:rPr lang="ja-JP" altLang="en-US" sz="105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また、</a:t>
            </a:r>
            <a:r>
              <a:rPr lang="ja-JP" altLang="ja-JP" sz="105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新型コロナウイルスの感染拡大により経済や生活が甚大な影響を受けるとともに、「新しい生活様式」や</a:t>
            </a:r>
            <a:r>
              <a:rPr lang="en-US" altLang="ja-JP" sz="105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DX</a:t>
            </a:r>
            <a:r>
              <a:rPr lang="ja-JP" altLang="en-US" sz="105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a:t>
            </a:r>
            <a:r>
              <a:rPr lang="ja-JP" altLang="ja-JP" sz="105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（デジタルトランスフォーメーション）の加速など、社会システムの変革をもたらす新たな潮流も生じている。</a:t>
            </a:r>
            <a:endParaRPr lang="en-US" altLang="ja-JP" sz="105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just"/>
            <a:r>
              <a:rPr lang="ja-JP" altLang="en-US" sz="105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これらを踏まえ、万博・</a:t>
            </a:r>
            <a:r>
              <a:rPr lang="en-US" altLang="ja-JP" sz="105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IR</a:t>
            </a:r>
            <a:r>
              <a:rPr lang="ja-JP" altLang="en-US" sz="105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のインパクトや関連インフラ整備の効果を、泉州地域沿岸部の様々な地域資源を最大限に　活用することで、ベイエリア全体の活性化、更なる大阪・関西の発展につなげていく必要がある。</a:t>
            </a:r>
          </a:p>
          <a:p>
            <a:pPr algn="just"/>
            <a:r>
              <a:rPr lang="ja-JP" altLang="en-US" sz="105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このため、「大阪の再生・成長に向けた新戦略」や「大阪“みなと”ビジョン」、沿岸市町の計画等を踏まえ、西日本の海と空の玄関口となる大阪広域ベイエリアの将来像を示すとともに、ベイエリアの活性化に関わる様々な主体の取組みの基本的な方向性を示すビジョンを策定した。</a:t>
            </a:r>
            <a:endParaRPr lang="en-US" altLang="ja-JP" sz="105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pic>
        <p:nvPicPr>
          <p:cNvPr id="58" name="図 57"/>
          <p:cNvPicPr>
            <a:picLocks noChangeAspect="1"/>
          </p:cNvPicPr>
          <p:nvPr/>
        </p:nvPicPr>
        <p:blipFill>
          <a:blip r:embed="rId5"/>
          <a:stretch>
            <a:fillRect/>
          </a:stretch>
        </p:blipFill>
        <p:spPr>
          <a:xfrm>
            <a:off x="4221700" y="3477045"/>
            <a:ext cx="1757697" cy="1173344"/>
          </a:xfrm>
          <a:prstGeom prst="rect">
            <a:avLst/>
          </a:prstGeom>
        </p:spPr>
      </p:pic>
      <p:sp>
        <p:nvSpPr>
          <p:cNvPr id="59" name="正方形/長方形 58"/>
          <p:cNvSpPr/>
          <p:nvPr/>
        </p:nvSpPr>
        <p:spPr>
          <a:xfrm>
            <a:off x="5133486" y="4621665"/>
            <a:ext cx="933409" cy="215444"/>
          </a:xfrm>
          <a:prstGeom prst="rect">
            <a:avLst/>
          </a:prstGeom>
        </p:spPr>
        <p:txBody>
          <a:bodyPr wrap="square">
            <a:spAutoFit/>
          </a:bodyPr>
          <a:lstStyle/>
          <a:p>
            <a:pPr>
              <a:spcBef>
                <a:spcPct val="0"/>
              </a:spcBef>
            </a:pPr>
            <a:r>
              <a:rPr kumimoji="1" lang="ja-JP" altLang="en-US" sz="800" dirty="0">
                <a:latin typeface="UD デジタル 教科書体 NK-R" panose="02020400000000000000" pitchFamily="18" charset="-128"/>
                <a:ea typeface="UD デジタル 教科書体 NK-R" panose="02020400000000000000" pitchFamily="18" charset="-128"/>
              </a:rPr>
              <a:t>出典：外務省</a:t>
            </a:r>
            <a:r>
              <a:rPr kumimoji="1" lang="en-US" altLang="ja-JP" sz="800" dirty="0">
                <a:latin typeface="UD デジタル 教科書体 NK-R" panose="02020400000000000000" pitchFamily="18" charset="-128"/>
                <a:ea typeface="UD デジタル 教科書体 NK-R" panose="02020400000000000000" pitchFamily="18" charset="-128"/>
              </a:rPr>
              <a:t>HP</a:t>
            </a:r>
            <a:endParaRPr kumimoji="1" lang="ja-JP" altLang="en-US" sz="800" dirty="0">
              <a:latin typeface="UD デジタル 教科書体 NK-R" panose="02020400000000000000" pitchFamily="18" charset="-128"/>
              <a:ea typeface="UD デジタル 教科書体 NK-R" panose="02020400000000000000" pitchFamily="18" charset="-128"/>
            </a:endParaRPr>
          </a:p>
        </p:txBody>
      </p:sp>
      <p:pic>
        <p:nvPicPr>
          <p:cNvPr id="61" name="図 60"/>
          <p:cNvPicPr>
            <a:picLocks noChangeAspect="1"/>
          </p:cNvPicPr>
          <p:nvPr/>
        </p:nvPicPr>
        <p:blipFill>
          <a:blip r:embed="rId6"/>
          <a:stretch>
            <a:fillRect/>
          </a:stretch>
        </p:blipFill>
        <p:spPr>
          <a:xfrm>
            <a:off x="1323034" y="3475160"/>
            <a:ext cx="2278408" cy="1173459"/>
          </a:xfrm>
          <a:prstGeom prst="rect">
            <a:avLst/>
          </a:prstGeom>
        </p:spPr>
      </p:pic>
      <p:sp>
        <p:nvSpPr>
          <p:cNvPr id="62" name="テキスト ボックス 96"/>
          <p:cNvSpPr txBox="1"/>
          <p:nvPr/>
        </p:nvSpPr>
        <p:spPr>
          <a:xfrm>
            <a:off x="1347261" y="4640715"/>
            <a:ext cx="2286761" cy="173117"/>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en-US" altLang="ja-JP" sz="800"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2025</a:t>
            </a:r>
            <a:r>
              <a:rPr lang="ja-JP" altLang="en-US" sz="800"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年日本国際博覧会会場の鳥瞰図イメージ</a:t>
            </a:r>
            <a:endParaRPr lang="en-US" altLang="ja-JP" sz="800"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63" name="正方形/長方形 62"/>
          <p:cNvSpPr/>
          <p:nvPr/>
        </p:nvSpPr>
        <p:spPr>
          <a:xfrm>
            <a:off x="1900692" y="4750415"/>
            <a:ext cx="1811976" cy="215444"/>
          </a:xfrm>
          <a:prstGeom prst="rect">
            <a:avLst/>
          </a:prstGeom>
        </p:spPr>
        <p:txBody>
          <a:bodyPr wrap="square">
            <a:spAutoFit/>
          </a:bodyPr>
          <a:lstStyle/>
          <a:p>
            <a:pPr>
              <a:spcBef>
                <a:spcPct val="0"/>
              </a:spcBef>
            </a:pPr>
            <a:r>
              <a:rPr kumimoji="1" lang="zh-CN" altLang="en-US" sz="800" dirty="0">
                <a:latin typeface="UD デジタル 教科書体 NK-R" panose="02020400000000000000" pitchFamily="18" charset="-128"/>
                <a:ea typeface="UD デジタル 教科書体 NK-R" panose="02020400000000000000" pitchFamily="18" charset="-128"/>
              </a:rPr>
              <a:t>提供：２０２５年日本国際博覧会協会</a:t>
            </a:r>
            <a:endParaRPr kumimoji="1" lang="ja-JP" altLang="en-US" sz="800" dirty="0">
              <a:latin typeface="UD デジタル 教科書体 NK-R" panose="02020400000000000000" pitchFamily="18" charset="-128"/>
              <a:ea typeface="UD デジタル 教科書体 NK-R" panose="02020400000000000000" pitchFamily="18" charset="-128"/>
            </a:endParaRPr>
          </a:p>
        </p:txBody>
      </p:sp>
      <p:sp>
        <p:nvSpPr>
          <p:cNvPr id="64" name="正方形/長方形 63"/>
          <p:cNvSpPr/>
          <p:nvPr/>
        </p:nvSpPr>
        <p:spPr>
          <a:xfrm>
            <a:off x="140428" y="217130"/>
            <a:ext cx="1446230" cy="276999"/>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just"/>
            <a:r>
              <a:rPr lang="ja-JP" altLang="en-US"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ビジョン策定の主旨</a:t>
            </a:r>
            <a:endParaRPr lang="en-US" altLang="ja-JP"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65" name="正方形/長方形 64"/>
          <p:cNvSpPr/>
          <p:nvPr/>
        </p:nvSpPr>
        <p:spPr>
          <a:xfrm>
            <a:off x="166810" y="4813242"/>
            <a:ext cx="800219" cy="25200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just"/>
            <a:r>
              <a:rPr lang="ja-JP" altLang="en-US"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対象範囲</a:t>
            </a:r>
            <a:endParaRPr lang="en-US" altLang="ja-JP"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66" name="正方形/長方形 65">
            <a:extLst>
              <a:ext uri="{FF2B5EF4-FFF2-40B4-BE49-F238E27FC236}">
                <a16:creationId xmlns:a16="http://schemas.microsoft.com/office/drawing/2014/main" id="{7B578A49-1760-4D83-996C-A656A5B7F93B}"/>
              </a:ext>
            </a:extLst>
          </p:cNvPr>
          <p:cNvSpPr/>
          <p:nvPr/>
        </p:nvSpPr>
        <p:spPr>
          <a:xfrm>
            <a:off x="713111" y="6027537"/>
            <a:ext cx="5761002" cy="900246"/>
          </a:xfrm>
          <a:prstGeom prst="rect">
            <a:avLst/>
          </a:prstGeom>
          <a:noFill/>
        </p:spPr>
        <p:txBody>
          <a:bodyPr wrap="square">
            <a:spAutoFit/>
          </a:bodyPr>
          <a:lstStyle/>
          <a:p>
            <a:pPr algn="just"/>
            <a:r>
              <a:rPr lang="ja-JP" altLang="en-US" sz="105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概ね</a:t>
            </a:r>
            <a:r>
              <a:rPr lang="en-US" altLang="ja-JP" sz="105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2025</a:t>
            </a:r>
            <a:r>
              <a:rPr lang="ja-JP" altLang="en-US" sz="105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年まで（夢洲で万博が開催）</a:t>
            </a:r>
          </a:p>
          <a:p>
            <a:pPr algn="just"/>
            <a:r>
              <a:rPr lang="ja-JP" altLang="en-US" sz="105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① 概ね</a:t>
            </a:r>
            <a:r>
              <a:rPr lang="en-US" altLang="ja-JP" sz="105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2030</a:t>
            </a:r>
            <a:r>
              <a:rPr lang="ja-JP" altLang="en-US" sz="105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年まで</a:t>
            </a:r>
            <a:r>
              <a:rPr lang="ja-JP" altLang="en-US" sz="105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en-US" altLang="ja-JP" sz="105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IR</a:t>
            </a:r>
            <a:r>
              <a:rPr lang="ja-JP" altLang="en-US" sz="1050" kern="100" dirty="0" err="1"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en-US" sz="105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なにわ筋線が</a:t>
            </a:r>
            <a:r>
              <a:rPr lang="ja-JP" altLang="en-US" sz="105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開業</a:t>
            </a:r>
            <a:r>
              <a:rPr lang="ja-JP" altLang="en-US" sz="105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endParaRPr lang="en-US" altLang="ja-JP" sz="105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just"/>
            <a:r>
              <a:rPr lang="ja-JP" altLang="en-US" sz="105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② 概ね</a:t>
            </a:r>
            <a:r>
              <a:rPr lang="en-US" altLang="ja-JP" sz="105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2040</a:t>
            </a:r>
            <a:r>
              <a:rPr lang="ja-JP" altLang="en-US" sz="105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年まで（リニア・北陸</a:t>
            </a:r>
            <a:r>
              <a:rPr lang="ja-JP" altLang="en-US" sz="105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新幹線等</a:t>
            </a:r>
            <a:r>
              <a:rPr lang="ja-JP" altLang="en-US" sz="105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の広域インフラが概成）</a:t>
            </a:r>
          </a:p>
          <a:p>
            <a:pPr algn="just"/>
            <a:r>
              <a:rPr lang="ja-JP" altLang="en-US" sz="105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概ね</a:t>
            </a:r>
            <a:r>
              <a:rPr lang="en-US" altLang="ja-JP" sz="105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2050</a:t>
            </a:r>
            <a:r>
              <a:rPr lang="ja-JP" altLang="en-US" sz="105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年まで（グランドデザイン・大阪及び大阪都市圏の目標）</a:t>
            </a:r>
          </a:p>
          <a:p>
            <a:pPr algn="just"/>
            <a:endParaRPr lang="en-US" altLang="ja-JP" sz="105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67" name="正方形/長方形 66"/>
          <p:cNvSpPr/>
          <p:nvPr/>
        </p:nvSpPr>
        <p:spPr>
          <a:xfrm>
            <a:off x="165336" y="5577475"/>
            <a:ext cx="800219" cy="25200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just"/>
            <a:r>
              <a:rPr lang="ja-JP" altLang="en-US"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目標年次</a:t>
            </a:r>
            <a:endParaRPr lang="en-US" altLang="ja-JP"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68" name="正方形/長方形 67">
            <a:extLst>
              <a:ext uri="{FF2B5EF4-FFF2-40B4-BE49-F238E27FC236}">
                <a16:creationId xmlns:a16="http://schemas.microsoft.com/office/drawing/2014/main" id="{7B578A49-1760-4D83-996C-A656A5B7F93B}"/>
              </a:ext>
            </a:extLst>
          </p:cNvPr>
          <p:cNvSpPr/>
          <p:nvPr/>
        </p:nvSpPr>
        <p:spPr>
          <a:xfrm>
            <a:off x="162268" y="5841167"/>
            <a:ext cx="6537099" cy="261610"/>
          </a:xfrm>
          <a:prstGeom prst="rect">
            <a:avLst/>
          </a:prstGeom>
          <a:noFill/>
        </p:spPr>
        <p:txBody>
          <a:bodyPr wrap="square">
            <a:spAutoFit/>
          </a:bodyPr>
          <a:lstStyle/>
          <a:p>
            <a:pPr marL="0" lvl="1" algn="just"/>
            <a:r>
              <a:rPr lang="ja-JP" altLang="en-US" sz="105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まちづくりの動向を見据え、万博をメルクマールとして、目標年次について次のとおり設定した。</a:t>
            </a:r>
            <a:endParaRPr lang="en-US" altLang="ja-JP" sz="105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54" name="正方形/長方形 53">
            <a:extLst>
              <a:ext uri="{FF2B5EF4-FFF2-40B4-BE49-F238E27FC236}">
                <a16:creationId xmlns:a16="http://schemas.microsoft.com/office/drawing/2014/main" id="{0EA0E77C-14BE-4B75-A9E8-EB7D36804528}"/>
              </a:ext>
            </a:extLst>
          </p:cNvPr>
          <p:cNvSpPr/>
          <p:nvPr/>
        </p:nvSpPr>
        <p:spPr>
          <a:xfrm>
            <a:off x="326268" y="7906713"/>
            <a:ext cx="1067242" cy="1466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a:solidFill>
                  <a:schemeClr val="tx1"/>
                </a:solidFill>
                <a:latin typeface="UD デジタル 教科書体 NK-R" panose="02020400000000000000" pitchFamily="18" charset="-128"/>
                <a:ea typeface="UD デジタル 教科書体 NK-R" panose="02020400000000000000" pitchFamily="18" charset="-128"/>
              </a:rPr>
              <a:t>関西国際空港</a:t>
            </a:r>
          </a:p>
        </p:txBody>
      </p:sp>
      <p:sp>
        <p:nvSpPr>
          <p:cNvPr id="53" name="スライド番号プレースホルダー 52"/>
          <p:cNvSpPr>
            <a:spLocks noGrp="1"/>
          </p:cNvSpPr>
          <p:nvPr>
            <p:ph type="sldNum" sz="quarter" idx="12"/>
          </p:nvPr>
        </p:nvSpPr>
        <p:spPr>
          <a:xfrm>
            <a:off x="470287" y="9611560"/>
            <a:ext cx="1539121" cy="540503"/>
          </a:xfrm>
        </p:spPr>
        <p:txBody>
          <a:bodyPr/>
          <a:lstStyle/>
          <a:p>
            <a:r>
              <a:rPr kumimoji="1" lang="en-US" altLang="ja-JP" dirty="0"/>
              <a:t>1</a:t>
            </a:r>
            <a:endParaRPr kumimoji="1" lang="ja-JP" altLang="en-US" dirty="0"/>
          </a:p>
        </p:txBody>
      </p:sp>
      <p:sp>
        <p:nvSpPr>
          <p:cNvPr id="69" name="テキスト ボックス 96"/>
          <p:cNvSpPr txBox="1"/>
          <p:nvPr/>
        </p:nvSpPr>
        <p:spPr>
          <a:xfrm>
            <a:off x="4272759" y="4640715"/>
            <a:ext cx="1103281" cy="173117"/>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en-US" altLang="ja-JP" sz="800"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G20</a:t>
            </a:r>
            <a:r>
              <a:rPr lang="ja-JP" altLang="en-US" sz="800"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大阪サミット</a:t>
            </a:r>
            <a:endParaRPr lang="en-US" altLang="ja-JP" sz="800"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57" name="正方形/長方形 56"/>
          <p:cNvSpPr/>
          <p:nvPr/>
        </p:nvSpPr>
        <p:spPr>
          <a:xfrm>
            <a:off x="206222" y="9247275"/>
            <a:ext cx="6408000" cy="733534"/>
          </a:xfrm>
          <a:prstGeom prst="rect">
            <a:avLst/>
          </a:prstGeom>
        </p:spPr>
        <p:txBody>
          <a:bodyPr wrap="square">
            <a:spAutoFit/>
          </a:bodyPr>
          <a:lstStyle/>
          <a:p>
            <a:pPr marL="115200" indent="-457200" algn="just">
              <a:lnSpc>
                <a:spcPts val="1000"/>
              </a:lnSpc>
            </a:pPr>
            <a:r>
              <a:rPr lang="ja-JP" altLang="ja-JP" sz="9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※本ビジョンは、</a:t>
            </a:r>
            <a:r>
              <a:rPr lang="en-US" altLang="ja-JP" sz="9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2050</a:t>
            </a:r>
            <a:r>
              <a:rPr lang="ja-JP" altLang="ja-JP" sz="9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年の大阪広域ベイエリアがめざす姿と取組みの方向性を示すものであり、今後、関係者で協議・調整のうえ</a:t>
            </a:r>
            <a:r>
              <a:rPr lang="ja-JP" altLang="en-US" sz="9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a:t>
            </a:r>
            <a:r>
              <a:rPr lang="ja-JP" altLang="ja-JP" sz="9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具体化に取り組んでいく。</a:t>
            </a:r>
          </a:p>
          <a:p>
            <a:pPr marL="108000" indent="-457200" algn="just">
              <a:lnSpc>
                <a:spcPts val="1000"/>
              </a:lnSpc>
            </a:pPr>
            <a:r>
              <a:rPr lang="ja-JP" altLang="ja-JP" sz="9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a:t>
            </a:r>
            <a:r>
              <a:rPr lang="ja-JP" altLang="en-US" sz="9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a:t>
            </a:r>
            <a:r>
              <a:rPr lang="ja-JP" altLang="ja-JP" sz="9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具体化にあたっては、</a:t>
            </a:r>
            <a:r>
              <a:rPr lang="ja-JP" altLang="en-US" sz="9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民間主導によりまちづくりを進めるという基本的な考えのもと、</a:t>
            </a:r>
            <a:r>
              <a:rPr lang="ja-JP" altLang="ja-JP" sz="9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行政として取り組むべきものについては、</a:t>
            </a:r>
            <a:r>
              <a:rPr lang="ja-JP" altLang="en-US" sz="9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a:t>
            </a:r>
            <a:r>
              <a:rPr lang="ja-JP" altLang="ja-JP" sz="9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厳しい財政状況にあっても財政規律を堅持しながら、費用対効果を精査したうえで進め</a:t>
            </a:r>
            <a:r>
              <a:rPr lang="ja-JP" altLang="en-US" sz="9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ていく</a:t>
            </a:r>
            <a:r>
              <a:rPr lang="ja-JP" altLang="ja-JP" sz="9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。なお、必要に応じ、各種行政計画に反映するとともに、経済・社会情勢等の変化を踏まえ適宜見直</a:t>
            </a:r>
            <a:r>
              <a:rPr lang="ja-JP" altLang="en-US" sz="9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していく</a:t>
            </a:r>
            <a:r>
              <a:rPr lang="ja-JP" altLang="ja-JP" sz="9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ものとする。</a:t>
            </a:r>
          </a:p>
        </p:txBody>
      </p:sp>
      <p:pic>
        <p:nvPicPr>
          <p:cNvPr id="71" name="図 7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0287" y="3492604"/>
            <a:ext cx="742950" cy="1105510"/>
          </a:xfrm>
          <a:prstGeom prst="rect">
            <a:avLst/>
          </a:prstGeom>
        </p:spPr>
      </p:pic>
      <p:sp>
        <p:nvSpPr>
          <p:cNvPr id="2" name="テキスト ボックス 1"/>
          <p:cNvSpPr txBox="1"/>
          <p:nvPr/>
        </p:nvSpPr>
        <p:spPr>
          <a:xfrm>
            <a:off x="256040" y="6034895"/>
            <a:ext cx="612000" cy="738664"/>
          </a:xfrm>
          <a:prstGeom prst="rect">
            <a:avLst/>
          </a:prstGeom>
          <a:noFill/>
        </p:spPr>
        <p:txBody>
          <a:bodyPr wrap="square" rtlCol="0">
            <a:spAutoFit/>
          </a:bodyPr>
          <a:lstStyle/>
          <a:p>
            <a:pPr algn="dist"/>
            <a:r>
              <a:rPr lang="ja-JP" altLang="en-US" sz="105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短期：</a:t>
            </a:r>
            <a:endParaRPr lang="en-US" altLang="ja-JP" sz="105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dist"/>
            <a:r>
              <a:rPr kumimoji="1" lang="ja-JP" altLang="en-US" sz="105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中期：</a:t>
            </a:r>
            <a:endParaRPr kumimoji="1" lang="en-US" altLang="ja-JP" sz="105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dist"/>
            <a:endParaRPr kumimoji="1" lang="en-US" altLang="ja-JP" sz="105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dist"/>
            <a:r>
              <a:rPr kumimoji="1" lang="ja-JP" altLang="en-US" sz="105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長期：</a:t>
            </a:r>
            <a:endParaRPr kumimoji="1" lang="ja-JP" altLang="en-US" sz="1050" dirty="0"/>
          </a:p>
        </p:txBody>
      </p:sp>
    </p:spTree>
    <p:extLst>
      <p:ext uri="{BB962C8B-B14F-4D97-AF65-F5344CB8AC3E}">
        <p14:creationId xmlns:p14="http://schemas.microsoft.com/office/powerpoint/2010/main" val="3678248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正方形/長方形 57"/>
          <p:cNvSpPr/>
          <p:nvPr/>
        </p:nvSpPr>
        <p:spPr>
          <a:xfrm>
            <a:off x="78064" y="1153481"/>
            <a:ext cx="6698974" cy="6588000"/>
          </a:xfrm>
          <a:prstGeom prst="rect">
            <a:avLst/>
          </a:prstGeom>
          <a:solidFill>
            <a:srgbClr val="FFFF00">
              <a:alpha val="30000"/>
            </a:srgbClr>
          </a:solidFill>
          <a:ln>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p:cNvGrpSpPr/>
          <p:nvPr/>
        </p:nvGrpSpPr>
        <p:grpSpPr>
          <a:xfrm>
            <a:off x="528514" y="717656"/>
            <a:ext cx="5798075" cy="1063288"/>
            <a:chOff x="563398" y="5951422"/>
            <a:chExt cx="5798075" cy="1063288"/>
          </a:xfrm>
        </p:grpSpPr>
        <p:sp>
          <p:nvSpPr>
            <p:cNvPr id="5" name="正方形/長方形 4">
              <a:extLst>
                <a:ext uri="{FF2B5EF4-FFF2-40B4-BE49-F238E27FC236}">
                  <a16:creationId xmlns:a16="http://schemas.microsoft.com/office/drawing/2014/main" id="{6FC8D841-3678-4C57-A178-1B14A66F3410}"/>
                </a:ext>
              </a:extLst>
            </p:cNvPr>
            <p:cNvSpPr/>
            <p:nvPr/>
          </p:nvSpPr>
          <p:spPr>
            <a:xfrm>
              <a:off x="563398" y="5951422"/>
              <a:ext cx="5798075" cy="576000"/>
            </a:xfrm>
            <a:prstGeom prst="rect">
              <a:avLst/>
            </a:prstGeom>
            <a:ln/>
          </p:spPr>
          <p:style>
            <a:lnRef idx="1">
              <a:schemeClr val="accent4"/>
            </a:lnRef>
            <a:fillRef idx="2">
              <a:schemeClr val="accent4"/>
            </a:fillRef>
            <a:effectRef idx="1">
              <a:schemeClr val="accent4"/>
            </a:effectRef>
            <a:fontRef idx="minor">
              <a:schemeClr val="dk1"/>
            </a:fontRef>
          </p:style>
          <p:txBody>
            <a:bodyPr wrap="square" anchor="ctr" anchorCtr="0">
              <a:spAutoFit/>
            </a:bodyPr>
            <a:lstStyle/>
            <a:p>
              <a:pPr algn="ctr"/>
              <a:r>
                <a:rPr kumimoji="1" lang="en-US" altLang="ja-JP" dirty="0">
                  <a:solidFill>
                    <a:schemeClr val="tx1"/>
                  </a:solidFill>
                  <a:latin typeface="Copperplate Gothic Bold" panose="020E0705020206020404" pitchFamily="34" charset="0"/>
                  <a:ea typeface="UD デジタル 教科書体 NK-R" panose="02020400000000000000" pitchFamily="18" charset="-128"/>
                </a:rPr>
                <a:t>CRESCENT-LINK OSAKA-BAY</a:t>
              </a:r>
            </a:p>
            <a:p>
              <a:pPr algn="ctr"/>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クレセント　リンク ・ おおさかベイ</a:t>
              </a:r>
              <a:endParaRPr kumimoji="1" lang="en-US" altLang="ja-JP" sz="16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6" name="正方形/長方形 5">
              <a:extLst>
                <a:ext uri="{FF2B5EF4-FFF2-40B4-BE49-F238E27FC236}">
                  <a16:creationId xmlns:a16="http://schemas.microsoft.com/office/drawing/2014/main" id="{6FC8D841-3678-4C57-A178-1B14A66F3410}"/>
                </a:ext>
              </a:extLst>
            </p:cNvPr>
            <p:cNvSpPr/>
            <p:nvPr/>
          </p:nvSpPr>
          <p:spPr>
            <a:xfrm>
              <a:off x="563398" y="6510710"/>
              <a:ext cx="5798075" cy="50400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大阪湾を舞台に、最先端技術、由緒ある歴史・文化と豊かな自然が調和し、世界とつながるヒト・モノ・コトの交流と成長</a:t>
              </a:r>
            </a:p>
          </p:txBody>
        </p:sp>
      </p:grpSp>
      <p:sp>
        <p:nvSpPr>
          <p:cNvPr id="2" name="タイトル 1"/>
          <p:cNvSpPr>
            <a:spLocks noGrp="1"/>
          </p:cNvSpPr>
          <p:nvPr>
            <p:ph type="ctrTitle"/>
          </p:nvPr>
        </p:nvSpPr>
        <p:spPr/>
        <p:txBody>
          <a:bodyPr>
            <a:normAutofit/>
          </a:bodyPr>
          <a:lstStyle/>
          <a:p>
            <a:r>
              <a:rPr lang="ja-JP" altLang="en-US" dirty="0"/>
              <a:t>大阪広域ベイエリアがめざす姿と取組みの方向性</a:t>
            </a:r>
            <a:endParaRPr kumimoji="1" lang="ja-JP" altLang="en-US" dirty="0"/>
          </a:p>
        </p:txBody>
      </p:sp>
      <p:sp>
        <p:nvSpPr>
          <p:cNvPr id="18" name="スライド番号プレースホルダー 52"/>
          <p:cNvSpPr>
            <a:spLocks noGrp="1"/>
          </p:cNvSpPr>
          <p:nvPr>
            <p:ph type="sldNum" sz="quarter" idx="12"/>
          </p:nvPr>
        </p:nvSpPr>
        <p:spPr/>
        <p:txBody>
          <a:bodyPr/>
          <a:lstStyle/>
          <a:p>
            <a:r>
              <a:rPr kumimoji="1" lang="en-US" altLang="ja-JP" dirty="0"/>
              <a:t>2</a:t>
            </a:r>
            <a:endParaRPr kumimoji="1" lang="ja-JP" altLang="en-US" dirty="0"/>
          </a:p>
        </p:txBody>
      </p:sp>
      <p:grpSp>
        <p:nvGrpSpPr>
          <p:cNvPr id="7" name="グループ化 6"/>
          <p:cNvGrpSpPr/>
          <p:nvPr/>
        </p:nvGrpSpPr>
        <p:grpSpPr>
          <a:xfrm>
            <a:off x="1045968" y="2035706"/>
            <a:ext cx="4728134" cy="3356109"/>
            <a:chOff x="1300480" y="3662015"/>
            <a:chExt cx="4513651" cy="3203865"/>
          </a:xfrm>
        </p:grpSpPr>
        <p:pic>
          <p:nvPicPr>
            <p:cNvPr id="8" name="図 7"/>
            <p:cNvPicPr>
              <a:picLocks noChangeAspect="1"/>
            </p:cNvPicPr>
            <p:nvPr/>
          </p:nvPicPr>
          <p:blipFill rotWithShape="1">
            <a:blip r:embed="rId3"/>
            <a:srcRect l="5213" t="12728" b="4641"/>
            <a:stretch/>
          </p:blipFill>
          <p:spPr>
            <a:xfrm>
              <a:off x="1300480" y="3662015"/>
              <a:ext cx="4513651" cy="3203865"/>
            </a:xfrm>
            <a:prstGeom prst="rect">
              <a:avLst/>
            </a:prstGeom>
            <a:ln>
              <a:solidFill>
                <a:schemeClr val="accent1"/>
              </a:solidFill>
            </a:ln>
          </p:spPr>
        </p:pic>
        <p:sp>
          <p:nvSpPr>
            <p:cNvPr id="11" name="月 10">
              <a:extLst>
                <a:ext uri="{FF2B5EF4-FFF2-40B4-BE49-F238E27FC236}">
                  <a16:creationId xmlns:a16="http://schemas.microsoft.com/office/drawing/2014/main" id="{0C43DAE8-0131-43F0-A486-1C062A372895}"/>
                </a:ext>
              </a:extLst>
            </p:cNvPr>
            <p:cNvSpPr>
              <a:spLocks noChangeAspect="1"/>
            </p:cNvSpPr>
            <p:nvPr/>
          </p:nvSpPr>
          <p:spPr>
            <a:xfrm rot="1608394" flipH="1">
              <a:off x="3080839" y="4194928"/>
              <a:ext cx="1321086" cy="2642178"/>
            </a:xfrm>
            <a:prstGeom prst="moon">
              <a:avLst>
                <a:gd name="adj" fmla="val 38203"/>
              </a:avLst>
            </a:prstGeom>
            <a:solidFill>
              <a:srgbClr val="FFC000">
                <a:alpha val="60000"/>
              </a:srgbClr>
            </a:solidFill>
            <a:ln w="25400">
              <a:noFill/>
              <a:round/>
            </a:ln>
            <a:effectLst>
              <a:glow rad="190500">
                <a:srgbClr val="FFC000">
                  <a:alpha val="60000"/>
                </a:srgbClr>
              </a:glow>
              <a:softEdge rad="0"/>
            </a:effectLst>
          </p:spPr>
          <p:style>
            <a:lnRef idx="3">
              <a:schemeClr val="lt1"/>
            </a:lnRef>
            <a:fillRef idx="1">
              <a:schemeClr val="accent4"/>
            </a:fillRef>
            <a:effectRef idx="1">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UD デジタル 教科書体 NK-R" panose="02020400000000000000" pitchFamily="18" charset="-128"/>
                <a:ea typeface="UD デジタル 教科書体 NK-R" panose="02020400000000000000" pitchFamily="18" charset="-128"/>
              </a:endParaRPr>
            </a:p>
          </p:txBody>
        </p:sp>
      </p:grpSp>
      <p:grpSp>
        <p:nvGrpSpPr>
          <p:cNvPr id="57" name="グループ化 56"/>
          <p:cNvGrpSpPr/>
          <p:nvPr/>
        </p:nvGrpSpPr>
        <p:grpSpPr>
          <a:xfrm>
            <a:off x="298972" y="1763841"/>
            <a:ext cx="1364557" cy="4038392"/>
            <a:chOff x="121172" y="1773682"/>
            <a:chExt cx="1364557" cy="4038392"/>
          </a:xfrm>
        </p:grpSpPr>
        <p:pic>
          <p:nvPicPr>
            <p:cNvPr id="24" name="図 23"/>
            <p:cNvPicPr>
              <a:picLocks noChangeAspect="1"/>
            </p:cNvPicPr>
            <p:nvPr/>
          </p:nvPicPr>
          <p:blipFill>
            <a:blip r:embed="rId4"/>
            <a:stretch>
              <a:fillRect/>
            </a:stretch>
          </p:blipFill>
          <p:spPr>
            <a:xfrm>
              <a:off x="186353" y="3018028"/>
              <a:ext cx="1296000" cy="958243"/>
            </a:xfrm>
            <a:prstGeom prst="rect">
              <a:avLst/>
            </a:prstGeom>
            <a:effectLst>
              <a:softEdge rad="31750"/>
            </a:effectLst>
          </p:spPr>
        </p:pic>
        <p:pic>
          <p:nvPicPr>
            <p:cNvPr id="32" name="図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516" y="4981304"/>
              <a:ext cx="1296000" cy="830770"/>
            </a:xfrm>
            <a:prstGeom prst="rect">
              <a:avLst/>
            </a:prstGeom>
            <a:effectLst>
              <a:softEdge rad="31750"/>
            </a:effectLst>
          </p:spPr>
        </p:pic>
        <p:sp>
          <p:nvSpPr>
            <p:cNvPr id="33" name="テキスト ボックス 96"/>
            <p:cNvSpPr txBox="1"/>
            <p:nvPr/>
          </p:nvSpPr>
          <p:spPr>
            <a:xfrm>
              <a:off x="237737" y="5640040"/>
              <a:ext cx="1020956" cy="151027"/>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浜寺海水浴場のにぎわい</a:t>
              </a:r>
              <a:endParaRPr lang="zh-TW" altLang="en-US"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36" name="テキスト ボックス 96"/>
            <p:cNvSpPr txBox="1"/>
            <p:nvPr/>
          </p:nvSpPr>
          <p:spPr>
            <a:xfrm>
              <a:off x="231231" y="3738496"/>
              <a:ext cx="1201690" cy="151027"/>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zh-TW" altLang="en-US"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菱垣新綿番船川口出帆之図</a:t>
              </a:r>
            </a:p>
          </p:txBody>
        </p:sp>
        <p:sp>
          <p:nvSpPr>
            <p:cNvPr id="37" name="正方形/長方形 36"/>
            <p:cNvSpPr/>
            <p:nvPr/>
          </p:nvSpPr>
          <p:spPr>
            <a:xfrm>
              <a:off x="121172" y="1773682"/>
              <a:ext cx="842271" cy="253916"/>
            </a:xfrm>
            <a:prstGeom prst="rect">
              <a:avLst/>
            </a:prstGeom>
          </p:spPr>
          <p:txBody>
            <a:bodyPr wrap="square">
              <a:spAutoFit/>
            </a:bodyPr>
            <a:lstStyle/>
            <a:p>
              <a:pPr>
                <a:spcBef>
                  <a:spcPct val="0"/>
                </a:spcBef>
              </a:pPr>
              <a:r>
                <a:rPr kumimoji="1" lang="ja-JP" altLang="en-US" sz="1050" b="1" u="sng" dirty="0">
                  <a:latin typeface="UD デジタル 教科書体 NK-R" panose="02020400000000000000" pitchFamily="18" charset="-128"/>
                  <a:ea typeface="UD デジタル 教科書体 NK-R" panose="02020400000000000000" pitchFamily="18" charset="-128"/>
                </a:rPr>
                <a:t>古代</a:t>
              </a:r>
            </a:p>
          </p:txBody>
        </p:sp>
        <p:sp>
          <p:nvSpPr>
            <p:cNvPr id="38" name="正方形/長方形 37"/>
            <p:cNvSpPr/>
            <p:nvPr/>
          </p:nvSpPr>
          <p:spPr>
            <a:xfrm>
              <a:off x="121173" y="2844317"/>
              <a:ext cx="842271" cy="253916"/>
            </a:xfrm>
            <a:prstGeom prst="rect">
              <a:avLst/>
            </a:prstGeom>
          </p:spPr>
          <p:txBody>
            <a:bodyPr wrap="square">
              <a:spAutoFit/>
            </a:bodyPr>
            <a:lstStyle/>
            <a:p>
              <a:pPr>
                <a:spcBef>
                  <a:spcPct val="0"/>
                </a:spcBef>
              </a:pPr>
              <a:r>
                <a:rPr kumimoji="1" lang="ja-JP" altLang="en-US" sz="1050" b="1" u="sng" dirty="0">
                  <a:latin typeface="UD デジタル 教科書体 NK-R" panose="02020400000000000000" pitchFamily="18" charset="-128"/>
                  <a:ea typeface="UD デジタル 教科書体 NK-R" panose="02020400000000000000" pitchFamily="18" charset="-128"/>
                </a:rPr>
                <a:t>近世</a:t>
              </a:r>
            </a:p>
          </p:txBody>
        </p:sp>
        <p:sp>
          <p:nvSpPr>
            <p:cNvPr id="39" name="正方形/長方形 38"/>
            <p:cNvSpPr/>
            <p:nvPr/>
          </p:nvSpPr>
          <p:spPr>
            <a:xfrm>
              <a:off x="121172" y="3979819"/>
              <a:ext cx="1135884" cy="253916"/>
            </a:xfrm>
            <a:prstGeom prst="rect">
              <a:avLst/>
            </a:prstGeom>
          </p:spPr>
          <p:txBody>
            <a:bodyPr wrap="square">
              <a:spAutoFit/>
            </a:bodyPr>
            <a:lstStyle/>
            <a:p>
              <a:pPr>
                <a:spcBef>
                  <a:spcPct val="0"/>
                </a:spcBef>
              </a:pPr>
              <a:r>
                <a:rPr kumimoji="1" lang="ja-JP" altLang="en-US" sz="1050" b="1" u="sng" dirty="0">
                  <a:latin typeface="UD デジタル 教科書体 NK-R" panose="02020400000000000000" pitchFamily="18" charset="-128"/>
                  <a:ea typeface="UD デジタル 教科書体 NK-R" panose="02020400000000000000" pitchFamily="18" charset="-128"/>
                </a:rPr>
                <a:t>大正～昭和初期</a:t>
              </a:r>
            </a:p>
          </p:txBody>
        </p:sp>
        <p:pic>
          <p:nvPicPr>
            <p:cNvPr id="4" name="図 3"/>
            <p:cNvPicPr>
              <a:picLocks noChangeAspect="1"/>
            </p:cNvPicPr>
            <p:nvPr/>
          </p:nvPicPr>
          <p:blipFill>
            <a:blip r:embed="rId6"/>
            <a:stretch>
              <a:fillRect/>
            </a:stretch>
          </p:blipFill>
          <p:spPr>
            <a:xfrm>
              <a:off x="180269" y="4160637"/>
              <a:ext cx="1269721" cy="825459"/>
            </a:xfrm>
            <a:prstGeom prst="rect">
              <a:avLst/>
            </a:prstGeom>
            <a:effectLst>
              <a:softEdge rad="31750"/>
            </a:effectLst>
          </p:spPr>
        </p:pic>
        <p:sp>
          <p:nvSpPr>
            <p:cNvPr id="49" name="テキスト ボックス 96"/>
            <p:cNvSpPr txBox="1"/>
            <p:nvPr/>
          </p:nvSpPr>
          <p:spPr>
            <a:xfrm>
              <a:off x="234486" y="4763149"/>
              <a:ext cx="1152000" cy="151027"/>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大濱大桟橋より潮湯を望む</a:t>
              </a:r>
              <a:endParaRPr lang="zh-TW" altLang="en-US"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pic>
          <p:nvPicPr>
            <p:cNvPr id="19" name="図 18"/>
            <p:cNvPicPr>
              <a:picLocks noChangeAspect="1"/>
            </p:cNvPicPr>
            <p:nvPr/>
          </p:nvPicPr>
          <p:blipFill>
            <a:blip r:embed="rId7"/>
            <a:stretch>
              <a:fillRect/>
            </a:stretch>
          </p:blipFill>
          <p:spPr>
            <a:xfrm>
              <a:off x="189729" y="1984906"/>
              <a:ext cx="1296000" cy="859379"/>
            </a:xfrm>
            <a:prstGeom prst="rect">
              <a:avLst/>
            </a:prstGeom>
            <a:effectLst>
              <a:softEdge rad="31750"/>
            </a:effectLst>
          </p:spPr>
        </p:pic>
        <p:sp>
          <p:nvSpPr>
            <p:cNvPr id="30" name="テキスト ボックス 96"/>
            <p:cNvSpPr txBox="1"/>
            <p:nvPr/>
          </p:nvSpPr>
          <p:spPr>
            <a:xfrm>
              <a:off x="237737" y="2672818"/>
              <a:ext cx="720000" cy="151027"/>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仁徳天皇陵古墳</a:t>
              </a:r>
              <a:endParaRPr lang="en-US" altLang="ja-JP"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grpSp>
        <p:nvGrpSpPr>
          <p:cNvPr id="55" name="グループ化 54"/>
          <p:cNvGrpSpPr/>
          <p:nvPr/>
        </p:nvGrpSpPr>
        <p:grpSpPr>
          <a:xfrm>
            <a:off x="5156542" y="1763841"/>
            <a:ext cx="1343900" cy="4048233"/>
            <a:chOff x="5347042" y="1763841"/>
            <a:chExt cx="1343900" cy="4048233"/>
          </a:xfrm>
        </p:grpSpPr>
        <p:pic>
          <p:nvPicPr>
            <p:cNvPr id="20" name="図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64269" y="2945665"/>
              <a:ext cx="1296000" cy="863460"/>
            </a:xfrm>
            <a:prstGeom prst="rect">
              <a:avLst/>
            </a:prstGeom>
            <a:effectLst>
              <a:softEdge rad="31750"/>
            </a:effectLst>
          </p:spPr>
        </p:pic>
        <p:pic>
          <p:nvPicPr>
            <p:cNvPr id="25" name="図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64269" y="4898985"/>
              <a:ext cx="1296000" cy="913089"/>
            </a:xfrm>
            <a:prstGeom prst="rect">
              <a:avLst/>
            </a:prstGeom>
            <a:effectLst>
              <a:softEdge rad="31750"/>
            </a:effectLst>
          </p:spPr>
        </p:pic>
        <p:pic>
          <p:nvPicPr>
            <p:cNvPr id="28" name="図 27">
              <a:extLst>
                <a:ext uri="{FF2B5EF4-FFF2-40B4-BE49-F238E27FC236}">
                  <a16:creationId xmlns:a16="http://schemas.microsoft.com/office/drawing/2014/main" id="{BB051152-3DF0-4C1D-9770-26E60B568BE9}"/>
                </a:ext>
              </a:extLst>
            </p:cNvPr>
            <p:cNvPicPr>
              <a:picLocks noChangeAspect="1"/>
            </p:cNvPicPr>
            <p:nvPr/>
          </p:nvPicPr>
          <p:blipFill rotWithShape="1">
            <a:blip r:embed="rId10"/>
            <a:srcRect l="2116" t="4619" b="7869"/>
            <a:stretch/>
          </p:blipFill>
          <p:spPr>
            <a:xfrm>
              <a:off x="5364269" y="3893096"/>
              <a:ext cx="1298187" cy="921918"/>
            </a:xfrm>
            <a:prstGeom prst="rect">
              <a:avLst/>
            </a:prstGeom>
            <a:effectLst>
              <a:softEdge rad="31750"/>
            </a:effectLst>
          </p:spPr>
        </p:pic>
        <p:sp>
          <p:nvSpPr>
            <p:cNvPr id="42" name="正方形/長方形 41"/>
            <p:cNvSpPr/>
            <p:nvPr/>
          </p:nvSpPr>
          <p:spPr>
            <a:xfrm>
              <a:off x="6012269" y="3733383"/>
              <a:ext cx="665682" cy="253916"/>
            </a:xfrm>
            <a:prstGeom prst="rect">
              <a:avLst/>
            </a:prstGeom>
          </p:spPr>
          <p:txBody>
            <a:bodyPr wrap="square">
              <a:spAutoFit/>
            </a:bodyPr>
            <a:lstStyle/>
            <a:p>
              <a:pPr algn="r">
                <a:spcBef>
                  <a:spcPct val="0"/>
                </a:spcBef>
              </a:pPr>
              <a:r>
                <a:rPr kumimoji="1" lang="ja-JP" altLang="en-US" sz="1050" b="1" u="sng" dirty="0">
                  <a:latin typeface="UD デジタル 教科書体 NK-R" panose="02020400000000000000" pitchFamily="18" charset="-128"/>
                  <a:ea typeface="UD デジタル 教科書体 NK-R" panose="02020400000000000000" pitchFamily="18" charset="-128"/>
                </a:rPr>
                <a:t>現在</a:t>
              </a:r>
            </a:p>
          </p:txBody>
        </p:sp>
        <p:sp>
          <p:nvSpPr>
            <p:cNvPr id="43" name="正方形/長方形 42"/>
            <p:cNvSpPr/>
            <p:nvPr/>
          </p:nvSpPr>
          <p:spPr>
            <a:xfrm>
              <a:off x="6025260" y="4744028"/>
              <a:ext cx="665682" cy="253916"/>
            </a:xfrm>
            <a:prstGeom prst="rect">
              <a:avLst/>
            </a:prstGeom>
          </p:spPr>
          <p:txBody>
            <a:bodyPr wrap="square">
              <a:spAutoFit/>
            </a:bodyPr>
            <a:lstStyle/>
            <a:p>
              <a:pPr algn="r">
                <a:spcBef>
                  <a:spcPct val="0"/>
                </a:spcBef>
              </a:pPr>
              <a:r>
                <a:rPr kumimoji="1" lang="en-US" altLang="ja-JP" sz="1050" b="1" u="sng" dirty="0">
                  <a:latin typeface="UD デジタル 教科書体 NK-R" panose="02020400000000000000" pitchFamily="18" charset="-128"/>
                  <a:ea typeface="UD デジタル 教科書体 NK-R" panose="02020400000000000000" pitchFamily="18" charset="-128"/>
                </a:rPr>
                <a:t>2025</a:t>
              </a:r>
              <a:r>
                <a:rPr kumimoji="1" lang="ja-JP" altLang="en-US" sz="1050" b="1" u="sng" dirty="0">
                  <a:latin typeface="UD デジタル 教科書体 NK-R" panose="02020400000000000000" pitchFamily="18" charset="-128"/>
                  <a:ea typeface="UD デジタル 教科書体 NK-R" panose="02020400000000000000" pitchFamily="18" charset="-128"/>
                </a:rPr>
                <a:t>年</a:t>
              </a:r>
            </a:p>
          </p:txBody>
        </p:sp>
        <p:sp>
          <p:nvSpPr>
            <p:cNvPr id="46" name="テキスト ボックス 96"/>
            <p:cNvSpPr txBox="1"/>
            <p:nvPr/>
          </p:nvSpPr>
          <p:spPr>
            <a:xfrm>
              <a:off x="5413024" y="3618423"/>
              <a:ext cx="720000" cy="151027"/>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関西国際空港</a:t>
              </a:r>
              <a:endParaRPr lang="en-US" altLang="ja-JP"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47" name="テキスト ボックス 96"/>
            <p:cNvSpPr txBox="1"/>
            <p:nvPr/>
          </p:nvSpPr>
          <p:spPr>
            <a:xfrm>
              <a:off x="5407474" y="4661752"/>
              <a:ext cx="720000" cy="151027"/>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クルーズ客船</a:t>
              </a:r>
              <a:endParaRPr lang="en-US" altLang="ja-JP"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48" name="テキスト ボックス 96"/>
            <p:cNvSpPr txBox="1"/>
            <p:nvPr/>
          </p:nvSpPr>
          <p:spPr>
            <a:xfrm>
              <a:off x="5404102" y="5630178"/>
              <a:ext cx="953999" cy="151027"/>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en-US" altLang="ja-JP"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2025</a:t>
              </a:r>
              <a:r>
                <a:rPr lang="ja-JP" altLang="en-US"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大阪・関西万博</a:t>
              </a:r>
              <a:endParaRPr lang="en-US" altLang="ja-JP"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pic>
          <p:nvPicPr>
            <p:cNvPr id="29" name="図 28"/>
            <p:cNvPicPr>
              <a:picLocks noChangeAspect="1"/>
            </p:cNvPicPr>
            <p:nvPr/>
          </p:nvPicPr>
          <p:blipFill>
            <a:blip r:embed="rId11"/>
            <a:stretch>
              <a:fillRect/>
            </a:stretch>
          </p:blipFill>
          <p:spPr>
            <a:xfrm>
              <a:off x="5347042" y="1940223"/>
              <a:ext cx="1296000" cy="864000"/>
            </a:xfrm>
            <a:prstGeom prst="rect">
              <a:avLst/>
            </a:prstGeom>
            <a:effectLst>
              <a:softEdge rad="31750"/>
            </a:effectLst>
          </p:spPr>
        </p:pic>
        <p:sp>
          <p:nvSpPr>
            <p:cNvPr id="40" name="正方形/長方形 39"/>
            <p:cNvSpPr/>
            <p:nvPr/>
          </p:nvSpPr>
          <p:spPr>
            <a:xfrm>
              <a:off x="5524385" y="1763841"/>
              <a:ext cx="1135884" cy="253916"/>
            </a:xfrm>
            <a:prstGeom prst="rect">
              <a:avLst/>
            </a:prstGeom>
          </p:spPr>
          <p:txBody>
            <a:bodyPr wrap="square">
              <a:spAutoFit/>
            </a:bodyPr>
            <a:lstStyle/>
            <a:p>
              <a:pPr algn="r">
                <a:spcBef>
                  <a:spcPct val="0"/>
                </a:spcBef>
              </a:pPr>
              <a:r>
                <a:rPr kumimoji="1" lang="ja-JP" altLang="en-US" sz="1050" b="1" u="sng" dirty="0">
                  <a:latin typeface="UD デジタル 教科書体 NK-R" panose="02020400000000000000" pitchFamily="18" charset="-128"/>
                  <a:ea typeface="UD デジタル 教科書体 NK-R" panose="02020400000000000000" pitchFamily="18" charset="-128"/>
                </a:rPr>
                <a:t>昭和</a:t>
              </a:r>
            </a:p>
          </p:txBody>
        </p:sp>
        <p:sp>
          <p:nvSpPr>
            <p:cNvPr id="41" name="正方形/長方形 40"/>
            <p:cNvSpPr/>
            <p:nvPr/>
          </p:nvSpPr>
          <p:spPr>
            <a:xfrm>
              <a:off x="5538360" y="2771663"/>
              <a:ext cx="1135884" cy="253916"/>
            </a:xfrm>
            <a:prstGeom prst="rect">
              <a:avLst/>
            </a:prstGeom>
          </p:spPr>
          <p:txBody>
            <a:bodyPr wrap="square">
              <a:spAutoFit/>
            </a:bodyPr>
            <a:lstStyle/>
            <a:p>
              <a:pPr algn="r">
                <a:spcBef>
                  <a:spcPct val="0"/>
                </a:spcBef>
              </a:pPr>
              <a:r>
                <a:rPr kumimoji="1" lang="ja-JP" altLang="en-US" sz="1050" b="1" u="sng" dirty="0">
                  <a:latin typeface="UD デジタル 教科書体 NK-R" panose="02020400000000000000" pitchFamily="18" charset="-128"/>
                  <a:ea typeface="UD デジタル 教科書体 NK-R" panose="02020400000000000000" pitchFamily="18" charset="-128"/>
                </a:rPr>
                <a:t>平成</a:t>
              </a:r>
            </a:p>
          </p:txBody>
        </p:sp>
        <p:sp>
          <p:nvSpPr>
            <p:cNvPr id="45" name="テキスト ボックス 96"/>
            <p:cNvSpPr txBox="1"/>
            <p:nvPr/>
          </p:nvSpPr>
          <p:spPr>
            <a:xfrm>
              <a:off x="5427692" y="2634643"/>
              <a:ext cx="720000" cy="151027"/>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臨海工業地帯</a:t>
              </a:r>
              <a:endParaRPr lang="en-US" altLang="ja-JP"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grpSp>
        <p:nvGrpSpPr>
          <p:cNvPr id="27" name="グループ化 26"/>
          <p:cNvGrpSpPr/>
          <p:nvPr/>
        </p:nvGrpSpPr>
        <p:grpSpPr>
          <a:xfrm>
            <a:off x="333439" y="5954756"/>
            <a:ext cx="6192000" cy="1692000"/>
            <a:chOff x="202812" y="6031587"/>
            <a:chExt cx="6192000" cy="1692000"/>
          </a:xfrm>
        </p:grpSpPr>
        <p:grpSp>
          <p:nvGrpSpPr>
            <p:cNvPr id="26" name="グループ化 25"/>
            <p:cNvGrpSpPr/>
            <p:nvPr/>
          </p:nvGrpSpPr>
          <p:grpSpPr>
            <a:xfrm>
              <a:off x="202812" y="6031587"/>
              <a:ext cx="6192000" cy="1692000"/>
              <a:chOff x="202812" y="6031587"/>
              <a:chExt cx="6192000" cy="1692000"/>
            </a:xfrm>
          </p:grpSpPr>
          <p:sp>
            <p:nvSpPr>
              <p:cNvPr id="22" name="正方形/長方形 21"/>
              <p:cNvSpPr/>
              <p:nvPr/>
            </p:nvSpPr>
            <p:spPr>
              <a:xfrm>
                <a:off x="202812" y="6031587"/>
                <a:ext cx="6192000" cy="1692000"/>
              </a:xfrm>
              <a:prstGeom prst="rect">
                <a:avLst/>
              </a:prstGeom>
              <a:solidFill>
                <a:schemeClr val="accent2">
                  <a:lumMod val="20000"/>
                  <a:lumOff val="80000"/>
                </a:schemeClr>
              </a:solidFill>
              <a:ln>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1" name="グループ化 30"/>
              <p:cNvGrpSpPr/>
              <p:nvPr/>
            </p:nvGrpSpPr>
            <p:grpSpPr>
              <a:xfrm>
                <a:off x="343530" y="6423687"/>
                <a:ext cx="5910564" cy="1186374"/>
                <a:chOff x="427672" y="6133403"/>
                <a:chExt cx="5910564" cy="1186374"/>
              </a:xfrm>
            </p:grpSpPr>
            <p:sp>
              <p:nvSpPr>
                <p:cNvPr id="13" name="角丸四角形 12"/>
                <p:cNvSpPr/>
                <p:nvPr/>
              </p:nvSpPr>
              <p:spPr>
                <a:xfrm>
                  <a:off x="427672" y="6135383"/>
                  <a:ext cx="1908000" cy="442476"/>
                </a:xfrm>
                <a:prstGeom prst="roundRect">
                  <a:avLst>
                    <a:gd name="adj" fmla="val 7536"/>
                  </a:avLst>
                </a:prstGeom>
                <a:solidFill>
                  <a:schemeClr val="bg1"/>
                </a:solidFill>
                <a:ln w="317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Autofit/>
                </a:bodyPr>
                <a:lstStyle/>
                <a:p>
                  <a:pPr algn="ctr"/>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世界中の人をひきつける</a:t>
                  </a:r>
                  <a:endParaRPr lang="en-US" altLang="ja-JP" sz="1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ctr"/>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文化・観光エリア</a:t>
                  </a:r>
                  <a:endPar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endParaRPr>
                </a:p>
              </p:txBody>
            </p:sp>
            <p:sp>
              <p:nvSpPr>
                <p:cNvPr id="14" name="角丸四角形 13"/>
                <p:cNvSpPr/>
                <p:nvPr/>
              </p:nvSpPr>
              <p:spPr>
                <a:xfrm>
                  <a:off x="2428954" y="6133403"/>
                  <a:ext cx="1908000" cy="442475"/>
                </a:xfrm>
                <a:prstGeom prst="roundRect">
                  <a:avLst>
                    <a:gd name="adj" fmla="val 7115"/>
                  </a:avLst>
                </a:prstGeom>
                <a:solidFill>
                  <a:schemeClr val="bg1"/>
                </a:solidFill>
                <a:ln w="317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Autofit/>
                </a:bodyPr>
                <a:lstStyle/>
                <a:p>
                  <a:pPr algn="ctr"/>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世界とつながり新たな価値を</a:t>
                  </a:r>
                  <a:endParaRPr lang="en-US" altLang="ja-JP" sz="1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ctr"/>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生み出す産業エリア</a:t>
                  </a:r>
                  <a:endPar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endParaRPr>
                </a:p>
              </p:txBody>
            </p:sp>
            <p:sp>
              <p:nvSpPr>
                <p:cNvPr id="15" name="角丸四角形 14"/>
                <p:cNvSpPr/>
                <p:nvPr/>
              </p:nvSpPr>
              <p:spPr>
                <a:xfrm>
                  <a:off x="4430236" y="6133403"/>
                  <a:ext cx="1908000" cy="442475"/>
                </a:xfrm>
                <a:prstGeom prst="roundRect">
                  <a:avLst>
                    <a:gd name="adj" fmla="val 7115"/>
                  </a:avLst>
                </a:prstGeom>
                <a:solidFill>
                  <a:schemeClr val="bg1"/>
                </a:solidFill>
                <a:ln w="317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Autofit/>
                </a:bodyPr>
                <a:lstStyle/>
                <a:p>
                  <a:pPr algn="ctr"/>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様々な恵みとうるおいを</a:t>
                  </a:r>
                  <a:endParaRPr lang="en-US" altLang="ja-JP" sz="1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ctr"/>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もたらす海辺環境エリア</a:t>
                  </a:r>
                  <a:endPar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endParaRPr>
                </a:p>
              </p:txBody>
            </p:sp>
            <p:sp>
              <p:nvSpPr>
                <p:cNvPr id="16" name="二等辺三角形 15">
                  <a:extLst>
                    <a:ext uri="{FF2B5EF4-FFF2-40B4-BE49-F238E27FC236}">
                      <a16:creationId xmlns:a16="http://schemas.microsoft.com/office/drawing/2014/main" id="{C8A63833-4EC9-4EB6-A626-03E440986230}"/>
                    </a:ext>
                  </a:extLst>
                </p:cNvPr>
                <p:cNvSpPr/>
                <p:nvPr/>
              </p:nvSpPr>
              <p:spPr>
                <a:xfrm>
                  <a:off x="2833738" y="6633893"/>
                  <a:ext cx="1098433" cy="251131"/>
                </a:xfrm>
                <a:prstGeom prst="triangle">
                  <a:avLst/>
                </a:prstGeom>
                <a:solidFill>
                  <a:schemeClr val="accent5">
                    <a:alpha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sz="1243">
                    <a:latin typeface="UD デジタル 教科書体 NK-R" panose="02020400000000000000" pitchFamily="18" charset="-128"/>
                    <a:ea typeface="UD デジタル 教科書体 NK-R" panose="02020400000000000000" pitchFamily="18" charset="-128"/>
                  </a:endParaRPr>
                </a:p>
              </p:txBody>
            </p:sp>
            <p:sp>
              <p:nvSpPr>
                <p:cNvPr id="17" name="角丸四角形 16"/>
                <p:cNvSpPr/>
                <p:nvPr/>
              </p:nvSpPr>
              <p:spPr>
                <a:xfrm>
                  <a:off x="1059960" y="6959777"/>
                  <a:ext cx="4680000" cy="360000"/>
                </a:xfrm>
                <a:prstGeom prst="roundRect">
                  <a:avLst/>
                </a:prstGeom>
                <a:solidFill>
                  <a:schemeClr val="bg1"/>
                </a:solidFill>
                <a:ln w="317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Autofit/>
                </a:bodyPr>
                <a:lstStyle/>
                <a:p>
                  <a:pPr algn="ctr"/>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誰もが安全・安心で快適に活動できるスマートなまち</a:t>
                  </a:r>
                  <a:endPar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endParaRPr>
                </a:p>
              </p:txBody>
            </p:sp>
          </p:grpSp>
        </p:grpSp>
        <p:sp>
          <p:nvSpPr>
            <p:cNvPr id="44" name="テキスト ボックス 96"/>
            <p:cNvSpPr txBox="1"/>
            <p:nvPr/>
          </p:nvSpPr>
          <p:spPr>
            <a:xfrm>
              <a:off x="274731" y="6097007"/>
              <a:ext cx="756000" cy="227216"/>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en-US" altLang="ja-JP" sz="1050"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r>
                <a:rPr lang="ja-JP" altLang="en-US" sz="1050"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めざす姿</a:t>
              </a:r>
              <a:r>
                <a:rPr lang="en-US" altLang="ja-JP" sz="1050"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endParaRPr lang="zh-TW" altLang="en-US" sz="1050"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sp>
        <p:nvSpPr>
          <p:cNvPr id="56" name="テキスト ボックス 96"/>
          <p:cNvSpPr txBox="1"/>
          <p:nvPr/>
        </p:nvSpPr>
        <p:spPr>
          <a:xfrm>
            <a:off x="478563" y="765894"/>
            <a:ext cx="1008000" cy="360000"/>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en-US" altLang="ja-JP" sz="1050"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r>
              <a:rPr lang="ja-JP" altLang="en-US" sz="1050"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コンセプト</a:t>
            </a:r>
            <a:r>
              <a:rPr lang="en-US" altLang="ja-JP" sz="1050"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endParaRPr lang="zh-TW" altLang="en-US" sz="1050"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nvGrpSpPr>
          <p:cNvPr id="35" name="グループ化 34"/>
          <p:cNvGrpSpPr/>
          <p:nvPr/>
        </p:nvGrpSpPr>
        <p:grpSpPr>
          <a:xfrm>
            <a:off x="255672" y="7830769"/>
            <a:ext cx="6300000" cy="1810597"/>
            <a:chOff x="255672" y="7937617"/>
            <a:chExt cx="6300000" cy="1810597"/>
          </a:xfrm>
        </p:grpSpPr>
        <p:sp>
          <p:nvSpPr>
            <p:cNvPr id="34" name="上矢印 33"/>
            <p:cNvSpPr/>
            <p:nvPr/>
          </p:nvSpPr>
          <p:spPr>
            <a:xfrm>
              <a:off x="1083421" y="7937617"/>
              <a:ext cx="4733849" cy="540000"/>
            </a:xfrm>
            <a:prstGeom prst="upArrow">
              <a:avLst>
                <a:gd name="adj1" fmla="val 72684"/>
                <a:gd name="adj2"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p:cNvSpPr/>
            <p:nvPr/>
          </p:nvSpPr>
          <p:spPr>
            <a:xfrm>
              <a:off x="255672" y="8321552"/>
              <a:ext cx="6300000" cy="1426662"/>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96"/>
            <p:cNvSpPr txBox="1"/>
            <p:nvPr/>
          </p:nvSpPr>
          <p:spPr>
            <a:xfrm>
              <a:off x="2010345" y="8126514"/>
              <a:ext cx="2880000" cy="161583"/>
            </a:xfrm>
            <a:prstGeom prst="rect">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en-US" altLang="ja-JP" sz="105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r>
                <a:rPr lang="ja-JP" altLang="en-US" sz="105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めざす姿の実現に向けた取組みの方向性</a:t>
              </a:r>
              <a:r>
                <a:rPr lang="en-US" altLang="ja-JP" sz="105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endParaRPr lang="zh-TW" altLang="en-US" sz="105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nvGrpSpPr>
            <p:cNvPr id="3" name="グループ化 2"/>
            <p:cNvGrpSpPr/>
            <p:nvPr/>
          </p:nvGrpSpPr>
          <p:grpSpPr>
            <a:xfrm>
              <a:off x="855488" y="8466699"/>
              <a:ext cx="5100368" cy="1136368"/>
              <a:chOff x="709071" y="8217047"/>
              <a:chExt cx="5100368" cy="1136368"/>
            </a:xfrm>
          </p:grpSpPr>
          <p:sp>
            <p:nvSpPr>
              <p:cNvPr id="52" name="テキスト ボックス 51">
                <a:extLst>
                  <a:ext uri="{FF2B5EF4-FFF2-40B4-BE49-F238E27FC236}">
                    <a16:creationId xmlns:a16="http://schemas.microsoft.com/office/drawing/2014/main" id="{0341614E-D526-4CBF-B682-F98552A6CB18}"/>
                  </a:ext>
                </a:extLst>
              </p:cNvPr>
              <p:cNvSpPr txBox="1"/>
              <p:nvPr/>
            </p:nvSpPr>
            <p:spPr>
              <a:xfrm>
                <a:off x="709071" y="8217047"/>
                <a:ext cx="2124000" cy="430887"/>
              </a:xfrm>
              <a:prstGeom prst="rect">
                <a:avLst/>
              </a:prstGeom>
              <a:ln w="25400"/>
            </p:spPr>
            <p:style>
              <a:lnRef idx="2">
                <a:schemeClr val="accent1"/>
              </a:lnRef>
              <a:fillRef idx="1">
                <a:schemeClr val="lt1"/>
              </a:fillRef>
              <a:effectRef idx="0">
                <a:schemeClr val="accent1"/>
              </a:effectRef>
              <a:fontRef idx="minor">
                <a:schemeClr val="dk1"/>
              </a:fontRef>
            </p:style>
            <p:txBody>
              <a:bodyPr wrap="square" rtlCol="0">
                <a:spAutoFit/>
              </a:bodyPr>
              <a:lstStyle/>
              <a:p>
                <a:pPr indent="43852" algn="ctr" defTabSz="315729">
                  <a:defRPr/>
                </a:pPr>
                <a:r>
                  <a:rPr kumimoji="1" lang="ja-JP" altLang="en-US" sz="1100" dirty="0">
                    <a:solidFill>
                      <a:prstClr val="black"/>
                    </a:solidFill>
                    <a:latin typeface="UD デジタル 教科書体 NK-R" panose="02020400000000000000" pitchFamily="18" charset="-128"/>
                    <a:ea typeface="UD デジタル 教科書体 NK-R" panose="02020400000000000000" pitchFamily="18" charset="-128"/>
                  </a:rPr>
                  <a:t>地域資源・既存ストックの利活用</a:t>
                </a:r>
                <a:endParaRPr kumimoji="1" lang="en-US" altLang="ja-JP" sz="1100" dirty="0">
                  <a:solidFill>
                    <a:prstClr val="black"/>
                  </a:solidFill>
                  <a:latin typeface="UD デジタル 教科書体 NK-R" panose="02020400000000000000" pitchFamily="18" charset="-128"/>
                  <a:ea typeface="UD デジタル 教科書体 NK-R" panose="02020400000000000000" pitchFamily="18" charset="-128"/>
                </a:endParaRPr>
              </a:p>
              <a:p>
                <a:pPr indent="43852" algn="ctr" defTabSz="315729">
                  <a:defRPr/>
                </a:pPr>
                <a:r>
                  <a:rPr kumimoji="1" lang="ja-JP" altLang="en-US" sz="1100" b="1" dirty="0">
                    <a:solidFill>
                      <a:prstClr val="black"/>
                    </a:solidFill>
                    <a:latin typeface="UD デジタル 教科書体 NK-R" panose="02020400000000000000" pitchFamily="18" charset="-128"/>
                    <a:ea typeface="UD デジタル 教科書体 NK-R" panose="02020400000000000000" pitchFamily="18" charset="-128"/>
                  </a:rPr>
                  <a:t> “みがく”</a:t>
                </a:r>
              </a:p>
            </p:txBody>
          </p:sp>
          <p:sp>
            <p:nvSpPr>
              <p:cNvPr id="53" name="テキスト ボックス 52">
                <a:extLst>
                  <a:ext uri="{FF2B5EF4-FFF2-40B4-BE49-F238E27FC236}">
                    <a16:creationId xmlns:a16="http://schemas.microsoft.com/office/drawing/2014/main" id="{8389CFFC-A3C8-42D9-BDC3-6A0614EE7918}"/>
                  </a:ext>
                </a:extLst>
              </p:cNvPr>
              <p:cNvSpPr txBox="1"/>
              <p:nvPr/>
            </p:nvSpPr>
            <p:spPr>
              <a:xfrm>
                <a:off x="3685439" y="8921415"/>
                <a:ext cx="2124000" cy="430887"/>
              </a:xfrm>
              <a:prstGeom prst="rect">
                <a:avLst/>
              </a:prstGeom>
              <a:ln w="25400">
                <a:solidFill>
                  <a:schemeClr val="accent4"/>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defTabSz="315729">
                  <a:defRPr/>
                </a:pPr>
                <a:r>
                  <a:rPr kumimoji="1" lang="ja-JP" altLang="en-US" sz="1100" dirty="0">
                    <a:solidFill>
                      <a:prstClr val="black"/>
                    </a:solidFill>
                    <a:latin typeface="UD デジタル 教科書体 NK-R" panose="02020400000000000000" pitchFamily="18" charset="-128"/>
                    <a:ea typeface="UD デジタル 教科書体 NK-R" panose="02020400000000000000" pitchFamily="18" charset="-128"/>
                  </a:rPr>
                  <a:t>人や組織、事業等の育成</a:t>
                </a:r>
                <a:endParaRPr kumimoji="1" lang="en-US" altLang="ja-JP" sz="1100" dirty="0">
                  <a:solidFill>
                    <a:prstClr val="black"/>
                  </a:solidFill>
                  <a:latin typeface="UD デジタル 教科書体 NK-R" panose="02020400000000000000" pitchFamily="18" charset="-128"/>
                  <a:ea typeface="UD デジタル 教科書体 NK-R" panose="02020400000000000000" pitchFamily="18" charset="-128"/>
                </a:endParaRPr>
              </a:p>
              <a:p>
                <a:pPr algn="ctr" defTabSz="315729">
                  <a:defRPr/>
                </a:pPr>
                <a:r>
                  <a:rPr kumimoji="1" lang="ja-JP" altLang="en-US" sz="1100" b="1" dirty="0">
                    <a:solidFill>
                      <a:prstClr val="black"/>
                    </a:solidFill>
                    <a:latin typeface="UD デジタル 教科書体 NK-R" panose="02020400000000000000" pitchFamily="18" charset="-128"/>
                    <a:ea typeface="UD デジタル 教科書体 NK-R" panose="02020400000000000000" pitchFamily="18" charset="-128"/>
                  </a:rPr>
                  <a:t> “育てる“</a:t>
                </a:r>
              </a:p>
            </p:txBody>
          </p:sp>
          <p:sp>
            <p:nvSpPr>
              <p:cNvPr id="51" name="テキスト ボックス 50">
                <a:extLst>
                  <a:ext uri="{FF2B5EF4-FFF2-40B4-BE49-F238E27FC236}">
                    <a16:creationId xmlns:a16="http://schemas.microsoft.com/office/drawing/2014/main" id="{55A736E8-F2A5-40DF-B19D-60C6B4012D28}"/>
                  </a:ext>
                </a:extLst>
              </p:cNvPr>
              <p:cNvSpPr txBox="1"/>
              <p:nvPr/>
            </p:nvSpPr>
            <p:spPr>
              <a:xfrm>
                <a:off x="3685439" y="8217047"/>
                <a:ext cx="2124000" cy="430887"/>
              </a:xfrm>
              <a:prstGeom prst="rect">
                <a:avLst/>
              </a:prstGeom>
              <a:ln w="25400">
                <a:solidFill>
                  <a:schemeClr val="accent6"/>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defTabSz="315729">
                  <a:defRPr/>
                </a:pPr>
                <a:r>
                  <a:rPr kumimoji="1" lang="ja-JP" altLang="en-US" sz="1100" dirty="0">
                    <a:solidFill>
                      <a:prstClr val="black"/>
                    </a:solidFill>
                    <a:latin typeface="UD デジタル 教科書体 NK-R" panose="02020400000000000000" pitchFamily="18" charset="-128"/>
                    <a:ea typeface="UD デジタル 教科書体 NK-R" panose="02020400000000000000" pitchFamily="18" charset="-128"/>
                  </a:rPr>
                  <a:t>隣接府県・西日本等との連携</a:t>
                </a:r>
                <a:endParaRPr kumimoji="1" lang="en-US" altLang="ja-JP" sz="1100" dirty="0">
                  <a:solidFill>
                    <a:prstClr val="black"/>
                  </a:solidFill>
                  <a:latin typeface="UD デジタル 教科書体 NK-R" panose="02020400000000000000" pitchFamily="18" charset="-128"/>
                  <a:ea typeface="UD デジタル 教科書体 NK-R" panose="02020400000000000000" pitchFamily="18" charset="-128"/>
                </a:endParaRPr>
              </a:p>
              <a:p>
                <a:pPr algn="ctr" defTabSz="315729">
                  <a:defRPr/>
                </a:pPr>
                <a:r>
                  <a:rPr kumimoji="1" lang="ja-JP" altLang="en-US" sz="1100" b="1" dirty="0">
                    <a:solidFill>
                      <a:prstClr val="black"/>
                    </a:solidFill>
                    <a:latin typeface="UD デジタル 教科書体 NK-R" panose="02020400000000000000" pitchFamily="18" charset="-128"/>
                    <a:ea typeface="UD デジタル 教科書体 NK-R" panose="02020400000000000000" pitchFamily="18" charset="-128"/>
                  </a:rPr>
                  <a:t> “広げる“</a:t>
                </a:r>
              </a:p>
            </p:txBody>
          </p:sp>
          <p:sp>
            <p:nvSpPr>
              <p:cNvPr id="54" name="テキスト ボックス 53">
                <a:extLst>
                  <a:ext uri="{FF2B5EF4-FFF2-40B4-BE49-F238E27FC236}">
                    <a16:creationId xmlns:a16="http://schemas.microsoft.com/office/drawing/2014/main" id="{3F7B06BC-E42E-46C0-8119-7BCA69061BFF}"/>
                  </a:ext>
                </a:extLst>
              </p:cNvPr>
              <p:cNvSpPr txBox="1"/>
              <p:nvPr/>
            </p:nvSpPr>
            <p:spPr>
              <a:xfrm>
                <a:off x="709071" y="8921415"/>
                <a:ext cx="2196000" cy="432000"/>
              </a:xfrm>
              <a:prstGeom prst="rect">
                <a:avLst/>
              </a:prstGeom>
              <a:ln w="25400">
                <a:solidFill>
                  <a:schemeClr val="accent2"/>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defTabSz="315729">
                  <a:defRPr/>
                </a:pPr>
                <a:r>
                  <a:rPr kumimoji="1" lang="ja-JP" altLang="en-US" sz="1100" dirty="0">
                    <a:solidFill>
                      <a:prstClr val="black"/>
                    </a:solidFill>
                    <a:latin typeface="UD デジタル 教科書体 NK-R" panose="02020400000000000000" pitchFamily="18" charset="-128"/>
                    <a:ea typeface="UD デジタル 教科書体 NK-R" panose="02020400000000000000" pitchFamily="18" charset="-128"/>
                  </a:rPr>
                  <a:t>地域資源等の連携・ネットワーク化</a:t>
                </a:r>
                <a:endParaRPr kumimoji="1" lang="en-US" altLang="ja-JP" sz="1100" dirty="0">
                  <a:solidFill>
                    <a:prstClr val="black"/>
                  </a:solidFill>
                  <a:latin typeface="UD デジタル 教科書体 NK-R" panose="02020400000000000000" pitchFamily="18" charset="-128"/>
                  <a:ea typeface="UD デジタル 教科書体 NK-R" panose="02020400000000000000" pitchFamily="18" charset="-128"/>
                </a:endParaRPr>
              </a:p>
              <a:p>
                <a:pPr algn="ctr" defTabSz="315729">
                  <a:defRPr/>
                </a:pPr>
                <a:r>
                  <a:rPr kumimoji="1" lang="ja-JP" altLang="en-US" sz="1100" b="1" dirty="0">
                    <a:solidFill>
                      <a:prstClr val="black"/>
                    </a:solidFill>
                    <a:latin typeface="UD デジタル 教科書体 NK-R" panose="02020400000000000000" pitchFamily="18" charset="-128"/>
                    <a:ea typeface="UD デジタル 教科書体 NK-R" panose="02020400000000000000" pitchFamily="18" charset="-128"/>
                  </a:rPr>
                  <a:t> “つなぐ“</a:t>
                </a:r>
              </a:p>
            </p:txBody>
          </p:sp>
        </p:grpSp>
      </p:grpSp>
      <p:grpSp>
        <p:nvGrpSpPr>
          <p:cNvPr id="23" name="グループ化 22"/>
          <p:cNvGrpSpPr/>
          <p:nvPr/>
        </p:nvGrpSpPr>
        <p:grpSpPr>
          <a:xfrm>
            <a:off x="700571" y="9733244"/>
            <a:ext cx="5251851" cy="324000"/>
            <a:chOff x="510071" y="9733244"/>
            <a:chExt cx="5251851" cy="324000"/>
          </a:xfrm>
        </p:grpSpPr>
        <p:sp>
          <p:nvSpPr>
            <p:cNvPr id="61" name="正方形/長方形 60">
              <a:extLst>
                <a:ext uri="{FF2B5EF4-FFF2-40B4-BE49-F238E27FC236}">
                  <a16:creationId xmlns:a16="http://schemas.microsoft.com/office/drawing/2014/main" id="{6FC8D841-3678-4C57-A178-1B14A66F3410}"/>
                </a:ext>
              </a:extLst>
            </p:cNvPr>
            <p:cNvSpPr/>
            <p:nvPr/>
          </p:nvSpPr>
          <p:spPr>
            <a:xfrm>
              <a:off x="3565922" y="9733244"/>
              <a:ext cx="2196000" cy="324000"/>
            </a:xfrm>
            <a:prstGeom prst="rect">
              <a:avLst/>
            </a:prstGeom>
            <a:noFill/>
            <a:ln w="3175">
              <a:noFill/>
              <a:prstDash val="dash"/>
            </a:ln>
          </p:spPr>
          <p:style>
            <a:lnRef idx="2">
              <a:schemeClr val="accent4"/>
            </a:lnRef>
            <a:fillRef idx="1">
              <a:schemeClr val="lt1"/>
            </a:fillRef>
            <a:effectRef idx="0">
              <a:schemeClr val="accent4"/>
            </a:effectRef>
            <a:fontRef idx="minor">
              <a:schemeClr val="dk1"/>
            </a:fontRef>
          </p:style>
          <p:txBody>
            <a:bodyPr wrap="square" anchor="ctr" anchorCtr="0">
              <a:spAutoFit/>
            </a:bodyPr>
            <a:lstStyle/>
            <a:p>
              <a:pPr marL="92075">
                <a:lnSpc>
                  <a:spcPts val="720"/>
                </a:lnSpc>
                <a:spcBef>
                  <a:spcPts val="300"/>
                </a:spcBef>
              </a:pPr>
              <a:r>
                <a:rPr kumimoji="1" lang="en-US" altLang="ja-JP" sz="700" dirty="0">
                  <a:solidFill>
                    <a:schemeClr val="tx1"/>
                  </a:solidFill>
                  <a:latin typeface="UD デジタル 教科書体 NK-R" panose="02020400000000000000" pitchFamily="18" charset="-128"/>
                  <a:ea typeface="UD デジタル 教科書体 NK-R" panose="02020400000000000000" pitchFamily="18" charset="-128"/>
                </a:rPr>
                <a:t>『LINK-</a:t>
              </a:r>
              <a:r>
                <a:rPr kumimoji="1" lang="ja-JP" altLang="en-US" sz="700" dirty="0">
                  <a:solidFill>
                    <a:schemeClr val="tx1"/>
                  </a:solidFill>
                  <a:latin typeface="UD デジタル 教科書体 NK-R" panose="02020400000000000000" pitchFamily="18" charset="-128"/>
                  <a:ea typeface="UD デジタル 教科書体 NK-R" panose="02020400000000000000" pitchFamily="18" charset="-128"/>
                </a:rPr>
                <a:t>リンク</a:t>
              </a:r>
              <a:r>
                <a:rPr kumimoji="1" lang="en-US" altLang="ja-JP" sz="700" dirty="0">
                  <a:solidFill>
                    <a:schemeClr val="tx1"/>
                  </a:solidFill>
                  <a:latin typeface="UD デジタル 教科書体 NK-R" panose="02020400000000000000" pitchFamily="18" charset="-128"/>
                  <a:ea typeface="UD デジタル 教科書体 NK-R" panose="02020400000000000000" pitchFamily="18" charset="-128"/>
                </a:rPr>
                <a:t>』</a:t>
              </a:r>
            </a:p>
            <a:p>
              <a:pPr marL="92075">
                <a:lnSpc>
                  <a:spcPts val="720"/>
                </a:lnSpc>
              </a:pPr>
              <a:r>
                <a:rPr kumimoji="1" lang="ja-JP" altLang="en-US" sz="700" dirty="0">
                  <a:solidFill>
                    <a:schemeClr val="tx1"/>
                  </a:solidFill>
                  <a:latin typeface="UD デジタル 教科書体 NK-R" panose="02020400000000000000" pitchFamily="18" charset="-128"/>
                  <a:ea typeface="UD デジタル 教科書体 NK-R" panose="02020400000000000000" pitchFamily="18" charset="-128"/>
                </a:rPr>
                <a:t>「つなぐ」「きずな」などの意味</a:t>
              </a:r>
              <a:endParaRPr kumimoji="1" lang="en-US" altLang="ja-JP" sz="700" dirty="0">
                <a:solidFill>
                  <a:schemeClr val="tx1"/>
                </a:solidFill>
                <a:latin typeface="UD デジタル 教科書体 NK-R" panose="02020400000000000000" pitchFamily="18" charset="-128"/>
                <a:ea typeface="UD デジタル 教科書体 NK-R" panose="02020400000000000000" pitchFamily="18" charset="-128"/>
              </a:endParaRPr>
            </a:p>
            <a:p>
              <a:pPr marL="92075">
                <a:lnSpc>
                  <a:spcPts val="720"/>
                </a:lnSpc>
              </a:pPr>
              <a:r>
                <a:rPr kumimoji="1" lang="ja-JP" altLang="en-US" sz="700" dirty="0">
                  <a:solidFill>
                    <a:schemeClr val="tx1"/>
                  </a:solidFill>
                  <a:latin typeface="UD デジタル 教科書体 NK-R" panose="02020400000000000000" pitchFamily="18" charset="-128"/>
                  <a:ea typeface="UD デジタル 教科書体 NK-R" panose="02020400000000000000" pitchFamily="18" charset="-128"/>
                </a:rPr>
                <a:t>多様なヒト・モノ・コトがつながる様やその場を表す</a:t>
              </a:r>
              <a:endParaRPr kumimoji="1" lang="en-US" altLang="ja-JP" sz="7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62" name="正方形/長方形 61">
              <a:extLst>
                <a:ext uri="{FF2B5EF4-FFF2-40B4-BE49-F238E27FC236}">
                  <a16:creationId xmlns:a16="http://schemas.microsoft.com/office/drawing/2014/main" id="{6FC8D841-3678-4C57-A178-1B14A66F3410}"/>
                </a:ext>
              </a:extLst>
            </p:cNvPr>
            <p:cNvSpPr/>
            <p:nvPr/>
          </p:nvSpPr>
          <p:spPr>
            <a:xfrm>
              <a:off x="510071" y="9733244"/>
              <a:ext cx="3263767" cy="324000"/>
            </a:xfrm>
            <a:prstGeom prst="rect">
              <a:avLst/>
            </a:prstGeom>
            <a:noFill/>
            <a:ln w="3175">
              <a:noFill/>
              <a:prstDash val="dash"/>
            </a:ln>
          </p:spPr>
          <p:style>
            <a:lnRef idx="2">
              <a:schemeClr val="accent4"/>
            </a:lnRef>
            <a:fillRef idx="1">
              <a:schemeClr val="lt1"/>
            </a:fillRef>
            <a:effectRef idx="0">
              <a:schemeClr val="accent4"/>
            </a:effectRef>
            <a:fontRef idx="minor">
              <a:schemeClr val="dk1"/>
            </a:fontRef>
          </p:style>
          <p:txBody>
            <a:bodyPr wrap="square" anchor="ctr" anchorCtr="0">
              <a:noAutofit/>
            </a:bodyPr>
            <a:lstStyle/>
            <a:p>
              <a:pPr marL="92075">
                <a:lnSpc>
                  <a:spcPts val="720"/>
                </a:lnSpc>
              </a:pPr>
              <a:r>
                <a:rPr kumimoji="1" lang="en-US" altLang="ja-JP" sz="700" dirty="0">
                  <a:solidFill>
                    <a:schemeClr val="tx1"/>
                  </a:solidFill>
                  <a:latin typeface="UD デジタル 教科書体 NK-R" panose="02020400000000000000" pitchFamily="18" charset="-128"/>
                  <a:ea typeface="UD デジタル 教科書体 NK-R" panose="02020400000000000000" pitchFamily="18" charset="-128"/>
                </a:rPr>
                <a:t>『CRESCENT-</a:t>
              </a:r>
              <a:r>
                <a:rPr kumimoji="1" lang="ja-JP" altLang="en-US" sz="700" dirty="0">
                  <a:solidFill>
                    <a:schemeClr val="tx1"/>
                  </a:solidFill>
                  <a:latin typeface="UD デジタル 教科書体 NK-R" panose="02020400000000000000" pitchFamily="18" charset="-128"/>
                  <a:ea typeface="UD デジタル 教科書体 NK-R" panose="02020400000000000000" pitchFamily="18" charset="-128"/>
                </a:rPr>
                <a:t>クレセント</a:t>
              </a:r>
              <a:r>
                <a:rPr kumimoji="1" lang="en-US" altLang="ja-JP" sz="700" dirty="0">
                  <a:solidFill>
                    <a:schemeClr val="tx1"/>
                  </a:solidFill>
                  <a:latin typeface="UD デジタル 教科書体 NK-R" panose="02020400000000000000" pitchFamily="18" charset="-128"/>
                  <a:ea typeface="UD デジタル 教科書体 NK-R" panose="02020400000000000000" pitchFamily="18" charset="-128"/>
                </a:rPr>
                <a:t>』</a:t>
              </a:r>
            </a:p>
            <a:p>
              <a:pPr marL="92075">
                <a:lnSpc>
                  <a:spcPts val="720"/>
                </a:lnSpc>
              </a:pPr>
              <a:r>
                <a:rPr kumimoji="1" lang="ja-JP" altLang="en-US" sz="700" dirty="0">
                  <a:solidFill>
                    <a:schemeClr val="tx1"/>
                  </a:solidFill>
                  <a:latin typeface="UD デジタル 教科書体 NK-R" panose="02020400000000000000" pitchFamily="18" charset="-128"/>
                  <a:ea typeface="UD デジタル 教科書体 NK-R" panose="02020400000000000000" pitchFamily="18" charset="-128"/>
                </a:rPr>
                <a:t>「三日月形のもの」「（月が）次第に満ちる・成長する」などの意味</a:t>
              </a:r>
            </a:p>
            <a:p>
              <a:pPr marL="92075">
                <a:lnSpc>
                  <a:spcPts val="720"/>
                </a:lnSpc>
              </a:pPr>
              <a:r>
                <a:rPr kumimoji="1" lang="ja-JP" altLang="en-US" sz="700" dirty="0">
                  <a:solidFill>
                    <a:schemeClr val="tx1"/>
                  </a:solidFill>
                  <a:latin typeface="UD デジタル 教科書体 NK-R" panose="02020400000000000000" pitchFamily="18" charset="-128"/>
                  <a:ea typeface="UD デジタル 教科書体 NK-R" panose="02020400000000000000" pitchFamily="18" charset="-128"/>
                </a:rPr>
                <a:t>大阪の臨海部の形状が三日月形であり、未来に向かい成長していく様を表す</a:t>
              </a:r>
              <a:endParaRPr kumimoji="1" lang="en-US" altLang="ja-JP" sz="700" dirty="0">
                <a:solidFill>
                  <a:schemeClr val="tx1"/>
                </a:solidFill>
                <a:latin typeface="UD デジタル 教科書体 NK-R" panose="02020400000000000000" pitchFamily="18" charset="-128"/>
                <a:ea typeface="UD デジタル 教科書体 NK-R" panose="02020400000000000000" pitchFamily="18" charset="-128"/>
              </a:endParaRPr>
            </a:p>
          </p:txBody>
        </p:sp>
      </p:grpSp>
      <p:sp>
        <p:nvSpPr>
          <p:cNvPr id="60" name="正方形/長方形 59"/>
          <p:cNvSpPr/>
          <p:nvPr/>
        </p:nvSpPr>
        <p:spPr>
          <a:xfrm>
            <a:off x="5343338" y="5788414"/>
            <a:ext cx="1332000" cy="184666"/>
          </a:xfrm>
          <a:prstGeom prst="rect">
            <a:avLst/>
          </a:prstGeom>
        </p:spPr>
        <p:txBody>
          <a:bodyPr wrap="square" rIns="0">
            <a:spAutoFit/>
          </a:bodyPr>
          <a:lstStyle/>
          <a:p>
            <a:pPr>
              <a:spcBef>
                <a:spcPct val="0"/>
              </a:spcBef>
            </a:pPr>
            <a:r>
              <a:rPr kumimoji="1" lang="zh-CN" altLang="en-US" sz="600" dirty="0">
                <a:latin typeface="UD デジタル 教科書体 NK-R" panose="02020400000000000000" pitchFamily="18" charset="-128"/>
                <a:ea typeface="UD デジタル 教科書体 NK-R" panose="02020400000000000000" pitchFamily="18" charset="-128"/>
              </a:rPr>
              <a:t>提供：２０２５年日本国際博覧会協会</a:t>
            </a:r>
            <a:endParaRPr kumimoji="1" lang="ja-JP" altLang="en-US" sz="600"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3370620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正方形/長方形 75"/>
          <p:cNvSpPr/>
          <p:nvPr/>
        </p:nvSpPr>
        <p:spPr>
          <a:xfrm>
            <a:off x="140513" y="5527323"/>
            <a:ext cx="6552000" cy="43560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140513" y="894522"/>
            <a:ext cx="6552000" cy="43560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スライド番号プレースホルダー 52"/>
          <p:cNvSpPr>
            <a:spLocks noGrp="1"/>
          </p:cNvSpPr>
          <p:nvPr>
            <p:ph type="sldNum" sz="quarter" idx="12"/>
          </p:nvPr>
        </p:nvSpPr>
        <p:spPr/>
        <p:txBody>
          <a:bodyPr/>
          <a:lstStyle/>
          <a:p>
            <a:r>
              <a:rPr kumimoji="1" lang="en-US" altLang="ja-JP" dirty="0"/>
              <a:t>3</a:t>
            </a:r>
            <a:endParaRPr kumimoji="1" lang="ja-JP" altLang="en-US" dirty="0"/>
          </a:p>
        </p:txBody>
      </p:sp>
      <p:sp>
        <p:nvSpPr>
          <p:cNvPr id="29" name="タイトル 5"/>
          <p:cNvSpPr txBox="1">
            <a:spLocks/>
          </p:cNvSpPr>
          <p:nvPr/>
        </p:nvSpPr>
        <p:spPr>
          <a:xfrm>
            <a:off x="252000" y="720000"/>
            <a:ext cx="4068000" cy="360000"/>
          </a:xfrm>
          <a:prstGeom prst="roundRect">
            <a:avLst/>
          </a:prstGeom>
          <a:solidFill>
            <a:schemeClr val="accent1">
              <a:lumMod val="20000"/>
              <a:lumOff val="80000"/>
            </a:schemeClr>
          </a:solidFill>
          <a:ln w="25400" cmpd="dbl">
            <a:solidFill>
              <a:srgbClr val="0070C0"/>
            </a:solidFill>
          </a:ln>
        </p:spPr>
        <p:txBody>
          <a:bodyPr vert="horz" lIns="91440" tIns="72000" rIns="91440" bIns="45720" rtlCol="0" anchor="ctr">
            <a:noAutofit/>
          </a:bodyPr>
          <a:lstStyle>
            <a:lvl1pPr algn="l" defTabSz="684063" rtl="0" eaLnBrk="1" latinLnBrk="0" hangingPunct="1">
              <a:lnSpc>
                <a:spcPct val="90000"/>
              </a:lnSpc>
              <a:spcBef>
                <a:spcPct val="0"/>
              </a:spcBef>
              <a:buNone/>
              <a:defRPr kumimoji="1" sz="1800" kern="1200">
                <a:solidFill>
                  <a:schemeClr val="tx1"/>
                </a:solidFill>
                <a:latin typeface="Meiryo UI" panose="020B0604030504040204" pitchFamily="50" charset="-128"/>
                <a:ea typeface="Meiryo UI" panose="020B0604030504040204" pitchFamily="50" charset="-128"/>
                <a:cs typeface="+mj-cs"/>
              </a:defRPr>
            </a:lvl1pPr>
          </a:lstStyle>
          <a:p>
            <a:pPr algn="ctr">
              <a:lnSpc>
                <a:spcPct val="100000"/>
              </a:lnSpc>
            </a:pPr>
            <a:r>
              <a:rPr lang="ja-JP" altLang="en-US" sz="16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〇 世界中の人をひきつける文化・観光エリア</a:t>
            </a:r>
            <a:endParaRPr lang="ja-JP" altLang="en-US" sz="1600" dirty="0">
              <a:latin typeface="UD デジタル 教科書体 NK-R" panose="02020400000000000000" pitchFamily="18" charset="-128"/>
              <a:ea typeface="UD デジタル 教科書体 NK-R" panose="02020400000000000000" pitchFamily="18" charset="-128"/>
            </a:endParaRPr>
          </a:p>
        </p:txBody>
      </p:sp>
      <p:sp>
        <p:nvSpPr>
          <p:cNvPr id="22" name="タイトル 5"/>
          <p:cNvSpPr txBox="1">
            <a:spLocks/>
          </p:cNvSpPr>
          <p:nvPr/>
        </p:nvSpPr>
        <p:spPr>
          <a:xfrm>
            <a:off x="252000" y="5364000"/>
            <a:ext cx="4644000" cy="360000"/>
          </a:xfrm>
          <a:prstGeom prst="roundRect">
            <a:avLst/>
          </a:prstGeom>
          <a:solidFill>
            <a:schemeClr val="accent1">
              <a:lumMod val="20000"/>
              <a:lumOff val="80000"/>
            </a:schemeClr>
          </a:solidFill>
          <a:ln w="25400" cmpd="dbl">
            <a:solidFill>
              <a:srgbClr val="0070C0"/>
            </a:solidFill>
          </a:ln>
        </p:spPr>
        <p:txBody>
          <a:bodyPr vert="horz" lIns="91440" tIns="72000" rIns="91440" bIns="45720" rtlCol="0" anchor="ctr">
            <a:noAutofit/>
          </a:bodyPr>
          <a:lstStyle>
            <a:defPPr>
              <a:defRPr lang="en-US"/>
            </a:defPPr>
            <a:lvl1pPr algn="ctr" defTabSz="684063">
              <a:lnSpc>
                <a:spcPct val="100000"/>
              </a:lnSpc>
              <a:spcBef>
                <a:spcPct val="0"/>
              </a:spcBef>
              <a:buNone/>
              <a:defRPr kumimoji="1" sz="1600" kern="100">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stStyle>
          <a:p>
            <a:r>
              <a:rPr lang="ja-JP" altLang="en-US" dirty="0"/>
              <a:t>〇 世界とつながり新たな価値を生み出す産業エリア</a:t>
            </a:r>
          </a:p>
        </p:txBody>
      </p:sp>
      <p:sp>
        <p:nvSpPr>
          <p:cNvPr id="32" name="正方形/長方形 31"/>
          <p:cNvSpPr/>
          <p:nvPr/>
        </p:nvSpPr>
        <p:spPr>
          <a:xfrm>
            <a:off x="503668" y="1386099"/>
            <a:ext cx="2988000" cy="600164"/>
          </a:xfrm>
          <a:prstGeom prst="rect">
            <a:avLst/>
          </a:prstGeom>
        </p:spPr>
        <p:txBody>
          <a:bodyPr wrap="square" anchor="ctr" anchorCtr="0">
            <a:spAutoFit/>
          </a:bodyPr>
          <a:lstStyle/>
          <a:p>
            <a:pPr algn="just"/>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世界第一級のエンターテイメントと　大阪・関西の歴史・文化が融合した国際観光拠点に国内外から多数の人が来訪</a:t>
            </a:r>
            <a:endParaRPr lang="en-US" altLang="ja-JP"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34" name="正方形/長方形 33"/>
          <p:cNvSpPr/>
          <p:nvPr/>
        </p:nvSpPr>
        <p:spPr>
          <a:xfrm>
            <a:off x="3481024" y="4342913"/>
            <a:ext cx="2844000" cy="846386"/>
          </a:xfrm>
          <a:prstGeom prst="rect">
            <a:avLst/>
          </a:prstGeom>
        </p:spPr>
        <p:txBody>
          <a:bodyPr wrap="square" anchor="ctr" anchorCtr="0">
            <a:spAutoFit/>
          </a:bodyPr>
          <a:lstStyle/>
          <a:p>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海上交通やエアモビリティにより日本各地を自由に往来</a:t>
            </a:r>
            <a:endParaRPr lang="en-US" altLang="ja-JP"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spcBef>
                <a:spcPts val="600"/>
              </a:spcBef>
            </a:pPr>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観光船や自転車により、季節ごとに変化するベイエリアの魅力を楽しみながら周遊</a:t>
            </a:r>
            <a:endParaRPr lang="ja-JP" altLang="en-US" sz="1100" dirty="0">
              <a:latin typeface="UD デジタル 教科書体 NK-R" panose="02020400000000000000" pitchFamily="18" charset="-128"/>
              <a:ea typeface="UD デジタル 教科書体 NK-R" panose="02020400000000000000" pitchFamily="18" charset="-128"/>
            </a:endParaRPr>
          </a:p>
        </p:txBody>
      </p:sp>
      <p:sp>
        <p:nvSpPr>
          <p:cNvPr id="36" name="正方形/長方形 35"/>
          <p:cNvSpPr/>
          <p:nvPr/>
        </p:nvSpPr>
        <p:spPr>
          <a:xfrm>
            <a:off x="503668" y="3464836"/>
            <a:ext cx="2340000" cy="600164"/>
          </a:xfrm>
          <a:prstGeom prst="rect">
            <a:avLst/>
          </a:prstGeom>
        </p:spPr>
        <p:txBody>
          <a:bodyPr wrap="square">
            <a:spAutoFit/>
          </a:bodyPr>
          <a:lstStyle/>
          <a:p>
            <a:pPr algn="just"/>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ベイエリアのスポーツ施設や広場で、国際的なスポーツ大会やイベントが一年中開催</a:t>
            </a:r>
          </a:p>
        </p:txBody>
      </p:sp>
      <p:sp>
        <p:nvSpPr>
          <p:cNvPr id="38" name="正方形/長方形 37"/>
          <p:cNvSpPr/>
          <p:nvPr/>
        </p:nvSpPr>
        <p:spPr>
          <a:xfrm>
            <a:off x="3481024" y="2294347"/>
            <a:ext cx="2664000" cy="846386"/>
          </a:xfrm>
          <a:prstGeom prst="rect">
            <a:avLst/>
          </a:prstGeom>
        </p:spPr>
        <p:txBody>
          <a:bodyPr wrap="square">
            <a:spAutoFit/>
          </a:bodyPr>
          <a:lstStyle/>
          <a:p>
            <a:pPr algn="just"/>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新鮮な海産物や農産物など、四季折々の多様な“食”を提供</a:t>
            </a:r>
            <a:endParaRPr lang="en-US" altLang="ja-JP"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just">
              <a:spcBef>
                <a:spcPts val="600"/>
              </a:spcBef>
            </a:pPr>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多様なサービスにより、</a:t>
            </a:r>
            <a:r>
              <a:rPr lang="en-US" altLang="ja-JP"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1</a:t>
            </a:r>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日中ベイエリアの魅力を楽しみながら滞在</a:t>
            </a:r>
          </a:p>
        </p:txBody>
      </p:sp>
      <p:cxnSp>
        <p:nvCxnSpPr>
          <p:cNvPr id="39" name="直線コネクタ 38"/>
          <p:cNvCxnSpPr/>
          <p:nvPr/>
        </p:nvCxnSpPr>
        <p:spPr>
          <a:xfrm>
            <a:off x="252000" y="2190772"/>
            <a:ext cx="6300000" cy="0"/>
          </a:xfrm>
          <a:prstGeom prst="line">
            <a:avLst/>
          </a:prstGeom>
          <a:ln w="25400"/>
          <a:effectLst>
            <a:glow rad="381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a:off x="252000" y="3219450"/>
            <a:ext cx="6300000" cy="0"/>
          </a:xfrm>
          <a:prstGeom prst="line">
            <a:avLst/>
          </a:prstGeom>
          <a:ln w="25400"/>
          <a:effectLst>
            <a:glow rad="381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a:off x="252000" y="4250943"/>
            <a:ext cx="6300000" cy="0"/>
          </a:xfrm>
          <a:prstGeom prst="line">
            <a:avLst/>
          </a:prstGeom>
          <a:ln w="25400"/>
          <a:effectLst>
            <a:glow rad="381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11" name="グループ化 10"/>
          <p:cNvGrpSpPr/>
          <p:nvPr/>
        </p:nvGrpSpPr>
        <p:grpSpPr>
          <a:xfrm>
            <a:off x="313144" y="2260285"/>
            <a:ext cx="1350000" cy="938100"/>
            <a:chOff x="160735" y="2215810"/>
            <a:chExt cx="1350000" cy="938100"/>
          </a:xfrm>
        </p:grpSpPr>
        <p:pic>
          <p:nvPicPr>
            <p:cNvPr id="43" name="図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735" y="2215810"/>
              <a:ext cx="1350000" cy="900000"/>
            </a:xfrm>
            <a:prstGeom prst="rect">
              <a:avLst/>
            </a:prstGeom>
          </p:spPr>
        </p:pic>
        <p:sp>
          <p:nvSpPr>
            <p:cNvPr id="51" name="テキスト ボックス 96"/>
            <p:cNvSpPr txBox="1"/>
            <p:nvPr/>
          </p:nvSpPr>
          <p:spPr>
            <a:xfrm>
              <a:off x="248338" y="2865910"/>
              <a:ext cx="1224000" cy="288000"/>
            </a:xfrm>
            <a:prstGeom prst="rect">
              <a:avLst/>
            </a:prstGeom>
            <a:noFill/>
            <a:ln w="19050">
              <a:noFill/>
            </a:ln>
          </p:spPr>
          <p:txBody>
            <a:bodyPr wrap="square" lIns="0" tIns="0" rIns="0" bIns="0" rtlCol="0" anchor="ctr">
              <a:no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シラスや牡蠣など地域の特徴ある</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農水産物を活用した食の魅力創出</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grpSp>
        <p:nvGrpSpPr>
          <p:cNvPr id="12" name="グループ化 11"/>
          <p:cNvGrpSpPr/>
          <p:nvPr/>
        </p:nvGrpSpPr>
        <p:grpSpPr>
          <a:xfrm>
            <a:off x="1871935" y="2260285"/>
            <a:ext cx="1366394" cy="938100"/>
            <a:chOff x="1910026" y="2215810"/>
            <a:chExt cx="1366394" cy="938100"/>
          </a:xfrm>
        </p:grpSpPr>
        <p:pic>
          <p:nvPicPr>
            <p:cNvPr id="27" name="図 26"/>
            <p:cNvPicPr>
              <a:picLocks noChangeAspect="1"/>
            </p:cNvPicPr>
            <p:nvPr/>
          </p:nvPicPr>
          <p:blipFill>
            <a:blip r:embed="rId4"/>
            <a:stretch>
              <a:fillRect/>
            </a:stretch>
          </p:blipFill>
          <p:spPr>
            <a:xfrm>
              <a:off x="1910026" y="2215810"/>
              <a:ext cx="1366394" cy="900000"/>
            </a:xfrm>
            <a:prstGeom prst="rect">
              <a:avLst/>
            </a:prstGeom>
          </p:spPr>
        </p:pic>
        <p:sp>
          <p:nvSpPr>
            <p:cNvPr id="52" name="テキスト ボックス 96"/>
            <p:cNvSpPr txBox="1"/>
            <p:nvPr/>
          </p:nvSpPr>
          <p:spPr>
            <a:xfrm>
              <a:off x="1962096" y="2865910"/>
              <a:ext cx="1296000" cy="288000"/>
            </a:xfrm>
            <a:prstGeom prst="rect">
              <a:avLst/>
            </a:prstGeom>
            <a:noFill/>
            <a:ln w="19050">
              <a:noFill/>
            </a:ln>
          </p:spPr>
          <p:txBody>
            <a:bodyPr wrap="square" lIns="0" tIns="0" rIns="0" bIns="0" rtlCol="0" anchor="ctr">
              <a:no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ナイトカルチャーの充実や漁業体験など</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着地型観光の振興</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grpSp>
        <p:nvGrpSpPr>
          <p:cNvPr id="9" name="グループ化 8"/>
          <p:cNvGrpSpPr/>
          <p:nvPr/>
        </p:nvGrpSpPr>
        <p:grpSpPr>
          <a:xfrm>
            <a:off x="3747101" y="1202980"/>
            <a:ext cx="1272088" cy="929959"/>
            <a:chOff x="3416892" y="1088456"/>
            <a:chExt cx="1272088" cy="929959"/>
          </a:xfrm>
        </p:grpSpPr>
        <p:pic>
          <p:nvPicPr>
            <p:cNvPr id="30" name="図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6892" y="1088456"/>
              <a:ext cx="1272088" cy="900000"/>
            </a:xfrm>
            <a:prstGeom prst="rect">
              <a:avLst/>
            </a:prstGeom>
          </p:spPr>
        </p:pic>
        <p:sp>
          <p:nvSpPr>
            <p:cNvPr id="53" name="テキスト ボックス 96"/>
            <p:cNvSpPr txBox="1"/>
            <p:nvPr/>
          </p:nvSpPr>
          <p:spPr>
            <a:xfrm>
              <a:off x="3496911" y="1730415"/>
              <a:ext cx="1116000" cy="288000"/>
            </a:xfrm>
            <a:prstGeom prst="rect">
              <a:avLst/>
            </a:prstGeom>
            <a:noFill/>
            <a:ln w="19050">
              <a:noFill/>
            </a:ln>
          </p:spPr>
          <p:txBody>
            <a:bodyPr wrap="square" lIns="0" tIns="0" rIns="0" bIns="0" rtlCol="0" anchor="ctr">
              <a:no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IR</a:t>
              </a:r>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を核とした</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　　　　新たな国際観光拠点の形成</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grpSp>
        <p:nvGrpSpPr>
          <p:cNvPr id="10" name="グループ化 9"/>
          <p:cNvGrpSpPr/>
          <p:nvPr/>
        </p:nvGrpSpPr>
        <p:grpSpPr>
          <a:xfrm>
            <a:off x="5166696" y="1202756"/>
            <a:ext cx="1548000" cy="938100"/>
            <a:chOff x="5141287" y="1088456"/>
            <a:chExt cx="1548000" cy="938100"/>
          </a:xfrm>
        </p:grpSpPr>
        <p:pic>
          <p:nvPicPr>
            <p:cNvPr id="37" name="図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3443" y="1088456"/>
              <a:ext cx="1355648" cy="900000"/>
            </a:xfrm>
            <a:prstGeom prst="rect">
              <a:avLst/>
            </a:prstGeom>
          </p:spPr>
        </p:pic>
        <p:sp>
          <p:nvSpPr>
            <p:cNvPr id="54" name="テキスト ボックス 96"/>
            <p:cNvSpPr txBox="1"/>
            <p:nvPr/>
          </p:nvSpPr>
          <p:spPr>
            <a:xfrm>
              <a:off x="5141287" y="1738556"/>
              <a:ext cx="1548000" cy="288000"/>
            </a:xfrm>
            <a:prstGeom prst="rect">
              <a:avLst/>
            </a:prstGeom>
            <a:noFill/>
            <a:ln w="19050">
              <a:noFill/>
            </a:ln>
          </p:spPr>
          <p:txBody>
            <a:bodyPr wrap="square" lIns="0" tIns="0" rIns="0" bIns="0" rtlCol="0" anchor="ctr">
              <a:no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百舌鳥古墳群や</a:t>
              </a:r>
              <a:r>
                <a:rPr lang="ja-JP" altLang="en-US" sz="600" dirty="0" err="1">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だんじり</a:t>
              </a:r>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など歴史・文化資源や</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伝統的な祭りを活かした交流拠点の形成</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grpSp>
        <p:nvGrpSpPr>
          <p:cNvPr id="13" name="グループ化 12"/>
          <p:cNvGrpSpPr/>
          <p:nvPr/>
        </p:nvGrpSpPr>
        <p:grpSpPr>
          <a:xfrm>
            <a:off x="3653605" y="3266828"/>
            <a:ext cx="1350000" cy="950460"/>
            <a:chOff x="3323396" y="3356363"/>
            <a:chExt cx="1350000" cy="950460"/>
          </a:xfrm>
        </p:grpSpPr>
        <p:pic>
          <p:nvPicPr>
            <p:cNvPr id="24" name="図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23396" y="3356363"/>
              <a:ext cx="1350000" cy="900000"/>
            </a:xfrm>
            <a:prstGeom prst="rect">
              <a:avLst/>
            </a:prstGeom>
          </p:spPr>
        </p:pic>
        <p:sp>
          <p:nvSpPr>
            <p:cNvPr id="55" name="テキスト ボックス 96"/>
            <p:cNvSpPr txBox="1"/>
            <p:nvPr/>
          </p:nvSpPr>
          <p:spPr>
            <a:xfrm>
              <a:off x="3433496" y="4018823"/>
              <a:ext cx="1116000" cy="288000"/>
            </a:xfrm>
            <a:prstGeom prst="rect">
              <a:avLst/>
            </a:prstGeom>
            <a:noFill/>
            <a:ln w="19050">
              <a:noFill/>
            </a:ln>
          </p:spPr>
          <p:txBody>
            <a:bodyPr wrap="square" lIns="0" tIns="0" rIns="0" bIns="0" rtlCol="0" anchor="ctr">
              <a:no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ビーチバレーなど</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“うみ”をテーマとした大会の実施</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grpSp>
        <p:nvGrpSpPr>
          <p:cNvPr id="14" name="グループ化 13"/>
          <p:cNvGrpSpPr/>
          <p:nvPr/>
        </p:nvGrpSpPr>
        <p:grpSpPr>
          <a:xfrm>
            <a:off x="5219841" y="3266828"/>
            <a:ext cx="1348773" cy="900000"/>
            <a:chOff x="5092832" y="3356363"/>
            <a:chExt cx="1348773" cy="900000"/>
          </a:xfrm>
        </p:grpSpPr>
        <p:pic>
          <p:nvPicPr>
            <p:cNvPr id="35" name="図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92832" y="3356363"/>
              <a:ext cx="1348773" cy="900000"/>
            </a:xfrm>
            <a:prstGeom prst="rect">
              <a:avLst/>
            </a:prstGeom>
          </p:spPr>
        </p:pic>
        <p:sp>
          <p:nvSpPr>
            <p:cNvPr id="56" name="テキスト ボックス 96"/>
            <p:cNvSpPr txBox="1"/>
            <p:nvPr/>
          </p:nvSpPr>
          <p:spPr>
            <a:xfrm>
              <a:off x="5106238" y="3362364"/>
              <a:ext cx="1332000" cy="288000"/>
            </a:xfrm>
            <a:prstGeom prst="rect">
              <a:avLst/>
            </a:prstGeom>
            <a:noFill/>
            <a:ln w="19050">
              <a:noFill/>
            </a:ln>
          </p:spPr>
          <p:txBody>
            <a:bodyPr wrap="square" lIns="0" tIns="0" rIns="0" bIns="0" rtlCol="0" anchor="ctr">
              <a:no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ベイエリアの立地特性を活かした多目的</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広場等の活用（大規模イベントの開催等）</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grpSp>
        <p:nvGrpSpPr>
          <p:cNvPr id="17" name="グループ化 16"/>
          <p:cNvGrpSpPr/>
          <p:nvPr/>
        </p:nvGrpSpPr>
        <p:grpSpPr>
          <a:xfrm>
            <a:off x="1859226" y="4311718"/>
            <a:ext cx="1346894" cy="904388"/>
            <a:chOff x="1910026" y="4483168"/>
            <a:chExt cx="1346894" cy="904388"/>
          </a:xfrm>
        </p:grpSpPr>
        <p:pic>
          <p:nvPicPr>
            <p:cNvPr id="25" name="図 24"/>
            <p:cNvPicPr>
              <a:picLocks noChangeAspect="1"/>
            </p:cNvPicPr>
            <p:nvPr/>
          </p:nvPicPr>
          <p:blipFill>
            <a:blip r:embed="rId9"/>
            <a:stretch>
              <a:fillRect/>
            </a:stretch>
          </p:blipFill>
          <p:spPr>
            <a:xfrm>
              <a:off x="1910026" y="4487556"/>
              <a:ext cx="1346894" cy="900000"/>
            </a:xfrm>
            <a:prstGeom prst="rect">
              <a:avLst/>
            </a:prstGeom>
          </p:spPr>
        </p:pic>
        <p:sp>
          <p:nvSpPr>
            <p:cNvPr id="57" name="テキスト ボックス 96"/>
            <p:cNvSpPr txBox="1"/>
            <p:nvPr/>
          </p:nvSpPr>
          <p:spPr>
            <a:xfrm>
              <a:off x="1992203" y="4483168"/>
              <a:ext cx="1152000" cy="288000"/>
            </a:xfrm>
            <a:prstGeom prst="rect">
              <a:avLst/>
            </a:prstGeom>
            <a:noFill/>
            <a:ln w="19050">
              <a:noFill/>
            </a:ln>
          </p:spPr>
          <p:txBody>
            <a:bodyPr wrap="square" lIns="0" tIns="0" rIns="0" bIns="0" rtlCol="0" anchor="ctr">
              <a:no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ベイエリアの景色を楽しむ</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サイクルルートの形成</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grpSp>
        <p:nvGrpSpPr>
          <p:cNvPr id="15" name="グループ化 14"/>
          <p:cNvGrpSpPr/>
          <p:nvPr/>
        </p:nvGrpSpPr>
        <p:grpSpPr>
          <a:xfrm>
            <a:off x="338545" y="4302193"/>
            <a:ext cx="1353363" cy="913913"/>
            <a:chOff x="160736" y="4473643"/>
            <a:chExt cx="1353363" cy="913913"/>
          </a:xfrm>
        </p:grpSpPr>
        <p:pic>
          <p:nvPicPr>
            <p:cNvPr id="26" name="図 25"/>
            <p:cNvPicPr>
              <a:picLocks noChangeAspect="1"/>
            </p:cNvPicPr>
            <p:nvPr/>
          </p:nvPicPr>
          <p:blipFill>
            <a:blip r:embed="rId10"/>
            <a:stretch>
              <a:fillRect/>
            </a:stretch>
          </p:blipFill>
          <p:spPr>
            <a:xfrm>
              <a:off x="160736" y="4487556"/>
              <a:ext cx="1353363" cy="900000"/>
            </a:xfrm>
            <a:prstGeom prst="rect">
              <a:avLst/>
            </a:prstGeom>
          </p:spPr>
        </p:pic>
        <p:sp>
          <p:nvSpPr>
            <p:cNvPr id="58" name="テキスト ボックス 96"/>
            <p:cNvSpPr txBox="1"/>
            <p:nvPr/>
          </p:nvSpPr>
          <p:spPr>
            <a:xfrm>
              <a:off x="212105" y="4473643"/>
              <a:ext cx="1260000" cy="288000"/>
            </a:xfrm>
            <a:prstGeom prst="rect">
              <a:avLst/>
            </a:prstGeom>
            <a:noFill/>
            <a:ln w="19050">
              <a:noFill/>
            </a:ln>
          </p:spPr>
          <p:txBody>
            <a:bodyPr wrap="square" lIns="0" tIns="0" rIns="0" bIns="0" rtlCol="0" anchor="ctr">
              <a:no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大阪湾内や瀬戸内海等の拠点を結ぶ</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観光ルートの形成</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sp>
        <p:nvSpPr>
          <p:cNvPr id="64" name="正方形/長方形 63"/>
          <p:cNvSpPr/>
          <p:nvPr/>
        </p:nvSpPr>
        <p:spPr>
          <a:xfrm>
            <a:off x="3394196" y="9155561"/>
            <a:ext cx="3168000" cy="430887"/>
          </a:xfrm>
          <a:prstGeom prst="rect">
            <a:avLst/>
          </a:prstGeom>
        </p:spPr>
        <p:txBody>
          <a:bodyPr wrap="square" anchor="ctr" anchorCtr="0">
            <a:spAutoFit/>
          </a:bodyPr>
          <a:lstStyle/>
          <a:p>
            <a:pPr algn="just"/>
            <a:r>
              <a:rPr lang="ja-JP" altLang="en-US"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関西国際空港と近接した立地を活かし、ブランド力のある農水産物（大阪産（もん）等）を世界に供給</a:t>
            </a:r>
            <a:endParaRPr lang="ja-JP" altLang="en-US" sz="1100" dirty="0"/>
          </a:p>
        </p:txBody>
      </p:sp>
      <p:sp>
        <p:nvSpPr>
          <p:cNvPr id="65" name="正方形/長方形 64"/>
          <p:cNvSpPr/>
          <p:nvPr/>
        </p:nvSpPr>
        <p:spPr>
          <a:xfrm>
            <a:off x="313861" y="8034032"/>
            <a:ext cx="3096000" cy="600164"/>
          </a:xfrm>
          <a:prstGeom prst="rect">
            <a:avLst/>
          </a:prstGeom>
        </p:spPr>
        <p:txBody>
          <a:bodyPr wrap="square" anchor="ctr" anchorCtr="0">
            <a:spAutoFit/>
          </a:bodyPr>
          <a:lstStyle/>
          <a:p>
            <a:pPr algn="just"/>
            <a:r>
              <a:rPr lang="ja-JP" altLang="en-US"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世界水準の質と規模を備えた</a:t>
            </a:r>
            <a:r>
              <a:rPr lang="en-US" altLang="ja-JP"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MICE</a:t>
            </a:r>
            <a:r>
              <a:rPr lang="ja-JP" altLang="en-US"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施設において内外から人が集まる国際会議や展示会等を開催</a:t>
            </a:r>
            <a:endParaRPr lang="en-US" altLang="ja-JP"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66" name="正方形/長方形 65"/>
          <p:cNvSpPr/>
          <p:nvPr/>
        </p:nvSpPr>
        <p:spPr>
          <a:xfrm>
            <a:off x="283086" y="6139817"/>
            <a:ext cx="3024000" cy="261610"/>
          </a:xfrm>
          <a:prstGeom prst="rect">
            <a:avLst/>
          </a:prstGeom>
        </p:spPr>
        <p:txBody>
          <a:bodyPr wrap="square" anchor="ctr" anchorCtr="0">
            <a:spAutoFit/>
          </a:bodyPr>
          <a:lstStyle/>
          <a:p>
            <a:pPr algn="just"/>
            <a:r>
              <a:rPr kumimoji="1" lang="ja-JP" altLang="en-US" sz="1100" dirty="0">
                <a:latin typeface="UD デジタル 教科書体 NK-R" panose="02020400000000000000" pitchFamily="18" charset="-128"/>
                <a:ea typeface="UD デジタル 教科書体 NK-R" panose="02020400000000000000" pitchFamily="18" charset="-128"/>
              </a:rPr>
              <a:t>高付加価値製品・サービス等を世界各地に供給</a:t>
            </a:r>
            <a:endParaRPr kumimoji="1" lang="en-US" altLang="ja-JP" sz="1100" dirty="0">
              <a:latin typeface="UD デジタル 教科書体 NK-R" panose="02020400000000000000" pitchFamily="18" charset="-128"/>
              <a:ea typeface="UD デジタル 教科書体 NK-R" panose="02020400000000000000" pitchFamily="18" charset="-128"/>
            </a:endParaRPr>
          </a:p>
        </p:txBody>
      </p:sp>
      <p:sp>
        <p:nvSpPr>
          <p:cNvPr id="67" name="正方形/長方形 66"/>
          <p:cNvSpPr/>
          <p:nvPr/>
        </p:nvSpPr>
        <p:spPr>
          <a:xfrm>
            <a:off x="3615248" y="7080142"/>
            <a:ext cx="2844000" cy="430887"/>
          </a:xfrm>
          <a:prstGeom prst="rect">
            <a:avLst/>
          </a:prstGeom>
        </p:spPr>
        <p:txBody>
          <a:bodyPr wrap="square" anchor="ctr" anchorCtr="0">
            <a:spAutoFit/>
          </a:bodyPr>
          <a:lstStyle/>
          <a:p>
            <a:pPr algn="just"/>
            <a:r>
              <a:rPr lang="ja-JP" altLang="ja-JP"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アジアビジネスと融合</a:t>
            </a:r>
            <a:r>
              <a:rPr lang="ja-JP" altLang="en-US"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した新産業や最先端の物流拠点が大阪・関西の成長をけん引</a:t>
            </a:r>
            <a:endParaRPr lang="ja-JP" altLang="en-US" sz="1100" dirty="0"/>
          </a:p>
        </p:txBody>
      </p:sp>
      <p:cxnSp>
        <p:nvCxnSpPr>
          <p:cNvPr id="70" name="直線コネクタ 69"/>
          <p:cNvCxnSpPr/>
          <p:nvPr/>
        </p:nvCxnSpPr>
        <p:spPr>
          <a:xfrm>
            <a:off x="252000" y="6778489"/>
            <a:ext cx="6300000" cy="0"/>
          </a:xfrm>
          <a:prstGeom prst="line">
            <a:avLst/>
          </a:prstGeom>
          <a:ln w="25400"/>
          <a:effectLst>
            <a:glow rad="381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a:off x="252000" y="7816320"/>
            <a:ext cx="6300000" cy="0"/>
          </a:xfrm>
          <a:prstGeom prst="line">
            <a:avLst/>
          </a:prstGeom>
          <a:ln w="25400"/>
          <a:effectLst>
            <a:glow rad="381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19" name="グループ化 18"/>
          <p:cNvGrpSpPr/>
          <p:nvPr/>
        </p:nvGrpSpPr>
        <p:grpSpPr>
          <a:xfrm>
            <a:off x="5205354" y="5820622"/>
            <a:ext cx="1351688" cy="900000"/>
            <a:chOff x="5205354" y="5652982"/>
            <a:chExt cx="1351688" cy="900000"/>
          </a:xfrm>
        </p:grpSpPr>
        <p:pic>
          <p:nvPicPr>
            <p:cNvPr id="75" name="図 74"/>
            <p:cNvPicPr>
              <a:picLocks noChangeAspect="1"/>
            </p:cNvPicPr>
            <p:nvPr/>
          </p:nvPicPr>
          <p:blipFill>
            <a:blip r:embed="rId11"/>
            <a:stretch>
              <a:fillRect/>
            </a:stretch>
          </p:blipFill>
          <p:spPr>
            <a:xfrm>
              <a:off x="5205354" y="5652982"/>
              <a:ext cx="1351688" cy="900000"/>
            </a:xfrm>
            <a:prstGeom prst="rect">
              <a:avLst/>
            </a:prstGeom>
          </p:spPr>
        </p:pic>
        <p:sp>
          <p:nvSpPr>
            <p:cNvPr id="77" name="テキスト ボックス 96"/>
            <p:cNvSpPr txBox="1"/>
            <p:nvPr/>
          </p:nvSpPr>
          <p:spPr>
            <a:xfrm>
              <a:off x="5245096" y="6364993"/>
              <a:ext cx="1296000" cy="180000"/>
            </a:xfrm>
            <a:prstGeom prst="rect">
              <a:avLst/>
            </a:prstGeom>
            <a:noFill/>
            <a:ln w="19050">
              <a:noFill/>
            </a:ln>
          </p:spPr>
          <p:txBody>
            <a:bodyPr wrap="square" lIns="0" tIns="0" rIns="0" bIns="0" rtlCol="0" anchor="ctr">
              <a:no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ICT</a:t>
              </a:r>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・環境・エネルギー医療・健康などの</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次世代型産業の導入</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grpSp>
        <p:nvGrpSpPr>
          <p:cNvPr id="85" name="グループ化 84"/>
          <p:cNvGrpSpPr/>
          <p:nvPr/>
        </p:nvGrpSpPr>
        <p:grpSpPr>
          <a:xfrm>
            <a:off x="313144" y="6837965"/>
            <a:ext cx="1348388" cy="900000"/>
            <a:chOff x="313144" y="6705885"/>
            <a:chExt cx="1348388" cy="900000"/>
          </a:xfrm>
        </p:grpSpPr>
        <p:pic>
          <p:nvPicPr>
            <p:cNvPr id="61" name="図 60"/>
            <p:cNvPicPr>
              <a:picLocks noChangeAspect="1"/>
            </p:cNvPicPr>
            <p:nvPr/>
          </p:nvPicPr>
          <p:blipFill>
            <a:blip r:embed="rId12"/>
            <a:stretch>
              <a:fillRect/>
            </a:stretch>
          </p:blipFill>
          <p:spPr>
            <a:xfrm>
              <a:off x="313144" y="6705885"/>
              <a:ext cx="1348388" cy="900000"/>
            </a:xfrm>
            <a:prstGeom prst="rect">
              <a:avLst/>
            </a:prstGeom>
          </p:spPr>
        </p:pic>
        <p:sp>
          <p:nvSpPr>
            <p:cNvPr id="78" name="テキスト ボックス 96"/>
            <p:cNvSpPr txBox="1"/>
            <p:nvPr/>
          </p:nvSpPr>
          <p:spPr>
            <a:xfrm>
              <a:off x="375338" y="6735119"/>
              <a:ext cx="1044000" cy="252000"/>
            </a:xfrm>
            <a:prstGeom prst="rect">
              <a:avLst/>
            </a:prstGeom>
            <a:noFill/>
            <a:ln w="19050">
              <a:noFill/>
            </a:ln>
          </p:spPr>
          <p:txBody>
            <a:bodyPr wrap="square" lIns="0" tIns="0" rIns="0" bIns="0" rtlCol="0" anchor="ctr">
              <a:no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成長著しいアジアとの</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ビジネス交流・交易拠点の形成</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grpSp>
        <p:nvGrpSpPr>
          <p:cNvPr id="89" name="グループ化 88"/>
          <p:cNvGrpSpPr/>
          <p:nvPr/>
        </p:nvGrpSpPr>
        <p:grpSpPr>
          <a:xfrm>
            <a:off x="5179294" y="7871572"/>
            <a:ext cx="1360544" cy="900000"/>
            <a:chOff x="5179294" y="7742032"/>
            <a:chExt cx="1360544" cy="900000"/>
          </a:xfrm>
        </p:grpSpPr>
        <p:pic>
          <p:nvPicPr>
            <p:cNvPr id="63" name="図 6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179294" y="7742032"/>
              <a:ext cx="1360544" cy="900000"/>
            </a:xfrm>
            <a:prstGeom prst="rect">
              <a:avLst/>
            </a:prstGeom>
          </p:spPr>
        </p:pic>
        <p:sp>
          <p:nvSpPr>
            <p:cNvPr id="79" name="テキスト ボックス 96"/>
            <p:cNvSpPr txBox="1"/>
            <p:nvPr/>
          </p:nvSpPr>
          <p:spPr>
            <a:xfrm>
              <a:off x="5245096" y="7787726"/>
              <a:ext cx="900000" cy="180000"/>
            </a:xfrm>
            <a:prstGeom prst="rect">
              <a:avLst/>
            </a:prstGeom>
            <a:noFill/>
            <a:ln w="19050">
              <a:noFill/>
            </a:ln>
          </p:spPr>
          <p:txBody>
            <a:bodyPr wrap="square" lIns="0" tIns="0" rIns="0" bIns="0" rtlCol="0" anchor="ctr">
              <a:no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VR</a:t>
              </a:r>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や</a:t>
              </a:r>
              <a:r>
                <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ICT</a:t>
              </a:r>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などを活用した</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ショーケース機能の導入</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grpSp>
        <p:nvGrpSpPr>
          <p:cNvPr id="88" name="グループ化 87"/>
          <p:cNvGrpSpPr/>
          <p:nvPr/>
        </p:nvGrpSpPr>
        <p:grpSpPr>
          <a:xfrm>
            <a:off x="3683529" y="7861254"/>
            <a:ext cx="1348413" cy="900000"/>
            <a:chOff x="3683529" y="7731714"/>
            <a:chExt cx="1348413" cy="900000"/>
          </a:xfrm>
        </p:grpSpPr>
        <p:pic>
          <p:nvPicPr>
            <p:cNvPr id="60" name="図 59"/>
            <p:cNvPicPr>
              <a:picLocks noChangeAspect="1"/>
            </p:cNvPicPr>
            <p:nvPr/>
          </p:nvPicPr>
          <p:blipFill>
            <a:blip r:embed="rId14"/>
            <a:stretch>
              <a:fillRect/>
            </a:stretch>
          </p:blipFill>
          <p:spPr>
            <a:xfrm>
              <a:off x="3683529" y="7731714"/>
              <a:ext cx="1348413" cy="900000"/>
            </a:xfrm>
            <a:prstGeom prst="rect">
              <a:avLst/>
            </a:prstGeom>
          </p:spPr>
        </p:pic>
        <p:sp>
          <p:nvSpPr>
            <p:cNvPr id="80" name="テキスト ボックス 96"/>
            <p:cNvSpPr txBox="1"/>
            <p:nvPr/>
          </p:nvSpPr>
          <p:spPr>
            <a:xfrm>
              <a:off x="3717224" y="7766985"/>
              <a:ext cx="1044000" cy="144000"/>
            </a:xfrm>
            <a:prstGeom prst="rect">
              <a:avLst/>
            </a:prstGeom>
            <a:noFill/>
            <a:ln w="19050">
              <a:noFill/>
            </a:ln>
          </p:spPr>
          <p:txBody>
            <a:bodyPr wrap="square" lIns="0" tIns="0" rIns="0" bIns="0" rtlCol="0" anchor="ctr">
              <a:no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世界水準の</a:t>
              </a:r>
              <a:r>
                <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MICE</a:t>
              </a:r>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施設の誘致</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grpSp>
        <p:nvGrpSpPr>
          <p:cNvPr id="18" name="グループ化 17"/>
          <p:cNvGrpSpPr/>
          <p:nvPr/>
        </p:nvGrpSpPr>
        <p:grpSpPr>
          <a:xfrm>
            <a:off x="3557676" y="5820622"/>
            <a:ext cx="1473288" cy="900000"/>
            <a:chOff x="3519576" y="5652982"/>
            <a:chExt cx="1473288" cy="900000"/>
          </a:xfrm>
        </p:grpSpPr>
        <p:pic>
          <p:nvPicPr>
            <p:cNvPr id="62" name="図 61"/>
            <p:cNvPicPr>
              <a:picLocks noChangeAspect="1"/>
            </p:cNvPicPr>
            <p:nvPr/>
          </p:nvPicPr>
          <p:blipFill>
            <a:blip r:embed="rId15"/>
            <a:stretch>
              <a:fillRect/>
            </a:stretch>
          </p:blipFill>
          <p:spPr>
            <a:xfrm>
              <a:off x="3519576" y="5652982"/>
              <a:ext cx="1473288" cy="900000"/>
            </a:xfrm>
            <a:prstGeom prst="rect">
              <a:avLst/>
            </a:prstGeom>
          </p:spPr>
        </p:pic>
        <p:sp>
          <p:nvSpPr>
            <p:cNvPr id="82" name="テキスト ボックス 96"/>
            <p:cNvSpPr txBox="1"/>
            <p:nvPr/>
          </p:nvSpPr>
          <p:spPr>
            <a:xfrm>
              <a:off x="3636476" y="5692655"/>
              <a:ext cx="1296000" cy="180000"/>
            </a:xfrm>
            <a:prstGeom prst="rect">
              <a:avLst/>
            </a:prstGeom>
            <a:noFill/>
            <a:ln w="19050">
              <a:noFill/>
            </a:ln>
          </p:spPr>
          <p:txBody>
            <a:bodyPr wrap="square" lIns="0" tIns="0" rIns="0" bIns="0" rtlCol="0" anchor="ctr">
              <a:no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大阪・関西の成長を牽引する</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高付加価値製品等の供給拠点の形成</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grpSp>
        <p:nvGrpSpPr>
          <p:cNvPr id="86" name="グループ化 85"/>
          <p:cNvGrpSpPr/>
          <p:nvPr/>
        </p:nvGrpSpPr>
        <p:grpSpPr>
          <a:xfrm>
            <a:off x="1835720" y="6837965"/>
            <a:ext cx="1495385" cy="900000"/>
            <a:chOff x="1835720" y="6705885"/>
            <a:chExt cx="1495385" cy="900000"/>
          </a:xfrm>
        </p:grpSpPr>
        <p:pic>
          <p:nvPicPr>
            <p:cNvPr id="68" name="図 6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835720" y="6705885"/>
              <a:ext cx="1495385" cy="900000"/>
            </a:xfrm>
            <a:prstGeom prst="rect">
              <a:avLst/>
            </a:prstGeom>
          </p:spPr>
        </p:pic>
        <p:sp>
          <p:nvSpPr>
            <p:cNvPr id="83" name="テキスト ボックス 96"/>
            <p:cNvSpPr txBox="1"/>
            <p:nvPr/>
          </p:nvSpPr>
          <p:spPr>
            <a:xfrm>
              <a:off x="1887984" y="7468076"/>
              <a:ext cx="1440000" cy="92333"/>
            </a:xfrm>
            <a:prstGeom prst="rect">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AI</a:t>
              </a:r>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等を活用したターミナルの効率化・最適化</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grpSp>
        <p:nvGrpSpPr>
          <p:cNvPr id="90" name="グループ化 89"/>
          <p:cNvGrpSpPr/>
          <p:nvPr/>
        </p:nvGrpSpPr>
        <p:grpSpPr>
          <a:xfrm>
            <a:off x="511362" y="8921004"/>
            <a:ext cx="2701558" cy="900000"/>
            <a:chOff x="653724" y="8981571"/>
            <a:chExt cx="2701558" cy="900000"/>
          </a:xfrm>
        </p:grpSpPr>
        <p:pic>
          <p:nvPicPr>
            <p:cNvPr id="59" name="図 58"/>
            <p:cNvPicPr>
              <a:picLocks noChangeAspect="1"/>
            </p:cNvPicPr>
            <p:nvPr/>
          </p:nvPicPr>
          <p:blipFill>
            <a:blip r:embed="rId17"/>
            <a:stretch>
              <a:fillRect/>
            </a:stretch>
          </p:blipFill>
          <p:spPr>
            <a:xfrm>
              <a:off x="1330175" y="8981571"/>
              <a:ext cx="1350000" cy="900000"/>
            </a:xfrm>
            <a:prstGeom prst="rect">
              <a:avLst/>
            </a:prstGeom>
          </p:spPr>
        </p:pic>
        <p:pic>
          <p:nvPicPr>
            <p:cNvPr id="72" name="図 7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680282" y="9431571"/>
              <a:ext cx="675000" cy="450000"/>
            </a:xfrm>
            <a:prstGeom prst="rect">
              <a:avLst/>
            </a:prstGeom>
          </p:spPr>
        </p:pic>
        <p:pic>
          <p:nvPicPr>
            <p:cNvPr id="73" name="図 7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680282" y="8981571"/>
              <a:ext cx="675000" cy="450000"/>
            </a:xfrm>
            <a:prstGeom prst="rect">
              <a:avLst/>
            </a:prstGeom>
          </p:spPr>
        </p:pic>
        <p:pic>
          <p:nvPicPr>
            <p:cNvPr id="74" name="図 7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53724" y="8981571"/>
              <a:ext cx="675000" cy="450000"/>
            </a:xfrm>
            <a:prstGeom prst="rect">
              <a:avLst/>
            </a:prstGeom>
          </p:spPr>
        </p:pic>
        <p:sp>
          <p:nvSpPr>
            <p:cNvPr id="81" name="テキスト ボックス 96"/>
            <p:cNvSpPr txBox="1"/>
            <p:nvPr/>
          </p:nvSpPr>
          <p:spPr>
            <a:xfrm>
              <a:off x="1366701" y="8990577"/>
              <a:ext cx="1296000" cy="252000"/>
            </a:xfrm>
            <a:prstGeom prst="rect">
              <a:avLst/>
            </a:prstGeom>
            <a:noFill/>
            <a:ln w="19050">
              <a:noFill/>
            </a:ln>
          </p:spPr>
          <p:txBody>
            <a:bodyPr wrap="square" lIns="0" tIns="0" rIns="0" bIns="0" rtlCol="0" anchor="ctr">
              <a:no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関西国際空港における大阪産（もん）や</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地域ブランドの農水産物の輸出強化</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pic>
          <p:nvPicPr>
            <p:cNvPr id="84" name="図 83"/>
            <p:cNvPicPr>
              <a:picLocks noChangeAspect="1"/>
            </p:cNvPicPr>
            <p:nvPr/>
          </p:nvPicPr>
          <p:blipFill>
            <a:blip r:embed="rId21"/>
            <a:stretch>
              <a:fillRect/>
            </a:stretch>
          </p:blipFill>
          <p:spPr>
            <a:xfrm>
              <a:off x="655193" y="9431571"/>
              <a:ext cx="673531" cy="450000"/>
            </a:xfrm>
            <a:prstGeom prst="rect">
              <a:avLst/>
            </a:prstGeom>
          </p:spPr>
        </p:pic>
      </p:grpSp>
      <p:cxnSp>
        <p:nvCxnSpPr>
          <p:cNvPr id="87" name="直線コネクタ 86"/>
          <p:cNvCxnSpPr/>
          <p:nvPr/>
        </p:nvCxnSpPr>
        <p:spPr>
          <a:xfrm>
            <a:off x="252000" y="8851319"/>
            <a:ext cx="6300000" cy="0"/>
          </a:xfrm>
          <a:prstGeom prst="line">
            <a:avLst/>
          </a:prstGeom>
          <a:ln w="25400"/>
          <a:effectLst>
            <a:glow rad="381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91" name="タイトル 1"/>
          <p:cNvSpPr txBox="1">
            <a:spLocks/>
          </p:cNvSpPr>
          <p:nvPr/>
        </p:nvSpPr>
        <p:spPr>
          <a:xfrm>
            <a:off x="72000" y="193763"/>
            <a:ext cx="6768000" cy="432000"/>
          </a:xfrm>
          <a:prstGeom prst="rect">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p:spPr>
        <p:txBody>
          <a:bodyPr vert="horz" lIns="91440" tIns="45720" rIns="91440" bIns="45720" rtlCol="0" anchor="b">
            <a:normAutofit/>
          </a:bodyPr>
          <a:lstStyle>
            <a:lvl1pPr algn="ctr" defTabSz="684063" rtl="0" eaLnBrk="1" latinLnBrk="0" hangingPunct="1">
              <a:lnSpc>
                <a:spcPct val="90000"/>
              </a:lnSpc>
              <a:spcBef>
                <a:spcPct val="0"/>
              </a:spcBef>
              <a:buNone/>
              <a:defRPr kumimoji="1" sz="2000" kern="1200">
                <a:solidFill>
                  <a:schemeClr val="bg1"/>
                </a:solidFill>
                <a:latin typeface="UD デジタル 教科書体 NK-R" panose="02020400000000000000" pitchFamily="18" charset="-128"/>
                <a:ea typeface="UD デジタル 教科書体 NK-R" panose="02020400000000000000" pitchFamily="18" charset="-128"/>
                <a:cs typeface="+mj-cs"/>
              </a:defRPr>
            </a:lvl1pPr>
            <a:lvl2pPr>
              <a:defRPr/>
            </a:lvl2pPr>
            <a:lvl3pPr>
              <a:defRPr/>
            </a:lvl3pPr>
            <a:lvl4pPr>
              <a:defRPr/>
            </a:lvl4pPr>
            <a:lvl5pPr>
              <a:defRPr/>
            </a:lvl5pPr>
            <a:lvl6pPr>
              <a:defRPr/>
            </a:lvl6pPr>
            <a:lvl7pPr>
              <a:defRPr/>
            </a:lvl7pPr>
            <a:lvl8pPr>
              <a:defRPr/>
            </a:lvl8pPr>
            <a:lvl9pPr>
              <a:defRPr/>
            </a:lvl9pPr>
          </a:lstStyle>
          <a:p>
            <a:pPr algn="r"/>
            <a:r>
              <a:rPr lang="ja-JP" altLang="en-US" dirty="0"/>
              <a:t>大阪広域ベイエリア</a:t>
            </a:r>
          </a:p>
        </p:txBody>
      </p:sp>
      <p:sp>
        <p:nvSpPr>
          <p:cNvPr id="92" name="テキスト ボックス 91"/>
          <p:cNvSpPr txBox="1"/>
          <p:nvPr/>
        </p:nvSpPr>
        <p:spPr>
          <a:xfrm>
            <a:off x="4333549" y="2057979"/>
            <a:ext cx="936000" cy="169277"/>
          </a:xfrm>
          <a:prstGeom prst="rect">
            <a:avLst/>
          </a:prstGeom>
          <a:noFill/>
          <a:ln>
            <a:noFill/>
          </a:ln>
        </p:spPr>
        <p:txBody>
          <a:bodyPr wrap="square" rtlCol="0">
            <a:spAutoFit/>
          </a:bodyPr>
          <a:lstStyle/>
          <a:p>
            <a:r>
              <a:rPr lang="ja-JP" altLang="en-US"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出典：大阪</a:t>
            </a:r>
            <a:r>
              <a:rPr lang="en-US" altLang="ja-JP"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IR</a:t>
            </a:r>
            <a:r>
              <a:rPr lang="ja-JP" altLang="en-US"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基本構想</a:t>
            </a:r>
            <a:endParaRPr lang="en-US" altLang="ja-JP"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93" name="テキスト ボックス 92"/>
          <p:cNvSpPr txBox="1"/>
          <p:nvPr/>
        </p:nvSpPr>
        <p:spPr>
          <a:xfrm>
            <a:off x="5756513" y="2057979"/>
            <a:ext cx="936000" cy="169277"/>
          </a:xfrm>
          <a:prstGeom prst="rect">
            <a:avLst/>
          </a:prstGeom>
          <a:noFill/>
          <a:ln>
            <a:noFill/>
          </a:ln>
        </p:spPr>
        <p:txBody>
          <a:bodyPr wrap="square" rtlCol="0">
            <a:spAutoFit/>
          </a:bodyPr>
          <a:lstStyle/>
          <a:p>
            <a:r>
              <a:rPr lang="ja-JP" altLang="en-US"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出典：岸和田市ウェブサイト</a:t>
            </a:r>
            <a:endParaRPr lang="en-US" altLang="ja-JP"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94" name="テキスト ボックス 93"/>
          <p:cNvSpPr txBox="1"/>
          <p:nvPr/>
        </p:nvSpPr>
        <p:spPr>
          <a:xfrm>
            <a:off x="5695096" y="4119874"/>
            <a:ext cx="936000" cy="169277"/>
          </a:xfrm>
          <a:prstGeom prst="rect">
            <a:avLst/>
          </a:prstGeom>
          <a:noFill/>
          <a:ln>
            <a:noFill/>
          </a:ln>
        </p:spPr>
        <p:txBody>
          <a:bodyPr wrap="square" rtlCol="0">
            <a:spAutoFit/>
          </a:bodyPr>
          <a:lstStyle/>
          <a:p>
            <a:r>
              <a:rPr lang="ja-JP" altLang="en-US"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出典：大阪府ウェブサイト</a:t>
            </a:r>
            <a:endParaRPr lang="en-US" altLang="ja-JP"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95" name="テキスト ボックス 94"/>
          <p:cNvSpPr txBox="1"/>
          <p:nvPr/>
        </p:nvSpPr>
        <p:spPr>
          <a:xfrm>
            <a:off x="2438506" y="7683470"/>
            <a:ext cx="1008000" cy="246221"/>
          </a:xfrm>
          <a:prstGeom prst="rect">
            <a:avLst/>
          </a:prstGeom>
          <a:noFill/>
          <a:ln>
            <a:noFill/>
          </a:ln>
        </p:spPr>
        <p:txBody>
          <a:bodyPr wrap="square" rtlCol="0">
            <a:spAutoFit/>
          </a:bodyPr>
          <a:lstStyle/>
          <a:p>
            <a:r>
              <a:rPr lang="ja-JP" altLang="en-US"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出典：経済産業省ウェブサイト</a:t>
            </a:r>
            <a:endParaRPr lang="en-US" altLang="ja-JP"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96" name="テキスト ボックス 95"/>
          <p:cNvSpPr txBox="1"/>
          <p:nvPr/>
        </p:nvSpPr>
        <p:spPr>
          <a:xfrm>
            <a:off x="5751190" y="8729122"/>
            <a:ext cx="936000" cy="169277"/>
          </a:xfrm>
          <a:prstGeom prst="rect">
            <a:avLst/>
          </a:prstGeom>
          <a:noFill/>
          <a:ln>
            <a:noFill/>
          </a:ln>
        </p:spPr>
        <p:txBody>
          <a:bodyPr wrap="square" rtlCol="0">
            <a:spAutoFit/>
          </a:bodyPr>
          <a:lstStyle/>
          <a:p>
            <a:r>
              <a:rPr lang="ja-JP" altLang="en-US"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出典：大阪</a:t>
            </a:r>
            <a:r>
              <a:rPr lang="en-US" altLang="ja-JP"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IR</a:t>
            </a:r>
            <a:r>
              <a:rPr lang="ja-JP" altLang="en-US"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基本構想</a:t>
            </a:r>
            <a:endParaRPr lang="en-US" altLang="ja-JP"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Tree>
    <p:extLst>
      <p:ext uri="{BB962C8B-B14F-4D97-AF65-F5344CB8AC3E}">
        <p14:creationId xmlns:p14="http://schemas.microsoft.com/office/powerpoint/2010/main" val="2249132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正方形/長方形 84"/>
          <p:cNvSpPr/>
          <p:nvPr/>
        </p:nvSpPr>
        <p:spPr>
          <a:xfrm>
            <a:off x="140513" y="5527323"/>
            <a:ext cx="6552000" cy="43560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正方形/長方形 85"/>
          <p:cNvSpPr/>
          <p:nvPr/>
        </p:nvSpPr>
        <p:spPr>
          <a:xfrm>
            <a:off x="140513" y="894522"/>
            <a:ext cx="6552000" cy="43560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562925" y="1423096"/>
            <a:ext cx="2412000" cy="430887"/>
          </a:xfrm>
          <a:prstGeom prst="rect">
            <a:avLst/>
          </a:prstGeom>
        </p:spPr>
        <p:txBody>
          <a:bodyPr wrap="square">
            <a:spAutoFit/>
          </a:bodyPr>
          <a:lstStyle/>
          <a:p>
            <a:pPr algn="just"/>
            <a:r>
              <a:rPr lang="ja-JP" altLang="en-US"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水辺やみどりを活かした良好な景観や  居心地のよい親水空間の形成</a:t>
            </a:r>
            <a:endParaRPr lang="en-US" altLang="ja-JP"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26" name="正方形/長方形 25"/>
          <p:cNvSpPr/>
          <p:nvPr/>
        </p:nvSpPr>
        <p:spPr>
          <a:xfrm>
            <a:off x="3606738" y="2393769"/>
            <a:ext cx="2664000" cy="600164"/>
          </a:xfrm>
          <a:prstGeom prst="rect">
            <a:avLst/>
          </a:prstGeom>
        </p:spPr>
        <p:txBody>
          <a:bodyPr wrap="square">
            <a:spAutoFit/>
          </a:bodyPr>
          <a:lstStyle/>
          <a:p>
            <a:pPr algn="just"/>
            <a:r>
              <a:rPr lang="ja-JP" altLang="en-US" sz="1100" dirty="0">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rPr>
              <a:t>ゆとりある空間により、健康長寿を支え、ワーケーションなど、様々なライフスタイルに対応した場を提供</a:t>
            </a:r>
          </a:p>
        </p:txBody>
      </p:sp>
      <p:sp>
        <p:nvSpPr>
          <p:cNvPr id="27" name="正方形/長方形 26"/>
          <p:cNvSpPr/>
          <p:nvPr/>
        </p:nvSpPr>
        <p:spPr>
          <a:xfrm>
            <a:off x="562925" y="3392779"/>
            <a:ext cx="2916000" cy="677108"/>
          </a:xfrm>
          <a:prstGeom prst="rect">
            <a:avLst/>
          </a:prstGeom>
        </p:spPr>
        <p:txBody>
          <a:bodyPr wrap="square">
            <a:spAutoFit/>
          </a:bodyPr>
          <a:lstStyle/>
          <a:p>
            <a:pPr algn="just"/>
            <a:r>
              <a:rPr lang="ja-JP" altLang="en-US"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多様な生物が生息する良好な海域環境の形成</a:t>
            </a:r>
            <a:endParaRPr lang="en-US" altLang="ja-JP"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just">
              <a:spcBef>
                <a:spcPts val="600"/>
              </a:spcBef>
            </a:pPr>
            <a:r>
              <a:rPr lang="ja-JP" altLang="en-US"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豊かな“食”を支える、豊富な魚介類が獲れる漁場環境の形成</a:t>
            </a:r>
            <a:endParaRPr lang="en-US" altLang="ja-JP"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29" name="正方形/長方形 28"/>
          <p:cNvSpPr/>
          <p:nvPr/>
        </p:nvSpPr>
        <p:spPr>
          <a:xfrm>
            <a:off x="3606738" y="4430435"/>
            <a:ext cx="2700000" cy="677108"/>
          </a:xfrm>
          <a:prstGeom prst="rect">
            <a:avLst/>
          </a:prstGeom>
        </p:spPr>
        <p:txBody>
          <a:bodyPr wrap="square">
            <a:spAutoFit/>
          </a:bodyPr>
          <a:lstStyle/>
          <a:p>
            <a:r>
              <a:rPr lang="ja-JP" altLang="en-US"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「大阪ブルー・オーシャン・ビジョン」の実現</a:t>
            </a:r>
            <a:endParaRPr lang="en-US" altLang="ja-JP"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spcBef>
                <a:spcPts val="600"/>
              </a:spcBef>
            </a:pPr>
            <a:r>
              <a:rPr lang="ja-JP" altLang="en-US"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ブルーカーボンの創出により、</a:t>
            </a:r>
            <a:endParaRPr lang="en-US" altLang="ja-JP"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r>
              <a:rPr lang="en-US" altLang="ja-JP"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2050</a:t>
            </a:r>
            <a:r>
              <a:rPr lang="ja-JP" altLang="en-US"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年カーボンニュートラルを促進</a:t>
            </a:r>
            <a:endParaRPr lang="en-US" altLang="ja-JP" sz="1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cxnSp>
        <p:nvCxnSpPr>
          <p:cNvPr id="34" name="直線コネクタ 33"/>
          <p:cNvCxnSpPr/>
          <p:nvPr/>
        </p:nvCxnSpPr>
        <p:spPr>
          <a:xfrm>
            <a:off x="252000" y="3210747"/>
            <a:ext cx="6300000" cy="0"/>
          </a:xfrm>
          <a:prstGeom prst="line">
            <a:avLst/>
          </a:prstGeom>
          <a:ln w="25400"/>
          <a:effectLst>
            <a:glow rad="381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252000" y="4253903"/>
            <a:ext cx="6300000" cy="0"/>
          </a:xfrm>
          <a:prstGeom prst="line">
            <a:avLst/>
          </a:prstGeom>
          <a:ln w="25400"/>
          <a:effectLst>
            <a:glow rad="381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a:off x="252000" y="2162220"/>
            <a:ext cx="6300000" cy="0"/>
          </a:xfrm>
          <a:prstGeom prst="line">
            <a:avLst/>
          </a:prstGeom>
          <a:ln w="25400"/>
          <a:effectLst>
            <a:glow rad="381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3" name="グループ化 2"/>
          <p:cNvGrpSpPr/>
          <p:nvPr/>
        </p:nvGrpSpPr>
        <p:grpSpPr>
          <a:xfrm>
            <a:off x="3638844" y="1165679"/>
            <a:ext cx="1415740" cy="900000"/>
            <a:chOff x="8927811" y="1793291"/>
            <a:chExt cx="1415740" cy="900000"/>
          </a:xfrm>
        </p:grpSpPr>
        <p:pic>
          <p:nvPicPr>
            <p:cNvPr id="40" name="図 39"/>
            <p:cNvPicPr>
              <a:picLocks noChangeAspect="1"/>
            </p:cNvPicPr>
            <p:nvPr/>
          </p:nvPicPr>
          <p:blipFill rotWithShape="1">
            <a:blip r:embed="rId3">
              <a:extLst>
                <a:ext uri="{28A0092B-C50C-407E-A947-70E740481C1C}">
                  <a14:useLocalDpi xmlns:a14="http://schemas.microsoft.com/office/drawing/2010/main" val="0"/>
                </a:ext>
              </a:extLst>
            </a:blip>
            <a:srcRect t="7814"/>
            <a:stretch/>
          </p:blipFill>
          <p:spPr>
            <a:xfrm>
              <a:off x="8927811" y="1793291"/>
              <a:ext cx="1362252" cy="900000"/>
            </a:xfrm>
            <a:prstGeom prst="rect">
              <a:avLst/>
            </a:prstGeom>
          </p:spPr>
        </p:pic>
        <p:sp>
          <p:nvSpPr>
            <p:cNvPr id="41" name="テキスト ボックス 96"/>
            <p:cNvSpPr txBox="1"/>
            <p:nvPr/>
          </p:nvSpPr>
          <p:spPr>
            <a:xfrm>
              <a:off x="8939551" y="1813227"/>
              <a:ext cx="1404000" cy="231208"/>
            </a:xfrm>
            <a:prstGeom prst="rect">
              <a:avLst/>
            </a:prstGeom>
            <a:noFill/>
            <a:ln w="19050">
              <a:noFill/>
            </a:ln>
          </p:spPr>
          <p:txBody>
            <a:bodyPr wrap="square" lIns="0" tIns="0" rIns="0" bIns="0" rtlCol="0" anchor="ctr">
              <a:no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海を感じることができる親水空間の形成や</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賑わい施設との連携</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grpSp>
        <p:nvGrpSpPr>
          <p:cNvPr id="4" name="グループ化 3"/>
          <p:cNvGrpSpPr/>
          <p:nvPr/>
        </p:nvGrpSpPr>
        <p:grpSpPr>
          <a:xfrm>
            <a:off x="5203468" y="1165679"/>
            <a:ext cx="1348532" cy="900000"/>
            <a:chOff x="11000435" y="1799272"/>
            <a:chExt cx="1348532" cy="900000"/>
          </a:xfrm>
        </p:grpSpPr>
        <p:pic>
          <p:nvPicPr>
            <p:cNvPr id="24" name="図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00435" y="1799272"/>
              <a:ext cx="1348532" cy="900000"/>
            </a:xfrm>
            <a:prstGeom prst="rect">
              <a:avLst/>
            </a:prstGeom>
          </p:spPr>
        </p:pic>
        <p:sp>
          <p:nvSpPr>
            <p:cNvPr id="42" name="テキスト ボックス 96"/>
            <p:cNvSpPr txBox="1"/>
            <p:nvPr/>
          </p:nvSpPr>
          <p:spPr>
            <a:xfrm>
              <a:off x="11093485" y="1817708"/>
              <a:ext cx="1188000" cy="180000"/>
            </a:xfrm>
            <a:prstGeom prst="rect">
              <a:avLst/>
            </a:prstGeom>
            <a:noFill/>
            <a:ln w="19050">
              <a:noFill/>
            </a:ln>
          </p:spPr>
          <p:txBody>
            <a:bodyPr wrap="square" lIns="0" tIns="0" rIns="0" bIns="0" rtlCol="0" anchor="ctr">
              <a:no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海に沈む夕陽を楽しむ空間の形成</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grpSp>
        <p:nvGrpSpPr>
          <p:cNvPr id="5" name="グループ化 4"/>
          <p:cNvGrpSpPr/>
          <p:nvPr/>
        </p:nvGrpSpPr>
        <p:grpSpPr>
          <a:xfrm>
            <a:off x="252000" y="2232801"/>
            <a:ext cx="1348316" cy="918290"/>
            <a:chOff x="6262276" y="3220677"/>
            <a:chExt cx="1348316" cy="918290"/>
          </a:xfrm>
        </p:grpSpPr>
        <p:pic>
          <p:nvPicPr>
            <p:cNvPr id="30" name="図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2276" y="3220677"/>
              <a:ext cx="1348316" cy="900000"/>
            </a:xfrm>
            <a:prstGeom prst="rect">
              <a:avLst/>
            </a:prstGeom>
          </p:spPr>
        </p:pic>
        <p:sp>
          <p:nvSpPr>
            <p:cNvPr id="47" name="テキスト ボックス 96"/>
            <p:cNvSpPr txBox="1"/>
            <p:nvPr/>
          </p:nvSpPr>
          <p:spPr>
            <a:xfrm>
              <a:off x="6302330" y="3886967"/>
              <a:ext cx="1008000" cy="252000"/>
            </a:xfrm>
            <a:prstGeom prst="rect">
              <a:avLst/>
            </a:prstGeom>
            <a:noFill/>
            <a:ln w="19050">
              <a:noFill/>
            </a:ln>
          </p:spPr>
          <p:txBody>
            <a:bodyPr wrap="square" lIns="0" tIns="0" rIns="0" bIns="0" rtlCol="0" anchor="ctr">
              <a:no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ゆとりある都市空間における</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レクリエーション等の提供</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grpSp>
        <p:nvGrpSpPr>
          <p:cNvPr id="6" name="グループ化 5"/>
          <p:cNvGrpSpPr/>
          <p:nvPr/>
        </p:nvGrpSpPr>
        <p:grpSpPr>
          <a:xfrm>
            <a:off x="1827106" y="2232801"/>
            <a:ext cx="1443819" cy="922101"/>
            <a:chOff x="8324413" y="3222956"/>
            <a:chExt cx="1443819" cy="922101"/>
          </a:xfrm>
        </p:grpSpPr>
        <p:pic>
          <p:nvPicPr>
            <p:cNvPr id="21" name="図 20"/>
            <p:cNvPicPr>
              <a:picLocks noChangeAspect="1"/>
            </p:cNvPicPr>
            <p:nvPr/>
          </p:nvPicPr>
          <p:blipFill>
            <a:blip r:embed="rId6"/>
            <a:stretch>
              <a:fillRect/>
            </a:stretch>
          </p:blipFill>
          <p:spPr>
            <a:xfrm>
              <a:off x="8324413" y="3222956"/>
              <a:ext cx="1388724" cy="900000"/>
            </a:xfrm>
            <a:prstGeom prst="rect">
              <a:avLst/>
            </a:prstGeom>
          </p:spPr>
        </p:pic>
        <p:sp>
          <p:nvSpPr>
            <p:cNvPr id="49" name="テキスト ボックス 96"/>
            <p:cNvSpPr txBox="1"/>
            <p:nvPr/>
          </p:nvSpPr>
          <p:spPr>
            <a:xfrm>
              <a:off x="8400232" y="3893057"/>
              <a:ext cx="1368000" cy="252000"/>
            </a:xfrm>
            <a:prstGeom prst="rect">
              <a:avLst/>
            </a:prstGeom>
            <a:noFill/>
            <a:ln w="19050">
              <a:noFill/>
            </a:ln>
          </p:spPr>
          <p:txBody>
            <a:bodyPr wrap="square" lIns="0" tIns="0" rIns="0" bIns="0" rtlCol="0" anchor="ctr">
              <a:no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居心地の良い滞在場所や通信環境など</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ワーケーションに対応した環境整備</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grpSp>
        <p:nvGrpSpPr>
          <p:cNvPr id="9" name="グループ化 8"/>
          <p:cNvGrpSpPr/>
          <p:nvPr/>
        </p:nvGrpSpPr>
        <p:grpSpPr>
          <a:xfrm>
            <a:off x="250316" y="4309739"/>
            <a:ext cx="1350000" cy="900000"/>
            <a:chOff x="6259717" y="6009113"/>
            <a:chExt cx="1350000" cy="900000"/>
          </a:xfrm>
        </p:grpSpPr>
        <p:pic>
          <p:nvPicPr>
            <p:cNvPr id="38" name="図 37"/>
            <p:cNvPicPr>
              <a:picLocks noChangeAspect="1"/>
            </p:cNvPicPr>
            <p:nvPr/>
          </p:nvPicPr>
          <p:blipFill>
            <a:blip r:embed="rId7"/>
            <a:stretch>
              <a:fillRect/>
            </a:stretch>
          </p:blipFill>
          <p:spPr>
            <a:xfrm>
              <a:off x="6259717" y="6009113"/>
              <a:ext cx="1350000" cy="900000"/>
            </a:xfrm>
            <a:prstGeom prst="rect">
              <a:avLst/>
            </a:prstGeom>
          </p:spPr>
        </p:pic>
        <p:sp>
          <p:nvSpPr>
            <p:cNvPr id="50" name="テキスト ボックス 96"/>
            <p:cNvSpPr txBox="1"/>
            <p:nvPr/>
          </p:nvSpPr>
          <p:spPr>
            <a:xfrm>
              <a:off x="6329423" y="6015160"/>
              <a:ext cx="1224000" cy="180000"/>
            </a:xfrm>
            <a:prstGeom prst="rect">
              <a:avLst/>
            </a:prstGeom>
            <a:noFill/>
            <a:ln w="19050">
              <a:noFill/>
            </a:ln>
          </p:spPr>
          <p:txBody>
            <a:bodyPr wrap="square" lIns="0" tIns="0" rIns="0" bIns="0" rtlCol="0" anchor="ctr">
              <a:no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海洋プラスティックごみ対策等の推進</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grpSp>
        <p:nvGrpSpPr>
          <p:cNvPr id="7" name="グループ化 6"/>
          <p:cNvGrpSpPr/>
          <p:nvPr/>
        </p:nvGrpSpPr>
        <p:grpSpPr>
          <a:xfrm>
            <a:off x="3757020" y="3258473"/>
            <a:ext cx="1297564" cy="900000"/>
            <a:chOff x="9084232" y="4763937"/>
            <a:chExt cx="1297564" cy="900000"/>
          </a:xfrm>
        </p:grpSpPr>
        <p:pic>
          <p:nvPicPr>
            <p:cNvPr id="33" name="図 32"/>
            <p:cNvPicPr>
              <a:picLocks noChangeAspect="1"/>
            </p:cNvPicPr>
            <p:nvPr/>
          </p:nvPicPr>
          <p:blipFill rotWithShape="1">
            <a:blip r:embed="rId8" cstate="print">
              <a:extLst>
                <a:ext uri="{28A0092B-C50C-407E-A947-70E740481C1C}">
                  <a14:useLocalDpi xmlns:a14="http://schemas.microsoft.com/office/drawing/2010/main" val="0"/>
                </a:ext>
              </a:extLst>
            </a:blip>
            <a:srcRect l="-1" r="3962"/>
            <a:stretch/>
          </p:blipFill>
          <p:spPr>
            <a:xfrm>
              <a:off x="9084232" y="4763937"/>
              <a:ext cx="1297564" cy="900000"/>
            </a:xfrm>
            <a:prstGeom prst="rect">
              <a:avLst/>
            </a:prstGeom>
          </p:spPr>
        </p:pic>
        <p:sp>
          <p:nvSpPr>
            <p:cNvPr id="55" name="テキスト ボックス 96"/>
            <p:cNvSpPr txBox="1"/>
            <p:nvPr/>
          </p:nvSpPr>
          <p:spPr>
            <a:xfrm>
              <a:off x="9210163" y="4766580"/>
              <a:ext cx="1116000" cy="276409"/>
            </a:xfrm>
            <a:prstGeom prst="rect">
              <a:avLst/>
            </a:prstGeom>
            <a:noFill/>
            <a:ln w="19050">
              <a:noFill/>
            </a:ln>
          </p:spPr>
          <p:txBody>
            <a:bodyPr wrap="square" lIns="0" tIns="0" rIns="0" bIns="0" rtlCol="0" anchor="ctr">
              <a:no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海底耕耘など漁業環境の改善、</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都市型漁業の推進</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grpSp>
        <p:nvGrpSpPr>
          <p:cNvPr id="10" name="グループ化 9"/>
          <p:cNvGrpSpPr/>
          <p:nvPr/>
        </p:nvGrpSpPr>
        <p:grpSpPr>
          <a:xfrm>
            <a:off x="1768609" y="4318989"/>
            <a:ext cx="1404000" cy="900000"/>
            <a:chOff x="8300525" y="6018363"/>
            <a:chExt cx="1404000" cy="900000"/>
          </a:xfrm>
        </p:grpSpPr>
        <p:pic>
          <p:nvPicPr>
            <p:cNvPr id="23" name="図 22"/>
            <p:cNvPicPr>
              <a:picLocks noChangeAspect="1"/>
            </p:cNvPicPr>
            <p:nvPr/>
          </p:nvPicPr>
          <p:blipFill>
            <a:blip r:embed="rId9"/>
            <a:stretch>
              <a:fillRect/>
            </a:stretch>
          </p:blipFill>
          <p:spPr>
            <a:xfrm>
              <a:off x="8320947" y="6018363"/>
              <a:ext cx="1348507" cy="900000"/>
            </a:xfrm>
            <a:prstGeom prst="rect">
              <a:avLst/>
            </a:prstGeom>
          </p:spPr>
        </p:pic>
        <p:sp>
          <p:nvSpPr>
            <p:cNvPr id="54" name="テキスト ボックス 96"/>
            <p:cNvSpPr txBox="1"/>
            <p:nvPr/>
          </p:nvSpPr>
          <p:spPr>
            <a:xfrm>
              <a:off x="8300525" y="6022780"/>
              <a:ext cx="1404000" cy="180000"/>
            </a:xfrm>
            <a:prstGeom prst="rect">
              <a:avLst/>
            </a:prstGeom>
            <a:noFill/>
            <a:ln w="19050">
              <a:noFill/>
            </a:ln>
          </p:spPr>
          <p:txBody>
            <a:bodyPr wrap="square" lIns="0" tIns="0" rIns="0" bIns="0" rtlCol="0" anchor="ctr">
              <a:no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藻場造成などによる地球温暖化対策の推進</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grpSp>
        <p:nvGrpSpPr>
          <p:cNvPr id="8" name="グループ化 7"/>
          <p:cNvGrpSpPr/>
          <p:nvPr/>
        </p:nvGrpSpPr>
        <p:grpSpPr>
          <a:xfrm>
            <a:off x="5211630" y="3258140"/>
            <a:ext cx="1369398" cy="900334"/>
            <a:chOff x="11088361" y="4763604"/>
            <a:chExt cx="1369398" cy="900334"/>
          </a:xfrm>
        </p:grpSpPr>
        <p:pic>
          <p:nvPicPr>
            <p:cNvPr id="22" name="図 21"/>
            <p:cNvPicPr>
              <a:picLocks noChangeAspect="1"/>
            </p:cNvPicPr>
            <p:nvPr/>
          </p:nvPicPr>
          <p:blipFill rotWithShape="1">
            <a:blip r:embed="rId10" cstate="print">
              <a:extLst>
                <a:ext uri="{28A0092B-C50C-407E-A947-70E740481C1C}">
                  <a14:useLocalDpi xmlns:a14="http://schemas.microsoft.com/office/drawing/2010/main" val="0"/>
                </a:ext>
              </a:extLst>
            </a:blip>
            <a:srcRect r="6157"/>
            <a:stretch/>
          </p:blipFill>
          <p:spPr>
            <a:xfrm>
              <a:off x="11088361" y="4763938"/>
              <a:ext cx="1310052" cy="900000"/>
            </a:xfrm>
            <a:prstGeom prst="rect">
              <a:avLst/>
            </a:prstGeom>
          </p:spPr>
        </p:pic>
        <p:sp>
          <p:nvSpPr>
            <p:cNvPr id="56" name="テキスト ボックス 96"/>
            <p:cNvSpPr txBox="1"/>
            <p:nvPr/>
          </p:nvSpPr>
          <p:spPr>
            <a:xfrm>
              <a:off x="11125759" y="4763604"/>
              <a:ext cx="1332000" cy="252000"/>
            </a:xfrm>
            <a:prstGeom prst="rect">
              <a:avLst/>
            </a:prstGeom>
            <a:noFill/>
            <a:ln w="19050">
              <a:noFill/>
            </a:ln>
          </p:spPr>
          <p:txBody>
            <a:bodyPr wrap="square" lIns="0" tIns="0" rIns="0" bIns="0" rtlCol="0" anchor="ctr">
              <a:no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「豊かな大阪湾」の実現</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（多様な水際線・人工干潟の整備など）</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sp>
        <p:nvSpPr>
          <p:cNvPr id="57" name="タイトル 5"/>
          <p:cNvSpPr txBox="1">
            <a:spLocks/>
          </p:cNvSpPr>
          <p:nvPr/>
        </p:nvSpPr>
        <p:spPr>
          <a:xfrm>
            <a:off x="252000" y="720000"/>
            <a:ext cx="4536000" cy="360000"/>
          </a:xfrm>
          <a:prstGeom prst="roundRect">
            <a:avLst/>
          </a:prstGeom>
          <a:solidFill>
            <a:schemeClr val="accent1">
              <a:lumMod val="20000"/>
              <a:lumOff val="80000"/>
            </a:schemeClr>
          </a:solidFill>
          <a:ln w="25400" cmpd="dbl">
            <a:solidFill>
              <a:srgbClr val="0070C0"/>
            </a:solidFill>
          </a:ln>
        </p:spPr>
        <p:txBody>
          <a:bodyPr vert="horz" lIns="91440" tIns="72000" rIns="91440" bIns="45720" rtlCol="0" anchor="ctr">
            <a:noAutofit/>
          </a:bodyPr>
          <a:lstStyle>
            <a:lvl1pPr algn="l" defTabSz="684063" rtl="0" eaLnBrk="1" latinLnBrk="0" hangingPunct="1">
              <a:lnSpc>
                <a:spcPct val="90000"/>
              </a:lnSpc>
              <a:spcBef>
                <a:spcPct val="0"/>
              </a:spcBef>
              <a:buNone/>
              <a:defRPr kumimoji="1" sz="1800" kern="1200">
                <a:solidFill>
                  <a:schemeClr val="tx1"/>
                </a:solidFill>
                <a:latin typeface="Meiryo UI" panose="020B0604030504040204" pitchFamily="50" charset="-128"/>
                <a:ea typeface="Meiryo UI" panose="020B0604030504040204" pitchFamily="50" charset="-128"/>
                <a:cs typeface="+mj-cs"/>
              </a:defRPr>
            </a:lvl1pPr>
          </a:lstStyle>
          <a:p>
            <a:pPr algn="ctr">
              <a:lnSpc>
                <a:spcPct val="100000"/>
              </a:lnSpc>
            </a:pPr>
            <a:r>
              <a:rPr lang="ja-JP" altLang="en-US" sz="16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〇 様々な恵みとうるおいをもたらす海辺環境エリア</a:t>
            </a:r>
            <a:endParaRPr lang="ja-JP" altLang="en-US" sz="1600" dirty="0">
              <a:latin typeface="UD デジタル 教科書体 NK-R" panose="02020400000000000000" pitchFamily="18" charset="-128"/>
              <a:ea typeface="UD デジタル 教科書体 NK-R" panose="02020400000000000000" pitchFamily="18" charset="-128"/>
            </a:endParaRPr>
          </a:p>
        </p:txBody>
      </p:sp>
      <p:sp>
        <p:nvSpPr>
          <p:cNvPr id="58" name="タイトル 5"/>
          <p:cNvSpPr txBox="1">
            <a:spLocks/>
          </p:cNvSpPr>
          <p:nvPr/>
        </p:nvSpPr>
        <p:spPr>
          <a:xfrm>
            <a:off x="252000" y="5364000"/>
            <a:ext cx="5040000" cy="360000"/>
          </a:xfrm>
          <a:prstGeom prst="roundRect">
            <a:avLst/>
          </a:prstGeom>
          <a:solidFill>
            <a:schemeClr val="accent1">
              <a:lumMod val="20000"/>
              <a:lumOff val="80000"/>
            </a:schemeClr>
          </a:solidFill>
          <a:ln w="25400" cmpd="dbl">
            <a:solidFill>
              <a:srgbClr val="0070C0"/>
            </a:solidFill>
          </a:ln>
        </p:spPr>
        <p:txBody>
          <a:bodyPr vert="horz" lIns="91440" tIns="72000" rIns="91440" bIns="45720" rtlCol="0" anchor="ctr">
            <a:noAutofit/>
          </a:bodyPr>
          <a:lstStyle>
            <a:lvl1pPr algn="l" defTabSz="684063" rtl="0" eaLnBrk="1" latinLnBrk="0" hangingPunct="1">
              <a:lnSpc>
                <a:spcPct val="90000"/>
              </a:lnSpc>
              <a:spcBef>
                <a:spcPct val="0"/>
              </a:spcBef>
              <a:buNone/>
              <a:defRPr kumimoji="1" sz="1800" kern="1200">
                <a:solidFill>
                  <a:schemeClr val="tx1"/>
                </a:solidFill>
                <a:latin typeface="Meiryo UI" panose="020B0604030504040204" pitchFamily="50" charset="-128"/>
                <a:ea typeface="Meiryo UI" panose="020B0604030504040204" pitchFamily="50" charset="-128"/>
                <a:cs typeface="+mj-cs"/>
              </a:defRPr>
            </a:lvl1pPr>
          </a:lstStyle>
          <a:p>
            <a:pPr algn="ctr">
              <a:lnSpc>
                <a:spcPct val="100000"/>
              </a:lnSpc>
            </a:pPr>
            <a:r>
              <a:rPr lang="ja-JP" altLang="en-US" sz="16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〇 </a:t>
            </a:r>
            <a:r>
              <a:rPr lang="ja-JP" altLang="en-US" sz="1600" dirty="0">
                <a:latin typeface="UD デジタル 教科書体 NK-R" panose="02020400000000000000" pitchFamily="18" charset="-128"/>
                <a:ea typeface="UD デジタル 教科書体 NK-R" panose="02020400000000000000" pitchFamily="18" charset="-128"/>
              </a:rPr>
              <a:t>誰もが安全・安心で快適に活動できるスマートなまち</a:t>
            </a:r>
          </a:p>
        </p:txBody>
      </p:sp>
      <p:sp>
        <p:nvSpPr>
          <p:cNvPr id="63" name="正方形/長方形 62"/>
          <p:cNvSpPr/>
          <p:nvPr/>
        </p:nvSpPr>
        <p:spPr>
          <a:xfrm>
            <a:off x="626231" y="6116098"/>
            <a:ext cx="2592000" cy="430887"/>
          </a:xfrm>
          <a:prstGeom prst="rect">
            <a:avLst/>
          </a:prstGeom>
        </p:spPr>
        <p:txBody>
          <a:bodyPr wrap="square">
            <a:spAutoFit/>
          </a:bodyPr>
          <a:lstStyle/>
          <a:p>
            <a:pPr algn="just"/>
            <a:r>
              <a:rPr lang="en-US" altLang="ja-JP"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Society5.0</a:t>
            </a:r>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の実現により、新たな価値が創造され、誰もが快適に過ごせるまち</a:t>
            </a:r>
          </a:p>
        </p:txBody>
      </p:sp>
      <p:sp>
        <p:nvSpPr>
          <p:cNvPr id="64" name="正方形/長方形 63"/>
          <p:cNvSpPr/>
          <p:nvPr/>
        </p:nvSpPr>
        <p:spPr>
          <a:xfrm>
            <a:off x="3562656" y="7046907"/>
            <a:ext cx="2664000" cy="600164"/>
          </a:xfrm>
          <a:prstGeom prst="rect">
            <a:avLst/>
          </a:prstGeom>
        </p:spPr>
        <p:txBody>
          <a:bodyPr wrap="square">
            <a:spAutoFit/>
          </a:bodyPr>
          <a:lstStyle/>
          <a:p>
            <a:pPr algn="just"/>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空飛ぶクルマなど多様な交通モードによるシームレスなサービスにより誰もがエリアの内外を自由に移動</a:t>
            </a:r>
            <a:endParaRPr lang="ja-JP" altLang="en-US" sz="1100" dirty="0"/>
          </a:p>
        </p:txBody>
      </p:sp>
      <p:sp>
        <p:nvSpPr>
          <p:cNvPr id="65" name="正方形/長方形 64"/>
          <p:cNvSpPr/>
          <p:nvPr/>
        </p:nvSpPr>
        <p:spPr>
          <a:xfrm>
            <a:off x="554231" y="8056299"/>
            <a:ext cx="2736000" cy="600164"/>
          </a:xfrm>
          <a:prstGeom prst="rect">
            <a:avLst/>
          </a:prstGeom>
        </p:spPr>
        <p:txBody>
          <a:bodyPr wrap="square">
            <a:spAutoFit/>
          </a:bodyPr>
          <a:lstStyle/>
          <a:p>
            <a:pPr algn="just"/>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再生可能エネルギーの大幅な利用拡大やエネルギー利用の効率化等による</a:t>
            </a:r>
            <a:r>
              <a:rPr lang="en-US" altLang="ja-JP"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CO2</a:t>
            </a:r>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フリーのまち</a:t>
            </a:r>
          </a:p>
        </p:txBody>
      </p:sp>
      <p:sp>
        <p:nvSpPr>
          <p:cNvPr id="66" name="正方形/長方形 65"/>
          <p:cNvSpPr/>
          <p:nvPr/>
        </p:nvSpPr>
        <p:spPr>
          <a:xfrm>
            <a:off x="3418656" y="8968169"/>
            <a:ext cx="2952000" cy="828000"/>
          </a:xfrm>
          <a:prstGeom prst="rect">
            <a:avLst/>
          </a:prstGeom>
        </p:spPr>
        <p:txBody>
          <a:bodyPr wrap="square">
            <a:spAutoFit/>
          </a:bodyPr>
          <a:lstStyle/>
          <a:p>
            <a:pPr algn="just"/>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命や財産を守るハード・ソフトのインフラにより、安全・安心が確保されたまち</a:t>
            </a:r>
            <a:endParaRPr lang="en-US" altLang="ja-JP"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spcBef>
                <a:spcPts val="600"/>
              </a:spcBef>
            </a:pPr>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様々な社会変化やリスクに対応できる多様性・強靭性を備えたまち</a:t>
            </a:r>
            <a:endParaRPr lang="ja-JP" altLang="en-US" sz="1100" dirty="0"/>
          </a:p>
          <a:p>
            <a:endParaRPr lang="ja-JP" altLang="en-US" sz="1100" dirty="0"/>
          </a:p>
        </p:txBody>
      </p:sp>
      <p:cxnSp>
        <p:nvCxnSpPr>
          <p:cNvPr id="71" name="直線コネクタ 70"/>
          <p:cNvCxnSpPr/>
          <p:nvPr/>
        </p:nvCxnSpPr>
        <p:spPr>
          <a:xfrm>
            <a:off x="252000" y="7848399"/>
            <a:ext cx="6300000" cy="0"/>
          </a:xfrm>
          <a:prstGeom prst="line">
            <a:avLst/>
          </a:prstGeom>
          <a:ln w="25400"/>
          <a:effectLst>
            <a:glow rad="254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4" name="直線コネクタ 73"/>
          <p:cNvCxnSpPr/>
          <p:nvPr/>
        </p:nvCxnSpPr>
        <p:spPr>
          <a:xfrm>
            <a:off x="252000" y="8868669"/>
            <a:ext cx="6300000" cy="0"/>
          </a:xfrm>
          <a:prstGeom prst="line">
            <a:avLst/>
          </a:prstGeom>
          <a:ln w="25400"/>
          <a:effectLst>
            <a:glow rad="254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5" name="直線コネクタ 74"/>
          <p:cNvCxnSpPr/>
          <p:nvPr/>
        </p:nvCxnSpPr>
        <p:spPr>
          <a:xfrm>
            <a:off x="252000" y="6830131"/>
            <a:ext cx="6300000" cy="0"/>
          </a:xfrm>
          <a:prstGeom prst="line">
            <a:avLst/>
          </a:prstGeom>
          <a:ln w="25400"/>
          <a:effectLst>
            <a:glow rad="254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13" name="グループ化 12"/>
          <p:cNvGrpSpPr/>
          <p:nvPr/>
        </p:nvGrpSpPr>
        <p:grpSpPr>
          <a:xfrm>
            <a:off x="250316" y="6874129"/>
            <a:ext cx="1465596" cy="900000"/>
            <a:chOff x="250316" y="6896989"/>
            <a:chExt cx="1465596" cy="900000"/>
          </a:xfrm>
        </p:grpSpPr>
        <p:pic>
          <p:nvPicPr>
            <p:cNvPr id="69" name="図 68"/>
            <p:cNvPicPr>
              <a:picLocks noChangeAspect="1"/>
            </p:cNvPicPr>
            <p:nvPr/>
          </p:nvPicPr>
          <p:blipFill>
            <a:blip r:embed="rId11"/>
            <a:stretch>
              <a:fillRect/>
            </a:stretch>
          </p:blipFill>
          <p:spPr>
            <a:xfrm>
              <a:off x="250316" y="6896989"/>
              <a:ext cx="1279191" cy="900000"/>
            </a:xfrm>
            <a:prstGeom prst="rect">
              <a:avLst/>
            </a:prstGeom>
          </p:spPr>
        </p:pic>
        <p:sp>
          <p:nvSpPr>
            <p:cNvPr id="76" name="テキスト ボックス 96"/>
            <p:cNvSpPr txBox="1"/>
            <p:nvPr/>
          </p:nvSpPr>
          <p:spPr>
            <a:xfrm>
              <a:off x="275912" y="6923270"/>
              <a:ext cx="1440000" cy="180000"/>
            </a:xfrm>
            <a:prstGeom prst="rect">
              <a:avLst/>
            </a:prstGeom>
            <a:noFill/>
            <a:ln w="19050">
              <a:noFill/>
            </a:ln>
          </p:spPr>
          <p:txBody>
            <a:bodyPr wrap="square" lIns="0" tIns="0" rIns="0" bIns="0" rtlCol="0" anchor="ctr">
              <a:no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水素を用いたモビリティの導入</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メガヨット受入環境を整えた寄港地の確保</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grpSp>
        <p:nvGrpSpPr>
          <p:cNvPr id="14" name="グループ化 13"/>
          <p:cNvGrpSpPr/>
          <p:nvPr/>
        </p:nvGrpSpPr>
        <p:grpSpPr>
          <a:xfrm>
            <a:off x="1822946" y="6852864"/>
            <a:ext cx="1363054" cy="921265"/>
            <a:chOff x="1822946" y="6875724"/>
            <a:chExt cx="1363054" cy="921265"/>
          </a:xfrm>
        </p:grpSpPr>
        <p:pic>
          <p:nvPicPr>
            <p:cNvPr id="70" name="図 6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22946" y="6896989"/>
              <a:ext cx="1349663" cy="900000"/>
            </a:xfrm>
            <a:prstGeom prst="rect">
              <a:avLst/>
            </a:prstGeom>
          </p:spPr>
        </p:pic>
        <p:sp>
          <p:nvSpPr>
            <p:cNvPr id="77" name="テキスト ボックス 96"/>
            <p:cNvSpPr txBox="1"/>
            <p:nvPr/>
          </p:nvSpPr>
          <p:spPr>
            <a:xfrm>
              <a:off x="2358000" y="6875724"/>
              <a:ext cx="828000" cy="322800"/>
            </a:xfrm>
            <a:prstGeom prst="rect">
              <a:avLst/>
            </a:prstGeom>
            <a:noFill/>
            <a:ln w="19050">
              <a:noFill/>
            </a:ln>
          </p:spPr>
          <p:txBody>
            <a:bodyPr wrap="square" lIns="0" tIns="0" rIns="0" bIns="0" rtlCol="0" anchor="ctr">
              <a:no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新技術の活用等による</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回遊性の向上</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grpSp>
        <p:nvGrpSpPr>
          <p:cNvPr id="16" name="グループ化 15"/>
          <p:cNvGrpSpPr/>
          <p:nvPr/>
        </p:nvGrpSpPr>
        <p:grpSpPr>
          <a:xfrm>
            <a:off x="5202000" y="7896532"/>
            <a:ext cx="1350000" cy="909849"/>
            <a:chOff x="5202000" y="7896532"/>
            <a:chExt cx="1350000" cy="909849"/>
          </a:xfrm>
        </p:grpSpPr>
        <p:pic>
          <p:nvPicPr>
            <p:cNvPr id="59" name="図 58"/>
            <p:cNvPicPr>
              <a:picLocks noChangeAspect="1"/>
            </p:cNvPicPr>
            <p:nvPr/>
          </p:nvPicPr>
          <p:blipFill>
            <a:blip r:embed="rId13"/>
            <a:stretch>
              <a:fillRect/>
            </a:stretch>
          </p:blipFill>
          <p:spPr>
            <a:xfrm>
              <a:off x="5202000" y="7906381"/>
              <a:ext cx="1350000" cy="900000"/>
            </a:xfrm>
            <a:prstGeom prst="rect">
              <a:avLst/>
            </a:prstGeom>
          </p:spPr>
        </p:pic>
        <p:sp>
          <p:nvSpPr>
            <p:cNvPr id="78" name="テキスト ボックス 96"/>
            <p:cNvSpPr txBox="1"/>
            <p:nvPr/>
          </p:nvSpPr>
          <p:spPr>
            <a:xfrm>
              <a:off x="5229000" y="7896532"/>
              <a:ext cx="1296000" cy="180000"/>
            </a:xfrm>
            <a:prstGeom prst="rect">
              <a:avLst/>
            </a:prstGeom>
            <a:noFill/>
            <a:ln w="19050">
              <a:noFill/>
            </a:ln>
          </p:spPr>
          <p:txBody>
            <a:bodyPr wrap="square" lIns="0" tIns="0" rIns="0" bIns="0" rtlCol="0" anchor="ctr">
              <a:no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再生可能エネルギーの最大限の活用</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pic>
        <p:nvPicPr>
          <p:cNvPr id="68" name="図 6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98694" y="8909309"/>
            <a:ext cx="1200688" cy="900000"/>
          </a:xfrm>
          <a:prstGeom prst="rect">
            <a:avLst/>
          </a:prstGeom>
        </p:spPr>
      </p:pic>
      <p:sp>
        <p:nvSpPr>
          <p:cNvPr id="79" name="テキスト ボックス 96"/>
          <p:cNvSpPr txBox="1"/>
          <p:nvPr/>
        </p:nvSpPr>
        <p:spPr>
          <a:xfrm>
            <a:off x="1939038" y="9680279"/>
            <a:ext cx="720000" cy="112080"/>
          </a:xfrm>
          <a:prstGeom prst="rect">
            <a:avLst/>
          </a:prstGeom>
          <a:noFill/>
          <a:ln w="19050">
            <a:noFill/>
          </a:ln>
        </p:spPr>
        <p:txBody>
          <a:bodyPr wrap="square" lIns="0" tIns="0" rIns="0" bIns="0" rtlCol="0" anchor="ctr">
            <a:no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市町の高潮対策</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nvGrpSpPr>
          <p:cNvPr id="11" name="グループ化 10"/>
          <p:cNvGrpSpPr/>
          <p:nvPr/>
        </p:nvGrpSpPr>
        <p:grpSpPr>
          <a:xfrm>
            <a:off x="3638844" y="5881541"/>
            <a:ext cx="1350000" cy="900000"/>
            <a:chOff x="3638844" y="5881541"/>
            <a:chExt cx="1350000" cy="900000"/>
          </a:xfrm>
        </p:grpSpPr>
        <p:pic>
          <p:nvPicPr>
            <p:cNvPr id="61" name="図 60"/>
            <p:cNvPicPr>
              <a:picLocks noChangeAspect="1"/>
            </p:cNvPicPr>
            <p:nvPr/>
          </p:nvPicPr>
          <p:blipFill>
            <a:blip r:embed="rId15"/>
            <a:stretch>
              <a:fillRect/>
            </a:stretch>
          </p:blipFill>
          <p:spPr>
            <a:xfrm>
              <a:off x="3638844" y="5881541"/>
              <a:ext cx="1350000" cy="900000"/>
            </a:xfrm>
            <a:prstGeom prst="rect">
              <a:avLst/>
            </a:prstGeom>
          </p:spPr>
        </p:pic>
        <p:sp>
          <p:nvSpPr>
            <p:cNvPr id="80" name="テキスト ボックス 96"/>
            <p:cNvSpPr txBox="1"/>
            <p:nvPr/>
          </p:nvSpPr>
          <p:spPr>
            <a:xfrm>
              <a:off x="3822882" y="5900638"/>
              <a:ext cx="1116000" cy="252000"/>
            </a:xfrm>
            <a:prstGeom prst="rect">
              <a:avLst/>
            </a:prstGeom>
            <a:noFill/>
            <a:ln w="19050">
              <a:noFill/>
            </a:ln>
          </p:spPr>
          <p:txBody>
            <a:bodyPr wrap="square" lIns="0" tIns="0" rIns="0" bIns="0" rtlCol="0" anchor="ctr">
              <a:no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サイバー空間とフィジカル空間が</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融合した楽しいまちづくり</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grpSp>
        <p:nvGrpSpPr>
          <p:cNvPr id="12" name="グループ化 11"/>
          <p:cNvGrpSpPr/>
          <p:nvPr/>
        </p:nvGrpSpPr>
        <p:grpSpPr>
          <a:xfrm>
            <a:off x="5048437" y="5881541"/>
            <a:ext cx="1503563" cy="945463"/>
            <a:chOff x="5048437" y="5881541"/>
            <a:chExt cx="1503563" cy="945463"/>
          </a:xfrm>
        </p:grpSpPr>
        <p:pic>
          <p:nvPicPr>
            <p:cNvPr id="62" name="図 61"/>
            <p:cNvPicPr>
              <a:picLocks noChangeAspect="1"/>
            </p:cNvPicPr>
            <p:nvPr/>
          </p:nvPicPr>
          <p:blipFill>
            <a:blip r:embed="rId16"/>
            <a:stretch>
              <a:fillRect/>
            </a:stretch>
          </p:blipFill>
          <p:spPr>
            <a:xfrm>
              <a:off x="5048437" y="5881541"/>
              <a:ext cx="1503563" cy="900000"/>
            </a:xfrm>
            <a:prstGeom prst="rect">
              <a:avLst/>
            </a:prstGeom>
          </p:spPr>
        </p:pic>
        <p:sp>
          <p:nvSpPr>
            <p:cNvPr id="81" name="テキスト ボックス 96"/>
            <p:cNvSpPr txBox="1"/>
            <p:nvPr/>
          </p:nvSpPr>
          <p:spPr>
            <a:xfrm>
              <a:off x="5134218" y="6647004"/>
              <a:ext cx="1332000" cy="180000"/>
            </a:xfrm>
            <a:prstGeom prst="rect">
              <a:avLst/>
            </a:prstGeom>
            <a:noFill/>
            <a:ln w="19050">
              <a:noFill/>
            </a:ln>
          </p:spPr>
          <p:txBody>
            <a:bodyPr wrap="square" lIns="0" tIns="0" rIns="0" bIns="0" rtlCol="0" anchor="ctr">
              <a:no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en-US" altLang="ja-JP" sz="600" dirty="0" err="1">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MaaS</a:t>
              </a:r>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プラットフォーム、都市</a:t>
              </a:r>
              <a:r>
                <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OS</a:t>
              </a:r>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の構築</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grpSp>
        <p:nvGrpSpPr>
          <p:cNvPr id="15" name="グループ化 14"/>
          <p:cNvGrpSpPr/>
          <p:nvPr/>
        </p:nvGrpSpPr>
        <p:grpSpPr>
          <a:xfrm>
            <a:off x="3930882" y="7906381"/>
            <a:ext cx="1183017" cy="900035"/>
            <a:chOff x="3930882" y="7906381"/>
            <a:chExt cx="1183017" cy="900035"/>
          </a:xfrm>
        </p:grpSpPr>
        <p:pic>
          <p:nvPicPr>
            <p:cNvPr id="60" name="図 59"/>
            <p:cNvPicPr>
              <a:picLocks noChangeAspect="1"/>
            </p:cNvPicPr>
            <p:nvPr/>
          </p:nvPicPr>
          <p:blipFill>
            <a:blip r:embed="rId17"/>
            <a:stretch>
              <a:fillRect/>
            </a:stretch>
          </p:blipFill>
          <p:spPr>
            <a:xfrm>
              <a:off x="3930882" y="7906381"/>
              <a:ext cx="900000" cy="900000"/>
            </a:xfrm>
            <a:prstGeom prst="rect">
              <a:avLst/>
            </a:prstGeom>
          </p:spPr>
        </p:pic>
        <p:sp>
          <p:nvSpPr>
            <p:cNvPr id="83" name="テキスト ボックス 96"/>
            <p:cNvSpPr txBox="1"/>
            <p:nvPr/>
          </p:nvSpPr>
          <p:spPr>
            <a:xfrm>
              <a:off x="3961899" y="8620975"/>
              <a:ext cx="1152000" cy="185441"/>
            </a:xfrm>
            <a:prstGeom prst="rect">
              <a:avLst/>
            </a:prstGeom>
            <a:noFill/>
            <a:ln w="19050">
              <a:noFill/>
            </a:ln>
          </p:spPr>
          <p:txBody>
            <a:bodyPr wrap="square" lIns="0" tIns="0" rIns="0" bIns="0" rtlCol="0" anchor="ctr">
              <a:no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エネルギーの融通・共同利用など</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面的利用の促進</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grpSp>
        <p:nvGrpSpPr>
          <p:cNvPr id="17" name="グループ化 16"/>
          <p:cNvGrpSpPr/>
          <p:nvPr/>
        </p:nvGrpSpPr>
        <p:grpSpPr>
          <a:xfrm>
            <a:off x="352841" y="8909309"/>
            <a:ext cx="1126538" cy="902193"/>
            <a:chOff x="352841" y="8932169"/>
            <a:chExt cx="1126538" cy="902193"/>
          </a:xfrm>
        </p:grpSpPr>
        <p:pic>
          <p:nvPicPr>
            <p:cNvPr id="73" name="図 72"/>
            <p:cNvPicPr>
              <a:picLocks noChangeAspect="1"/>
            </p:cNvPicPr>
            <p:nvPr/>
          </p:nvPicPr>
          <p:blipFill rotWithShape="1">
            <a:blip r:embed="rId18" cstate="print">
              <a:extLst>
                <a:ext uri="{28A0092B-C50C-407E-A947-70E740481C1C}">
                  <a14:useLocalDpi xmlns:a14="http://schemas.microsoft.com/office/drawing/2010/main" val="0"/>
                </a:ext>
              </a:extLst>
            </a:blip>
            <a:srcRect l="5622" t="5912" r="6087"/>
            <a:stretch/>
          </p:blipFill>
          <p:spPr>
            <a:xfrm>
              <a:off x="352841" y="8932169"/>
              <a:ext cx="1126538" cy="900000"/>
            </a:xfrm>
            <a:prstGeom prst="rect">
              <a:avLst/>
            </a:prstGeom>
          </p:spPr>
        </p:pic>
        <p:sp>
          <p:nvSpPr>
            <p:cNvPr id="84" name="テキスト ボックス 96"/>
            <p:cNvSpPr txBox="1"/>
            <p:nvPr/>
          </p:nvSpPr>
          <p:spPr>
            <a:xfrm>
              <a:off x="385316" y="9654362"/>
              <a:ext cx="1080000" cy="180000"/>
            </a:xfrm>
            <a:prstGeom prst="rect">
              <a:avLst/>
            </a:prstGeom>
            <a:noFill/>
            <a:ln w="19050">
              <a:noFill/>
            </a:ln>
          </p:spPr>
          <p:txBody>
            <a:bodyPr wrap="square" lIns="0" tIns="0" rIns="0" bIns="0" rtlCol="0" anchor="ctr">
              <a:no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堤防・水門等の耐震・液状化対策</a:t>
              </a:r>
              <a:endParaRPr lang="en-US" altLang="ja-JP" sz="600" dirty="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sp>
        <p:nvSpPr>
          <p:cNvPr id="87" name="タイトル 1"/>
          <p:cNvSpPr txBox="1">
            <a:spLocks/>
          </p:cNvSpPr>
          <p:nvPr/>
        </p:nvSpPr>
        <p:spPr>
          <a:xfrm>
            <a:off x="0" y="193763"/>
            <a:ext cx="6768000" cy="432000"/>
          </a:xfrm>
          <a:prstGeom prst="rect">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p:spPr>
        <p:txBody>
          <a:bodyPr vert="horz" lIns="91440" tIns="45720" rIns="91440" bIns="45720" rtlCol="0" anchor="b">
            <a:normAutofit/>
          </a:bodyPr>
          <a:lstStyle>
            <a:lvl1pPr algn="ctr" defTabSz="684063" rtl="0" eaLnBrk="1" latinLnBrk="0" hangingPunct="1">
              <a:lnSpc>
                <a:spcPct val="90000"/>
              </a:lnSpc>
              <a:spcBef>
                <a:spcPct val="0"/>
              </a:spcBef>
              <a:buNone/>
              <a:defRPr kumimoji="1" sz="2000" kern="1200">
                <a:solidFill>
                  <a:schemeClr val="bg1"/>
                </a:solidFill>
                <a:latin typeface="UD デジタル 教科書体 NK-R" panose="02020400000000000000" pitchFamily="18" charset="-128"/>
                <a:ea typeface="UD デジタル 教科書体 NK-R" panose="02020400000000000000" pitchFamily="18" charset="-128"/>
                <a:cs typeface="+mj-cs"/>
              </a:defRPr>
            </a:lvl1pPr>
            <a:lvl2pPr>
              <a:defRPr/>
            </a:lvl2pPr>
            <a:lvl3pPr>
              <a:defRPr/>
            </a:lvl3pPr>
            <a:lvl4pPr>
              <a:defRPr/>
            </a:lvl4pPr>
            <a:lvl5pPr>
              <a:defRPr/>
            </a:lvl5pPr>
            <a:lvl6pPr>
              <a:defRPr/>
            </a:lvl6pPr>
            <a:lvl7pPr>
              <a:defRPr/>
            </a:lvl7pPr>
            <a:lvl8pPr>
              <a:defRPr/>
            </a:lvl8pPr>
            <a:lvl9pPr>
              <a:defRPr/>
            </a:lvl9pPr>
          </a:lstStyle>
          <a:p>
            <a:pPr algn="l"/>
            <a:r>
              <a:rPr lang="ja-JP" altLang="en-US" dirty="0"/>
              <a:t>がめざす姿</a:t>
            </a:r>
          </a:p>
        </p:txBody>
      </p:sp>
      <p:sp>
        <p:nvSpPr>
          <p:cNvPr id="88" name="スライド番号プレースホルダー 52"/>
          <p:cNvSpPr txBox="1">
            <a:spLocks/>
          </p:cNvSpPr>
          <p:nvPr/>
        </p:nvSpPr>
        <p:spPr>
          <a:xfrm>
            <a:off x="5135394" y="9768033"/>
            <a:ext cx="1539121" cy="374783"/>
          </a:xfrm>
          <a:prstGeom prst="rect">
            <a:avLst/>
          </a:prstGeom>
        </p:spPr>
        <p:txBody>
          <a:bodyPr vert="horz" lIns="91440" tIns="45720" rIns="91440" bIns="45720" rtlCol="0" anchor="b" anchorCtr="0"/>
          <a:lstStyle>
            <a:defPPr>
              <a:defRPr lang="en-US"/>
            </a:defPPr>
            <a:lvl1pPr marL="0" algn="l" defTabSz="457200" rtl="0" eaLnBrk="1" latinLnBrk="0" hangingPunct="1">
              <a:defRPr sz="1000" kern="1200">
                <a:solidFill>
                  <a:schemeClr val="tx1">
                    <a:tint val="75000"/>
                  </a:schemeClr>
                </a:solidFill>
                <a:latin typeface="UD デジタル 教科書体 NK-R" panose="02020400000000000000" pitchFamily="18" charset="-128"/>
                <a:ea typeface="UD デジタル 教科書体 NK-R" panose="02020400000000000000" pitchFamily="18"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kumimoji="1" lang="ja-JP" altLang="en-US" dirty="0"/>
              <a:t>４</a:t>
            </a:r>
          </a:p>
        </p:txBody>
      </p:sp>
      <p:sp>
        <p:nvSpPr>
          <p:cNvPr id="72" name="テキスト ボックス 71"/>
          <p:cNvSpPr txBox="1"/>
          <p:nvPr/>
        </p:nvSpPr>
        <p:spPr>
          <a:xfrm>
            <a:off x="1287268" y="9764579"/>
            <a:ext cx="828000" cy="184666"/>
          </a:xfrm>
          <a:prstGeom prst="rect">
            <a:avLst/>
          </a:prstGeom>
          <a:noFill/>
          <a:ln w="19050">
            <a:noFill/>
          </a:ln>
        </p:spPr>
        <p:txBody>
          <a:bodyPr wrap="square" lIns="0" tIns="0" rIns="0" bIns="0" rtlCol="0" anchor="ctr">
            <a:noAutofit/>
          </a:bodyPr>
          <a:lstStyle>
            <a:defPPr>
              <a:defRPr lang="en-US"/>
            </a:defPPr>
            <a:lvl1pPr defTabSz="913466">
              <a:defRPr kumimoji="1" sz="600">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defRPr>
            </a:lvl1pPr>
            <a:lvl2pPr marL="456732" defTabSz="913466">
              <a:defRPr kumimoji="1"/>
            </a:lvl2pPr>
            <a:lvl3pPr marL="913466" defTabSz="913466">
              <a:defRPr kumimoji="1"/>
            </a:lvl3pPr>
            <a:lvl4pPr marL="1370196" defTabSz="913466">
              <a:defRPr kumimoji="1"/>
            </a:lvl4pPr>
            <a:lvl5pPr marL="1826930" defTabSz="913466">
              <a:defRPr kumimoji="1"/>
            </a:lvl5pPr>
            <a:lvl6pPr marL="2283661" defTabSz="913466">
              <a:defRPr kumimoji="1"/>
            </a:lvl6pPr>
            <a:lvl7pPr marL="2740396" defTabSz="913466">
              <a:defRPr kumimoji="1"/>
            </a:lvl7pPr>
            <a:lvl8pPr marL="3197125" defTabSz="913466">
              <a:defRPr kumimoji="1"/>
            </a:lvl8pPr>
            <a:lvl9pPr marL="3653857" defTabSz="913466">
              <a:defRPr kumimoji="1"/>
            </a:lvl9pPr>
          </a:lstStyle>
          <a:p>
            <a:r>
              <a:rPr lang="ja-JP" altLang="en-US" sz="500" dirty="0"/>
              <a:t>出典：みなとビジョン</a:t>
            </a:r>
            <a:endParaRPr lang="en-US" altLang="ja-JP" sz="500" dirty="0"/>
          </a:p>
        </p:txBody>
      </p:sp>
      <p:sp>
        <p:nvSpPr>
          <p:cNvPr id="82" name="テキスト ボックス 81"/>
          <p:cNvSpPr txBox="1"/>
          <p:nvPr/>
        </p:nvSpPr>
        <p:spPr>
          <a:xfrm>
            <a:off x="4219249" y="2027499"/>
            <a:ext cx="936000" cy="169277"/>
          </a:xfrm>
          <a:prstGeom prst="rect">
            <a:avLst/>
          </a:prstGeom>
          <a:noFill/>
          <a:ln>
            <a:noFill/>
          </a:ln>
        </p:spPr>
        <p:txBody>
          <a:bodyPr wrap="square" rtlCol="0">
            <a:spAutoFit/>
          </a:bodyPr>
          <a:lstStyle/>
          <a:p>
            <a:r>
              <a:rPr lang="ja-JP" altLang="en-US"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出典：大阪市ウェブサイト</a:t>
            </a:r>
            <a:endParaRPr lang="en-US" altLang="ja-JP"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89" name="テキスト ボックス 88"/>
          <p:cNvSpPr txBox="1"/>
          <p:nvPr/>
        </p:nvSpPr>
        <p:spPr>
          <a:xfrm>
            <a:off x="5914430" y="2027499"/>
            <a:ext cx="684000" cy="169277"/>
          </a:xfrm>
          <a:prstGeom prst="rect">
            <a:avLst/>
          </a:prstGeom>
          <a:noFill/>
          <a:ln>
            <a:noFill/>
          </a:ln>
        </p:spPr>
        <p:txBody>
          <a:bodyPr wrap="square" rtlCol="0">
            <a:spAutoFit/>
          </a:bodyPr>
          <a:lstStyle/>
          <a:p>
            <a:r>
              <a:rPr lang="ja-JP" altLang="en-US"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出典：阪南市提供</a:t>
            </a:r>
            <a:endParaRPr lang="en-US" altLang="ja-JP"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90" name="テキスト ボックス 89"/>
          <p:cNvSpPr txBox="1"/>
          <p:nvPr/>
        </p:nvSpPr>
        <p:spPr>
          <a:xfrm>
            <a:off x="5330377" y="4117499"/>
            <a:ext cx="1260000" cy="169277"/>
          </a:xfrm>
          <a:prstGeom prst="rect">
            <a:avLst/>
          </a:prstGeom>
          <a:noFill/>
          <a:ln>
            <a:noFill/>
          </a:ln>
        </p:spPr>
        <p:txBody>
          <a:bodyPr wrap="square" rtlCol="0">
            <a:spAutoFit/>
          </a:bodyPr>
          <a:lstStyle/>
          <a:p>
            <a:r>
              <a:rPr lang="ja-JP" altLang="en-US"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出典：国土交通省近畿地方整備局提供</a:t>
            </a:r>
            <a:endParaRPr lang="en-US" altLang="ja-JP"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Tree>
    <p:extLst>
      <p:ext uri="{BB962C8B-B14F-4D97-AF65-F5344CB8AC3E}">
        <p14:creationId xmlns:p14="http://schemas.microsoft.com/office/powerpoint/2010/main" val="4200891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図 42"/>
          <p:cNvPicPr>
            <a:picLocks noChangeAspect="1"/>
          </p:cNvPicPr>
          <p:nvPr/>
        </p:nvPicPr>
        <p:blipFill rotWithShape="1">
          <a:blip r:embed="rId2"/>
          <a:srcRect l="7393" t="7272" r="2664" b="5124"/>
          <a:stretch/>
        </p:blipFill>
        <p:spPr>
          <a:xfrm>
            <a:off x="174172" y="3570842"/>
            <a:ext cx="6504214" cy="4888266"/>
          </a:xfrm>
          <a:prstGeom prst="rect">
            <a:avLst/>
          </a:prstGeom>
        </p:spPr>
      </p:pic>
      <p:sp>
        <p:nvSpPr>
          <p:cNvPr id="2" name="正方形/長方形 1">
            <a:extLst>
              <a:ext uri="{FF2B5EF4-FFF2-40B4-BE49-F238E27FC236}">
                <a16:creationId xmlns:a16="http://schemas.microsoft.com/office/drawing/2014/main" id="{4CCCFA33-459F-4DDF-9F85-00BD81BBC465}"/>
              </a:ext>
            </a:extLst>
          </p:cNvPr>
          <p:cNvSpPr/>
          <p:nvPr/>
        </p:nvSpPr>
        <p:spPr>
          <a:xfrm>
            <a:off x="180268" y="756000"/>
            <a:ext cx="6480001" cy="1015663"/>
          </a:xfrm>
          <a:prstGeom prst="rect">
            <a:avLst/>
          </a:prstGeom>
          <a:ln>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ja-JP" altLang="en-US"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各地域の特徴を活かしながら、それぞれが持つ多様な地域資源やストックを</a:t>
            </a:r>
            <a:r>
              <a:rPr lang="ja-JP" altLang="en-US" sz="1200" b="1"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”みがく”</a:t>
            </a:r>
            <a:r>
              <a:rPr lang="ja-JP" altLang="en-US"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とともに、</a:t>
            </a:r>
            <a:r>
              <a:rPr lang="ja-JP" altLang="en-US" sz="1200" b="1"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endParaRPr lang="en-US" altLang="ja-JP" sz="1200" b="1"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just"/>
            <a:r>
              <a:rPr lang="ja-JP" altLang="en-US" sz="1200" b="1"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つなぐ”</a:t>
            </a:r>
            <a:r>
              <a:rPr lang="ja-JP" altLang="en-US"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en-US" sz="1200" b="1"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”広げる”</a:t>
            </a:r>
            <a:r>
              <a:rPr lang="ja-JP" altLang="en-US"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取組みを進め、個々の取組みの相乗効果を高めることで、大阪広域ベイエリア</a:t>
            </a:r>
            <a:endParaRPr lang="en-US" altLang="ja-JP"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just"/>
            <a:r>
              <a:rPr lang="ja-JP" altLang="en-US"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全体の魅力を高める。</a:t>
            </a:r>
            <a:endParaRPr lang="en-US" altLang="ja-JP"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just"/>
            <a:r>
              <a:rPr lang="ja-JP" altLang="en-US"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また、大阪広域ベイエリアがめざす姿の実現に向け、新たな事業や活動が継続的な取組みと</a:t>
            </a:r>
            <a:endParaRPr lang="en-US" altLang="ja-JP"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just"/>
            <a:r>
              <a:rPr lang="ja-JP" altLang="en-US"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なるよう、公民が連携した初動期の支援や担い手の育成など、</a:t>
            </a:r>
            <a:r>
              <a:rPr lang="ja-JP" altLang="en-US" sz="1200" b="1"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“育てる”</a:t>
            </a:r>
            <a:r>
              <a:rPr lang="ja-JP" altLang="en-US"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取組みを進める。</a:t>
            </a:r>
            <a:endParaRPr lang="en-US" altLang="ja-JP"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16" name="矢印: 左右 129">
            <a:extLst>
              <a:ext uri="{FF2B5EF4-FFF2-40B4-BE49-F238E27FC236}">
                <a16:creationId xmlns:a16="http://schemas.microsoft.com/office/drawing/2014/main" id="{CBA6873D-2673-4AC6-B06A-0439413A993A}"/>
              </a:ext>
            </a:extLst>
          </p:cNvPr>
          <p:cNvSpPr/>
          <p:nvPr/>
        </p:nvSpPr>
        <p:spPr>
          <a:xfrm rot="19670203">
            <a:off x="5353306" y="4261257"/>
            <a:ext cx="722085" cy="354823"/>
          </a:xfrm>
          <a:prstGeom prst="leftRightArrow">
            <a:avLst/>
          </a:prstGeom>
          <a:solidFill>
            <a:schemeClr val="accent6">
              <a:alpha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315729">
              <a:defRPr/>
            </a:pPr>
            <a:endParaRPr kumimoji="1" lang="ja-JP" altLang="en-US" sz="1579">
              <a:solidFill>
                <a:prstClr val="white"/>
              </a:solidFill>
              <a:latin typeface="UD デジタル 教科書体 NK-R" panose="02020400000000000000" pitchFamily="18" charset="-128"/>
              <a:ea typeface="UD デジタル 教科書体 NK-R" panose="02020400000000000000" pitchFamily="18" charset="-128"/>
            </a:endParaRPr>
          </a:p>
        </p:txBody>
      </p:sp>
      <p:sp>
        <p:nvSpPr>
          <p:cNvPr id="17" name="矢印: 左右 130">
            <a:extLst>
              <a:ext uri="{FF2B5EF4-FFF2-40B4-BE49-F238E27FC236}">
                <a16:creationId xmlns:a16="http://schemas.microsoft.com/office/drawing/2014/main" id="{63E15836-BB75-4160-8B08-A02ACD4BD0E9}"/>
              </a:ext>
            </a:extLst>
          </p:cNvPr>
          <p:cNvSpPr/>
          <p:nvPr/>
        </p:nvSpPr>
        <p:spPr>
          <a:xfrm rot="934933">
            <a:off x="5662508" y="5397808"/>
            <a:ext cx="295927" cy="210923"/>
          </a:xfrm>
          <a:prstGeom prst="leftRightArrow">
            <a:avLst/>
          </a:prstGeom>
          <a:solidFill>
            <a:schemeClr val="bg1">
              <a:alpha val="80000"/>
            </a:schemeClr>
          </a:solidFill>
          <a:ln w="25400">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defTabSz="315729">
              <a:defRPr/>
            </a:pPr>
            <a:endParaRPr kumimoji="1" lang="ja-JP" altLang="en-US" sz="1579">
              <a:solidFill>
                <a:prstClr val="white"/>
              </a:solidFill>
              <a:latin typeface="UD デジタル 教科書体 NK-R" panose="02020400000000000000" pitchFamily="18" charset="-128"/>
              <a:ea typeface="UD デジタル 教科書体 NK-R" panose="02020400000000000000" pitchFamily="18" charset="-128"/>
            </a:endParaRPr>
          </a:p>
        </p:txBody>
      </p:sp>
      <p:sp>
        <p:nvSpPr>
          <p:cNvPr id="18" name="矢印: 左右 132">
            <a:extLst>
              <a:ext uri="{FF2B5EF4-FFF2-40B4-BE49-F238E27FC236}">
                <a16:creationId xmlns:a16="http://schemas.microsoft.com/office/drawing/2014/main" id="{161CFAF2-DC73-4A0F-90E3-BA16D906FAB7}"/>
              </a:ext>
            </a:extLst>
          </p:cNvPr>
          <p:cNvSpPr/>
          <p:nvPr/>
        </p:nvSpPr>
        <p:spPr>
          <a:xfrm rot="226872">
            <a:off x="2061644" y="7281653"/>
            <a:ext cx="617030" cy="325664"/>
          </a:xfrm>
          <a:prstGeom prst="leftRightArrow">
            <a:avLst/>
          </a:prstGeom>
          <a:solidFill>
            <a:schemeClr val="accent6">
              <a:alpha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315729">
              <a:defRPr/>
            </a:pPr>
            <a:endParaRPr kumimoji="1" lang="ja-JP" altLang="en-US" sz="1579">
              <a:solidFill>
                <a:prstClr val="white"/>
              </a:solidFill>
              <a:latin typeface="UD デジタル 教科書体 NK-R" panose="02020400000000000000" pitchFamily="18" charset="-128"/>
              <a:ea typeface="UD デジタル 教科書体 NK-R" panose="02020400000000000000" pitchFamily="18" charset="-128"/>
            </a:endParaRPr>
          </a:p>
        </p:txBody>
      </p:sp>
      <p:sp>
        <p:nvSpPr>
          <p:cNvPr id="19" name="正方形/長方形 18">
            <a:extLst>
              <a:ext uri="{FF2B5EF4-FFF2-40B4-BE49-F238E27FC236}">
                <a16:creationId xmlns:a16="http://schemas.microsoft.com/office/drawing/2014/main" id="{728163EB-F6AF-4BA7-9676-F7DEB6E0B0E0}"/>
              </a:ext>
            </a:extLst>
          </p:cNvPr>
          <p:cNvSpPr/>
          <p:nvPr/>
        </p:nvSpPr>
        <p:spPr>
          <a:xfrm>
            <a:off x="1840915" y="5425313"/>
            <a:ext cx="553711" cy="232873"/>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5729">
              <a:defRPr/>
            </a:pPr>
            <a:r>
              <a:rPr kumimoji="1" lang="ja-JP" altLang="en-US" sz="900" dirty="0">
                <a:solidFill>
                  <a:prstClr val="black"/>
                </a:solidFill>
                <a:latin typeface="UD デジタル 教科書体 NK-R" panose="02020400000000000000" pitchFamily="18" charset="-128"/>
                <a:ea typeface="UD デジタル 教科書体 NK-R" panose="02020400000000000000" pitchFamily="18" charset="-128"/>
              </a:rPr>
              <a:t>淡路島</a:t>
            </a:r>
            <a:endParaRPr kumimoji="1" lang="en-US" altLang="ja-JP" sz="90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20" name="フリーフォーム: 図形 138">
            <a:extLst>
              <a:ext uri="{FF2B5EF4-FFF2-40B4-BE49-F238E27FC236}">
                <a16:creationId xmlns:a16="http://schemas.microsoft.com/office/drawing/2014/main" id="{5FBCF80D-D6C5-4588-96ED-19AC1DB81C6B}"/>
              </a:ext>
            </a:extLst>
          </p:cNvPr>
          <p:cNvSpPr/>
          <p:nvPr/>
        </p:nvSpPr>
        <p:spPr>
          <a:xfrm rot="5947475">
            <a:off x="1611889" y="4319391"/>
            <a:ext cx="249608" cy="1394632"/>
          </a:xfrm>
          <a:custGeom>
            <a:avLst/>
            <a:gdLst>
              <a:gd name="connsiteX0" fmla="*/ 206136 w 206136"/>
              <a:gd name="connsiteY0" fmla="*/ 0 h 849745"/>
              <a:gd name="connsiteX1" fmla="*/ 2936 w 206136"/>
              <a:gd name="connsiteY1" fmla="*/ 332509 h 849745"/>
              <a:gd name="connsiteX2" fmla="*/ 104536 w 206136"/>
              <a:gd name="connsiteY2" fmla="*/ 849745 h 849745"/>
            </a:gdLst>
            <a:ahLst/>
            <a:cxnLst>
              <a:cxn ang="0">
                <a:pos x="connsiteX0" y="connsiteY0"/>
              </a:cxn>
              <a:cxn ang="0">
                <a:pos x="connsiteX1" y="connsiteY1"/>
              </a:cxn>
              <a:cxn ang="0">
                <a:pos x="connsiteX2" y="connsiteY2"/>
              </a:cxn>
            </a:cxnLst>
            <a:rect l="l" t="t" r="r" b="b"/>
            <a:pathLst>
              <a:path w="206136" h="849745">
                <a:moveTo>
                  <a:pt x="206136" y="0"/>
                </a:moveTo>
                <a:cubicBezTo>
                  <a:pt x="113002" y="95442"/>
                  <a:pt x="19869" y="190885"/>
                  <a:pt x="2936" y="332509"/>
                </a:cubicBezTo>
                <a:cubicBezTo>
                  <a:pt x="-13997" y="474133"/>
                  <a:pt x="45269" y="661939"/>
                  <a:pt x="104536" y="849745"/>
                </a:cubicBezTo>
              </a:path>
            </a:pathLst>
          </a:custGeom>
          <a:noFill/>
          <a:ln w="190500">
            <a:solidFill>
              <a:schemeClr val="accent6">
                <a:alpha val="60000"/>
              </a:schemeClr>
            </a:solidFill>
            <a:headEnd type="triangle"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5729">
              <a:defRPr/>
            </a:pPr>
            <a:endParaRPr kumimoji="1" lang="ja-JP" altLang="en-US" sz="1579">
              <a:solidFill>
                <a:prstClr val="white"/>
              </a:solidFill>
              <a:latin typeface="UD デジタル 教科書体 NK-R" panose="02020400000000000000" pitchFamily="18" charset="-128"/>
              <a:ea typeface="UD デジタル 教科書体 NK-R" panose="02020400000000000000" pitchFamily="18" charset="-128"/>
            </a:endParaRPr>
          </a:p>
        </p:txBody>
      </p:sp>
      <p:sp>
        <p:nvSpPr>
          <p:cNvPr id="21" name="矢印: 左右 139">
            <a:extLst>
              <a:ext uri="{FF2B5EF4-FFF2-40B4-BE49-F238E27FC236}">
                <a16:creationId xmlns:a16="http://schemas.microsoft.com/office/drawing/2014/main" id="{B6CF22D4-EAFD-4B52-8041-8FC3316FDB4D}"/>
              </a:ext>
            </a:extLst>
          </p:cNvPr>
          <p:cNvSpPr/>
          <p:nvPr/>
        </p:nvSpPr>
        <p:spPr>
          <a:xfrm rot="3176439">
            <a:off x="3711212" y="7692432"/>
            <a:ext cx="322828" cy="210923"/>
          </a:xfrm>
          <a:prstGeom prst="leftRightArrow">
            <a:avLst/>
          </a:prstGeom>
          <a:solidFill>
            <a:schemeClr val="bg1">
              <a:alpha val="80000"/>
            </a:schemeClr>
          </a:solidFill>
          <a:ln w="25400">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defTabSz="315729">
              <a:defRPr/>
            </a:pPr>
            <a:endParaRPr kumimoji="1" lang="ja-JP" altLang="en-US" sz="1579">
              <a:solidFill>
                <a:prstClr val="white"/>
              </a:solidFill>
              <a:latin typeface="UD デジタル 教科書体 NK-R" panose="02020400000000000000" pitchFamily="18" charset="-128"/>
              <a:ea typeface="UD デジタル 教科書体 NK-R" panose="02020400000000000000" pitchFamily="18" charset="-128"/>
            </a:endParaRPr>
          </a:p>
        </p:txBody>
      </p:sp>
      <p:sp>
        <p:nvSpPr>
          <p:cNvPr id="22" name="矢印: 左右 141">
            <a:extLst>
              <a:ext uri="{FF2B5EF4-FFF2-40B4-BE49-F238E27FC236}">
                <a16:creationId xmlns:a16="http://schemas.microsoft.com/office/drawing/2014/main" id="{D1EB6935-3C71-4EC5-8D75-59648258552B}"/>
              </a:ext>
            </a:extLst>
          </p:cNvPr>
          <p:cNvSpPr/>
          <p:nvPr/>
        </p:nvSpPr>
        <p:spPr>
          <a:xfrm rot="2313934">
            <a:off x="5259631" y="6127559"/>
            <a:ext cx="288587" cy="200783"/>
          </a:xfrm>
          <a:prstGeom prst="leftRightArrow">
            <a:avLst/>
          </a:prstGeom>
          <a:solidFill>
            <a:schemeClr val="bg1">
              <a:alpha val="80000"/>
            </a:schemeClr>
          </a:solidFill>
          <a:ln w="25400">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defTabSz="315729">
              <a:defRPr/>
            </a:pPr>
            <a:endParaRPr kumimoji="1" lang="ja-JP" altLang="en-US" sz="1579">
              <a:solidFill>
                <a:prstClr val="white"/>
              </a:solidFill>
              <a:latin typeface="UD デジタル 教科書体 NK-R" panose="02020400000000000000" pitchFamily="18" charset="-128"/>
              <a:ea typeface="UD デジタル 教科書体 NK-R" panose="02020400000000000000" pitchFamily="18" charset="-128"/>
            </a:endParaRPr>
          </a:p>
        </p:txBody>
      </p:sp>
      <p:sp>
        <p:nvSpPr>
          <p:cNvPr id="23" name="矢印: 左右 143">
            <a:extLst>
              <a:ext uri="{FF2B5EF4-FFF2-40B4-BE49-F238E27FC236}">
                <a16:creationId xmlns:a16="http://schemas.microsoft.com/office/drawing/2014/main" id="{54950C7D-2C24-4FBA-AE24-5F19035F0968}"/>
              </a:ext>
            </a:extLst>
          </p:cNvPr>
          <p:cNvSpPr/>
          <p:nvPr/>
        </p:nvSpPr>
        <p:spPr>
          <a:xfrm rot="1342726">
            <a:off x="4448887" y="4507421"/>
            <a:ext cx="517651" cy="328874"/>
          </a:xfrm>
          <a:prstGeom prst="leftRightArrow">
            <a:avLst/>
          </a:prstGeom>
          <a:solidFill>
            <a:schemeClr val="accent6">
              <a:alpha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315729">
              <a:defRPr/>
            </a:pPr>
            <a:endParaRPr kumimoji="1" lang="ja-JP" altLang="en-US" sz="1579">
              <a:solidFill>
                <a:prstClr val="white"/>
              </a:solidFill>
              <a:latin typeface="UD デジタル 教科書体 NK-R" panose="02020400000000000000" pitchFamily="18" charset="-128"/>
              <a:ea typeface="UD デジタル 教科書体 NK-R" panose="02020400000000000000" pitchFamily="18" charset="-128"/>
            </a:endParaRPr>
          </a:p>
        </p:txBody>
      </p:sp>
      <p:sp>
        <p:nvSpPr>
          <p:cNvPr id="24" name="正方形/長方形 23">
            <a:extLst>
              <a:ext uri="{FF2B5EF4-FFF2-40B4-BE49-F238E27FC236}">
                <a16:creationId xmlns:a16="http://schemas.microsoft.com/office/drawing/2014/main" id="{629137E7-C1B9-4208-BA8D-6F2122E10AF2}"/>
              </a:ext>
            </a:extLst>
          </p:cNvPr>
          <p:cNvSpPr/>
          <p:nvPr/>
        </p:nvSpPr>
        <p:spPr>
          <a:xfrm>
            <a:off x="3787119" y="4645943"/>
            <a:ext cx="416346" cy="20817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5729">
              <a:defRPr/>
            </a:pPr>
            <a:r>
              <a:rPr kumimoji="1" lang="ja-JP" altLang="en-US" sz="900" dirty="0">
                <a:solidFill>
                  <a:prstClr val="black"/>
                </a:solidFill>
                <a:latin typeface="UD デジタル 教科書体 NK-R" panose="02020400000000000000" pitchFamily="18" charset="-128"/>
                <a:ea typeface="UD デジタル 教科書体 NK-R" panose="02020400000000000000" pitchFamily="18" charset="-128"/>
              </a:rPr>
              <a:t>兵庫</a:t>
            </a:r>
            <a:endParaRPr kumimoji="1" lang="en-US" altLang="ja-JP" sz="90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25" name="正方形/長方形 24">
            <a:extLst>
              <a:ext uri="{FF2B5EF4-FFF2-40B4-BE49-F238E27FC236}">
                <a16:creationId xmlns:a16="http://schemas.microsoft.com/office/drawing/2014/main" id="{52585BD4-9DA7-4BD2-87C4-82F542D3C6A3}"/>
              </a:ext>
            </a:extLst>
          </p:cNvPr>
          <p:cNvSpPr/>
          <p:nvPr/>
        </p:nvSpPr>
        <p:spPr>
          <a:xfrm>
            <a:off x="5999040" y="3974958"/>
            <a:ext cx="416346" cy="20817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5729">
              <a:defRPr/>
            </a:pPr>
            <a:r>
              <a:rPr kumimoji="1" lang="ja-JP" altLang="en-US" sz="900" dirty="0">
                <a:solidFill>
                  <a:prstClr val="black"/>
                </a:solidFill>
                <a:latin typeface="UD デジタル 教科書体 NK-R" panose="02020400000000000000" pitchFamily="18" charset="-128"/>
                <a:ea typeface="UD デジタル 教科書体 NK-R" panose="02020400000000000000" pitchFamily="18" charset="-128"/>
              </a:rPr>
              <a:t>京都</a:t>
            </a:r>
            <a:endParaRPr kumimoji="1" lang="en-US" altLang="ja-JP" sz="90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26" name="矢印: 左右 153">
            <a:extLst>
              <a:ext uri="{FF2B5EF4-FFF2-40B4-BE49-F238E27FC236}">
                <a16:creationId xmlns:a16="http://schemas.microsoft.com/office/drawing/2014/main" id="{4878849A-BB57-4DD2-A0C6-D13CC4670CD3}"/>
              </a:ext>
            </a:extLst>
          </p:cNvPr>
          <p:cNvSpPr/>
          <p:nvPr/>
        </p:nvSpPr>
        <p:spPr>
          <a:xfrm rot="3556485">
            <a:off x="4033429" y="7504300"/>
            <a:ext cx="524251" cy="336939"/>
          </a:xfrm>
          <a:prstGeom prst="leftRightArrow">
            <a:avLst/>
          </a:prstGeom>
          <a:solidFill>
            <a:schemeClr val="accent6">
              <a:alpha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315729">
              <a:defRPr/>
            </a:pPr>
            <a:endParaRPr kumimoji="1" lang="ja-JP" altLang="en-US" sz="1579">
              <a:solidFill>
                <a:prstClr val="white"/>
              </a:solidFill>
              <a:latin typeface="UD デジタル 教科書体 NK-R" panose="02020400000000000000" pitchFamily="18" charset="-128"/>
              <a:ea typeface="UD デジタル 教科書体 NK-R" panose="02020400000000000000" pitchFamily="18" charset="-128"/>
            </a:endParaRPr>
          </a:p>
        </p:txBody>
      </p:sp>
      <p:sp>
        <p:nvSpPr>
          <p:cNvPr id="27" name="正方形/長方形 26">
            <a:extLst>
              <a:ext uri="{FF2B5EF4-FFF2-40B4-BE49-F238E27FC236}">
                <a16:creationId xmlns:a16="http://schemas.microsoft.com/office/drawing/2014/main" id="{5C4275A6-8F59-4F92-A609-618B88588FC1}"/>
              </a:ext>
            </a:extLst>
          </p:cNvPr>
          <p:cNvSpPr/>
          <p:nvPr/>
        </p:nvSpPr>
        <p:spPr>
          <a:xfrm>
            <a:off x="6078120" y="5922218"/>
            <a:ext cx="453946" cy="243588"/>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5729">
              <a:defRPr/>
            </a:pPr>
            <a:r>
              <a:rPr kumimoji="1" lang="ja-JP" altLang="en-US" sz="900" dirty="0">
                <a:solidFill>
                  <a:prstClr val="black"/>
                </a:solidFill>
                <a:latin typeface="UD デジタル 教科書体 NK-R" panose="02020400000000000000" pitchFamily="18" charset="-128"/>
                <a:ea typeface="UD デジタル 教科書体 NK-R" panose="02020400000000000000" pitchFamily="18" charset="-128"/>
              </a:rPr>
              <a:t>奈良</a:t>
            </a:r>
            <a:endParaRPr kumimoji="1" lang="en-US" altLang="ja-JP" sz="90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28" name="矢印: 左右 160">
            <a:extLst>
              <a:ext uri="{FF2B5EF4-FFF2-40B4-BE49-F238E27FC236}">
                <a16:creationId xmlns:a16="http://schemas.microsoft.com/office/drawing/2014/main" id="{AC127B01-3CF1-4929-99D2-4DA427636AEE}"/>
              </a:ext>
            </a:extLst>
          </p:cNvPr>
          <p:cNvSpPr/>
          <p:nvPr/>
        </p:nvSpPr>
        <p:spPr>
          <a:xfrm rot="20807206">
            <a:off x="5659806" y="4690436"/>
            <a:ext cx="295927" cy="210923"/>
          </a:xfrm>
          <a:prstGeom prst="leftRightArrow">
            <a:avLst/>
          </a:prstGeom>
          <a:solidFill>
            <a:schemeClr val="bg1">
              <a:alpha val="80000"/>
            </a:schemeClr>
          </a:solidFill>
          <a:ln w="25400">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defTabSz="315729">
              <a:defRPr/>
            </a:pPr>
            <a:endParaRPr kumimoji="1" lang="ja-JP" altLang="en-US" sz="1579">
              <a:solidFill>
                <a:prstClr val="white"/>
              </a:solidFill>
              <a:latin typeface="UD デジタル 教科書体 NK-R" panose="02020400000000000000" pitchFamily="18" charset="-128"/>
              <a:ea typeface="UD デジタル 教科書体 NK-R" panose="02020400000000000000" pitchFamily="18" charset="-128"/>
            </a:endParaRPr>
          </a:p>
        </p:txBody>
      </p:sp>
      <p:sp>
        <p:nvSpPr>
          <p:cNvPr id="30" name="正方形/長方形 29">
            <a:extLst>
              <a:ext uri="{FF2B5EF4-FFF2-40B4-BE49-F238E27FC236}">
                <a16:creationId xmlns:a16="http://schemas.microsoft.com/office/drawing/2014/main" id="{C292E488-07B0-49B4-952D-90B2CCD39CF3}"/>
              </a:ext>
            </a:extLst>
          </p:cNvPr>
          <p:cNvSpPr/>
          <p:nvPr/>
        </p:nvSpPr>
        <p:spPr>
          <a:xfrm>
            <a:off x="350016" y="4794851"/>
            <a:ext cx="648000" cy="25520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5729">
              <a:defRPr/>
            </a:pPr>
            <a:r>
              <a:rPr kumimoji="1" lang="ja-JP" altLang="en-US" sz="900" dirty="0">
                <a:solidFill>
                  <a:prstClr val="black"/>
                </a:solidFill>
                <a:latin typeface="UD デジタル 教科書体 NK-R" panose="02020400000000000000" pitchFamily="18" charset="-128"/>
                <a:ea typeface="UD デジタル 教科書体 NK-R" panose="02020400000000000000" pitchFamily="18" charset="-128"/>
              </a:rPr>
              <a:t>瀬戸内海</a:t>
            </a:r>
            <a:endParaRPr kumimoji="1" lang="en-US" altLang="ja-JP" sz="90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33" name="矢印: 左右 152">
            <a:extLst>
              <a:ext uri="{FF2B5EF4-FFF2-40B4-BE49-F238E27FC236}">
                <a16:creationId xmlns:a16="http://schemas.microsoft.com/office/drawing/2014/main" id="{37582A9E-728A-41E8-9E40-B7FDA5E66A40}"/>
              </a:ext>
            </a:extLst>
          </p:cNvPr>
          <p:cNvSpPr/>
          <p:nvPr/>
        </p:nvSpPr>
        <p:spPr>
          <a:xfrm rot="969566">
            <a:off x="5575435" y="5784188"/>
            <a:ext cx="546046" cy="336939"/>
          </a:xfrm>
          <a:prstGeom prst="leftRightArrow">
            <a:avLst/>
          </a:prstGeom>
          <a:solidFill>
            <a:schemeClr val="accent6">
              <a:alpha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315729">
              <a:defRPr/>
            </a:pPr>
            <a:endParaRPr kumimoji="1" lang="ja-JP" altLang="en-US" sz="1579">
              <a:solidFill>
                <a:prstClr val="white"/>
              </a:solidFill>
              <a:latin typeface="UD デジタル 教科書体 NK-R" panose="02020400000000000000" pitchFamily="18" charset="-128"/>
              <a:ea typeface="UD デジタル 教科書体 NK-R" panose="02020400000000000000" pitchFamily="18" charset="-128"/>
            </a:endParaRPr>
          </a:p>
        </p:txBody>
      </p:sp>
      <p:sp>
        <p:nvSpPr>
          <p:cNvPr id="34" name="フリーフォーム 33"/>
          <p:cNvSpPr/>
          <p:nvPr/>
        </p:nvSpPr>
        <p:spPr>
          <a:xfrm>
            <a:off x="2283688" y="4907440"/>
            <a:ext cx="2685370" cy="2462754"/>
          </a:xfrm>
          <a:custGeom>
            <a:avLst/>
            <a:gdLst>
              <a:gd name="connsiteX0" fmla="*/ 3333417 w 3600117"/>
              <a:gd name="connsiteY0" fmla="*/ 0 h 3519530"/>
              <a:gd name="connsiteX1" fmla="*/ 2472357 w 3600117"/>
              <a:gd name="connsiteY1" fmla="*/ 106680 h 3519530"/>
              <a:gd name="connsiteX2" fmla="*/ 1748457 w 3600117"/>
              <a:gd name="connsiteY2" fmla="*/ 342900 h 3519530"/>
              <a:gd name="connsiteX3" fmla="*/ 1108377 w 3600117"/>
              <a:gd name="connsiteY3" fmla="*/ 777240 h 3519530"/>
              <a:gd name="connsiteX4" fmla="*/ 666417 w 3600117"/>
              <a:gd name="connsiteY4" fmla="*/ 1295400 h 3519530"/>
              <a:gd name="connsiteX5" fmla="*/ 186357 w 3600117"/>
              <a:gd name="connsiteY5" fmla="*/ 2072640 h 3519530"/>
              <a:gd name="connsiteX6" fmla="*/ 3477 w 3600117"/>
              <a:gd name="connsiteY6" fmla="*/ 2964180 h 3519530"/>
              <a:gd name="connsiteX7" fmla="*/ 171117 w 3600117"/>
              <a:gd name="connsiteY7" fmla="*/ 3429000 h 3519530"/>
              <a:gd name="connsiteX8" fmla="*/ 1222677 w 3600117"/>
              <a:gd name="connsiteY8" fmla="*/ 3482340 h 3519530"/>
              <a:gd name="connsiteX9" fmla="*/ 2213277 w 3600117"/>
              <a:gd name="connsiteY9" fmla="*/ 3002280 h 3519530"/>
              <a:gd name="connsiteX10" fmla="*/ 2891457 w 3600117"/>
              <a:gd name="connsiteY10" fmla="*/ 2392680 h 3519530"/>
              <a:gd name="connsiteX11" fmla="*/ 3341037 w 3600117"/>
              <a:gd name="connsiteY11" fmla="*/ 1630680 h 3519530"/>
              <a:gd name="connsiteX12" fmla="*/ 3600117 w 3600117"/>
              <a:gd name="connsiteY12" fmla="*/ 678180 h 3519530"/>
              <a:gd name="connsiteX0" fmla="*/ 3417514 w 3684214"/>
              <a:gd name="connsiteY0" fmla="*/ 0 h 3525266"/>
              <a:gd name="connsiteX1" fmla="*/ 2556454 w 3684214"/>
              <a:gd name="connsiteY1" fmla="*/ 106680 h 3525266"/>
              <a:gd name="connsiteX2" fmla="*/ 1832554 w 3684214"/>
              <a:gd name="connsiteY2" fmla="*/ 342900 h 3525266"/>
              <a:gd name="connsiteX3" fmla="*/ 1192474 w 3684214"/>
              <a:gd name="connsiteY3" fmla="*/ 777240 h 3525266"/>
              <a:gd name="connsiteX4" fmla="*/ 750514 w 3684214"/>
              <a:gd name="connsiteY4" fmla="*/ 1295400 h 3525266"/>
              <a:gd name="connsiteX5" fmla="*/ 270454 w 3684214"/>
              <a:gd name="connsiteY5" fmla="*/ 2072640 h 3525266"/>
              <a:gd name="connsiteX6" fmla="*/ 110 w 3684214"/>
              <a:gd name="connsiteY6" fmla="*/ 2836959 h 3525266"/>
              <a:gd name="connsiteX7" fmla="*/ 255214 w 3684214"/>
              <a:gd name="connsiteY7" fmla="*/ 3429000 h 3525266"/>
              <a:gd name="connsiteX8" fmla="*/ 1306774 w 3684214"/>
              <a:gd name="connsiteY8" fmla="*/ 3482340 h 3525266"/>
              <a:gd name="connsiteX9" fmla="*/ 2297374 w 3684214"/>
              <a:gd name="connsiteY9" fmla="*/ 3002280 h 3525266"/>
              <a:gd name="connsiteX10" fmla="*/ 2975554 w 3684214"/>
              <a:gd name="connsiteY10" fmla="*/ 2392680 h 3525266"/>
              <a:gd name="connsiteX11" fmla="*/ 3425134 w 3684214"/>
              <a:gd name="connsiteY11" fmla="*/ 1630680 h 3525266"/>
              <a:gd name="connsiteX12" fmla="*/ 3684214 w 3684214"/>
              <a:gd name="connsiteY12" fmla="*/ 678180 h 3525266"/>
              <a:gd name="connsiteX0" fmla="*/ 3417443 w 3684143"/>
              <a:gd name="connsiteY0" fmla="*/ 0 h 3570082"/>
              <a:gd name="connsiteX1" fmla="*/ 2556383 w 3684143"/>
              <a:gd name="connsiteY1" fmla="*/ 106680 h 3570082"/>
              <a:gd name="connsiteX2" fmla="*/ 1832483 w 3684143"/>
              <a:gd name="connsiteY2" fmla="*/ 342900 h 3570082"/>
              <a:gd name="connsiteX3" fmla="*/ 1192403 w 3684143"/>
              <a:gd name="connsiteY3" fmla="*/ 777240 h 3570082"/>
              <a:gd name="connsiteX4" fmla="*/ 750443 w 3684143"/>
              <a:gd name="connsiteY4" fmla="*/ 1295400 h 3570082"/>
              <a:gd name="connsiteX5" fmla="*/ 270383 w 3684143"/>
              <a:gd name="connsiteY5" fmla="*/ 2072640 h 3570082"/>
              <a:gd name="connsiteX6" fmla="*/ 39 w 3684143"/>
              <a:gd name="connsiteY6" fmla="*/ 2836959 h 3570082"/>
              <a:gd name="connsiteX7" fmla="*/ 286949 w 3684143"/>
              <a:gd name="connsiteY7" fmla="*/ 3508513 h 3570082"/>
              <a:gd name="connsiteX8" fmla="*/ 1306703 w 3684143"/>
              <a:gd name="connsiteY8" fmla="*/ 3482340 h 3570082"/>
              <a:gd name="connsiteX9" fmla="*/ 2297303 w 3684143"/>
              <a:gd name="connsiteY9" fmla="*/ 3002280 h 3570082"/>
              <a:gd name="connsiteX10" fmla="*/ 2975483 w 3684143"/>
              <a:gd name="connsiteY10" fmla="*/ 2392680 h 3570082"/>
              <a:gd name="connsiteX11" fmla="*/ 3425063 w 3684143"/>
              <a:gd name="connsiteY11" fmla="*/ 1630680 h 3570082"/>
              <a:gd name="connsiteX12" fmla="*/ 3684143 w 3684143"/>
              <a:gd name="connsiteY12" fmla="*/ 678180 h 3570082"/>
              <a:gd name="connsiteX0" fmla="*/ 3418055 w 3684755"/>
              <a:gd name="connsiteY0" fmla="*/ 0 h 3545042"/>
              <a:gd name="connsiteX1" fmla="*/ 2556995 w 3684755"/>
              <a:gd name="connsiteY1" fmla="*/ 106680 h 3545042"/>
              <a:gd name="connsiteX2" fmla="*/ 1833095 w 3684755"/>
              <a:gd name="connsiteY2" fmla="*/ 342900 h 3545042"/>
              <a:gd name="connsiteX3" fmla="*/ 1193015 w 3684755"/>
              <a:gd name="connsiteY3" fmla="*/ 777240 h 3545042"/>
              <a:gd name="connsiteX4" fmla="*/ 751055 w 3684755"/>
              <a:gd name="connsiteY4" fmla="*/ 1295400 h 3545042"/>
              <a:gd name="connsiteX5" fmla="*/ 270995 w 3684755"/>
              <a:gd name="connsiteY5" fmla="*/ 2072640 h 3545042"/>
              <a:gd name="connsiteX6" fmla="*/ 651 w 3684755"/>
              <a:gd name="connsiteY6" fmla="*/ 2836959 h 3545042"/>
              <a:gd name="connsiteX7" fmla="*/ 343220 w 3684755"/>
              <a:gd name="connsiteY7" fmla="*/ 3468756 h 3545042"/>
              <a:gd name="connsiteX8" fmla="*/ 1307315 w 3684755"/>
              <a:gd name="connsiteY8" fmla="*/ 3482340 h 3545042"/>
              <a:gd name="connsiteX9" fmla="*/ 2297915 w 3684755"/>
              <a:gd name="connsiteY9" fmla="*/ 3002280 h 3545042"/>
              <a:gd name="connsiteX10" fmla="*/ 2976095 w 3684755"/>
              <a:gd name="connsiteY10" fmla="*/ 2392680 h 3545042"/>
              <a:gd name="connsiteX11" fmla="*/ 3425675 w 3684755"/>
              <a:gd name="connsiteY11" fmla="*/ 1630680 h 3545042"/>
              <a:gd name="connsiteX12" fmla="*/ 3684755 w 3684755"/>
              <a:gd name="connsiteY12" fmla="*/ 678180 h 3545042"/>
              <a:gd name="connsiteX0" fmla="*/ 3418055 w 3684755"/>
              <a:gd name="connsiteY0" fmla="*/ 0 h 3522254"/>
              <a:gd name="connsiteX1" fmla="*/ 2556995 w 3684755"/>
              <a:gd name="connsiteY1" fmla="*/ 106680 h 3522254"/>
              <a:gd name="connsiteX2" fmla="*/ 1833095 w 3684755"/>
              <a:gd name="connsiteY2" fmla="*/ 342900 h 3522254"/>
              <a:gd name="connsiteX3" fmla="*/ 1193015 w 3684755"/>
              <a:gd name="connsiteY3" fmla="*/ 777240 h 3522254"/>
              <a:gd name="connsiteX4" fmla="*/ 751055 w 3684755"/>
              <a:gd name="connsiteY4" fmla="*/ 1295400 h 3522254"/>
              <a:gd name="connsiteX5" fmla="*/ 270995 w 3684755"/>
              <a:gd name="connsiteY5" fmla="*/ 2072640 h 3522254"/>
              <a:gd name="connsiteX6" fmla="*/ 651 w 3684755"/>
              <a:gd name="connsiteY6" fmla="*/ 2836959 h 3522254"/>
              <a:gd name="connsiteX7" fmla="*/ 343220 w 3684755"/>
              <a:gd name="connsiteY7" fmla="*/ 3468756 h 3522254"/>
              <a:gd name="connsiteX8" fmla="*/ 1482244 w 3684755"/>
              <a:gd name="connsiteY8" fmla="*/ 3434632 h 3522254"/>
              <a:gd name="connsiteX9" fmla="*/ 2297915 w 3684755"/>
              <a:gd name="connsiteY9" fmla="*/ 3002280 h 3522254"/>
              <a:gd name="connsiteX10" fmla="*/ 2976095 w 3684755"/>
              <a:gd name="connsiteY10" fmla="*/ 2392680 h 3522254"/>
              <a:gd name="connsiteX11" fmla="*/ 3425675 w 3684755"/>
              <a:gd name="connsiteY11" fmla="*/ 1630680 h 3522254"/>
              <a:gd name="connsiteX12" fmla="*/ 3684755 w 3684755"/>
              <a:gd name="connsiteY12" fmla="*/ 678180 h 3522254"/>
              <a:gd name="connsiteX0" fmla="*/ 3420656 w 3687356"/>
              <a:gd name="connsiteY0" fmla="*/ 0 h 3522254"/>
              <a:gd name="connsiteX1" fmla="*/ 2559596 w 3687356"/>
              <a:gd name="connsiteY1" fmla="*/ 106680 h 3522254"/>
              <a:gd name="connsiteX2" fmla="*/ 1835696 w 3687356"/>
              <a:gd name="connsiteY2" fmla="*/ 342900 h 3522254"/>
              <a:gd name="connsiteX3" fmla="*/ 1195616 w 3687356"/>
              <a:gd name="connsiteY3" fmla="*/ 777240 h 3522254"/>
              <a:gd name="connsiteX4" fmla="*/ 753656 w 3687356"/>
              <a:gd name="connsiteY4" fmla="*/ 1295400 h 3522254"/>
              <a:gd name="connsiteX5" fmla="*/ 273596 w 3687356"/>
              <a:gd name="connsiteY5" fmla="*/ 2072640 h 3522254"/>
              <a:gd name="connsiteX6" fmla="*/ 3252 w 3687356"/>
              <a:gd name="connsiteY6" fmla="*/ 2836959 h 3522254"/>
              <a:gd name="connsiteX7" fmla="*/ 449188 w 3687356"/>
              <a:gd name="connsiteY7" fmla="*/ 3468756 h 3522254"/>
              <a:gd name="connsiteX8" fmla="*/ 1484845 w 3687356"/>
              <a:gd name="connsiteY8" fmla="*/ 3434632 h 3522254"/>
              <a:gd name="connsiteX9" fmla="*/ 2300516 w 3687356"/>
              <a:gd name="connsiteY9" fmla="*/ 3002280 h 3522254"/>
              <a:gd name="connsiteX10" fmla="*/ 2978696 w 3687356"/>
              <a:gd name="connsiteY10" fmla="*/ 2392680 h 3522254"/>
              <a:gd name="connsiteX11" fmla="*/ 3428276 w 3687356"/>
              <a:gd name="connsiteY11" fmla="*/ 1630680 h 3522254"/>
              <a:gd name="connsiteX12" fmla="*/ 3687356 w 3687356"/>
              <a:gd name="connsiteY12" fmla="*/ 678180 h 3522254"/>
              <a:gd name="connsiteX0" fmla="*/ 3422315 w 3689015"/>
              <a:gd name="connsiteY0" fmla="*/ 0 h 3505920"/>
              <a:gd name="connsiteX1" fmla="*/ 2561255 w 3689015"/>
              <a:gd name="connsiteY1" fmla="*/ 106680 h 3505920"/>
              <a:gd name="connsiteX2" fmla="*/ 1837355 w 3689015"/>
              <a:gd name="connsiteY2" fmla="*/ 342900 h 3505920"/>
              <a:gd name="connsiteX3" fmla="*/ 1197275 w 3689015"/>
              <a:gd name="connsiteY3" fmla="*/ 777240 h 3505920"/>
              <a:gd name="connsiteX4" fmla="*/ 755315 w 3689015"/>
              <a:gd name="connsiteY4" fmla="*/ 1295400 h 3505920"/>
              <a:gd name="connsiteX5" fmla="*/ 275255 w 3689015"/>
              <a:gd name="connsiteY5" fmla="*/ 2072640 h 3505920"/>
              <a:gd name="connsiteX6" fmla="*/ 4911 w 3689015"/>
              <a:gd name="connsiteY6" fmla="*/ 2836959 h 3505920"/>
              <a:gd name="connsiteX7" fmla="*/ 498555 w 3689015"/>
              <a:gd name="connsiteY7" fmla="*/ 3444902 h 3505920"/>
              <a:gd name="connsiteX8" fmla="*/ 1486504 w 3689015"/>
              <a:gd name="connsiteY8" fmla="*/ 3434632 h 3505920"/>
              <a:gd name="connsiteX9" fmla="*/ 2302175 w 3689015"/>
              <a:gd name="connsiteY9" fmla="*/ 3002280 h 3505920"/>
              <a:gd name="connsiteX10" fmla="*/ 2980355 w 3689015"/>
              <a:gd name="connsiteY10" fmla="*/ 2392680 h 3505920"/>
              <a:gd name="connsiteX11" fmla="*/ 3429935 w 3689015"/>
              <a:gd name="connsiteY11" fmla="*/ 1630680 h 3505920"/>
              <a:gd name="connsiteX12" fmla="*/ 3689015 w 3689015"/>
              <a:gd name="connsiteY12" fmla="*/ 678180 h 3505920"/>
              <a:gd name="connsiteX0" fmla="*/ 3423345 w 3690045"/>
              <a:gd name="connsiteY0" fmla="*/ 0 h 3505920"/>
              <a:gd name="connsiteX1" fmla="*/ 2562285 w 3690045"/>
              <a:gd name="connsiteY1" fmla="*/ 106680 h 3505920"/>
              <a:gd name="connsiteX2" fmla="*/ 1838385 w 3690045"/>
              <a:gd name="connsiteY2" fmla="*/ 342900 h 3505920"/>
              <a:gd name="connsiteX3" fmla="*/ 1198305 w 3690045"/>
              <a:gd name="connsiteY3" fmla="*/ 777240 h 3505920"/>
              <a:gd name="connsiteX4" fmla="*/ 756345 w 3690045"/>
              <a:gd name="connsiteY4" fmla="*/ 1295400 h 3505920"/>
              <a:gd name="connsiteX5" fmla="*/ 260383 w 3690045"/>
              <a:gd name="connsiteY5" fmla="*/ 2016981 h 3505920"/>
              <a:gd name="connsiteX6" fmla="*/ 5941 w 3690045"/>
              <a:gd name="connsiteY6" fmla="*/ 2836959 h 3505920"/>
              <a:gd name="connsiteX7" fmla="*/ 499585 w 3690045"/>
              <a:gd name="connsiteY7" fmla="*/ 3444902 h 3505920"/>
              <a:gd name="connsiteX8" fmla="*/ 1487534 w 3690045"/>
              <a:gd name="connsiteY8" fmla="*/ 3434632 h 3505920"/>
              <a:gd name="connsiteX9" fmla="*/ 2303205 w 3690045"/>
              <a:gd name="connsiteY9" fmla="*/ 3002280 h 3505920"/>
              <a:gd name="connsiteX10" fmla="*/ 2981385 w 3690045"/>
              <a:gd name="connsiteY10" fmla="*/ 2392680 h 3505920"/>
              <a:gd name="connsiteX11" fmla="*/ 3430965 w 3690045"/>
              <a:gd name="connsiteY11" fmla="*/ 1630680 h 3505920"/>
              <a:gd name="connsiteX12" fmla="*/ 3690045 w 3690045"/>
              <a:gd name="connsiteY12" fmla="*/ 678180 h 3505920"/>
              <a:gd name="connsiteX0" fmla="*/ 3302243 w 3568943"/>
              <a:gd name="connsiteY0" fmla="*/ 0 h 3504269"/>
              <a:gd name="connsiteX1" fmla="*/ 2441183 w 3568943"/>
              <a:gd name="connsiteY1" fmla="*/ 106680 h 3504269"/>
              <a:gd name="connsiteX2" fmla="*/ 1717283 w 3568943"/>
              <a:gd name="connsiteY2" fmla="*/ 342900 h 3504269"/>
              <a:gd name="connsiteX3" fmla="*/ 1077203 w 3568943"/>
              <a:gd name="connsiteY3" fmla="*/ 777240 h 3504269"/>
              <a:gd name="connsiteX4" fmla="*/ 635243 w 3568943"/>
              <a:gd name="connsiteY4" fmla="*/ 1295400 h 3504269"/>
              <a:gd name="connsiteX5" fmla="*/ 139281 w 3568943"/>
              <a:gd name="connsiteY5" fmla="*/ 2016981 h 3504269"/>
              <a:gd name="connsiteX6" fmla="*/ 12060 w 3568943"/>
              <a:gd name="connsiteY6" fmla="*/ 2860813 h 3504269"/>
              <a:gd name="connsiteX7" fmla="*/ 378483 w 3568943"/>
              <a:gd name="connsiteY7" fmla="*/ 3444902 h 3504269"/>
              <a:gd name="connsiteX8" fmla="*/ 1366432 w 3568943"/>
              <a:gd name="connsiteY8" fmla="*/ 3434632 h 3504269"/>
              <a:gd name="connsiteX9" fmla="*/ 2182103 w 3568943"/>
              <a:gd name="connsiteY9" fmla="*/ 3002280 h 3504269"/>
              <a:gd name="connsiteX10" fmla="*/ 2860283 w 3568943"/>
              <a:gd name="connsiteY10" fmla="*/ 2392680 h 3504269"/>
              <a:gd name="connsiteX11" fmla="*/ 3309863 w 3568943"/>
              <a:gd name="connsiteY11" fmla="*/ 1630680 h 3504269"/>
              <a:gd name="connsiteX12" fmla="*/ 3568943 w 3568943"/>
              <a:gd name="connsiteY12" fmla="*/ 678180 h 3504269"/>
              <a:gd name="connsiteX0" fmla="*/ 3331632 w 3598332"/>
              <a:gd name="connsiteY0" fmla="*/ 0 h 3504269"/>
              <a:gd name="connsiteX1" fmla="*/ 2470572 w 3598332"/>
              <a:gd name="connsiteY1" fmla="*/ 106680 h 3504269"/>
              <a:gd name="connsiteX2" fmla="*/ 1746672 w 3598332"/>
              <a:gd name="connsiteY2" fmla="*/ 342900 h 3504269"/>
              <a:gd name="connsiteX3" fmla="*/ 1106592 w 3598332"/>
              <a:gd name="connsiteY3" fmla="*/ 777240 h 3504269"/>
              <a:gd name="connsiteX4" fmla="*/ 664632 w 3598332"/>
              <a:gd name="connsiteY4" fmla="*/ 1295400 h 3504269"/>
              <a:gd name="connsiteX5" fmla="*/ 168670 w 3598332"/>
              <a:gd name="connsiteY5" fmla="*/ 2016981 h 3504269"/>
              <a:gd name="connsiteX6" fmla="*/ 9644 w 3598332"/>
              <a:gd name="connsiteY6" fmla="*/ 2860813 h 3504269"/>
              <a:gd name="connsiteX7" fmla="*/ 407872 w 3598332"/>
              <a:gd name="connsiteY7" fmla="*/ 3444902 h 3504269"/>
              <a:gd name="connsiteX8" fmla="*/ 1395821 w 3598332"/>
              <a:gd name="connsiteY8" fmla="*/ 3434632 h 3504269"/>
              <a:gd name="connsiteX9" fmla="*/ 2211492 w 3598332"/>
              <a:gd name="connsiteY9" fmla="*/ 3002280 h 3504269"/>
              <a:gd name="connsiteX10" fmla="*/ 2889672 w 3598332"/>
              <a:gd name="connsiteY10" fmla="*/ 2392680 h 3504269"/>
              <a:gd name="connsiteX11" fmla="*/ 3339252 w 3598332"/>
              <a:gd name="connsiteY11" fmla="*/ 1630680 h 3504269"/>
              <a:gd name="connsiteX12" fmla="*/ 3598332 w 3598332"/>
              <a:gd name="connsiteY12" fmla="*/ 678180 h 3504269"/>
              <a:gd name="connsiteX0" fmla="*/ 3331632 w 3646040"/>
              <a:gd name="connsiteY0" fmla="*/ 0 h 3504269"/>
              <a:gd name="connsiteX1" fmla="*/ 2470572 w 3646040"/>
              <a:gd name="connsiteY1" fmla="*/ 106680 h 3504269"/>
              <a:gd name="connsiteX2" fmla="*/ 1746672 w 3646040"/>
              <a:gd name="connsiteY2" fmla="*/ 342900 h 3504269"/>
              <a:gd name="connsiteX3" fmla="*/ 1106592 w 3646040"/>
              <a:gd name="connsiteY3" fmla="*/ 777240 h 3504269"/>
              <a:gd name="connsiteX4" fmla="*/ 664632 w 3646040"/>
              <a:gd name="connsiteY4" fmla="*/ 1295400 h 3504269"/>
              <a:gd name="connsiteX5" fmla="*/ 168670 w 3646040"/>
              <a:gd name="connsiteY5" fmla="*/ 2016981 h 3504269"/>
              <a:gd name="connsiteX6" fmla="*/ 9644 w 3646040"/>
              <a:gd name="connsiteY6" fmla="*/ 2860813 h 3504269"/>
              <a:gd name="connsiteX7" fmla="*/ 407872 w 3646040"/>
              <a:gd name="connsiteY7" fmla="*/ 3444902 h 3504269"/>
              <a:gd name="connsiteX8" fmla="*/ 1395821 w 3646040"/>
              <a:gd name="connsiteY8" fmla="*/ 3434632 h 3504269"/>
              <a:gd name="connsiteX9" fmla="*/ 2211492 w 3646040"/>
              <a:gd name="connsiteY9" fmla="*/ 3002280 h 3504269"/>
              <a:gd name="connsiteX10" fmla="*/ 2889672 w 3646040"/>
              <a:gd name="connsiteY10" fmla="*/ 2392680 h 3504269"/>
              <a:gd name="connsiteX11" fmla="*/ 3339252 w 3646040"/>
              <a:gd name="connsiteY11" fmla="*/ 1630680 h 3504269"/>
              <a:gd name="connsiteX12" fmla="*/ 3646040 w 3646040"/>
              <a:gd name="connsiteY12" fmla="*/ 678180 h 3504269"/>
              <a:gd name="connsiteX0" fmla="*/ 3331632 w 3622186"/>
              <a:gd name="connsiteY0" fmla="*/ 0 h 3504269"/>
              <a:gd name="connsiteX1" fmla="*/ 2470572 w 3622186"/>
              <a:gd name="connsiteY1" fmla="*/ 106680 h 3504269"/>
              <a:gd name="connsiteX2" fmla="*/ 1746672 w 3622186"/>
              <a:gd name="connsiteY2" fmla="*/ 342900 h 3504269"/>
              <a:gd name="connsiteX3" fmla="*/ 1106592 w 3622186"/>
              <a:gd name="connsiteY3" fmla="*/ 777240 h 3504269"/>
              <a:gd name="connsiteX4" fmla="*/ 664632 w 3622186"/>
              <a:gd name="connsiteY4" fmla="*/ 1295400 h 3504269"/>
              <a:gd name="connsiteX5" fmla="*/ 168670 w 3622186"/>
              <a:gd name="connsiteY5" fmla="*/ 2016981 h 3504269"/>
              <a:gd name="connsiteX6" fmla="*/ 9644 w 3622186"/>
              <a:gd name="connsiteY6" fmla="*/ 2860813 h 3504269"/>
              <a:gd name="connsiteX7" fmla="*/ 407872 w 3622186"/>
              <a:gd name="connsiteY7" fmla="*/ 3444902 h 3504269"/>
              <a:gd name="connsiteX8" fmla="*/ 1395821 w 3622186"/>
              <a:gd name="connsiteY8" fmla="*/ 3434632 h 3504269"/>
              <a:gd name="connsiteX9" fmla="*/ 2211492 w 3622186"/>
              <a:gd name="connsiteY9" fmla="*/ 3002280 h 3504269"/>
              <a:gd name="connsiteX10" fmla="*/ 2889672 w 3622186"/>
              <a:gd name="connsiteY10" fmla="*/ 2392680 h 3504269"/>
              <a:gd name="connsiteX11" fmla="*/ 3339252 w 3622186"/>
              <a:gd name="connsiteY11" fmla="*/ 1630680 h 3504269"/>
              <a:gd name="connsiteX12" fmla="*/ 3622186 w 3622186"/>
              <a:gd name="connsiteY12" fmla="*/ 662277 h 3504269"/>
              <a:gd name="connsiteX0" fmla="*/ 3331632 w 3622186"/>
              <a:gd name="connsiteY0" fmla="*/ 0 h 3504269"/>
              <a:gd name="connsiteX1" fmla="*/ 2470572 w 3622186"/>
              <a:gd name="connsiteY1" fmla="*/ 106680 h 3504269"/>
              <a:gd name="connsiteX2" fmla="*/ 1746672 w 3622186"/>
              <a:gd name="connsiteY2" fmla="*/ 342900 h 3504269"/>
              <a:gd name="connsiteX3" fmla="*/ 1106592 w 3622186"/>
              <a:gd name="connsiteY3" fmla="*/ 777240 h 3504269"/>
              <a:gd name="connsiteX4" fmla="*/ 664632 w 3622186"/>
              <a:gd name="connsiteY4" fmla="*/ 1295400 h 3504269"/>
              <a:gd name="connsiteX5" fmla="*/ 168670 w 3622186"/>
              <a:gd name="connsiteY5" fmla="*/ 2016981 h 3504269"/>
              <a:gd name="connsiteX6" fmla="*/ 9644 w 3622186"/>
              <a:gd name="connsiteY6" fmla="*/ 2860813 h 3504269"/>
              <a:gd name="connsiteX7" fmla="*/ 407872 w 3622186"/>
              <a:gd name="connsiteY7" fmla="*/ 3444902 h 3504269"/>
              <a:gd name="connsiteX8" fmla="*/ 1395821 w 3622186"/>
              <a:gd name="connsiteY8" fmla="*/ 3434632 h 3504269"/>
              <a:gd name="connsiteX9" fmla="*/ 2211492 w 3622186"/>
              <a:gd name="connsiteY9" fmla="*/ 3002280 h 3504269"/>
              <a:gd name="connsiteX10" fmla="*/ 2905575 w 3622186"/>
              <a:gd name="connsiteY10" fmla="*/ 2432436 h 3504269"/>
              <a:gd name="connsiteX11" fmla="*/ 3339252 w 3622186"/>
              <a:gd name="connsiteY11" fmla="*/ 1630680 h 3504269"/>
              <a:gd name="connsiteX12" fmla="*/ 3622186 w 3622186"/>
              <a:gd name="connsiteY12" fmla="*/ 662277 h 3504269"/>
              <a:gd name="connsiteX0" fmla="*/ 3330871 w 3621425"/>
              <a:gd name="connsiteY0" fmla="*/ 0 h 3504269"/>
              <a:gd name="connsiteX1" fmla="*/ 2469811 w 3621425"/>
              <a:gd name="connsiteY1" fmla="*/ 106680 h 3504269"/>
              <a:gd name="connsiteX2" fmla="*/ 1745911 w 3621425"/>
              <a:gd name="connsiteY2" fmla="*/ 342900 h 3504269"/>
              <a:gd name="connsiteX3" fmla="*/ 1105831 w 3621425"/>
              <a:gd name="connsiteY3" fmla="*/ 777240 h 3504269"/>
              <a:gd name="connsiteX4" fmla="*/ 592309 w 3621425"/>
              <a:gd name="connsiteY4" fmla="*/ 1319254 h 3504269"/>
              <a:gd name="connsiteX5" fmla="*/ 167909 w 3621425"/>
              <a:gd name="connsiteY5" fmla="*/ 2016981 h 3504269"/>
              <a:gd name="connsiteX6" fmla="*/ 8883 w 3621425"/>
              <a:gd name="connsiteY6" fmla="*/ 2860813 h 3504269"/>
              <a:gd name="connsiteX7" fmla="*/ 407111 w 3621425"/>
              <a:gd name="connsiteY7" fmla="*/ 3444902 h 3504269"/>
              <a:gd name="connsiteX8" fmla="*/ 1395060 w 3621425"/>
              <a:gd name="connsiteY8" fmla="*/ 3434632 h 3504269"/>
              <a:gd name="connsiteX9" fmla="*/ 2210731 w 3621425"/>
              <a:gd name="connsiteY9" fmla="*/ 3002280 h 3504269"/>
              <a:gd name="connsiteX10" fmla="*/ 2904814 w 3621425"/>
              <a:gd name="connsiteY10" fmla="*/ 2432436 h 3504269"/>
              <a:gd name="connsiteX11" fmla="*/ 3338491 w 3621425"/>
              <a:gd name="connsiteY11" fmla="*/ 1630680 h 3504269"/>
              <a:gd name="connsiteX12" fmla="*/ 3621425 w 3621425"/>
              <a:gd name="connsiteY12" fmla="*/ 662277 h 3504269"/>
              <a:gd name="connsiteX0" fmla="*/ 3330871 w 3621425"/>
              <a:gd name="connsiteY0" fmla="*/ 0 h 3504269"/>
              <a:gd name="connsiteX1" fmla="*/ 2469811 w 3621425"/>
              <a:gd name="connsiteY1" fmla="*/ 106680 h 3504269"/>
              <a:gd name="connsiteX2" fmla="*/ 1745911 w 3621425"/>
              <a:gd name="connsiteY2" fmla="*/ 342900 h 3504269"/>
              <a:gd name="connsiteX3" fmla="*/ 1113782 w 3621425"/>
              <a:gd name="connsiteY3" fmla="*/ 753387 h 3504269"/>
              <a:gd name="connsiteX4" fmla="*/ 592309 w 3621425"/>
              <a:gd name="connsiteY4" fmla="*/ 1319254 h 3504269"/>
              <a:gd name="connsiteX5" fmla="*/ 167909 w 3621425"/>
              <a:gd name="connsiteY5" fmla="*/ 2016981 h 3504269"/>
              <a:gd name="connsiteX6" fmla="*/ 8883 w 3621425"/>
              <a:gd name="connsiteY6" fmla="*/ 2860813 h 3504269"/>
              <a:gd name="connsiteX7" fmla="*/ 407111 w 3621425"/>
              <a:gd name="connsiteY7" fmla="*/ 3444902 h 3504269"/>
              <a:gd name="connsiteX8" fmla="*/ 1395060 w 3621425"/>
              <a:gd name="connsiteY8" fmla="*/ 3434632 h 3504269"/>
              <a:gd name="connsiteX9" fmla="*/ 2210731 w 3621425"/>
              <a:gd name="connsiteY9" fmla="*/ 3002280 h 3504269"/>
              <a:gd name="connsiteX10" fmla="*/ 2904814 w 3621425"/>
              <a:gd name="connsiteY10" fmla="*/ 2432436 h 3504269"/>
              <a:gd name="connsiteX11" fmla="*/ 3338491 w 3621425"/>
              <a:gd name="connsiteY11" fmla="*/ 1630680 h 3504269"/>
              <a:gd name="connsiteX12" fmla="*/ 3621425 w 3621425"/>
              <a:gd name="connsiteY12" fmla="*/ 662277 h 3504269"/>
              <a:gd name="connsiteX0" fmla="*/ 3332937 w 3623491"/>
              <a:gd name="connsiteY0" fmla="*/ 0 h 3504269"/>
              <a:gd name="connsiteX1" fmla="*/ 2471877 w 3623491"/>
              <a:gd name="connsiteY1" fmla="*/ 106680 h 3504269"/>
              <a:gd name="connsiteX2" fmla="*/ 1747977 w 3623491"/>
              <a:gd name="connsiteY2" fmla="*/ 342900 h 3504269"/>
              <a:gd name="connsiteX3" fmla="*/ 1115848 w 3623491"/>
              <a:gd name="connsiteY3" fmla="*/ 753387 h 3504269"/>
              <a:gd name="connsiteX4" fmla="*/ 594375 w 3623491"/>
              <a:gd name="connsiteY4" fmla="*/ 1319254 h 3504269"/>
              <a:gd name="connsiteX5" fmla="*/ 154072 w 3623491"/>
              <a:gd name="connsiteY5" fmla="*/ 2056737 h 3504269"/>
              <a:gd name="connsiteX6" fmla="*/ 10949 w 3623491"/>
              <a:gd name="connsiteY6" fmla="*/ 2860813 h 3504269"/>
              <a:gd name="connsiteX7" fmla="*/ 409177 w 3623491"/>
              <a:gd name="connsiteY7" fmla="*/ 3444902 h 3504269"/>
              <a:gd name="connsiteX8" fmla="*/ 1397126 w 3623491"/>
              <a:gd name="connsiteY8" fmla="*/ 3434632 h 3504269"/>
              <a:gd name="connsiteX9" fmla="*/ 2212797 w 3623491"/>
              <a:gd name="connsiteY9" fmla="*/ 3002280 h 3504269"/>
              <a:gd name="connsiteX10" fmla="*/ 2906880 w 3623491"/>
              <a:gd name="connsiteY10" fmla="*/ 2432436 h 3504269"/>
              <a:gd name="connsiteX11" fmla="*/ 3340557 w 3623491"/>
              <a:gd name="connsiteY11" fmla="*/ 1630680 h 3504269"/>
              <a:gd name="connsiteX12" fmla="*/ 3623491 w 3623491"/>
              <a:gd name="connsiteY12" fmla="*/ 662277 h 3504269"/>
              <a:gd name="connsiteX0" fmla="*/ 3334293 w 3624847"/>
              <a:gd name="connsiteY0" fmla="*/ 0 h 3504269"/>
              <a:gd name="connsiteX1" fmla="*/ 2473233 w 3624847"/>
              <a:gd name="connsiteY1" fmla="*/ 106680 h 3504269"/>
              <a:gd name="connsiteX2" fmla="*/ 1749333 w 3624847"/>
              <a:gd name="connsiteY2" fmla="*/ 342900 h 3504269"/>
              <a:gd name="connsiteX3" fmla="*/ 1117204 w 3624847"/>
              <a:gd name="connsiteY3" fmla="*/ 753387 h 3504269"/>
              <a:gd name="connsiteX4" fmla="*/ 595731 w 3624847"/>
              <a:gd name="connsiteY4" fmla="*/ 1319254 h 3504269"/>
              <a:gd name="connsiteX5" fmla="*/ 155428 w 3624847"/>
              <a:gd name="connsiteY5" fmla="*/ 2056737 h 3504269"/>
              <a:gd name="connsiteX6" fmla="*/ 12305 w 3624847"/>
              <a:gd name="connsiteY6" fmla="*/ 2860813 h 3504269"/>
              <a:gd name="connsiteX7" fmla="*/ 410533 w 3624847"/>
              <a:gd name="connsiteY7" fmla="*/ 3444902 h 3504269"/>
              <a:gd name="connsiteX8" fmla="*/ 1398482 w 3624847"/>
              <a:gd name="connsiteY8" fmla="*/ 3434632 h 3504269"/>
              <a:gd name="connsiteX9" fmla="*/ 2214153 w 3624847"/>
              <a:gd name="connsiteY9" fmla="*/ 3002280 h 3504269"/>
              <a:gd name="connsiteX10" fmla="*/ 2908236 w 3624847"/>
              <a:gd name="connsiteY10" fmla="*/ 2432436 h 3504269"/>
              <a:gd name="connsiteX11" fmla="*/ 3341913 w 3624847"/>
              <a:gd name="connsiteY11" fmla="*/ 1630680 h 3504269"/>
              <a:gd name="connsiteX12" fmla="*/ 3624847 w 3624847"/>
              <a:gd name="connsiteY12" fmla="*/ 662277 h 3504269"/>
              <a:gd name="connsiteX0" fmla="*/ 3334293 w 3624847"/>
              <a:gd name="connsiteY0" fmla="*/ 0 h 3501736"/>
              <a:gd name="connsiteX1" fmla="*/ 2473233 w 3624847"/>
              <a:gd name="connsiteY1" fmla="*/ 106680 h 3501736"/>
              <a:gd name="connsiteX2" fmla="*/ 1749333 w 3624847"/>
              <a:gd name="connsiteY2" fmla="*/ 342900 h 3501736"/>
              <a:gd name="connsiteX3" fmla="*/ 1117204 w 3624847"/>
              <a:gd name="connsiteY3" fmla="*/ 753387 h 3501736"/>
              <a:gd name="connsiteX4" fmla="*/ 595731 w 3624847"/>
              <a:gd name="connsiteY4" fmla="*/ 1319254 h 3501736"/>
              <a:gd name="connsiteX5" fmla="*/ 155428 w 3624847"/>
              <a:gd name="connsiteY5" fmla="*/ 2056737 h 3501736"/>
              <a:gd name="connsiteX6" fmla="*/ 12305 w 3624847"/>
              <a:gd name="connsiteY6" fmla="*/ 2860813 h 3501736"/>
              <a:gd name="connsiteX7" fmla="*/ 410533 w 3624847"/>
              <a:gd name="connsiteY7" fmla="*/ 3444902 h 3501736"/>
              <a:gd name="connsiteX8" fmla="*/ 1398482 w 3624847"/>
              <a:gd name="connsiteY8" fmla="*/ 3434632 h 3501736"/>
              <a:gd name="connsiteX9" fmla="*/ 2230055 w 3624847"/>
              <a:gd name="connsiteY9" fmla="*/ 3049988 h 3501736"/>
              <a:gd name="connsiteX10" fmla="*/ 2908236 w 3624847"/>
              <a:gd name="connsiteY10" fmla="*/ 2432436 h 3501736"/>
              <a:gd name="connsiteX11" fmla="*/ 3341913 w 3624847"/>
              <a:gd name="connsiteY11" fmla="*/ 1630680 h 3501736"/>
              <a:gd name="connsiteX12" fmla="*/ 3624847 w 3624847"/>
              <a:gd name="connsiteY12" fmla="*/ 662277 h 3501736"/>
              <a:gd name="connsiteX0" fmla="*/ 3334293 w 3624847"/>
              <a:gd name="connsiteY0" fmla="*/ 0 h 3494871"/>
              <a:gd name="connsiteX1" fmla="*/ 2473233 w 3624847"/>
              <a:gd name="connsiteY1" fmla="*/ 106680 h 3494871"/>
              <a:gd name="connsiteX2" fmla="*/ 1749333 w 3624847"/>
              <a:gd name="connsiteY2" fmla="*/ 342900 h 3494871"/>
              <a:gd name="connsiteX3" fmla="*/ 1117204 w 3624847"/>
              <a:gd name="connsiteY3" fmla="*/ 753387 h 3494871"/>
              <a:gd name="connsiteX4" fmla="*/ 595731 w 3624847"/>
              <a:gd name="connsiteY4" fmla="*/ 1319254 h 3494871"/>
              <a:gd name="connsiteX5" fmla="*/ 155428 w 3624847"/>
              <a:gd name="connsiteY5" fmla="*/ 2056737 h 3494871"/>
              <a:gd name="connsiteX6" fmla="*/ 12305 w 3624847"/>
              <a:gd name="connsiteY6" fmla="*/ 2860813 h 3494871"/>
              <a:gd name="connsiteX7" fmla="*/ 410533 w 3624847"/>
              <a:gd name="connsiteY7" fmla="*/ 3444902 h 3494871"/>
              <a:gd name="connsiteX8" fmla="*/ 1334872 w 3624847"/>
              <a:gd name="connsiteY8" fmla="*/ 3418729 h 3494871"/>
              <a:gd name="connsiteX9" fmla="*/ 2230055 w 3624847"/>
              <a:gd name="connsiteY9" fmla="*/ 3049988 h 3494871"/>
              <a:gd name="connsiteX10" fmla="*/ 2908236 w 3624847"/>
              <a:gd name="connsiteY10" fmla="*/ 2432436 h 3494871"/>
              <a:gd name="connsiteX11" fmla="*/ 3341913 w 3624847"/>
              <a:gd name="connsiteY11" fmla="*/ 1630680 h 3494871"/>
              <a:gd name="connsiteX12" fmla="*/ 3624847 w 3624847"/>
              <a:gd name="connsiteY12" fmla="*/ 662277 h 3494871"/>
              <a:gd name="connsiteX0" fmla="*/ 3336336 w 3626890"/>
              <a:gd name="connsiteY0" fmla="*/ 0 h 3483891"/>
              <a:gd name="connsiteX1" fmla="*/ 2475276 w 3626890"/>
              <a:gd name="connsiteY1" fmla="*/ 106680 h 3483891"/>
              <a:gd name="connsiteX2" fmla="*/ 1751376 w 3626890"/>
              <a:gd name="connsiteY2" fmla="*/ 342900 h 3483891"/>
              <a:gd name="connsiteX3" fmla="*/ 1119247 w 3626890"/>
              <a:gd name="connsiteY3" fmla="*/ 753387 h 3483891"/>
              <a:gd name="connsiteX4" fmla="*/ 597774 w 3626890"/>
              <a:gd name="connsiteY4" fmla="*/ 1319254 h 3483891"/>
              <a:gd name="connsiteX5" fmla="*/ 157471 w 3626890"/>
              <a:gd name="connsiteY5" fmla="*/ 2056737 h 3483891"/>
              <a:gd name="connsiteX6" fmla="*/ 14348 w 3626890"/>
              <a:gd name="connsiteY6" fmla="*/ 2860813 h 3483891"/>
              <a:gd name="connsiteX7" fmla="*/ 444382 w 3626890"/>
              <a:gd name="connsiteY7" fmla="*/ 3428999 h 3483891"/>
              <a:gd name="connsiteX8" fmla="*/ 1336915 w 3626890"/>
              <a:gd name="connsiteY8" fmla="*/ 3418729 h 3483891"/>
              <a:gd name="connsiteX9" fmla="*/ 2232098 w 3626890"/>
              <a:gd name="connsiteY9" fmla="*/ 3049988 h 3483891"/>
              <a:gd name="connsiteX10" fmla="*/ 2910279 w 3626890"/>
              <a:gd name="connsiteY10" fmla="*/ 2432436 h 3483891"/>
              <a:gd name="connsiteX11" fmla="*/ 3343956 w 3626890"/>
              <a:gd name="connsiteY11" fmla="*/ 1630680 h 3483891"/>
              <a:gd name="connsiteX12" fmla="*/ 3626890 w 3626890"/>
              <a:gd name="connsiteY12" fmla="*/ 662277 h 3483891"/>
              <a:gd name="connsiteX0" fmla="*/ 3327558 w 3618112"/>
              <a:gd name="connsiteY0" fmla="*/ 0 h 3483891"/>
              <a:gd name="connsiteX1" fmla="*/ 2466498 w 3618112"/>
              <a:gd name="connsiteY1" fmla="*/ 106680 h 3483891"/>
              <a:gd name="connsiteX2" fmla="*/ 1742598 w 3618112"/>
              <a:gd name="connsiteY2" fmla="*/ 342900 h 3483891"/>
              <a:gd name="connsiteX3" fmla="*/ 1110469 w 3618112"/>
              <a:gd name="connsiteY3" fmla="*/ 753387 h 3483891"/>
              <a:gd name="connsiteX4" fmla="*/ 588996 w 3618112"/>
              <a:gd name="connsiteY4" fmla="*/ 1319254 h 3483891"/>
              <a:gd name="connsiteX5" fmla="*/ 148693 w 3618112"/>
              <a:gd name="connsiteY5" fmla="*/ 2056737 h 3483891"/>
              <a:gd name="connsiteX6" fmla="*/ 13521 w 3618112"/>
              <a:gd name="connsiteY6" fmla="*/ 2860813 h 3483891"/>
              <a:gd name="connsiteX7" fmla="*/ 435604 w 3618112"/>
              <a:gd name="connsiteY7" fmla="*/ 3428999 h 3483891"/>
              <a:gd name="connsiteX8" fmla="*/ 1328137 w 3618112"/>
              <a:gd name="connsiteY8" fmla="*/ 3418729 h 3483891"/>
              <a:gd name="connsiteX9" fmla="*/ 2223320 w 3618112"/>
              <a:gd name="connsiteY9" fmla="*/ 3049988 h 3483891"/>
              <a:gd name="connsiteX10" fmla="*/ 2901501 w 3618112"/>
              <a:gd name="connsiteY10" fmla="*/ 2432436 h 3483891"/>
              <a:gd name="connsiteX11" fmla="*/ 3335178 w 3618112"/>
              <a:gd name="connsiteY11" fmla="*/ 1630680 h 3483891"/>
              <a:gd name="connsiteX12" fmla="*/ 3618112 w 3618112"/>
              <a:gd name="connsiteY12" fmla="*/ 662277 h 3483891"/>
              <a:gd name="connsiteX0" fmla="*/ 3327558 w 3618112"/>
              <a:gd name="connsiteY0" fmla="*/ 0 h 3483891"/>
              <a:gd name="connsiteX1" fmla="*/ 2466498 w 3618112"/>
              <a:gd name="connsiteY1" fmla="*/ 106680 h 3483891"/>
              <a:gd name="connsiteX2" fmla="*/ 1742598 w 3618112"/>
              <a:gd name="connsiteY2" fmla="*/ 342900 h 3483891"/>
              <a:gd name="connsiteX3" fmla="*/ 1070713 w 3618112"/>
              <a:gd name="connsiteY3" fmla="*/ 721582 h 3483891"/>
              <a:gd name="connsiteX4" fmla="*/ 588996 w 3618112"/>
              <a:gd name="connsiteY4" fmla="*/ 1319254 h 3483891"/>
              <a:gd name="connsiteX5" fmla="*/ 148693 w 3618112"/>
              <a:gd name="connsiteY5" fmla="*/ 2056737 h 3483891"/>
              <a:gd name="connsiteX6" fmla="*/ 13521 w 3618112"/>
              <a:gd name="connsiteY6" fmla="*/ 2860813 h 3483891"/>
              <a:gd name="connsiteX7" fmla="*/ 435604 w 3618112"/>
              <a:gd name="connsiteY7" fmla="*/ 3428999 h 3483891"/>
              <a:gd name="connsiteX8" fmla="*/ 1328137 w 3618112"/>
              <a:gd name="connsiteY8" fmla="*/ 3418729 h 3483891"/>
              <a:gd name="connsiteX9" fmla="*/ 2223320 w 3618112"/>
              <a:gd name="connsiteY9" fmla="*/ 3049988 h 3483891"/>
              <a:gd name="connsiteX10" fmla="*/ 2901501 w 3618112"/>
              <a:gd name="connsiteY10" fmla="*/ 2432436 h 3483891"/>
              <a:gd name="connsiteX11" fmla="*/ 3335178 w 3618112"/>
              <a:gd name="connsiteY11" fmla="*/ 1630680 h 3483891"/>
              <a:gd name="connsiteX12" fmla="*/ 3618112 w 3618112"/>
              <a:gd name="connsiteY12" fmla="*/ 662277 h 3483891"/>
              <a:gd name="connsiteX0" fmla="*/ 3326640 w 3617194"/>
              <a:gd name="connsiteY0" fmla="*/ 0 h 3483891"/>
              <a:gd name="connsiteX1" fmla="*/ 2465580 w 3617194"/>
              <a:gd name="connsiteY1" fmla="*/ 106680 h 3483891"/>
              <a:gd name="connsiteX2" fmla="*/ 1741680 w 3617194"/>
              <a:gd name="connsiteY2" fmla="*/ 342900 h 3483891"/>
              <a:gd name="connsiteX3" fmla="*/ 1069795 w 3617194"/>
              <a:gd name="connsiteY3" fmla="*/ 721582 h 3483891"/>
              <a:gd name="connsiteX4" fmla="*/ 524468 w 3617194"/>
              <a:gd name="connsiteY4" fmla="*/ 1311303 h 3483891"/>
              <a:gd name="connsiteX5" fmla="*/ 147775 w 3617194"/>
              <a:gd name="connsiteY5" fmla="*/ 2056737 h 3483891"/>
              <a:gd name="connsiteX6" fmla="*/ 12603 w 3617194"/>
              <a:gd name="connsiteY6" fmla="*/ 2860813 h 3483891"/>
              <a:gd name="connsiteX7" fmla="*/ 434686 w 3617194"/>
              <a:gd name="connsiteY7" fmla="*/ 3428999 h 3483891"/>
              <a:gd name="connsiteX8" fmla="*/ 1327219 w 3617194"/>
              <a:gd name="connsiteY8" fmla="*/ 3418729 h 3483891"/>
              <a:gd name="connsiteX9" fmla="*/ 2222402 w 3617194"/>
              <a:gd name="connsiteY9" fmla="*/ 3049988 h 3483891"/>
              <a:gd name="connsiteX10" fmla="*/ 2900583 w 3617194"/>
              <a:gd name="connsiteY10" fmla="*/ 2432436 h 3483891"/>
              <a:gd name="connsiteX11" fmla="*/ 3334260 w 3617194"/>
              <a:gd name="connsiteY11" fmla="*/ 1630680 h 3483891"/>
              <a:gd name="connsiteX12" fmla="*/ 3617194 w 3617194"/>
              <a:gd name="connsiteY12" fmla="*/ 662277 h 3483891"/>
              <a:gd name="connsiteX0" fmla="*/ 3326640 w 3617194"/>
              <a:gd name="connsiteY0" fmla="*/ 0 h 3483891"/>
              <a:gd name="connsiteX1" fmla="*/ 2465580 w 3617194"/>
              <a:gd name="connsiteY1" fmla="*/ 106680 h 3483891"/>
              <a:gd name="connsiteX2" fmla="*/ 1741680 w 3617194"/>
              <a:gd name="connsiteY2" fmla="*/ 342900 h 3483891"/>
              <a:gd name="connsiteX3" fmla="*/ 1069795 w 3617194"/>
              <a:gd name="connsiteY3" fmla="*/ 673874 h 3483891"/>
              <a:gd name="connsiteX4" fmla="*/ 524468 w 3617194"/>
              <a:gd name="connsiteY4" fmla="*/ 1311303 h 3483891"/>
              <a:gd name="connsiteX5" fmla="*/ 147775 w 3617194"/>
              <a:gd name="connsiteY5" fmla="*/ 2056737 h 3483891"/>
              <a:gd name="connsiteX6" fmla="*/ 12603 w 3617194"/>
              <a:gd name="connsiteY6" fmla="*/ 2860813 h 3483891"/>
              <a:gd name="connsiteX7" fmla="*/ 434686 w 3617194"/>
              <a:gd name="connsiteY7" fmla="*/ 3428999 h 3483891"/>
              <a:gd name="connsiteX8" fmla="*/ 1327219 w 3617194"/>
              <a:gd name="connsiteY8" fmla="*/ 3418729 h 3483891"/>
              <a:gd name="connsiteX9" fmla="*/ 2222402 w 3617194"/>
              <a:gd name="connsiteY9" fmla="*/ 3049988 h 3483891"/>
              <a:gd name="connsiteX10" fmla="*/ 2900583 w 3617194"/>
              <a:gd name="connsiteY10" fmla="*/ 2432436 h 3483891"/>
              <a:gd name="connsiteX11" fmla="*/ 3334260 w 3617194"/>
              <a:gd name="connsiteY11" fmla="*/ 1630680 h 3483891"/>
              <a:gd name="connsiteX12" fmla="*/ 3617194 w 3617194"/>
              <a:gd name="connsiteY12" fmla="*/ 662277 h 3483891"/>
              <a:gd name="connsiteX0" fmla="*/ 3326640 w 3617194"/>
              <a:gd name="connsiteY0" fmla="*/ 0 h 3483891"/>
              <a:gd name="connsiteX1" fmla="*/ 2465580 w 3617194"/>
              <a:gd name="connsiteY1" fmla="*/ 106680 h 3483891"/>
              <a:gd name="connsiteX2" fmla="*/ 1701923 w 3617194"/>
              <a:gd name="connsiteY2" fmla="*/ 319046 h 3483891"/>
              <a:gd name="connsiteX3" fmla="*/ 1069795 w 3617194"/>
              <a:gd name="connsiteY3" fmla="*/ 673874 h 3483891"/>
              <a:gd name="connsiteX4" fmla="*/ 524468 w 3617194"/>
              <a:gd name="connsiteY4" fmla="*/ 1311303 h 3483891"/>
              <a:gd name="connsiteX5" fmla="*/ 147775 w 3617194"/>
              <a:gd name="connsiteY5" fmla="*/ 2056737 h 3483891"/>
              <a:gd name="connsiteX6" fmla="*/ 12603 w 3617194"/>
              <a:gd name="connsiteY6" fmla="*/ 2860813 h 3483891"/>
              <a:gd name="connsiteX7" fmla="*/ 434686 w 3617194"/>
              <a:gd name="connsiteY7" fmla="*/ 3428999 h 3483891"/>
              <a:gd name="connsiteX8" fmla="*/ 1327219 w 3617194"/>
              <a:gd name="connsiteY8" fmla="*/ 3418729 h 3483891"/>
              <a:gd name="connsiteX9" fmla="*/ 2222402 w 3617194"/>
              <a:gd name="connsiteY9" fmla="*/ 3049988 h 3483891"/>
              <a:gd name="connsiteX10" fmla="*/ 2900583 w 3617194"/>
              <a:gd name="connsiteY10" fmla="*/ 2432436 h 3483891"/>
              <a:gd name="connsiteX11" fmla="*/ 3334260 w 3617194"/>
              <a:gd name="connsiteY11" fmla="*/ 1630680 h 3483891"/>
              <a:gd name="connsiteX12" fmla="*/ 3617194 w 3617194"/>
              <a:gd name="connsiteY12" fmla="*/ 662277 h 3483891"/>
              <a:gd name="connsiteX0" fmla="*/ 3326640 w 3617194"/>
              <a:gd name="connsiteY0" fmla="*/ 0 h 3483891"/>
              <a:gd name="connsiteX1" fmla="*/ 2457628 w 3617194"/>
              <a:gd name="connsiteY1" fmla="*/ 82826 h 3483891"/>
              <a:gd name="connsiteX2" fmla="*/ 1701923 w 3617194"/>
              <a:gd name="connsiteY2" fmla="*/ 319046 h 3483891"/>
              <a:gd name="connsiteX3" fmla="*/ 1069795 w 3617194"/>
              <a:gd name="connsiteY3" fmla="*/ 673874 h 3483891"/>
              <a:gd name="connsiteX4" fmla="*/ 524468 w 3617194"/>
              <a:gd name="connsiteY4" fmla="*/ 1311303 h 3483891"/>
              <a:gd name="connsiteX5" fmla="*/ 147775 w 3617194"/>
              <a:gd name="connsiteY5" fmla="*/ 2056737 h 3483891"/>
              <a:gd name="connsiteX6" fmla="*/ 12603 w 3617194"/>
              <a:gd name="connsiteY6" fmla="*/ 2860813 h 3483891"/>
              <a:gd name="connsiteX7" fmla="*/ 434686 w 3617194"/>
              <a:gd name="connsiteY7" fmla="*/ 3428999 h 3483891"/>
              <a:gd name="connsiteX8" fmla="*/ 1327219 w 3617194"/>
              <a:gd name="connsiteY8" fmla="*/ 3418729 h 3483891"/>
              <a:gd name="connsiteX9" fmla="*/ 2222402 w 3617194"/>
              <a:gd name="connsiteY9" fmla="*/ 3049988 h 3483891"/>
              <a:gd name="connsiteX10" fmla="*/ 2900583 w 3617194"/>
              <a:gd name="connsiteY10" fmla="*/ 2432436 h 3483891"/>
              <a:gd name="connsiteX11" fmla="*/ 3334260 w 3617194"/>
              <a:gd name="connsiteY11" fmla="*/ 1630680 h 3483891"/>
              <a:gd name="connsiteX12" fmla="*/ 3617194 w 3617194"/>
              <a:gd name="connsiteY12" fmla="*/ 662277 h 3483891"/>
              <a:gd name="connsiteX0" fmla="*/ 3326640 w 3617194"/>
              <a:gd name="connsiteY0" fmla="*/ 0 h 3483891"/>
              <a:gd name="connsiteX1" fmla="*/ 2457628 w 3617194"/>
              <a:gd name="connsiteY1" fmla="*/ 82826 h 3483891"/>
              <a:gd name="connsiteX2" fmla="*/ 1693972 w 3617194"/>
              <a:gd name="connsiteY2" fmla="*/ 271338 h 3483891"/>
              <a:gd name="connsiteX3" fmla="*/ 1069795 w 3617194"/>
              <a:gd name="connsiteY3" fmla="*/ 673874 h 3483891"/>
              <a:gd name="connsiteX4" fmla="*/ 524468 w 3617194"/>
              <a:gd name="connsiteY4" fmla="*/ 1311303 h 3483891"/>
              <a:gd name="connsiteX5" fmla="*/ 147775 w 3617194"/>
              <a:gd name="connsiteY5" fmla="*/ 2056737 h 3483891"/>
              <a:gd name="connsiteX6" fmla="*/ 12603 w 3617194"/>
              <a:gd name="connsiteY6" fmla="*/ 2860813 h 3483891"/>
              <a:gd name="connsiteX7" fmla="*/ 434686 w 3617194"/>
              <a:gd name="connsiteY7" fmla="*/ 3428999 h 3483891"/>
              <a:gd name="connsiteX8" fmla="*/ 1327219 w 3617194"/>
              <a:gd name="connsiteY8" fmla="*/ 3418729 h 3483891"/>
              <a:gd name="connsiteX9" fmla="*/ 2222402 w 3617194"/>
              <a:gd name="connsiteY9" fmla="*/ 3049988 h 3483891"/>
              <a:gd name="connsiteX10" fmla="*/ 2900583 w 3617194"/>
              <a:gd name="connsiteY10" fmla="*/ 2432436 h 3483891"/>
              <a:gd name="connsiteX11" fmla="*/ 3334260 w 3617194"/>
              <a:gd name="connsiteY11" fmla="*/ 1630680 h 3483891"/>
              <a:gd name="connsiteX12" fmla="*/ 3617194 w 3617194"/>
              <a:gd name="connsiteY12" fmla="*/ 662277 h 3483891"/>
              <a:gd name="connsiteX0" fmla="*/ 3326640 w 3617194"/>
              <a:gd name="connsiteY0" fmla="*/ 0 h 3483891"/>
              <a:gd name="connsiteX1" fmla="*/ 2457628 w 3617194"/>
              <a:gd name="connsiteY1" fmla="*/ 58972 h 3483891"/>
              <a:gd name="connsiteX2" fmla="*/ 1693972 w 3617194"/>
              <a:gd name="connsiteY2" fmla="*/ 271338 h 3483891"/>
              <a:gd name="connsiteX3" fmla="*/ 1069795 w 3617194"/>
              <a:gd name="connsiteY3" fmla="*/ 673874 h 3483891"/>
              <a:gd name="connsiteX4" fmla="*/ 524468 w 3617194"/>
              <a:gd name="connsiteY4" fmla="*/ 1311303 h 3483891"/>
              <a:gd name="connsiteX5" fmla="*/ 147775 w 3617194"/>
              <a:gd name="connsiteY5" fmla="*/ 2056737 h 3483891"/>
              <a:gd name="connsiteX6" fmla="*/ 12603 w 3617194"/>
              <a:gd name="connsiteY6" fmla="*/ 2860813 h 3483891"/>
              <a:gd name="connsiteX7" fmla="*/ 434686 w 3617194"/>
              <a:gd name="connsiteY7" fmla="*/ 3428999 h 3483891"/>
              <a:gd name="connsiteX8" fmla="*/ 1327219 w 3617194"/>
              <a:gd name="connsiteY8" fmla="*/ 3418729 h 3483891"/>
              <a:gd name="connsiteX9" fmla="*/ 2222402 w 3617194"/>
              <a:gd name="connsiteY9" fmla="*/ 3049988 h 3483891"/>
              <a:gd name="connsiteX10" fmla="*/ 2900583 w 3617194"/>
              <a:gd name="connsiteY10" fmla="*/ 2432436 h 3483891"/>
              <a:gd name="connsiteX11" fmla="*/ 3334260 w 3617194"/>
              <a:gd name="connsiteY11" fmla="*/ 1630680 h 3483891"/>
              <a:gd name="connsiteX12" fmla="*/ 3617194 w 3617194"/>
              <a:gd name="connsiteY12" fmla="*/ 662277 h 3483891"/>
              <a:gd name="connsiteX0" fmla="*/ 3326640 w 3617194"/>
              <a:gd name="connsiteY0" fmla="*/ 0 h 3483891"/>
              <a:gd name="connsiteX1" fmla="*/ 2457628 w 3617194"/>
              <a:gd name="connsiteY1" fmla="*/ 58972 h 3483891"/>
              <a:gd name="connsiteX2" fmla="*/ 1693972 w 3617194"/>
              <a:gd name="connsiteY2" fmla="*/ 271338 h 3483891"/>
              <a:gd name="connsiteX3" fmla="*/ 1069795 w 3617194"/>
              <a:gd name="connsiteY3" fmla="*/ 673874 h 3483891"/>
              <a:gd name="connsiteX4" fmla="*/ 524468 w 3617194"/>
              <a:gd name="connsiteY4" fmla="*/ 1311303 h 3483891"/>
              <a:gd name="connsiteX5" fmla="*/ 147775 w 3617194"/>
              <a:gd name="connsiteY5" fmla="*/ 2056737 h 3483891"/>
              <a:gd name="connsiteX6" fmla="*/ 12603 w 3617194"/>
              <a:gd name="connsiteY6" fmla="*/ 2860813 h 3483891"/>
              <a:gd name="connsiteX7" fmla="*/ 434686 w 3617194"/>
              <a:gd name="connsiteY7" fmla="*/ 3428999 h 3483891"/>
              <a:gd name="connsiteX8" fmla="*/ 1327219 w 3617194"/>
              <a:gd name="connsiteY8" fmla="*/ 3418729 h 3483891"/>
              <a:gd name="connsiteX9" fmla="*/ 2222402 w 3617194"/>
              <a:gd name="connsiteY9" fmla="*/ 3049988 h 3483891"/>
              <a:gd name="connsiteX10" fmla="*/ 2900583 w 3617194"/>
              <a:gd name="connsiteY10" fmla="*/ 2432436 h 3483891"/>
              <a:gd name="connsiteX11" fmla="*/ 3334260 w 3617194"/>
              <a:gd name="connsiteY11" fmla="*/ 1630680 h 3483891"/>
              <a:gd name="connsiteX12" fmla="*/ 3617194 w 3617194"/>
              <a:gd name="connsiteY12" fmla="*/ 662277 h 3483891"/>
              <a:gd name="connsiteX0" fmla="*/ 3326640 w 3617194"/>
              <a:gd name="connsiteY0" fmla="*/ 0 h 3483891"/>
              <a:gd name="connsiteX1" fmla="*/ 2457628 w 3617194"/>
              <a:gd name="connsiteY1" fmla="*/ 58972 h 3483891"/>
              <a:gd name="connsiteX2" fmla="*/ 1630362 w 3617194"/>
              <a:gd name="connsiteY2" fmla="*/ 279290 h 3483891"/>
              <a:gd name="connsiteX3" fmla="*/ 1069795 w 3617194"/>
              <a:gd name="connsiteY3" fmla="*/ 673874 h 3483891"/>
              <a:gd name="connsiteX4" fmla="*/ 524468 w 3617194"/>
              <a:gd name="connsiteY4" fmla="*/ 1311303 h 3483891"/>
              <a:gd name="connsiteX5" fmla="*/ 147775 w 3617194"/>
              <a:gd name="connsiteY5" fmla="*/ 2056737 h 3483891"/>
              <a:gd name="connsiteX6" fmla="*/ 12603 w 3617194"/>
              <a:gd name="connsiteY6" fmla="*/ 2860813 h 3483891"/>
              <a:gd name="connsiteX7" fmla="*/ 434686 w 3617194"/>
              <a:gd name="connsiteY7" fmla="*/ 3428999 h 3483891"/>
              <a:gd name="connsiteX8" fmla="*/ 1327219 w 3617194"/>
              <a:gd name="connsiteY8" fmla="*/ 3418729 h 3483891"/>
              <a:gd name="connsiteX9" fmla="*/ 2222402 w 3617194"/>
              <a:gd name="connsiteY9" fmla="*/ 3049988 h 3483891"/>
              <a:gd name="connsiteX10" fmla="*/ 2900583 w 3617194"/>
              <a:gd name="connsiteY10" fmla="*/ 2432436 h 3483891"/>
              <a:gd name="connsiteX11" fmla="*/ 3334260 w 3617194"/>
              <a:gd name="connsiteY11" fmla="*/ 1630680 h 3483891"/>
              <a:gd name="connsiteX12" fmla="*/ 3617194 w 3617194"/>
              <a:gd name="connsiteY12" fmla="*/ 662277 h 3483891"/>
              <a:gd name="connsiteX0" fmla="*/ 3326640 w 3617194"/>
              <a:gd name="connsiteY0" fmla="*/ 0 h 3483891"/>
              <a:gd name="connsiteX1" fmla="*/ 2457628 w 3617194"/>
              <a:gd name="connsiteY1" fmla="*/ 58972 h 3483891"/>
              <a:gd name="connsiteX2" fmla="*/ 1630362 w 3617194"/>
              <a:gd name="connsiteY2" fmla="*/ 263387 h 3483891"/>
              <a:gd name="connsiteX3" fmla="*/ 1069795 w 3617194"/>
              <a:gd name="connsiteY3" fmla="*/ 673874 h 3483891"/>
              <a:gd name="connsiteX4" fmla="*/ 524468 w 3617194"/>
              <a:gd name="connsiteY4" fmla="*/ 1311303 h 3483891"/>
              <a:gd name="connsiteX5" fmla="*/ 147775 w 3617194"/>
              <a:gd name="connsiteY5" fmla="*/ 2056737 h 3483891"/>
              <a:gd name="connsiteX6" fmla="*/ 12603 w 3617194"/>
              <a:gd name="connsiteY6" fmla="*/ 2860813 h 3483891"/>
              <a:gd name="connsiteX7" fmla="*/ 434686 w 3617194"/>
              <a:gd name="connsiteY7" fmla="*/ 3428999 h 3483891"/>
              <a:gd name="connsiteX8" fmla="*/ 1327219 w 3617194"/>
              <a:gd name="connsiteY8" fmla="*/ 3418729 h 3483891"/>
              <a:gd name="connsiteX9" fmla="*/ 2222402 w 3617194"/>
              <a:gd name="connsiteY9" fmla="*/ 3049988 h 3483891"/>
              <a:gd name="connsiteX10" fmla="*/ 2900583 w 3617194"/>
              <a:gd name="connsiteY10" fmla="*/ 2432436 h 3483891"/>
              <a:gd name="connsiteX11" fmla="*/ 3334260 w 3617194"/>
              <a:gd name="connsiteY11" fmla="*/ 1630680 h 3483891"/>
              <a:gd name="connsiteX12" fmla="*/ 3617194 w 3617194"/>
              <a:gd name="connsiteY12" fmla="*/ 662277 h 3483891"/>
              <a:gd name="connsiteX0" fmla="*/ 3326640 w 3617194"/>
              <a:gd name="connsiteY0" fmla="*/ 0 h 3483891"/>
              <a:gd name="connsiteX1" fmla="*/ 2401969 w 3617194"/>
              <a:gd name="connsiteY1" fmla="*/ 51020 h 3483891"/>
              <a:gd name="connsiteX2" fmla="*/ 1630362 w 3617194"/>
              <a:gd name="connsiteY2" fmla="*/ 263387 h 3483891"/>
              <a:gd name="connsiteX3" fmla="*/ 1069795 w 3617194"/>
              <a:gd name="connsiteY3" fmla="*/ 673874 h 3483891"/>
              <a:gd name="connsiteX4" fmla="*/ 524468 w 3617194"/>
              <a:gd name="connsiteY4" fmla="*/ 1311303 h 3483891"/>
              <a:gd name="connsiteX5" fmla="*/ 147775 w 3617194"/>
              <a:gd name="connsiteY5" fmla="*/ 2056737 h 3483891"/>
              <a:gd name="connsiteX6" fmla="*/ 12603 w 3617194"/>
              <a:gd name="connsiteY6" fmla="*/ 2860813 h 3483891"/>
              <a:gd name="connsiteX7" fmla="*/ 434686 w 3617194"/>
              <a:gd name="connsiteY7" fmla="*/ 3428999 h 3483891"/>
              <a:gd name="connsiteX8" fmla="*/ 1327219 w 3617194"/>
              <a:gd name="connsiteY8" fmla="*/ 3418729 h 3483891"/>
              <a:gd name="connsiteX9" fmla="*/ 2222402 w 3617194"/>
              <a:gd name="connsiteY9" fmla="*/ 3049988 h 3483891"/>
              <a:gd name="connsiteX10" fmla="*/ 2900583 w 3617194"/>
              <a:gd name="connsiteY10" fmla="*/ 2432436 h 3483891"/>
              <a:gd name="connsiteX11" fmla="*/ 3334260 w 3617194"/>
              <a:gd name="connsiteY11" fmla="*/ 1630680 h 3483891"/>
              <a:gd name="connsiteX12" fmla="*/ 3617194 w 3617194"/>
              <a:gd name="connsiteY12" fmla="*/ 662277 h 3483891"/>
              <a:gd name="connsiteX0" fmla="*/ 3326640 w 3617194"/>
              <a:gd name="connsiteY0" fmla="*/ 0 h 3483891"/>
              <a:gd name="connsiteX1" fmla="*/ 2401969 w 3617194"/>
              <a:gd name="connsiteY1" fmla="*/ 51020 h 3483891"/>
              <a:gd name="connsiteX2" fmla="*/ 1630362 w 3617194"/>
              <a:gd name="connsiteY2" fmla="*/ 263387 h 3483891"/>
              <a:gd name="connsiteX3" fmla="*/ 1069795 w 3617194"/>
              <a:gd name="connsiteY3" fmla="*/ 673874 h 3483891"/>
              <a:gd name="connsiteX4" fmla="*/ 524468 w 3617194"/>
              <a:gd name="connsiteY4" fmla="*/ 1311303 h 3483891"/>
              <a:gd name="connsiteX5" fmla="*/ 147775 w 3617194"/>
              <a:gd name="connsiteY5" fmla="*/ 2056737 h 3483891"/>
              <a:gd name="connsiteX6" fmla="*/ 12603 w 3617194"/>
              <a:gd name="connsiteY6" fmla="*/ 2860813 h 3483891"/>
              <a:gd name="connsiteX7" fmla="*/ 434686 w 3617194"/>
              <a:gd name="connsiteY7" fmla="*/ 3428999 h 3483891"/>
              <a:gd name="connsiteX8" fmla="*/ 1327219 w 3617194"/>
              <a:gd name="connsiteY8" fmla="*/ 3418729 h 3483891"/>
              <a:gd name="connsiteX9" fmla="*/ 2222402 w 3617194"/>
              <a:gd name="connsiteY9" fmla="*/ 3049988 h 3483891"/>
              <a:gd name="connsiteX10" fmla="*/ 2900583 w 3617194"/>
              <a:gd name="connsiteY10" fmla="*/ 2432436 h 3483891"/>
              <a:gd name="connsiteX11" fmla="*/ 3334260 w 3617194"/>
              <a:gd name="connsiteY11" fmla="*/ 1630680 h 3483891"/>
              <a:gd name="connsiteX12" fmla="*/ 3617194 w 3617194"/>
              <a:gd name="connsiteY12" fmla="*/ 662277 h 3483891"/>
              <a:gd name="connsiteX0" fmla="*/ 3382299 w 3617194"/>
              <a:gd name="connsiteY0" fmla="*/ 0 h 3475939"/>
              <a:gd name="connsiteX1" fmla="*/ 2401969 w 3617194"/>
              <a:gd name="connsiteY1" fmla="*/ 43068 h 3475939"/>
              <a:gd name="connsiteX2" fmla="*/ 1630362 w 3617194"/>
              <a:gd name="connsiteY2" fmla="*/ 255435 h 3475939"/>
              <a:gd name="connsiteX3" fmla="*/ 1069795 w 3617194"/>
              <a:gd name="connsiteY3" fmla="*/ 665922 h 3475939"/>
              <a:gd name="connsiteX4" fmla="*/ 524468 w 3617194"/>
              <a:gd name="connsiteY4" fmla="*/ 1303351 h 3475939"/>
              <a:gd name="connsiteX5" fmla="*/ 147775 w 3617194"/>
              <a:gd name="connsiteY5" fmla="*/ 2048785 h 3475939"/>
              <a:gd name="connsiteX6" fmla="*/ 12603 w 3617194"/>
              <a:gd name="connsiteY6" fmla="*/ 2852861 h 3475939"/>
              <a:gd name="connsiteX7" fmla="*/ 434686 w 3617194"/>
              <a:gd name="connsiteY7" fmla="*/ 3421047 h 3475939"/>
              <a:gd name="connsiteX8" fmla="*/ 1327219 w 3617194"/>
              <a:gd name="connsiteY8" fmla="*/ 3410777 h 3475939"/>
              <a:gd name="connsiteX9" fmla="*/ 2222402 w 3617194"/>
              <a:gd name="connsiteY9" fmla="*/ 3042036 h 3475939"/>
              <a:gd name="connsiteX10" fmla="*/ 2900583 w 3617194"/>
              <a:gd name="connsiteY10" fmla="*/ 2424484 h 3475939"/>
              <a:gd name="connsiteX11" fmla="*/ 3334260 w 3617194"/>
              <a:gd name="connsiteY11" fmla="*/ 1622728 h 3475939"/>
              <a:gd name="connsiteX12" fmla="*/ 3617194 w 3617194"/>
              <a:gd name="connsiteY12" fmla="*/ 654325 h 3475939"/>
              <a:gd name="connsiteX0" fmla="*/ 3382299 w 3617194"/>
              <a:gd name="connsiteY0" fmla="*/ 2317 h 3478256"/>
              <a:gd name="connsiteX1" fmla="*/ 2401969 w 3617194"/>
              <a:gd name="connsiteY1" fmla="*/ 45385 h 3478256"/>
              <a:gd name="connsiteX2" fmla="*/ 1630362 w 3617194"/>
              <a:gd name="connsiteY2" fmla="*/ 257752 h 3478256"/>
              <a:gd name="connsiteX3" fmla="*/ 1069795 w 3617194"/>
              <a:gd name="connsiteY3" fmla="*/ 668239 h 3478256"/>
              <a:gd name="connsiteX4" fmla="*/ 524468 w 3617194"/>
              <a:gd name="connsiteY4" fmla="*/ 1305668 h 3478256"/>
              <a:gd name="connsiteX5" fmla="*/ 147775 w 3617194"/>
              <a:gd name="connsiteY5" fmla="*/ 2051102 h 3478256"/>
              <a:gd name="connsiteX6" fmla="*/ 12603 w 3617194"/>
              <a:gd name="connsiteY6" fmla="*/ 2855178 h 3478256"/>
              <a:gd name="connsiteX7" fmla="*/ 434686 w 3617194"/>
              <a:gd name="connsiteY7" fmla="*/ 3423364 h 3478256"/>
              <a:gd name="connsiteX8" fmla="*/ 1327219 w 3617194"/>
              <a:gd name="connsiteY8" fmla="*/ 3413094 h 3478256"/>
              <a:gd name="connsiteX9" fmla="*/ 2222402 w 3617194"/>
              <a:gd name="connsiteY9" fmla="*/ 3044353 h 3478256"/>
              <a:gd name="connsiteX10" fmla="*/ 2900583 w 3617194"/>
              <a:gd name="connsiteY10" fmla="*/ 2426801 h 3478256"/>
              <a:gd name="connsiteX11" fmla="*/ 3334260 w 3617194"/>
              <a:gd name="connsiteY11" fmla="*/ 1625045 h 3478256"/>
              <a:gd name="connsiteX12" fmla="*/ 3617194 w 3617194"/>
              <a:gd name="connsiteY12" fmla="*/ 656642 h 3478256"/>
              <a:gd name="connsiteX0" fmla="*/ 3382299 w 3617194"/>
              <a:gd name="connsiteY0" fmla="*/ 2462 h 3478401"/>
              <a:gd name="connsiteX1" fmla="*/ 2401969 w 3617194"/>
              <a:gd name="connsiteY1" fmla="*/ 45530 h 3478401"/>
              <a:gd name="connsiteX2" fmla="*/ 1630362 w 3617194"/>
              <a:gd name="connsiteY2" fmla="*/ 265848 h 3478401"/>
              <a:gd name="connsiteX3" fmla="*/ 1069795 w 3617194"/>
              <a:gd name="connsiteY3" fmla="*/ 668384 h 3478401"/>
              <a:gd name="connsiteX4" fmla="*/ 524468 w 3617194"/>
              <a:gd name="connsiteY4" fmla="*/ 1305813 h 3478401"/>
              <a:gd name="connsiteX5" fmla="*/ 147775 w 3617194"/>
              <a:gd name="connsiteY5" fmla="*/ 2051247 h 3478401"/>
              <a:gd name="connsiteX6" fmla="*/ 12603 w 3617194"/>
              <a:gd name="connsiteY6" fmla="*/ 2855323 h 3478401"/>
              <a:gd name="connsiteX7" fmla="*/ 434686 w 3617194"/>
              <a:gd name="connsiteY7" fmla="*/ 3423509 h 3478401"/>
              <a:gd name="connsiteX8" fmla="*/ 1327219 w 3617194"/>
              <a:gd name="connsiteY8" fmla="*/ 3413239 h 3478401"/>
              <a:gd name="connsiteX9" fmla="*/ 2222402 w 3617194"/>
              <a:gd name="connsiteY9" fmla="*/ 3044498 h 3478401"/>
              <a:gd name="connsiteX10" fmla="*/ 2900583 w 3617194"/>
              <a:gd name="connsiteY10" fmla="*/ 2426946 h 3478401"/>
              <a:gd name="connsiteX11" fmla="*/ 3334260 w 3617194"/>
              <a:gd name="connsiteY11" fmla="*/ 1625190 h 3478401"/>
              <a:gd name="connsiteX12" fmla="*/ 3617194 w 3617194"/>
              <a:gd name="connsiteY12" fmla="*/ 656787 h 3478401"/>
              <a:gd name="connsiteX0" fmla="*/ 3382299 w 3617194"/>
              <a:gd name="connsiteY0" fmla="*/ 2462 h 3478401"/>
              <a:gd name="connsiteX1" fmla="*/ 2401969 w 3617194"/>
              <a:gd name="connsiteY1" fmla="*/ 45530 h 3478401"/>
              <a:gd name="connsiteX2" fmla="*/ 1630362 w 3617194"/>
              <a:gd name="connsiteY2" fmla="*/ 265848 h 3478401"/>
              <a:gd name="connsiteX3" fmla="*/ 1045941 w 3617194"/>
              <a:gd name="connsiteY3" fmla="*/ 668384 h 3478401"/>
              <a:gd name="connsiteX4" fmla="*/ 524468 w 3617194"/>
              <a:gd name="connsiteY4" fmla="*/ 1305813 h 3478401"/>
              <a:gd name="connsiteX5" fmla="*/ 147775 w 3617194"/>
              <a:gd name="connsiteY5" fmla="*/ 2051247 h 3478401"/>
              <a:gd name="connsiteX6" fmla="*/ 12603 w 3617194"/>
              <a:gd name="connsiteY6" fmla="*/ 2855323 h 3478401"/>
              <a:gd name="connsiteX7" fmla="*/ 434686 w 3617194"/>
              <a:gd name="connsiteY7" fmla="*/ 3423509 h 3478401"/>
              <a:gd name="connsiteX8" fmla="*/ 1327219 w 3617194"/>
              <a:gd name="connsiteY8" fmla="*/ 3413239 h 3478401"/>
              <a:gd name="connsiteX9" fmla="*/ 2222402 w 3617194"/>
              <a:gd name="connsiteY9" fmla="*/ 3044498 h 3478401"/>
              <a:gd name="connsiteX10" fmla="*/ 2900583 w 3617194"/>
              <a:gd name="connsiteY10" fmla="*/ 2426946 h 3478401"/>
              <a:gd name="connsiteX11" fmla="*/ 3334260 w 3617194"/>
              <a:gd name="connsiteY11" fmla="*/ 1625190 h 3478401"/>
              <a:gd name="connsiteX12" fmla="*/ 3617194 w 3617194"/>
              <a:gd name="connsiteY12" fmla="*/ 656787 h 3478401"/>
              <a:gd name="connsiteX0" fmla="*/ 3382299 w 3617194"/>
              <a:gd name="connsiteY0" fmla="*/ 2462 h 3478401"/>
              <a:gd name="connsiteX1" fmla="*/ 2401969 w 3617194"/>
              <a:gd name="connsiteY1" fmla="*/ 45530 h 3478401"/>
              <a:gd name="connsiteX2" fmla="*/ 1630362 w 3617194"/>
              <a:gd name="connsiteY2" fmla="*/ 265848 h 3478401"/>
              <a:gd name="connsiteX3" fmla="*/ 1006185 w 3617194"/>
              <a:gd name="connsiteY3" fmla="*/ 716091 h 3478401"/>
              <a:gd name="connsiteX4" fmla="*/ 524468 w 3617194"/>
              <a:gd name="connsiteY4" fmla="*/ 1305813 h 3478401"/>
              <a:gd name="connsiteX5" fmla="*/ 147775 w 3617194"/>
              <a:gd name="connsiteY5" fmla="*/ 2051247 h 3478401"/>
              <a:gd name="connsiteX6" fmla="*/ 12603 w 3617194"/>
              <a:gd name="connsiteY6" fmla="*/ 2855323 h 3478401"/>
              <a:gd name="connsiteX7" fmla="*/ 434686 w 3617194"/>
              <a:gd name="connsiteY7" fmla="*/ 3423509 h 3478401"/>
              <a:gd name="connsiteX8" fmla="*/ 1327219 w 3617194"/>
              <a:gd name="connsiteY8" fmla="*/ 3413239 h 3478401"/>
              <a:gd name="connsiteX9" fmla="*/ 2222402 w 3617194"/>
              <a:gd name="connsiteY9" fmla="*/ 3044498 h 3478401"/>
              <a:gd name="connsiteX10" fmla="*/ 2900583 w 3617194"/>
              <a:gd name="connsiteY10" fmla="*/ 2426946 h 3478401"/>
              <a:gd name="connsiteX11" fmla="*/ 3334260 w 3617194"/>
              <a:gd name="connsiteY11" fmla="*/ 1625190 h 3478401"/>
              <a:gd name="connsiteX12" fmla="*/ 3617194 w 3617194"/>
              <a:gd name="connsiteY12" fmla="*/ 656787 h 3478401"/>
              <a:gd name="connsiteX0" fmla="*/ 3382299 w 3643169"/>
              <a:gd name="connsiteY0" fmla="*/ 2462 h 3478401"/>
              <a:gd name="connsiteX1" fmla="*/ 2401969 w 3643169"/>
              <a:gd name="connsiteY1" fmla="*/ 45530 h 3478401"/>
              <a:gd name="connsiteX2" fmla="*/ 1630362 w 3643169"/>
              <a:gd name="connsiteY2" fmla="*/ 265848 h 3478401"/>
              <a:gd name="connsiteX3" fmla="*/ 1006185 w 3643169"/>
              <a:gd name="connsiteY3" fmla="*/ 716091 h 3478401"/>
              <a:gd name="connsiteX4" fmla="*/ 524468 w 3643169"/>
              <a:gd name="connsiteY4" fmla="*/ 1305813 h 3478401"/>
              <a:gd name="connsiteX5" fmla="*/ 147775 w 3643169"/>
              <a:gd name="connsiteY5" fmla="*/ 2051247 h 3478401"/>
              <a:gd name="connsiteX6" fmla="*/ 12603 w 3643169"/>
              <a:gd name="connsiteY6" fmla="*/ 2855323 h 3478401"/>
              <a:gd name="connsiteX7" fmla="*/ 434686 w 3643169"/>
              <a:gd name="connsiteY7" fmla="*/ 3423509 h 3478401"/>
              <a:gd name="connsiteX8" fmla="*/ 1327219 w 3643169"/>
              <a:gd name="connsiteY8" fmla="*/ 3413239 h 3478401"/>
              <a:gd name="connsiteX9" fmla="*/ 2222402 w 3643169"/>
              <a:gd name="connsiteY9" fmla="*/ 3044498 h 3478401"/>
              <a:gd name="connsiteX10" fmla="*/ 2900583 w 3643169"/>
              <a:gd name="connsiteY10" fmla="*/ 2426946 h 3478401"/>
              <a:gd name="connsiteX11" fmla="*/ 3334260 w 3643169"/>
              <a:gd name="connsiteY11" fmla="*/ 1625190 h 3478401"/>
              <a:gd name="connsiteX12" fmla="*/ 3643169 w 3643169"/>
              <a:gd name="connsiteY12" fmla="*/ 761475 h 3478401"/>
              <a:gd name="connsiteX0" fmla="*/ 3382299 w 3643169"/>
              <a:gd name="connsiteY0" fmla="*/ 2462 h 3478401"/>
              <a:gd name="connsiteX1" fmla="*/ 2401969 w 3643169"/>
              <a:gd name="connsiteY1" fmla="*/ 45530 h 3478401"/>
              <a:gd name="connsiteX2" fmla="*/ 1630362 w 3643169"/>
              <a:gd name="connsiteY2" fmla="*/ 265848 h 3478401"/>
              <a:gd name="connsiteX3" fmla="*/ 1006185 w 3643169"/>
              <a:gd name="connsiteY3" fmla="*/ 716091 h 3478401"/>
              <a:gd name="connsiteX4" fmla="*/ 524468 w 3643169"/>
              <a:gd name="connsiteY4" fmla="*/ 1305813 h 3478401"/>
              <a:gd name="connsiteX5" fmla="*/ 147775 w 3643169"/>
              <a:gd name="connsiteY5" fmla="*/ 2051247 h 3478401"/>
              <a:gd name="connsiteX6" fmla="*/ 12603 w 3643169"/>
              <a:gd name="connsiteY6" fmla="*/ 2855323 h 3478401"/>
              <a:gd name="connsiteX7" fmla="*/ 434686 w 3643169"/>
              <a:gd name="connsiteY7" fmla="*/ 3423509 h 3478401"/>
              <a:gd name="connsiteX8" fmla="*/ 1327219 w 3643169"/>
              <a:gd name="connsiteY8" fmla="*/ 3413239 h 3478401"/>
              <a:gd name="connsiteX9" fmla="*/ 2222402 w 3643169"/>
              <a:gd name="connsiteY9" fmla="*/ 3044498 h 3478401"/>
              <a:gd name="connsiteX10" fmla="*/ 2900583 w 3643169"/>
              <a:gd name="connsiteY10" fmla="*/ 2426946 h 3478401"/>
              <a:gd name="connsiteX11" fmla="*/ 3334260 w 3643169"/>
              <a:gd name="connsiteY11" fmla="*/ 1625190 h 3478401"/>
              <a:gd name="connsiteX12" fmla="*/ 3643169 w 3643169"/>
              <a:gd name="connsiteY12" fmla="*/ 761475 h 3478401"/>
              <a:gd name="connsiteX0" fmla="*/ 3382299 w 3643169"/>
              <a:gd name="connsiteY0" fmla="*/ 2462 h 3478401"/>
              <a:gd name="connsiteX1" fmla="*/ 2401969 w 3643169"/>
              <a:gd name="connsiteY1" fmla="*/ 45530 h 3478401"/>
              <a:gd name="connsiteX2" fmla="*/ 1630362 w 3643169"/>
              <a:gd name="connsiteY2" fmla="*/ 265848 h 3478401"/>
              <a:gd name="connsiteX3" fmla="*/ 1006185 w 3643169"/>
              <a:gd name="connsiteY3" fmla="*/ 716091 h 3478401"/>
              <a:gd name="connsiteX4" fmla="*/ 524468 w 3643169"/>
              <a:gd name="connsiteY4" fmla="*/ 1305813 h 3478401"/>
              <a:gd name="connsiteX5" fmla="*/ 147775 w 3643169"/>
              <a:gd name="connsiteY5" fmla="*/ 2051247 h 3478401"/>
              <a:gd name="connsiteX6" fmla="*/ 12603 w 3643169"/>
              <a:gd name="connsiteY6" fmla="*/ 2855323 h 3478401"/>
              <a:gd name="connsiteX7" fmla="*/ 434686 w 3643169"/>
              <a:gd name="connsiteY7" fmla="*/ 3423509 h 3478401"/>
              <a:gd name="connsiteX8" fmla="*/ 1327219 w 3643169"/>
              <a:gd name="connsiteY8" fmla="*/ 3413239 h 3478401"/>
              <a:gd name="connsiteX9" fmla="*/ 2222402 w 3643169"/>
              <a:gd name="connsiteY9" fmla="*/ 3044498 h 3478401"/>
              <a:gd name="connsiteX10" fmla="*/ 2900583 w 3643169"/>
              <a:gd name="connsiteY10" fmla="*/ 2426946 h 3478401"/>
              <a:gd name="connsiteX11" fmla="*/ 3360235 w 3643169"/>
              <a:gd name="connsiteY11" fmla="*/ 1638277 h 3478401"/>
              <a:gd name="connsiteX12" fmla="*/ 3643169 w 3643169"/>
              <a:gd name="connsiteY12" fmla="*/ 761475 h 3478401"/>
              <a:gd name="connsiteX0" fmla="*/ 3447236 w 3643169"/>
              <a:gd name="connsiteY0" fmla="*/ 24130 h 3447725"/>
              <a:gd name="connsiteX1" fmla="*/ 2401969 w 3643169"/>
              <a:gd name="connsiteY1" fmla="*/ 14854 h 3447725"/>
              <a:gd name="connsiteX2" fmla="*/ 1630362 w 3643169"/>
              <a:gd name="connsiteY2" fmla="*/ 235172 h 3447725"/>
              <a:gd name="connsiteX3" fmla="*/ 1006185 w 3643169"/>
              <a:gd name="connsiteY3" fmla="*/ 685415 h 3447725"/>
              <a:gd name="connsiteX4" fmla="*/ 524468 w 3643169"/>
              <a:gd name="connsiteY4" fmla="*/ 1275137 h 3447725"/>
              <a:gd name="connsiteX5" fmla="*/ 147775 w 3643169"/>
              <a:gd name="connsiteY5" fmla="*/ 2020571 h 3447725"/>
              <a:gd name="connsiteX6" fmla="*/ 12603 w 3643169"/>
              <a:gd name="connsiteY6" fmla="*/ 2824647 h 3447725"/>
              <a:gd name="connsiteX7" fmla="*/ 434686 w 3643169"/>
              <a:gd name="connsiteY7" fmla="*/ 3392833 h 3447725"/>
              <a:gd name="connsiteX8" fmla="*/ 1327219 w 3643169"/>
              <a:gd name="connsiteY8" fmla="*/ 3382563 h 3447725"/>
              <a:gd name="connsiteX9" fmla="*/ 2222402 w 3643169"/>
              <a:gd name="connsiteY9" fmla="*/ 3013822 h 3447725"/>
              <a:gd name="connsiteX10" fmla="*/ 2900583 w 3643169"/>
              <a:gd name="connsiteY10" fmla="*/ 2396270 h 3447725"/>
              <a:gd name="connsiteX11" fmla="*/ 3360235 w 3643169"/>
              <a:gd name="connsiteY11" fmla="*/ 1607601 h 3447725"/>
              <a:gd name="connsiteX12" fmla="*/ 3643169 w 3643169"/>
              <a:gd name="connsiteY12" fmla="*/ 730799 h 3447725"/>
              <a:gd name="connsiteX0" fmla="*/ 3447236 w 3643169"/>
              <a:gd name="connsiteY0" fmla="*/ 34698 h 3458293"/>
              <a:gd name="connsiteX1" fmla="*/ 2414956 w 3643169"/>
              <a:gd name="connsiteY1" fmla="*/ 12337 h 3458293"/>
              <a:gd name="connsiteX2" fmla="*/ 1630362 w 3643169"/>
              <a:gd name="connsiteY2" fmla="*/ 245740 h 3458293"/>
              <a:gd name="connsiteX3" fmla="*/ 1006185 w 3643169"/>
              <a:gd name="connsiteY3" fmla="*/ 695983 h 3458293"/>
              <a:gd name="connsiteX4" fmla="*/ 524468 w 3643169"/>
              <a:gd name="connsiteY4" fmla="*/ 1285705 h 3458293"/>
              <a:gd name="connsiteX5" fmla="*/ 147775 w 3643169"/>
              <a:gd name="connsiteY5" fmla="*/ 2031139 h 3458293"/>
              <a:gd name="connsiteX6" fmla="*/ 12603 w 3643169"/>
              <a:gd name="connsiteY6" fmla="*/ 2835215 h 3458293"/>
              <a:gd name="connsiteX7" fmla="*/ 434686 w 3643169"/>
              <a:gd name="connsiteY7" fmla="*/ 3403401 h 3458293"/>
              <a:gd name="connsiteX8" fmla="*/ 1327219 w 3643169"/>
              <a:gd name="connsiteY8" fmla="*/ 3393131 h 3458293"/>
              <a:gd name="connsiteX9" fmla="*/ 2222402 w 3643169"/>
              <a:gd name="connsiteY9" fmla="*/ 3024390 h 3458293"/>
              <a:gd name="connsiteX10" fmla="*/ 2900583 w 3643169"/>
              <a:gd name="connsiteY10" fmla="*/ 2406838 h 3458293"/>
              <a:gd name="connsiteX11" fmla="*/ 3360235 w 3643169"/>
              <a:gd name="connsiteY11" fmla="*/ 1618169 h 3458293"/>
              <a:gd name="connsiteX12" fmla="*/ 3643169 w 3643169"/>
              <a:gd name="connsiteY12" fmla="*/ 741367 h 3458293"/>
              <a:gd name="connsiteX0" fmla="*/ 3447236 w 3643169"/>
              <a:gd name="connsiteY0" fmla="*/ 34698 h 3458293"/>
              <a:gd name="connsiteX1" fmla="*/ 2414956 w 3643169"/>
              <a:gd name="connsiteY1" fmla="*/ 12337 h 3458293"/>
              <a:gd name="connsiteX2" fmla="*/ 1630362 w 3643169"/>
              <a:gd name="connsiteY2" fmla="*/ 245740 h 3458293"/>
              <a:gd name="connsiteX3" fmla="*/ 1006185 w 3643169"/>
              <a:gd name="connsiteY3" fmla="*/ 695983 h 3458293"/>
              <a:gd name="connsiteX4" fmla="*/ 524468 w 3643169"/>
              <a:gd name="connsiteY4" fmla="*/ 1285705 h 3458293"/>
              <a:gd name="connsiteX5" fmla="*/ 147775 w 3643169"/>
              <a:gd name="connsiteY5" fmla="*/ 2031139 h 3458293"/>
              <a:gd name="connsiteX6" fmla="*/ 12603 w 3643169"/>
              <a:gd name="connsiteY6" fmla="*/ 2835215 h 3458293"/>
              <a:gd name="connsiteX7" fmla="*/ 434686 w 3643169"/>
              <a:gd name="connsiteY7" fmla="*/ 3403401 h 3458293"/>
              <a:gd name="connsiteX8" fmla="*/ 1327219 w 3643169"/>
              <a:gd name="connsiteY8" fmla="*/ 3393131 h 3458293"/>
              <a:gd name="connsiteX9" fmla="*/ 2222402 w 3643169"/>
              <a:gd name="connsiteY9" fmla="*/ 3024390 h 3458293"/>
              <a:gd name="connsiteX10" fmla="*/ 2900583 w 3643169"/>
              <a:gd name="connsiteY10" fmla="*/ 2406838 h 3458293"/>
              <a:gd name="connsiteX11" fmla="*/ 3360235 w 3643169"/>
              <a:gd name="connsiteY11" fmla="*/ 1618169 h 3458293"/>
              <a:gd name="connsiteX12" fmla="*/ 3643169 w 3643169"/>
              <a:gd name="connsiteY12" fmla="*/ 741367 h 3458293"/>
              <a:gd name="connsiteX0" fmla="*/ 3447236 w 3643169"/>
              <a:gd name="connsiteY0" fmla="*/ 34698 h 3458293"/>
              <a:gd name="connsiteX1" fmla="*/ 2414956 w 3643169"/>
              <a:gd name="connsiteY1" fmla="*/ 12337 h 3458293"/>
              <a:gd name="connsiteX2" fmla="*/ 1630362 w 3643169"/>
              <a:gd name="connsiteY2" fmla="*/ 245740 h 3458293"/>
              <a:gd name="connsiteX3" fmla="*/ 1006185 w 3643169"/>
              <a:gd name="connsiteY3" fmla="*/ 695983 h 3458293"/>
              <a:gd name="connsiteX4" fmla="*/ 524468 w 3643169"/>
              <a:gd name="connsiteY4" fmla="*/ 1285705 h 3458293"/>
              <a:gd name="connsiteX5" fmla="*/ 147775 w 3643169"/>
              <a:gd name="connsiteY5" fmla="*/ 2031139 h 3458293"/>
              <a:gd name="connsiteX6" fmla="*/ 12603 w 3643169"/>
              <a:gd name="connsiteY6" fmla="*/ 2835215 h 3458293"/>
              <a:gd name="connsiteX7" fmla="*/ 434686 w 3643169"/>
              <a:gd name="connsiteY7" fmla="*/ 3403401 h 3458293"/>
              <a:gd name="connsiteX8" fmla="*/ 1327219 w 3643169"/>
              <a:gd name="connsiteY8" fmla="*/ 3393131 h 3458293"/>
              <a:gd name="connsiteX9" fmla="*/ 2222402 w 3643169"/>
              <a:gd name="connsiteY9" fmla="*/ 3024390 h 3458293"/>
              <a:gd name="connsiteX10" fmla="*/ 2900583 w 3643169"/>
              <a:gd name="connsiteY10" fmla="*/ 2406838 h 3458293"/>
              <a:gd name="connsiteX11" fmla="*/ 3360235 w 3643169"/>
              <a:gd name="connsiteY11" fmla="*/ 1618169 h 3458293"/>
              <a:gd name="connsiteX12" fmla="*/ 3643169 w 3643169"/>
              <a:gd name="connsiteY12" fmla="*/ 741367 h 3458293"/>
              <a:gd name="connsiteX0" fmla="*/ 3443883 w 3639816"/>
              <a:gd name="connsiteY0" fmla="*/ 34698 h 3458293"/>
              <a:gd name="connsiteX1" fmla="*/ 2411603 w 3639816"/>
              <a:gd name="connsiteY1" fmla="*/ 12337 h 3458293"/>
              <a:gd name="connsiteX2" fmla="*/ 1627009 w 3639816"/>
              <a:gd name="connsiteY2" fmla="*/ 245740 h 3458293"/>
              <a:gd name="connsiteX3" fmla="*/ 1002832 w 3639816"/>
              <a:gd name="connsiteY3" fmla="*/ 695983 h 3458293"/>
              <a:gd name="connsiteX4" fmla="*/ 521115 w 3639816"/>
              <a:gd name="connsiteY4" fmla="*/ 1285705 h 3458293"/>
              <a:gd name="connsiteX5" fmla="*/ 170397 w 3639816"/>
              <a:gd name="connsiteY5" fmla="*/ 1926451 h 3458293"/>
              <a:gd name="connsiteX6" fmla="*/ 9250 w 3639816"/>
              <a:gd name="connsiteY6" fmla="*/ 2835215 h 3458293"/>
              <a:gd name="connsiteX7" fmla="*/ 431333 w 3639816"/>
              <a:gd name="connsiteY7" fmla="*/ 3403401 h 3458293"/>
              <a:gd name="connsiteX8" fmla="*/ 1323866 w 3639816"/>
              <a:gd name="connsiteY8" fmla="*/ 3393131 h 3458293"/>
              <a:gd name="connsiteX9" fmla="*/ 2219049 w 3639816"/>
              <a:gd name="connsiteY9" fmla="*/ 3024390 h 3458293"/>
              <a:gd name="connsiteX10" fmla="*/ 2897230 w 3639816"/>
              <a:gd name="connsiteY10" fmla="*/ 2406838 h 3458293"/>
              <a:gd name="connsiteX11" fmla="*/ 3356882 w 3639816"/>
              <a:gd name="connsiteY11" fmla="*/ 1618169 h 3458293"/>
              <a:gd name="connsiteX12" fmla="*/ 3639816 w 3639816"/>
              <a:gd name="connsiteY12" fmla="*/ 741367 h 3458293"/>
              <a:gd name="connsiteX0" fmla="*/ 3449147 w 3645080"/>
              <a:gd name="connsiteY0" fmla="*/ 34698 h 3458293"/>
              <a:gd name="connsiteX1" fmla="*/ 2416867 w 3645080"/>
              <a:gd name="connsiteY1" fmla="*/ 12337 h 3458293"/>
              <a:gd name="connsiteX2" fmla="*/ 1632273 w 3645080"/>
              <a:gd name="connsiteY2" fmla="*/ 245740 h 3458293"/>
              <a:gd name="connsiteX3" fmla="*/ 1008096 w 3645080"/>
              <a:gd name="connsiteY3" fmla="*/ 695983 h 3458293"/>
              <a:gd name="connsiteX4" fmla="*/ 526379 w 3645080"/>
              <a:gd name="connsiteY4" fmla="*/ 1285705 h 3458293"/>
              <a:gd name="connsiteX5" fmla="*/ 175661 w 3645080"/>
              <a:gd name="connsiteY5" fmla="*/ 1926451 h 3458293"/>
              <a:gd name="connsiteX6" fmla="*/ 14514 w 3645080"/>
              <a:gd name="connsiteY6" fmla="*/ 2835215 h 3458293"/>
              <a:gd name="connsiteX7" fmla="*/ 436597 w 3645080"/>
              <a:gd name="connsiteY7" fmla="*/ 3403401 h 3458293"/>
              <a:gd name="connsiteX8" fmla="*/ 1329130 w 3645080"/>
              <a:gd name="connsiteY8" fmla="*/ 3393131 h 3458293"/>
              <a:gd name="connsiteX9" fmla="*/ 2224313 w 3645080"/>
              <a:gd name="connsiteY9" fmla="*/ 3024390 h 3458293"/>
              <a:gd name="connsiteX10" fmla="*/ 2902494 w 3645080"/>
              <a:gd name="connsiteY10" fmla="*/ 2406838 h 3458293"/>
              <a:gd name="connsiteX11" fmla="*/ 3362146 w 3645080"/>
              <a:gd name="connsiteY11" fmla="*/ 1618169 h 3458293"/>
              <a:gd name="connsiteX12" fmla="*/ 3645080 w 3645080"/>
              <a:gd name="connsiteY12" fmla="*/ 741367 h 3458293"/>
              <a:gd name="connsiteX0" fmla="*/ 3449147 w 3645080"/>
              <a:gd name="connsiteY0" fmla="*/ 34698 h 3458293"/>
              <a:gd name="connsiteX1" fmla="*/ 2416867 w 3645080"/>
              <a:gd name="connsiteY1" fmla="*/ 12337 h 3458293"/>
              <a:gd name="connsiteX2" fmla="*/ 1632273 w 3645080"/>
              <a:gd name="connsiteY2" fmla="*/ 245740 h 3458293"/>
              <a:gd name="connsiteX3" fmla="*/ 1008096 w 3645080"/>
              <a:gd name="connsiteY3" fmla="*/ 695983 h 3458293"/>
              <a:gd name="connsiteX4" fmla="*/ 526379 w 3645080"/>
              <a:gd name="connsiteY4" fmla="*/ 1285705 h 3458293"/>
              <a:gd name="connsiteX5" fmla="*/ 175661 w 3645080"/>
              <a:gd name="connsiteY5" fmla="*/ 1926451 h 3458293"/>
              <a:gd name="connsiteX6" fmla="*/ 14514 w 3645080"/>
              <a:gd name="connsiteY6" fmla="*/ 2835215 h 3458293"/>
              <a:gd name="connsiteX7" fmla="*/ 436597 w 3645080"/>
              <a:gd name="connsiteY7" fmla="*/ 3403401 h 3458293"/>
              <a:gd name="connsiteX8" fmla="*/ 1329130 w 3645080"/>
              <a:gd name="connsiteY8" fmla="*/ 3393131 h 3458293"/>
              <a:gd name="connsiteX9" fmla="*/ 2224313 w 3645080"/>
              <a:gd name="connsiteY9" fmla="*/ 3024390 h 3458293"/>
              <a:gd name="connsiteX10" fmla="*/ 2902494 w 3645080"/>
              <a:gd name="connsiteY10" fmla="*/ 2406838 h 3458293"/>
              <a:gd name="connsiteX11" fmla="*/ 3362146 w 3645080"/>
              <a:gd name="connsiteY11" fmla="*/ 1618169 h 3458293"/>
              <a:gd name="connsiteX12" fmla="*/ 3645080 w 3645080"/>
              <a:gd name="connsiteY12" fmla="*/ 741367 h 3458293"/>
              <a:gd name="connsiteX0" fmla="*/ 3450023 w 3645956"/>
              <a:gd name="connsiteY0" fmla="*/ 34698 h 3423167"/>
              <a:gd name="connsiteX1" fmla="*/ 2417743 w 3645956"/>
              <a:gd name="connsiteY1" fmla="*/ 12337 h 3423167"/>
              <a:gd name="connsiteX2" fmla="*/ 1633149 w 3645956"/>
              <a:gd name="connsiteY2" fmla="*/ 245740 h 3423167"/>
              <a:gd name="connsiteX3" fmla="*/ 1008972 w 3645956"/>
              <a:gd name="connsiteY3" fmla="*/ 695983 h 3423167"/>
              <a:gd name="connsiteX4" fmla="*/ 527255 w 3645956"/>
              <a:gd name="connsiteY4" fmla="*/ 1285705 h 3423167"/>
              <a:gd name="connsiteX5" fmla="*/ 176537 w 3645956"/>
              <a:gd name="connsiteY5" fmla="*/ 1926451 h 3423167"/>
              <a:gd name="connsiteX6" fmla="*/ 15390 w 3645956"/>
              <a:gd name="connsiteY6" fmla="*/ 2835215 h 3423167"/>
              <a:gd name="connsiteX7" fmla="*/ 450461 w 3645956"/>
              <a:gd name="connsiteY7" fmla="*/ 3337972 h 3423167"/>
              <a:gd name="connsiteX8" fmla="*/ 1330006 w 3645956"/>
              <a:gd name="connsiteY8" fmla="*/ 3393131 h 3423167"/>
              <a:gd name="connsiteX9" fmla="*/ 2225189 w 3645956"/>
              <a:gd name="connsiteY9" fmla="*/ 3024390 h 3423167"/>
              <a:gd name="connsiteX10" fmla="*/ 2903370 w 3645956"/>
              <a:gd name="connsiteY10" fmla="*/ 2406838 h 3423167"/>
              <a:gd name="connsiteX11" fmla="*/ 3363022 w 3645956"/>
              <a:gd name="connsiteY11" fmla="*/ 1618169 h 3423167"/>
              <a:gd name="connsiteX12" fmla="*/ 3645956 w 3645956"/>
              <a:gd name="connsiteY12" fmla="*/ 741367 h 3423167"/>
              <a:gd name="connsiteX0" fmla="*/ 3444582 w 3640515"/>
              <a:gd name="connsiteY0" fmla="*/ 34698 h 3427505"/>
              <a:gd name="connsiteX1" fmla="*/ 2412302 w 3640515"/>
              <a:gd name="connsiteY1" fmla="*/ 12337 h 3427505"/>
              <a:gd name="connsiteX2" fmla="*/ 1627708 w 3640515"/>
              <a:gd name="connsiteY2" fmla="*/ 245740 h 3427505"/>
              <a:gd name="connsiteX3" fmla="*/ 1003531 w 3640515"/>
              <a:gd name="connsiteY3" fmla="*/ 695983 h 3427505"/>
              <a:gd name="connsiteX4" fmla="*/ 521814 w 3640515"/>
              <a:gd name="connsiteY4" fmla="*/ 1285705 h 3427505"/>
              <a:gd name="connsiteX5" fmla="*/ 171096 w 3640515"/>
              <a:gd name="connsiteY5" fmla="*/ 1926451 h 3427505"/>
              <a:gd name="connsiteX6" fmla="*/ 9949 w 3640515"/>
              <a:gd name="connsiteY6" fmla="*/ 2743614 h 3427505"/>
              <a:gd name="connsiteX7" fmla="*/ 445020 w 3640515"/>
              <a:gd name="connsiteY7" fmla="*/ 3337972 h 3427505"/>
              <a:gd name="connsiteX8" fmla="*/ 1324565 w 3640515"/>
              <a:gd name="connsiteY8" fmla="*/ 3393131 h 3427505"/>
              <a:gd name="connsiteX9" fmla="*/ 2219748 w 3640515"/>
              <a:gd name="connsiteY9" fmla="*/ 3024390 h 3427505"/>
              <a:gd name="connsiteX10" fmla="*/ 2897929 w 3640515"/>
              <a:gd name="connsiteY10" fmla="*/ 2406838 h 3427505"/>
              <a:gd name="connsiteX11" fmla="*/ 3357581 w 3640515"/>
              <a:gd name="connsiteY11" fmla="*/ 1618169 h 3427505"/>
              <a:gd name="connsiteX12" fmla="*/ 3640515 w 3640515"/>
              <a:gd name="connsiteY12" fmla="*/ 741367 h 3427505"/>
              <a:gd name="connsiteX0" fmla="*/ 3444582 w 3640515"/>
              <a:gd name="connsiteY0" fmla="*/ 34698 h 3427505"/>
              <a:gd name="connsiteX1" fmla="*/ 2412302 w 3640515"/>
              <a:gd name="connsiteY1" fmla="*/ 12337 h 3427505"/>
              <a:gd name="connsiteX2" fmla="*/ 1627708 w 3640515"/>
              <a:gd name="connsiteY2" fmla="*/ 245740 h 3427505"/>
              <a:gd name="connsiteX3" fmla="*/ 1003531 w 3640515"/>
              <a:gd name="connsiteY3" fmla="*/ 695983 h 3427505"/>
              <a:gd name="connsiteX4" fmla="*/ 521814 w 3640515"/>
              <a:gd name="connsiteY4" fmla="*/ 1285705 h 3427505"/>
              <a:gd name="connsiteX5" fmla="*/ 171096 w 3640515"/>
              <a:gd name="connsiteY5" fmla="*/ 1926451 h 3427505"/>
              <a:gd name="connsiteX6" fmla="*/ 9949 w 3640515"/>
              <a:gd name="connsiteY6" fmla="*/ 2743614 h 3427505"/>
              <a:gd name="connsiteX7" fmla="*/ 445020 w 3640515"/>
              <a:gd name="connsiteY7" fmla="*/ 3337972 h 3427505"/>
              <a:gd name="connsiteX8" fmla="*/ 1324565 w 3640515"/>
              <a:gd name="connsiteY8" fmla="*/ 3393131 h 3427505"/>
              <a:gd name="connsiteX9" fmla="*/ 2219748 w 3640515"/>
              <a:gd name="connsiteY9" fmla="*/ 3024390 h 3427505"/>
              <a:gd name="connsiteX10" fmla="*/ 2897929 w 3640515"/>
              <a:gd name="connsiteY10" fmla="*/ 2406838 h 3427505"/>
              <a:gd name="connsiteX11" fmla="*/ 3357581 w 3640515"/>
              <a:gd name="connsiteY11" fmla="*/ 1618169 h 3427505"/>
              <a:gd name="connsiteX12" fmla="*/ 3640515 w 3640515"/>
              <a:gd name="connsiteY12" fmla="*/ 741367 h 3427505"/>
              <a:gd name="connsiteX0" fmla="*/ 3444582 w 3640515"/>
              <a:gd name="connsiteY0" fmla="*/ 34698 h 3427505"/>
              <a:gd name="connsiteX1" fmla="*/ 2412302 w 3640515"/>
              <a:gd name="connsiteY1" fmla="*/ 12337 h 3427505"/>
              <a:gd name="connsiteX2" fmla="*/ 1653683 w 3640515"/>
              <a:gd name="connsiteY2" fmla="*/ 245740 h 3427505"/>
              <a:gd name="connsiteX3" fmla="*/ 1003531 w 3640515"/>
              <a:gd name="connsiteY3" fmla="*/ 695983 h 3427505"/>
              <a:gd name="connsiteX4" fmla="*/ 521814 w 3640515"/>
              <a:gd name="connsiteY4" fmla="*/ 1285705 h 3427505"/>
              <a:gd name="connsiteX5" fmla="*/ 171096 w 3640515"/>
              <a:gd name="connsiteY5" fmla="*/ 1926451 h 3427505"/>
              <a:gd name="connsiteX6" fmla="*/ 9949 w 3640515"/>
              <a:gd name="connsiteY6" fmla="*/ 2743614 h 3427505"/>
              <a:gd name="connsiteX7" fmla="*/ 445020 w 3640515"/>
              <a:gd name="connsiteY7" fmla="*/ 3337972 h 3427505"/>
              <a:gd name="connsiteX8" fmla="*/ 1324565 w 3640515"/>
              <a:gd name="connsiteY8" fmla="*/ 3393131 h 3427505"/>
              <a:gd name="connsiteX9" fmla="*/ 2219748 w 3640515"/>
              <a:gd name="connsiteY9" fmla="*/ 3024390 h 3427505"/>
              <a:gd name="connsiteX10" fmla="*/ 2897929 w 3640515"/>
              <a:gd name="connsiteY10" fmla="*/ 2406838 h 3427505"/>
              <a:gd name="connsiteX11" fmla="*/ 3357581 w 3640515"/>
              <a:gd name="connsiteY11" fmla="*/ 1618169 h 3427505"/>
              <a:gd name="connsiteX12" fmla="*/ 3640515 w 3640515"/>
              <a:gd name="connsiteY12" fmla="*/ 741367 h 3427505"/>
              <a:gd name="connsiteX0" fmla="*/ 3444582 w 3640515"/>
              <a:gd name="connsiteY0" fmla="*/ 34698 h 3427505"/>
              <a:gd name="connsiteX1" fmla="*/ 2412302 w 3640515"/>
              <a:gd name="connsiteY1" fmla="*/ 12337 h 3427505"/>
              <a:gd name="connsiteX2" fmla="*/ 1653683 w 3640515"/>
              <a:gd name="connsiteY2" fmla="*/ 245740 h 3427505"/>
              <a:gd name="connsiteX3" fmla="*/ 1003531 w 3640515"/>
              <a:gd name="connsiteY3" fmla="*/ 695983 h 3427505"/>
              <a:gd name="connsiteX4" fmla="*/ 521814 w 3640515"/>
              <a:gd name="connsiteY4" fmla="*/ 1285705 h 3427505"/>
              <a:gd name="connsiteX5" fmla="*/ 171096 w 3640515"/>
              <a:gd name="connsiteY5" fmla="*/ 1926451 h 3427505"/>
              <a:gd name="connsiteX6" fmla="*/ 9949 w 3640515"/>
              <a:gd name="connsiteY6" fmla="*/ 2743614 h 3427505"/>
              <a:gd name="connsiteX7" fmla="*/ 445020 w 3640515"/>
              <a:gd name="connsiteY7" fmla="*/ 3337972 h 3427505"/>
              <a:gd name="connsiteX8" fmla="*/ 1324565 w 3640515"/>
              <a:gd name="connsiteY8" fmla="*/ 3393131 h 3427505"/>
              <a:gd name="connsiteX9" fmla="*/ 2219748 w 3640515"/>
              <a:gd name="connsiteY9" fmla="*/ 3024390 h 3427505"/>
              <a:gd name="connsiteX10" fmla="*/ 2897929 w 3640515"/>
              <a:gd name="connsiteY10" fmla="*/ 2406838 h 3427505"/>
              <a:gd name="connsiteX11" fmla="*/ 3357581 w 3640515"/>
              <a:gd name="connsiteY11" fmla="*/ 1618169 h 3427505"/>
              <a:gd name="connsiteX12" fmla="*/ 3640515 w 3640515"/>
              <a:gd name="connsiteY12" fmla="*/ 741367 h 3427505"/>
              <a:gd name="connsiteX0" fmla="*/ 3447482 w 3643415"/>
              <a:gd name="connsiteY0" fmla="*/ 34698 h 3407076"/>
              <a:gd name="connsiteX1" fmla="*/ 2415202 w 3643415"/>
              <a:gd name="connsiteY1" fmla="*/ 12337 h 3407076"/>
              <a:gd name="connsiteX2" fmla="*/ 1656583 w 3643415"/>
              <a:gd name="connsiteY2" fmla="*/ 245740 h 3407076"/>
              <a:gd name="connsiteX3" fmla="*/ 1006431 w 3643415"/>
              <a:gd name="connsiteY3" fmla="*/ 695983 h 3407076"/>
              <a:gd name="connsiteX4" fmla="*/ 524714 w 3643415"/>
              <a:gd name="connsiteY4" fmla="*/ 1285705 h 3407076"/>
              <a:gd name="connsiteX5" fmla="*/ 173996 w 3643415"/>
              <a:gd name="connsiteY5" fmla="*/ 1926451 h 3407076"/>
              <a:gd name="connsiteX6" fmla="*/ 12849 w 3643415"/>
              <a:gd name="connsiteY6" fmla="*/ 2743614 h 3407076"/>
              <a:gd name="connsiteX7" fmla="*/ 499870 w 3643415"/>
              <a:gd name="connsiteY7" fmla="*/ 3272542 h 3407076"/>
              <a:gd name="connsiteX8" fmla="*/ 1327465 w 3643415"/>
              <a:gd name="connsiteY8" fmla="*/ 3393131 h 3407076"/>
              <a:gd name="connsiteX9" fmla="*/ 2222648 w 3643415"/>
              <a:gd name="connsiteY9" fmla="*/ 3024390 h 3407076"/>
              <a:gd name="connsiteX10" fmla="*/ 2900829 w 3643415"/>
              <a:gd name="connsiteY10" fmla="*/ 2406838 h 3407076"/>
              <a:gd name="connsiteX11" fmla="*/ 3360481 w 3643415"/>
              <a:gd name="connsiteY11" fmla="*/ 1618169 h 3407076"/>
              <a:gd name="connsiteX12" fmla="*/ 3643415 w 3643415"/>
              <a:gd name="connsiteY12" fmla="*/ 741367 h 3407076"/>
              <a:gd name="connsiteX0" fmla="*/ 3411386 w 3607319"/>
              <a:gd name="connsiteY0" fmla="*/ 34698 h 3408802"/>
              <a:gd name="connsiteX1" fmla="*/ 2379106 w 3607319"/>
              <a:gd name="connsiteY1" fmla="*/ 12337 h 3408802"/>
              <a:gd name="connsiteX2" fmla="*/ 1620487 w 3607319"/>
              <a:gd name="connsiteY2" fmla="*/ 245740 h 3408802"/>
              <a:gd name="connsiteX3" fmla="*/ 970335 w 3607319"/>
              <a:gd name="connsiteY3" fmla="*/ 695983 h 3408802"/>
              <a:gd name="connsiteX4" fmla="*/ 488618 w 3607319"/>
              <a:gd name="connsiteY4" fmla="*/ 1285705 h 3408802"/>
              <a:gd name="connsiteX5" fmla="*/ 137900 w 3607319"/>
              <a:gd name="connsiteY5" fmla="*/ 1926451 h 3408802"/>
              <a:gd name="connsiteX6" fmla="*/ 15716 w 3607319"/>
              <a:gd name="connsiteY6" fmla="*/ 2665098 h 3408802"/>
              <a:gd name="connsiteX7" fmla="*/ 463774 w 3607319"/>
              <a:gd name="connsiteY7" fmla="*/ 3272542 h 3408802"/>
              <a:gd name="connsiteX8" fmla="*/ 1291369 w 3607319"/>
              <a:gd name="connsiteY8" fmla="*/ 3393131 h 3408802"/>
              <a:gd name="connsiteX9" fmla="*/ 2186552 w 3607319"/>
              <a:gd name="connsiteY9" fmla="*/ 3024390 h 3408802"/>
              <a:gd name="connsiteX10" fmla="*/ 2864733 w 3607319"/>
              <a:gd name="connsiteY10" fmla="*/ 2406838 h 3408802"/>
              <a:gd name="connsiteX11" fmla="*/ 3324385 w 3607319"/>
              <a:gd name="connsiteY11" fmla="*/ 1618169 h 3408802"/>
              <a:gd name="connsiteX12" fmla="*/ 3607319 w 3607319"/>
              <a:gd name="connsiteY12" fmla="*/ 741367 h 3408802"/>
              <a:gd name="connsiteX0" fmla="*/ 3416485 w 3612418"/>
              <a:gd name="connsiteY0" fmla="*/ 34698 h 3408802"/>
              <a:gd name="connsiteX1" fmla="*/ 2384205 w 3612418"/>
              <a:gd name="connsiteY1" fmla="*/ 12337 h 3408802"/>
              <a:gd name="connsiteX2" fmla="*/ 1625586 w 3612418"/>
              <a:gd name="connsiteY2" fmla="*/ 245740 h 3408802"/>
              <a:gd name="connsiteX3" fmla="*/ 975434 w 3612418"/>
              <a:gd name="connsiteY3" fmla="*/ 695983 h 3408802"/>
              <a:gd name="connsiteX4" fmla="*/ 493717 w 3612418"/>
              <a:gd name="connsiteY4" fmla="*/ 1285705 h 3408802"/>
              <a:gd name="connsiteX5" fmla="*/ 142999 w 3612418"/>
              <a:gd name="connsiteY5" fmla="*/ 1926451 h 3408802"/>
              <a:gd name="connsiteX6" fmla="*/ 20815 w 3612418"/>
              <a:gd name="connsiteY6" fmla="*/ 2665098 h 3408802"/>
              <a:gd name="connsiteX7" fmla="*/ 468873 w 3612418"/>
              <a:gd name="connsiteY7" fmla="*/ 3272542 h 3408802"/>
              <a:gd name="connsiteX8" fmla="*/ 1296468 w 3612418"/>
              <a:gd name="connsiteY8" fmla="*/ 3393131 h 3408802"/>
              <a:gd name="connsiteX9" fmla="*/ 2191651 w 3612418"/>
              <a:gd name="connsiteY9" fmla="*/ 3024390 h 3408802"/>
              <a:gd name="connsiteX10" fmla="*/ 2869832 w 3612418"/>
              <a:gd name="connsiteY10" fmla="*/ 2406838 h 3408802"/>
              <a:gd name="connsiteX11" fmla="*/ 3329484 w 3612418"/>
              <a:gd name="connsiteY11" fmla="*/ 1618169 h 3408802"/>
              <a:gd name="connsiteX12" fmla="*/ 3612418 w 3612418"/>
              <a:gd name="connsiteY12" fmla="*/ 741367 h 3408802"/>
              <a:gd name="connsiteX0" fmla="*/ 3411386 w 3607319"/>
              <a:gd name="connsiteY0" fmla="*/ 34698 h 3408802"/>
              <a:gd name="connsiteX1" fmla="*/ 2379106 w 3607319"/>
              <a:gd name="connsiteY1" fmla="*/ 12337 h 3408802"/>
              <a:gd name="connsiteX2" fmla="*/ 1620487 w 3607319"/>
              <a:gd name="connsiteY2" fmla="*/ 245740 h 3408802"/>
              <a:gd name="connsiteX3" fmla="*/ 970335 w 3607319"/>
              <a:gd name="connsiteY3" fmla="*/ 695983 h 3408802"/>
              <a:gd name="connsiteX4" fmla="*/ 488618 w 3607319"/>
              <a:gd name="connsiteY4" fmla="*/ 1285705 h 3408802"/>
              <a:gd name="connsiteX5" fmla="*/ 137900 w 3607319"/>
              <a:gd name="connsiteY5" fmla="*/ 1808678 h 3408802"/>
              <a:gd name="connsiteX6" fmla="*/ 15716 w 3607319"/>
              <a:gd name="connsiteY6" fmla="*/ 2665098 h 3408802"/>
              <a:gd name="connsiteX7" fmla="*/ 463774 w 3607319"/>
              <a:gd name="connsiteY7" fmla="*/ 3272542 h 3408802"/>
              <a:gd name="connsiteX8" fmla="*/ 1291369 w 3607319"/>
              <a:gd name="connsiteY8" fmla="*/ 3393131 h 3408802"/>
              <a:gd name="connsiteX9" fmla="*/ 2186552 w 3607319"/>
              <a:gd name="connsiteY9" fmla="*/ 3024390 h 3408802"/>
              <a:gd name="connsiteX10" fmla="*/ 2864733 w 3607319"/>
              <a:gd name="connsiteY10" fmla="*/ 2406838 h 3408802"/>
              <a:gd name="connsiteX11" fmla="*/ 3324385 w 3607319"/>
              <a:gd name="connsiteY11" fmla="*/ 1618169 h 3408802"/>
              <a:gd name="connsiteX12" fmla="*/ 3607319 w 3607319"/>
              <a:gd name="connsiteY12" fmla="*/ 741367 h 3408802"/>
              <a:gd name="connsiteX0" fmla="*/ 3418094 w 3614027"/>
              <a:gd name="connsiteY0" fmla="*/ 34698 h 3408802"/>
              <a:gd name="connsiteX1" fmla="*/ 2385814 w 3614027"/>
              <a:gd name="connsiteY1" fmla="*/ 12337 h 3408802"/>
              <a:gd name="connsiteX2" fmla="*/ 1627195 w 3614027"/>
              <a:gd name="connsiteY2" fmla="*/ 245740 h 3408802"/>
              <a:gd name="connsiteX3" fmla="*/ 977043 w 3614027"/>
              <a:gd name="connsiteY3" fmla="*/ 695983 h 3408802"/>
              <a:gd name="connsiteX4" fmla="*/ 495326 w 3614027"/>
              <a:gd name="connsiteY4" fmla="*/ 1285705 h 3408802"/>
              <a:gd name="connsiteX5" fmla="*/ 144608 w 3614027"/>
              <a:gd name="connsiteY5" fmla="*/ 1808678 h 3408802"/>
              <a:gd name="connsiteX6" fmla="*/ 22424 w 3614027"/>
              <a:gd name="connsiteY6" fmla="*/ 2665098 h 3408802"/>
              <a:gd name="connsiteX7" fmla="*/ 470482 w 3614027"/>
              <a:gd name="connsiteY7" fmla="*/ 3272542 h 3408802"/>
              <a:gd name="connsiteX8" fmla="*/ 1298077 w 3614027"/>
              <a:gd name="connsiteY8" fmla="*/ 3393131 h 3408802"/>
              <a:gd name="connsiteX9" fmla="*/ 2193260 w 3614027"/>
              <a:gd name="connsiteY9" fmla="*/ 3024390 h 3408802"/>
              <a:gd name="connsiteX10" fmla="*/ 2871441 w 3614027"/>
              <a:gd name="connsiteY10" fmla="*/ 2406838 h 3408802"/>
              <a:gd name="connsiteX11" fmla="*/ 3331093 w 3614027"/>
              <a:gd name="connsiteY11" fmla="*/ 1618169 h 3408802"/>
              <a:gd name="connsiteX12" fmla="*/ 3614027 w 3614027"/>
              <a:gd name="connsiteY12" fmla="*/ 741367 h 3408802"/>
              <a:gd name="connsiteX0" fmla="*/ 3409828 w 3605761"/>
              <a:gd name="connsiteY0" fmla="*/ 34698 h 3408802"/>
              <a:gd name="connsiteX1" fmla="*/ 2377548 w 3605761"/>
              <a:gd name="connsiteY1" fmla="*/ 12337 h 3408802"/>
              <a:gd name="connsiteX2" fmla="*/ 1618929 w 3605761"/>
              <a:gd name="connsiteY2" fmla="*/ 245740 h 3408802"/>
              <a:gd name="connsiteX3" fmla="*/ 968777 w 3605761"/>
              <a:gd name="connsiteY3" fmla="*/ 695983 h 3408802"/>
              <a:gd name="connsiteX4" fmla="*/ 487060 w 3605761"/>
              <a:gd name="connsiteY4" fmla="*/ 1285705 h 3408802"/>
              <a:gd name="connsiteX5" fmla="*/ 175304 w 3605761"/>
              <a:gd name="connsiteY5" fmla="*/ 1821765 h 3408802"/>
              <a:gd name="connsiteX6" fmla="*/ 14158 w 3605761"/>
              <a:gd name="connsiteY6" fmla="*/ 2665098 h 3408802"/>
              <a:gd name="connsiteX7" fmla="*/ 462216 w 3605761"/>
              <a:gd name="connsiteY7" fmla="*/ 3272542 h 3408802"/>
              <a:gd name="connsiteX8" fmla="*/ 1289811 w 3605761"/>
              <a:gd name="connsiteY8" fmla="*/ 3393131 h 3408802"/>
              <a:gd name="connsiteX9" fmla="*/ 2184994 w 3605761"/>
              <a:gd name="connsiteY9" fmla="*/ 3024390 h 3408802"/>
              <a:gd name="connsiteX10" fmla="*/ 2863175 w 3605761"/>
              <a:gd name="connsiteY10" fmla="*/ 2406838 h 3408802"/>
              <a:gd name="connsiteX11" fmla="*/ 3322827 w 3605761"/>
              <a:gd name="connsiteY11" fmla="*/ 1618169 h 3408802"/>
              <a:gd name="connsiteX12" fmla="*/ 3605761 w 3605761"/>
              <a:gd name="connsiteY12" fmla="*/ 741367 h 3408802"/>
              <a:gd name="connsiteX0" fmla="*/ 3418094 w 3614027"/>
              <a:gd name="connsiteY0" fmla="*/ 34698 h 3408802"/>
              <a:gd name="connsiteX1" fmla="*/ 2385814 w 3614027"/>
              <a:gd name="connsiteY1" fmla="*/ 12337 h 3408802"/>
              <a:gd name="connsiteX2" fmla="*/ 1627195 w 3614027"/>
              <a:gd name="connsiteY2" fmla="*/ 245740 h 3408802"/>
              <a:gd name="connsiteX3" fmla="*/ 977043 w 3614027"/>
              <a:gd name="connsiteY3" fmla="*/ 695983 h 3408802"/>
              <a:gd name="connsiteX4" fmla="*/ 495326 w 3614027"/>
              <a:gd name="connsiteY4" fmla="*/ 1285705 h 3408802"/>
              <a:gd name="connsiteX5" fmla="*/ 144608 w 3614027"/>
              <a:gd name="connsiteY5" fmla="*/ 1874109 h 3408802"/>
              <a:gd name="connsiteX6" fmla="*/ 22424 w 3614027"/>
              <a:gd name="connsiteY6" fmla="*/ 2665098 h 3408802"/>
              <a:gd name="connsiteX7" fmla="*/ 470482 w 3614027"/>
              <a:gd name="connsiteY7" fmla="*/ 3272542 h 3408802"/>
              <a:gd name="connsiteX8" fmla="*/ 1298077 w 3614027"/>
              <a:gd name="connsiteY8" fmla="*/ 3393131 h 3408802"/>
              <a:gd name="connsiteX9" fmla="*/ 2193260 w 3614027"/>
              <a:gd name="connsiteY9" fmla="*/ 3024390 h 3408802"/>
              <a:gd name="connsiteX10" fmla="*/ 2871441 w 3614027"/>
              <a:gd name="connsiteY10" fmla="*/ 2406838 h 3408802"/>
              <a:gd name="connsiteX11" fmla="*/ 3331093 w 3614027"/>
              <a:gd name="connsiteY11" fmla="*/ 1618169 h 3408802"/>
              <a:gd name="connsiteX12" fmla="*/ 3614027 w 3614027"/>
              <a:gd name="connsiteY12" fmla="*/ 741367 h 3408802"/>
              <a:gd name="connsiteX0" fmla="*/ 3418094 w 3614027"/>
              <a:gd name="connsiteY0" fmla="*/ 34698 h 3397668"/>
              <a:gd name="connsiteX1" fmla="*/ 2385814 w 3614027"/>
              <a:gd name="connsiteY1" fmla="*/ 12337 h 3397668"/>
              <a:gd name="connsiteX2" fmla="*/ 1627195 w 3614027"/>
              <a:gd name="connsiteY2" fmla="*/ 245740 h 3397668"/>
              <a:gd name="connsiteX3" fmla="*/ 977043 w 3614027"/>
              <a:gd name="connsiteY3" fmla="*/ 695983 h 3397668"/>
              <a:gd name="connsiteX4" fmla="*/ 495326 w 3614027"/>
              <a:gd name="connsiteY4" fmla="*/ 1285705 h 3397668"/>
              <a:gd name="connsiteX5" fmla="*/ 144608 w 3614027"/>
              <a:gd name="connsiteY5" fmla="*/ 1874109 h 3397668"/>
              <a:gd name="connsiteX6" fmla="*/ 22424 w 3614027"/>
              <a:gd name="connsiteY6" fmla="*/ 2665098 h 3397668"/>
              <a:gd name="connsiteX7" fmla="*/ 470482 w 3614027"/>
              <a:gd name="connsiteY7" fmla="*/ 3272542 h 3397668"/>
              <a:gd name="connsiteX8" fmla="*/ 1298077 w 3614027"/>
              <a:gd name="connsiteY8" fmla="*/ 3380045 h 3397668"/>
              <a:gd name="connsiteX9" fmla="*/ 2193260 w 3614027"/>
              <a:gd name="connsiteY9" fmla="*/ 3024390 h 3397668"/>
              <a:gd name="connsiteX10" fmla="*/ 2871441 w 3614027"/>
              <a:gd name="connsiteY10" fmla="*/ 2406838 h 3397668"/>
              <a:gd name="connsiteX11" fmla="*/ 3331093 w 3614027"/>
              <a:gd name="connsiteY11" fmla="*/ 1618169 h 3397668"/>
              <a:gd name="connsiteX12" fmla="*/ 3614027 w 3614027"/>
              <a:gd name="connsiteY12" fmla="*/ 741367 h 3397668"/>
              <a:gd name="connsiteX0" fmla="*/ 3413408 w 3609341"/>
              <a:gd name="connsiteY0" fmla="*/ 34698 h 3385063"/>
              <a:gd name="connsiteX1" fmla="*/ 2381128 w 3609341"/>
              <a:gd name="connsiteY1" fmla="*/ 12337 h 3385063"/>
              <a:gd name="connsiteX2" fmla="*/ 1622509 w 3609341"/>
              <a:gd name="connsiteY2" fmla="*/ 245740 h 3385063"/>
              <a:gd name="connsiteX3" fmla="*/ 972357 w 3609341"/>
              <a:gd name="connsiteY3" fmla="*/ 695983 h 3385063"/>
              <a:gd name="connsiteX4" fmla="*/ 490640 w 3609341"/>
              <a:gd name="connsiteY4" fmla="*/ 1285705 h 3385063"/>
              <a:gd name="connsiteX5" fmla="*/ 139922 w 3609341"/>
              <a:gd name="connsiteY5" fmla="*/ 1874109 h 3385063"/>
              <a:gd name="connsiteX6" fmla="*/ 17738 w 3609341"/>
              <a:gd name="connsiteY6" fmla="*/ 2665098 h 3385063"/>
              <a:gd name="connsiteX7" fmla="*/ 400859 w 3609341"/>
              <a:gd name="connsiteY7" fmla="*/ 3194026 h 3385063"/>
              <a:gd name="connsiteX8" fmla="*/ 1293391 w 3609341"/>
              <a:gd name="connsiteY8" fmla="*/ 3380045 h 3385063"/>
              <a:gd name="connsiteX9" fmla="*/ 2188574 w 3609341"/>
              <a:gd name="connsiteY9" fmla="*/ 3024390 h 3385063"/>
              <a:gd name="connsiteX10" fmla="*/ 2866755 w 3609341"/>
              <a:gd name="connsiteY10" fmla="*/ 2406838 h 3385063"/>
              <a:gd name="connsiteX11" fmla="*/ 3326407 w 3609341"/>
              <a:gd name="connsiteY11" fmla="*/ 1618169 h 3385063"/>
              <a:gd name="connsiteX12" fmla="*/ 3609341 w 3609341"/>
              <a:gd name="connsiteY12" fmla="*/ 741367 h 3385063"/>
              <a:gd name="connsiteX0" fmla="*/ 3413408 w 3609341"/>
              <a:gd name="connsiteY0" fmla="*/ 34698 h 3359946"/>
              <a:gd name="connsiteX1" fmla="*/ 2381128 w 3609341"/>
              <a:gd name="connsiteY1" fmla="*/ 12337 h 3359946"/>
              <a:gd name="connsiteX2" fmla="*/ 1622509 w 3609341"/>
              <a:gd name="connsiteY2" fmla="*/ 245740 h 3359946"/>
              <a:gd name="connsiteX3" fmla="*/ 972357 w 3609341"/>
              <a:gd name="connsiteY3" fmla="*/ 695983 h 3359946"/>
              <a:gd name="connsiteX4" fmla="*/ 490640 w 3609341"/>
              <a:gd name="connsiteY4" fmla="*/ 1285705 h 3359946"/>
              <a:gd name="connsiteX5" fmla="*/ 139922 w 3609341"/>
              <a:gd name="connsiteY5" fmla="*/ 1874109 h 3359946"/>
              <a:gd name="connsiteX6" fmla="*/ 17738 w 3609341"/>
              <a:gd name="connsiteY6" fmla="*/ 2665098 h 3359946"/>
              <a:gd name="connsiteX7" fmla="*/ 400859 w 3609341"/>
              <a:gd name="connsiteY7" fmla="*/ 3194026 h 3359946"/>
              <a:gd name="connsiteX8" fmla="*/ 1280404 w 3609341"/>
              <a:gd name="connsiteY8" fmla="*/ 3353873 h 3359946"/>
              <a:gd name="connsiteX9" fmla="*/ 2188574 w 3609341"/>
              <a:gd name="connsiteY9" fmla="*/ 3024390 h 3359946"/>
              <a:gd name="connsiteX10" fmla="*/ 2866755 w 3609341"/>
              <a:gd name="connsiteY10" fmla="*/ 2406838 h 3359946"/>
              <a:gd name="connsiteX11" fmla="*/ 3326407 w 3609341"/>
              <a:gd name="connsiteY11" fmla="*/ 1618169 h 3359946"/>
              <a:gd name="connsiteX12" fmla="*/ 3609341 w 3609341"/>
              <a:gd name="connsiteY12" fmla="*/ 741367 h 3359946"/>
              <a:gd name="connsiteX0" fmla="*/ 3413408 w 3609341"/>
              <a:gd name="connsiteY0" fmla="*/ 34698 h 3364381"/>
              <a:gd name="connsiteX1" fmla="*/ 2381128 w 3609341"/>
              <a:gd name="connsiteY1" fmla="*/ 12337 h 3364381"/>
              <a:gd name="connsiteX2" fmla="*/ 1622509 w 3609341"/>
              <a:gd name="connsiteY2" fmla="*/ 245740 h 3364381"/>
              <a:gd name="connsiteX3" fmla="*/ 972357 w 3609341"/>
              <a:gd name="connsiteY3" fmla="*/ 695983 h 3364381"/>
              <a:gd name="connsiteX4" fmla="*/ 490640 w 3609341"/>
              <a:gd name="connsiteY4" fmla="*/ 1285705 h 3364381"/>
              <a:gd name="connsiteX5" fmla="*/ 139922 w 3609341"/>
              <a:gd name="connsiteY5" fmla="*/ 1874109 h 3364381"/>
              <a:gd name="connsiteX6" fmla="*/ 17738 w 3609341"/>
              <a:gd name="connsiteY6" fmla="*/ 2665098 h 3364381"/>
              <a:gd name="connsiteX7" fmla="*/ 400859 w 3609341"/>
              <a:gd name="connsiteY7" fmla="*/ 3194026 h 3364381"/>
              <a:gd name="connsiteX8" fmla="*/ 1280404 w 3609341"/>
              <a:gd name="connsiteY8" fmla="*/ 3353873 h 3364381"/>
              <a:gd name="connsiteX9" fmla="*/ 2188574 w 3609341"/>
              <a:gd name="connsiteY9" fmla="*/ 3024390 h 3364381"/>
              <a:gd name="connsiteX10" fmla="*/ 2866755 w 3609341"/>
              <a:gd name="connsiteY10" fmla="*/ 2406838 h 3364381"/>
              <a:gd name="connsiteX11" fmla="*/ 3326407 w 3609341"/>
              <a:gd name="connsiteY11" fmla="*/ 1618169 h 3364381"/>
              <a:gd name="connsiteX12" fmla="*/ 3609341 w 3609341"/>
              <a:gd name="connsiteY12" fmla="*/ 741367 h 3364381"/>
              <a:gd name="connsiteX0" fmla="*/ 3413408 w 3609341"/>
              <a:gd name="connsiteY0" fmla="*/ 34698 h 3364381"/>
              <a:gd name="connsiteX1" fmla="*/ 2381128 w 3609341"/>
              <a:gd name="connsiteY1" fmla="*/ 12337 h 3364381"/>
              <a:gd name="connsiteX2" fmla="*/ 1622509 w 3609341"/>
              <a:gd name="connsiteY2" fmla="*/ 245740 h 3364381"/>
              <a:gd name="connsiteX3" fmla="*/ 922204 w 3609341"/>
              <a:gd name="connsiteY3" fmla="*/ 607549 h 3364381"/>
              <a:gd name="connsiteX4" fmla="*/ 490640 w 3609341"/>
              <a:gd name="connsiteY4" fmla="*/ 1285705 h 3364381"/>
              <a:gd name="connsiteX5" fmla="*/ 139922 w 3609341"/>
              <a:gd name="connsiteY5" fmla="*/ 1874109 h 3364381"/>
              <a:gd name="connsiteX6" fmla="*/ 17738 w 3609341"/>
              <a:gd name="connsiteY6" fmla="*/ 2665098 h 3364381"/>
              <a:gd name="connsiteX7" fmla="*/ 400859 w 3609341"/>
              <a:gd name="connsiteY7" fmla="*/ 3194026 h 3364381"/>
              <a:gd name="connsiteX8" fmla="*/ 1280404 w 3609341"/>
              <a:gd name="connsiteY8" fmla="*/ 3353873 h 3364381"/>
              <a:gd name="connsiteX9" fmla="*/ 2188574 w 3609341"/>
              <a:gd name="connsiteY9" fmla="*/ 3024390 h 3364381"/>
              <a:gd name="connsiteX10" fmla="*/ 2866755 w 3609341"/>
              <a:gd name="connsiteY10" fmla="*/ 2406838 h 3364381"/>
              <a:gd name="connsiteX11" fmla="*/ 3326407 w 3609341"/>
              <a:gd name="connsiteY11" fmla="*/ 1618169 h 3364381"/>
              <a:gd name="connsiteX12" fmla="*/ 3609341 w 3609341"/>
              <a:gd name="connsiteY12" fmla="*/ 741367 h 3364381"/>
              <a:gd name="connsiteX0" fmla="*/ 3413408 w 3609341"/>
              <a:gd name="connsiteY0" fmla="*/ 34698 h 3364381"/>
              <a:gd name="connsiteX1" fmla="*/ 2381128 w 3609341"/>
              <a:gd name="connsiteY1" fmla="*/ 12337 h 3364381"/>
              <a:gd name="connsiteX2" fmla="*/ 1622509 w 3609341"/>
              <a:gd name="connsiteY2" fmla="*/ 245740 h 3364381"/>
              <a:gd name="connsiteX3" fmla="*/ 922204 w 3609341"/>
              <a:gd name="connsiteY3" fmla="*/ 607549 h 3364381"/>
              <a:gd name="connsiteX4" fmla="*/ 490640 w 3609341"/>
              <a:gd name="connsiteY4" fmla="*/ 1285705 h 3364381"/>
              <a:gd name="connsiteX5" fmla="*/ 139922 w 3609341"/>
              <a:gd name="connsiteY5" fmla="*/ 1874109 h 3364381"/>
              <a:gd name="connsiteX6" fmla="*/ 17738 w 3609341"/>
              <a:gd name="connsiteY6" fmla="*/ 2665098 h 3364381"/>
              <a:gd name="connsiteX7" fmla="*/ 400859 w 3609341"/>
              <a:gd name="connsiteY7" fmla="*/ 3194026 h 3364381"/>
              <a:gd name="connsiteX8" fmla="*/ 1280404 w 3609341"/>
              <a:gd name="connsiteY8" fmla="*/ 3353873 h 3364381"/>
              <a:gd name="connsiteX9" fmla="*/ 2188574 w 3609341"/>
              <a:gd name="connsiteY9" fmla="*/ 3024390 h 3364381"/>
              <a:gd name="connsiteX10" fmla="*/ 2866755 w 3609341"/>
              <a:gd name="connsiteY10" fmla="*/ 2406838 h 3364381"/>
              <a:gd name="connsiteX11" fmla="*/ 3326407 w 3609341"/>
              <a:gd name="connsiteY11" fmla="*/ 1618169 h 3364381"/>
              <a:gd name="connsiteX12" fmla="*/ 3609341 w 3609341"/>
              <a:gd name="connsiteY12" fmla="*/ 741367 h 3364381"/>
              <a:gd name="connsiteX0" fmla="*/ 3413408 w 3609341"/>
              <a:gd name="connsiteY0" fmla="*/ 34698 h 3364381"/>
              <a:gd name="connsiteX1" fmla="*/ 2381128 w 3609341"/>
              <a:gd name="connsiteY1" fmla="*/ 12337 h 3364381"/>
              <a:gd name="connsiteX2" fmla="*/ 1622509 w 3609341"/>
              <a:gd name="connsiteY2" fmla="*/ 245740 h 3364381"/>
              <a:gd name="connsiteX3" fmla="*/ 922204 w 3609341"/>
              <a:gd name="connsiteY3" fmla="*/ 607549 h 3364381"/>
              <a:gd name="connsiteX4" fmla="*/ 490640 w 3609341"/>
              <a:gd name="connsiteY4" fmla="*/ 1285705 h 3364381"/>
              <a:gd name="connsiteX5" fmla="*/ 139922 w 3609341"/>
              <a:gd name="connsiteY5" fmla="*/ 1874109 h 3364381"/>
              <a:gd name="connsiteX6" fmla="*/ 17738 w 3609341"/>
              <a:gd name="connsiteY6" fmla="*/ 2665098 h 3364381"/>
              <a:gd name="connsiteX7" fmla="*/ 400859 w 3609341"/>
              <a:gd name="connsiteY7" fmla="*/ 3194026 h 3364381"/>
              <a:gd name="connsiteX8" fmla="*/ 1280404 w 3609341"/>
              <a:gd name="connsiteY8" fmla="*/ 3353873 h 3364381"/>
              <a:gd name="connsiteX9" fmla="*/ 2188574 w 3609341"/>
              <a:gd name="connsiteY9" fmla="*/ 3024390 h 3364381"/>
              <a:gd name="connsiteX10" fmla="*/ 2866755 w 3609341"/>
              <a:gd name="connsiteY10" fmla="*/ 2406838 h 3364381"/>
              <a:gd name="connsiteX11" fmla="*/ 3326407 w 3609341"/>
              <a:gd name="connsiteY11" fmla="*/ 1618169 h 3364381"/>
              <a:gd name="connsiteX12" fmla="*/ 3609341 w 3609341"/>
              <a:gd name="connsiteY12" fmla="*/ 741367 h 3364381"/>
              <a:gd name="connsiteX0" fmla="*/ 3413408 w 3609341"/>
              <a:gd name="connsiteY0" fmla="*/ 34698 h 3364381"/>
              <a:gd name="connsiteX1" fmla="*/ 2381128 w 3609341"/>
              <a:gd name="connsiteY1" fmla="*/ 12337 h 3364381"/>
              <a:gd name="connsiteX2" fmla="*/ 1622509 w 3609341"/>
              <a:gd name="connsiteY2" fmla="*/ 245740 h 3364381"/>
              <a:gd name="connsiteX3" fmla="*/ 922204 w 3609341"/>
              <a:gd name="connsiteY3" fmla="*/ 607549 h 3364381"/>
              <a:gd name="connsiteX4" fmla="*/ 490640 w 3609341"/>
              <a:gd name="connsiteY4" fmla="*/ 1285705 h 3364381"/>
              <a:gd name="connsiteX5" fmla="*/ 139922 w 3609341"/>
              <a:gd name="connsiteY5" fmla="*/ 1874109 h 3364381"/>
              <a:gd name="connsiteX6" fmla="*/ 17738 w 3609341"/>
              <a:gd name="connsiteY6" fmla="*/ 2665098 h 3364381"/>
              <a:gd name="connsiteX7" fmla="*/ 400859 w 3609341"/>
              <a:gd name="connsiteY7" fmla="*/ 3194026 h 3364381"/>
              <a:gd name="connsiteX8" fmla="*/ 1280404 w 3609341"/>
              <a:gd name="connsiteY8" fmla="*/ 3353873 h 3364381"/>
              <a:gd name="connsiteX9" fmla="*/ 2188574 w 3609341"/>
              <a:gd name="connsiteY9" fmla="*/ 3024390 h 3364381"/>
              <a:gd name="connsiteX10" fmla="*/ 2866755 w 3609341"/>
              <a:gd name="connsiteY10" fmla="*/ 2406838 h 3364381"/>
              <a:gd name="connsiteX11" fmla="*/ 3326407 w 3609341"/>
              <a:gd name="connsiteY11" fmla="*/ 1618169 h 3364381"/>
              <a:gd name="connsiteX12" fmla="*/ 3609341 w 3609341"/>
              <a:gd name="connsiteY12" fmla="*/ 741367 h 3364381"/>
              <a:gd name="connsiteX0" fmla="*/ 3413408 w 3609341"/>
              <a:gd name="connsiteY0" fmla="*/ 34698 h 3364381"/>
              <a:gd name="connsiteX1" fmla="*/ 2381128 w 3609341"/>
              <a:gd name="connsiteY1" fmla="*/ 12337 h 3364381"/>
              <a:gd name="connsiteX2" fmla="*/ 1622509 w 3609341"/>
              <a:gd name="connsiteY2" fmla="*/ 245740 h 3364381"/>
              <a:gd name="connsiteX3" fmla="*/ 922204 w 3609341"/>
              <a:gd name="connsiteY3" fmla="*/ 607549 h 3364381"/>
              <a:gd name="connsiteX4" fmla="*/ 490640 w 3609341"/>
              <a:gd name="connsiteY4" fmla="*/ 1285705 h 3364381"/>
              <a:gd name="connsiteX5" fmla="*/ 139922 w 3609341"/>
              <a:gd name="connsiteY5" fmla="*/ 1874109 h 3364381"/>
              <a:gd name="connsiteX6" fmla="*/ 17738 w 3609341"/>
              <a:gd name="connsiteY6" fmla="*/ 2665098 h 3364381"/>
              <a:gd name="connsiteX7" fmla="*/ 400859 w 3609341"/>
              <a:gd name="connsiteY7" fmla="*/ 3194026 h 3364381"/>
              <a:gd name="connsiteX8" fmla="*/ 1280404 w 3609341"/>
              <a:gd name="connsiteY8" fmla="*/ 3353873 h 3364381"/>
              <a:gd name="connsiteX9" fmla="*/ 2188574 w 3609341"/>
              <a:gd name="connsiteY9" fmla="*/ 3024390 h 3364381"/>
              <a:gd name="connsiteX10" fmla="*/ 2866755 w 3609341"/>
              <a:gd name="connsiteY10" fmla="*/ 2406838 h 3364381"/>
              <a:gd name="connsiteX11" fmla="*/ 3326407 w 3609341"/>
              <a:gd name="connsiteY11" fmla="*/ 1618169 h 3364381"/>
              <a:gd name="connsiteX12" fmla="*/ 3609341 w 3609341"/>
              <a:gd name="connsiteY12" fmla="*/ 741367 h 3364381"/>
              <a:gd name="connsiteX0" fmla="*/ 3413408 w 3609341"/>
              <a:gd name="connsiteY0" fmla="*/ 34698 h 3364381"/>
              <a:gd name="connsiteX1" fmla="*/ 2381128 w 3609341"/>
              <a:gd name="connsiteY1" fmla="*/ 12337 h 3364381"/>
              <a:gd name="connsiteX2" fmla="*/ 1622509 w 3609341"/>
              <a:gd name="connsiteY2" fmla="*/ 245740 h 3364381"/>
              <a:gd name="connsiteX3" fmla="*/ 922204 w 3609341"/>
              <a:gd name="connsiteY3" fmla="*/ 607549 h 3364381"/>
              <a:gd name="connsiteX4" fmla="*/ 490640 w 3609341"/>
              <a:gd name="connsiteY4" fmla="*/ 1285705 h 3364381"/>
              <a:gd name="connsiteX5" fmla="*/ 139922 w 3609341"/>
              <a:gd name="connsiteY5" fmla="*/ 1874109 h 3364381"/>
              <a:gd name="connsiteX6" fmla="*/ 17738 w 3609341"/>
              <a:gd name="connsiteY6" fmla="*/ 2665098 h 3364381"/>
              <a:gd name="connsiteX7" fmla="*/ 400859 w 3609341"/>
              <a:gd name="connsiteY7" fmla="*/ 3194026 h 3364381"/>
              <a:gd name="connsiteX8" fmla="*/ 1280404 w 3609341"/>
              <a:gd name="connsiteY8" fmla="*/ 3353873 h 3364381"/>
              <a:gd name="connsiteX9" fmla="*/ 2188574 w 3609341"/>
              <a:gd name="connsiteY9" fmla="*/ 3024390 h 3364381"/>
              <a:gd name="connsiteX10" fmla="*/ 2866755 w 3609341"/>
              <a:gd name="connsiteY10" fmla="*/ 2406838 h 3364381"/>
              <a:gd name="connsiteX11" fmla="*/ 3326407 w 3609341"/>
              <a:gd name="connsiteY11" fmla="*/ 1618169 h 3364381"/>
              <a:gd name="connsiteX12" fmla="*/ 3609341 w 3609341"/>
              <a:gd name="connsiteY12" fmla="*/ 741367 h 3364381"/>
              <a:gd name="connsiteX0" fmla="*/ 3406795 w 3602728"/>
              <a:gd name="connsiteY0" fmla="*/ 34698 h 3364381"/>
              <a:gd name="connsiteX1" fmla="*/ 2374515 w 3602728"/>
              <a:gd name="connsiteY1" fmla="*/ 12337 h 3364381"/>
              <a:gd name="connsiteX2" fmla="*/ 1615896 w 3602728"/>
              <a:gd name="connsiteY2" fmla="*/ 245740 h 3364381"/>
              <a:gd name="connsiteX3" fmla="*/ 915591 w 3602728"/>
              <a:gd name="connsiteY3" fmla="*/ 607549 h 3364381"/>
              <a:gd name="connsiteX4" fmla="*/ 446412 w 3602728"/>
              <a:gd name="connsiteY4" fmla="*/ 1222538 h 3364381"/>
              <a:gd name="connsiteX5" fmla="*/ 133309 w 3602728"/>
              <a:gd name="connsiteY5" fmla="*/ 1874109 h 3364381"/>
              <a:gd name="connsiteX6" fmla="*/ 11125 w 3602728"/>
              <a:gd name="connsiteY6" fmla="*/ 2665098 h 3364381"/>
              <a:gd name="connsiteX7" fmla="*/ 394246 w 3602728"/>
              <a:gd name="connsiteY7" fmla="*/ 3194026 h 3364381"/>
              <a:gd name="connsiteX8" fmla="*/ 1273791 w 3602728"/>
              <a:gd name="connsiteY8" fmla="*/ 3353873 h 3364381"/>
              <a:gd name="connsiteX9" fmla="*/ 2181961 w 3602728"/>
              <a:gd name="connsiteY9" fmla="*/ 3024390 h 3364381"/>
              <a:gd name="connsiteX10" fmla="*/ 2860142 w 3602728"/>
              <a:gd name="connsiteY10" fmla="*/ 2406838 h 3364381"/>
              <a:gd name="connsiteX11" fmla="*/ 3319794 w 3602728"/>
              <a:gd name="connsiteY11" fmla="*/ 1618169 h 3364381"/>
              <a:gd name="connsiteX12" fmla="*/ 3602728 w 3602728"/>
              <a:gd name="connsiteY12" fmla="*/ 741367 h 3364381"/>
              <a:gd name="connsiteX0" fmla="*/ 3406795 w 3602728"/>
              <a:gd name="connsiteY0" fmla="*/ 34698 h 3364381"/>
              <a:gd name="connsiteX1" fmla="*/ 2374515 w 3602728"/>
              <a:gd name="connsiteY1" fmla="*/ 12337 h 3364381"/>
              <a:gd name="connsiteX2" fmla="*/ 1615896 w 3602728"/>
              <a:gd name="connsiteY2" fmla="*/ 245740 h 3364381"/>
              <a:gd name="connsiteX3" fmla="*/ 915591 w 3602728"/>
              <a:gd name="connsiteY3" fmla="*/ 607549 h 3364381"/>
              <a:gd name="connsiteX4" fmla="*/ 446412 w 3602728"/>
              <a:gd name="connsiteY4" fmla="*/ 1222538 h 3364381"/>
              <a:gd name="connsiteX5" fmla="*/ 133309 w 3602728"/>
              <a:gd name="connsiteY5" fmla="*/ 1874109 h 3364381"/>
              <a:gd name="connsiteX6" fmla="*/ 11125 w 3602728"/>
              <a:gd name="connsiteY6" fmla="*/ 2665098 h 3364381"/>
              <a:gd name="connsiteX7" fmla="*/ 394246 w 3602728"/>
              <a:gd name="connsiteY7" fmla="*/ 3194026 h 3364381"/>
              <a:gd name="connsiteX8" fmla="*/ 1273791 w 3602728"/>
              <a:gd name="connsiteY8" fmla="*/ 3353873 h 3364381"/>
              <a:gd name="connsiteX9" fmla="*/ 2181961 w 3602728"/>
              <a:gd name="connsiteY9" fmla="*/ 3024390 h 3364381"/>
              <a:gd name="connsiteX10" fmla="*/ 2860142 w 3602728"/>
              <a:gd name="connsiteY10" fmla="*/ 2406838 h 3364381"/>
              <a:gd name="connsiteX11" fmla="*/ 3319794 w 3602728"/>
              <a:gd name="connsiteY11" fmla="*/ 1618169 h 3364381"/>
              <a:gd name="connsiteX12" fmla="*/ 3602728 w 3602728"/>
              <a:gd name="connsiteY12" fmla="*/ 741367 h 3364381"/>
              <a:gd name="connsiteX0" fmla="*/ 3406795 w 3602728"/>
              <a:gd name="connsiteY0" fmla="*/ 31167 h 3360850"/>
              <a:gd name="connsiteX1" fmla="*/ 2374515 w 3602728"/>
              <a:gd name="connsiteY1" fmla="*/ 8806 h 3360850"/>
              <a:gd name="connsiteX2" fmla="*/ 1603358 w 3602728"/>
              <a:gd name="connsiteY2" fmla="*/ 191675 h 3360850"/>
              <a:gd name="connsiteX3" fmla="*/ 915591 w 3602728"/>
              <a:gd name="connsiteY3" fmla="*/ 604018 h 3360850"/>
              <a:gd name="connsiteX4" fmla="*/ 446412 w 3602728"/>
              <a:gd name="connsiteY4" fmla="*/ 1219007 h 3360850"/>
              <a:gd name="connsiteX5" fmla="*/ 133309 w 3602728"/>
              <a:gd name="connsiteY5" fmla="*/ 1870578 h 3360850"/>
              <a:gd name="connsiteX6" fmla="*/ 11125 w 3602728"/>
              <a:gd name="connsiteY6" fmla="*/ 2661567 h 3360850"/>
              <a:gd name="connsiteX7" fmla="*/ 394246 w 3602728"/>
              <a:gd name="connsiteY7" fmla="*/ 3190495 h 3360850"/>
              <a:gd name="connsiteX8" fmla="*/ 1273791 w 3602728"/>
              <a:gd name="connsiteY8" fmla="*/ 3350342 h 3360850"/>
              <a:gd name="connsiteX9" fmla="*/ 2181961 w 3602728"/>
              <a:gd name="connsiteY9" fmla="*/ 3020859 h 3360850"/>
              <a:gd name="connsiteX10" fmla="*/ 2860142 w 3602728"/>
              <a:gd name="connsiteY10" fmla="*/ 2403307 h 3360850"/>
              <a:gd name="connsiteX11" fmla="*/ 3319794 w 3602728"/>
              <a:gd name="connsiteY11" fmla="*/ 1614638 h 3360850"/>
              <a:gd name="connsiteX12" fmla="*/ 3602728 w 3602728"/>
              <a:gd name="connsiteY12" fmla="*/ 737836 h 3360850"/>
              <a:gd name="connsiteX0" fmla="*/ 3406795 w 3602728"/>
              <a:gd name="connsiteY0" fmla="*/ 31167 h 3360850"/>
              <a:gd name="connsiteX1" fmla="*/ 2374515 w 3602728"/>
              <a:gd name="connsiteY1" fmla="*/ 8806 h 3360850"/>
              <a:gd name="connsiteX2" fmla="*/ 1603358 w 3602728"/>
              <a:gd name="connsiteY2" fmla="*/ 191675 h 3360850"/>
              <a:gd name="connsiteX3" fmla="*/ 915591 w 3602728"/>
              <a:gd name="connsiteY3" fmla="*/ 604018 h 3360850"/>
              <a:gd name="connsiteX4" fmla="*/ 446412 w 3602728"/>
              <a:gd name="connsiteY4" fmla="*/ 1219007 h 3360850"/>
              <a:gd name="connsiteX5" fmla="*/ 133309 w 3602728"/>
              <a:gd name="connsiteY5" fmla="*/ 1870578 h 3360850"/>
              <a:gd name="connsiteX6" fmla="*/ 11125 w 3602728"/>
              <a:gd name="connsiteY6" fmla="*/ 2661567 h 3360850"/>
              <a:gd name="connsiteX7" fmla="*/ 394246 w 3602728"/>
              <a:gd name="connsiteY7" fmla="*/ 3190495 h 3360850"/>
              <a:gd name="connsiteX8" fmla="*/ 1273791 w 3602728"/>
              <a:gd name="connsiteY8" fmla="*/ 3350342 h 3360850"/>
              <a:gd name="connsiteX9" fmla="*/ 2181961 w 3602728"/>
              <a:gd name="connsiteY9" fmla="*/ 3020859 h 3360850"/>
              <a:gd name="connsiteX10" fmla="*/ 2860142 w 3602728"/>
              <a:gd name="connsiteY10" fmla="*/ 2403307 h 3360850"/>
              <a:gd name="connsiteX11" fmla="*/ 3319794 w 3602728"/>
              <a:gd name="connsiteY11" fmla="*/ 1614638 h 3360850"/>
              <a:gd name="connsiteX12" fmla="*/ 3602728 w 3602728"/>
              <a:gd name="connsiteY12" fmla="*/ 737836 h 3360850"/>
              <a:gd name="connsiteX0" fmla="*/ 3406795 w 3602728"/>
              <a:gd name="connsiteY0" fmla="*/ 20755 h 3350438"/>
              <a:gd name="connsiteX1" fmla="*/ 2399592 w 3602728"/>
              <a:gd name="connsiteY1" fmla="*/ 11027 h 3350438"/>
              <a:gd name="connsiteX2" fmla="*/ 1603358 w 3602728"/>
              <a:gd name="connsiteY2" fmla="*/ 181263 h 3350438"/>
              <a:gd name="connsiteX3" fmla="*/ 915591 w 3602728"/>
              <a:gd name="connsiteY3" fmla="*/ 593606 h 3350438"/>
              <a:gd name="connsiteX4" fmla="*/ 446412 w 3602728"/>
              <a:gd name="connsiteY4" fmla="*/ 1208595 h 3350438"/>
              <a:gd name="connsiteX5" fmla="*/ 133309 w 3602728"/>
              <a:gd name="connsiteY5" fmla="*/ 1860166 h 3350438"/>
              <a:gd name="connsiteX6" fmla="*/ 11125 w 3602728"/>
              <a:gd name="connsiteY6" fmla="*/ 2651155 h 3350438"/>
              <a:gd name="connsiteX7" fmla="*/ 394246 w 3602728"/>
              <a:gd name="connsiteY7" fmla="*/ 3180083 h 3350438"/>
              <a:gd name="connsiteX8" fmla="*/ 1273791 w 3602728"/>
              <a:gd name="connsiteY8" fmla="*/ 3339930 h 3350438"/>
              <a:gd name="connsiteX9" fmla="*/ 2181961 w 3602728"/>
              <a:gd name="connsiteY9" fmla="*/ 3010447 h 3350438"/>
              <a:gd name="connsiteX10" fmla="*/ 2860142 w 3602728"/>
              <a:gd name="connsiteY10" fmla="*/ 2392895 h 3350438"/>
              <a:gd name="connsiteX11" fmla="*/ 3319794 w 3602728"/>
              <a:gd name="connsiteY11" fmla="*/ 1604226 h 3350438"/>
              <a:gd name="connsiteX12" fmla="*/ 3602728 w 3602728"/>
              <a:gd name="connsiteY12" fmla="*/ 727424 h 3350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02728" h="3350438">
                <a:moveTo>
                  <a:pt x="3406795" y="20755"/>
                </a:moveTo>
                <a:cubicBezTo>
                  <a:pt x="3100394" y="13714"/>
                  <a:pt x="2700165" y="-15724"/>
                  <a:pt x="2399592" y="11027"/>
                </a:cubicBezTo>
                <a:cubicBezTo>
                  <a:pt x="2099019" y="37778"/>
                  <a:pt x="1850692" y="84167"/>
                  <a:pt x="1603358" y="181263"/>
                </a:cubicBezTo>
                <a:cubicBezTo>
                  <a:pt x="1356025" y="278360"/>
                  <a:pt x="1108415" y="422384"/>
                  <a:pt x="915591" y="593606"/>
                </a:cubicBezTo>
                <a:cubicBezTo>
                  <a:pt x="722767" y="764828"/>
                  <a:pt x="589331" y="984869"/>
                  <a:pt x="446412" y="1208595"/>
                </a:cubicBezTo>
                <a:cubicBezTo>
                  <a:pt x="303493" y="1432321"/>
                  <a:pt x="205857" y="1619739"/>
                  <a:pt x="133309" y="1860166"/>
                </a:cubicBezTo>
                <a:cubicBezTo>
                  <a:pt x="60761" y="2100593"/>
                  <a:pt x="-32365" y="2431169"/>
                  <a:pt x="11125" y="2651155"/>
                </a:cubicBezTo>
                <a:cubicBezTo>
                  <a:pt x="54615" y="2871141"/>
                  <a:pt x="183802" y="3065287"/>
                  <a:pt x="394246" y="3180083"/>
                </a:cubicBezTo>
                <a:cubicBezTo>
                  <a:pt x="604690" y="3294879"/>
                  <a:pt x="923889" y="3381289"/>
                  <a:pt x="1273791" y="3339930"/>
                </a:cubicBezTo>
                <a:cubicBezTo>
                  <a:pt x="1623693" y="3298571"/>
                  <a:pt x="1917569" y="3168286"/>
                  <a:pt x="2181961" y="3010447"/>
                </a:cubicBezTo>
                <a:cubicBezTo>
                  <a:pt x="2446353" y="2852608"/>
                  <a:pt x="2670503" y="2627265"/>
                  <a:pt x="2860142" y="2392895"/>
                </a:cubicBezTo>
                <a:cubicBezTo>
                  <a:pt x="3049781" y="2158525"/>
                  <a:pt x="3200359" y="1899252"/>
                  <a:pt x="3319794" y="1604226"/>
                </a:cubicBezTo>
                <a:cubicBezTo>
                  <a:pt x="3439229" y="1309200"/>
                  <a:pt x="3480293" y="1204745"/>
                  <a:pt x="3602728" y="727424"/>
                </a:cubicBezTo>
              </a:path>
            </a:pathLst>
          </a:custGeom>
          <a:noFill/>
          <a:ln w="76200">
            <a:solidFill>
              <a:schemeClr val="accent2"/>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5729">
              <a:defRPr/>
            </a:pPr>
            <a:endParaRPr kumimoji="1" lang="ja-JP" altLang="en-US" sz="1243">
              <a:solidFill>
                <a:prstClr val="white"/>
              </a:solidFill>
              <a:latin typeface="UD デジタル 教科書体 NK-R" panose="02020400000000000000" pitchFamily="18" charset="-128"/>
              <a:ea typeface="UD デジタル 教科書体 NK-R" panose="02020400000000000000" pitchFamily="18" charset="-128"/>
            </a:endParaRPr>
          </a:p>
        </p:txBody>
      </p:sp>
      <p:sp>
        <p:nvSpPr>
          <p:cNvPr id="36" name="テキスト ボックス 35">
            <a:extLst>
              <a:ext uri="{FF2B5EF4-FFF2-40B4-BE49-F238E27FC236}">
                <a16:creationId xmlns:a16="http://schemas.microsoft.com/office/drawing/2014/main" id="{55A736E8-F2A5-40DF-B19D-60C6B4012D28}"/>
              </a:ext>
            </a:extLst>
          </p:cNvPr>
          <p:cNvSpPr txBox="1"/>
          <p:nvPr/>
        </p:nvSpPr>
        <p:spPr>
          <a:xfrm>
            <a:off x="210698" y="3596112"/>
            <a:ext cx="2232000" cy="492443"/>
          </a:xfrm>
          <a:prstGeom prst="rect">
            <a:avLst/>
          </a:prstGeom>
          <a:ln w="25400">
            <a:solidFill>
              <a:schemeClr val="accent6"/>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defTabSz="315729">
              <a:defRPr/>
            </a:pPr>
            <a:r>
              <a:rPr kumimoji="1" lang="ja-JP" altLang="en-US" sz="1200" dirty="0">
                <a:solidFill>
                  <a:prstClr val="black"/>
                </a:solidFill>
                <a:latin typeface="UD デジタル 教科書体 NK-R" panose="02020400000000000000" pitchFamily="18" charset="-128"/>
                <a:ea typeface="UD デジタル 教科書体 NK-R" panose="02020400000000000000" pitchFamily="18" charset="-128"/>
              </a:rPr>
              <a:t>隣接府県・西日本等との連携</a:t>
            </a:r>
            <a:endParaRPr kumimoji="1" lang="en-US" altLang="ja-JP" sz="1200" dirty="0">
              <a:solidFill>
                <a:prstClr val="black"/>
              </a:solidFill>
              <a:latin typeface="UD デジタル 教科書体 NK-R" panose="02020400000000000000" pitchFamily="18" charset="-128"/>
              <a:ea typeface="UD デジタル 教科書体 NK-R" panose="02020400000000000000" pitchFamily="18" charset="-128"/>
            </a:endParaRPr>
          </a:p>
          <a:p>
            <a:pPr algn="ctr" defTabSz="315729">
              <a:defRPr/>
            </a:pPr>
            <a:r>
              <a:rPr kumimoji="1" lang="ja-JP" altLang="en-US" sz="1200" b="1" dirty="0">
                <a:solidFill>
                  <a:prstClr val="black"/>
                </a:solidFill>
                <a:latin typeface="UD デジタル 教科書体 NK-R" panose="02020400000000000000" pitchFamily="18" charset="-128"/>
                <a:ea typeface="UD デジタル 教科書体 NK-R" panose="02020400000000000000" pitchFamily="18" charset="-128"/>
              </a:rPr>
              <a:t>② </a:t>
            </a:r>
            <a:r>
              <a:rPr kumimoji="1"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“広げる“</a:t>
            </a:r>
          </a:p>
        </p:txBody>
      </p:sp>
      <p:sp>
        <p:nvSpPr>
          <p:cNvPr id="37" name="正方形/長方形 36">
            <a:extLst>
              <a:ext uri="{FF2B5EF4-FFF2-40B4-BE49-F238E27FC236}">
                <a16:creationId xmlns:a16="http://schemas.microsoft.com/office/drawing/2014/main" id="{9CFBA695-3867-423A-825D-A21FE0056A8A}"/>
              </a:ext>
            </a:extLst>
          </p:cNvPr>
          <p:cNvSpPr/>
          <p:nvPr/>
        </p:nvSpPr>
        <p:spPr>
          <a:xfrm>
            <a:off x="227954" y="4084184"/>
            <a:ext cx="4140000" cy="580167"/>
          </a:xfrm>
          <a:prstGeom prst="rect">
            <a:avLst/>
          </a:prstGeom>
          <a:solidFill>
            <a:schemeClr val="accent6">
              <a:lumMod val="40000"/>
              <a:lumOff val="6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719" rIns="49719" rtlCol="0" anchor="ctr"/>
          <a:lstStyle/>
          <a:p>
            <a:pPr algn="just" defTabSz="315729">
              <a:defRPr/>
            </a:pP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海上交通や自転車等の連携による瀬戸内・淡路島等との回遊性向上</a:t>
            </a:r>
            <a:endPar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endParaRPr>
          </a:p>
          <a:p>
            <a:pPr algn="just" defTabSz="315729">
              <a:defRPr/>
            </a:pP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歴史街道等を活用した近隣府県との連携</a:t>
            </a:r>
            <a:endPar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endParaRPr>
          </a:p>
          <a:p>
            <a:pPr algn="just" defTabSz="315729">
              <a:defRPr/>
            </a:pP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大阪広域ベイエリアが一体となった国内外への情報発信　　　など</a:t>
            </a:r>
          </a:p>
        </p:txBody>
      </p:sp>
      <p:sp>
        <p:nvSpPr>
          <p:cNvPr id="38" name="テキスト ボックス 37"/>
          <p:cNvSpPr txBox="1"/>
          <p:nvPr/>
        </p:nvSpPr>
        <p:spPr>
          <a:xfrm>
            <a:off x="4875370" y="8179221"/>
            <a:ext cx="1803016" cy="215444"/>
          </a:xfrm>
          <a:prstGeom prst="rect">
            <a:avLst/>
          </a:prstGeom>
          <a:noFill/>
          <a:ln>
            <a:noFill/>
          </a:ln>
        </p:spPr>
        <p:txBody>
          <a:bodyPr wrap="square" rtlCol="0">
            <a:spAutoFit/>
          </a:bodyPr>
          <a:lstStyle/>
          <a:p>
            <a:pPr defTabSz="315729">
              <a:defRPr/>
            </a:pP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出典：地理院タイルを加工して作成</a:t>
            </a:r>
            <a:endPar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フリーフォーム 60">
            <a:extLst>
              <a:ext uri="{FF2B5EF4-FFF2-40B4-BE49-F238E27FC236}">
                <a16:creationId xmlns:a16="http://schemas.microsoft.com/office/drawing/2014/main" id="{77836187-D761-419D-8379-1312BE4B53AC}"/>
              </a:ext>
            </a:extLst>
          </p:cNvPr>
          <p:cNvSpPr/>
          <p:nvPr/>
        </p:nvSpPr>
        <p:spPr>
          <a:xfrm rot="20885822">
            <a:off x="2754021" y="4665638"/>
            <a:ext cx="3120798" cy="2928428"/>
          </a:xfrm>
          <a:custGeom>
            <a:avLst/>
            <a:gdLst>
              <a:gd name="connsiteX0" fmla="*/ 2911927 w 3120798"/>
              <a:gd name="connsiteY0" fmla="*/ 18992 h 2928428"/>
              <a:gd name="connsiteX1" fmla="*/ 3030375 w 3120798"/>
              <a:gd name="connsiteY1" fmla="*/ 158352 h 2928428"/>
              <a:gd name="connsiteX2" fmla="*/ 3120798 w 3120798"/>
              <a:gd name="connsiteY2" fmla="*/ 571569 h 2928428"/>
              <a:gd name="connsiteX3" fmla="*/ 3057476 w 3120798"/>
              <a:gd name="connsiteY3" fmla="*/ 1100486 h 2928428"/>
              <a:gd name="connsiteX4" fmla="*/ 2979853 w 3120798"/>
              <a:gd name="connsiteY4" fmla="*/ 1136339 h 2928428"/>
              <a:gd name="connsiteX5" fmla="*/ 2963668 w 3120798"/>
              <a:gd name="connsiteY5" fmla="*/ 1137283 h 2928428"/>
              <a:gd name="connsiteX6" fmla="*/ 2964745 w 3120798"/>
              <a:gd name="connsiteY6" fmla="*/ 1155046 h 2928428"/>
              <a:gd name="connsiteX7" fmla="*/ 2745900 w 3120798"/>
              <a:gd name="connsiteY7" fmla="*/ 1487322 h 2928428"/>
              <a:gd name="connsiteX8" fmla="*/ 2523329 w 3120798"/>
              <a:gd name="connsiteY8" fmla="*/ 1705432 h 2928428"/>
              <a:gd name="connsiteX9" fmla="*/ 2459918 w 3120798"/>
              <a:gd name="connsiteY9" fmla="*/ 1758601 h 2928428"/>
              <a:gd name="connsiteX10" fmla="*/ 2417489 w 3120798"/>
              <a:gd name="connsiteY10" fmla="*/ 1791376 h 2928428"/>
              <a:gd name="connsiteX11" fmla="*/ 2416948 w 3120798"/>
              <a:gd name="connsiteY11" fmla="*/ 1795385 h 2928428"/>
              <a:gd name="connsiteX12" fmla="*/ 2168060 w 3120798"/>
              <a:gd name="connsiteY12" fmla="*/ 2060223 h 2928428"/>
              <a:gd name="connsiteX13" fmla="*/ 1974791 w 3120798"/>
              <a:gd name="connsiteY13" fmla="*/ 2225764 h 2928428"/>
              <a:gd name="connsiteX14" fmla="*/ 1934340 w 3120798"/>
              <a:gd name="connsiteY14" fmla="*/ 2259612 h 2928428"/>
              <a:gd name="connsiteX15" fmla="*/ 1919200 w 3120798"/>
              <a:gd name="connsiteY15" fmla="*/ 2268764 h 2928428"/>
              <a:gd name="connsiteX16" fmla="*/ 1911884 w 3120798"/>
              <a:gd name="connsiteY16" fmla="*/ 2276047 h 2928428"/>
              <a:gd name="connsiteX17" fmla="*/ 1832972 w 3120798"/>
              <a:gd name="connsiteY17" fmla="*/ 2335031 h 2928428"/>
              <a:gd name="connsiteX18" fmla="*/ 1376786 w 3120798"/>
              <a:gd name="connsiteY18" fmla="*/ 2668027 h 2928428"/>
              <a:gd name="connsiteX19" fmla="*/ 1305723 w 3120798"/>
              <a:gd name="connsiteY19" fmla="*/ 2673263 h 2928428"/>
              <a:gd name="connsiteX20" fmla="*/ 1294993 w 3120798"/>
              <a:gd name="connsiteY20" fmla="*/ 2667476 h 2928428"/>
              <a:gd name="connsiteX21" fmla="*/ 1282781 w 3120798"/>
              <a:gd name="connsiteY21" fmla="*/ 2673923 h 2928428"/>
              <a:gd name="connsiteX22" fmla="*/ 740129 w 3120798"/>
              <a:gd name="connsiteY22" fmla="*/ 2890661 h 2928428"/>
              <a:gd name="connsiteX23" fmla="*/ 370792 w 3120798"/>
              <a:gd name="connsiteY23" fmla="*/ 2928428 h 2928428"/>
              <a:gd name="connsiteX24" fmla="*/ 75766 w 3120798"/>
              <a:gd name="connsiteY24" fmla="*/ 2851389 h 2928428"/>
              <a:gd name="connsiteX25" fmla="*/ 0 w 3120798"/>
              <a:gd name="connsiteY25" fmla="*/ 2661934 h 2928428"/>
              <a:gd name="connsiteX26" fmla="*/ 104487 w 3120798"/>
              <a:gd name="connsiteY26" fmla="*/ 2519446 h 2928428"/>
              <a:gd name="connsiteX27" fmla="*/ 567359 w 3120798"/>
              <a:gd name="connsiteY27" fmla="*/ 2508896 h 2928428"/>
              <a:gd name="connsiteX28" fmla="*/ 871534 w 3120798"/>
              <a:gd name="connsiteY28" fmla="*/ 2465252 h 2928428"/>
              <a:gd name="connsiteX29" fmla="*/ 1007863 w 3120798"/>
              <a:gd name="connsiteY29" fmla="*/ 2392714 h 2928428"/>
              <a:gd name="connsiteX30" fmla="*/ 1061958 w 3120798"/>
              <a:gd name="connsiteY30" fmla="*/ 2362608 h 2928428"/>
              <a:gd name="connsiteX31" fmla="*/ 856191 w 3120798"/>
              <a:gd name="connsiteY31" fmla="*/ 2094499 h 2928428"/>
              <a:gd name="connsiteX32" fmla="*/ 921986 w 3120798"/>
              <a:gd name="connsiteY32" fmla="*/ 1843587 h 2928428"/>
              <a:gd name="connsiteX33" fmla="*/ 1229573 w 3120798"/>
              <a:gd name="connsiteY33" fmla="*/ 1693636 h 2928428"/>
              <a:gd name="connsiteX34" fmla="*/ 1521509 w 3120798"/>
              <a:gd name="connsiteY34" fmla="*/ 1784926 h 2928428"/>
              <a:gd name="connsiteX35" fmla="*/ 1637305 w 3120798"/>
              <a:gd name="connsiteY35" fmla="*/ 1866389 h 2928428"/>
              <a:gd name="connsiteX36" fmla="*/ 1727227 w 3120798"/>
              <a:gd name="connsiteY36" fmla="*/ 1905658 h 2928428"/>
              <a:gd name="connsiteX37" fmla="*/ 1743776 w 3120798"/>
              <a:gd name="connsiteY37" fmla="*/ 1886053 h 2928428"/>
              <a:gd name="connsiteX38" fmla="*/ 2065516 w 3120798"/>
              <a:gd name="connsiteY38" fmla="*/ 1480454 h 2928428"/>
              <a:gd name="connsiteX39" fmla="*/ 2075609 w 3120798"/>
              <a:gd name="connsiteY39" fmla="*/ 1475322 h 2928428"/>
              <a:gd name="connsiteX40" fmla="*/ 2088309 w 3120798"/>
              <a:gd name="connsiteY40" fmla="*/ 1450483 h 2928428"/>
              <a:gd name="connsiteX41" fmla="*/ 2131008 w 3120798"/>
              <a:gd name="connsiteY41" fmla="*/ 1373059 h 2928428"/>
              <a:gd name="connsiteX42" fmla="*/ 2313259 w 3120798"/>
              <a:gd name="connsiteY42" fmla="*/ 1095364 h 2928428"/>
              <a:gd name="connsiteX43" fmla="*/ 2339175 w 3120798"/>
              <a:gd name="connsiteY43" fmla="*/ 1031654 h 2928428"/>
              <a:gd name="connsiteX44" fmla="*/ 2343927 w 3120798"/>
              <a:gd name="connsiteY44" fmla="*/ 1012643 h 2928428"/>
              <a:gd name="connsiteX45" fmla="*/ 2322048 w 3120798"/>
              <a:gd name="connsiteY45" fmla="*/ 1002631 h 2928428"/>
              <a:gd name="connsiteX46" fmla="*/ 2085083 w 3120798"/>
              <a:gd name="connsiteY46" fmla="*/ 637251 h 2928428"/>
              <a:gd name="connsiteX47" fmla="*/ 2409944 w 3120798"/>
              <a:gd name="connsiteY47" fmla="*/ 267559 h 2928428"/>
              <a:gd name="connsiteX48" fmla="*/ 2741695 w 3120798"/>
              <a:gd name="connsiteY48" fmla="*/ 0 h 2928428"/>
              <a:gd name="connsiteX49" fmla="*/ 2840455 w 3120798"/>
              <a:gd name="connsiteY49" fmla="*/ 4970 h 2928428"/>
              <a:gd name="connsiteX50" fmla="*/ 2911927 w 3120798"/>
              <a:gd name="connsiteY50" fmla="*/ 18992 h 29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120798" h="2928428">
                <a:moveTo>
                  <a:pt x="2911927" y="18992"/>
                </a:moveTo>
                <a:cubicBezTo>
                  <a:pt x="2979275" y="39042"/>
                  <a:pt x="3030375" y="79259"/>
                  <a:pt x="3030375" y="158352"/>
                </a:cubicBezTo>
                <a:cubicBezTo>
                  <a:pt x="3060853" y="298685"/>
                  <a:pt x="3109527" y="408081"/>
                  <a:pt x="3120798" y="571569"/>
                </a:cubicBezTo>
                <a:cubicBezTo>
                  <a:pt x="3101835" y="767857"/>
                  <a:pt x="3137247" y="935616"/>
                  <a:pt x="3057476" y="1100486"/>
                </a:cubicBezTo>
                <a:cubicBezTo>
                  <a:pt x="3036151" y="1118950"/>
                  <a:pt x="3009600" y="1130162"/>
                  <a:pt x="2979853" y="1136339"/>
                </a:cubicBezTo>
                <a:lnTo>
                  <a:pt x="2963668" y="1137283"/>
                </a:lnTo>
                <a:lnTo>
                  <a:pt x="2964745" y="1155046"/>
                </a:lnTo>
                <a:cubicBezTo>
                  <a:pt x="2960486" y="1252394"/>
                  <a:pt x="2819469" y="1395590"/>
                  <a:pt x="2745900" y="1487322"/>
                </a:cubicBezTo>
                <a:cubicBezTo>
                  <a:pt x="2672331" y="1579053"/>
                  <a:pt x="2622396" y="1611738"/>
                  <a:pt x="2523329" y="1705432"/>
                </a:cubicBezTo>
                <a:cubicBezTo>
                  <a:pt x="2498158" y="1726279"/>
                  <a:pt x="2477855" y="1743703"/>
                  <a:pt x="2459918" y="1758601"/>
                </a:cubicBezTo>
                <a:lnTo>
                  <a:pt x="2417489" y="1791376"/>
                </a:lnTo>
                <a:lnTo>
                  <a:pt x="2416948" y="1795385"/>
                </a:lnTo>
                <a:cubicBezTo>
                  <a:pt x="2385958" y="1887756"/>
                  <a:pt x="2233304" y="1991811"/>
                  <a:pt x="2168060" y="2060223"/>
                </a:cubicBezTo>
                <a:cubicBezTo>
                  <a:pt x="2093497" y="2138408"/>
                  <a:pt x="2054764" y="2173814"/>
                  <a:pt x="1974791" y="2225764"/>
                </a:cubicBezTo>
                <a:cubicBezTo>
                  <a:pt x="1966069" y="2234567"/>
                  <a:pt x="1951901" y="2246847"/>
                  <a:pt x="1934340" y="2259612"/>
                </a:cubicBezTo>
                <a:lnTo>
                  <a:pt x="1919200" y="2268764"/>
                </a:lnTo>
                <a:lnTo>
                  <a:pt x="1911884" y="2276047"/>
                </a:lnTo>
                <a:cubicBezTo>
                  <a:pt x="1886452" y="2297290"/>
                  <a:pt x="1859162" y="2317120"/>
                  <a:pt x="1832972" y="2335031"/>
                </a:cubicBezTo>
                <a:cubicBezTo>
                  <a:pt x="1675874" y="2436269"/>
                  <a:pt x="1533883" y="2566788"/>
                  <a:pt x="1376786" y="2668027"/>
                </a:cubicBezTo>
                <a:cubicBezTo>
                  <a:pt x="1351553" y="2680383"/>
                  <a:pt x="1327852" y="2680944"/>
                  <a:pt x="1305723" y="2673263"/>
                </a:cubicBezTo>
                <a:lnTo>
                  <a:pt x="1294993" y="2667476"/>
                </a:lnTo>
                <a:lnTo>
                  <a:pt x="1282781" y="2673923"/>
                </a:lnTo>
                <a:cubicBezTo>
                  <a:pt x="1113199" y="2799053"/>
                  <a:pt x="892128" y="2848243"/>
                  <a:pt x="740129" y="2890661"/>
                </a:cubicBezTo>
                <a:lnTo>
                  <a:pt x="370792" y="2928428"/>
                </a:lnTo>
                <a:cubicBezTo>
                  <a:pt x="260065" y="2921882"/>
                  <a:pt x="121758" y="2919801"/>
                  <a:pt x="75766" y="2851389"/>
                </a:cubicBezTo>
                <a:cubicBezTo>
                  <a:pt x="29773" y="2782978"/>
                  <a:pt x="34160" y="2777268"/>
                  <a:pt x="0" y="2661934"/>
                </a:cubicBezTo>
                <a:cubicBezTo>
                  <a:pt x="8926" y="2591935"/>
                  <a:pt x="9928" y="2544952"/>
                  <a:pt x="104487" y="2519446"/>
                </a:cubicBezTo>
                <a:cubicBezTo>
                  <a:pt x="199047" y="2493939"/>
                  <a:pt x="439518" y="2517928"/>
                  <a:pt x="567359" y="2508896"/>
                </a:cubicBezTo>
                <a:cubicBezTo>
                  <a:pt x="695200" y="2499864"/>
                  <a:pt x="752728" y="2502668"/>
                  <a:pt x="871534" y="2465252"/>
                </a:cubicBezTo>
                <a:cubicBezTo>
                  <a:pt x="922633" y="2439593"/>
                  <a:pt x="966191" y="2415907"/>
                  <a:pt x="1007863" y="2392714"/>
                </a:cubicBezTo>
                <a:lnTo>
                  <a:pt x="1061958" y="2362608"/>
                </a:lnTo>
                <a:lnTo>
                  <a:pt x="856191" y="2094499"/>
                </a:lnTo>
                <a:cubicBezTo>
                  <a:pt x="806909" y="1993859"/>
                  <a:pt x="821055" y="1893011"/>
                  <a:pt x="921986" y="1843587"/>
                </a:cubicBezTo>
                <a:lnTo>
                  <a:pt x="1229573" y="1693636"/>
                </a:lnTo>
                <a:cubicBezTo>
                  <a:pt x="1330505" y="1644212"/>
                  <a:pt x="1413799" y="1683132"/>
                  <a:pt x="1521509" y="1784926"/>
                </a:cubicBezTo>
                <a:cubicBezTo>
                  <a:pt x="1556481" y="1819078"/>
                  <a:pt x="1595805" y="1844833"/>
                  <a:pt x="1637305" y="1866389"/>
                </a:cubicBezTo>
                <a:lnTo>
                  <a:pt x="1727227" y="1905658"/>
                </a:lnTo>
                <a:lnTo>
                  <a:pt x="1743776" y="1886053"/>
                </a:lnTo>
                <a:cubicBezTo>
                  <a:pt x="1834526" y="1769827"/>
                  <a:pt x="1963657" y="1554789"/>
                  <a:pt x="2065516" y="1480454"/>
                </a:cubicBezTo>
                <a:lnTo>
                  <a:pt x="2075609" y="1475322"/>
                </a:lnTo>
                <a:lnTo>
                  <a:pt x="2088309" y="1450483"/>
                </a:lnTo>
                <a:cubicBezTo>
                  <a:pt x="2100123" y="1429486"/>
                  <a:pt x="2114333" y="1404818"/>
                  <a:pt x="2131008" y="1373059"/>
                </a:cubicBezTo>
                <a:cubicBezTo>
                  <a:pt x="2219170" y="1256071"/>
                  <a:pt x="2261832" y="1185046"/>
                  <a:pt x="2313259" y="1095364"/>
                </a:cubicBezTo>
                <a:cubicBezTo>
                  <a:pt x="2326115" y="1072944"/>
                  <a:pt x="2333543" y="1052041"/>
                  <a:pt x="2339175" y="1031654"/>
                </a:cubicBezTo>
                <a:lnTo>
                  <a:pt x="2343927" y="1012643"/>
                </a:lnTo>
                <a:lnTo>
                  <a:pt x="2322048" y="1002631"/>
                </a:lnTo>
                <a:cubicBezTo>
                  <a:pt x="2219515" y="943878"/>
                  <a:pt x="2118115" y="783221"/>
                  <a:pt x="2085083" y="637251"/>
                </a:cubicBezTo>
                <a:cubicBezTo>
                  <a:pt x="2118444" y="500694"/>
                  <a:pt x="2267598" y="373144"/>
                  <a:pt x="2409944" y="267559"/>
                </a:cubicBezTo>
                <a:cubicBezTo>
                  <a:pt x="2522605" y="192281"/>
                  <a:pt x="2615489" y="43280"/>
                  <a:pt x="2741695" y="0"/>
                </a:cubicBezTo>
                <a:cubicBezTo>
                  <a:pt x="2773490" y="0"/>
                  <a:pt x="2807429" y="1109"/>
                  <a:pt x="2840455" y="4970"/>
                </a:cubicBezTo>
                <a:cubicBezTo>
                  <a:pt x="2865223" y="7865"/>
                  <a:pt x="2889478" y="12308"/>
                  <a:pt x="2911927" y="18992"/>
                </a:cubicBezTo>
                <a:close/>
              </a:path>
            </a:pathLst>
          </a:custGeom>
          <a:solidFill>
            <a:schemeClr val="accent1">
              <a:alpha val="5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15729">
              <a:defRPr/>
            </a:pPr>
            <a:endParaRPr kumimoji="1" lang="en-US" altLang="ja-JP" sz="493" b="1"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50" name="正方形/長方形 49">
            <a:extLst>
              <a:ext uri="{FF2B5EF4-FFF2-40B4-BE49-F238E27FC236}">
                <a16:creationId xmlns:a16="http://schemas.microsoft.com/office/drawing/2014/main" id="{6E07E5DA-F61A-443B-9177-6CC0C7067DFC}"/>
              </a:ext>
            </a:extLst>
          </p:cNvPr>
          <p:cNvSpPr/>
          <p:nvPr/>
        </p:nvSpPr>
        <p:spPr>
          <a:xfrm>
            <a:off x="4826984" y="4843345"/>
            <a:ext cx="430900" cy="1795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5729">
              <a:defRPr/>
            </a:pPr>
            <a:r>
              <a:rPr kumimoji="1" lang="ja-JP" altLang="en-US" sz="900" b="1" dirty="0">
                <a:solidFill>
                  <a:prstClr val="black"/>
                </a:solidFill>
                <a:latin typeface="UD デジタル 教科書体 NK-R" panose="02020400000000000000" pitchFamily="18" charset="-128"/>
                <a:ea typeface="UD デジタル 教科書体 NK-R" panose="02020400000000000000" pitchFamily="18" charset="-128"/>
              </a:rPr>
              <a:t>夢洲</a:t>
            </a:r>
          </a:p>
        </p:txBody>
      </p:sp>
      <p:sp>
        <p:nvSpPr>
          <p:cNvPr id="52" name="フリーフォーム: 図形 138">
            <a:extLst>
              <a:ext uri="{FF2B5EF4-FFF2-40B4-BE49-F238E27FC236}">
                <a16:creationId xmlns:a16="http://schemas.microsoft.com/office/drawing/2014/main" id="{5FBCF80D-D6C5-4588-96ED-19AC1DB81C6B}"/>
              </a:ext>
            </a:extLst>
          </p:cNvPr>
          <p:cNvSpPr/>
          <p:nvPr/>
        </p:nvSpPr>
        <p:spPr>
          <a:xfrm rot="21061578">
            <a:off x="2742367" y="7500387"/>
            <a:ext cx="312991" cy="639741"/>
          </a:xfrm>
          <a:custGeom>
            <a:avLst/>
            <a:gdLst>
              <a:gd name="connsiteX0" fmla="*/ 206136 w 206136"/>
              <a:gd name="connsiteY0" fmla="*/ 0 h 849745"/>
              <a:gd name="connsiteX1" fmla="*/ 2936 w 206136"/>
              <a:gd name="connsiteY1" fmla="*/ 332509 h 849745"/>
              <a:gd name="connsiteX2" fmla="*/ 104536 w 206136"/>
              <a:gd name="connsiteY2" fmla="*/ 849745 h 849745"/>
            </a:gdLst>
            <a:ahLst/>
            <a:cxnLst>
              <a:cxn ang="0">
                <a:pos x="connsiteX0" y="connsiteY0"/>
              </a:cxn>
              <a:cxn ang="0">
                <a:pos x="connsiteX1" y="connsiteY1"/>
              </a:cxn>
              <a:cxn ang="0">
                <a:pos x="connsiteX2" y="connsiteY2"/>
              </a:cxn>
            </a:cxnLst>
            <a:rect l="l" t="t" r="r" b="b"/>
            <a:pathLst>
              <a:path w="206136" h="849745">
                <a:moveTo>
                  <a:pt x="206136" y="0"/>
                </a:moveTo>
                <a:cubicBezTo>
                  <a:pt x="113002" y="95442"/>
                  <a:pt x="19869" y="190885"/>
                  <a:pt x="2936" y="332509"/>
                </a:cubicBezTo>
                <a:cubicBezTo>
                  <a:pt x="-13997" y="474133"/>
                  <a:pt x="45269" y="661939"/>
                  <a:pt x="104536" y="849745"/>
                </a:cubicBezTo>
              </a:path>
            </a:pathLst>
          </a:custGeom>
          <a:noFill/>
          <a:ln w="127000">
            <a:solidFill>
              <a:schemeClr val="accent6">
                <a:alpha val="60000"/>
              </a:schemeClr>
            </a:solidFill>
            <a:headEnd type="triangle"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5729">
              <a:defRPr/>
            </a:pPr>
            <a:endParaRPr kumimoji="1" lang="ja-JP" altLang="en-US" sz="1579">
              <a:solidFill>
                <a:prstClr val="white"/>
              </a:solidFill>
              <a:latin typeface="Calibri" panose="020F0502020204030204"/>
              <a:ea typeface="游ゴシック" panose="020B0400000000000000" pitchFamily="50" charset="-128"/>
            </a:endParaRPr>
          </a:p>
        </p:txBody>
      </p:sp>
      <p:sp>
        <p:nvSpPr>
          <p:cNvPr id="55" name="正方形/長方形 54">
            <a:extLst>
              <a:ext uri="{FF2B5EF4-FFF2-40B4-BE49-F238E27FC236}">
                <a16:creationId xmlns:a16="http://schemas.microsoft.com/office/drawing/2014/main" id="{9CFBA695-3867-423A-825D-A21FE0056A8A}"/>
              </a:ext>
            </a:extLst>
          </p:cNvPr>
          <p:cNvSpPr/>
          <p:nvPr/>
        </p:nvSpPr>
        <p:spPr>
          <a:xfrm>
            <a:off x="227954" y="2395149"/>
            <a:ext cx="5658342" cy="1091732"/>
          </a:xfrm>
          <a:prstGeom prst="rect">
            <a:avLst/>
          </a:prstGeom>
          <a:solidFill>
            <a:schemeClr val="accent1">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315729">
              <a:defRPr/>
            </a:pPr>
            <a:r>
              <a:rPr kumimoji="1" lang="en-US" altLang="ja-JP" sz="1100" dirty="0">
                <a:solidFill>
                  <a:prstClr val="black"/>
                </a:solidFill>
                <a:latin typeface="UD デジタル 教科書体 NK-R" panose="02020400000000000000" pitchFamily="18" charset="-128"/>
                <a:ea typeface="UD デジタル 教科書体 NK-R" panose="02020400000000000000" pitchFamily="18" charset="-128"/>
              </a:rPr>
              <a:t>【</a:t>
            </a:r>
            <a:r>
              <a:rPr kumimoji="1" lang="ja-JP" altLang="en-US" sz="1100" dirty="0">
                <a:solidFill>
                  <a:prstClr val="black"/>
                </a:solidFill>
                <a:latin typeface="UD デジタル 教科書体 NK-R" panose="02020400000000000000" pitchFamily="18" charset="-128"/>
                <a:ea typeface="UD デジタル 教科書体 NK-R" panose="02020400000000000000" pitchFamily="18" charset="-128"/>
              </a:rPr>
              <a:t>大阪湾</a:t>
            </a:r>
            <a:r>
              <a:rPr kumimoji="1" lang="en-US" altLang="ja-JP" sz="1100" dirty="0">
                <a:solidFill>
                  <a:prstClr val="black"/>
                </a:solidFill>
                <a:latin typeface="UD デジタル 教科書体 NK-R" panose="02020400000000000000" pitchFamily="18" charset="-128"/>
                <a:ea typeface="UD デジタル 教科書体 NK-R" panose="02020400000000000000" pitchFamily="18" charset="-128"/>
              </a:rPr>
              <a:t>】</a:t>
            </a:r>
          </a:p>
          <a:p>
            <a:pPr marL="85725" defTabSz="315729">
              <a:defRPr/>
            </a:pPr>
            <a:r>
              <a:rPr kumimoji="1" lang="ja-JP" altLang="en-US" sz="1100" dirty="0">
                <a:solidFill>
                  <a:prstClr val="black"/>
                </a:solidFill>
                <a:latin typeface="UD デジタル 教科書体 NK-R" panose="02020400000000000000" pitchFamily="18" charset="-128"/>
                <a:ea typeface="UD デジタル 教科書体 NK-R" panose="02020400000000000000" pitchFamily="18" charset="-128"/>
              </a:rPr>
              <a:t>産業（漁業振興、大阪産（もん）の活用）の活性化、大阪湾環境再生</a:t>
            </a:r>
            <a:endParaRPr kumimoji="1" lang="en-US" altLang="ja-JP" sz="1100" dirty="0">
              <a:solidFill>
                <a:prstClr val="black"/>
              </a:solidFill>
              <a:latin typeface="UD デジタル 教科書体 NK-R" panose="02020400000000000000" pitchFamily="18" charset="-128"/>
              <a:ea typeface="UD デジタル 教科書体 NK-R" panose="02020400000000000000" pitchFamily="18" charset="-128"/>
            </a:endParaRPr>
          </a:p>
          <a:p>
            <a:pPr marL="85725" defTabSz="315729">
              <a:defRPr/>
            </a:pPr>
            <a:r>
              <a:rPr kumimoji="1" lang="ja-JP" altLang="en-US" sz="1100" dirty="0">
                <a:solidFill>
                  <a:prstClr val="black"/>
                </a:solidFill>
                <a:latin typeface="UD デジタル 教科書体 NK-R" panose="02020400000000000000" pitchFamily="18" charset="-128"/>
                <a:ea typeface="UD デジタル 教科書体 NK-R" panose="02020400000000000000" pitchFamily="18" charset="-128"/>
              </a:rPr>
              <a:t>「大阪ブルー・オーシャン・ビジョン」の実現　　　など</a:t>
            </a:r>
            <a:endParaRPr kumimoji="1" lang="en-US" altLang="ja-JP" sz="1100" dirty="0">
              <a:solidFill>
                <a:prstClr val="black"/>
              </a:solidFill>
              <a:latin typeface="UD デジタル 教科書体 NK-R" panose="02020400000000000000" pitchFamily="18" charset="-128"/>
              <a:ea typeface="UD デジタル 教科書体 NK-R" panose="02020400000000000000" pitchFamily="18" charset="-128"/>
            </a:endParaRPr>
          </a:p>
          <a:p>
            <a:pPr defTabSz="315729">
              <a:defRPr/>
            </a:pPr>
            <a:r>
              <a:rPr kumimoji="1" lang="en-US" altLang="ja-JP" sz="1100" dirty="0">
                <a:solidFill>
                  <a:prstClr val="black"/>
                </a:solidFill>
                <a:latin typeface="UD デジタル 教科書体 NK-R" panose="02020400000000000000" pitchFamily="18" charset="-128"/>
                <a:ea typeface="UD デジタル 教科書体 NK-R" panose="02020400000000000000" pitchFamily="18" charset="-128"/>
              </a:rPr>
              <a:t>【</a:t>
            </a:r>
            <a:r>
              <a:rPr kumimoji="1" lang="ja-JP" altLang="en-US" sz="1100" dirty="0">
                <a:solidFill>
                  <a:prstClr val="black"/>
                </a:solidFill>
                <a:latin typeface="UD デジタル 教科書体 NK-R" panose="02020400000000000000" pitchFamily="18" charset="-128"/>
                <a:ea typeface="UD デジタル 教科書体 NK-R" panose="02020400000000000000" pitchFamily="18" charset="-128"/>
              </a:rPr>
              <a:t>臨海部</a:t>
            </a:r>
            <a:r>
              <a:rPr kumimoji="1" lang="en-US" altLang="ja-JP" sz="1100" dirty="0">
                <a:solidFill>
                  <a:prstClr val="black"/>
                </a:solidFill>
                <a:latin typeface="UD デジタル 教科書体 NK-R" panose="02020400000000000000" pitchFamily="18" charset="-128"/>
                <a:ea typeface="UD デジタル 教科書体 NK-R" panose="02020400000000000000" pitchFamily="18" charset="-128"/>
              </a:rPr>
              <a:t>】</a:t>
            </a:r>
          </a:p>
          <a:p>
            <a:pPr indent="85725" defTabSz="315729">
              <a:defRPr/>
            </a:pPr>
            <a:r>
              <a:rPr kumimoji="1" lang="ja-JP" altLang="en-US" sz="1100" dirty="0">
                <a:solidFill>
                  <a:prstClr val="black"/>
                </a:solidFill>
                <a:latin typeface="UD デジタル 教科書体 NK-R" panose="02020400000000000000" pitchFamily="18" charset="-128"/>
                <a:ea typeface="UD デジタル 教科書体 NK-R" panose="02020400000000000000" pitchFamily="18" charset="-128"/>
              </a:rPr>
              <a:t>地域資源等の個性をみがくとともに、価値を守り、新たな魅力を付加</a:t>
            </a:r>
            <a:endParaRPr kumimoji="1" lang="en-US" altLang="ja-JP" sz="1100" dirty="0">
              <a:solidFill>
                <a:prstClr val="black"/>
              </a:solidFill>
              <a:latin typeface="UD デジタル 教科書体 NK-R" panose="02020400000000000000" pitchFamily="18" charset="-128"/>
              <a:ea typeface="UD デジタル 教科書体 NK-R" panose="02020400000000000000" pitchFamily="18" charset="-128"/>
            </a:endParaRPr>
          </a:p>
          <a:p>
            <a:pPr indent="85725" defTabSz="315729">
              <a:defRPr/>
            </a:pPr>
            <a:r>
              <a:rPr kumimoji="1" lang="ja-JP" altLang="en-US" sz="1100" dirty="0">
                <a:solidFill>
                  <a:prstClr val="black"/>
                </a:solidFill>
                <a:latin typeface="UD デジタル 教科書体 NK-R" panose="02020400000000000000" pitchFamily="18" charset="-128"/>
                <a:ea typeface="UD デジタル 教科書体 NK-R" panose="02020400000000000000" pitchFamily="18" charset="-128"/>
              </a:rPr>
              <a:t>地域の特性に応じた、新たな資源・魅力を創出　　　　など</a:t>
            </a:r>
          </a:p>
        </p:txBody>
      </p:sp>
      <p:sp>
        <p:nvSpPr>
          <p:cNvPr id="56" name="テキスト ボックス 55">
            <a:extLst>
              <a:ext uri="{FF2B5EF4-FFF2-40B4-BE49-F238E27FC236}">
                <a16:creationId xmlns:a16="http://schemas.microsoft.com/office/drawing/2014/main" id="{0341614E-D526-4CBF-B682-F98552A6CB18}"/>
              </a:ext>
            </a:extLst>
          </p:cNvPr>
          <p:cNvSpPr txBox="1"/>
          <p:nvPr/>
        </p:nvSpPr>
        <p:spPr>
          <a:xfrm>
            <a:off x="210698" y="1894473"/>
            <a:ext cx="2317949" cy="492443"/>
          </a:xfrm>
          <a:prstGeom prst="rect">
            <a:avLst/>
          </a:prstGeom>
          <a:ln w="25400"/>
        </p:spPr>
        <p:style>
          <a:lnRef idx="2">
            <a:schemeClr val="accent1"/>
          </a:lnRef>
          <a:fillRef idx="1">
            <a:schemeClr val="lt1"/>
          </a:fillRef>
          <a:effectRef idx="0">
            <a:schemeClr val="accent1"/>
          </a:effectRef>
          <a:fontRef idx="minor">
            <a:schemeClr val="dk1"/>
          </a:fontRef>
        </p:style>
        <p:txBody>
          <a:bodyPr wrap="square" rtlCol="0">
            <a:spAutoFit/>
          </a:bodyPr>
          <a:lstStyle/>
          <a:p>
            <a:pPr indent="43852" algn="ctr" defTabSz="315729">
              <a:defRPr/>
            </a:pPr>
            <a:r>
              <a:rPr kumimoji="1" lang="ja-JP" altLang="en-US" sz="1200" dirty="0">
                <a:solidFill>
                  <a:prstClr val="black"/>
                </a:solidFill>
                <a:latin typeface="UD デジタル 教科書体 NK-R" panose="02020400000000000000" pitchFamily="18" charset="-128"/>
                <a:ea typeface="UD デジタル 教科書体 NK-R" panose="02020400000000000000" pitchFamily="18" charset="-128"/>
              </a:rPr>
              <a:t>地域資源・既存ストックの利活用</a:t>
            </a:r>
            <a:endParaRPr kumimoji="1" lang="en-US" altLang="ja-JP" sz="1200" dirty="0">
              <a:solidFill>
                <a:prstClr val="black"/>
              </a:solidFill>
              <a:latin typeface="UD デジタル 教科書体 NK-R" panose="02020400000000000000" pitchFamily="18" charset="-128"/>
              <a:ea typeface="UD デジタル 教科書体 NK-R" panose="02020400000000000000" pitchFamily="18" charset="-128"/>
            </a:endParaRPr>
          </a:p>
          <a:p>
            <a:pPr indent="43852" algn="ctr" defTabSz="315729">
              <a:defRPr/>
            </a:pPr>
            <a:r>
              <a:rPr kumimoji="1" lang="ja-JP" altLang="en-US" sz="1200" b="1" dirty="0">
                <a:solidFill>
                  <a:prstClr val="black"/>
                </a:solidFill>
                <a:latin typeface="UD デジタル 教科書体 NK-R" panose="02020400000000000000" pitchFamily="18" charset="-128"/>
                <a:ea typeface="UD デジタル 教科書体 NK-R" panose="02020400000000000000" pitchFamily="18" charset="-128"/>
              </a:rPr>
              <a:t>① </a:t>
            </a:r>
            <a:r>
              <a:rPr kumimoji="1"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“みがく”</a:t>
            </a:r>
          </a:p>
        </p:txBody>
      </p:sp>
      <p:sp>
        <p:nvSpPr>
          <p:cNvPr id="57" name="正方形/長方形 56">
            <a:extLst>
              <a:ext uri="{FF2B5EF4-FFF2-40B4-BE49-F238E27FC236}">
                <a16:creationId xmlns:a16="http://schemas.microsoft.com/office/drawing/2014/main" id="{6E07E5DA-F61A-443B-9177-6CC0C7067DFC}"/>
              </a:ext>
            </a:extLst>
          </p:cNvPr>
          <p:cNvSpPr/>
          <p:nvPr/>
        </p:nvSpPr>
        <p:spPr>
          <a:xfrm>
            <a:off x="3772565" y="6569537"/>
            <a:ext cx="430900" cy="1795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5729">
              <a:defRPr/>
            </a:pPr>
            <a:r>
              <a:rPr kumimoji="1" lang="ja-JP" altLang="en-US" sz="900" b="1" dirty="0">
                <a:solidFill>
                  <a:prstClr val="black"/>
                </a:solidFill>
                <a:latin typeface="UD デジタル 教科書体 NK-R" panose="02020400000000000000" pitchFamily="18" charset="-128"/>
                <a:ea typeface="UD デジタル 教科書体 NK-R" panose="02020400000000000000" pitchFamily="18" charset="-128"/>
              </a:rPr>
              <a:t>関空</a:t>
            </a:r>
          </a:p>
        </p:txBody>
      </p:sp>
      <p:sp>
        <p:nvSpPr>
          <p:cNvPr id="62" name="正方形/長方形 61">
            <a:extLst>
              <a:ext uri="{FF2B5EF4-FFF2-40B4-BE49-F238E27FC236}">
                <a16:creationId xmlns:a16="http://schemas.microsoft.com/office/drawing/2014/main" id="{9CFBA695-3867-423A-825D-A21FE0056A8A}"/>
              </a:ext>
            </a:extLst>
          </p:cNvPr>
          <p:cNvSpPr/>
          <p:nvPr/>
        </p:nvSpPr>
        <p:spPr>
          <a:xfrm>
            <a:off x="227954" y="9035702"/>
            <a:ext cx="4982093" cy="648000"/>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社会実験や初動期の支援により事業や活動を育てる</a:t>
            </a:r>
            <a:endParaRPr lang="en-US" altLang="ja-JP" sz="1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まちづくりの担い手となる人や組織を育てる</a:t>
            </a:r>
            <a:endParaRPr lang="en-US" altLang="ja-JP" sz="1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観光資源やまちのブランドを高め、府民・市民の海への関心や愛着を育てる　　　など</a:t>
            </a:r>
            <a:endParaRPr lang="en-US" altLang="ja-JP" sz="1100"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63" name="テキスト ボックス 62">
            <a:extLst>
              <a:ext uri="{FF2B5EF4-FFF2-40B4-BE49-F238E27FC236}">
                <a16:creationId xmlns:a16="http://schemas.microsoft.com/office/drawing/2014/main" id="{8389CFFC-A3C8-42D9-BDC3-6A0614EE7918}"/>
              </a:ext>
            </a:extLst>
          </p:cNvPr>
          <p:cNvSpPr txBox="1"/>
          <p:nvPr/>
        </p:nvSpPr>
        <p:spPr>
          <a:xfrm>
            <a:off x="210698" y="8527098"/>
            <a:ext cx="2372372" cy="492443"/>
          </a:xfrm>
          <a:prstGeom prst="rect">
            <a:avLst/>
          </a:prstGeom>
          <a:ln w="25400">
            <a:solidFill>
              <a:schemeClr val="accent4"/>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defTabSz="315729">
              <a:defRPr/>
            </a:pPr>
            <a:r>
              <a:rPr kumimoji="1" lang="ja-JP" altLang="en-US" sz="1200" dirty="0">
                <a:solidFill>
                  <a:prstClr val="black"/>
                </a:solidFill>
                <a:latin typeface="UD デジタル 教科書体 NK-R" panose="02020400000000000000" pitchFamily="18" charset="-128"/>
                <a:ea typeface="UD デジタル 教科書体 NK-R" panose="02020400000000000000" pitchFamily="18" charset="-128"/>
              </a:rPr>
              <a:t>人や組織、事業等の育成</a:t>
            </a:r>
            <a:endParaRPr kumimoji="1" lang="en-US" altLang="ja-JP" sz="1200" dirty="0">
              <a:solidFill>
                <a:prstClr val="black"/>
              </a:solidFill>
              <a:latin typeface="UD デジタル 教科書体 NK-R" panose="02020400000000000000" pitchFamily="18" charset="-128"/>
              <a:ea typeface="UD デジタル 教科書体 NK-R" panose="02020400000000000000" pitchFamily="18" charset="-128"/>
            </a:endParaRPr>
          </a:p>
          <a:p>
            <a:pPr algn="ctr" defTabSz="315729">
              <a:defRPr/>
            </a:pPr>
            <a:r>
              <a:rPr kumimoji="1" lang="ja-JP" altLang="en-US" sz="1200" b="1" dirty="0">
                <a:solidFill>
                  <a:prstClr val="black"/>
                </a:solidFill>
                <a:latin typeface="UD デジタル 教科書体 NK-R" panose="02020400000000000000" pitchFamily="18" charset="-128"/>
                <a:ea typeface="UD デジタル 教科書体 NK-R" panose="02020400000000000000" pitchFamily="18" charset="-128"/>
              </a:rPr>
              <a:t>③ </a:t>
            </a:r>
            <a:r>
              <a:rPr kumimoji="1"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“育てる“</a:t>
            </a:r>
          </a:p>
        </p:txBody>
      </p:sp>
      <p:sp>
        <p:nvSpPr>
          <p:cNvPr id="13" name="タイトル 12"/>
          <p:cNvSpPr>
            <a:spLocks noGrp="1"/>
          </p:cNvSpPr>
          <p:nvPr>
            <p:ph type="ctrTitle"/>
          </p:nvPr>
        </p:nvSpPr>
        <p:spPr/>
        <p:txBody>
          <a:bodyPr>
            <a:normAutofit/>
          </a:bodyPr>
          <a:lstStyle/>
          <a:p>
            <a:r>
              <a:rPr lang="ja-JP" altLang="en-US" dirty="0"/>
              <a:t>めざす姿の実現に向けた取組みの方向性</a:t>
            </a:r>
            <a:endParaRPr kumimoji="1" lang="ja-JP" altLang="en-US" dirty="0"/>
          </a:p>
        </p:txBody>
      </p:sp>
      <p:sp>
        <p:nvSpPr>
          <p:cNvPr id="58" name="スライド番号プレースホルダー 52"/>
          <p:cNvSpPr>
            <a:spLocks noGrp="1"/>
          </p:cNvSpPr>
          <p:nvPr>
            <p:ph type="sldNum" sz="quarter" idx="12"/>
          </p:nvPr>
        </p:nvSpPr>
        <p:spPr/>
        <p:txBody>
          <a:bodyPr/>
          <a:lstStyle/>
          <a:p>
            <a:r>
              <a:rPr kumimoji="1" lang="en-US" altLang="ja-JP" dirty="0"/>
              <a:t>5</a:t>
            </a:r>
            <a:endParaRPr kumimoji="1" lang="ja-JP" altLang="en-US" dirty="0"/>
          </a:p>
        </p:txBody>
      </p:sp>
      <p:sp>
        <p:nvSpPr>
          <p:cNvPr id="31" name="正方形/長方形 30">
            <a:extLst>
              <a:ext uri="{FF2B5EF4-FFF2-40B4-BE49-F238E27FC236}">
                <a16:creationId xmlns:a16="http://schemas.microsoft.com/office/drawing/2014/main" id="{7F61BAF8-3F50-4DA3-8DAD-097F317B10CD}"/>
              </a:ext>
            </a:extLst>
          </p:cNvPr>
          <p:cNvSpPr/>
          <p:nvPr/>
        </p:nvSpPr>
        <p:spPr>
          <a:xfrm>
            <a:off x="2478269" y="5744768"/>
            <a:ext cx="2192801" cy="738498"/>
          </a:xfrm>
          <a:prstGeom prst="rect">
            <a:avLst/>
          </a:prstGeom>
          <a:solidFill>
            <a:schemeClr val="accent4">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315729">
              <a:defRPr/>
            </a:pP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海上交通・鉄道・自転車等の連携による回遊性の向上</a:t>
            </a:r>
            <a:endPar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endParaRPr>
          </a:p>
          <a:p>
            <a:pPr algn="just" defTabSz="315729">
              <a:defRPr/>
            </a:pP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歴史街道、祭り・イベント、スポーツ施設等の連携による活性化　　など</a:t>
            </a:r>
          </a:p>
        </p:txBody>
      </p:sp>
      <p:sp>
        <p:nvSpPr>
          <p:cNvPr id="40" name="正方形/長方形 39">
            <a:extLst>
              <a:ext uri="{FF2B5EF4-FFF2-40B4-BE49-F238E27FC236}">
                <a16:creationId xmlns:a16="http://schemas.microsoft.com/office/drawing/2014/main" id="{54E66EB1-CD38-471C-A42F-1DD9C2F84DF3}"/>
              </a:ext>
            </a:extLst>
          </p:cNvPr>
          <p:cNvSpPr/>
          <p:nvPr/>
        </p:nvSpPr>
        <p:spPr>
          <a:xfrm>
            <a:off x="3509654" y="8067400"/>
            <a:ext cx="592648" cy="20006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5729">
              <a:defRPr/>
            </a:pPr>
            <a:r>
              <a:rPr kumimoji="1" lang="ja-JP" altLang="en-US" sz="900" dirty="0">
                <a:solidFill>
                  <a:prstClr val="black"/>
                </a:solidFill>
                <a:latin typeface="UD デジタル 教科書体 NK-R" panose="02020400000000000000" pitchFamily="18" charset="-128"/>
                <a:ea typeface="UD デジタル 教科書体 NK-R" panose="02020400000000000000" pitchFamily="18" charset="-128"/>
              </a:rPr>
              <a:t>和歌山</a:t>
            </a:r>
            <a:endParaRPr kumimoji="1" lang="en-US" altLang="ja-JP" sz="90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35" name="テキスト ボックス 34">
            <a:extLst>
              <a:ext uri="{FF2B5EF4-FFF2-40B4-BE49-F238E27FC236}">
                <a16:creationId xmlns:a16="http://schemas.microsoft.com/office/drawing/2014/main" id="{3F7B06BC-E42E-46C0-8119-7BCA69061BFF}"/>
              </a:ext>
            </a:extLst>
          </p:cNvPr>
          <p:cNvSpPr txBox="1"/>
          <p:nvPr/>
        </p:nvSpPr>
        <p:spPr>
          <a:xfrm>
            <a:off x="2464480" y="5250359"/>
            <a:ext cx="2206590" cy="492443"/>
          </a:xfrm>
          <a:prstGeom prst="rect">
            <a:avLst/>
          </a:prstGeom>
          <a:ln w="25400">
            <a:solidFill>
              <a:schemeClr val="accent2"/>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defTabSz="315729">
              <a:defRPr/>
            </a:pPr>
            <a:r>
              <a:rPr kumimoji="1" lang="ja-JP" altLang="en-US" sz="1200" dirty="0">
                <a:solidFill>
                  <a:prstClr val="black"/>
                </a:solidFill>
                <a:latin typeface="UD デジタル 教科書体 NK-R" panose="02020400000000000000" pitchFamily="18" charset="-128"/>
                <a:ea typeface="UD デジタル 教科書体 NK-R" panose="02020400000000000000" pitchFamily="18" charset="-128"/>
              </a:rPr>
              <a:t>地域資源の連携・ネットワーク化</a:t>
            </a:r>
            <a:endParaRPr kumimoji="1" lang="en-US" altLang="ja-JP" sz="1200" dirty="0">
              <a:solidFill>
                <a:prstClr val="black"/>
              </a:solidFill>
              <a:latin typeface="UD デジタル 教科書体 NK-R" panose="02020400000000000000" pitchFamily="18" charset="-128"/>
              <a:ea typeface="UD デジタル 教科書体 NK-R" panose="02020400000000000000" pitchFamily="18" charset="-128"/>
            </a:endParaRPr>
          </a:p>
          <a:p>
            <a:pPr algn="ctr" defTabSz="315729">
              <a:defRPr/>
            </a:pPr>
            <a:r>
              <a:rPr kumimoji="1" lang="ja-JP" altLang="en-US" sz="1200" b="1" dirty="0">
                <a:solidFill>
                  <a:prstClr val="black"/>
                </a:solidFill>
                <a:latin typeface="UD デジタル 教科書体 NK-R" panose="02020400000000000000" pitchFamily="18" charset="-128"/>
                <a:ea typeface="UD デジタル 教科書体 NK-R" panose="02020400000000000000" pitchFamily="18" charset="-128"/>
              </a:rPr>
              <a:t>② </a:t>
            </a:r>
            <a:r>
              <a:rPr kumimoji="1"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“つなぐ“</a:t>
            </a:r>
          </a:p>
        </p:txBody>
      </p:sp>
      <p:sp>
        <p:nvSpPr>
          <p:cNvPr id="39" name="矢印: 左右 140">
            <a:extLst>
              <a:ext uri="{FF2B5EF4-FFF2-40B4-BE49-F238E27FC236}">
                <a16:creationId xmlns:a16="http://schemas.microsoft.com/office/drawing/2014/main" id="{2422F6A7-B655-4519-9B98-8AB790E0520C}"/>
              </a:ext>
            </a:extLst>
          </p:cNvPr>
          <p:cNvSpPr/>
          <p:nvPr/>
        </p:nvSpPr>
        <p:spPr>
          <a:xfrm rot="2555390">
            <a:off x="4432660" y="7175825"/>
            <a:ext cx="316428" cy="230219"/>
          </a:xfrm>
          <a:prstGeom prst="leftRightArrow">
            <a:avLst/>
          </a:prstGeom>
          <a:solidFill>
            <a:schemeClr val="bg1">
              <a:alpha val="80000"/>
            </a:schemeClr>
          </a:solidFill>
          <a:ln w="25400">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defTabSz="315729">
              <a:defRPr/>
            </a:pPr>
            <a:endParaRPr kumimoji="1" lang="ja-JP" altLang="en-US" sz="1579">
              <a:solidFill>
                <a:prstClr val="white"/>
              </a:solidFill>
              <a:latin typeface="UD デジタル 教科書体 NK-R" panose="02020400000000000000" pitchFamily="18" charset="-128"/>
              <a:ea typeface="UD デジタル 教科書体 NK-R" panose="02020400000000000000" pitchFamily="18" charset="-128"/>
            </a:endParaRPr>
          </a:p>
        </p:txBody>
      </p:sp>
      <p:sp>
        <p:nvSpPr>
          <p:cNvPr id="41" name="正方形/長方形 40">
            <a:extLst>
              <a:ext uri="{FF2B5EF4-FFF2-40B4-BE49-F238E27FC236}">
                <a16:creationId xmlns:a16="http://schemas.microsoft.com/office/drawing/2014/main" id="{9CFBA695-3867-423A-825D-A21FE0056A8A}"/>
              </a:ext>
            </a:extLst>
          </p:cNvPr>
          <p:cNvSpPr/>
          <p:nvPr/>
        </p:nvSpPr>
        <p:spPr>
          <a:xfrm>
            <a:off x="4727180" y="7036028"/>
            <a:ext cx="2021140" cy="745797"/>
          </a:xfrm>
          <a:prstGeom prst="rect">
            <a:avLst/>
          </a:prstGeom>
          <a:solidFill>
            <a:schemeClr val="accent4">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315729">
              <a:defRPr/>
            </a:pPr>
            <a:r>
              <a:rPr kumimoji="1" lang="ja-JP" altLang="en-US" sz="1100" dirty="0">
                <a:solidFill>
                  <a:prstClr val="black"/>
                </a:solidFill>
                <a:latin typeface="UD デジタル 教科書体 NK-R" panose="02020400000000000000" pitchFamily="18" charset="-128"/>
                <a:ea typeface="UD デジタル 教科書体 NK-R" panose="02020400000000000000" pitchFamily="18" charset="-128"/>
              </a:rPr>
              <a:t>漁港（朝市・マルシェなど）等と内陸部の駅周辺商店街、歴史・文化地区等との連携による</a:t>
            </a:r>
            <a:endParaRPr kumimoji="1" lang="en-US" altLang="ja-JP" sz="1100" dirty="0">
              <a:solidFill>
                <a:prstClr val="black"/>
              </a:solidFill>
              <a:latin typeface="UD デジタル 教科書体 NK-R" panose="02020400000000000000" pitchFamily="18" charset="-128"/>
              <a:ea typeface="UD デジタル 教科書体 NK-R" panose="02020400000000000000" pitchFamily="18" charset="-128"/>
            </a:endParaRPr>
          </a:p>
          <a:p>
            <a:pPr algn="just" defTabSz="315729">
              <a:defRPr/>
            </a:pPr>
            <a:r>
              <a:rPr kumimoji="1" lang="ja-JP" altLang="en-US" sz="1100" dirty="0">
                <a:solidFill>
                  <a:prstClr val="black"/>
                </a:solidFill>
                <a:latin typeface="UD デジタル 教科書体 NK-R" panose="02020400000000000000" pitchFamily="18" charset="-128"/>
                <a:ea typeface="UD デジタル 教科書体 NK-R" panose="02020400000000000000" pitchFamily="18" charset="-128"/>
              </a:rPr>
              <a:t>相乗効果の創出</a:t>
            </a:r>
            <a:endParaRPr kumimoji="1" lang="en-US" altLang="ja-JP" sz="110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42" name="テキスト ボックス 41">
            <a:extLst>
              <a:ext uri="{FF2B5EF4-FFF2-40B4-BE49-F238E27FC236}">
                <a16:creationId xmlns:a16="http://schemas.microsoft.com/office/drawing/2014/main" id="{8389CFFC-A3C8-42D9-BDC3-6A0614EE7918}"/>
              </a:ext>
            </a:extLst>
          </p:cNvPr>
          <p:cNvSpPr txBox="1"/>
          <p:nvPr/>
        </p:nvSpPr>
        <p:spPr>
          <a:xfrm>
            <a:off x="4407453" y="6534181"/>
            <a:ext cx="2340000" cy="492443"/>
          </a:xfrm>
          <a:prstGeom prst="rect">
            <a:avLst/>
          </a:prstGeom>
          <a:ln w="25400">
            <a:solidFill>
              <a:schemeClr val="accent2"/>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defTabSz="315729">
              <a:defRPr/>
            </a:pPr>
            <a:r>
              <a:rPr kumimoji="1" lang="ja-JP" altLang="en-US" sz="1200" dirty="0">
                <a:solidFill>
                  <a:prstClr val="black"/>
                </a:solidFill>
                <a:latin typeface="UD デジタル 教科書体 NK-R" panose="02020400000000000000" pitchFamily="18" charset="-128"/>
                <a:ea typeface="UD デジタル 教科書体 NK-R" panose="02020400000000000000" pitchFamily="18" charset="-128"/>
              </a:rPr>
              <a:t>背後地域との連携・ネットワーク化</a:t>
            </a:r>
            <a:endParaRPr kumimoji="1" lang="en-US" altLang="ja-JP" sz="1200" dirty="0">
              <a:solidFill>
                <a:prstClr val="black"/>
              </a:solidFill>
              <a:latin typeface="UD デジタル 教科書体 NK-R" panose="02020400000000000000" pitchFamily="18" charset="-128"/>
              <a:ea typeface="UD デジタル 教科書体 NK-R" panose="02020400000000000000" pitchFamily="18" charset="-128"/>
            </a:endParaRPr>
          </a:p>
          <a:p>
            <a:pPr algn="ctr" defTabSz="315729">
              <a:defRPr/>
            </a:pPr>
            <a:r>
              <a:rPr kumimoji="1" lang="ja-JP" altLang="en-US" sz="1200" b="1" dirty="0">
                <a:solidFill>
                  <a:prstClr val="black"/>
                </a:solidFill>
                <a:latin typeface="UD デジタル 教科書体 NK-R" panose="02020400000000000000" pitchFamily="18" charset="-128"/>
                <a:ea typeface="UD デジタル 教科書体 NK-R" panose="02020400000000000000" pitchFamily="18" charset="-128"/>
              </a:rPr>
              <a:t>② </a:t>
            </a:r>
            <a:r>
              <a:rPr kumimoji="1"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“つなぐ“</a:t>
            </a:r>
          </a:p>
        </p:txBody>
      </p:sp>
    </p:spTree>
    <p:extLst>
      <p:ext uri="{BB962C8B-B14F-4D97-AF65-F5344CB8AC3E}">
        <p14:creationId xmlns:p14="http://schemas.microsoft.com/office/powerpoint/2010/main" val="40552374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ctrTitle"/>
          </p:nvPr>
        </p:nvSpPr>
        <p:spPr/>
        <p:txBody>
          <a:bodyPr/>
          <a:lstStyle/>
          <a:p>
            <a:r>
              <a:rPr kumimoji="1" lang="ja-JP" altLang="en-US" dirty="0"/>
              <a:t>① </a:t>
            </a:r>
            <a:r>
              <a:rPr kumimoji="1" lang="en-US" altLang="ja-JP" dirty="0"/>
              <a:t>“</a:t>
            </a:r>
            <a:r>
              <a:rPr kumimoji="1" lang="ja-JP" altLang="en-US" dirty="0"/>
              <a:t>みがく”取組み</a:t>
            </a:r>
          </a:p>
        </p:txBody>
      </p:sp>
      <p:sp>
        <p:nvSpPr>
          <p:cNvPr id="4" name="正方形/長方形 3">
            <a:extLst>
              <a:ext uri="{FF2B5EF4-FFF2-40B4-BE49-F238E27FC236}">
                <a16:creationId xmlns:a16="http://schemas.microsoft.com/office/drawing/2014/main" id="{59467E22-9A9F-46F9-8D4C-F641D7CF0734}"/>
              </a:ext>
            </a:extLst>
          </p:cNvPr>
          <p:cNvSpPr/>
          <p:nvPr/>
        </p:nvSpPr>
        <p:spPr>
          <a:xfrm>
            <a:off x="29408" y="1506899"/>
            <a:ext cx="5039311" cy="1615827"/>
          </a:xfrm>
          <a:prstGeom prst="rect">
            <a:avLst/>
          </a:prstGeom>
        </p:spPr>
        <p:txBody>
          <a:bodyPr wrap="square">
            <a:spAutoFit/>
          </a:bodyPr>
          <a:lstStyle/>
          <a:p>
            <a:pPr marL="288000" indent="-144000" algn="just"/>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○オンリーワンのエンターテイメントや世界遺産をはじめとした歴史・文化資源の活用による国際的な観光拠点の形成</a:t>
            </a:r>
            <a:endParaRPr lang="en-US" altLang="ja-JP"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marL="288000" indent="-144000" algn="just"/>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○大規模な緑地やスポーツ施設を活用し、国内外から人が集まるイベントや国際的なスポーツ大会の誘致</a:t>
            </a:r>
            <a:endParaRPr lang="en-US" altLang="ja-JP"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marL="288000" indent="-144000" algn="just"/>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○オール大阪でのクルーズ客船誘致を進めるとともに、乗客の大阪府域全体への訪問促進</a:t>
            </a:r>
            <a:endParaRPr lang="en-US" altLang="ja-JP"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marL="288000" indent="-144000" algn="just"/>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○ナイトカルチャーの充実強化、食の魅力創出など体験型観光コンテンツの充実、着地型観光の振興</a:t>
            </a:r>
            <a:endParaRPr lang="en-US" altLang="ja-JP"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marL="288000" indent="-144000" algn="just"/>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○漁港をにぎわい創出の拠点とし、府民と漁業者の交流空間として取組みを推進</a:t>
            </a:r>
          </a:p>
        </p:txBody>
      </p:sp>
      <p:sp>
        <p:nvSpPr>
          <p:cNvPr id="5" name="正方形/長方形 4">
            <a:extLst>
              <a:ext uri="{FF2B5EF4-FFF2-40B4-BE49-F238E27FC236}">
                <a16:creationId xmlns:a16="http://schemas.microsoft.com/office/drawing/2014/main" id="{59467E22-9A9F-46F9-8D4C-F641D7CF0734}"/>
              </a:ext>
            </a:extLst>
          </p:cNvPr>
          <p:cNvSpPr/>
          <p:nvPr/>
        </p:nvSpPr>
        <p:spPr>
          <a:xfrm>
            <a:off x="1684193" y="3554546"/>
            <a:ext cx="4968000" cy="1277273"/>
          </a:xfrm>
          <a:prstGeom prst="rect">
            <a:avLst/>
          </a:prstGeom>
        </p:spPr>
        <p:txBody>
          <a:bodyPr wrap="square">
            <a:spAutoFit/>
          </a:bodyPr>
          <a:lstStyle/>
          <a:p>
            <a:pPr marL="288000" indent="-144000" algn="just"/>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○国際コンテナ戦略港湾（阪神港）の取組みの推進</a:t>
            </a:r>
            <a:endParaRPr lang="en-US" altLang="ja-JP"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marL="288000" indent="-144000" algn="just"/>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en-US" altLang="ja-JP" sz="1100" kern="100" dirty="0" err="1">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IoT</a:t>
            </a:r>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の活用や共同化の促進により、コンビナートの国際競争力の強化</a:t>
            </a:r>
            <a:endParaRPr lang="en-US" altLang="ja-JP"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marL="288000" indent="-144000" algn="just"/>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○環境や新エネルギー等の成長新産業の創出、</a:t>
            </a:r>
            <a:r>
              <a:rPr kumimoji="1" lang="ja-JP" altLang="en-US" sz="1100" dirty="0">
                <a:latin typeface="UD デジタル 教科書体 NK-R" panose="02020400000000000000" pitchFamily="18" charset="-128"/>
                <a:ea typeface="UD デジタル 教科書体 NK-R" panose="02020400000000000000" pitchFamily="18" charset="-128"/>
              </a:rPr>
              <a:t>高付加価値製品・サービス等の供給拠点の形成</a:t>
            </a:r>
            <a:endParaRPr lang="en-US" altLang="ja-JP"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marL="288000" indent="-144000" algn="just"/>
            <a:r>
              <a:rPr lang="ja-JP" altLang="en-US" sz="1100" kern="100" spc="-1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○低未利用地を活用したサプライチェーンの確保や製造業の国内回帰への対応</a:t>
            </a:r>
            <a:endParaRPr lang="en-US" altLang="ja-JP" sz="1100" kern="100" spc="-1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marL="288000" indent="-144000" algn="just"/>
            <a:r>
              <a:rPr lang="ja-JP" altLang="en-US" sz="11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○地域の特徴ある農水産物を活用した食のブランド化の推進と魅力ある特産品の創出</a:t>
            </a:r>
          </a:p>
        </p:txBody>
      </p:sp>
      <p:grpSp>
        <p:nvGrpSpPr>
          <p:cNvPr id="6" name="グループ化 5"/>
          <p:cNvGrpSpPr/>
          <p:nvPr/>
        </p:nvGrpSpPr>
        <p:grpSpPr>
          <a:xfrm>
            <a:off x="5083559" y="2460854"/>
            <a:ext cx="1512000" cy="992879"/>
            <a:chOff x="7648130" y="3148809"/>
            <a:chExt cx="1984971" cy="1303463"/>
          </a:xfrm>
        </p:grpSpPr>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8130" y="3148809"/>
              <a:ext cx="1984971" cy="1303463"/>
            </a:xfrm>
            <a:prstGeom prst="rect">
              <a:avLst/>
            </a:prstGeom>
          </p:spPr>
        </p:pic>
        <p:sp>
          <p:nvSpPr>
            <p:cNvPr id="9" name="テキスト ボックス 96"/>
            <p:cNvSpPr txBox="1"/>
            <p:nvPr/>
          </p:nvSpPr>
          <p:spPr>
            <a:xfrm>
              <a:off x="7705290" y="3216737"/>
              <a:ext cx="1337692" cy="198270"/>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百舌鳥古墳群</a:t>
              </a:r>
              <a:endParaRPr lang="en-US" altLang="ja-JP"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grpSp>
        <p:nvGrpSpPr>
          <p:cNvPr id="10" name="グループ化 9"/>
          <p:cNvGrpSpPr>
            <a:grpSpLocks noChangeAspect="1"/>
          </p:cNvGrpSpPr>
          <p:nvPr/>
        </p:nvGrpSpPr>
        <p:grpSpPr>
          <a:xfrm>
            <a:off x="177523" y="3201273"/>
            <a:ext cx="1741331" cy="1925673"/>
            <a:chOff x="5263137" y="3353624"/>
            <a:chExt cx="2683396" cy="3040717"/>
          </a:xfrm>
        </p:grpSpPr>
        <p:pic>
          <p:nvPicPr>
            <p:cNvPr id="11" name="図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0188" y="3353624"/>
              <a:ext cx="2272583" cy="2897556"/>
            </a:xfrm>
            <a:prstGeom prst="rect">
              <a:avLst/>
            </a:prstGeom>
          </p:spPr>
        </p:pic>
        <p:sp>
          <p:nvSpPr>
            <p:cNvPr id="12" name="テキスト ボックス 11"/>
            <p:cNvSpPr txBox="1"/>
            <p:nvPr/>
          </p:nvSpPr>
          <p:spPr>
            <a:xfrm>
              <a:off x="6021139" y="6078951"/>
              <a:ext cx="1925394" cy="315390"/>
            </a:xfrm>
            <a:prstGeom prst="rect">
              <a:avLst/>
            </a:prstGeom>
            <a:noFill/>
            <a:ln>
              <a:noFill/>
            </a:ln>
          </p:spPr>
          <p:txBody>
            <a:bodyPr wrap="square" rtlCol="0">
              <a:spAutoFit/>
            </a:bodyPr>
            <a:lstStyle/>
            <a:p>
              <a:r>
                <a:rPr lang="ja-JP" altLang="en-US" sz="698"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出典：大阪府ウェブサイト</a:t>
              </a:r>
              <a:endParaRPr lang="en-US" altLang="ja-JP" sz="698"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13" name="テキスト ボックス 96"/>
            <p:cNvSpPr txBox="1"/>
            <p:nvPr/>
          </p:nvSpPr>
          <p:spPr>
            <a:xfrm>
              <a:off x="5263137" y="3486790"/>
              <a:ext cx="1306312" cy="238579"/>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大阪の農林水産物</a:t>
              </a:r>
              <a:endParaRPr lang="en-US" altLang="ja-JP"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sp>
        <p:nvSpPr>
          <p:cNvPr id="14" name="正方形/長方形 13">
            <a:extLst>
              <a:ext uri="{FF2B5EF4-FFF2-40B4-BE49-F238E27FC236}">
                <a16:creationId xmlns:a16="http://schemas.microsoft.com/office/drawing/2014/main" id="{59467E22-9A9F-46F9-8D4C-F641D7CF0734}"/>
              </a:ext>
            </a:extLst>
          </p:cNvPr>
          <p:cNvSpPr/>
          <p:nvPr/>
        </p:nvSpPr>
        <p:spPr>
          <a:xfrm>
            <a:off x="29408" y="5428540"/>
            <a:ext cx="4716000" cy="1954381"/>
          </a:xfrm>
          <a:prstGeom prst="rect">
            <a:avLst/>
          </a:prstGeom>
        </p:spPr>
        <p:txBody>
          <a:bodyPr wrap="square">
            <a:spAutoFit/>
          </a:bodyPr>
          <a:lstStyle/>
          <a:p>
            <a:pPr marL="251048" indent="-129361" algn="just"/>
            <a:r>
              <a:rPr kumimoji="1" lang="ja-JP" altLang="en-US" sz="1100" dirty="0">
                <a:latin typeface="UD デジタル 教科書体 NK-R" panose="02020400000000000000" pitchFamily="18" charset="-128"/>
                <a:ea typeface="UD デジタル 教科書体 NK-R" panose="02020400000000000000" pitchFamily="18" charset="-128"/>
              </a:rPr>
              <a:t>○水がきれいで、生き物がすみやすく、暮らしに潤いを与えてくれる「豊かな大阪湾」の実現</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251048" indent="-129361" algn="just"/>
            <a:r>
              <a:rPr kumimoji="1" lang="ja-JP" altLang="en-US" sz="1100" dirty="0">
                <a:latin typeface="UD デジタル 教科書体 NK-R" panose="02020400000000000000" pitchFamily="18" charset="-128"/>
                <a:ea typeface="UD デジタル 教科書体 NK-R" panose="02020400000000000000" pitchFamily="18" charset="-128"/>
              </a:rPr>
              <a:t>○</a:t>
            </a:r>
            <a:r>
              <a:rPr kumimoji="1" lang="ja-JP" altLang="en-US" sz="1100" spc="-40" dirty="0">
                <a:latin typeface="UD デジタル 教科書体 NK-R" panose="02020400000000000000" pitchFamily="18" charset="-128"/>
                <a:ea typeface="UD デジタル 教科書体 NK-R" panose="02020400000000000000" pitchFamily="18" charset="-128"/>
              </a:rPr>
              <a:t>空間的にゆとりのある公園・緑地を活用したイベントの開催やレクリェーションの提供</a:t>
            </a:r>
            <a:endParaRPr kumimoji="1" lang="en-US" altLang="ja-JP" sz="1100" spc="-40" dirty="0">
              <a:latin typeface="UD デジタル 教科書体 NK-R" panose="02020400000000000000" pitchFamily="18" charset="-128"/>
              <a:ea typeface="UD デジタル 教科書体 NK-R" panose="02020400000000000000" pitchFamily="18" charset="-128"/>
            </a:endParaRPr>
          </a:p>
          <a:p>
            <a:pPr marL="251048" indent="-129361" algn="just"/>
            <a:r>
              <a:rPr kumimoji="1" lang="ja-JP" altLang="en-US" sz="1100" dirty="0">
                <a:latin typeface="UD デジタル 教科書体 NK-R" panose="02020400000000000000" pitchFamily="18" charset="-128"/>
                <a:ea typeface="UD デジタル 教科書体 NK-R" panose="02020400000000000000" pitchFamily="18" charset="-128"/>
              </a:rPr>
              <a:t>○海を感じることができる、水際と一体となった親水空間の形成</a:t>
            </a:r>
          </a:p>
          <a:p>
            <a:pPr marL="251048" indent="-129361" algn="just"/>
            <a:r>
              <a:rPr kumimoji="1" lang="ja-JP" altLang="en-US" sz="1100" dirty="0">
                <a:latin typeface="UD デジタル 教科書体 NK-R" panose="02020400000000000000" pitchFamily="18" charset="-128"/>
                <a:ea typeface="UD デジタル 教科書体 NK-R" panose="02020400000000000000" pitchFamily="18" charset="-128"/>
              </a:rPr>
              <a:t>○工場夜景や歴史的なまちなみ、みどりや自然海浜など地域特性に応じた　景観の保全・創出・活用</a:t>
            </a:r>
          </a:p>
          <a:p>
            <a:pPr marL="251048" indent="-129361" algn="just"/>
            <a:r>
              <a:rPr kumimoji="1" lang="ja-JP" altLang="en-US" sz="1100" dirty="0">
                <a:latin typeface="UD デジタル 教科書体 NK-R" panose="02020400000000000000" pitchFamily="18" charset="-128"/>
                <a:ea typeface="UD デジタル 教科書体 NK-R" panose="02020400000000000000" pitchFamily="18" charset="-128"/>
              </a:rPr>
              <a:t>○「大阪ブルー・オーシャン・ビジョン」の実現を見通しつつ、海洋プラスチックごみ対策を推進</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251048" indent="-129361" algn="just"/>
            <a:r>
              <a:rPr kumimoji="1" lang="ja-JP" altLang="en-US" sz="1100" dirty="0">
                <a:latin typeface="UD デジタル 教科書体 NK-R" panose="02020400000000000000" pitchFamily="18" charset="-128"/>
                <a:ea typeface="UD デジタル 教科書体 NK-R" panose="02020400000000000000" pitchFamily="18" charset="-128"/>
              </a:rPr>
              <a:t>○水素を用いたモビリティの導入やブルーカーボンを生成する藻場の造成等による地球温暖化対策を推進</a:t>
            </a:r>
            <a:endParaRPr kumimoji="1" lang="en-US" altLang="ja-JP" sz="1100" dirty="0">
              <a:latin typeface="UD デジタル 教科書体 NK-R" panose="02020400000000000000" pitchFamily="18" charset="-128"/>
              <a:ea typeface="UD デジタル 教科書体 NK-R" panose="02020400000000000000" pitchFamily="18" charset="-128"/>
            </a:endParaRPr>
          </a:p>
        </p:txBody>
      </p:sp>
      <p:pic>
        <p:nvPicPr>
          <p:cNvPr id="15" name="図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59246" y="5182588"/>
            <a:ext cx="1512000" cy="974784"/>
          </a:xfrm>
          <a:prstGeom prst="rect">
            <a:avLst/>
          </a:prstGeom>
        </p:spPr>
      </p:pic>
      <p:pic>
        <p:nvPicPr>
          <p:cNvPr id="16" name="図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50871" y="6317687"/>
            <a:ext cx="1268682" cy="1012246"/>
          </a:xfrm>
          <a:prstGeom prst="rect">
            <a:avLst/>
          </a:prstGeom>
        </p:spPr>
      </p:pic>
      <p:sp>
        <p:nvSpPr>
          <p:cNvPr id="17" name="テキスト ボックス 16"/>
          <p:cNvSpPr txBox="1"/>
          <p:nvPr/>
        </p:nvSpPr>
        <p:spPr>
          <a:xfrm>
            <a:off x="5381417" y="6133731"/>
            <a:ext cx="1321986" cy="204794"/>
          </a:xfrm>
          <a:prstGeom prst="rect">
            <a:avLst/>
          </a:prstGeom>
          <a:noFill/>
          <a:ln>
            <a:noFill/>
          </a:ln>
        </p:spPr>
        <p:txBody>
          <a:bodyPr wrap="square" rtlCol="0">
            <a:spAutoFit/>
          </a:bodyPr>
          <a:lstStyle/>
          <a:p>
            <a:r>
              <a:rPr lang="ja-JP" altLang="en-US" sz="698"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出典：近畿地方整備局提供</a:t>
            </a:r>
            <a:endParaRPr lang="en-US" altLang="ja-JP" sz="698"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18" name="テキスト ボックス 17"/>
          <p:cNvSpPr txBox="1"/>
          <p:nvPr/>
        </p:nvSpPr>
        <p:spPr>
          <a:xfrm>
            <a:off x="5072530" y="7310602"/>
            <a:ext cx="1339988" cy="199735"/>
          </a:xfrm>
          <a:prstGeom prst="rect">
            <a:avLst/>
          </a:prstGeom>
          <a:noFill/>
          <a:ln>
            <a:noFill/>
          </a:ln>
        </p:spPr>
        <p:txBody>
          <a:bodyPr wrap="square" rtlCol="0">
            <a:spAutoFit/>
          </a:bodyPr>
          <a:lstStyle/>
          <a:p>
            <a:r>
              <a:rPr lang="ja-JP" altLang="en-US" sz="698"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出典：大阪ミュージアム登録物</a:t>
            </a:r>
            <a:endParaRPr lang="en-US" altLang="ja-JP" sz="698"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19" name="テキスト ボックス 96"/>
          <p:cNvSpPr txBox="1"/>
          <p:nvPr/>
        </p:nvSpPr>
        <p:spPr>
          <a:xfrm>
            <a:off x="5101754" y="5199666"/>
            <a:ext cx="1416998" cy="151477"/>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700"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堺</a:t>
            </a:r>
            <a:r>
              <a:rPr lang="en-US" altLang="ja-JP" sz="700"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2</a:t>
            </a:r>
            <a:r>
              <a:rPr lang="ja-JP" altLang="en-US" sz="700"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区</a:t>
            </a:r>
            <a:r>
              <a:rPr lang="ja-JP" altLang="en-US" sz="600"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（海とのふれあい広場・人工干潟）</a:t>
            </a:r>
            <a:endParaRPr lang="en-US" altLang="ja-JP" sz="600"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20" name="テキスト ボックス 96"/>
          <p:cNvSpPr txBox="1"/>
          <p:nvPr/>
        </p:nvSpPr>
        <p:spPr>
          <a:xfrm>
            <a:off x="5090210" y="6339144"/>
            <a:ext cx="1044104" cy="151477"/>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700"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小島自然海浜</a:t>
            </a:r>
            <a:endParaRPr lang="en-US" altLang="ja-JP" sz="600"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21" name="正方形/長方形 20"/>
          <p:cNvSpPr/>
          <p:nvPr/>
        </p:nvSpPr>
        <p:spPr>
          <a:xfrm>
            <a:off x="205310" y="756000"/>
            <a:ext cx="6454959" cy="432000"/>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各地にある多様で多彩な地域資源や既存ストックの個性をみがくとともに、新たな資源や魅力を創出する</a:t>
            </a:r>
            <a:endPar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取組みを進めることで、各地域の個性を活かしたまちづくりを促進する。</a:t>
            </a:r>
          </a:p>
        </p:txBody>
      </p:sp>
      <p:sp>
        <p:nvSpPr>
          <p:cNvPr id="22" name="正方形/長方形 21">
            <a:extLst>
              <a:ext uri="{FF2B5EF4-FFF2-40B4-BE49-F238E27FC236}">
                <a16:creationId xmlns:a16="http://schemas.microsoft.com/office/drawing/2014/main" id="{59467E22-9A9F-46F9-8D4C-F641D7CF0734}"/>
              </a:ext>
            </a:extLst>
          </p:cNvPr>
          <p:cNvSpPr/>
          <p:nvPr/>
        </p:nvSpPr>
        <p:spPr>
          <a:xfrm>
            <a:off x="1621749" y="7655963"/>
            <a:ext cx="5011169" cy="1615827"/>
          </a:xfrm>
          <a:prstGeom prst="rect">
            <a:avLst/>
          </a:prstGeom>
        </p:spPr>
        <p:txBody>
          <a:bodyPr wrap="square">
            <a:spAutoFit/>
          </a:bodyPr>
          <a:lstStyle/>
          <a:p>
            <a:pPr marL="251048" indent="-129361" algn="just"/>
            <a:r>
              <a:rPr kumimoji="1" lang="ja-JP" altLang="en-US" sz="1100" dirty="0">
                <a:latin typeface="UD デジタル 教科書体 NK-R" panose="02020400000000000000" pitchFamily="18" charset="-128"/>
                <a:ea typeface="UD デジタル 教科書体 NK-R" panose="02020400000000000000" pitchFamily="18" charset="-128"/>
              </a:rPr>
              <a:t>○先端技術を活用し、サイバー空間（仮想空間）とフィジカル空間（現実空間）が</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251048" indent="-129361" algn="just"/>
            <a:r>
              <a:rPr kumimoji="1" lang="ja-JP" altLang="en-US" sz="1100" dirty="0">
                <a:latin typeface="UD デジタル 教科書体 NK-R" panose="02020400000000000000" pitchFamily="18" charset="-128"/>
                <a:ea typeface="UD デジタル 教科書体 NK-R" panose="02020400000000000000" pitchFamily="18" charset="-128"/>
              </a:rPr>
              <a:t>　　融合した楽しいまちづくり</a:t>
            </a:r>
          </a:p>
          <a:p>
            <a:pPr marL="251048" indent="-129361" algn="just"/>
            <a:r>
              <a:rPr kumimoji="1" lang="ja-JP" altLang="en-US" sz="1100" dirty="0">
                <a:latin typeface="UD デジタル 教科書体 NK-R" panose="02020400000000000000" pitchFamily="18" charset="-128"/>
                <a:ea typeface="UD デジタル 教科書体 NK-R" panose="02020400000000000000" pitchFamily="18" charset="-128"/>
              </a:rPr>
              <a:t>○親水護岸等と一体となったにぎわい空間の形成</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251048" indent="-129361" algn="just"/>
            <a:r>
              <a:rPr kumimoji="1" lang="ja-JP" altLang="en-US" sz="1100" dirty="0">
                <a:latin typeface="UD デジタル 教科書体 NK-R" panose="02020400000000000000" pitchFamily="18" charset="-128"/>
                <a:ea typeface="UD デジタル 教科書体 NK-R" panose="02020400000000000000" pitchFamily="18" charset="-128"/>
              </a:rPr>
              <a:t>○ウォーターフロントの豊かな魅力を活かした快適な居住空間の形成</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251048" indent="-129361" algn="just"/>
            <a:r>
              <a:rPr kumimoji="1" lang="ja-JP" altLang="en-US" sz="1100" dirty="0">
                <a:latin typeface="UD デジタル 教科書体 NK-R" panose="02020400000000000000" pitchFamily="18" charset="-128"/>
                <a:ea typeface="UD デジタル 教科書体 NK-R" panose="02020400000000000000" pitchFamily="18" charset="-128"/>
              </a:rPr>
              <a:t>○ワーケーションに対応した環境整備</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251048" indent="-129361" algn="just"/>
            <a:r>
              <a:rPr kumimoji="1" lang="ja-JP" altLang="en-US" sz="1100" dirty="0">
                <a:latin typeface="UD デジタル 教科書体 NK-R" panose="02020400000000000000" pitchFamily="18" charset="-128"/>
                <a:ea typeface="UD デジタル 教科書体 NK-R" panose="02020400000000000000" pitchFamily="18" charset="-128"/>
              </a:rPr>
              <a:t>○メガヨット等の受入環境を備えた寄港地の確保</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251048" indent="-129361" algn="just"/>
            <a:r>
              <a:rPr kumimoji="1" lang="ja-JP" altLang="en-US" sz="1100" dirty="0">
                <a:latin typeface="UD デジタル 教科書体 NK-R" panose="02020400000000000000" pitchFamily="18" charset="-128"/>
                <a:ea typeface="UD デジタル 教科書体 NK-R" panose="02020400000000000000" pitchFamily="18" charset="-128"/>
              </a:rPr>
              <a:t>○社会情勢の変化に応じた公共用地・公共施設や低未利用地、静穏海面等の</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251048" indent="-129361" algn="just"/>
            <a:r>
              <a:rPr kumimoji="1" lang="ja-JP" altLang="en-US" sz="1100" dirty="0">
                <a:latin typeface="UD デジタル 教科書体 NK-R" panose="02020400000000000000" pitchFamily="18" charset="-128"/>
                <a:ea typeface="UD デジタル 教科書体 NK-R" panose="02020400000000000000" pitchFamily="18" charset="-128"/>
              </a:rPr>
              <a:t>　　有効活用</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251048" indent="-129361" algn="just"/>
            <a:r>
              <a:rPr kumimoji="1" lang="ja-JP" altLang="en-US" sz="1100" dirty="0">
                <a:latin typeface="UD デジタル 教科書体 NK-R" panose="02020400000000000000" pitchFamily="18" charset="-128"/>
                <a:ea typeface="UD デジタル 教科書体 NK-R" panose="02020400000000000000" pitchFamily="18" charset="-128"/>
              </a:rPr>
              <a:t>○地域の特性や将来需要に応じた大胆な土地利用再編</a:t>
            </a:r>
            <a:endParaRPr kumimoji="1" lang="en-US" altLang="ja-JP" sz="1100" dirty="0">
              <a:latin typeface="UD デジタル 教科書体 NK-R" panose="02020400000000000000" pitchFamily="18" charset="-128"/>
              <a:ea typeface="UD デジタル 教科書体 NK-R" panose="02020400000000000000" pitchFamily="18" charset="-128"/>
            </a:endParaRPr>
          </a:p>
        </p:txBody>
      </p:sp>
      <p:sp>
        <p:nvSpPr>
          <p:cNvPr id="27" name="テキスト ボックス 26"/>
          <p:cNvSpPr txBox="1"/>
          <p:nvPr/>
        </p:nvSpPr>
        <p:spPr>
          <a:xfrm>
            <a:off x="5645683" y="2276377"/>
            <a:ext cx="1111060" cy="199546"/>
          </a:xfrm>
          <a:prstGeom prst="rect">
            <a:avLst/>
          </a:prstGeom>
          <a:noFill/>
          <a:ln>
            <a:noFill/>
          </a:ln>
        </p:spPr>
        <p:txBody>
          <a:bodyPr wrap="square" rtlCol="0">
            <a:spAutoFit/>
          </a:bodyPr>
          <a:lstStyle/>
          <a:p>
            <a:r>
              <a:rPr lang="ja-JP" altLang="en-US" sz="698"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出典：大阪</a:t>
            </a:r>
            <a:r>
              <a:rPr lang="en-US" altLang="ja-JP" sz="698"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IR</a:t>
            </a:r>
            <a:r>
              <a:rPr lang="ja-JP" altLang="en-US" sz="698"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基本構想</a:t>
            </a:r>
            <a:endParaRPr lang="en-US" altLang="ja-JP" sz="698"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29" name="正方形/長方形 28"/>
          <p:cNvSpPr/>
          <p:nvPr/>
        </p:nvSpPr>
        <p:spPr>
          <a:xfrm>
            <a:off x="141438" y="1257495"/>
            <a:ext cx="1133644" cy="276999"/>
          </a:xfrm>
          <a:prstGeom prst="rect">
            <a:avLst/>
          </a:prstGeom>
        </p:spPr>
        <p:txBody>
          <a:bodyPr wrap="none">
            <a:spAutoFit/>
          </a:bodyPr>
          <a:lstStyle/>
          <a:p>
            <a:pPr marL="251048" indent="-251048" algn="just"/>
            <a:r>
              <a:rPr lang="ja-JP" altLang="en-US" sz="1200" u="heavy" kern="100" dirty="0">
                <a:uFill>
                  <a:solidFill>
                    <a:srgbClr val="FF0000"/>
                  </a:solidFill>
                </a:u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観光・にぎわい</a:t>
            </a:r>
            <a:endParaRPr lang="en-US" altLang="ja-JP" sz="1200" u="heavy" kern="100" dirty="0">
              <a:uFill>
                <a:solidFill>
                  <a:srgbClr val="FF0000"/>
                </a:solidFill>
              </a:u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30" name="正方形/長方形 29"/>
          <p:cNvSpPr/>
          <p:nvPr/>
        </p:nvSpPr>
        <p:spPr>
          <a:xfrm>
            <a:off x="1827069" y="3305804"/>
            <a:ext cx="492443" cy="276999"/>
          </a:xfrm>
          <a:prstGeom prst="rect">
            <a:avLst/>
          </a:prstGeom>
        </p:spPr>
        <p:txBody>
          <a:bodyPr wrap="none">
            <a:spAutoFit/>
          </a:bodyPr>
          <a:lstStyle/>
          <a:p>
            <a:pPr algn="just"/>
            <a:r>
              <a:rPr lang="ja-JP" altLang="en-US" sz="1200" u="heavy" kern="100" dirty="0">
                <a:uFill>
                  <a:solidFill>
                    <a:schemeClr val="accent5"/>
                  </a:solidFill>
                </a:u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産業</a:t>
            </a:r>
            <a:endParaRPr lang="en-US" altLang="ja-JP" sz="1200" u="heavy" kern="100" dirty="0">
              <a:uFill>
                <a:solidFill>
                  <a:schemeClr val="accent5"/>
                </a:solidFill>
              </a:u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31" name="正方形/長方形 30"/>
          <p:cNvSpPr/>
          <p:nvPr/>
        </p:nvSpPr>
        <p:spPr>
          <a:xfrm>
            <a:off x="141438" y="5184868"/>
            <a:ext cx="877163" cy="276999"/>
          </a:xfrm>
          <a:prstGeom prst="rect">
            <a:avLst/>
          </a:prstGeom>
        </p:spPr>
        <p:txBody>
          <a:bodyPr wrap="none">
            <a:spAutoFit/>
          </a:bodyPr>
          <a:lstStyle/>
          <a:p>
            <a:pPr marL="251048" indent="-251048" algn="just"/>
            <a:r>
              <a:rPr lang="ja-JP" altLang="en-US" sz="1200" u="heavy" kern="100" dirty="0">
                <a:uFill>
                  <a:solidFill>
                    <a:schemeClr val="accent6"/>
                  </a:solidFill>
                </a:u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環境・景観</a:t>
            </a:r>
            <a:endParaRPr lang="en-US" altLang="ja-JP" sz="1200" u="heavy" kern="100" dirty="0">
              <a:uFill>
                <a:solidFill>
                  <a:schemeClr val="accent6"/>
                </a:solidFill>
              </a:u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32" name="正方形/長方形 31"/>
          <p:cNvSpPr/>
          <p:nvPr/>
        </p:nvSpPr>
        <p:spPr>
          <a:xfrm>
            <a:off x="1754182" y="7419351"/>
            <a:ext cx="1375698" cy="276999"/>
          </a:xfrm>
          <a:prstGeom prst="rect">
            <a:avLst/>
          </a:prstGeom>
        </p:spPr>
        <p:txBody>
          <a:bodyPr wrap="none">
            <a:spAutoFit/>
          </a:bodyPr>
          <a:lstStyle/>
          <a:p>
            <a:pPr marL="251048" indent="-251048" algn="just"/>
            <a:r>
              <a:rPr lang="ja-JP" altLang="en-US" sz="1200" u="heavy" kern="100" dirty="0">
                <a:uFill>
                  <a:solidFill>
                    <a:schemeClr val="accent4"/>
                  </a:solidFill>
                </a:u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まちづくり・インフラ</a:t>
            </a:r>
            <a:endParaRPr lang="en-US" altLang="ja-JP" sz="1200" u="heavy" kern="100" dirty="0">
              <a:uFill>
                <a:solidFill>
                  <a:schemeClr val="accent4"/>
                </a:solidFill>
              </a:u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33" name="スライド番号プレースホルダー 52"/>
          <p:cNvSpPr>
            <a:spLocks noGrp="1"/>
          </p:cNvSpPr>
          <p:nvPr>
            <p:ph type="sldNum" sz="quarter" idx="12"/>
          </p:nvPr>
        </p:nvSpPr>
        <p:spPr>
          <a:xfrm>
            <a:off x="5135394" y="9682308"/>
            <a:ext cx="1539121" cy="374783"/>
          </a:xfrm>
        </p:spPr>
        <p:txBody>
          <a:bodyPr/>
          <a:lstStyle/>
          <a:p>
            <a:r>
              <a:rPr kumimoji="1" lang="en-US" altLang="ja-JP" dirty="0"/>
              <a:t>6</a:t>
            </a:r>
            <a:endParaRPr kumimoji="1" lang="ja-JP" altLang="en-US" dirty="0"/>
          </a:p>
        </p:txBody>
      </p:sp>
      <p:pic>
        <p:nvPicPr>
          <p:cNvPr id="34" name="図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83558" y="1252823"/>
            <a:ext cx="1512000" cy="1038744"/>
          </a:xfrm>
          <a:prstGeom prst="rect">
            <a:avLst/>
          </a:prstGeom>
        </p:spPr>
      </p:pic>
      <p:sp>
        <p:nvSpPr>
          <p:cNvPr id="36" name="テキスト ボックス 35"/>
          <p:cNvSpPr txBox="1"/>
          <p:nvPr/>
        </p:nvSpPr>
        <p:spPr>
          <a:xfrm>
            <a:off x="5862537" y="3442650"/>
            <a:ext cx="827531" cy="199735"/>
          </a:xfrm>
          <a:prstGeom prst="rect">
            <a:avLst/>
          </a:prstGeom>
          <a:noFill/>
          <a:ln>
            <a:noFill/>
          </a:ln>
        </p:spPr>
        <p:txBody>
          <a:bodyPr wrap="square" rtlCol="0">
            <a:spAutoFit/>
          </a:bodyPr>
          <a:lstStyle/>
          <a:p>
            <a:r>
              <a:rPr lang="ja-JP" altLang="en-US" sz="698"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出典：堺市提供</a:t>
            </a:r>
            <a:endParaRPr lang="en-US" altLang="ja-JP" sz="698"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pic>
        <p:nvPicPr>
          <p:cNvPr id="26" name="図 25"/>
          <p:cNvPicPr>
            <a:picLocks noChangeAspect="1"/>
          </p:cNvPicPr>
          <p:nvPr/>
        </p:nvPicPr>
        <p:blipFill>
          <a:blip r:embed="rId8"/>
          <a:stretch>
            <a:fillRect/>
          </a:stretch>
        </p:blipFill>
        <p:spPr>
          <a:xfrm>
            <a:off x="211603" y="8506559"/>
            <a:ext cx="1440000" cy="860220"/>
          </a:xfrm>
          <a:prstGeom prst="rect">
            <a:avLst/>
          </a:prstGeom>
        </p:spPr>
      </p:pic>
      <p:sp>
        <p:nvSpPr>
          <p:cNvPr id="37" name="テキスト ボックス 96"/>
          <p:cNvSpPr txBox="1"/>
          <p:nvPr/>
        </p:nvSpPr>
        <p:spPr>
          <a:xfrm>
            <a:off x="5127099" y="1323633"/>
            <a:ext cx="1018952" cy="151027"/>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世界最高峰のショー</a:t>
            </a:r>
            <a:endParaRPr lang="en-US" altLang="ja-JP" sz="698"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39" name="テキスト ボックス 96"/>
          <p:cNvSpPr txBox="1"/>
          <p:nvPr/>
        </p:nvSpPr>
        <p:spPr>
          <a:xfrm>
            <a:off x="240738" y="8533151"/>
            <a:ext cx="1044104" cy="151477"/>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700"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メガヨット</a:t>
            </a:r>
            <a:endParaRPr lang="en-US" altLang="ja-JP" sz="700" dirty="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40" name="正方形/長方形 39"/>
          <p:cNvSpPr/>
          <p:nvPr/>
        </p:nvSpPr>
        <p:spPr>
          <a:xfrm>
            <a:off x="196657" y="9369954"/>
            <a:ext cx="614271" cy="276999"/>
          </a:xfrm>
          <a:prstGeom prst="rect">
            <a:avLst/>
          </a:prstGeom>
        </p:spPr>
        <p:txBody>
          <a:bodyPr wrap="none">
            <a:spAutoFit/>
          </a:bodyPr>
          <a:lstStyle/>
          <a:p>
            <a:pPr marL="251048" indent="-251048" algn="just"/>
            <a:r>
              <a:rPr lang="ja-JP" altLang="en-US" sz="1200" u="heavy" kern="100" dirty="0">
                <a:uFill>
                  <a:solidFill>
                    <a:schemeClr val="tx1">
                      <a:lumMod val="50000"/>
                      <a:lumOff val="50000"/>
                    </a:schemeClr>
                  </a:solidFill>
                </a:u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その他</a:t>
            </a:r>
            <a:endParaRPr lang="en-US" altLang="ja-JP" sz="1200" u="heavy" kern="100" dirty="0">
              <a:uFill>
                <a:solidFill>
                  <a:schemeClr val="tx1">
                    <a:lumMod val="50000"/>
                    <a:lumOff val="50000"/>
                  </a:schemeClr>
                </a:solidFill>
              </a:u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41" name="正方形/長方形 40">
            <a:extLst>
              <a:ext uri="{FF2B5EF4-FFF2-40B4-BE49-F238E27FC236}">
                <a16:creationId xmlns:a16="http://schemas.microsoft.com/office/drawing/2014/main" id="{59467E22-9A9F-46F9-8D4C-F641D7CF0734}"/>
              </a:ext>
            </a:extLst>
          </p:cNvPr>
          <p:cNvSpPr/>
          <p:nvPr/>
        </p:nvSpPr>
        <p:spPr>
          <a:xfrm>
            <a:off x="141438" y="9614590"/>
            <a:ext cx="6696000" cy="396000"/>
          </a:xfrm>
          <a:prstGeom prst="rect">
            <a:avLst/>
          </a:prstGeom>
        </p:spPr>
        <p:txBody>
          <a:bodyPr wrap="square">
            <a:spAutoFit/>
          </a:bodyPr>
          <a:lstStyle/>
          <a:p>
            <a:pPr marL="251048" indent="-129361" algn="just"/>
            <a:r>
              <a:rPr kumimoji="1" lang="ja-JP" altLang="en-US" sz="1100" dirty="0">
                <a:latin typeface="UD デジタル 教科書体 NK-R" panose="02020400000000000000" pitchFamily="18" charset="-128"/>
                <a:ea typeface="UD デジタル 教科書体 NK-R" panose="02020400000000000000" pitchFamily="18" charset="-128"/>
              </a:rPr>
              <a:t>○総合的な防災対策（堤防等の耐震・液状化対策、埋立地における浸水対策、沿岸市町における高潮対策）</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251048" indent="-129361" algn="just"/>
            <a:r>
              <a:rPr kumimoji="1" lang="ja-JP" altLang="en-US" sz="1100" dirty="0">
                <a:latin typeface="UD デジタル 教科書体 NK-R" panose="02020400000000000000" pitchFamily="18" charset="-128"/>
                <a:ea typeface="UD デジタル 教科書体 NK-R" panose="02020400000000000000" pitchFamily="18" charset="-128"/>
              </a:rPr>
              <a:t>○新型コロナウイルスの影響を踏まえた取組み</a:t>
            </a:r>
            <a:endParaRPr kumimoji="1" lang="en-US" altLang="ja-JP" sz="1100" dirty="0">
              <a:latin typeface="UD デジタル 教科書体 NK-R" panose="02020400000000000000" pitchFamily="18" charset="-128"/>
              <a:ea typeface="UD デジタル 教科書体 NK-R" panose="02020400000000000000" pitchFamily="18" charset="-128"/>
            </a:endParaRPr>
          </a:p>
        </p:txBody>
      </p:sp>
      <p:pic>
        <p:nvPicPr>
          <p:cNvPr id="42" name="図 41"/>
          <p:cNvPicPr>
            <a:picLocks noChangeAspect="1"/>
          </p:cNvPicPr>
          <p:nvPr/>
        </p:nvPicPr>
        <p:blipFill>
          <a:blip r:embed="rId9"/>
          <a:stretch>
            <a:fillRect/>
          </a:stretch>
        </p:blipFill>
        <p:spPr>
          <a:xfrm>
            <a:off x="211603" y="7340683"/>
            <a:ext cx="1440000" cy="1017840"/>
          </a:xfrm>
          <a:prstGeom prst="rect">
            <a:avLst/>
          </a:prstGeom>
        </p:spPr>
      </p:pic>
      <p:sp>
        <p:nvSpPr>
          <p:cNvPr id="43" name="テキスト ボックス 42"/>
          <p:cNvSpPr txBox="1"/>
          <p:nvPr/>
        </p:nvSpPr>
        <p:spPr>
          <a:xfrm>
            <a:off x="641452" y="8324897"/>
            <a:ext cx="1042742" cy="199735"/>
          </a:xfrm>
          <a:prstGeom prst="rect">
            <a:avLst/>
          </a:prstGeom>
          <a:noFill/>
          <a:ln>
            <a:noFill/>
          </a:ln>
        </p:spPr>
        <p:txBody>
          <a:bodyPr wrap="square" rtlCol="0">
            <a:spAutoFit/>
          </a:bodyPr>
          <a:lstStyle>
            <a:defPPr>
              <a:defRPr lang="en-US"/>
            </a:defPPr>
            <a:lvl1pPr>
              <a:defRPr sz="698">
                <a:latin typeface="UD デジタル 教科書体 NK-R" panose="02020400000000000000" pitchFamily="18" charset="-128"/>
                <a:ea typeface="UD デジタル 教科書体 NK-R" panose="02020400000000000000" pitchFamily="18" charset="-128"/>
                <a:cs typeface="Meiryo UI" panose="020B0604030504040204" pitchFamily="50" charset="-128"/>
              </a:defRPr>
            </a:lvl1pPr>
          </a:lstStyle>
          <a:p>
            <a:r>
              <a:rPr lang="ja-JP" altLang="en-US" dirty="0"/>
              <a:t>出典：大阪</a:t>
            </a:r>
            <a:r>
              <a:rPr lang="en-US" altLang="ja-JP" dirty="0"/>
              <a:t>IR</a:t>
            </a:r>
            <a:r>
              <a:rPr lang="ja-JP" altLang="en-US" dirty="0"/>
              <a:t>基本構想</a:t>
            </a:r>
            <a:endParaRPr lang="en-US" altLang="ja-JP" dirty="0"/>
          </a:p>
        </p:txBody>
      </p:sp>
      <p:sp>
        <p:nvSpPr>
          <p:cNvPr id="44" name="テキスト ボックス 96"/>
          <p:cNvSpPr txBox="1"/>
          <p:nvPr/>
        </p:nvSpPr>
        <p:spPr>
          <a:xfrm>
            <a:off x="196657" y="7337508"/>
            <a:ext cx="994805" cy="302955"/>
          </a:xfrm>
          <a:prstGeom prst="roundRect">
            <a:avLst>
              <a:gd name="adj" fmla="val 50000"/>
            </a:avLst>
          </a:prstGeom>
          <a:noFill/>
          <a:ln w="19050">
            <a:noFill/>
          </a:ln>
        </p:spPr>
        <p:txBody>
          <a:bodyPr wrap="square" lIns="0" tIns="0" rIns="0" bIns="0" rtlCol="0" anchor="ctr">
            <a:spAutoFit/>
          </a:bodyPr>
          <a:lstStyle>
            <a:defPPr>
              <a:defRPr lang="en-US"/>
            </a:defPPr>
            <a:lvl1pPr defTabSz="913466">
              <a:defRPr kumimoji="1" sz="700">
                <a:solidFill>
                  <a:prstClr val="black"/>
                </a:solidFill>
                <a:effectLst>
                  <a:glow rad="139700">
                    <a:schemeClr val="bg1"/>
                  </a:glow>
                </a:effectLst>
                <a:latin typeface="UD デジタル 教科書体 NK-R" panose="02020400000000000000" pitchFamily="18" charset="-128"/>
                <a:ea typeface="UD デジタル 教科書体 NK-R" panose="02020400000000000000" pitchFamily="18" charset="-128"/>
                <a:cs typeface="Meiryo UI" panose="020B0604030504040204" pitchFamily="50" charset="-128"/>
              </a:defRPr>
            </a:lvl1pPr>
            <a:lvl2pPr marL="456732" defTabSz="913466">
              <a:defRPr kumimoji="1"/>
            </a:lvl2pPr>
            <a:lvl3pPr marL="913466" defTabSz="913466">
              <a:defRPr kumimoji="1"/>
            </a:lvl3pPr>
            <a:lvl4pPr marL="1370196" defTabSz="913466">
              <a:defRPr kumimoji="1"/>
            </a:lvl4pPr>
            <a:lvl5pPr marL="1826930" defTabSz="913466">
              <a:defRPr kumimoji="1"/>
            </a:lvl5pPr>
            <a:lvl6pPr marL="2283661" defTabSz="913466">
              <a:defRPr kumimoji="1"/>
            </a:lvl6pPr>
            <a:lvl7pPr marL="2740396" defTabSz="913466">
              <a:defRPr kumimoji="1"/>
            </a:lvl7pPr>
            <a:lvl8pPr marL="3197125" defTabSz="913466">
              <a:defRPr kumimoji="1"/>
            </a:lvl8pPr>
            <a:lvl9pPr marL="3653857" defTabSz="913466">
              <a:defRPr kumimoji="1"/>
            </a:lvl9pPr>
          </a:lstStyle>
          <a:p>
            <a:r>
              <a:rPr lang="ja-JP" altLang="en-US" dirty="0"/>
              <a:t>最先端技術を使った</a:t>
            </a:r>
            <a:endParaRPr lang="en-US" altLang="ja-JP" dirty="0"/>
          </a:p>
          <a:p>
            <a:r>
              <a:rPr lang="ja-JP" altLang="en-US" dirty="0"/>
              <a:t>魅力的な屋外ショー</a:t>
            </a:r>
            <a:endParaRPr lang="en-US" altLang="ja-JP" dirty="0"/>
          </a:p>
        </p:txBody>
      </p:sp>
    </p:spTree>
    <p:extLst>
      <p:ext uri="{BB962C8B-B14F-4D97-AF65-F5344CB8AC3E}">
        <p14:creationId xmlns:p14="http://schemas.microsoft.com/office/powerpoint/2010/main" val="27470229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グループ化 48"/>
          <p:cNvGrpSpPr/>
          <p:nvPr/>
        </p:nvGrpSpPr>
        <p:grpSpPr>
          <a:xfrm>
            <a:off x="3908819" y="1443122"/>
            <a:ext cx="5904081" cy="7215510"/>
            <a:chOff x="-3466463" y="1840582"/>
            <a:chExt cx="5904081" cy="7215510"/>
          </a:xfrm>
        </p:grpSpPr>
        <p:pic>
          <p:nvPicPr>
            <p:cNvPr id="13" name="図 12"/>
            <p:cNvPicPr>
              <a:picLocks noChangeAspect="1"/>
            </p:cNvPicPr>
            <p:nvPr/>
          </p:nvPicPr>
          <p:blipFill rotWithShape="1">
            <a:blip r:embed="rId2" cstate="print">
              <a:extLst>
                <a:ext uri="{28A0092B-C50C-407E-A947-70E740481C1C}">
                  <a14:useLocalDpi xmlns:a14="http://schemas.microsoft.com/office/drawing/2010/main" val="0"/>
                </a:ext>
              </a:extLst>
            </a:blip>
            <a:srcRect t="9083"/>
            <a:stretch/>
          </p:blipFill>
          <p:spPr>
            <a:xfrm>
              <a:off x="-3466463" y="1840582"/>
              <a:ext cx="5904081" cy="7215510"/>
            </a:xfrm>
            <a:prstGeom prst="rect">
              <a:avLst/>
            </a:prstGeom>
          </p:spPr>
        </p:pic>
        <p:grpSp>
          <p:nvGrpSpPr>
            <p:cNvPr id="14" name="グループ化 13"/>
            <p:cNvGrpSpPr>
              <a:grpSpLocks noChangeAspect="1"/>
            </p:cNvGrpSpPr>
            <p:nvPr/>
          </p:nvGrpSpPr>
          <p:grpSpPr>
            <a:xfrm>
              <a:off x="-3032035" y="2595873"/>
              <a:ext cx="4890830" cy="5955953"/>
              <a:chOff x="3163788" y="2359972"/>
              <a:chExt cx="2653842" cy="3231795"/>
            </a:xfrm>
          </p:grpSpPr>
          <p:grpSp>
            <p:nvGrpSpPr>
              <p:cNvPr id="23" name="グループ化 22"/>
              <p:cNvGrpSpPr/>
              <p:nvPr/>
            </p:nvGrpSpPr>
            <p:grpSpPr>
              <a:xfrm>
                <a:off x="3163788" y="2359972"/>
                <a:ext cx="2653842" cy="3231795"/>
                <a:chOff x="3163788" y="2359972"/>
                <a:chExt cx="2653842" cy="3231795"/>
              </a:xfrm>
            </p:grpSpPr>
            <p:grpSp>
              <p:nvGrpSpPr>
                <p:cNvPr id="25" name="グループ化 24"/>
                <p:cNvGrpSpPr/>
                <p:nvPr/>
              </p:nvGrpSpPr>
              <p:grpSpPr>
                <a:xfrm>
                  <a:off x="3163788" y="2359972"/>
                  <a:ext cx="2653842" cy="3231795"/>
                  <a:chOff x="10570386" y="5531756"/>
                  <a:chExt cx="2660616" cy="3240046"/>
                </a:xfrm>
              </p:grpSpPr>
              <p:sp>
                <p:nvSpPr>
                  <p:cNvPr id="27" name="角丸四角形 5">
                    <a:extLst>
                      <a:ext uri="{FF2B5EF4-FFF2-40B4-BE49-F238E27FC236}">
                        <a16:creationId xmlns:a16="http://schemas.microsoft.com/office/drawing/2014/main" id="{EE57B44C-7CFF-4ABB-B31D-837AD6F53FA2}"/>
                      </a:ext>
                    </a:extLst>
                  </p:cNvPr>
                  <p:cNvSpPr/>
                  <p:nvPr/>
                </p:nvSpPr>
                <p:spPr>
                  <a:xfrm rot="20259989">
                    <a:off x="10570386" y="8251927"/>
                    <a:ext cx="1445473" cy="519875"/>
                  </a:xfrm>
                  <a:custGeom>
                    <a:avLst/>
                    <a:gdLst>
                      <a:gd name="connsiteX0" fmla="*/ 0 w 1849757"/>
                      <a:gd name="connsiteY0" fmla="*/ 124307 h 467250"/>
                      <a:gd name="connsiteX1" fmla="*/ 124307 w 1849757"/>
                      <a:gd name="connsiteY1" fmla="*/ 0 h 467250"/>
                      <a:gd name="connsiteX2" fmla="*/ 1725450 w 1849757"/>
                      <a:gd name="connsiteY2" fmla="*/ 0 h 467250"/>
                      <a:gd name="connsiteX3" fmla="*/ 1849757 w 1849757"/>
                      <a:gd name="connsiteY3" fmla="*/ 124307 h 467250"/>
                      <a:gd name="connsiteX4" fmla="*/ 1849757 w 1849757"/>
                      <a:gd name="connsiteY4" fmla="*/ 342943 h 467250"/>
                      <a:gd name="connsiteX5" fmla="*/ 1725450 w 1849757"/>
                      <a:gd name="connsiteY5" fmla="*/ 467250 h 467250"/>
                      <a:gd name="connsiteX6" fmla="*/ 124307 w 1849757"/>
                      <a:gd name="connsiteY6" fmla="*/ 467250 h 467250"/>
                      <a:gd name="connsiteX7" fmla="*/ 0 w 1849757"/>
                      <a:gd name="connsiteY7" fmla="*/ 342943 h 467250"/>
                      <a:gd name="connsiteX8" fmla="*/ 0 w 1849757"/>
                      <a:gd name="connsiteY8" fmla="*/ 124307 h 467250"/>
                      <a:gd name="connsiteX0" fmla="*/ 0 w 1849757"/>
                      <a:gd name="connsiteY0" fmla="*/ 124307 h 576307"/>
                      <a:gd name="connsiteX1" fmla="*/ 124307 w 1849757"/>
                      <a:gd name="connsiteY1" fmla="*/ 0 h 576307"/>
                      <a:gd name="connsiteX2" fmla="*/ 1725450 w 1849757"/>
                      <a:gd name="connsiteY2" fmla="*/ 0 h 576307"/>
                      <a:gd name="connsiteX3" fmla="*/ 1849757 w 1849757"/>
                      <a:gd name="connsiteY3" fmla="*/ 124307 h 576307"/>
                      <a:gd name="connsiteX4" fmla="*/ 1849757 w 1849757"/>
                      <a:gd name="connsiteY4" fmla="*/ 342943 h 576307"/>
                      <a:gd name="connsiteX5" fmla="*/ 1725450 w 1849757"/>
                      <a:gd name="connsiteY5" fmla="*/ 467250 h 576307"/>
                      <a:gd name="connsiteX6" fmla="*/ 933694 w 1849757"/>
                      <a:gd name="connsiteY6" fmla="*/ 576307 h 576307"/>
                      <a:gd name="connsiteX7" fmla="*/ 124307 w 1849757"/>
                      <a:gd name="connsiteY7" fmla="*/ 467250 h 576307"/>
                      <a:gd name="connsiteX8" fmla="*/ 0 w 1849757"/>
                      <a:gd name="connsiteY8" fmla="*/ 342943 h 576307"/>
                      <a:gd name="connsiteX9" fmla="*/ 0 w 1849757"/>
                      <a:gd name="connsiteY9" fmla="*/ 124307 h 576307"/>
                      <a:gd name="connsiteX0" fmla="*/ 0 w 1849757"/>
                      <a:gd name="connsiteY0" fmla="*/ 124337 h 576337"/>
                      <a:gd name="connsiteX1" fmla="*/ 124307 w 1849757"/>
                      <a:gd name="connsiteY1" fmla="*/ 30 h 576337"/>
                      <a:gd name="connsiteX2" fmla="*/ 930153 w 1849757"/>
                      <a:gd name="connsiteY2" fmla="*/ 108937 h 576337"/>
                      <a:gd name="connsiteX3" fmla="*/ 1725450 w 1849757"/>
                      <a:gd name="connsiteY3" fmla="*/ 30 h 576337"/>
                      <a:gd name="connsiteX4" fmla="*/ 1849757 w 1849757"/>
                      <a:gd name="connsiteY4" fmla="*/ 124337 h 576337"/>
                      <a:gd name="connsiteX5" fmla="*/ 1849757 w 1849757"/>
                      <a:gd name="connsiteY5" fmla="*/ 342973 h 576337"/>
                      <a:gd name="connsiteX6" fmla="*/ 1725450 w 1849757"/>
                      <a:gd name="connsiteY6" fmla="*/ 467280 h 576337"/>
                      <a:gd name="connsiteX7" fmla="*/ 933694 w 1849757"/>
                      <a:gd name="connsiteY7" fmla="*/ 576337 h 576337"/>
                      <a:gd name="connsiteX8" fmla="*/ 124307 w 1849757"/>
                      <a:gd name="connsiteY8" fmla="*/ 467280 h 576337"/>
                      <a:gd name="connsiteX9" fmla="*/ 0 w 1849757"/>
                      <a:gd name="connsiteY9" fmla="*/ 342973 h 576337"/>
                      <a:gd name="connsiteX10" fmla="*/ 0 w 1849757"/>
                      <a:gd name="connsiteY10" fmla="*/ 124337 h 576337"/>
                      <a:gd name="connsiteX0" fmla="*/ 0 w 1849757"/>
                      <a:gd name="connsiteY0" fmla="*/ 126136 h 578136"/>
                      <a:gd name="connsiteX1" fmla="*/ 124307 w 1849757"/>
                      <a:gd name="connsiteY1" fmla="*/ 1829 h 578136"/>
                      <a:gd name="connsiteX2" fmla="*/ 930153 w 1849757"/>
                      <a:gd name="connsiteY2" fmla="*/ 110736 h 578136"/>
                      <a:gd name="connsiteX3" fmla="*/ 1680893 w 1849757"/>
                      <a:gd name="connsiteY3" fmla="*/ 0 h 578136"/>
                      <a:gd name="connsiteX4" fmla="*/ 1849757 w 1849757"/>
                      <a:gd name="connsiteY4" fmla="*/ 126136 h 578136"/>
                      <a:gd name="connsiteX5" fmla="*/ 1849757 w 1849757"/>
                      <a:gd name="connsiteY5" fmla="*/ 344772 h 578136"/>
                      <a:gd name="connsiteX6" fmla="*/ 1725450 w 1849757"/>
                      <a:gd name="connsiteY6" fmla="*/ 469079 h 578136"/>
                      <a:gd name="connsiteX7" fmla="*/ 933694 w 1849757"/>
                      <a:gd name="connsiteY7" fmla="*/ 578136 h 578136"/>
                      <a:gd name="connsiteX8" fmla="*/ 124307 w 1849757"/>
                      <a:gd name="connsiteY8" fmla="*/ 469079 h 578136"/>
                      <a:gd name="connsiteX9" fmla="*/ 0 w 1849757"/>
                      <a:gd name="connsiteY9" fmla="*/ 344772 h 578136"/>
                      <a:gd name="connsiteX10" fmla="*/ 0 w 1849757"/>
                      <a:gd name="connsiteY10" fmla="*/ 126136 h 578136"/>
                      <a:gd name="connsiteX0" fmla="*/ 0 w 1849757"/>
                      <a:gd name="connsiteY0" fmla="*/ 126136 h 578136"/>
                      <a:gd name="connsiteX1" fmla="*/ 124307 w 1849757"/>
                      <a:gd name="connsiteY1" fmla="*/ 1829 h 578136"/>
                      <a:gd name="connsiteX2" fmla="*/ 930153 w 1849757"/>
                      <a:gd name="connsiteY2" fmla="*/ 110736 h 578136"/>
                      <a:gd name="connsiteX3" fmla="*/ 1680893 w 1849757"/>
                      <a:gd name="connsiteY3" fmla="*/ 0 h 578136"/>
                      <a:gd name="connsiteX4" fmla="*/ 1813067 w 1849757"/>
                      <a:gd name="connsiteY4" fmla="*/ 115182 h 578136"/>
                      <a:gd name="connsiteX5" fmla="*/ 1849757 w 1849757"/>
                      <a:gd name="connsiteY5" fmla="*/ 344772 h 578136"/>
                      <a:gd name="connsiteX6" fmla="*/ 1725450 w 1849757"/>
                      <a:gd name="connsiteY6" fmla="*/ 469079 h 578136"/>
                      <a:gd name="connsiteX7" fmla="*/ 933694 w 1849757"/>
                      <a:gd name="connsiteY7" fmla="*/ 578136 h 578136"/>
                      <a:gd name="connsiteX8" fmla="*/ 124307 w 1849757"/>
                      <a:gd name="connsiteY8" fmla="*/ 469079 h 578136"/>
                      <a:gd name="connsiteX9" fmla="*/ 0 w 1849757"/>
                      <a:gd name="connsiteY9" fmla="*/ 344772 h 578136"/>
                      <a:gd name="connsiteX10" fmla="*/ 0 w 1849757"/>
                      <a:gd name="connsiteY10" fmla="*/ 126136 h 578136"/>
                      <a:gd name="connsiteX0" fmla="*/ 0 w 1849757"/>
                      <a:gd name="connsiteY0" fmla="*/ 124338 h 576338"/>
                      <a:gd name="connsiteX1" fmla="*/ 124307 w 1849757"/>
                      <a:gd name="connsiteY1" fmla="*/ 31 h 576338"/>
                      <a:gd name="connsiteX2" fmla="*/ 930153 w 1849757"/>
                      <a:gd name="connsiteY2" fmla="*/ 108938 h 576338"/>
                      <a:gd name="connsiteX3" fmla="*/ 1644013 w 1849757"/>
                      <a:gd name="connsiteY3" fmla="*/ 7765 h 576338"/>
                      <a:gd name="connsiteX4" fmla="*/ 1813067 w 1849757"/>
                      <a:gd name="connsiteY4" fmla="*/ 113384 h 576338"/>
                      <a:gd name="connsiteX5" fmla="*/ 1849757 w 1849757"/>
                      <a:gd name="connsiteY5" fmla="*/ 342974 h 576338"/>
                      <a:gd name="connsiteX6" fmla="*/ 1725450 w 1849757"/>
                      <a:gd name="connsiteY6" fmla="*/ 467281 h 576338"/>
                      <a:gd name="connsiteX7" fmla="*/ 933694 w 1849757"/>
                      <a:gd name="connsiteY7" fmla="*/ 576338 h 576338"/>
                      <a:gd name="connsiteX8" fmla="*/ 124307 w 1849757"/>
                      <a:gd name="connsiteY8" fmla="*/ 467281 h 576338"/>
                      <a:gd name="connsiteX9" fmla="*/ 0 w 1849757"/>
                      <a:gd name="connsiteY9" fmla="*/ 342974 h 576338"/>
                      <a:gd name="connsiteX10" fmla="*/ 0 w 1849757"/>
                      <a:gd name="connsiteY10" fmla="*/ 124338 h 576338"/>
                      <a:gd name="connsiteX0" fmla="*/ 0 w 1849757"/>
                      <a:gd name="connsiteY0" fmla="*/ 124338 h 576338"/>
                      <a:gd name="connsiteX1" fmla="*/ 124307 w 1849757"/>
                      <a:gd name="connsiteY1" fmla="*/ 31 h 576338"/>
                      <a:gd name="connsiteX2" fmla="*/ 930153 w 1849757"/>
                      <a:gd name="connsiteY2" fmla="*/ 108938 h 576338"/>
                      <a:gd name="connsiteX3" fmla="*/ 1644013 w 1849757"/>
                      <a:gd name="connsiteY3" fmla="*/ 7765 h 576338"/>
                      <a:gd name="connsiteX4" fmla="*/ 1788207 w 1849757"/>
                      <a:gd name="connsiteY4" fmla="*/ 123766 h 576338"/>
                      <a:gd name="connsiteX5" fmla="*/ 1849757 w 1849757"/>
                      <a:gd name="connsiteY5" fmla="*/ 342974 h 576338"/>
                      <a:gd name="connsiteX6" fmla="*/ 1725450 w 1849757"/>
                      <a:gd name="connsiteY6" fmla="*/ 467281 h 576338"/>
                      <a:gd name="connsiteX7" fmla="*/ 933694 w 1849757"/>
                      <a:gd name="connsiteY7" fmla="*/ 576338 h 576338"/>
                      <a:gd name="connsiteX8" fmla="*/ 124307 w 1849757"/>
                      <a:gd name="connsiteY8" fmla="*/ 467281 h 576338"/>
                      <a:gd name="connsiteX9" fmla="*/ 0 w 1849757"/>
                      <a:gd name="connsiteY9" fmla="*/ 342974 h 576338"/>
                      <a:gd name="connsiteX10" fmla="*/ 0 w 1849757"/>
                      <a:gd name="connsiteY10" fmla="*/ 124338 h 576338"/>
                      <a:gd name="connsiteX0" fmla="*/ 0 w 1890161"/>
                      <a:gd name="connsiteY0" fmla="*/ 124338 h 576338"/>
                      <a:gd name="connsiteX1" fmla="*/ 124307 w 1890161"/>
                      <a:gd name="connsiteY1" fmla="*/ 31 h 576338"/>
                      <a:gd name="connsiteX2" fmla="*/ 930153 w 1890161"/>
                      <a:gd name="connsiteY2" fmla="*/ 108938 h 576338"/>
                      <a:gd name="connsiteX3" fmla="*/ 1644013 w 1890161"/>
                      <a:gd name="connsiteY3" fmla="*/ 7765 h 576338"/>
                      <a:gd name="connsiteX4" fmla="*/ 1788207 w 1890161"/>
                      <a:gd name="connsiteY4" fmla="*/ 123766 h 576338"/>
                      <a:gd name="connsiteX5" fmla="*/ 1890161 w 1890161"/>
                      <a:gd name="connsiteY5" fmla="*/ 334858 h 576338"/>
                      <a:gd name="connsiteX6" fmla="*/ 1725450 w 1890161"/>
                      <a:gd name="connsiteY6" fmla="*/ 467281 h 576338"/>
                      <a:gd name="connsiteX7" fmla="*/ 933694 w 1890161"/>
                      <a:gd name="connsiteY7" fmla="*/ 576338 h 576338"/>
                      <a:gd name="connsiteX8" fmla="*/ 124307 w 1890161"/>
                      <a:gd name="connsiteY8" fmla="*/ 467281 h 576338"/>
                      <a:gd name="connsiteX9" fmla="*/ 0 w 1890161"/>
                      <a:gd name="connsiteY9" fmla="*/ 342974 h 576338"/>
                      <a:gd name="connsiteX10" fmla="*/ 0 w 1890161"/>
                      <a:gd name="connsiteY10" fmla="*/ 124338 h 576338"/>
                      <a:gd name="connsiteX0" fmla="*/ 0 w 1890161"/>
                      <a:gd name="connsiteY0" fmla="*/ 124338 h 576338"/>
                      <a:gd name="connsiteX1" fmla="*/ 124307 w 1890161"/>
                      <a:gd name="connsiteY1" fmla="*/ 31 h 576338"/>
                      <a:gd name="connsiteX2" fmla="*/ 930153 w 1890161"/>
                      <a:gd name="connsiteY2" fmla="*/ 108938 h 576338"/>
                      <a:gd name="connsiteX3" fmla="*/ 1644013 w 1890161"/>
                      <a:gd name="connsiteY3" fmla="*/ 7765 h 576338"/>
                      <a:gd name="connsiteX4" fmla="*/ 1788207 w 1890161"/>
                      <a:gd name="connsiteY4" fmla="*/ 123766 h 576338"/>
                      <a:gd name="connsiteX5" fmla="*/ 1890161 w 1890161"/>
                      <a:gd name="connsiteY5" fmla="*/ 334858 h 576338"/>
                      <a:gd name="connsiteX6" fmla="*/ 1750310 w 1890161"/>
                      <a:gd name="connsiteY6" fmla="*/ 456898 h 576338"/>
                      <a:gd name="connsiteX7" fmla="*/ 933694 w 1890161"/>
                      <a:gd name="connsiteY7" fmla="*/ 576338 h 576338"/>
                      <a:gd name="connsiteX8" fmla="*/ 124307 w 1890161"/>
                      <a:gd name="connsiteY8" fmla="*/ 467281 h 576338"/>
                      <a:gd name="connsiteX9" fmla="*/ 0 w 1890161"/>
                      <a:gd name="connsiteY9" fmla="*/ 342974 h 576338"/>
                      <a:gd name="connsiteX10" fmla="*/ 0 w 1890161"/>
                      <a:gd name="connsiteY10" fmla="*/ 124338 h 576338"/>
                      <a:gd name="connsiteX0" fmla="*/ 0 w 1890161"/>
                      <a:gd name="connsiteY0" fmla="*/ 124338 h 576338"/>
                      <a:gd name="connsiteX1" fmla="*/ 124307 w 1890161"/>
                      <a:gd name="connsiteY1" fmla="*/ 31 h 576338"/>
                      <a:gd name="connsiteX2" fmla="*/ 930153 w 1890161"/>
                      <a:gd name="connsiteY2" fmla="*/ 108938 h 576338"/>
                      <a:gd name="connsiteX3" fmla="*/ 1644013 w 1890161"/>
                      <a:gd name="connsiteY3" fmla="*/ 7765 h 576338"/>
                      <a:gd name="connsiteX4" fmla="*/ 1802494 w 1890161"/>
                      <a:gd name="connsiteY4" fmla="*/ 109041 h 576338"/>
                      <a:gd name="connsiteX5" fmla="*/ 1890161 w 1890161"/>
                      <a:gd name="connsiteY5" fmla="*/ 334858 h 576338"/>
                      <a:gd name="connsiteX6" fmla="*/ 1750310 w 1890161"/>
                      <a:gd name="connsiteY6" fmla="*/ 456898 h 576338"/>
                      <a:gd name="connsiteX7" fmla="*/ 933694 w 1890161"/>
                      <a:gd name="connsiteY7" fmla="*/ 576338 h 576338"/>
                      <a:gd name="connsiteX8" fmla="*/ 124307 w 1890161"/>
                      <a:gd name="connsiteY8" fmla="*/ 467281 h 576338"/>
                      <a:gd name="connsiteX9" fmla="*/ 0 w 1890161"/>
                      <a:gd name="connsiteY9" fmla="*/ 342974 h 576338"/>
                      <a:gd name="connsiteX10" fmla="*/ 0 w 1890161"/>
                      <a:gd name="connsiteY10" fmla="*/ 124338 h 576338"/>
                      <a:gd name="connsiteX0" fmla="*/ 0 w 1890161"/>
                      <a:gd name="connsiteY0" fmla="*/ 124338 h 576338"/>
                      <a:gd name="connsiteX1" fmla="*/ 124307 w 1890161"/>
                      <a:gd name="connsiteY1" fmla="*/ 31 h 576338"/>
                      <a:gd name="connsiteX2" fmla="*/ 930153 w 1890161"/>
                      <a:gd name="connsiteY2" fmla="*/ 108938 h 576338"/>
                      <a:gd name="connsiteX3" fmla="*/ 1644013 w 1890161"/>
                      <a:gd name="connsiteY3" fmla="*/ 7765 h 576338"/>
                      <a:gd name="connsiteX4" fmla="*/ 1827163 w 1890161"/>
                      <a:gd name="connsiteY4" fmla="*/ 119176 h 576338"/>
                      <a:gd name="connsiteX5" fmla="*/ 1890161 w 1890161"/>
                      <a:gd name="connsiteY5" fmla="*/ 334858 h 576338"/>
                      <a:gd name="connsiteX6" fmla="*/ 1750310 w 1890161"/>
                      <a:gd name="connsiteY6" fmla="*/ 456898 h 576338"/>
                      <a:gd name="connsiteX7" fmla="*/ 933694 w 1890161"/>
                      <a:gd name="connsiteY7" fmla="*/ 576338 h 576338"/>
                      <a:gd name="connsiteX8" fmla="*/ 124307 w 1890161"/>
                      <a:gd name="connsiteY8" fmla="*/ 467281 h 576338"/>
                      <a:gd name="connsiteX9" fmla="*/ 0 w 1890161"/>
                      <a:gd name="connsiteY9" fmla="*/ 342974 h 576338"/>
                      <a:gd name="connsiteX10" fmla="*/ 0 w 1890161"/>
                      <a:gd name="connsiteY10" fmla="*/ 124338 h 576338"/>
                      <a:gd name="connsiteX0" fmla="*/ 0 w 1890161"/>
                      <a:gd name="connsiteY0" fmla="*/ 124338 h 576338"/>
                      <a:gd name="connsiteX1" fmla="*/ 124307 w 1890161"/>
                      <a:gd name="connsiteY1" fmla="*/ 31 h 576338"/>
                      <a:gd name="connsiteX2" fmla="*/ 930153 w 1890161"/>
                      <a:gd name="connsiteY2" fmla="*/ 108938 h 576338"/>
                      <a:gd name="connsiteX3" fmla="*/ 1617896 w 1890161"/>
                      <a:gd name="connsiteY3" fmla="*/ 1155 h 576338"/>
                      <a:gd name="connsiteX4" fmla="*/ 1827163 w 1890161"/>
                      <a:gd name="connsiteY4" fmla="*/ 119176 h 576338"/>
                      <a:gd name="connsiteX5" fmla="*/ 1890161 w 1890161"/>
                      <a:gd name="connsiteY5" fmla="*/ 334858 h 576338"/>
                      <a:gd name="connsiteX6" fmla="*/ 1750310 w 1890161"/>
                      <a:gd name="connsiteY6" fmla="*/ 456898 h 576338"/>
                      <a:gd name="connsiteX7" fmla="*/ 933694 w 1890161"/>
                      <a:gd name="connsiteY7" fmla="*/ 576338 h 576338"/>
                      <a:gd name="connsiteX8" fmla="*/ 124307 w 1890161"/>
                      <a:gd name="connsiteY8" fmla="*/ 467281 h 576338"/>
                      <a:gd name="connsiteX9" fmla="*/ 0 w 1890161"/>
                      <a:gd name="connsiteY9" fmla="*/ 342974 h 576338"/>
                      <a:gd name="connsiteX10" fmla="*/ 0 w 1890161"/>
                      <a:gd name="connsiteY10" fmla="*/ 124338 h 576338"/>
                      <a:gd name="connsiteX0" fmla="*/ 0 w 1890161"/>
                      <a:gd name="connsiteY0" fmla="*/ 124338 h 576338"/>
                      <a:gd name="connsiteX1" fmla="*/ 124307 w 1890161"/>
                      <a:gd name="connsiteY1" fmla="*/ 31 h 576338"/>
                      <a:gd name="connsiteX2" fmla="*/ 930153 w 1890161"/>
                      <a:gd name="connsiteY2" fmla="*/ 108938 h 576338"/>
                      <a:gd name="connsiteX3" fmla="*/ 1617896 w 1890161"/>
                      <a:gd name="connsiteY3" fmla="*/ 1155 h 576338"/>
                      <a:gd name="connsiteX4" fmla="*/ 1827354 w 1890161"/>
                      <a:gd name="connsiteY4" fmla="*/ 98660 h 576338"/>
                      <a:gd name="connsiteX5" fmla="*/ 1890161 w 1890161"/>
                      <a:gd name="connsiteY5" fmla="*/ 334858 h 576338"/>
                      <a:gd name="connsiteX6" fmla="*/ 1750310 w 1890161"/>
                      <a:gd name="connsiteY6" fmla="*/ 456898 h 576338"/>
                      <a:gd name="connsiteX7" fmla="*/ 933694 w 1890161"/>
                      <a:gd name="connsiteY7" fmla="*/ 576338 h 576338"/>
                      <a:gd name="connsiteX8" fmla="*/ 124307 w 1890161"/>
                      <a:gd name="connsiteY8" fmla="*/ 467281 h 576338"/>
                      <a:gd name="connsiteX9" fmla="*/ 0 w 1890161"/>
                      <a:gd name="connsiteY9" fmla="*/ 342974 h 576338"/>
                      <a:gd name="connsiteX10" fmla="*/ 0 w 1890161"/>
                      <a:gd name="connsiteY10" fmla="*/ 124338 h 576338"/>
                      <a:gd name="connsiteX0" fmla="*/ 0 w 1905077"/>
                      <a:gd name="connsiteY0" fmla="*/ 124338 h 576338"/>
                      <a:gd name="connsiteX1" fmla="*/ 124307 w 1905077"/>
                      <a:gd name="connsiteY1" fmla="*/ 31 h 576338"/>
                      <a:gd name="connsiteX2" fmla="*/ 930153 w 1905077"/>
                      <a:gd name="connsiteY2" fmla="*/ 108938 h 576338"/>
                      <a:gd name="connsiteX3" fmla="*/ 1617896 w 1905077"/>
                      <a:gd name="connsiteY3" fmla="*/ 1155 h 576338"/>
                      <a:gd name="connsiteX4" fmla="*/ 1827354 w 1905077"/>
                      <a:gd name="connsiteY4" fmla="*/ 98660 h 576338"/>
                      <a:gd name="connsiteX5" fmla="*/ 1905077 w 1905077"/>
                      <a:gd name="connsiteY5" fmla="*/ 328629 h 576338"/>
                      <a:gd name="connsiteX6" fmla="*/ 1750310 w 1905077"/>
                      <a:gd name="connsiteY6" fmla="*/ 456898 h 576338"/>
                      <a:gd name="connsiteX7" fmla="*/ 933694 w 1905077"/>
                      <a:gd name="connsiteY7" fmla="*/ 576338 h 576338"/>
                      <a:gd name="connsiteX8" fmla="*/ 124307 w 1905077"/>
                      <a:gd name="connsiteY8" fmla="*/ 467281 h 576338"/>
                      <a:gd name="connsiteX9" fmla="*/ 0 w 1905077"/>
                      <a:gd name="connsiteY9" fmla="*/ 342974 h 576338"/>
                      <a:gd name="connsiteX10" fmla="*/ 0 w 1905077"/>
                      <a:gd name="connsiteY10" fmla="*/ 124338 h 576338"/>
                      <a:gd name="connsiteX0" fmla="*/ 0 w 1905077"/>
                      <a:gd name="connsiteY0" fmla="*/ 124338 h 576338"/>
                      <a:gd name="connsiteX1" fmla="*/ 124307 w 1905077"/>
                      <a:gd name="connsiteY1" fmla="*/ 31 h 576338"/>
                      <a:gd name="connsiteX2" fmla="*/ 930153 w 1905077"/>
                      <a:gd name="connsiteY2" fmla="*/ 108938 h 576338"/>
                      <a:gd name="connsiteX3" fmla="*/ 1617896 w 1905077"/>
                      <a:gd name="connsiteY3" fmla="*/ 1155 h 576338"/>
                      <a:gd name="connsiteX4" fmla="*/ 1827354 w 1905077"/>
                      <a:gd name="connsiteY4" fmla="*/ 98660 h 576338"/>
                      <a:gd name="connsiteX5" fmla="*/ 1905077 w 1905077"/>
                      <a:gd name="connsiteY5" fmla="*/ 328629 h 576338"/>
                      <a:gd name="connsiteX6" fmla="*/ 1770198 w 1905077"/>
                      <a:gd name="connsiteY6" fmla="*/ 448592 h 576338"/>
                      <a:gd name="connsiteX7" fmla="*/ 933694 w 1905077"/>
                      <a:gd name="connsiteY7" fmla="*/ 576338 h 576338"/>
                      <a:gd name="connsiteX8" fmla="*/ 124307 w 1905077"/>
                      <a:gd name="connsiteY8" fmla="*/ 467281 h 576338"/>
                      <a:gd name="connsiteX9" fmla="*/ 0 w 1905077"/>
                      <a:gd name="connsiteY9" fmla="*/ 342974 h 576338"/>
                      <a:gd name="connsiteX10" fmla="*/ 0 w 1905077"/>
                      <a:gd name="connsiteY10" fmla="*/ 124338 h 576338"/>
                      <a:gd name="connsiteX0" fmla="*/ 0 w 1905077"/>
                      <a:gd name="connsiteY0" fmla="*/ 124338 h 576338"/>
                      <a:gd name="connsiteX1" fmla="*/ 124307 w 1905077"/>
                      <a:gd name="connsiteY1" fmla="*/ 31 h 576338"/>
                      <a:gd name="connsiteX2" fmla="*/ 930153 w 1905077"/>
                      <a:gd name="connsiteY2" fmla="*/ 108938 h 576338"/>
                      <a:gd name="connsiteX3" fmla="*/ 1617896 w 1905077"/>
                      <a:gd name="connsiteY3" fmla="*/ 1155 h 576338"/>
                      <a:gd name="connsiteX4" fmla="*/ 1827354 w 1905077"/>
                      <a:gd name="connsiteY4" fmla="*/ 98660 h 576338"/>
                      <a:gd name="connsiteX5" fmla="*/ 1905077 w 1905077"/>
                      <a:gd name="connsiteY5" fmla="*/ 328629 h 576338"/>
                      <a:gd name="connsiteX6" fmla="*/ 1770198 w 1905077"/>
                      <a:gd name="connsiteY6" fmla="*/ 448592 h 576338"/>
                      <a:gd name="connsiteX7" fmla="*/ 933694 w 1905077"/>
                      <a:gd name="connsiteY7" fmla="*/ 576338 h 576338"/>
                      <a:gd name="connsiteX8" fmla="*/ 124307 w 1905077"/>
                      <a:gd name="connsiteY8" fmla="*/ 467281 h 576338"/>
                      <a:gd name="connsiteX9" fmla="*/ 0 w 1905077"/>
                      <a:gd name="connsiteY9" fmla="*/ 342974 h 576338"/>
                      <a:gd name="connsiteX10" fmla="*/ 0 w 1905077"/>
                      <a:gd name="connsiteY10" fmla="*/ 124338 h 576338"/>
                      <a:gd name="connsiteX0" fmla="*/ 0 w 1905077"/>
                      <a:gd name="connsiteY0" fmla="*/ 124338 h 576338"/>
                      <a:gd name="connsiteX1" fmla="*/ 124307 w 1905077"/>
                      <a:gd name="connsiteY1" fmla="*/ 31 h 576338"/>
                      <a:gd name="connsiteX2" fmla="*/ 930153 w 1905077"/>
                      <a:gd name="connsiteY2" fmla="*/ 108938 h 576338"/>
                      <a:gd name="connsiteX3" fmla="*/ 1617896 w 1905077"/>
                      <a:gd name="connsiteY3" fmla="*/ 1155 h 576338"/>
                      <a:gd name="connsiteX4" fmla="*/ 1827354 w 1905077"/>
                      <a:gd name="connsiteY4" fmla="*/ 98660 h 576338"/>
                      <a:gd name="connsiteX5" fmla="*/ 1905077 w 1905077"/>
                      <a:gd name="connsiteY5" fmla="*/ 328629 h 576338"/>
                      <a:gd name="connsiteX6" fmla="*/ 1770198 w 1905077"/>
                      <a:gd name="connsiteY6" fmla="*/ 448592 h 576338"/>
                      <a:gd name="connsiteX7" fmla="*/ 933694 w 1905077"/>
                      <a:gd name="connsiteY7" fmla="*/ 576338 h 576338"/>
                      <a:gd name="connsiteX8" fmla="*/ 124307 w 1905077"/>
                      <a:gd name="connsiteY8" fmla="*/ 467281 h 576338"/>
                      <a:gd name="connsiteX9" fmla="*/ 0 w 1905077"/>
                      <a:gd name="connsiteY9" fmla="*/ 342974 h 576338"/>
                      <a:gd name="connsiteX10" fmla="*/ 0 w 1905077"/>
                      <a:gd name="connsiteY10" fmla="*/ 124338 h 576338"/>
                      <a:gd name="connsiteX0" fmla="*/ 0 w 1905077"/>
                      <a:gd name="connsiteY0" fmla="*/ 123183 h 575183"/>
                      <a:gd name="connsiteX1" fmla="*/ 170559 w 1905077"/>
                      <a:gd name="connsiteY1" fmla="*/ 46710 h 575183"/>
                      <a:gd name="connsiteX2" fmla="*/ 930153 w 1905077"/>
                      <a:gd name="connsiteY2" fmla="*/ 107783 h 575183"/>
                      <a:gd name="connsiteX3" fmla="*/ 1617896 w 1905077"/>
                      <a:gd name="connsiteY3" fmla="*/ 0 h 575183"/>
                      <a:gd name="connsiteX4" fmla="*/ 1827354 w 1905077"/>
                      <a:gd name="connsiteY4" fmla="*/ 97505 h 575183"/>
                      <a:gd name="connsiteX5" fmla="*/ 1905077 w 1905077"/>
                      <a:gd name="connsiteY5" fmla="*/ 327474 h 575183"/>
                      <a:gd name="connsiteX6" fmla="*/ 1770198 w 1905077"/>
                      <a:gd name="connsiteY6" fmla="*/ 447437 h 575183"/>
                      <a:gd name="connsiteX7" fmla="*/ 933694 w 1905077"/>
                      <a:gd name="connsiteY7" fmla="*/ 575183 h 575183"/>
                      <a:gd name="connsiteX8" fmla="*/ 124307 w 1905077"/>
                      <a:gd name="connsiteY8" fmla="*/ 466126 h 575183"/>
                      <a:gd name="connsiteX9" fmla="*/ 0 w 1905077"/>
                      <a:gd name="connsiteY9" fmla="*/ 341819 h 575183"/>
                      <a:gd name="connsiteX10" fmla="*/ 0 w 1905077"/>
                      <a:gd name="connsiteY10" fmla="*/ 123183 h 575183"/>
                      <a:gd name="connsiteX0" fmla="*/ 0 w 1946244"/>
                      <a:gd name="connsiteY0" fmla="*/ 213365 h 575183"/>
                      <a:gd name="connsiteX1" fmla="*/ 211726 w 1946244"/>
                      <a:gd name="connsiteY1" fmla="*/ 46710 h 575183"/>
                      <a:gd name="connsiteX2" fmla="*/ 971320 w 1946244"/>
                      <a:gd name="connsiteY2" fmla="*/ 107783 h 575183"/>
                      <a:gd name="connsiteX3" fmla="*/ 1659063 w 1946244"/>
                      <a:gd name="connsiteY3" fmla="*/ 0 h 575183"/>
                      <a:gd name="connsiteX4" fmla="*/ 1868521 w 1946244"/>
                      <a:gd name="connsiteY4" fmla="*/ 97505 h 575183"/>
                      <a:gd name="connsiteX5" fmla="*/ 1946244 w 1946244"/>
                      <a:gd name="connsiteY5" fmla="*/ 327474 h 575183"/>
                      <a:gd name="connsiteX6" fmla="*/ 1811365 w 1946244"/>
                      <a:gd name="connsiteY6" fmla="*/ 447437 h 575183"/>
                      <a:gd name="connsiteX7" fmla="*/ 974861 w 1946244"/>
                      <a:gd name="connsiteY7" fmla="*/ 575183 h 575183"/>
                      <a:gd name="connsiteX8" fmla="*/ 165474 w 1946244"/>
                      <a:gd name="connsiteY8" fmla="*/ 466126 h 575183"/>
                      <a:gd name="connsiteX9" fmla="*/ 41167 w 1946244"/>
                      <a:gd name="connsiteY9" fmla="*/ 341819 h 575183"/>
                      <a:gd name="connsiteX10" fmla="*/ 0 w 1946244"/>
                      <a:gd name="connsiteY10" fmla="*/ 213365 h 575183"/>
                      <a:gd name="connsiteX0" fmla="*/ 1695 w 1947939"/>
                      <a:gd name="connsiteY0" fmla="*/ 213365 h 575183"/>
                      <a:gd name="connsiteX1" fmla="*/ 213421 w 1947939"/>
                      <a:gd name="connsiteY1" fmla="*/ 46710 h 575183"/>
                      <a:gd name="connsiteX2" fmla="*/ 973015 w 1947939"/>
                      <a:gd name="connsiteY2" fmla="*/ 107783 h 575183"/>
                      <a:gd name="connsiteX3" fmla="*/ 1660758 w 1947939"/>
                      <a:gd name="connsiteY3" fmla="*/ 0 h 575183"/>
                      <a:gd name="connsiteX4" fmla="*/ 1870216 w 1947939"/>
                      <a:gd name="connsiteY4" fmla="*/ 97505 h 575183"/>
                      <a:gd name="connsiteX5" fmla="*/ 1947939 w 1947939"/>
                      <a:gd name="connsiteY5" fmla="*/ 327474 h 575183"/>
                      <a:gd name="connsiteX6" fmla="*/ 1813060 w 1947939"/>
                      <a:gd name="connsiteY6" fmla="*/ 447437 h 575183"/>
                      <a:gd name="connsiteX7" fmla="*/ 976556 w 1947939"/>
                      <a:gd name="connsiteY7" fmla="*/ 575183 h 575183"/>
                      <a:gd name="connsiteX8" fmla="*/ 167169 w 1947939"/>
                      <a:gd name="connsiteY8" fmla="*/ 466126 h 575183"/>
                      <a:gd name="connsiteX9" fmla="*/ 0 w 1947939"/>
                      <a:gd name="connsiteY9" fmla="*/ 385994 h 575183"/>
                      <a:gd name="connsiteX10" fmla="*/ 1695 w 1947939"/>
                      <a:gd name="connsiteY10" fmla="*/ 213365 h 575183"/>
                      <a:gd name="connsiteX0" fmla="*/ 22840 w 1947939"/>
                      <a:gd name="connsiteY0" fmla="*/ 222052 h 575183"/>
                      <a:gd name="connsiteX1" fmla="*/ 213421 w 1947939"/>
                      <a:gd name="connsiteY1" fmla="*/ 46710 h 575183"/>
                      <a:gd name="connsiteX2" fmla="*/ 973015 w 1947939"/>
                      <a:gd name="connsiteY2" fmla="*/ 107783 h 575183"/>
                      <a:gd name="connsiteX3" fmla="*/ 1660758 w 1947939"/>
                      <a:gd name="connsiteY3" fmla="*/ 0 h 575183"/>
                      <a:gd name="connsiteX4" fmla="*/ 1870216 w 1947939"/>
                      <a:gd name="connsiteY4" fmla="*/ 97505 h 575183"/>
                      <a:gd name="connsiteX5" fmla="*/ 1947939 w 1947939"/>
                      <a:gd name="connsiteY5" fmla="*/ 327474 h 575183"/>
                      <a:gd name="connsiteX6" fmla="*/ 1813060 w 1947939"/>
                      <a:gd name="connsiteY6" fmla="*/ 447437 h 575183"/>
                      <a:gd name="connsiteX7" fmla="*/ 976556 w 1947939"/>
                      <a:gd name="connsiteY7" fmla="*/ 575183 h 575183"/>
                      <a:gd name="connsiteX8" fmla="*/ 167169 w 1947939"/>
                      <a:gd name="connsiteY8" fmla="*/ 466126 h 575183"/>
                      <a:gd name="connsiteX9" fmla="*/ 0 w 1947939"/>
                      <a:gd name="connsiteY9" fmla="*/ 385994 h 575183"/>
                      <a:gd name="connsiteX10" fmla="*/ 22840 w 1947939"/>
                      <a:gd name="connsiteY10" fmla="*/ 222052 h 575183"/>
                      <a:gd name="connsiteX0" fmla="*/ 22840 w 1947939"/>
                      <a:gd name="connsiteY0" fmla="*/ 222052 h 575183"/>
                      <a:gd name="connsiteX1" fmla="*/ 238090 w 1947939"/>
                      <a:gd name="connsiteY1" fmla="*/ 56844 h 575183"/>
                      <a:gd name="connsiteX2" fmla="*/ 973015 w 1947939"/>
                      <a:gd name="connsiteY2" fmla="*/ 107783 h 575183"/>
                      <a:gd name="connsiteX3" fmla="*/ 1660758 w 1947939"/>
                      <a:gd name="connsiteY3" fmla="*/ 0 h 575183"/>
                      <a:gd name="connsiteX4" fmla="*/ 1870216 w 1947939"/>
                      <a:gd name="connsiteY4" fmla="*/ 97505 h 575183"/>
                      <a:gd name="connsiteX5" fmla="*/ 1947939 w 1947939"/>
                      <a:gd name="connsiteY5" fmla="*/ 327474 h 575183"/>
                      <a:gd name="connsiteX6" fmla="*/ 1813060 w 1947939"/>
                      <a:gd name="connsiteY6" fmla="*/ 447437 h 575183"/>
                      <a:gd name="connsiteX7" fmla="*/ 976556 w 1947939"/>
                      <a:gd name="connsiteY7" fmla="*/ 575183 h 575183"/>
                      <a:gd name="connsiteX8" fmla="*/ 167169 w 1947939"/>
                      <a:gd name="connsiteY8" fmla="*/ 466126 h 575183"/>
                      <a:gd name="connsiteX9" fmla="*/ 0 w 1947939"/>
                      <a:gd name="connsiteY9" fmla="*/ 385994 h 575183"/>
                      <a:gd name="connsiteX10" fmla="*/ 22840 w 1947939"/>
                      <a:gd name="connsiteY10" fmla="*/ 222052 h 575183"/>
                      <a:gd name="connsiteX0" fmla="*/ 0 w 1925099"/>
                      <a:gd name="connsiteY0" fmla="*/ 222052 h 575183"/>
                      <a:gd name="connsiteX1" fmla="*/ 215250 w 1925099"/>
                      <a:gd name="connsiteY1" fmla="*/ 56844 h 575183"/>
                      <a:gd name="connsiteX2" fmla="*/ 950175 w 1925099"/>
                      <a:gd name="connsiteY2" fmla="*/ 107783 h 575183"/>
                      <a:gd name="connsiteX3" fmla="*/ 1637918 w 1925099"/>
                      <a:gd name="connsiteY3" fmla="*/ 0 h 575183"/>
                      <a:gd name="connsiteX4" fmla="*/ 1847376 w 1925099"/>
                      <a:gd name="connsiteY4" fmla="*/ 97505 h 575183"/>
                      <a:gd name="connsiteX5" fmla="*/ 1925099 w 1925099"/>
                      <a:gd name="connsiteY5" fmla="*/ 327474 h 575183"/>
                      <a:gd name="connsiteX6" fmla="*/ 1790220 w 1925099"/>
                      <a:gd name="connsiteY6" fmla="*/ 447437 h 575183"/>
                      <a:gd name="connsiteX7" fmla="*/ 953716 w 1925099"/>
                      <a:gd name="connsiteY7" fmla="*/ 575183 h 575183"/>
                      <a:gd name="connsiteX8" fmla="*/ 144329 w 1925099"/>
                      <a:gd name="connsiteY8" fmla="*/ 466126 h 575183"/>
                      <a:gd name="connsiteX9" fmla="*/ 25432 w 1925099"/>
                      <a:gd name="connsiteY9" fmla="*/ 368754 h 575183"/>
                      <a:gd name="connsiteX10" fmla="*/ 0 w 1925099"/>
                      <a:gd name="connsiteY10" fmla="*/ 222052 h 575183"/>
                      <a:gd name="connsiteX0" fmla="*/ 0 w 1925099"/>
                      <a:gd name="connsiteY0" fmla="*/ 222052 h 575183"/>
                      <a:gd name="connsiteX1" fmla="*/ 215250 w 1925099"/>
                      <a:gd name="connsiteY1" fmla="*/ 56844 h 575183"/>
                      <a:gd name="connsiteX2" fmla="*/ 950175 w 1925099"/>
                      <a:gd name="connsiteY2" fmla="*/ 107783 h 575183"/>
                      <a:gd name="connsiteX3" fmla="*/ 1637918 w 1925099"/>
                      <a:gd name="connsiteY3" fmla="*/ 0 h 575183"/>
                      <a:gd name="connsiteX4" fmla="*/ 1847376 w 1925099"/>
                      <a:gd name="connsiteY4" fmla="*/ 97505 h 575183"/>
                      <a:gd name="connsiteX5" fmla="*/ 1925099 w 1925099"/>
                      <a:gd name="connsiteY5" fmla="*/ 327474 h 575183"/>
                      <a:gd name="connsiteX6" fmla="*/ 1790220 w 1925099"/>
                      <a:gd name="connsiteY6" fmla="*/ 447437 h 575183"/>
                      <a:gd name="connsiteX7" fmla="*/ 953716 w 1925099"/>
                      <a:gd name="connsiteY7" fmla="*/ 575183 h 575183"/>
                      <a:gd name="connsiteX8" fmla="*/ 281335 w 1925099"/>
                      <a:gd name="connsiteY8" fmla="*/ 493577 h 575183"/>
                      <a:gd name="connsiteX9" fmla="*/ 25432 w 1925099"/>
                      <a:gd name="connsiteY9" fmla="*/ 368754 h 575183"/>
                      <a:gd name="connsiteX10" fmla="*/ 0 w 1925099"/>
                      <a:gd name="connsiteY10" fmla="*/ 222052 h 575183"/>
                      <a:gd name="connsiteX0" fmla="*/ 0 w 1925099"/>
                      <a:gd name="connsiteY0" fmla="*/ 222052 h 575183"/>
                      <a:gd name="connsiteX1" fmla="*/ 215250 w 1925099"/>
                      <a:gd name="connsiteY1" fmla="*/ 56844 h 575183"/>
                      <a:gd name="connsiteX2" fmla="*/ 950175 w 1925099"/>
                      <a:gd name="connsiteY2" fmla="*/ 107783 h 575183"/>
                      <a:gd name="connsiteX3" fmla="*/ 1637918 w 1925099"/>
                      <a:gd name="connsiteY3" fmla="*/ 0 h 575183"/>
                      <a:gd name="connsiteX4" fmla="*/ 1847376 w 1925099"/>
                      <a:gd name="connsiteY4" fmla="*/ 97505 h 575183"/>
                      <a:gd name="connsiteX5" fmla="*/ 1925099 w 1925099"/>
                      <a:gd name="connsiteY5" fmla="*/ 327474 h 575183"/>
                      <a:gd name="connsiteX6" fmla="*/ 1790220 w 1925099"/>
                      <a:gd name="connsiteY6" fmla="*/ 447437 h 575183"/>
                      <a:gd name="connsiteX7" fmla="*/ 953716 w 1925099"/>
                      <a:gd name="connsiteY7" fmla="*/ 575183 h 575183"/>
                      <a:gd name="connsiteX8" fmla="*/ 281335 w 1925099"/>
                      <a:gd name="connsiteY8" fmla="*/ 493577 h 575183"/>
                      <a:gd name="connsiteX9" fmla="*/ 76466 w 1925099"/>
                      <a:gd name="connsiteY9" fmla="*/ 435028 h 575183"/>
                      <a:gd name="connsiteX10" fmla="*/ 0 w 1925099"/>
                      <a:gd name="connsiteY10" fmla="*/ 222052 h 575183"/>
                      <a:gd name="connsiteX0" fmla="*/ 0 w 1872235"/>
                      <a:gd name="connsiteY0" fmla="*/ 243769 h 575183"/>
                      <a:gd name="connsiteX1" fmla="*/ 162386 w 1872235"/>
                      <a:gd name="connsiteY1" fmla="*/ 56844 h 575183"/>
                      <a:gd name="connsiteX2" fmla="*/ 897311 w 1872235"/>
                      <a:gd name="connsiteY2" fmla="*/ 107783 h 575183"/>
                      <a:gd name="connsiteX3" fmla="*/ 1585054 w 1872235"/>
                      <a:gd name="connsiteY3" fmla="*/ 0 h 575183"/>
                      <a:gd name="connsiteX4" fmla="*/ 1794512 w 1872235"/>
                      <a:gd name="connsiteY4" fmla="*/ 97505 h 575183"/>
                      <a:gd name="connsiteX5" fmla="*/ 1872235 w 1872235"/>
                      <a:gd name="connsiteY5" fmla="*/ 327474 h 575183"/>
                      <a:gd name="connsiteX6" fmla="*/ 1737356 w 1872235"/>
                      <a:gd name="connsiteY6" fmla="*/ 447437 h 575183"/>
                      <a:gd name="connsiteX7" fmla="*/ 900852 w 1872235"/>
                      <a:gd name="connsiteY7" fmla="*/ 575183 h 575183"/>
                      <a:gd name="connsiteX8" fmla="*/ 228471 w 1872235"/>
                      <a:gd name="connsiteY8" fmla="*/ 493577 h 575183"/>
                      <a:gd name="connsiteX9" fmla="*/ 23602 w 1872235"/>
                      <a:gd name="connsiteY9" fmla="*/ 435028 h 575183"/>
                      <a:gd name="connsiteX10" fmla="*/ 0 w 1872235"/>
                      <a:gd name="connsiteY10" fmla="*/ 243769 h 575183"/>
                      <a:gd name="connsiteX0" fmla="*/ 0 w 1896905"/>
                      <a:gd name="connsiteY0" fmla="*/ 233635 h 575183"/>
                      <a:gd name="connsiteX1" fmla="*/ 187056 w 1896905"/>
                      <a:gd name="connsiteY1" fmla="*/ 56844 h 575183"/>
                      <a:gd name="connsiteX2" fmla="*/ 921981 w 1896905"/>
                      <a:gd name="connsiteY2" fmla="*/ 107783 h 575183"/>
                      <a:gd name="connsiteX3" fmla="*/ 1609724 w 1896905"/>
                      <a:gd name="connsiteY3" fmla="*/ 0 h 575183"/>
                      <a:gd name="connsiteX4" fmla="*/ 1819182 w 1896905"/>
                      <a:gd name="connsiteY4" fmla="*/ 97505 h 575183"/>
                      <a:gd name="connsiteX5" fmla="*/ 1896905 w 1896905"/>
                      <a:gd name="connsiteY5" fmla="*/ 327474 h 575183"/>
                      <a:gd name="connsiteX6" fmla="*/ 1762026 w 1896905"/>
                      <a:gd name="connsiteY6" fmla="*/ 447437 h 575183"/>
                      <a:gd name="connsiteX7" fmla="*/ 925522 w 1896905"/>
                      <a:gd name="connsiteY7" fmla="*/ 575183 h 575183"/>
                      <a:gd name="connsiteX8" fmla="*/ 253141 w 1896905"/>
                      <a:gd name="connsiteY8" fmla="*/ 493577 h 575183"/>
                      <a:gd name="connsiteX9" fmla="*/ 48272 w 1896905"/>
                      <a:gd name="connsiteY9" fmla="*/ 435028 h 575183"/>
                      <a:gd name="connsiteX10" fmla="*/ 0 w 1896905"/>
                      <a:gd name="connsiteY10" fmla="*/ 233635 h 575183"/>
                      <a:gd name="connsiteX0" fmla="*/ 0 w 1896905"/>
                      <a:gd name="connsiteY0" fmla="*/ 233635 h 575183"/>
                      <a:gd name="connsiteX1" fmla="*/ 193914 w 1896905"/>
                      <a:gd name="connsiteY1" fmla="*/ 80256 h 575183"/>
                      <a:gd name="connsiteX2" fmla="*/ 921981 w 1896905"/>
                      <a:gd name="connsiteY2" fmla="*/ 107783 h 575183"/>
                      <a:gd name="connsiteX3" fmla="*/ 1609724 w 1896905"/>
                      <a:gd name="connsiteY3" fmla="*/ 0 h 575183"/>
                      <a:gd name="connsiteX4" fmla="*/ 1819182 w 1896905"/>
                      <a:gd name="connsiteY4" fmla="*/ 97505 h 575183"/>
                      <a:gd name="connsiteX5" fmla="*/ 1896905 w 1896905"/>
                      <a:gd name="connsiteY5" fmla="*/ 327474 h 575183"/>
                      <a:gd name="connsiteX6" fmla="*/ 1762026 w 1896905"/>
                      <a:gd name="connsiteY6" fmla="*/ 447437 h 575183"/>
                      <a:gd name="connsiteX7" fmla="*/ 925522 w 1896905"/>
                      <a:gd name="connsiteY7" fmla="*/ 575183 h 575183"/>
                      <a:gd name="connsiteX8" fmla="*/ 253141 w 1896905"/>
                      <a:gd name="connsiteY8" fmla="*/ 493577 h 575183"/>
                      <a:gd name="connsiteX9" fmla="*/ 48272 w 1896905"/>
                      <a:gd name="connsiteY9" fmla="*/ 435028 h 575183"/>
                      <a:gd name="connsiteX10" fmla="*/ 0 w 1896905"/>
                      <a:gd name="connsiteY10" fmla="*/ 233635 h 575183"/>
                      <a:gd name="connsiteX0" fmla="*/ 0 w 1896905"/>
                      <a:gd name="connsiteY0" fmla="*/ 233635 h 575183"/>
                      <a:gd name="connsiteX1" fmla="*/ 193914 w 1896905"/>
                      <a:gd name="connsiteY1" fmla="*/ 80256 h 575183"/>
                      <a:gd name="connsiteX2" fmla="*/ 970501 w 1896905"/>
                      <a:gd name="connsiteY2" fmla="*/ 140073 h 575183"/>
                      <a:gd name="connsiteX3" fmla="*/ 1609724 w 1896905"/>
                      <a:gd name="connsiteY3" fmla="*/ 0 h 575183"/>
                      <a:gd name="connsiteX4" fmla="*/ 1819182 w 1896905"/>
                      <a:gd name="connsiteY4" fmla="*/ 97505 h 575183"/>
                      <a:gd name="connsiteX5" fmla="*/ 1896905 w 1896905"/>
                      <a:gd name="connsiteY5" fmla="*/ 327474 h 575183"/>
                      <a:gd name="connsiteX6" fmla="*/ 1762026 w 1896905"/>
                      <a:gd name="connsiteY6" fmla="*/ 447437 h 575183"/>
                      <a:gd name="connsiteX7" fmla="*/ 925522 w 1896905"/>
                      <a:gd name="connsiteY7" fmla="*/ 575183 h 575183"/>
                      <a:gd name="connsiteX8" fmla="*/ 253141 w 1896905"/>
                      <a:gd name="connsiteY8" fmla="*/ 493577 h 575183"/>
                      <a:gd name="connsiteX9" fmla="*/ 48272 w 1896905"/>
                      <a:gd name="connsiteY9" fmla="*/ 435028 h 575183"/>
                      <a:gd name="connsiteX10" fmla="*/ 0 w 1896905"/>
                      <a:gd name="connsiteY10" fmla="*/ 233635 h 575183"/>
                      <a:gd name="connsiteX0" fmla="*/ 0 w 1896905"/>
                      <a:gd name="connsiteY0" fmla="*/ 233635 h 575183"/>
                      <a:gd name="connsiteX1" fmla="*/ 193914 w 1896905"/>
                      <a:gd name="connsiteY1" fmla="*/ 80256 h 575183"/>
                      <a:gd name="connsiteX2" fmla="*/ 970501 w 1896905"/>
                      <a:gd name="connsiteY2" fmla="*/ 140073 h 575183"/>
                      <a:gd name="connsiteX3" fmla="*/ 1371269 w 1896905"/>
                      <a:gd name="connsiteY3" fmla="*/ 107004 h 575183"/>
                      <a:gd name="connsiteX4" fmla="*/ 1609724 w 1896905"/>
                      <a:gd name="connsiteY4" fmla="*/ 0 h 575183"/>
                      <a:gd name="connsiteX5" fmla="*/ 1819182 w 1896905"/>
                      <a:gd name="connsiteY5" fmla="*/ 97505 h 575183"/>
                      <a:gd name="connsiteX6" fmla="*/ 1896905 w 1896905"/>
                      <a:gd name="connsiteY6" fmla="*/ 327474 h 575183"/>
                      <a:gd name="connsiteX7" fmla="*/ 1762026 w 1896905"/>
                      <a:gd name="connsiteY7" fmla="*/ 447437 h 575183"/>
                      <a:gd name="connsiteX8" fmla="*/ 925522 w 1896905"/>
                      <a:gd name="connsiteY8" fmla="*/ 575183 h 575183"/>
                      <a:gd name="connsiteX9" fmla="*/ 253141 w 1896905"/>
                      <a:gd name="connsiteY9" fmla="*/ 493577 h 575183"/>
                      <a:gd name="connsiteX10" fmla="*/ 48272 w 1896905"/>
                      <a:gd name="connsiteY10" fmla="*/ 435028 h 575183"/>
                      <a:gd name="connsiteX11" fmla="*/ 0 w 1896905"/>
                      <a:gd name="connsiteY11" fmla="*/ 233635 h 575183"/>
                      <a:gd name="connsiteX0" fmla="*/ 0 w 1896905"/>
                      <a:gd name="connsiteY0" fmla="*/ 233635 h 575183"/>
                      <a:gd name="connsiteX1" fmla="*/ 193914 w 1896905"/>
                      <a:gd name="connsiteY1" fmla="*/ 80256 h 575183"/>
                      <a:gd name="connsiteX2" fmla="*/ 829590 w 1896905"/>
                      <a:gd name="connsiteY2" fmla="*/ 152208 h 575183"/>
                      <a:gd name="connsiteX3" fmla="*/ 1371269 w 1896905"/>
                      <a:gd name="connsiteY3" fmla="*/ 107004 h 575183"/>
                      <a:gd name="connsiteX4" fmla="*/ 1609724 w 1896905"/>
                      <a:gd name="connsiteY4" fmla="*/ 0 h 575183"/>
                      <a:gd name="connsiteX5" fmla="*/ 1819182 w 1896905"/>
                      <a:gd name="connsiteY5" fmla="*/ 97505 h 575183"/>
                      <a:gd name="connsiteX6" fmla="*/ 1896905 w 1896905"/>
                      <a:gd name="connsiteY6" fmla="*/ 327474 h 575183"/>
                      <a:gd name="connsiteX7" fmla="*/ 1762026 w 1896905"/>
                      <a:gd name="connsiteY7" fmla="*/ 447437 h 575183"/>
                      <a:gd name="connsiteX8" fmla="*/ 925522 w 1896905"/>
                      <a:gd name="connsiteY8" fmla="*/ 575183 h 575183"/>
                      <a:gd name="connsiteX9" fmla="*/ 253141 w 1896905"/>
                      <a:gd name="connsiteY9" fmla="*/ 493577 h 575183"/>
                      <a:gd name="connsiteX10" fmla="*/ 48272 w 1896905"/>
                      <a:gd name="connsiteY10" fmla="*/ 435028 h 575183"/>
                      <a:gd name="connsiteX11" fmla="*/ 0 w 1896905"/>
                      <a:gd name="connsiteY11" fmla="*/ 233635 h 575183"/>
                      <a:gd name="connsiteX0" fmla="*/ 0 w 1896905"/>
                      <a:gd name="connsiteY0" fmla="*/ 233635 h 575183"/>
                      <a:gd name="connsiteX1" fmla="*/ 193914 w 1896905"/>
                      <a:gd name="connsiteY1" fmla="*/ 80256 h 575183"/>
                      <a:gd name="connsiteX2" fmla="*/ 829590 w 1896905"/>
                      <a:gd name="connsiteY2" fmla="*/ 152208 h 575183"/>
                      <a:gd name="connsiteX3" fmla="*/ 1371269 w 1896905"/>
                      <a:gd name="connsiteY3" fmla="*/ 107004 h 575183"/>
                      <a:gd name="connsiteX4" fmla="*/ 1609724 w 1896905"/>
                      <a:gd name="connsiteY4" fmla="*/ 0 h 575183"/>
                      <a:gd name="connsiteX5" fmla="*/ 1819182 w 1896905"/>
                      <a:gd name="connsiteY5" fmla="*/ 97505 h 575183"/>
                      <a:gd name="connsiteX6" fmla="*/ 1896905 w 1896905"/>
                      <a:gd name="connsiteY6" fmla="*/ 327474 h 575183"/>
                      <a:gd name="connsiteX7" fmla="*/ 1762026 w 1896905"/>
                      <a:gd name="connsiteY7" fmla="*/ 447437 h 575183"/>
                      <a:gd name="connsiteX8" fmla="*/ 925522 w 1896905"/>
                      <a:gd name="connsiteY8" fmla="*/ 575183 h 575183"/>
                      <a:gd name="connsiteX9" fmla="*/ 253141 w 1896905"/>
                      <a:gd name="connsiteY9" fmla="*/ 493577 h 575183"/>
                      <a:gd name="connsiteX10" fmla="*/ 48272 w 1896905"/>
                      <a:gd name="connsiteY10" fmla="*/ 435028 h 575183"/>
                      <a:gd name="connsiteX11" fmla="*/ 0 w 1896905"/>
                      <a:gd name="connsiteY11" fmla="*/ 233635 h 575183"/>
                      <a:gd name="connsiteX0" fmla="*/ 0 w 1896905"/>
                      <a:gd name="connsiteY0" fmla="*/ 233635 h 575183"/>
                      <a:gd name="connsiteX1" fmla="*/ 193914 w 1896905"/>
                      <a:gd name="connsiteY1" fmla="*/ 80256 h 575183"/>
                      <a:gd name="connsiteX2" fmla="*/ 829590 w 1896905"/>
                      <a:gd name="connsiteY2" fmla="*/ 152208 h 575183"/>
                      <a:gd name="connsiteX3" fmla="*/ 1371269 w 1896905"/>
                      <a:gd name="connsiteY3" fmla="*/ 107004 h 575183"/>
                      <a:gd name="connsiteX4" fmla="*/ 1609724 w 1896905"/>
                      <a:gd name="connsiteY4" fmla="*/ 0 h 575183"/>
                      <a:gd name="connsiteX5" fmla="*/ 1819182 w 1896905"/>
                      <a:gd name="connsiteY5" fmla="*/ 97505 h 575183"/>
                      <a:gd name="connsiteX6" fmla="*/ 1896905 w 1896905"/>
                      <a:gd name="connsiteY6" fmla="*/ 327474 h 575183"/>
                      <a:gd name="connsiteX7" fmla="*/ 1762026 w 1896905"/>
                      <a:gd name="connsiteY7" fmla="*/ 447437 h 575183"/>
                      <a:gd name="connsiteX8" fmla="*/ 925522 w 1896905"/>
                      <a:gd name="connsiteY8" fmla="*/ 575183 h 575183"/>
                      <a:gd name="connsiteX9" fmla="*/ 253141 w 1896905"/>
                      <a:gd name="connsiteY9" fmla="*/ 493577 h 575183"/>
                      <a:gd name="connsiteX10" fmla="*/ 48272 w 1896905"/>
                      <a:gd name="connsiteY10" fmla="*/ 435028 h 575183"/>
                      <a:gd name="connsiteX11" fmla="*/ 0 w 1896905"/>
                      <a:gd name="connsiteY11" fmla="*/ 233635 h 575183"/>
                      <a:gd name="connsiteX0" fmla="*/ 0 w 1896905"/>
                      <a:gd name="connsiteY0" fmla="*/ 194659 h 536207"/>
                      <a:gd name="connsiteX1" fmla="*/ 193914 w 1896905"/>
                      <a:gd name="connsiteY1" fmla="*/ 41280 h 536207"/>
                      <a:gd name="connsiteX2" fmla="*/ 829590 w 1896905"/>
                      <a:gd name="connsiteY2" fmla="*/ 113232 h 536207"/>
                      <a:gd name="connsiteX3" fmla="*/ 1371269 w 1896905"/>
                      <a:gd name="connsiteY3" fmla="*/ 68028 h 536207"/>
                      <a:gd name="connsiteX4" fmla="*/ 1605819 w 1896905"/>
                      <a:gd name="connsiteY4" fmla="*/ 609 h 536207"/>
                      <a:gd name="connsiteX5" fmla="*/ 1819182 w 1896905"/>
                      <a:gd name="connsiteY5" fmla="*/ 58529 h 536207"/>
                      <a:gd name="connsiteX6" fmla="*/ 1896905 w 1896905"/>
                      <a:gd name="connsiteY6" fmla="*/ 288498 h 536207"/>
                      <a:gd name="connsiteX7" fmla="*/ 1762026 w 1896905"/>
                      <a:gd name="connsiteY7" fmla="*/ 408461 h 536207"/>
                      <a:gd name="connsiteX8" fmla="*/ 925522 w 1896905"/>
                      <a:gd name="connsiteY8" fmla="*/ 536207 h 536207"/>
                      <a:gd name="connsiteX9" fmla="*/ 253141 w 1896905"/>
                      <a:gd name="connsiteY9" fmla="*/ 454601 h 536207"/>
                      <a:gd name="connsiteX10" fmla="*/ 48272 w 1896905"/>
                      <a:gd name="connsiteY10" fmla="*/ 396052 h 536207"/>
                      <a:gd name="connsiteX11" fmla="*/ 0 w 1896905"/>
                      <a:gd name="connsiteY11" fmla="*/ 194659 h 536207"/>
                      <a:gd name="connsiteX0" fmla="*/ 0 w 1896905"/>
                      <a:gd name="connsiteY0" fmla="*/ 203628 h 545176"/>
                      <a:gd name="connsiteX1" fmla="*/ 193914 w 1896905"/>
                      <a:gd name="connsiteY1" fmla="*/ 50249 h 545176"/>
                      <a:gd name="connsiteX2" fmla="*/ 829590 w 1896905"/>
                      <a:gd name="connsiteY2" fmla="*/ 122201 h 545176"/>
                      <a:gd name="connsiteX3" fmla="*/ 1371269 w 1896905"/>
                      <a:gd name="connsiteY3" fmla="*/ 76997 h 545176"/>
                      <a:gd name="connsiteX4" fmla="*/ 1605819 w 1896905"/>
                      <a:gd name="connsiteY4" fmla="*/ 9578 h 545176"/>
                      <a:gd name="connsiteX5" fmla="*/ 1887342 w 1896905"/>
                      <a:gd name="connsiteY5" fmla="*/ 41951 h 545176"/>
                      <a:gd name="connsiteX6" fmla="*/ 1896905 w 1896905"/>
                      <a:gd name="connsiteY6" fmla="*/ 297467 h 545176"/>
                      <a:gd name="connsiteX7" fmla="*/ 1762026 w 1896905"/>
                      <a:gd name="connsiteY7" fmla="*/ 417430 h 545176"/>
                      <a:gd name="connsiteX8" fmla="*/ 925522 w 1896905"/>
                      <a:gd name="connsiteY8" fmla="*/ 545176 h 545176"/>
                      <a:gd name="connsiteX9" fmla="*/ 253141 w 1896905"/>
                      <a:gd name="connsiteY9" fmla="*/ 463570 h 545176"/>
                      <a:gd name="connsiteX10" fmla="*/ 48272 w 1896905"/>
                      <a:gd name="connsiteY10" fmla="*/ 405021 h 545176"/>
                      <a:gd name="connsiteX11" fmla="*/ 0 w 1896905"/>
                      <a:gd name="connsiteY11" fmla="*/ 203628 h 545176"/>
                      <a:gd name="connsiteX0" fmla="*/ 0 w 1970475"/>
                      <a:gd name="connsiteY0" fmla="*/ 203628 h 545176"/>
                      <a:gd name="connsiteX1" fmla="*/ 193914 w 1970475"/>
                      <a:gd name="connsiteY1" fmla="*/ 50249 h 545176"/>
                      <a:gd name="connsiteX2" fmla="*/ 829590 w 1970475"/>
                      <a:gd name="connsiteY2" fmla="*/ 122201 h 545176"/>
                      <a:gd name="connsiteX3" fmla="*/ 1371269 w 1970475"/>
                      <a:gd name="connsiteY3" fmla="*/ 76997 h 545176"/>
                      <a:gd name="connsiteX4" fmla="*/ 1605819 w 1970475"/>
                      <a:gd name="connsiteY4" fmla="*/ 9578 h 545176"/>
                      <a:gd name="connsiteX5" fmla="*/ 1887342 w 1970475"/>
                      <a:gd name="connsiteY5" fmla="*/ 41951 h 545176"/>
                      <a:gd name="connsiteX6" fmla="*/ 1970475 w 1970475"/>
                      <a:gd name="connsiteY6" fmla="*/ 298858 h 545176"/>
                      <a:gd name="connsiteX7" fmla="*/ 1762026 w 1970475"/>
                      <a:gd name="connsiteY7" fmla="*/ 417430 h 545176"/>
                      <a:gd name="connsiteX8" fmla="*/ 925522 w 1970475"/>
                      <a:gd name="connsiteY8" fmla="*/ 545176 h 545176"/>
                      <a:gd name="connsiteX9" fmla="*/ 253141 w 1970475"/>
                      <a:gd name="connsiteY9" fmla="*/ 463570 h 545176"/>
                      <a:gd name="connsiteX10" fmla="*/ 48272 w 1970475"/>
                      <a:gd name="connsiteY10" fmla="*/ 405021 h 545176"/>
                      <a:gd name="connsiteX11" fmla="*/ 0 w 1970475"/>
                      <a:gd name="connsiteY11" fmla="*/ 203628 h 545176"/>
                      <a:gd name="connsiteX0" fmla="*/ 0 w 1970475"/>
                      <a:gd name="connsiteY0" fmla="*/ 203628 h 545176"/>
                      <a:gd name="connsiteX1" fmla="*/ 193914 w 1970475"/>
                      <a:gd name="connsiteY1" fmla="*/ 50249 h 545176"/>
                      <a:gd name="connsiteX2" fmla="*/ 829590 w 1970475"/>
                      <a:gd name="connsiteY2" fmla="*/ 122201 h 545176"/>
                      <a:gd name="connsiteX3" fmla="*/ 1371269 w 1970475"/>
                      <a:gd name="connsiteY3" fmla="*/ 76997 h 545176"/>
                      <a:gd name="connsiteX4" fmla="*/ 1605819 w 1970475"/>
                      <a:gd name="connsiteY4" fmla="*/ 9578 h 545176"/>
                      <a:gd name="connsiteX5" fmla="*/ 1887342 w 1970475"/>
                      <a:gd name="connsiteY5" fmla="*/ 41951 h 545176"/>
                      <a:gd name="connsiteX6" fmla="*/ 1970475 w 1970475"/>
                      <a:gd name="connsiteY6" fmla="*/ 298858 h 545176"/>
                      <a:gd name="connsiteX7" fmla="*/ 1745225 w 1970475"/>
                      <a:gd name="connsiteY7" fmla="*/ 398172 h 545176"/>
                      <a:gd name="connsiteX8" fmla="*/ 925522 w 1970475"/>
                      <a:gd name="connsiteY8" fmla="*/ 545176 h 545176"/>
                      <a:gd name="connsiteX9" fmla="*/ 253141 w 1970475"/>
                      <a:gd name="connsiteY9" fmla="*/ 463570 h 545176"/>
                      <a:gd name="connsiteX10" fmla="*/ 48272 w 1970475"/>
                      <a:gd name="connsiteY10" fmla="*/ 405021 h 545176"/>
                      <a:gd name="connsiteX11" fmla="*/ 0 w 1970475"/>
                      <a:gd name="connsiteY11" fmla="*/ 203628 h 545176"/>
                      <a:gd name="connsiteX0" fmla="*/ 0 w 1971047"/>
                      <a:gd name="connsiteY0" fmla="*/ 203628 h 545176"/>
                      <a:gd name="connsiteX1" fmla="*/ 193914 w 1971047"/>
                      <a:gd name="connsiteY1" fmla="*/ 50249 h 545176"/>
                      <a:gd name="connsiteX2" fmla="*/ 829590 w 1971047"/>
                      <a:gd name="connsiteY2" fmla="*/ 122201 h 545176"/>
                      <a:gd name="connsiteX3" fmla="*/ 1371269 w 1971047"/>
                      <a:gd name="connsiteY3" fmla="*/ 76997 h 545176"/>
                      <a:gd name="connsiteX4" fmla="*/ 1605819 w 1971047"/>
                      <a:gd name="connsiteY4" fmla="*/ 9578 h 545176"/>
                      <a:gd name="connsiteX5" fmla="*/ 1887342 w 1971047"/>
                      <a:gd name="connsiteY5" fmla="*/ 41951 h 545176"/>
                      <a:gd name="connsiteX6" fmla="*/ 1971047 w 1971047"/>
                      <a:gd name="connsiteY6" fmla="*/ 237308 h 545176"/>
                      <a:gd name="connsiteX7" fmla="*/ 1745225 w 1971047"/>
                      <a:gd name="connsiteY7" fmla="*/ 398172 h 545176"/>
                      <a:gd name="connsiteX8" fmla="*/ 925522 w 1971047"/>
                      <a:gd name="connsiteY8" fmla="*/ 545176 h 545176"/>
                      <a:gd name="connsiteX9" fmla="*/ 253141 w 1971047"/>
                      <a:gd name="connsiteY9" fmla="*/ 463570 h 545176"/>
                      <a:gd name="connsiteX10" fmla="*/ 48272 w 1971047"/>
                      <a:gd name="connsiteY10" fmla="*/ 405021 h 545176"/>
                      <a:gd name="connsiteX11" fmla="*/ 0 w 1971047"/>
                      <a:gd name="connsiteY11" fmla="*/ 203628 h 545176"/>
                      <a:gd name="connsiteX0" fmla="*/ 0 w 1971047"/>
                      <a:gd name="connsiteY0" fmla="*/ 211190 h 552738"/>
                      <a:gd name="connsiteX1" fmla="*/ 193914 w 1971047"/>
                      <a:gd name="connsiteY1" fmla="*/ 57811 h 552738"/>
                      <a:gd name="connsiteX2" fmla="*/ 829590 w 1971047"/>
                      <a:gd name="connsiteY2" fmla="*/ 129763 h 552738"/>
                      <a:gd name="connsiteX3" fmla="*/ 1371269 w 1971047"/>
                      <a:gd name="connsiteY3" fmla="*/ 84559 h 552738"/>
                      <a:gd name="connsiteX4" fmla="*/ 1605819 w 1971047"/>
                      <a:gd name="connsiteY4" fmla="*/ 17140 h 552738"/>
                      <a:gd name="connsiteX5" fmla="*/ 1855625 w 1971047"/>
                      <a:gd name="connsiteY5" fmla="*/ 36483 h 552738"/>
                      <a:gd name="connsiteX6" fmla="*/ 1971047 w 1971047"/>
                      <a:gd name="connsiteY6" fmla="*/ 244870 h 552738"/>
                      <a:gd name="connsiteX7" fmla="*/ 1745225 w 1971047"/>
                      <a:gd name="connsiteY7" fmla="*/ 405734 h 552738"/>
                      <a:gd name="connsiteX8" fmla="*/ 925522 w 1971047"/>
                      <a:gd name="connsiteY8" fmla="*/ 552738 h 552738"/>
                      <a:gd name="connsiteX9" fmla="*/ 253141 w 1971047"/>
                      <a:gd name="connsiteY9" fmla="*/ 471132 h 552738"/>
                      <a:gd name="connsiteX10" fmla="*/ 48272 w 1971047"/>
                      <a:gd name="connsiteY10" fmla="*/ 412583 h 552738"/>
                      <a:gd name="connsiteX11" fmla="*/ 0 w 1971047"/>
                      <a:gd name="connsiteY11" fmla="*/ 211190 h 552738"/>
                      <a:gd name="connsiteX0" fmla="*/ 0 w 1971047"/>
                      <a:gd name="connsiteY0" fmla="*/ 215173 h 556721"/>
                      <a:gd name="connsiteX1" fmla="*/ 193914 w 1971047"/>
                      <a:gd name="connsiteY1" fmla="*/ 61794 h 556721"/>
                      <a:gd name="connsiteX2" fmla="*/ 829590 w 1971047"/>
                      <a:gd name="connsiteY2" fmla="*/ 133746 h 556721"/>
                      <a:gd name="connsiteX3" fmla="*/ 1371269 w 1971047"/>
                      <a:gd name="connsiteY3" fmla="*/ 88542 h 556721"/>
                      <a:gd name="connsiteX4" fmla="*/ 1605819 w 1971047"/>
                      <a:gd name="connsiteY4" fmla="*/ 21123 h 556721"/>
                      <a:gd name="connsiteX5" fmla="*/ 1855625 w 1971047"/>
                      <a:gd name="connsiteY5" fmla="*/ 40466 h 556721"/>
                      <a:gd name="connsiteX6" fmla="*/ 1971047 w 1971047"/>
                      <a:gd name="connsiteY6" fmla="*/ 248853 h 556721"/>
                      <a:gd name="connsiteX7" fmla="*/ 1745225 w 1971047"/>
                      <a:gd name="connsiteY7" fmla="*/ 409717 h 556721"/>
                      <a:gd name="connsiteX8" fmla="*/ 925522 w 1971047"/>
                      <a:gd name="connsiteY8" fmla="*/ 556721 h 556721"/>
                      <a:gd name="connsiteX9" fmla="*/ 253141 w 1971047"/>
                      <a:gd name="connsiteY9" fmla="*/ 475115 h 556721"/>
                      <a:gd name="connsiteX10" fmla="*/ 48272 w 1971047"/>
                      <a:gd name="connsiteY10" fmla="*/ 416566 h 556721"/>
                      <a:gd name="connsiteX11" fmla="*/ 0 w 1971047"/>
                      <a:gd name="connsiteY11" fmla="*/ 215173 h 556721"/>
                      <a:gd name="connsiteX0" fmla="*/ 0 w 1971047"/>
                      <a:gd name="connsiteY0" fmla="*/ 214631 h 556179"/>
                      <a:gd name="connsiteX1" fmla="*/ 193914 w 1971047"/>
                      <a:gd name="connsiteY1" fmla="*/ 61252 h 556179"/>
                      <a:gd name="connsiteX2" fmla="*/ 829590 w 1971047"/>
                      <a:gd name="connsiteY2" fmla="*/ 133204 h 556179"/>
                      <a:gd name="connsiteX3" fmla="*/ 1371269 w 1971047"/>
                      <a:gd name="connsiteY3" fmla="*/ 88000 h 556179"/>
                      <a:gd name="connsiteX4" fmla="*/ 1605819 w 1971047"/>
                      <a:gd name="connsiteY4" fmla="*/ 20581 h 556179"/>
                      <a:gd name="connsiteX5" fmla="*/ 1855625 w 1971047"/>
                      <a:gd name="connsiteY5" fmla="*/ 39924 h 556179"/>
                      <a:gd name="connsiteX6" fmla="*/ 1971047 w 1971047"/>
                      <a:gd name="connsiteY6" fmla="*/ 248311 h 556179"/>
                      <a:gd name="connsiteX7" fmla="*/ 1745225 w 1971047"/>
                      <a:gd name="connsiteY7" fmla="*/ 409175 h 556179"/>
                      <a:gd name="connsiteX8" fmla="*/ 925522 w 1971047"/>
                      <a:gd name="connsiteY8" fmla="*/ 556179 h 556179"/>
                      <a:gd name="connsiteX9" fmla="*/ 253141 w 1971047"/>
                      <a:gd name="connsiteY9" fmla="*/ 474573 h 556179"/>
                      <a:gd name="connsiteX10" fmla="*/ 48272 w 1971047"/>
                      <a:gd name="connsiteY10" fmla="*/ 416024 h 556179"/>
                      <a:gd name="connsiteX11" fmla="*/ 0 w 1971047"/>
                      <a:gd name="connsiteY11" fmla="*/ 214631 h 556179"/>
                      <a:gd name="connsiteX0" fmla="*/ 0 w 1971047"/>
                      <a:gd name="connsiteY0" fmla="*/ 214631 h 556179"/>
                      <a:gd name="connsiteX1" fmla="*/ 193914 w 1971047"/>
                      <a:gd name="connsiteY1" fmla="*/ 61252 h 556179"/>
                      <a:gd name="connsiteX2" fmla="*/ 829590 w 1971047"/>
                      <a:gd name="connsiteY2" fmla="*/ 133204 h 556179"/>
                      <a:gd name="connsiteX3" fmla="*/ 1371269 w 1971047"/>
                      <a:gd name="connsiteY3" fmla="*/ 88000 h 556179"/>
                      <a:gd name="connsiteX4" fmla="*/ 1605819 w 1971047"/>
                      <a:gd name="connsiteY4" fmla="*/ 20581 h 556179"/>
                      <a:gd name="connsiteX5" fmla="*/ 1855625 w 1971047"/>
                      <a:gd name="connsiteY5" fmla="*/ 39924 h 556179"/>
                      <a:gd name="connsiteX6" fmla="*/ 1971047 w 1971047"/>
                      <a:gd name="connsiteY6" fmla="*/ 248311 h 556179"/>
                      <a:gd name="connsiteX7" fmla="*/ 1745225 w 1971047"/>
                      <a:gd name="connsiteY7" fmla="*/ 409175 h 556179"/>
                      <a:gd name="connsiteX8" fmla="*/ 925522 w 1971047"/>
                      <a:gd name="connsiteY8" fmla="*/ 556179 h 556179"/>
                      <a:gd name="connsiteX9" fmla="*/ 253141 w 1971047"/>
                      <a:gd name="connsiteY9" fmla="*/ 474573 h 556179"/>
                      <a:gd name="connsiteX10" fmla="*/ 48272 w 1971047"/>
                      <a:gd name="connsiteY10" fmla="*/ 416024 h 556179"/>
                      <a:gd name="connsiteX11" fmla="*/ 0 w 1971047"/>
                      <a:gd name="connsiteY11" fmla="*/ 214631 h 556179"/>
                      <a:gd name="connsiteX0" fmla="*/ 0 w 1971047"/>
                      <a:gd name="connsiteY0" fmla="*/ 214631 h 556179"/>
                      <a:gd name="connsiteX1" fmla="*/ 193914 w 1971047"/>
                      <a:gd name="connsiteY1" fmla="*/ 61252 h 556179"/>
                      <a:gd name="connsiteX2" fmla="*/ 829590 w 1971047"/>
                      <a:gd name="connsiteY2" fmla="*/ 133204 h 556179"/>
                      <a:gd name="connsiteX3" fmla="*/ 1371269 w 1971047"/>
                      <a:gd name="connsiteY3" fmla="*/ 88000 h 556179"/>
                      <a:gd name="connsiteX4" fmla="*/ 1605819 w 1971047"/>
                      <a:gd name="connsiteY4" fmla="*/ 20581 h 556179"/>
                      <a:gd name="connsiteX5" fmla="*/ 1855625 w 1971047"/>
                      <a:gd name="connsiteY5" fmla="*/ 39924 h 556179"/>
                      <a:gd name="connsiteX6" fmla="*/ 1971047 w 1971047"/>
                      <a:gd name="connsiteY6" fmla="*/ 248311 h 556179"/>
                      <a:gd name="connsiteX7" fmla="*/ 1745225 w 1971047"/>
                      <a:gd name="connsiteY7" fmla="*/ 409175 h 556179"/>
                      <a:gd name="connsiteX8" fmla="*/ 925522 w 1971047"/>
                      <a:gd name="connsiteY8" fmla="*/ 556179 h 556179"/>
                      <a:gd name="connsiteX9" fmla="*/ 253141 w 1971047"/>
                      <a:gd name="connsiteY9" fmla="*/ 474573 h 556179"/>
                      <a:gd name="connsiteX10" fmla="*/ 48272 w 1971047"/>
                      <a:gd name="connsiteY10" fmla="*/ 416024 h 556179"/>
                      <a:gd name="connsiteX11" fmla="*/ 0 w 1971047"/>
                      <a:gd name="connsiteY11" fmla="*/ 214631 h 556179"/>
                      <a:gd name="connsiteX0" fmla="*/ 0 w 1971047"/>
                      <a:gd name="connsiteY0" fmla="*/ 214631 h 556179"/>
                      <a:gd name="connsiteX1" fmla="*/ 193914 w 1971047"/>
                      <a:gd name="connsiteY1" fmla="*/ 61252 h 556179"/>
                      <a:gd name="connsiteX2" fmla="*/ 829590 w 1971047"/>
                      <a:gd name="connsiteY2" fmla="*/ 133204 h 556179"/>
                      <a:gd name="connsiteX3" fmla="*/ 1371269 w 1971047"/>
                      <a:gd name="connsiteY3" fmla="*/ 88000 h 556179"/>
                      <a:gd name="connsiteX4" fmla="*/ 1605819 w 1971047"/>
                      <a:gd name="connsiteY4" fmla="*/ 20581 h 556179"/>
                      <a:gd name="connsiteX5" fmla="*/ 1855625 w 1971047"/>
                      <a:gd name="connsiteY5" fmla="*/ 39924 h 556179"/>
                      <a:gd name="connsiteX6" fmla="*/ 1971047 w 1971047"/>
                      <a:gd name="connsiteY6" fmla="*/ 248311 h 556179"/>
                      <a:gd name="connsiteX7" fmla="*/ 1745225 w 1971047"/>
                      <a:gd name="connsiteY7" fmla="*/ 409175 h 556179"/>
                      <a:gd name="connsiteX8" fmla="*/ 925522 w 1971047"/>
                      <a:gd name="connsiteY8" fmla="*/ 556179 h 556179"/>
                      <a:gd name="connsiteX9" fmla="*/ 253141 w 1971047"/>
                      <a:gd name="connsiteY9" fmla="*/ 474573 h 556179"/>
                      <a:gd name="connsiteX10" fmla="*/ 48272 w 1971047"/>
                      <a:gd name="connsiteY10" fmla="*/ 416024 h 556179"/>
                      <a:gd name="connsiteX11" fmla="*/ 0 w 1971047"/>
                      <a:gd name="connsiteY11" fmla="*/ 214631 h 556179"/>
                      <a:gd name="connsiteX0" fmla="*/ 0 w 1971047"/>
                      <a:gd name="connsiteY0" fmla="*/ 214631 h 556179"/>
                      <a:gd name="connsiteX1" fmla="*/ 193914 w 1971047"/>
                      <a:gd name="connsiteY1" fmla="*/ 61252 h 556179"/>
                      <a:gd name="connsiteX2" fmla="*/ 829590 w 1971047"/>
                      <a:gd name="connsiteY2" fmla="*/ 133204 h 556179"/>
                      <a:gd name="connsiteX3" fmla="*/ 1371269 w 1971047"/>
                      <a:gd name="connsiteY3" fmla="*/ 88000 h 556179"/>
                      <a:gd name="connsiteX4" fmla="*/ 1605819 w 1971047"/>
                      <a:gd name="connsiteY4" fmla="*/ 20581 h 556179"/>
                      <a:gd name="connsiteX5" fmla="*/ 1855625 w 1971047"/>
                      <a:gd name="connsiteY5" fmla="*/ 39924 h 556179"/>
                      <a:gd name="connsiteX6" fmla="*/ 1971047 w 1971047"/>
                      <a:gd name="connsiteY6" fmla="*/ 248311 h 556179"/>
                      <a:gd name="connsiteX7" fmla="*/ 1745225 w 1971047"/>
                      <a:gd name="connsiteY7" fmla="*/ 409175 h 556179"/>
                      <a:gd name="connsiteX8" fmla="*/ 925522 w 1971047"/>
                      <a:gd name="connsiteY8" fmla="*/ 556179 h 556179"/>
                      <a:gd name="connsiteX9" fmla="*/ 309719 w 1971047"/>
                      <a:gd name="connsiteY9" fmla="*/ 477221 h 556179"/>
                      <a:gd name="connsiteX10" fmla="*/ 48272 w 1971047"/>
                      <a:gd name="connsiteY10" fmla="*/ 416024 h 556179"/>
                      <a:gd name="connsiteX11" fmla="*/ 0 w 1971047"/>
                      <a:gd name="connsiteY11" fmla="*/ 214631 h 556179"/>
                      <a:gd name="connsiteX0" fmla="*/ 0 w 1971047"/>
                      <a:gd name="connsiteY0" fmla="*/ 214631 h 556179"/>
                      <a:gd name="connsiteX1" fmla="*/ 193914 w 1971047"/>
                      <a:gd name="connsiteY1" fmla="*/ 61252 h 556179"/>
                      <a:gd name="connsiteX2" fmla="*/ 829590 w 1971047"/>
                      <a:gd name="connsiteY2" fmla="*/ 133204 h 556179"/>
                      <a:gd name="connsiteX3" fmla="*/ 1371269 w 1971047"/>
                      <a:gd name="connsiteY3" fmla="*/ 88000 h 556179"/>
                      <a:gd name="connsiteX4" fmla="*/ 1605819 w 1971047"/>
                      <a:gd name="connsiteY4" fmla="*/ 20581 h 556179"/>
                      <a:gd name="connsiteX5" fmla="*/ 1855625 w 1971047"/>
                      <a:gd name="connsiteY5" fmla="*/ 39924 h 556179"/>
                      <a:gd name="connsiteX6" fmla="*/ 1971047 w 1971047"/>
                      <a:gd name="connsiteY6" fmla="*/ 248311 h 556179"/>
                      <a:gd name="connsiteX7" fmla="*/ 1745225 w 1971047"/>
                      <a:gd name="connsiteY7" fmla="*/ 409175 h 556179"/>
                      <a:gd name="connsiteX8" fmla="*/ 925522 w 1971047"/>
                      <a:gd name="connsiteY8" fmla="*/ 556179 h 556179"/>
                      <a:gd name="connsiteX9" fmla="*/ 309719 w 1971047"/>
                      <a:gd name="connsiteY9" fmla="*/ 477221 h 556179"/>
                      <a:gd name="connsiteX10" fmla="*/ 48272 w 1971047"/>
                      <a:gd name="connsiteY10" fmla="*/ 416024 h 556179"/>
                      <a:gd name="connsiteX11" fmla="*/ 0 w 1971047"/>
                      <a:gd name="connsiteY11" fmla="*/ 214631 h 556179"/>
                      <a:gd name="connsiteX0" fmla="*/ 0 w 1971047"/>
                      <a:gd name="connsiteY0" fmla="*/ 214631 h 556179"/>
                      <a:gd name="connsiteX1" fmla="*/ 193914 w 1971047"/>
                      <a:gd name="connsiteY1" fmla="*/ 61252 h 556179"/>
                      <a:gd name="connsiteX2" fmla="*/ 829590 w 1971047"/>
                      <a:gd name="connsiteY2" fmla="*/ 133204 h 556179"/>
                      <a:gd name="connsiteX3" fmla="*/ 1371269 w 1971047"/>
                      <a:gd name="connsiteY3" fmla="*/ 88000 h 556179"/>
                      <a:gd name="connsiteX4" fmla="*/ 1605819 w 1971047"/>
                      <a:gd name="connsiteY4" fmla="*/ 20581 h 556179"/>
                      <a:gd name="connsiteX5" fmla="*/ 1855625 w 1971047"/>
                      <a:gd name="connsiteY5" fmla="*/ 39924 h 556179"/>
                      <a:gd name="connsiteX6" fmla="*/ 1971047 w 1971047"/>
                      <a:gd name="connsiteY6" fmla="*/ 248311 h 556179"/>
                      <a:gd name="connsiteX7" fmla="*/ 1745225 w 1971047"/>
                      <a:gd name="connsiteY7" fmla="*/ 409175 h 556179"/>
                      <a:gd name="connsiteX8" fmla="*/ 925522 w 1971047"/>
                      <a:gd name="connsiteY8" fmla="*/ 556179 h 556179"/>
                      <a:gd name="connsiteX9" fmla="*/ 309719 w 1971047"/>
                      <a:gd name="connsiteY9" fmla="*/ 477221 h 556179"/>
                      <a:gd name="connsiteX10" fmla="*/ 48272 w 1971047"/>
                      <a:gd name="connsiteY10" fmla="*/ 416024 h 556179"/>
                      <a:gd name="connsiteX11" fmla="*/ 0 w 1971047"/>
                      <a:gd name="connsiteY11" fmla="*/ 214631 h 556179"/>
                      <a:gd name="connsiteX0" fmla="*/ 0 w 1971047"/>
                      <a:gd name="connsiteY0" fmla="*/ 214631 h 556179"/>
                      <a:gd name="connsiteX1" fmla="*/ 193914 w 1971047"/>
                      <a:gd name="connsiteY1" fmla="*/ 61252 h 556179"/>
                      <a:gd name="connsiteX2" fmla="*/ 829590 w 1971047"/>
                      <a:gd name="connsiteY2" fmla="*/ 133204 h 556179"/>
                      <a:gd name="connsiteX3" fmla="*/ 1371269 w 1971047"/>
                      <a:gd name="connsiteY3" fmla="*/ 88000 h 556179"/>
                      <a:gd name="connsiteX4" fmla="*/ 1605819 w 1971047"/>
                      <a:gd name="connsiteY4" fmla="*/ 20581 h 556179"/>
                      <a:gd name="connsiteX5" fmla="*/ 1855625 w 1971047"/>
                      <a:gd name="connsiteY5" fmla="*/ 39924 h 556179"/>
                      <a:gd name="connsiteX6" fmla="*/ 1971047 w 1971047"/>
                      <a:gd name="connsiteY6" fmla="*/ 248311 h 556179"/>
                      <a:gd name="connsiteX7" fmla="*/ 1745225 w 1971047"/>
                      <a:gd name="connsiteY7" fmla="*/ 409175 h 556179"/>
                      <a:gd name="connsiteX8" fmla="*/ 925522 w 1971047"/>
                      <a:gd name="connsiteY8" fmla="*/ 556179 h 556179"/>
                      <a:gd name="connsiteX9" fmla="*/ 330045 w 1971047"/>
                      <a:gd name="connsiteY9" fmla="*/ 497928 h 556179"/>
                      <a:gd name="connsiteX10" fmla="*/ 48272 w 1971047"/>
                      <a:gd name="connsiteY10" fmla="*/ 416024 h 556179"/>
                      <a:gd name="connsiteX11" fmla="*/ 0 w 1971047"/>
                      <a:gd name="connsiteY11" fmla="*/ 214631 h 556179"/>
                      <a:gd name="connsiteX0" fmla="*/ 0 w 1971047"/>
                      <a:gd name="connsiteY0" fmla="*/ 214631 h 556182"/>
                      <a:gd name="connsiteX1" fmla="*/ 193914 w 1971047"/>
                      <a:gd name="connsiteY1" fmla="*/ 61252 h 556182"/>
                      <a:gd name="connsiteX2" fmla="*/ 829590 w 1971047"/>
                      <a:gd name="connsiteY2" fmla="*/ 133204 h 556182"/>
                      <a:gd name="connsiteX3" fmla="*/ 1371269 w 1971047"/>
                      <a:gd name="connsiteY3" fmla="*/ 88000 h 556182"/>
                      <a:gd name="connsiteX4" fmla="*/ 1605819 w 1971047"/>
                      <a:gd name="connsiteY4" fmla="*/ 20581 h 556182"/>
                      <a:gd name="connsiteX5" fmla="*/ 1855625 w 1971047"/>
                      <a:gd name="connsiteY5" fmla="*/ 39924 h 556182"/>
                      <a:gd name="connsiteX6" fmla="*/ 1971047 w 1971047"/>
                      <a:gd name="connsiteY6" fmla="*/ 248311 h 556182"/>
                      <a:gd name="connsiteX7" fmla="*/ 1745225 w 1971047"/>
                      <a:gd name="connsiteY7" fmla="*/ 409175 h 556182"/>
                      <a:gd name="connsiteX8" fmla="*/ 925522 w 1971047"/>
                      <a:gd name="connsiteY8" fmla="*/ 556179 h 556182"/>
                      <a:gd name="connsiteX9" fmla="*/ 336904 w 1971047"/>
                      <a:gd name="connsiteY9" fmla="*/ 521341 h 556182"/>
                      <a:gd name="connsiteX10" fmla="*/ 48272 w 1971047"/>
                      <a:gd name="connsiteY10" fmla="*/ 416024 h 556182"/>
                      <a:gd name="connsiteX11" fmla="*/ 0 w 1971047"/>
                      <a:gd name="connsiteY11" fmla="*/ 214631 h 556182"/>
                      <a:gd name="connsiteX0" fmla="*/ 0 w 1971047"/>
                      <a:gd name="connsiteY0" fmla="*/ 212246 h 553797"/>
                      <a:gd name="connsiteX1" fmla="*/ 193914 w 1971047"/>
                      <a:gd name="connsiteY1" fmla="*/ 58867 h 553797"/>
                      <a:gd name="connsiteX2" fmla="*/ 829590 w 1971047"/>
                      <a:gd name="connsiteY2" fmla="*/ 130819 h 553797"/>
                      <a:gd name="connsiteX3" fmla="*/ 1371269 w 1971047"/>
                      <a:gd name="connsiteY3" fmla="*/ 85615 h 553797"/>
                      <a:gd name="connsiteX4" fmla="*/ 1605819 w 1971047"/>
                      <a:gd name="connsiteY4" fmla="*/ 18196 h 553797"/>
                      <a:gd name="connsiteX5" fmla="*/ 1893994 w 1971047"/>
                      <a:gd name="connsiteY5" fmla="*/ 41294 h 553797"/>
                      <a:gd name="connsiteX6" fmla="*/ 1971047 w 1971047"/>
                      <a:gd name="connsiteY6" fmla="*/ 245926 h 553797"/>
                      <a:gd name="connsiteX7" fmla="*/ 1745225 w 1971047"/>
                      <a:gd name="connsiteY7" fmla="*/ 406790 h 553797"/>
                      <a:gd name="connsiteX8" fmla="*/ 925522 w 1971047"/>
                      <a:gd name="connsiteY8" fmla="*/ 553794 h 553797"/>
                      <a:gd name="connsiteX9" fmla="*/ 336904 w 1971047"/>
                      <a:gd name="connsiteY9" fmla="*/ 518956 h 553797"/>
                      <a:gd name="connsiteX10" fmla="*/ 48272 w 1971047"/>
                      <a:gd name="connsiteY10" fmla="*/ 413639 h 553797"/>
                      <a:gd name="connsiteX11" fmla="*/ 0 w 1971047"/>
                      <a:gd name="connsiteY11" fmla="*/ 212246 h 553797"/>
                      <a:gd name="connsiteX0" fmla="*/ 0 w 1971047"/>
                      <a:gd name="connsiteY0" fmla="*/ 210175 h 551726"/>
                      <a:gd name="connsiteX1" fmla="*/ 193914 w 1971047"/>
                      <a:gd name="connsiteY1" fmla="*/ 56796 h 551726"/>
                      <a:gd name="connsiteX2" fmla="*/ 829590 w 1971047"/>
                      <a:gd name="connsiteY2" fmla="*/ 128748 h 551726"/>
                      <a:gd name="connsiteX3" fmla="*/ 1371269 w 1971047"/>
                      <a:gd name="connsiteY3" fmla="*/ 83544 h 551726"/>
                      <a:gd name="connsiteX4" fmla="*/ 1661064 w 1971047"/>
                      <a:gd name="connsiteY4" fmla="*/ 21899 h 551726"/>
                      <a:gd name="connsiteX5" fmla="*/ 1893994 w 1971047"/>
                      <a:gd name="connsiteY5" fmla="*/ 39223 h 551726"/>
                      <a:gd name="connsiteX6" fmla="*/ 1971047 w 1971047"/>
                      <a:gd name="connsiteY6" fmla="*/ 243855 h 551726"/>
                      <a:gd name="connsiteX7" fmla="*/ 1745225 w 1971047"/>
                      <a:gd name="connsiteY7" fmla="*/ 404719 h 551726"/>
                      <a:gd name="connsiteX8" fmla="*/ 925522 w 1971047"/>
                      <a:gd name="connsiteY8" fmla="*/ 551723 h 551726"/>
                      <a:gd name="connsiteX9" fmla="*/ 336904 w 1971047"/>
                      <a:gd name="connsiteY9" fmla="*/ 516885 h 551726"/>
                      <a:gd name="connsiteX10" fmla="*/ 48272 w 1971047"/>
                      <a:gd name="connsiteY10" fmla="*/ 411568 h 551726"/>
                      <a:gd name="connsiteX11" fmla="*/ 0 w 1971047"/>
                      <a:gd name="connsiteY11" fmla="*/ 210175 h 551726"/>
                      <a:gd name="connsiteX0" fmla="*/ 0 w 1971047"/>
                      <a:gd name="connsiteY0" fmla="*/ 213903 h 555454"/>
                      <a:gd name="connsiteX1" fmla="*/ 193914 w 1971047"/>
                      <a:gd name="connsiteY1" fmla="*/ 60524 h 555454"/>
                      <a:gd name="connsiteX2" fmla="*/ 829590 w 1971047"/>
                      <a:gd name="connsiteY2" fmla="*/ 132476 h 555454"/>
                      <a:gd name="connsiteX3" fmla="*/ 1371269 w 1971047"/>
                      <a:gd name="connsiteY3" fmla="*/ 87272 h 555454"/>
                      <a:gd name="connsiteX4" fmla="*/ 1661064 w 1971047"/>
                      <a:gd name="connsiteY4" fmla="*/ 25627 h 555454"/>
                      <a:gd name="connsiteX5" fmla="*/ 1893994 w 1971047"/>
                      <a:gd name="connsiteY5" fmla="*/ 42951 h 555454"/>
                      <a:gd name="connsiteX6" fmla="*/ 1971047 w 1971047"/>
                      <a:gd name="connsiteY6" fmla="*/ 247583 h 555454"/>
                      <a:gd name="connsiteX7" fmla="*/ 1745225 w 1971047"/>
                      <a:gd name="connsiteY7" fmla="*/ 408447 h 555454"/>
                      <a:gd name="connsiteX8" fmla="*/ 925522 w 1971047"/>
                      <a:gd name="connsiteY8" fmla="*/ 555451 h 555454"/>
                      <a:gd name="connsiteX9" fmla="*/ 336904 w 1971047"/>
                      <a:gd name="connsiteY9" fmla="*/ 520613 h 555454"/>
                      <a:gd name="connsiteX10" fmla="*/ 48272 w 1971047"/>
                      <a:gd name="connsiteY10" fmla="*/ 415296 h 555454"/>
                      <a:gd name="connsiteX11" fmla="*/ 0 w 1971047"/>
                      <a:gd name="connsiteY11" fmla="*/ 213903 h 555454"/>
                      <a:gd name="connsiteX0" fmla="*/ 0 w 1971047"/>
                      <a:gd name="connsiteY0" fmla="*/ 212907 h 554458"/>
                      <a:gd name="connsiteX1" fmla="*/ 193914 w 1971047"/>
                      <a:gd name="connsiteY1" fmla="*/ 59528 h 554458"/>
                      <a:gd name="connsiteX2" fmla="*/ 829590 w 1971047"/>
                      <a:gd name="connsiteY2" fmla="*/ 131480 h 554458"/>
                      <a:gd name="connsiteX3" fmla="*/ 1371269 w 1971047"/>
                      <a:gd name="connsiteY3" fmla="*/ 86276 h 554458"/>
                      <a:gd name="connsiteX4" fmla="*/ 1661064 w 1971047"/>
                      <a:gd name="connsiteY4" fmla="*/ 24631 h 554458"/>
                      <a:gd name="connsiteX5" fmla="*/ 1893994 w 1971047"/>
                      <a:gd name="connsiteY5" fmla="*/ 41955 h 554458"/>
                      <a:gd name="connsiteX6" fmla="*/ 1971047 w 1971047"/>
                      <a:gd name="connsiteY6" fmla="*/ 246587 h 554458"/>
                      <a:gd name="connsiteX7" fmla="*/ 1745225 w 1971047"/>
                      <a:gd name="connsiteY7" fmla="*/ 407451 h 554458"/>
                      <a:gd name="connsiteX8" fmla="*/ 925522 w 1971047"/>
                      <a:gd name="connsiteY8" fmla="*/ 554455 h 554458"/>
                      <a:gd name="connsiteX9" fmla="*/ 336904 w 1971047"/>
                      <a:gd name="connsiteY9" fmla="*/ 519617 h 554458"/>
                      <a:gd name="connsiteX10" fmla="*/ 48272 w 1971047"/>
                      <a:gd name="connsiteY10" fmla="*/ 414300 h 554458"/>
                      <a:gd name="connsiteX11" fmla="*/ 0 w 1971047"/>
                      <a:gd name="connsiteY11" fmla="*/ 212907 h 554458"/>
                      <a:gd name="connsiteX0" fmla="*/ 0 w 1971047"/>
                      <a:gd name="connsiteY0" fmla="*/ 214370 h 555921"/>
                      <a:gd name="connsiteX1" fmla="*/ 193914 w 1971047"/>
                      <a:gd name="connsiteY1" fmla="*/ 60991 h 555921"/>
                      <a:gd name="connsiteX2" fmla="*/ 829590 w 1971047"/>
                      <a:gd name="connsiteY2" fmla="*/ 132943 h 555921"/>
                      <a:gd name="connsiteX3" fmla="*/ 1371269 w 1971047"/>
                      <a:gd name="connsiteY3" fmla="*/ 87739 h 555921"/>
                      <a:gd name="connsiteX4" fmla="*/ 1661064 w 1971047"/>
                      <a:gd name="connsiteY4" fmla="*/ 26094 h 555921"/>
                      <a:gd name="connsiteX5" fmla="*/ 1893994 w 1971047"/>
                      <a:gd name="connsiteY5" fmla="*/ 43418 h 555921"/>
                      <a:gd name="connsiteX6" fmla="*/ 1971047 w 1971047"/>
                      <a:gd name="connsiteY6" fmla="*/ 248050 h 555921"/>
                      <a:gd name="connsiteX7" fmla="*/ 1745225 w 1971047"/>
                      <a:gd name="connsiteY7" fmla="*/ 408914 h 555921"/>
                      <a:gd name="connsiteX8" fmla="*/ 925522 w 1971047"/>
                      <a:gd name="connsiteY8" fmla="*/ 555918 h 555921"/>
                      <a:gd name="connsiteX9" fmla="*/ 336904 w 1971047"/>
                      <a:gd name="connsiteY9" fmla="*/ 521080 h 555921"/>
                      <a:gd name="connsiteX10" fmla="*/ 48272 w 1971047"/>
                      <a:gd name="connsiteY10" fmla="*/ 415763 h 555921"/>
                      <a:gd name="connsiteX11" fmla="*/ 0 w 1971047"/>
                      <a:gd name="connsiteY11" fmla="*/ 214370 h 555921"/>
                      <a:gd name="connsiteX0" fmla="*/ 0 w 1987583"/>
                      <a:gd name="connsiteY0" fmla="*/ 214370 h 555921"/>
                      <a:gd name="connsiteX1" fmla="*/ 193914 w 1987583"/>
                      <a:gd name="connsiteY1" fmla="*/ 60991 h 555921"/>
                      <a:gd name="connsiteX2" fmla="*/ 829590 w 1987583"/>
                      <a:gd name="connsiteY2" fmla="*/ 132943 h 555921"/>
                      <a:gd name="connsiteX3" fmla="*/ 1371269 w 1987583"/>
                      <a:gd name="connsiteY3" fmla="*/ 87739 h 555921"/>
                      <a:gd name="connsiteX4" fmla="*/ 1661064 w 1987583"/>
                      <a:gd name="connsiteY4" fmla="*/ 26094 h 555921"/>
                      <a:gd name="connsiteX5" fmla="*/ 1893994 w 1987583"/>
                      <a:gd name="connsiteY5" fmla="*/ 43418 h 555921"/>
                      <a:gd name="connsiteX6" fmla="*/ 1987583 w 1987583"/>
                      <a:gd name="connsiteY6" fmla="*/ 246286 h 555921"/>
                      <a:gd name="connsiteX7" fmla="*/ 1745225 w 1987583"/>
                      <a:gd name="connsiteY7" fmla="*/ 408914 h 555921"/>
                      <a:gd name="connsiteX8" fmla="*/ 925522 w 1987583"/>
                      <a:gd name="connsiteY8" fmla="*/ 555918 h 555921"/>
                      <a:gd name="connsiteX9" fmla="*/ 336904 w 1987583"/>
                      <a:gd name="connsiteY9" fmla="*/ 521080 h 555921"/>
                      <a:gd name="connsiteX10" fmla="*/ 48272 w 1987583"/>
                      <a:gd name="connsiteY10" fmla="*/ 415763 h 555921"/>
                      <a:gd name="connsiteX11" fmla="*/ 0 w 1987583"/>
                      <a:gd name="connsiteY11" fmla="*/ 214370 h 555921"/>
                      <a:gd name="connsiteX0" fmla="*/ 0 w 1987583"/>
                      <a:gd name="connsiteY0" fmla="*/ 214370 h 555921"/>
                      <a:gd name="connsiteX1" fmla="*/ 193914 w 1987583"/>
                      <a:gd name="connsiteY1" fmla="*/ 60991 h 555921"/>
                      <a:gd name="connsiteX2" fmla="*/ 829590 w 1987583"/>
                      <a:gd name="connsiteY2" fmla="*/ 132943 h 555921"/>
                      <a:gd name="connsiteX3" fmla="*/ 1371269 w 1987583"/>
                      <a:gd name="connsiteY3" fmla="*/ 87739 h 555921"/>
                      <a:gd name="connsiteX4" fmla="*/ 1661064 w 1987583"/>
                      <a:gd name="connsiteY4" fmla="*/ 26094 h 555921"/>
                      <a:gd name="connsiteX5" fmla="*/ 1893994 w 1987583"/>
                      <a:gd name="connsiteY5" fmla="*/ 43418 h 555921"/>
                      <a:gd name="connsiteX6" fmla="*/ 1987583 w 1987583"/>
                      <a:gd name="connsiteY6" fmla="*/ 246286 h 555921"/>
                      <a:gd name="connsiteX7" fmla="*/ 1745225 w 1987583"/>
                      <a:gd name="connsiteY7" fmla="*/ 408914 h 555921"/>
                      <a:gd name="connsiteX8" fmla="*/ 925522 w 1987583"/>
                      <a:gd name="connsiteY8" fmla="*/ 555918 h 555921"/>
                      <a:gd name="connsiteX9" fmla="*/ 336904 w 1987583"/>
                      <a:gd name="connsiteY9" fmla="*/ 521080 h 555921"/>
                      <a:gd name="connsiteX10" fmla="*/ 48272 w 1987583"/>
                      <a:gd name="connsiteY10" fmla="*/ 415763 h 555921"/>
                      <a:gd name="connsiteX11" fmla="*/ 0 w 1987583"/>
                      <a:gd name="connsiteY11" fmla="*/ 214370 h 555921"/>
                      <a:gd name="connsiteX0" fmla="*/ 0 w 1989864"/>
                      <a:gd name="connsiteY0" fmla="*/ 214370 h 555921"/>
                      <a:gd name="connsiteX1" fmla="*/ 193914 w 1989864"/>
                      <a:gd name="connsiteY1" fmla="*/ 60991 h 555921"/>
                      <a:gd name="connsiteX2" fmla="*/ 829590 w 1989864"/>
                      <a:gd name="connsiteY2" fmla="*/ 132943 h 555921"/>
                      <a:gd name="connsiteX3" fmla="*/ 1371269 w 1989864"/>
                      <a:gd name="connsiteY3" fmla="*/ 87739 h 555921"/>
                      <a:gd name="connsiteX4" fmla="*/ 1661064 w 1989864"/>
                      <a:gd name="connsiteY4" fmla="*/ 26094 h 555921"/>
                      <a:gd name="connsiteX5" fmla="*/ 1893994 w 1989864"/>
                      <a:gd name="connsiteY5" fmla="*/ 43418 h 555921"/>
                      <a:gd name="connsiteX6" fmla="*/ 1987583 w 1989864"/>
                      <a:gd name="connsiteY6" fmla="*/ 246286 h 555921"/>
                      <a:gd name="connsiteX7" fmla="*/ 1745225 w 1989864"/>
                      <a:gd name="connsiteY7" fmla="*/ 408914 h 555921"/>
                      <a:gd name="connsiteX8" fmla="*/ 925522 w 1989864"/>
                      <a:gd name="connsiteY8" fmla="*/ 555918 h 555921"/>
                      <a:gd name="connsiteX9" fmla="*/ 336904 w 1989864"/>
                      <a:gd name="connsiteY9" fmla="*/ 521080 h 555921"/>
                      <a:gd name="connsiteX10" fmla="*/ 48272 w 1989864"/>
                      <a:gd name="connsiteY10" fmla="*/ 415763 h 555921"/>
                      <a:gd name="connsiteX11" fmla="*/ 0 w 1989864"/>
                      <a:gd name="connsiteY11" fmla="*/ 214370 h 555921"/>
                      <a:gd name="connsiteX0" fmla="*/ 0 w 1987583"/>
                      <a:gd name="connsiteY0" fmla="*/ 214370 h 555921"/>
                      <a:gd name="connsiteX1" fmla="*/ 193914 w 1987583"/>
                      <a:gd name="connsiteY1" fmla="*/ 60991 h 555921"/>
                      <a:gd name="connsiteX2" fmla="*/ 829590 w 1987583"/>
                      <a:gd name="connsiteY2" fmla="*/ 132943 h 555921"/>
                      <a:gd name="connsiteX3" fmla="*/ 1371269 w 1987583"/>
                      <a:gd name="connsiteY3" fmla="*/ 87739 h 555921"/>
                      <a:gd name="connsiteX4" fmla="*/ 1661064 w 1987583"/>
                      <a:gd name="connsiteY4" fmla="*/ 26094 h 555921"/>
                      <a:gd name="connsiteX5" fmla="*/ 1893994 w 1987583"/>
                      <a:gd name="connsiteY5" fmla="*/ 43418 h 555921"/>
                      <a:gd name="connsiteX6" fmla="*/ 1987583 w 1987583"/>
                      <a:gd name="connsiteY6" fmla="*/ 246286 h 555921"/>
                      <a:gd name="connsiteX7" fmla="*/ 1745225 w 1987583"/>
                      <a:gd name="connsiteY7" fmla="*/ 408914 h 555921"/>
                      <a:gd name="connsiteX8" fmla="*/ 925522 w 1987583"/>
                      <a:gd name="connsiteY8" fmla="*/ 555918 h 555921"/>
                      <a:gd name="connsiteX9" fmla="*/ 336904 w 1987583"/>
                      <a:gd name="connsiteY9" fmla="*/ 521080 h 555921"/>
                      <a:gd name="connsiteX10" fmla="*/ 48272 w 1987583"/>
                      <a:gd name="connsiteY10" fmla="*/ 415763 h 555921"/>
                      <a:gd name="connsiteX11" fmla="*/ 0 w 1987583"/>
                      <a:gd name="connsiteY11" fmla="*/ 214370 h 555921"/>
                      <a:gd name="connsiteX0" fmla="*/ 0 w 1984751"/>
                      <a:gd name="connsiteY0" fmla="*/ 214370 h 555921"/>
                      <a:gd name="connsiteX1" fmla="*/ 193914 w 1984751"/>
                      <a:gd name="connsiteY1" fmla="*/ 60991 h 555921"/>
                      <a:gd name="connsiteX2" fmla="*/ 829590 w 1984751"/>
                      <a:gd name="connsiteY2" fmla="*/ 132943 h 555921"/>
                      <a:gd name="connsiteX3" fmla="*/ 1371269 w 1984751"/>
                      <a:gd name="connsiteY3" fmla="*/ 87739 h 555921"/>
                      <a:gd name="connsiteX4" fmla="*/ 1661064 w 1984751"/>
                      <a:gd name="connsiteY4" fmla="*/ 26094 h 555921"/>
                      <a:gd name="connsiteX5" fmla="*/ 1893994 w 1984751"/>
                      <a:gd name="connsiteY5" fmla="*/ 43418 h 555921"/>
                      <a:gd name="connsiteX6" fmla="*/ 1984751 w 1984751"/>
                      <a:gd name="connsiteY6" fmla="*/ 225166 h 555921"/>
                      <a:gd name="connsiteX7" fmla="*/ 1745225 w 1984751"/>
                      <a:gd name="connsiteY7" fmla="*/ 408914 h 555921"/>
                      <a:gd name="connsiteX8" fmla="*/ 925522 w 1984751"/>
                      <a:gd name="connsiteY8" fmla="*/ 555918 h 555921"/>
                      <a:gd name="connsiteX9" fmla="*/ 336904 w 1984751"/>
                      <a:gd name="connsiteY9" fmla="*/ 521080 h 555921"/>
                      <a:gd name="connsiteX10" fmla="*/ 48272 w 1984751"/>
                      <a:gd name="connsiteY10" fmla="*/ 415763 h 555921"/>
                      <a:gd name="connsiteX11" fmla="*/ 0 w 1984751"/>
                      <a:gd name="connsiteY11" fmla="*/ 214370 h 555921"/>
                      <a:gd name="connsiteX0" fmla="*/ 0 w 1984751"/>
                      <a:gd name="connsiteY0" fmla="*/ 214370 h 555921"/>
                      <a:gd name="connsiteX1" fmla="*/ 193914 w 1984751"/>
                      <a:gd name="connsiteY1" fmla="*/ 60991 h 555921"/>
                      <a:gd name="connsiteX2" fmla="*/ 829590 w 1984751"/>
                      <a:gd name="connsiteY2" fmla="*/ 132943 h 555921"/>
                      <a:gd name="connsiteX3" fmla="*/ 1371269 w 1984751"/>
                      <a:gd name="connsiteY3" fmla="*/ 87739 h 555921"/>
                      <a:gd name="connsiteX4" fmla="*/ 1661064 w 1984751"/>
                      <a:gd name="connsiteY4" fmla="*/ 26094 h 555921"/>
                      <a:gd name="connsiteX5" fmla="*/ 1893994 w 1984751"/>
                      <a:gd name="connsiteY5" fmla="*/ 43418 h 555921"/>
                      <a:gd name="connsiteX6" fmla="*/ 1984751 w 1984751"/>
                      <a:gd name="connsiteY6" fmla="*/ 225166 h 555921"/>
                      <a:gd name="connsiteX7" fmla="*/ 1745225 w 1984751"/>
                      <a:gd name="connsiteY7" fmla="*/ 408914 h 555921"/>
                      <a:gd name="connsiteX8" fmla="*/ 925522 w 1984751"/>
                      <a:gd name="connsiteY8" fmla="*/ 555918 h 555921"/>
                      <a:gd name="connsiteX9" fmla="*/ 336904 w 1984751"/>
                      <a:gd name="connsiteY9" fmla="*/ 521080 h 555921"/>
                      <a:gd name="connsiteX10" fmla="*/ 48272 w 1984751"/>
                      <a:gd name="connsiteY10" fmla="*/ 415763 h 555921"/>
                      <a:gd name="connsiteX11" fmla="*/ 0 w 1984751"/>
                      <a:gd name="connsiteY11" fmla="*/ 214370 h 555921"/>
                      <a:gd name="connsiteX0" fmla="*/ 0 w 1985347"/>
                      <a:gd name="connsiteY0" fmla="*/ 214370 h 555921"/>
                      <a:gd name="connsiteX1" fmla="*/ 193914 w 1985347"/>
                      <a:gd name="connsiteY1" fmla="*/ 60991 h 555921"/>
                      <a:gd name="connsiteX2" fmla="*/ 829590 w 1985347"/>
                      <a:gd name="connsiteY2" fmla="*/ 132943 h 555921"/>
                      <a:gd name="connsiteX3" fmla="*/ 1371269 w 1985347"/>
                      <a:gd name="connsiteY3" fmla="*/ 87739 h 555921"/>
                      <a:gd name="connsiteX4" fmla="*/ 1661064 w 1985347"/>
                      <a:gd name="connsiteY4" fmla="*/ 26094 h 555921"/>
                      <a:gd name="connsiteX5" fmla="*/ 1893994 w 1985347"/>
                      <a:gd name="connsiteY5" fmla="*/ 43418 h 555921"/>
                      <a:gd name="connsiteX6" fmla="*/ 1984751 w 1985347"/>
                      <a:gd name="connsiteY6" fmla="*/ 225166 h 555921"/>
                      <a:gd name="connsiteX7" fmla="*/ 1745225 w 1985347"/>
                      <a:gd name="connsiteY7" fmla="*/ 408914 h 555921"/>
                      <a:gd name="connsiteX8" fmla="*/ 925522 w 1985347"/>
                      <a:gd name="connsiteY8" fmla="*/ 555918 h 555921"/>
                      <a:gd name="connsiteX9" fmla="*/ 336904 w 1985347"/>
                      <a:gd name="connsiteY9" fmla="*/ 521080 h 555921"/>
                      <a:gd name="connsiteX10" fmla="*/ 48272 w 1985347"/>
                      <a:gd name="connsiteY10" fmla="*/ 415763 h 555921"/>
                      <a:gd name="connsiteX11" fmla="*/ 0 w 1985347"/>
                      <a:gd name="connsiteY11" fmla="*/ 214370 h 555921"/>
                      <a:gd name="connsiteX0" fmla="*/ 0 w 1984751"/>
                      <a:gd name="connsiteY0" fmla="*/ 214370 h 555921"/>
                      <a:gd name="connsiteX1" fmla="*/ 193914 w 1984751"/>
                      <a:gd name="connsiteY1" fmla="*/ 60991 h 555921"/>
                      <a:gd name="connsiteX2" fmla="*/ 829590 w 1984751"/>
                      <a:gd name="connsiteY2" fmla="*/ 132943 h 555921"/>
                      <a:gd name="connsiteX3" fmla="*/ 1371269 w 1984751"/>
                      <a:gd name="connsiteY3" fmla="*/ 87739 h 555921"/>
                      <a:gd name="connsiteX4" fmla="*/ 1661064 w 1984751"/>
                      <a:gd name="connsiteY4" fmla="*/ 26094 h 555921"/>
                      <a:gd name="connsiteX5" fmla="*/ 1893994 w 1984751"/>
                      <a:gd name="connsiteY5" fmla="*/ 43418 h 555921"/>
                      <a:gd name="connsiteX6" fmla="*/ 1984751 w 1984751"/>
                      <a:gd name="connsiteY6" fmla="*/ 225166 h 555921"/>
                      <a:gd name="connsiteX7" fmla="*/ 1745225 w 1984751"/>
                      <a:gd name="connsiteY7" fmla="*/ 408914 h 555921"/>
                      <a:gd name="connsiteX8" fmla="*/ 925522 w 1984751"/>
                      <a:gd name="connsiteY8" fmla="*/ 555918 h 555921"/>
                      <a:gd name="connsiteX9" fmla="*/ 336904 w 1984751"/>
                      <a:gd name="connsiteY9" fmla="*/ 521080 h 555921"/>
                      <a:gd name="connsiteX10" fmla="*/ 48272 w 1984751"/>
                      <a:gd name="connsiteY10" fmla="*/ 415763 h 555921"/>
                      <a:gd name="connsiteX11" fmla="*/ 0 w 1984751"/>
                      <a:gd name="connsiteY11" fmla="*/ 214370 h 555921"/>
                      <a:gd name="connsiteX0" fmla="*/ 0 w 1985260"/>
                      <a:gd name="connsiteY0" fmla="*/ 214370 h 555921"/>
                      <a:gd name="connsiteX1" fmla="*/ 193914 w 1985260"/>
                      <a:gd name="connsiteY1" fmla="*/ 60991 h 555921"/>
                      <a:gd name="connsiteX2" fmla="*/ 829590 w 1985260"/>
                      <a:gd name="connsiteY2" fmla="*/ 132943 h 555921"/>
                      <a:gd name="connsiteX3" fmla="*/ 1371269 w 1985260"/>
                      <a:gd name="connsiteY3" fmla="*/ 87739 h 555921"/>
                      <a:gd name="connsiteX4" fmla="*/ 1661064 w 1985260"/>
                      <a:gd name="connsiteY4" fmla="*/ 26094 h 555921"/>
                      <a:gd name="connsiteX5" fmla="*/ 1893994 w 1985260"/>
                      <a:gd name="connsiteY5" fmla="*/ 43418 h 555921"/>
                      <a:gd name="connsiteX6" fmla="*/ 1984751 w 1985260"/>
                      <a:gd name="connsiteY6" fmla="*/ 225166 h 555921"/>
                      <a:gd name="connsiteX7" fmla="*/ 1745225 w 1985260"/>
                      <a:gd name="connsiteY7" fmla="*/ 408914 h 555921"/>
                      <a:gd name="connsiteX8" fmla="*/ 925522 w 1985260"/>
                      <a:gd name="connsiteY8" fmla="*/ 555918 h 555921"/>
                      <a:gd name="connsiteX9" fmla="*/ 336904 w 1985260"/>
                      <a:gd name="connsiteY9" fmla="*/ 521080 h 555921"/>
                      <a:gd name="connsiteX10" fmla="*/ 48272 w 1985260"/>
                      <a:gd name="connsiteY10" fmla="*/ 415763 h 555921"/>
                      <a:gd name="connsiteX11" fmla="*/ 0 w 1985260"/>
                      <a:gd name="connsiteY11" fmla="*/ 214370 h 555921"/>
                      <a:gd name="connsiteX0" fmla="*/ 0 w 1987100"/>
                      <a:gd name="connsiteY0" fmla="*/ 214370 h 555921"/>
                      <a:gd name="connsiteX1" fmla="*/ 193914 w 1987100"/>
                      <a:gd name="connsiteY1" fmla="*/ 60991 h 555921"/>
                      <a:gd name="connsiteX2" fmla="*/ 829590 w 1987100"/>
                      <a:gd name="connsiteY2" fmla="*/ 132943 h 555921"/>
                      <a:gd name="connsiteX3" fmla="*/ 1371269 w 1987100"/>
                      <a:gd name="connsiteY3" fmla="*/ 87739 h 555921"/>
                      <a:gd name="connsiteX4" fmla="*/ 1661064 w 1987100"/>
                      <a:gd name="connsiteY4" fmla="*/ 26094 h 555921"/>
                      <a:gd name="connsiteX5" fmla="*/ 1893994 w 1987100"/>
                      <a:gd name="connsiteY5" fmla="*/ 43418 h 555921"/>
                      <a:gd name="connsiteX6" fmla="*/ 1984751 w 1987100"/>
                      <a:gd name="connsiteY6" fmla="*/ 225166 h 555921"/>
                      <a:gd name="connsiteX7" fmla="*/ 1745225 w 1987100"/>
                      <a:gd name="connsiteY7" fmla="*/ 408914 h 555921"/>
                      <a:gd name="connsiteX8" fmla="*/ 925522 w 1987100"/>
                      <a:gd name="connsiteY8" fmla="*/ 555918 h 555921"/>
                      <a:gd name="connsiteX9" fmla="*/ 336904 w 1987100"/>
                      <a:gd name="connsiteY9" fmla="*/ 521080 h 555921"/>
                      <a:gd name="connsiteX10" fmla="*/ 48272 w 1987100"/>
                      <a:gd name="connsiteY10" fmla="*/ 415763 h 555921"/>
                      <a:gd name="connsiteX11" fmla="*/ 0 w 1987100"/>
                      <a:gd name="connsiteY11" fmla="*/ 214370 h 555921"/>
                      <a:gd name="connsiteX0" fmla="*/ 0 w 1987241"/>
                      <a:gd name="connsiteY0" fmla="*/ 214370 h 555921"/>
                      <a:gd name="connsiteX1" fmla="*/ 193914 w 1987241"/>
                      <a:gd name="connsiteY1" fmla="*/ 60991 h 555921"/>
                      <a:gd name="connsiteX2" fmla="*/ 829590 w 1987241"/>
                      <a:gd name="connsiteY2" fmla="*/ 132943 h 555921"/>
                      <a:gd name="connsiteX3" fmla="*/ 1371269 w 1987241"/>
                      <a:gd name="connsiteY3" fmla="*/ 87739 h 555921"/>
                      <a:gd name="connsiteX4" fmla="*/ 1661064 w 1987241"/>
                      <a:gd name="connsiteY4" fmla="*/ 26094 h 555921"/>
                      <a:gd name="connsiteX5" fmla="*/ 1893994 w 1987241"/>
                      <a:gd name="connsiteY5" fmla="*/ 43418 h 555921"/>
                      <a:gd name="connsiteX6" fmla="*/ 1984751 w 1987241"/>
                      <a:gd name="connsiteY6" fmla="*/ 225166 h 555921"/>
                      <a:gd name="connsiteX7" fmla="*/ 1745225 w 1987241"/>
                      <a:gd name="connsiteY7" fmla="*/ 408914 h 555921"/>
                      <a:gd name="connsiteX8" fmla="*/ 925522 w 1987241"/>
                      <a:gd name="connsiteY8" fmla="*/ 555918 h 555921"/>
                      <a:gd name="connsiteX9" fmla="*/ 336904 w 1987241"/>
                      <a:gd name="connsiteY9" fmla="*/ 521080 h 555921"/>
                      <a:gd name="connsiteX10" fmla="*/ 48272 w 1987241"/>
                      <a:gd name="connsiteY10" fmla="*/ 415763 h 555921"/>
                      <a:gd name="connsiteX11" fmla="*/ 0 w 1987241"/>
                      <a:gd name="connsiteY11" fmla="*/ 214370 h 555921"/>
                      <a:gd name="connsiteX0" fmla="*/ 0 w 1991060"/>
                      <a:gd name="connsiteY0" fmla="*/ 214370 h 555921"/>
                      <a:gd name="connsiteX1" fmla="*/ 193914 w 1991060"/>
                      <a:gd name="connsiteY1" fmla="*/ 60991 h 555921"/>
                      <a:gd name="connsiteX2" fmla="*/ 829590 w 1991060"/>
                      <a:gd name="connsiteY2" fmla="*/ 132943 h 555921"/>
                      <a:gd name="connsiteX3" fmla="*/ 1371269 w 1991060"/>
                      <a:gd name="connsiteY3" fmla="*/ 87739 h 555921"/>
                      <a:gd name="connsiteX4" fmla="*/ 1661064 w 1991060"/>
                      <a:gd name="connsiteY4" fmla="*/ 26094 h 555921"/>
                      <a:gd name="connsiteX5" fmla="*/ 1893994 w 1991060"/>
                      <a:gd name="connsiteY5" fmla="*/ 43418 h 555921"/>
                      <a:gd name="connsiteX6" fmla="*/ 1988616 w 1991060"/>
                      <a:gd name="connsiteY6" fmla="*/ 232191 h 555921"/>
                      <a:gd name="connsiteX7" fmla="*/ 1745225 w 1991060"/>
                      <a:gd name="connsiteY7" fmla="*/ 408914 h 555921"/>
                      <a:gd name="connsiteX8" fmla="*/ 925522 w 1991060"/>
                      <a:gd name="connsiteY8" fmla="*/ 555918 h 555921"/>
                      <a:gd name="connsiteX9" fmla="*/ 336904 w 1991060"/>
                      <a:gd name="connsiteY9" fmla="*/ 521080 h 555921"/>
                      <a:gd name="connsiteX10" fmla="*/ 48272 w 1991060"/>
                      <a:gd name="connsiteY10" fmla="*/ 415763 h 555921"/>
                      <a:gd name="connsiteX11" fmla="*/ 0 w 1991060"/>
                      <a:gd name="connsiteY11" fmla="*/ 214370 h 555921"/>
                      <a:gd name="connsiteX0" fmla="*/ 0 w 1992620"/>
                      <a:gd name="connsiteY0" fmla="*/ 214370 h 566110"/>
                      <a:gd name="connsiteX1" fmla="*/ 193914 w 1992620"/>
                      <a:gd name="connsiteY1" fmla="*/ 60991 h 566110"/>
                      <a:gd name="connsiteX2" fmla="*/ 829590 w 1992620"/>
                      <a:gd name="connsiteY2" fmla="*/ 132943 h 566110"/>
                      <a:gd name="connsiteX3" fmla="*/ 1371269 w 1992620"/>
                      <a:gd name="connsiteY3" fmla="*/ 87739 h 566110"/>
                      <a:gd name="connsiteX4" fmla="*/ 1661064 w 1992620"/>
                      <a:gd name="connsiteY4" fmla="*/ 26094 h 566110"/>
                      <a:gd name="connsiteX5" fmla="*/ 1893994 w 1992620"/>
                      <a:gd name="connsiteY5" fmla="*/ 43418 h 566110"/>
                      <a:gd name="connsiteX6" fmla="*/ 1988616 w 1992620"/>
                      <a:gd name="connsiteY6" fmla="*/ 232191 h 566110"/>
                      <a:gd name="connsiteX7" fmla="*/ 1827359 w 1992620"/>
                      <a:gd name="connsiteY7" fmla="*/ 370505 h 566110"/>
                      <a:gd name="connsiteX8" fmla="*/ 925522 w 1992620"/>
                      <a:gd name="connsiteY8" fmla="*/ 555918 h 566110"/>
                      <a:gd name="connsiteX9" fmla="*/ 336904 w 1992620"/>
                      <a:gd name="connsiteY9" fmla="*/ 521080 h 566110"/>
                      <a:gd name="connsiteX10" fmla="*/ 48272 w 1992620"/>
                      <a:gd name="connsiteY10" fmla="*/ 415763 h 566110"/>
                      <a:gd name="connsiteX11" fmla="*/ 0 w 1992620"/>
                      <a:gd name="connsiteY11" fmla="*/ 214370 h 566110"/>
                      <a:gd name="connsiteX0" fmla="*/ 0 w 1992421"/>
                      <a:gd name="connsiteY0" fmla="*/ 214370 h 565196"/>
                      <a:gd name="connsiteX1" fmla="*/ 193914 w 1992421"/>
                      <a:gd name="connsiteY1" fmla="*/ 60991 h 565196"/>
                      <a:gd name="connsiteX2" fmla="*/ 829590 w 1992421"/>
                      <a:gd name="connsiteY2" fmla="*/ 132943 h 565196"/>
                      <a:gd name="connsiteX3" fmla="*/ 1371269 w 1992421"/>
                      <a:gd name="connsiteY3" fmla="*/ 87739 h 565196"/>
                      <a:gd name="connsiteX4" fmla="*/ 1661064 w 1992421"/>
                      <a:gd name="connsiteY4" fmla="*/ 26094 h 565196"/>
                      <a:gd name="connsiteX5" fmla="*/ 1893994 w 1992421"/>
                      <a:gd name="connsiteY5" fmla="*/ 43418 h 565196"/>
                      <a:gd name="connsiteX6" fmla="*/ 1988616 w 1992421"/>
                      <a:gd name="connsiteY6" fmla="*/ 232191 h 565196"/>
                      <a:gd name="connsiteX7" fmla="*/ 1820549 w 1992421"/>
                      <a:gd name="connsiteY7" fmla="*/ 383086 h 565196"/>
                      <a:gd name="connsiteX8" fmla="*/ 925522 w 1992421"/>
                      <a:gd name="connsiteY8" fmla="*/ 555918 h 565196"/>
                      <a:gd name="connsiteX9" fmla="*/ 336904 w 1992421"/>
                      <a:gd name="connsiteY9" fmla="*/ 521080 h 565196"/>
                      <a:gd name="connsiteX10" fmla="*/ 48272 w 1992421"/>
                      <a:gd name="connsiteY10" fmla="*/ 415763 h 565196"/>
                      <a:gd name="connsiteX11" fmla="*/ 0 w 1992421"/>
                      <a:gd name="connsiteY11" fmla="*/ 214370 h 565196"/>
                      <a:gd name="connsiteX0" fmla="*/ 0 w 1992421"/>
                      <a:gd name="connsiteY0" fmla="*/ 214370 h 565196"/>
                      <a:gd name="connsiteX1" fmla="*/ 193914 w 1992421"/>
                      <a:gd name="connsiteY1" fmla="*/ 60991 h 565196"/>
                      <a:gd name="connsiteX2" fmla="*/ 829590 w 1992421"/>
                      <a:gd name="connsiteY2" fmla="*/ 132943 h 565196"/>
                      <a:gd name="connsiteX3" fmla="*/ 1202701 w 1992421"/>
                      <a:gd name="connsiteY3" fmla="*/ 130748 h 565196"/>
                      <a:gd name="connsiteX4" fmla="*/ 1661064 w 1992421"/>
                      <a:gd name="connsiteY4" fmla="*/ 26094 h 565196"/>
                      <a:gd name="connsiteX5" fmla="*/ 1893994 w 1992421"/>
                      <a:gd name="connsiteY5" fmla="*/ 43418 h 565196"/>
                      <a:gd name="connsiteX6" fmla="*/ 1988616 w 1992421"/>
                      <a:gd name="connsiteY6" fmla="*/ 232191 h 565196"/>
                      <a:gd name="connsiteX7" fmla="*/ 1820549 w 1992421"/>
                      <a:gd name="connsiteY7" fmla="*/ 383086 h 565196"/>
                      <a:gd name="connsiteX8" fmla="*/ 925522 w 1992421"/>
                      <a:gd name="connsiteY8" fmla="*/ 555918 h 565196"/>
                      <a:gd name="connsiteX9" fmla="*/ 336904 w 1992421"/>
                      <a:gd name="connsiteY9" fmla="*/ 521080 h 565196"/>
                      <a:gd name="connsiteX10" fmla="*/ 48272 w 1992421"/>
                      <a:gd name="connsiteY10" fmla="*/ 415763 h 565196"/>
                      <a:gd name="connsiteX11" fmla="*/ 0 w 1992421"/>
                      <a:gd name="connsiteY11" fmla="*/ 214370 h 565196"/>
                      <a:gd name="connsiteX0" fmla="*/ 0 w 1992421"/>
                      <a:gd name="connsiteY0" fmla="*/ 210441 h 561267"/>
                      <a:gd name="connsiteX1" fmla="*/ 193914 w 1992421"/>
                      <a:gd name="connsiteY1" fmla="*/ 57062 h 561267"/>
                      <a:gd name="connsiteX2" fmla="*/ 829590 w 1992421"/>
                      <a:gd name="connsiteY2" fmla="*/ 129014 h 561267"/>
                      <a:gd name="connsiteX3" fmla="*/ 1202701 w 1992421"/>
                      <a:gd name="connsiteY3" fmla="*/ 126819 h 561267"/>
                      <a:gd name="connsiteX4" fmla="*/ 1577743 w 1992421"/>
                      <a:gd name="connsiteY4" fmla="*/ 32942 h 561267"/>
                      <a:gd name="connsiteX5" fmla="*/ 1893994 w 1992421"/>
                      <a:gd name="connsiteY5" fmla="*/ 39489 h 561267"/>
                      <a:gd name="connsiteX6" fmla="*/ 1988616 w 1992421"/>
                      <a:gd name="connsiteY6" fmla="*/ 228262 h 561267"/>
                      <a:gd name="connsiteX7" fmla="*/ 1820549 w 1992421"/>
                      <a:gd name="connsiteY7" fmla="*/ 379157 h 561267"/>
                      <a:gd name="connsiteX8" fmla="*/ 925522 w 1992421"/>
                      <a:gd name="connsiteY8" fmla="*/ 551989 h 561267"/>
                      <a:gd name="connsiteX9" fmla="*/ 336904 w 1992421"/>
                      <a:gd name="connsiteY9" fmla="*/ 517151 h 561267"/>
                      <a:gd name="connsiteX10" fmla="*/ 48272 w 1992421"/>
                      <a:gd name="connsiteY10" fmla="*/ 411834 h 561267"/>
                      <a:gd name="connsiteX11" fmla="*/ 0 w 1992421"/>
                      <a:gd name="connsiteY11" fmla="*/ 210441 h 561267"/>
                      <a:gd name="connsiteX0" fmla="*/ 0 w 1992421"/>
                      <a:gd name="connsiteY0" fmla="*/ 199311 h 550137"/>
                      <a:gd name="connsiteX1" fmla="*/ 193914 w 1992421"/>
                      <a:gd name="connsiteY1" fmla="*/ 45932 h 550137"/>
                      <a:gd name="connsiteX2" fmla="*/ 829590 w 1992421"/>
                      <a:gd name="connsiteY2" fmla="*/ 117884 h 550137"/>
                      <a:gd name="connsiteX3" fmla="*/ 1202701 w 1992421"/>
                      <a:gd name="connsiteY3" fmla="*/ 115689 h 550137"/>
                      <a:gd name="connsiteX4" fmla="*/ 1577743 w 1992421"/>
                      <a:gd name="connsiteY4" fmla="*/ 21812 h 550137"/>
                      <a:gd name="connsiteX5" fmla="*/ 1787288 w 1992421"/>
                      <a:gd name="connsiteY5" fmla="*/ 46549 h 550137"/>
                      <a:gd name="connsiteX6" fmla="*/ 1988616 w 1992421"/>
                      <a:gd name="connsiteY6" fmla="*/ 217132 h 550137"/>
                      <a:gd name="connsiteX7" fmla="*/ 1820549 w 1992421"/>
                      <a:gd name="connsiteY7" fmla="*/ 368027 h 550137"/>
                      <a:gd name="connsiteX8" fmla="*/ 925522 w 1992421"/>
                      <a:gd name="connsiteY8" fmla="*/ 540859 h 550137"/>
                      <a:gd name="connsiteX9" fmla="*/ 336904 w 1992421"/>
                      <a:gd name="connsiteY9" fmla="*/ 506021 h 550137"/>
                      <a:gd name="connsiteX10" fmla="*/ 48272 w 1992421"/>
                      <a:gd name="connsiteY10" fmla="*/ 400704 h 550137"/>
                      <a:gd name="connsiteX11" fmla="*/ 0 w 1992421"/>
                      <a:gd name="connsiteY11" fmla="*/ 199311 h 550137"/>
                      <a:gd name="connsiteX0" fmla="*/ 0 w 1933583"/>
                      <a:gd name="connsiteY0" fmla="*/ 199311 h 550137"/>
                      <a:gd name="connsiteX1" fmla="*/ 193914 w 1933583"/>
                      <a:gd name="connsiteY1" fmla="*/ 45932 h 550137"/>
                      <a:gd name="connsiteX2" fmla="*/ 829590 w 1933583"/>
                      <a:gd name="connsiteY2" fmla="*/ 117884 h 550137"/>
                      <a:gd name="connsiteX3" fmla="*/ 1202701 w 1933583"/>
                      <a:gd name="connsiteY3" fmla="*/ 115689 h 550137"/>
                      <a:gd name="connsiteX4" fmla="*/ 1577743 w 1933583"/>
                      <a:gd name="connsiteY4" fmla="*/ 21812 h 550137"/>
                      <a:gd name="connsiteX5" fmla="*/ 1787288 w 1933583"/>
                      <a:gd name="connsiteY5" fmla="*/ 46549 h 550137"/>
                      <a:gd name="connsiteX6" fmla="*/ 1926752 w 1933583"/>
                      <a:gd name="connsiteY6" fmla="*/ 241951 h 550137"/>
                      <a:gd name="connsiteX7" fmla="*/ 1820549 w 1933583"/>
                      <a:gd name="connsiteY7" fmla="*/ 368027 h 550137"/>
                      <a:gd name="connsiteX8" fmla="*/ 925522 w 1933583"/>
                      <a:gd name="connsiteY8" fmla="*/ 540859 h 550137"/>
                      <a:gd name="connsiteX9" fmla="*/ 336904 w 1933583"/>
                      <a:gd name="connsiteY9" fmla="*/ 506021 h 550137"/>
                      <a:gd name="connsiteX10" fmla="*/ 48272 w 1933583"/>
                      <a:gd name="connsiteY10" fmla="*/ 400704 h 550137"/>
                      <a:gd name="connsiteX11" fmla="*/ 0 w 1933583"/>
                      <a:gd name="connsiteY11" fmla="*/ 199311 h 550137"/>
                      <a:gd name="connsiteX0" fmla="*/ 0 w 1928835"/>
                      <a:gd name="connsiteY0" fmla="*/ 199311 h 547672"/>
                      <a:gd name="connsiteX1" fmla="*/ 193914 w 1928835"/>
                      <a:gd name="connsiteY1" fmla="*/ 45932 h 547672"/>
                      <a:gd name="connsiteX2" fmla="*/ 829590 w 1928835"/>
                      <a:gd name="connsiteY2" fmla="*/ 117884 h 547672"/>
                      <a:gd name="connsiteX3" fmla="*/ 1202701 w 1928835"/>
                      <a:gd name="connsiteY3" fmla="*/ 115689 h 547672"/>
                      <a:gd name="connsiteX4" fmla="*/ 1577743 w 1928835"/>
                      <a:gd name="connsiteY4" fmla="*/ 21812 h 547672"/>
                      <a:gd name="connsiteX5" fmla="*/ 1787288 w 1928835"/>
                      <a:gd name="connsiteY5" fmla="*/ 46549 h 547672"/>
                      <a:gd name="connsiteX6" fmla="*/ 1926752 w 1928835"/>
                      <a:gd name="connsiteY6" fmla="*/ 241951 h 547672"/>
                      <a:gd name="connsiteX7" fmla="*/ 1647098 w 1928835"/>
                      <a:gd name="connsiteY7" fmla="*/ 402162 h 547672"/>
                      <a:gd name="connsiteX8" fmla="*/ 925522 w 1928835"/>
                      <a:gd name="connsiteY8" fmla="*/ 540859 h 547672"/>
                      <a:gd name="connsiteX9" fmla="*/ 336904 w 1928835"/>
                      <a:gd name="connsiteY9" fmla="*/ 506021 h 547672"/>
                      <a:gd name="connsiteX10" fmla="*/ 48272 w 1928835"/>
                      <a:gd name="connsiteY10" fmla="*/ 400704 h 547672"/>
                      <a:gd name="connsiteX11" fmla="*/ 0 w 1928835"/>
                      <a:gd name="connsiteY11" fmla="*/ 199311 h 547672"/>
                      <a:gd name="connsiteX0" fmla="*/ 0 w 1884017"/>
                      <a:gd name="connsiteY0" fmla="*/ 199311 h 547672"/>
                      <a:gd name="connsiteX1" fmla="*/ 193914 w 1884017"/>
                      <a:gd name="connsiteY1" fmla="*/ 45932 h 547672"/>
                      <a:gd name="connsiteX2" fmla="*/ 829590 w 1884017"/>
                      <a:gd name="connsiteY2" fmla="*/ 117884 h 547672"/>
                      <a:gd name="connsiteX3" fmla="*/ 1202701 w 1884017"/>
                      <a:gd name="connsiteY3" fmla="*/ 115689 h 547672"/>
                      <a:gd name="connsiteX4" fmla="*/ 1577743 w 1884017"/>
                      <a:gd name="connsiteY4" fmla="*/ 21812 h 547672"/>
                      <a:gd name="connsiteX5" fmla="*/ 1787288 w 1884017"/>
                      <a:gd name="connsiteY5" fmla="*/ 46549 h 547672"/>
                      <a:gd name="connsiteX6" fmla="*/ 1881463 w 1884017"/>
                      <a:gd name="connsiteY6" fmla="*/ 271938 h 547672"/>
                      <a:gd name="connsiteX7" fmla="*/ 1647098 w 1884017"/>
                      <a:gd name="connsiteY7" fmla="*/ 402162 h 547672"/>
                      <a:gd name="connsiteX8" fmla="*/ 925522 w 1884017"/>
                      <a:gd name="connsiteY8" fmla="*/ 540859 h 547672"/>
                      <a:gd name="connsiteX9" fmla="*/ 336904 w 1884017"/>
                      <a:gd name="connsiteY9" fmla="*/ 506021 h 547672"/>
                      <a:gd name="connsiteX10" fmla="*/ 48272 w 1884017"/>
                      <a:gd name="connsiteY10" fmla="*/ 400704 h 547672"/>
                      <a:gd name="connsiteX11" fmla="*/ 0 w 1884017"/>
                      <a:gd name="connsiteY11" fmla="*/ 199311 h 547672"/>
                      <a:gd name="connsiteX0" fmla="*/ 0 w 1884017"/>
                      <a:gd name="connsiteY0" fmla="*/ 199311 h 547672"/>
                      <a:gd name="connsiteX1" fmla="*/ 193914 w 1884017"/>
                      <a:gd name="connsiteY1" fmla="*/ 45932 h 547672"/>
                      <a:gd name="connsiteX2" fmla="*/ 829590 w 1884017"/>
                      <a:gd name="connsiteY2" fmla="*/ 117884 h 547672"/>
                      <a:gd name="connsiteX3" fmla="*/ 1202701 w 1884017"/>
                      <a:gd name="connsiteY3" fmla="*/ 115689 h 547672"/>
                      <a:gd name="connsiteX4" fmla="*/ 1577743 w 1884017"/>
                      <a:gd name="connsiteY4" fmla="*/ 21812 h 547672"/>
                      <a:gd name="connsiteX5" fmla="*/ 1787288 w 1884017"/>
                      <a:gd name="connsiteY5" fmla="*/ 46549 h 547672"/>
                      <a:gd name="connsiteX6" fmla="*/ 1881463 w 1884017"/>
                      <a:gd name="connsiteY6" fmla="*/ 271938 h 547672"/>
                      <a:gd name="connsiteX7" fmla="*/ 1647098 w 1884017"/>
                      <a:gd name="connsiteY7" fmla="*/ 402162 h 547672"/>
                      <a:gd name="connsiteX8" fmla="*/ 925522 w 1884017"/>
                      <a:gd name="connsiteY8" fmla="*/ 540859 h 547672"/>
                      <a:gd name="connsiteX9" fmla="*/ 336904 w 1884017"/>
                      <a:gd name="connsiteY9" fmla="*/ 506021 h 547672"/>
                      <a:gd name="connsiteX10" fmla="*/ 48272 w 1884017"/>
                      <a:gd name="connsiteY10" fmla="*/ 400704 h 547672"/>
                      <a:gd name="connsiteX11" fmla="*/ 0 w 1884017"/>
                      <a:gd name="connsiteY11" fmla="*/ 199311 h 547672"/>
                      <a:gd name="connsiteX0" fmla="*/ 0 w 1881463"/>
                      <a:gd name="connsiteY0" fmla="*/ 199311 h 547672"/>
                      <a:gd name="connsiteX1" fmla="*/ 193914 w 1881463"/>
                      <a:gd name="connsiteY1" fmla="*/ 45932 h 547672"/>
                      <a:gd name="connsiteX2" fmla="*/ 829590 w 1881463"/>
                      <a:gd name="connsiteY2" fmla="*/ 117884 h 547672"/>
                      <a:gd name="connsiteX3" fmla="*/ 1202701 w 1881463"/>
                      <a:gd name="connsiteY3" fmla="*/ 115689 h 547672"/>
                      <a:gd name="connsiteX4" fmla="*/ 1577743 w 1881463"/>
                      <a:gd name="connsiteY4" fmla="*/ 21812 h 547672"/>
                      <a:gd name="connsiteX5" fmla="*/ 1787288 w 1881463"/>
                      <a:gd name="connsiteY5" fmla="*/ 46549 h 547672"/>
                      <a:gd name="connsiteX6" fmla="*/ 1881463 w 1881463"/>
                      <a:gd name="connsiteY6" fmla="*/ 271938 h 547672"/>
                      <a:gd name="connsiteX7" fmla="*/ 1647098 w 1881463"/>
                      <a:gd name="connsiteY7" fmla="*/ 402162 h 547672"/>
                      <a:gd name="connsiteX8" fmla="*/ 925522 w 1881463"/>
                      <a:gd name="connsiteY8" fmla="*/ 540859 h 547672"/>
                      <a:gd name="connsiteX9" fmla="*/ 336904 w 1881463"/>
                      <a:gd name="connsiteY9" fmla="*/ 506021 h 547672"/>
                      <a:gd name="connsiteX10" fmla="*/ 48272 w 1881463"/>
                      <a:gd name="connsiteY10" fmla="*/ 400704 h 547672"/>
                      <a:gd name="connsiteX11" fmla="*/ 0 w 1881463"/>
                      <a:gd name="connsiteY11" fmla="*/ 199311 h 547672"/>
                      <a:gd name="connsiteX0" fmla="*/ 0 w 1881463"/>
                      <a:gd name="connsiteY0" fmla="*/ 192515 h 540876"/>
                      <a:gd name="connsiteX1" fmla="*/ 193914 w 1881463"/>
                      <a:gd name="connsiteY1" fmla="*/ 39136 h 540876"/>
                      <a:gd name="connsiteX2" fmla="*/ 829590 w 1881463"/>
                      <a:gd name="connsiteY2" fmla="*/ 111088 h 540876"/>
                      <a:gd name="connsiteX3" fmla="*/ 1202701 w 1881463"/>
                      <a:gd name="connsiteY3" fmla="*/ 108893 h 540876"/>
                      <a:gd name="connsiteX4" fmla="*/ 1539262 w 1881463"/>
                      <a:gd name="connsiteY4" fmla="*/ 32424 h 540876"/>
                      <a:gd name="connsiteX5" fmla="*/ 1787288 w 1881463"/>
                      <a:gd name="connsiteY5" fmla="*/ 39753 h 540876"/>
                      <a:gd name="connsiteX6" fmla="*/ 1881463 w 1881463"/>
                      <a:gd name="connsiteY6" fmla="*/ 265142 h 540876"/>
                      <a:gd name="connsiteX7" fmla="*/ 1647098 w 1881463"/>
                      <a:gd name="connsiteY7" fmla="*/ 395366 h 540876"/>
                      <a:gd name="connsiteX8" fmla="*/ 925522 w 1881463"/>
                      <a:gd name="connsiteY8" fmla="*/ 534063 h 540876"/>
                      <a:gd name="connsiteX9" fmla="*/ 336904 w 1881463"/>
                      <a:gd name="connsiteY9" fmla="*/ 499225 h 540876"/>
                      <a:gd name="connsiteX10" fmla="*/ 48272 w 1881463"/>
                      <a:gd name="connsiteY10" fmla="*/ 393908 h 540876"/>
                      <a:gd name="connsiteX11" fmla="*/ 0 w 1881463"/>
                      <a:gd name="connsiteY11" fmla="*/ 192515 h 540876"/>
                      <a:gd name="connsiteX0" fmla="*/ 0 w 1881463"/>
                      <a:gd name="connsiteY0" fmla="*/ 190823 h 539184"/>
                      <a:gd name="connsiteX1" fmla="*/ 193914 w 1881463"/>
                      <a:gd name="connsiteY1" fmla="*/ 37444 h 539184"/>
                      <a:gd name="connsiteX2" fmla="*/ 829590 w 1881463"/>
                      <a:gd name="connsiteY2" fmla="*/ 109396 h 539184"/>
                      <a:gd name="connsiteX3" fmla="*/ 1202701 w 1881463"/>
                      <a:gd name="connsiteY3" fmla="*/ 107201 h 539184"/>
                      <a:gd name="connsiteX4" fmla="*/ 1539262 w 1881463"/>
                      <a:gd name="connsiteY4" fmla="*/ 30732 h 539184"/>
                      <a:gd name="connsiteX5" fmla="*/ 1795575 w 1881463"/>
                      <a:gd name="connsiteY5" fmla="*/ 40645 h 539184"/>
                      <a:gd name="connsiteX6" fmla="*/ 1881463 w 1881463"/>
                      <a:gd name="connsiteY6" fmla="*/ 263450 h 539184"/>
                      <a:gd name="connsiteX7" fmla="*/ 1647098 w 1881463"/>
                      <a:gd name="connsiteY7" fmla="*/ 393674 h 539184"/>
                      <a:gd name="connsiteX8" fmla="*/ 925522 w 1881463"/>
                      <a:gd name="connsiteY8" fmla="*/ 532371 h 539184"/>
                      <a:gd name="connsiteX9" fmla="*/ 336904 w 1881463"/>
                      <a:gd name="connsiteY9" fmla="*/ 497533 h 539184"/>
                      <a:gd name="connsiteX10" fmla="*/ 48272 w 1881463"/>
                      <a:gd name="connsiteY10" fmla="*/ 392216 h 539184"/>
                      <a:gd name="connsiteX11" fmla="*/ 0 w 1881463"/>
                      <a:gd name="connsiteY11" fmla="*/ 190823 h 539184"/>
                      <a:gd name="connsiteX0" fmla="*/ 0 w 1881463"/>
                      <a:gd name="connsiteY0" fmla="*/ 190823 h 539184"/>
                      <a:gd name="connsiteX1" fmla="*/ 193914 w 1881463"/>
                      <a:gd name="connsiteY1" fmla="*/ 37444 h 539184"/>
                      <a:gd name="connsiteX2" fmla="*/ 829590 w 1881463"/>
                      <a:gd name="connsiteY2" fmla="*/ 109396 h 539184"/>
                      <a:gd name="connsiteX3" fmla="*/ 1195892 w 1881463"/>
                      <a:gd name="connsiteY3" fmla="*/ 119780 h 539184"/>
                      <a:gd name="connsiteX4" fmla="*/ 1539262 w 1881463"/>
                      <a:gd name="connsiteY4" fmla="*/ 30732 h 539184"/>
                      <a:gd name="connsiteX5" fmla="*/ 1795575 w 1881463"/>
                      <a:gd name="connsiteY5" fmla="*/ 40645 h 539184"/>
                      <a:gd name="connsiteX6" fmla="*/ 1881463 w 1881463"/>
                      <a:gd name="connsiteY6" fmla="*/ 263450 h 539184"/>
                      <a:gd name="connsiteX7" fmla="*/ 1647098 w 1881463"/>
                      <a:gd name="connsiteY7" fmla="*/ 393674 h 539184"/>
                      <a:gd name="connsiteX8" fmla="*/ 925522 w 1881463"/>
                      <a:gd name="connsiteY8" fmla="*/ 532371 h 539184"/>
                      <a:gd name="connsiteX9" fmla="*/ 336904 w 1881463"/>
                      <a:gd name="connsiteY9" fmla="*/ 497533 h 539184"/>
                      <a:gd name="connsiteX10" fmla="*/ 48272 w 1881463"/>
                      <a:gd name="connsiteY10" fmla="*/ 392216 h 539184"/>
                      <a:gd name="connsiteX11" fmla="*/ 0 w 1881463"/>
                      <a:gd name="connsiteY11" fmla="*/ 190823 h 539184"/>
                      <a:gd name="connsiteX0" fmla="*/ 0 w 1881463"/>
                      <a:gd name="connsiteY0" fmla="*/ 190823 h 539184"/>
                      <a:gd name="connsiteX1" fmla="*/ 193914 w 1881463"/>
                      <a:gd name="connsiteY1" fmla="*/ 37444 h 539184"/>
                      <a:gd name="connsiteX2" fmla="*/ 781344 w 1881463"/>
                      <a:gd name="connsiteY2" fmla="*/ 109056 h 539184"/>
                      <a:gd name="connsiteX3" fmla="*/ 1195892 w 1881463"/>
                      <a:gd name="connsiteY3" fmla="*/ 119780 h 539184"/>
                      <a:gd name="connsiteX4" fmla="*/ 1539262 w 1881463"/>
                      <a:gd name="connsiteY4" fmla="*/ 30732 h 539184"/>
                      <a:gd name="connsiteX5" fmla="*/ 1795575 w 1881463"/>
                      <a:gd name="connsiteY5" fmla="*/ 40645 h 539184"/>
                      <a:gd name="connsiteX6" fmla="*/ 1881463 w 1881463"/>
                      <a:gd name="connsiteY6" fmla="*/ 263450 h 539184"/>
                      <a:gd name="connsiteX7" fmla="*/ 1647098 w 1881463"/>
                      <a:gd name="connsiteY7" fmla="*/ 393674 h 539184"/>
                      <a:gd name="connsiteX8" fmla="*/ 925522 w 1881463"/>
                      <a:gd name="connsiteY8" fmla="*/ 532371 h 539184"/>
                      <a:gd name="connsiteX9" fmla="*/ 336904 w 1881463"/>
                      <a:gd name="connsiteY9" fmla="*/ 497533 h 539184"/>
                      <a:gd name="connsiteX10" fmla="*/ 48272 w 1881463"/>
                      <a:gd name="connsiteY10" fmla="*/ 392216 h 539184"/>
                      <a:gd name="connsiteX11" fmla="*/ 0 w 1881463"/>
                      <a:gd name="connsiteY11" fmla="*/ 190823 h 539184"/>
                      <a:gd name="connsiteX0" fmla="*/ 0 w 1881463"/>
                      <a:gd name="connsiteY0" fmla="*/ 190823 h 539184"/>
                      <a:gd name="connsiteX1" fmla="*/ 193914 w 1881463"/>
                      <a:gd name="connsiteY1" fmla="*/ 37444 h 539184"/>
                      <a:gd name="connsiteX2" fmla="*/ 781344 w 1881463"/>
                      <a:gd name="connsiteY2" fmla="*/ 109056 h 539184"/>
                      <a:gd name="connsiteX3" fmla="*/ 1175913 w 1881463"/>
                      <a:gd name="connsiteY3" fmla="*/ 120902 h 539184"/>
                      <a:gd name="connsiteX4" fmla="*/ 1539262 w 1881463"/>
                      <a:gd name="connsiteY4" fmla="*/ 30732 h 539184"/>
                      <a:gd name="connsiteX5" fmla="*/ 1795575 w 1881463"/>
                      <a:gd name="connsiteY5" fmla="*/ 40645 h 539184"/>
                      <a:gd name="connsiteX6" fmla="*/ 1881463 w 1881463"/>
                      <a:gd name="connsiteY6" fmla="*/ 263450 h 539184"/>
                      <a:gd name="connsiteX7" fmla="*/ 1647098 w 1881463"/>
                      <a:gd name="connsiteY7" fmla="*/ 393674 h 539184"/>
                      <a:gd name="connsiteX8" fmla="*/ 925522 w 1881463"/>
                      <a:gd name="connsiteY8" fmla="*/ 532371 h 539184"/>
                      <a:gd name="connsiteX9" fmla="*/ 336904 w 1881463"/>
                      <a:gd name="connsiteY9" fmla="*/ 497533 h 539184"/>
                      <a:gd name="connsiteX10" fmla="*/ 48272 w 1881463"/>
                      <a:gd name="connsiteY10" fmla="*/ 392216 h 539184"/>
                      <a:gd name="connsiteX11" fmla="*/ 0 w 1881463"/>
                      <a:gd name="connsiteY11" fmla="*/ 190823 h 539184"/>
                      <a:gd name="connsiteX0" fmla="*/ 0 w 1881463"/>
                      <a:gd name="connsiteY0" fmla="*/ 190823 h 539184"/>
                      <a:gd name="connsiteX1" fmla="*/ 193914 w 1881463"/>
                      <a:gd name="connsiteY1" fmla="*/ 37444 h 539184"/>
                      <a:gd name="connsiteX2" fmla="*/ 781344 w 1881463"/>
                      <a:gd name="connsiteY2" fmla="*/ 109056 h 539184"/>
                      <a:gd name="connsiteX3" fmla="*/ 1175913 w 1881463"/>
                      <a:gd name="connsiteY3" fmla="*/ 120902 h 539184"/>
                      <a:gd name="connsiteX4" fmla="*/ 1539262 w 1881463"/>
                      <a:gd name="connsiteY4" fmla="*/ 30732 h 539184"/>
                      <a:gd name="connsiteX5" fmla="*/ 1795575 w 1881463"/>
                      <a:gd name="connsiteY5" fmla="*/ 40645 h 539184"/>
                      <a:gd name="connsiteX6" fmla="*/ 1881463 w 1881463"/>
                      <a:gd name="connsiteY6" fmla="*/ 263450 h 539184"/>
                      <a:gd name="connsiteX7" fmla="*/ 1647098 w 1881463"/>
                      <a:gd name="connsiteY7" fmla="*/ 393674 h 539184"/>
                      <a:gd name="connsiteX8" fmla="*/ 925522 w 1881463"/>
                      <a:gd name="connsiteY8" fmla="*/ 532371 h 539184"/>
                      <a:gd name="connsiteX9" fmla="*/ 336904 w 1881463"/>
                      <a:gd name="connsiteY9" fmla="*/ 497533 h 539184"/>
                      <a:gd name="connsiteX10" fmla="*/ 48272 w 1881463"/>
                      <a:gd name="connsiteY10" fmla="*/ 392216 h 539184"/>
                      <a:gd name="connsiteX11" fmla="*/ 0 w 1881463"/>
                      <a:gd name="connsiteY11" fmla="*/ 190823 h 539184"/>
                      <a:gd name="connsiteX0" fmla="*/ 0 w 1881463"/>
                      <a:gd name="connsiteY0" fmla="*/ 190823 h 539184"/>
                      <a:gd name="connsiteX1" fmla="*/ 193914 w 1881463"/>
                      <a:gd name="connsiteY1" fmla="*/ 37444 h 539184"/>
                      <a:gd name="connsiteX2" fmla="*/ 781344 w 1881463"/>
                      <a:gd name="connsiteY2" fmla="*/ 109056 h 539184"/>
                      <a:gd name="connsiteX3" fmla="*/ 1175913 w 1881463"/>
                      <a:gd name="connsiteY3" fmla="*/ 120902 h 539184"/>
                      <a:gd name="connsiteX4" fmla="*/ 1539262 w 1881463"/>
                      <a:gd name="connsiteY4" fmla="*/ 30732 h 539184"/>
                      <a:gd name="connsiteX5" fmla="*/ 1795575 w 1881463"/>
                      <a:gd name="connsiteY5" fmla="*/ 40645 h 539184"/>
                      <a:gd name="connsiteX6" fmla="*/ 1881463 w 1881463"/>
                      <a:gd name="connsiteY6" fmla="*/ 263450 h 539184"/>
                      <a:gd name="connsiteX7" fmla="*/ 1647098 w 1881463"/>
                      <a:gd name="connsiteY7" fmla="*/ 393674 h 539184"/>
                      <a:gd name="connsiteX8" fmla="*/ 925522 w 1881463"/>
                      <a:gd name="connsiteY8" fmla="*/ 532371 h 539184"/>
                      <a:gd name="connsiteX9" fmla="*/ 336904 w 1881463"/>
                      <a:gd name="connsiteY9" fmla="*/ 497533 h 539184"/>
                      <a:gd name="connsiteX10" fmla="*/ 48272 w 1881463"/>
                      <a:gd name="connsiteY10" fmla="*/ 392216 h 539184"/>
                      <a:gd name="connsiteX11" fmla="*/ 0 w 1881463"/>
                      <a:gd name="connsiteY11" fmla="*/ 190823 h 539184"/>
                      <a:gd name="connsiteX0" fmla="*/ 0 w 1881463"/>
                      <a:gd name="connsiteY0" fmla="*/ 190823 h 535017"/>
                      <a:gd name="connsiteX1" fmla="*/ 193914 w 1881463"/>
                      <a:gd name="connsiteY1" fmla="*/ 37444 h 535017"/>
                      <a:gd name="connsiteX2" fmla="*/ 781344 w 1881463"/>
                      <a:gd name="connsiteY2" fmla="*/ 109056 h 535017"/>
                      <a:gd name="connsiteX3" fmla="*/ 1175913 w 1881463"/>
                      <a:gd name="connsiteY3" fmla="*/ 120902 h 535017"/>
                      <a:gd name="connsiteX4" fmla="*/ 1539262 w 1881463"/>
                      <a:gd name="connsiteY4" fmla="*/ 30732 h 535017"/>
                      <a:gd name="connsiteX5" fmla="*/ 1795575 w 1881463"/>
                      <a:gd name="connsiteY5" fmla="*/ 40645 h 535017"/>
                      <a:gd name="connsiteX6" fmla="*/ 1881463 w 1881463"/>
                      <a:gd name="connsiteY6" fmla="*/ 263450 h 535017"/>
                      <a:gd name="connsiteX7" fmla="*/ 1647098 w 1881463"/>
                      <a:gd name="connsiteY7" fmla="*/ 393674 h 535017"/>
                      <a:gd name="connsiteX8" fmla="*/ 925522 w 1881463"/>
                      <a:gd name="connsiteY8" fmla="*/ 532371 h 535017"/>
                      <a:gd name="connsiteX9" fmla="*/ 350521 w 1881463"/>
                      <a:gd name="connsiteY9" fmla="*/ 472374 h 535017"/>
                      <a:gd name="connsiteX10" fmla="*/ 48272 w 1881463"/>
                      <a:gd name="connsiteY10" fmla="*/ 392216 h 535017"/>
                      <a:gd name="connsiteX11" fmla="*/ 0 w 1881463"/>
                      <a:gd name="connsiteY11" fmla="*/ 190823 h 535017"/>
                      <a:gd name="connsiteX0" fmla="*/ 0 w 1881463"/>
                      <a:gd name="connsiteY0" fmla="*/ 190823 h 535017"/>
                      <a:gd name="connsiteX1" fmla="*/ 193914 w 1881463"/>
                      <a:gd name="connsiteY1" fmla="*/ 37444 h 535017"/>
                      <a:gd name="connsiteX2" fmla="*/ 781344 w 1881463"/>
                      <a:gd name="connsiteY2" fmla="*/ 109056 h 535017"/>
                      <a:gd name="connsiteX3" fmla="*/ 1175913 w 1881463"/>
                      <a:gd name="connsiteY3" fmla="*/ 120902 h 535017"/>
                      <a:gd name="connsiteX4" fmla="*/ 1539262 w 1881463"/>
                      <a:gd name="connsiteY4" fmla="*/ 30732 h 535017"/>
                      <a:gd name="connsiteX5" fmla="*/ 1795575 w 1881463"/>
                      <a:gd name="connsiteY5" fmla="*/ 40645 h 535017"/>
                      <a:gd name="connsiteX6" fmla="*/ 1881463 w 1881463"/>
                      <a:gd name="connsiteY6" fmla="*/ 263450 h 535017"/>
                      <a:gd name="connsiteX7" fmla="*/ 1647098 w 1881463"/>
                      <a:gd name="connsiteY7" fmla="*/ 393674 h 535017"/>
                      <a:gd name="connsiteX8" fmla="*/ 925522 w 1881463"/>
                      <a:gd name="connsiteY8" fmla="*/ 532371 h 535017"/>
                      <a:gd name="connsiteX9" fmla="*/ 350521 w 1881463"/>
                      <a:gd name="connsiteY9" fmla="*/ 472374 h 535017"/>
                      <a:gd name="connsiteX10" fmla="*/ 55081 w 1881463"/>
                      <a:gd name="connsiteY10" fmla="*/ 379636 h 535017"/>
                      <a:gd name="connsiteX11" fmla="*/ 0 w 1881463"/>
                      <a:gd name="connsiteY11" fmla="*/ 190823 h 535017"/>
                      <a:gd name="connsiteX0" fmla="*/ 0 w 1852749"/>
                      <a:gd name="connsiteY0" fmla="*/ 155668 h 535017"/>
                      <a:gd name="connsiteX1" fmla="*/ 165200 w 1852749"/>
                      <a:gd name="connsiteY1" fmla="*/ 37444 h 535017"/>
                      <a:gd name="connsiteX2" fmla="*/ 752630 w 1852749"/>
                      <a:gd name="connsiteY2" fmla="*/ 109056 h 535017"/>
                      <a:gd name="connsiteX3" fmla="*/ 1147199 w 1852749"/>
                      <a:gd name="connsiteY3" fmla="*/ 120902 h 535017"/>
                      <a:gd name="connsiteX4" fmla="*/ 1510548 w 1852749"/>
                      <a:gd name="connsiteY4" fmla="*/ 30732 h 535017"/>
                      <a:gd name="connsiteX5" fmla="*/ 1766861 w 1852749"/>
                      <a:gd name="connsiteY5" fmla="*/ 40645 h 535017"/>
                      <a:gd name="connsiteX6" fmla="*/ 1852749 w 1852749"/>
                      <a:gd name="connsiteY6" fmla="*/ 263450 h 535017"/>
                      <a:gd name="connsiteX7" fmla="*/ 1618384 w 1852749"/>
                      <a:gd name="connsiteY7" fmla="*/ 393674 h 535017"/>
                      <a:gd name="connsiteX8" fmla="*/ 896808 w 1852749"/>
                      <a:gd name="connsiteY8" fmla="*/ 532371 h 535017"/>
                      <a:gd name="connsiteX9" fmla="*/ 321807 w 1852749"/>
                      <a:gd name="connsiteY9" fmla="*/ 472374 h 535017"/>
                      <a:gd name="connsiteX10" fmla="*/ 26367 w 1852749"/>
                      <a:gd name="connsiteY10" fmla="*/ 379636 h 535017"/>
                      <a:gd name="connsiteX11" fmla="*/ 0 w 1852749"/>
                      <a:gd name="connsiteY11" fmla="*/ 155668 h 535017"/>
                      <a:gd name="connsiteX0" fmla="*/ 0 w 1852749"/>
                      <a:gd name="connsiteY0" fmla="*/ 155668 h 535017"/>
                      <a:gd name="connsiteX1" fmla="*/ 165200 w 1852749"/>
                      <a:gd name="connsiteY1" fmla="*/ 37444 h 535017"/>
                      <a:gd name="connsiteX2" fmla="*/ 752630 w 1852749"/>
                      <a:gd name="connsiteY2" fmla="*/ 109056 h 535017"/>
                      <a:gd name="connsiteX3" fmla="*/ 1147199 w 1852749"/>
                      <a:gd name="connsiteY3" fmla="*/ 120902 h 535017"/>
                      <a:gd name="connsiteX4" fmla="*/ 1510548 w 1852749"/>
                      <a:gd name="connsiteY4" fmla="*/ 30732 h 535017"/>
                      <a:gd name="connsiteX5" fmla="*/ 1766861 w 1852749"/>
                      <a:gd name="connsiteY5" fmla="*/ 40645 h 535017"/>
                      <a:gd name="connsiteX6" fmla="*/ 1852749 w 1852749"/>
                      <a:gd name="connsiteY6" fmla="*/ 263450 h 535017"/>
                      <a:gd name="connsiteX7" fmla="*/ 1618384 w 1852749"/>
                      <a:gd name="connsiteY7" fmla="*/ 393674 h 535017"/>
                      <a:gd name="connsiteX8" fmla="*/ 896808 w 1852749"/>
                      <a:gd name="connsiteY8" fmla="*/ 532371 h 535017"/>
                      <a:gd name="connsiteX9" fmla="*/ 321807 w 1852749"/>
                      <a:gd name="connsiteY9" fmla="*/ 472374 h 535017"/>
                      <a:gd name="connsiteX10" fmla="*/ 51676 w 1852749"/>
                      <a:gd name="connsiteY10" fmla="*/ 350771 h 535017"/>
                      <a:gd name="connsiteX11" fmla="*/ 0 w 1852749"/>
                      <a:gd name="connsiteY11" fmla="*/ 155668 h 535017"/>
                      <a:gd name="connsiteX0" fmla="*/ 0 w 1852749"/>
                      <a:gd name="connsiteY0" fmla="*/ 155668 h 535506"/>
                      <a:gd name="connsiteX1" fmla="*/ 165200 w 1852749"/>
                      <a:gd name="connsiteY1" fmla="*/ 37444 h 535506"/>
                      <a:gd name="connsiteX2" fmla="*/ 752630 w 1852749"/>
                      <a:gd name="connsiteY2" fmla="*/ 109056 h 535506"/>
                      <a:gd name="connsiteX3" fmla="*/ 1147199 w 1852749"/>
                      <a:gd name="connsiteY3" fmla="*/ 120902 h 535506"/>
                      <a:gd name="connsiteX4" fmla="*/ 1510548 w 1852749"/>
                      <a:gd name="connsiteY4" fmla="*/ 30732 h 535506"/>
                      <a:gd name="connsiteX5" fmla="*/ 1766861 w 1852749"/>
                      <a:gd name="connsiteY5" fmla="*/ 40645 h 535506"/>
                      <a:gd name="connsiteX6" fmla="*/ 1852749 w 1852749"/>
                      <a:gd name="connsiteY6" fmla="*/ 263450 h 535506"/>
                      <a:gd name="connsiteX7" fmla="*/ 1618384 w 1852749"/>
                      <a:gd name="connsiteY7" fmla="*/ 393674 h 535506"/>
                      <a:gd name="connsiteX8" fmla="*/ 896808 w 1852749"/>
                      <a:gd name="connsiteY8" fmla="*/ 532371 h 535506"/>
                      <a:gd name="connsiteX9" fmla="*/ 406607 w 1852749"/>
                      <a:gd name="connsiteY9" fmla="*/ 476760 h 535506"/>
                      <a:gd name="connsiteX10" fmla="*/ 51676 w 1852749"/>
                      <a:gd name="connsiteY10" fmla="*/ 350771 h 535506"/>
                      <a:gd name="connsiteX11" fmla="*/ 0 w 1852749"/>
                      <a:gd name="connsiteY11" fmla="*/ 155668 h 535506"/>
                      <a:gd name="connsiteX0" fmla="*/ 0 w 1852749"/>
                      <a:gd name="connsiteY0" fmla="*/ 155668 h 512214"/>
                      <a:gd name="connsiteX1" fmla="*/ 165200 w 1852749"/>
                      <a:gd name="connsiteY1" fmla="*/ 37444 h 512214"/>
                      <a:gd name="connsiteX2" fmla="*/ 752630 w 1852749"/>
                      <a:gd name="connsiteY2" fmla="*/ 109056 h 512214"/>
                      <a:gd name="connsiteX3" fmla="*/ 1147199 w 1852749"/>
                      <a:gd name="connsiteY3" fmla="*/ 120902 h 512214"/>
                      <a:gd name="connsiteX4" fmla="*/ 1510548 w 1852749"/>
                      <a:gd name="connsiteY4" fmla="*/ 30732 h 512214"/>
                      <a:gd name="connsiteX5" fmla="*/ 1766861 w 1852749"/>
                      <a:gd name="connsiteY5" fmla="*/ 40645 h 512214"/>
                      <a:gd name="connsiteX6" fmla="*/ 1852749 w 1852749"/>
                      <a:gd name="connsiteY6" fmla="*/ 263450 h 512214"/>
                      <a:gd name="connsiteX7" fmla="*/ 1618384 w 1852749"/>
                      <a:gd name="connsiteY7" fmla="*/ 393674 h 512214"/>
                      <a:gd name="connsiteX8" fmla="*/ 882160 w 1852749"/>
                      <a:gd name="connsiteY8" fmla="*/ 505749 h 512214"/>
                      <a:gd name="connsiteX9" fmla="*/ 406607 w 1852749"/>
                      <a:gd name="connsiteY9" fmla="*/ 476760 h 512214"/>
                      <a:gd name="connsiteX10" fmla="*/ 51676 w 1852749"/>
                      <a:gd name="connsiteY10" fmla="*/ 350771 h 512214"/>
                      <a:gd name="connsiteX11" fmla="*/ 0 w 1852749"/>
                      <a:gd name="connsiteY11" fmla="*/ 155668 h 512214"/>
                      <a:gd name="connsiteX0" fmla="*/ 0 w 1852749"/>
                      <a:gd name="connsiteY0" fmla="*/ 155668 h 512214"/>
                      <a:gd name="connsiteX1" fmla="*/ 165200 w 1852749"/>
                      <a:gd name="connsiteY1" fmla="*/ 37444 h 512214"/>
                      <a:gd name="connsiteX2" fmla="*/ 752630 w 1852749"/>
                      <a:gd name="connsiteY2" fmla="*/ 109056 h 512214"/>
                      <a:gd name="connsiteX3" fmla="*/ 1147199 w 1852749"/>
                      <a:gd name="connsiteY3" fmla="*/ 120902 h 512214"/>
                      <a:gd name="connsiteX4" fmla="*/ 1510548 w 1852749"/>
                      <a:gd name="connsiteY4" fmla="*/ 30732 h 512214"/>
                      <a:gd name="connsiteX5" fmla="*/ 1766861 w 1852749"/>
                      <a:gd name="connsiteY5" fmla="*/ 40645 h 512214"/>
                      <a:gd name="connsiteX6" fmla="*/ 1852749 w 1852749"/>
                      <a:gd name="connsiteY6" fmla="*/ 263450 h 512214"/>
                      <a:gd name="connsiteX7" fmla="*/ 1618384 w 1852749"/>
                      <a:gd name="connsiteY7" fmla="*/ 393674 h 512214"/>
                      <a:gd name="connsiteX8" fmla="*/ 882160 w 1852749"/>
                      <a:gd name="connsiteY8" fmla="*/ 505749 h 512214"/>
                      <a:gd name="connsiteX9" fmla="*/ 406607 w 1852749"/>
                      <a:gd name="connsiteY9" fmla="*/ 476760 h 512214"/>
                      <a:gd name="connsiteX10" fmla="*/ 51676 w 1852749"/>
                      <a:gd name="connsiteY10" fmla="*/ 350771 h 512214"/>
                      <a:gd name="connsiteX11" fmla="*/ 0 w 1852749"/>
                      <a:gd name="connsiteY11" fmla="*/ 155668 h 512214"/>
                      <a:gd name="connsiteX0" fmla="*/ 0 w 1852749"/>
                      <a:gd name="connsiteY0" fmla="*/ 155668 h 505749"/>
                      <a:gd name="connsiteX1" fmla="*/ 165200 w 1852749"/>
                      <a:gd name="connsiteY1" fmla="*/ 37444 h 505749"/>
                      <a:gd name="connsiteX2" fmla="*/ 752630 w 1852749"/>
                      <a:gd name="connsiteY2" fmla="*/ 109056 h 505749"/>
                      <a:gd name="connsiteX3" fmla="*/ 1147199 w 1852749"/>
                      <a:gd name="connsiteY3" fmla="*/ 120902 h 505749"/>
                      <a:gd name="connsiteX4" fmla="*/ 1510548 w 1852749"/>
                      <a:gd name="connsiteY4" fmla="*/ 30732 h 505749"/>
                      <a:gd name="connsiteX5" fmla="*/ 1766861 w 1852749"/>
                      <a:gd name="connsiteY5" fmla="*/ 40645 h 505749"/>
                      <a:gd name="connsiteX6" fmla="*/ 1852749 w 1852749"/>
                      <a:gd name="connsiteY6" fmla="*/ 263450 h 505749"/>
                      <a:gd name="connsiteX7" fmla="*/ 1618384 w 1852749"/>
                      <a:gd name="connsiteY7" fmla="*/ 393674 h 505749"/>
                      <a:gd name="connsiteX8" fmla="*/ 882160 w 1852749"/>
                      <a:gd name="connsiteY8" fmla="*/ 505749 h 505749"/>
                      <a:gd name="connsiteX9" fmla="*/ 406607 w 1852749"/>
                      <a:gd name="connsiteY9" fmla="*/ 476760 h 505749"/>
                      <a:gd name="connsiteX10" fmla="*/ 51676 w 1852749"/>
                      <a:gd name="connsiteY10" fmla="*/ 350771 h 505749"/>
                      <a:gd name="connsiteX11" fmla="*/ 0 w 1852749"/>
                      <a:gd name="connsiteY11" fmla="*/ 155668 h 505749"/>
                      <a:gd name="connsiteX0" fmla="*/ 0 w 1852749"/>
                      <a:gd name="connsiteY0" fmla="*/ 155668 h 505749"/>
                      <a:gd name="connsiteX1" fmla="*/ 165200 w 1852749"/>
                      <a:gd name="connsiteY1" fmla="*/ 37444 h 505749"/>
                      <a:gd name="connsiteX2" fmla="*/ 752630 w 1852749"/>
                      <a:gd name="connsiteY2" fmla="*/ 109056 h 505749"/>
                      <a:gd name="connsiteX3" fmla="*/ 1147199 w 1852749"/>
                      <a:gd name="connsiteY3" fmla="*/ 120902 h 505749"/>
                      <a:gd name="connsiteX4" fmla="*/ 1510548 w 1852749"/>
                      <a:gd name="connsiteY4" fmla="*/ 30732 h 505749"/>
                      <a:gd name="connsiteX5" fmla="*/ 1766861 w 1852749"/>
                      <a:gd name="connsiteY5" fmla="*/ 40645 h 505749"/>
                      <a:gd name="connsiteX6" fmla="*/ 1852749 w 1852749"/>
                      <a:gd name="connsiteY6" fmla="*/ 263450 h 505749"/>
                      <a:gd name="connsiteX7" fmla="*/ 1618384 w 1852749"/>
                      <a:gd name="connsiteY7" fmla="*/ 393674 h 505749"/>
                      <a:gd name="connsiteX8" fmla="*/ 882160 w 1852749"/>
                      <a:gd name="connsiteY8" fmla="*/ 505749 h 505749"/>
                      <a:gd name="connsiteX9" fmla="*/ 406607 w 1852749"/>
                      <a:gd name="connsiteY9" fmla="*/ 476760 h 505749"/>
                      <a:gd name="connsiteX10" fmla="*/ 51676 w 1852749"/>
                      <a:gd name="connsiteY10" fmla="*/ 350771 h 505749"/>
                      <a:gd name="connsiteX11" fmla="*/ 0 w 1852749"/>
                      <a:gd name="connsiteY11" fmla="*/ 155668 h 50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52749" h="505749">
                        <a:moveTo>
                          <a:pt x="0" y="155668"/>
                        </a:moveTo>
                        <a:cubicBezTo>
                          <a:pt x="27565" y="90101"/>
                          <a:pt x="39762" y="45213"/>
                          <a:pt x="165200" y="37444"/>
                        </a:cubicBezTo>
                        <a:cubicBezTo>
                          <a:pt x="290638" y="29675"/>
                          <a:pt x="588964" y="95146"/>
                          <a:pt x="752630" y="109056"/>
                        </a:cubicBezTo>
                        <a:cubicBezTo>
                          <a:pt x="916296" y="122966"/>
                          <a:pt x="988347" y="135813"/>
                          <a:pt x="1147199" y="120902"/>
                        </a:cubicBezTo>
                        <a:cubicBezTo>
                          <a:pt x="1288295" y="89723"/>
                          <a:pt x="1389432" y="60789"/>
                          <a:pt x="1510548" y="30732"/>
                        </a:cubicBezTo>
                        <a:cubicBezTo>
                          <a:pt x="1597412" y="16701"/>
                          <a:pt x="1667174" y="-36009"/>
                          <a:pt x="1766861" y="40645"/>
                        </a:cubicBezTo>
                        <a:cubicBezTo>
                          <a:pt x="1805335" y="110107"/>
                          <a:pt x="1837236" y="170454"/>
                          <a:pt x="1852749" y="263450"/>
                        </a:cubicBezTo>
                        <a:cubicBezTo>
                          <a:pt x="1825173" y="370093"/>
                          <a:pt x="1699613" y="368578"/>
                          <a:pt x="1618384" y="393674"/>
                        </a:cubicBezTo>
                        <a:cubicBezTo>
                          <a:pt x="1374956" y="483754"/>
                          <a:pt x="1084123" y="491901"/>
                          <a:pt x="882160" y="505749"/>
                        </a:cubicBezTo>
                        <a:lnTo>
                          <a:pt x="406607" y="476760"/>
                        </a:lnTo>
                        <a:cubicBezTo>
                          <a:pt x="268193" y="450930"/>
                          <a:pt x="93885" y="424512"/>
                          <a:pt x="51676" y="350771"/>
                        </a:cubicBezTo>
                        <a:cubicBezTo>
                          <a:pt x="9467" y="277030"/>
                          <a:pt x="16339" y="272328"/>
                          <a:pt x="0" y="155668"/>
                        </a:cubicBezTo>
                        <a:close/>
                      </a:path>
                    </a:pathLst>
                  </a:custGeom>
                  <a:solidFill>
                    <a:schemeClr val="accent6">
                      <a:alpha val="5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5729">
                      <a:defRPr/>
                    </a:pPr>
                    <a:endParaRPr kumimoji="1" lang="en-US" altLang="ja-JP" sz="446" b="1"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28" name="角丸四角形 6">
                    <a:extLst>
                      <a:ext uri="{FF2B5EF4-FFF2-40B4-BE49-F238E27FC236}">
                        <a16:creationId xmlns:a16="http://schemas.microsoft.com/office/drawing/2014/main" id="{267D48EE-6D7F-4ED3-B11D-DC715A148586}"/>
                      </a:ext>
                    </a:extLst>
                  </p:cNvPr>
                  <p:cNvSpPr/>
                  <p:nvPr/>
                </p:nvSpPr>
                <p:spPr>
                  <a:xfrm rot="19320426">
                    <a:off x="11366448" y="7380695"/>
                    <a:ext cx="1054647" cy="942847"/>
                  </a:xfrm>
                  <a:custGeom>
                    <a:avLst/>
                    <a:gdLst>
                      <a:gd name="connsiteX0" fmla="*/ 0 w 1075808"/>
                      <a:gd name="connsiteY0" fmla="*/ 237748 h 1049198"/>
                      <a:gd name="connsiteX1" fmla="*/ 237748 w 1075808"/>
                      <a:gd name="connsiteY1" fmla="*/ 0 h 1049198"/>
                      <a:gd name="connsiteX2" fmla="*/ 838060 w 1075808"/>
                      <a:gd name="connsiteY2" fmla="*/ 0 h 1049198"/>
                      <a:gd name="connsiteX3" fmla="*/ 1075808 w 1075808"/>
                      <a:gd name="connsiteY3" fmla="*/ 237748 h 1049198"/>
                      <a:gd name="connsiteX4" fmla="*/ 1075808 w 1075808"/>
                      <a:gd name="connsiteY4" fmla="*/ 811450 h 1049198"/>
                      <a:gd name="connsiteX5" fmla="*/ 838060 w 1075808"/>
                      <a:gd name="connsiteY5" fmla="*/ 1049198 h 1049198"/>
                      <a:gd name="connsiteX6" fmla="*/ 237748 w 1075808"/>
                      <a:gd name="connsiteY6" fmla="*/ 1049198 h 1049198"/>
                      <a:gd name="connsiteX7" fmla="*/ 0 w 1075808"/>
                      <a:gd name="connsiteY7" fmla="*/ 811450 h 1049198"/>
                      <a:gd name="connsiteX8" fmla="*/ 0 w 1075808"/>
                      <a:gd name="connsiteY8" fmla="*/ 237748 h 1049198"/>
                      <a:gd name="connsiteX0" fmla="*/ 0 w 1075808"/>
                      <a:gd name="connsiteY0" fmla="*/ 237748 h 1049198"/>
                      <a:gd name="connsiteX1" fmla="*/ 237748 w 1075808"/>
                      <a:gd name="connsiteY1" fmla="*/ 0 h 1049198"/>
                      <a:gd name="connsiteX2" fmla="*/ 664955 w 1075808"/>
                      <a:gd name="connsiteY2" fmla="*/ 4990 h 1049198"/>
                      <a:gd name="connsiteX3" fmla="*/ 1075808 w 1075808"/>
                      <a:gd name="connsiteY3" fmla="*/ 237748 h 1049198"/>
                      <a:gd name="connsiteX4" fmla="*/ 1075808 w 1075808"/>
                      <a:gd name="connsiteY4" fmla="*/ 811450 h 1049198"/>
                      <a:gd name="connsiteX5" fmla="*/ 838060 w 1075808"/>
                      <a:gd name="connsiteY5" fmla="*/ 1049198 h 1049198"/>
                      <a:gd name="connsiteX6" fmla="*/ 237748 w 1075808"/>
                      <a:gd name="connsiteY6" fmla="*/ 1049198 h 1049198"/>
                      <a:gd name="connsiteX7" fmla="*/ 0 w 1075808"/>
                      <a:gd name="connsiteY7" fmla="*/ 811450 h 1049198"/>
                      <a:gd name="connsiteX8" fmla="*/ 0 w 1075808"/>
                      <a:gd name="connsiteY8" fmla="*/ 237748 h 1049198"/>
                      <a:gd name="connsiteX0" fmla="*/ 0 w 1075808"/>
                      <a:gd name="connsiteY0" fmla="*/ 237748 h 1049198"/>
                      <a:gd name="connsiteX1" fmla="*/ 237748 w 1075808"/>
                      <a:gd name="connsiteY1" fmla="*/ 0 h 1049198"/>
                      <a:gd name="connsiteX2" fmla="*/ 664955 w 1075808"/>
                      <a:gd name="connsiteY2" fmla="*/ 4990 h 1049198"/>
                      <a:gd name="connsiteX3" fmla="*/ 901388 w 1075808"/>
                      <a:gd name="connsiteY3" fmla="*/ 232042 h 1049198"/>
                      <a:gd name="connsiteX4" fmla="*/ 1075808 w 1075808"/>
                      <a:gd name="connsiteY4" fmla="*/ 811450 h 1049198"/>
                      <a:gd name="connsiteX5" fmla="*/ 838060 w 1075808"/>
                      <a:gd name="connsiteY5" fmla="*/ 1049198 h 1049198"/>
                      <a:gd name="connsiteX6" fmla="*/ 237748 w 1075808"/>
                      <a:gd name="connsiteY6" fmla="*/ 1049198 h 1049198"/>
                      <a:gd name="connsiteX7" fmla="*/ 0 w 1075808"/>
                      <a:gd name="connsiteY7" fmla="*/ 811450 h 1049198"/>
                      <a:gd name="connsiteX8" fmla="*/ 0 w 1075808"/>
                      <a:gd name="connsiteY8" fmla="*/ 237748 h 1049198"/>
                      <a:gd name="connsiteX0" fmla="*/ 0 w 1075808"/>
                      <a:gd name="connsiteY0" fmla="*/ 232758 h 1044208"/>
                      <a:gd name="connsiteX1" fmla="*/ 197967 w 1075808"/>
                      <a:gd name="connsiteY1" fmla="*/ 2614 h 1044208"/>
                      <a:gd name="connsiteX2" fmla="*/ 664955 w 1075808"/>
                      <a:gd name="connsiteY2" fmla="*/ 0 h 1044208"/>
                      <a:gd name="connsiteX3" fmla="*/ 901388 w 1075808"/>
                      <a:gd name="connsiteY3" fmla="*/ 227052 h 1044208"/>
                      <a:gd name="connsiteX4" fmla="*/ 1075808 w 1075808"/>
                      <a:gd name="connsiteY4" fmla="*/ 806460 h 1044208"/>
                      <a:gd name="connsiteX5" fmla="*/ 838060 w 1075808"/>
                      <a:gd name="connsiteY5" fmla="*/ 1044208 h 1044208"/>
                      <a:gd name="connsiteX6" fmla="*/ 237748 w 1075808"/>
                      <a:gd name="connsiteY6" fmla="*/ 1044208 h 1044208"/>
                      <a:gd name="connsiteX7" fmla="*/ 0 w 1075808"/>
                      <a:gd name="connsiteY7" fmla="*/ 806460 h 1044208"/>
                      <a:gd name="connsiteX8" fmla="*/ 0 w 1075808"/>
                      <a:gd name="connsiteY8" fmla="*/ 232758 h 1044208"/>
                      <a:gd name="connsiteX0" fmla="*/ 0 w 1075808"/>
                      <a:gd name="connsiteY0" fmla="*/ 232758 h 1044208"/>
                      <a:gd name="connsiteX1" fmla="*/ 197967 w 1075808"/>
                      <a:gd name="connsiteY1" fmla="*/ 2614 h 1044208"/>
                      <a:gd name="connsiteX2" fmla="*/ 664955 w 1075808"/>
                      <a:gd name="connsiteY2" fmla="*/ 0 h 1044208"/>
                      <a:gd name="connsiteX3" fmla="*/ 901388 w 1075808"/>
                      <a:gd name="connsiteY3" fmla="*/ 227052 h 1044208"/>
                      <a:gd name="connsiteX4" fmla="*/ 1075808 w 1075808"/>
                      <a:gd name="connsiteY4" fmla="*/ 806460 h 1044208"/>
                      <a:gd name="connsiteX5" fmla="*/ 838060 w 1075808"/>
                      <a:gd name="connsiteY5" fmla="*/ 1044208 h 1044208"/>
                      <a:gd name="connsiteX6" fmla="*/ 237748 w 1075808"/>
                      <a:gd name="connsiteY6" fmla="*/ 1044208 h 1044208"/>
                      <a:gd name="connsiteX7" fmla="*/ 0 w 1075808"/>
                      <a:gd name="connsiteY7" fmla="*/ 806460 h 1044208"/>
                      <a:gd name="connsiteX8" fmla="*/ 0 w 1075808"/>
                      <a:gd name="connsiteY8" fmla="*/ 232758 h 1044208"/>
                      <a:gd name="connsiteX0" fmla="*/ 0 w 1075808"/>
                      <a:gd name="connsiteY0" fmla="*/ 232758 h 1044208"/>
                      <a:gd name="connsiteX1" fmla="*/ 197967 w 1075808"/>
                      <a:gd name="connsiteY1" fmla="*/ 2614 h 1044208"/>
                      <a:gd name="connsiteX2" fmla="*/ 664955 w 1075808"/>
                      <a:gd name="connsiteY2" fmla="*/ 0 h 1044208"/>
                      <a:gd name="connsiteX3" fmla="*/ 901388 w 1075808"/>
                      <a:gd name="connsiteY3" fmla="*/ 227052 h 1044208"/>
                      <a:gd name="connsiteX4" fmla="*/ 1075808 w 1075808"/>
                      <a:gd name="connsiteY4" fmla="*/ 806460 h 1044208"/>
                      <a:gd name="connsiteX5" fmla="*/ 838060 w 1075808"/>
                      <a:gd name="connsiteY5" fmla="*/ 1044208 h 1044208"/>
                      <a:gd name="connsiteX6" fmla="*/ 237748 w 1075808"/>
                      <a:gd name="connsiteY6" fmla="*/ 1044208 h 1044208"/>
                      <a:gd name="connsiteX7" fmla="*/ 0 w 1075808"/>
                      <a:gd name="connsiteY7" fmla="*/ 806460 h 1044208"/>
                      <a:gd name="connsiteX8" fmla="*/ 0 w 1075808"/>
                      <a:gd name="connsiteY8" fmla="*/ 232758 h 1044208"/>
                      <a:gd name="connsiteX0" fmla="*/ 0 w 1075808"/>
                      <a:gd name="connsiteY0" fmla="*/ 232758 h 1044208"/>
                      <a:gd name="connsiteX1" fmla="*/ 197967 w 1075808"/>
                      <a:gd name="connsiteY1" fmla="*/ 2614 h 1044208"/>
                      <a:gd name="connsiteX2" fmla="*/ 664955 w 1075808"/>
                      <a:gd name="connsiteY2" fmla="*/ 0 h 1044208"/>
                      <a:gd name="connsiteX3" fmla="*/ 901388 w 1075808"/>
                      <a:gd name="connsiteY3" fmla="*/ 227052 h 1044208"/>
                      <a:gd name="connsiteX4" fmla="*/ 1075808 w 1075808"/>
                      <a:gd name="connsiteY4" fmla="*/ 806460 h 1044208"/>
                      <a:gd name="connsiteX5" fmla="*/ 838060 w 1075808"/>
                      <a:gd name="connsiteY5" fmla="*/ 1044208 h 1044208"/>
                      <a:gd name="connsiteX6" fmla="*/ 237748 w 1075808"/>
                      <a:gd name="connsiteY6" fmla="*/ 1044208 h 1044208"/>
                      <a:gd name="connsiteX7" fmla="*/ 54510 w 1075808"/>
                      <a:gd name="connsiteY7" fmla="*/ 786188 h 1044208"/>
                      <a:gd name="connsiteX8" fmla="*/ 0 w 1075808"/>
                      <a:gd name="connsiteY8" fmla="*/ 232758 h 1044208"/>
                      <a:gd name="connsiteX0" fmla="*/ 0 w 1075808"/>
                      <a:gd name="connsiteY0" fmla="*/ 232758 h 1044208"/>
                      <a:gd name="connsiteX1" fmla="*/ 197967 w 1075808"/>
                      <a:gd name="connsiteY1" fmla="*/ 2614 h 1044208"/>
                      <a:gd name="connsiteX2" fmla="*/ 664955 w 1075808"/>
                      <a:gd name="connsiteY2" fmla="*/ 0 h 1044208"/>
                      <a:gd name="connsiteX3" fmla="*/ 901388 w 1075808"/>
                      <a:gd name="connsiteY3" fmla="*/ 227052 h 1044208"/>
                      <a:gd name="connsiteX4" fmla="*/ 1075808 w 1075808"/>
                      <a:gd name="connsiteY4" fmla="*/ 806460 h 1044208"/>
                      <a:gd name="connsiteX5" fmla="*/ 838060 w 1075808"/>
                      <a:gd name="connsiteY5" fmla="*/ 1044208 h 1044208"/>
                      <a:gd name="connsiteX6" fmla="*/ 237748 w 1075808"/>
                      <a:gd name="connsiteY6" fmla="*/ 1044208 h 1044208"/>
                      <a:gd name="connsiteX7" fmla="*/ 86597 w 1075808"/>
                      <a:gd name="connsiteY7" fmla="*/ 782244 h 1044208"/>
                      <a:gd name="connsiteX8" fmla="*/ 0 w 1075808"/>
                      <a:gd name="connsiteY8" fmla="*/ 232758 h 1044208"/>
                      <a:gd name="connsiteX0" fmla="*/ 0 w 1075808"/>
                      <a:gd name="connsiteY0" fmla="*/ 232758 h 1044208"/>
                      <a:gd name="connsiteX1" fmla="*/ 197967 w 1075808"/>
                      <a:gd name="connsiteY1" fmla="*/ 2614 h 1044208"/>
                      <a:gd name="connsiteX2" fmla="*/ 664955 w 1075808"/>
                      <a:gd name="connsiteY2" fmla="*/ 0 h 1044208"/>
                      <a:gd name="connsiteX3" fmla="*/ 901388 w 1075808"/>
                      <a:gd name="connsiteY3" fmla="*/ 227052 h 1044208"/>
                      <a:gd name="connsiteX4" fmla="*/ 1075808 w 1075808"/>
                      <a:gd name="connsiteY4" fmla="*/ 806460 h 1044208"/>
                      <a:gd name="connsiteX5" fmla="*/ 838060 w 1075808"/>
                      <a:gd name="connsiteY5" fmla="*/ 1044208 h 1044208"/>
                      <a:gd name="connsiteX6" fmla="*/ 237748 w 1075808"/>
                      <a:gd name="connsiteY6" fmla="*/ 1044208 h 1044208"/>
                      <a:gd name="connsiteX7" fmla="*/ 111649 w 1075808"/>
                      <a:gd name="connsiteY7" fmla="*/ 787308 h 1044208"/>
                      <a:gd name="connsiteX8" fmla="*/ 0 w 1075808"/>
                      <a:gd name="connsiteY8" fmla="*/ 232758 h 1044208"/>
                      <a:gd name="connsiteX0" fmla="*/ 0 w 1075808"/>
                      <a:gd name="connsiteY0" fmla="*/ 232758 h 1110071"/>
                      <a:gd name="connsiteX1" fmla="*/ 197967 w 1075808"/>
                      <a:gd name="connsiteY1" fmla="*/ 2614 h 1110071"/>
                      <a:gd name="connsiteX2" fmla="*/ 664955 w 1075808"/>
                      <a:gd name="connsiteY2" fmla="*/ 0 h 1110071"/>
                      <a:gd name="connsiteX3" fmla="*/ 901388 w 1075808"/>
                      <a:gd name="connsiteY3" fmla="*/ 227052 h 1110071"/>
                      <a:gd name="connsiteX4" fmla="*/ 1075808 w 1075808"/>
                      <a:gd name="connsiteY4" fmla="*/ 806460 h 1110071"/>
                      <a:gd name="connsiteX5" fmla="*/ 838060 w 1075808"/>
                      <a:gd name="connsiteY5" fmla="*/ 1044208 h 1110071"/>
                      <a:gd name="connsiteX6" fmla="*/ 253986 w 1075808"/>
                      <a:gd name="connsiteY6" fmla="*/ 1110071 h 1110071"/>
                      <a:gd name="connsiteX7" fmla="*/ 111649 w 1075808"/>
                      <a:gd name="connsiteY7" fmla="*/ 787308 h 1110071"/>
                      <a:gd name="connsiteX8" fmla="*/ 0 w 1075808"/>
                      <a:gd name="connsiteY8" fmla="*/ 232758 h 1110071"/>
                      <a:gd name="connsiteX0" fmla="*/ 0 w 1075808"/>
                      <a:gd name="connsiteY0" fmla="*/ 232758 h 1110071"/>
                      <a:gd name="connsiteX1" fmla="*/ 197967 w 1075808"/>
                      <a:gd name="connsiteY1" fmla="*/ 2614 h 1110071"/>
                      <a:gd name="connsiteX2" fmla="*/ 664955 w 1075808"/>
                      <a:gd name="connsiteY2" fmla="*/ 0 h 1110071"/>
                      <a:gd name="connsiteX3" fmla="*/ 901388 w 1075808"/>
                      <a:gd name="connsiteY3" fmla="*/ 227052 h 1110071"/>
                      <a:gd name="connsiteX4" fmla="*/ 1075808 w 1075808"/>
                      <a:gd name="connsiteY4" fmla="*/ 806460 h 1110071"/>
                      <a:gd name="connsiteX5" fmla="*/ 939670 w 1075808"/>
                      <a:gd name="connsiteY5" fmla="*/ 1031719 h 1110071"/>
                      <a:gd name="connsiteX6" fmla="*/ 253986 w 1075808"/>
                      <a:gd name="connsiteY6" fmla="*/ 1110071 h 1110071"/>
                      <a:gd name="connsiteX7" fmla="*/ 111649 w 1075808"/>
                      <a:gd name="connsiteY7" fmla="*/ 787308 h 1110071"/>
                      <a:gd name="connsiteX8" fmla="*/ 0 w 1075808"/>
                      <a:gd name="connsiteY8" fmla="*/ 232758 h 1110071"/>
                      <a:gd name="connsiteX0" fmla="*/ 0 w 1075808"/>
                      <a:gd name="connsiteY0" fmla="*/ 232758 h 1110071"/>
                      <a:gd name="connsiteX1" fmla="*/ 197967 w 1075808"/>
                      <a:gd name="connsiteY1" fmla="*/ 2614 h 1110071"/>
                      <a:gd name="connsiteX2" fmla="*/ 664955 w 1075808"/>
                      <a:gd name="connsiteY2" fmla="*/ 0 h 1110071"/>
                      <a:gd name="connsiteX3" fmla="*/ 901388 w 1075808"/>
                      <a:gd name="connsiteY3" fmla="*/ 227052 h 1110071"/>
                      <a:gd name="connsiteX4" fmla="*/ 1075808 w 1075808"/>
                      <a:gd name="connsiteY4" fmla="*/ 806460 h 1110071"/>
                      <a:gd name="connsiteX5" fmla="*/ 904580 w 1075808"/>
                      <a:gd name="connsiteY5" fmla="*/ 1033316 h 1110071"/>
                      <a:gd name="connsiteX6" fmla="*/ 253986 w 1075808"/>
                      <a:gd name="connsiteY6" fmla="*/ 1110071 h 1110071"/>
                      <a:gd name="connsiteX7" fmla="*/ 111649 w 1075808"/>
                      <a:gd name="connsiteY7" fmla="*/ 787308 h 1110071"/>
                      <a:gd name="connsiteX8" fmla="*/ 0 w 1075808"/>
                      <a:gd name="connsiteY8" fmla="*/ 232758 h 1110071"/>
                      <a:gd name="connsiteX0" fmla="*/ 0 w 1101995"/>
                      <a:gd name="connsiteY0" fmla="*/ 232758 h 1110071"/>
                      <a:gd name="connsiteX1" fmla="*/ 197967 w 1101995"/>
                      <a:gd name="connsiteY1" fmla="*/ 2614 h 1110071"/>
                      <a:gd name="connsiteX2" fmla="*/ 664955 w 1101995"/>
                      <a:gd name="connsiteY2" fmla="*/ 0 h 1110071"/>
                      <a:gd name="connsiteX3" fmla="*/ 901388 w 1101995"/>
                      <a:gd name="connsiteY3" fmla="*/ 227052 h 1110071"/>
                      <a:gd name="connsiteX4" fmla="*/ 1101995 w 1101995"/>
                      <a:gd name="connsiteY4" fmla="*/ 909101 h 1110071"/>
                      <a:gd name="connsiteX5" fmla="*/ 904580 w 1101995"/>
                      <a:gd name="connsiteY5" fmla="*/ 1033316 h 1110071"/>
                      <a:gd name="connsiteX6" fmla="*/ 253986 w 1101995"/>
                      <a:gd name="connsiteY6" fmla="*/ 1110071 h 1110071"/>
                      <a:gd name="connsiteX7" fmla="*/ 111649 w 1101995"/>
                      <a:gd name="connsiteY7" fmla="*/ 787308 h 1110071"/>
                      <a:gd name="connsiteX8" fmla="*/ 0 w 1101995"/>
                      <a:gd name="connsiteY8" fmla="*/ 232758 h 1110071"/>
                      <a:gd name="connsiteX0" fmla="*/ 0 w 1086982"/>
                      <a:gd name="connsiteY0" fmla="*/ 232758 h 1110071"/>
                      <a:gd name="connsiteX1" fmla="*/ 197967 w 1086982"/>
                      <a:gd name="connsiteY1" fmla="*/ 2614 h 1110071"/>
                      <a:gd name="connsiteX2" fmla="*/ 664955 w 1086982"/>
                      <a:gd name="connsiteY2" fmla="*/ 0 h 1110071"/>
                      <a:gd name="connsiteX3" fmla="*/ 901388 w 1086982"/>
                      <a:gd name="connsiteY3" fmla="*/ 227052 h 1110071"/>
                      <a:gd name="connsiteX4" fmla="*/ 1086982 w 1086982"/>
                      <a:gd name="connsiteY4" fmla="*/ 897375 h 1110071"/>
                      <a:gd name="connsiteX5" fmla="*/ 904580 w 1086982"/>
                      <a:gd name="connsiteY5" fmla="*/ 1033316 h 1110071"/>
                      <a:gd name="connsiteX6" fmla="*/ 253986 w 1086982"/>
                      <a:gd name="connsiteY6" fmla="*/ 1110071 h 1110071"/>
                      <a:gd name="connsiteX7" fmla="*/ 111649 w 1086982"/>
                      <a:gd name="connsiteY7" fmla="*/ 787308 h 1110071"/>
                      <a:gd name="connsiteX8" fmla="*/ 0 w 1086982"/>
                      <a:gd name="connsiteY8" fmla="*/ 232758 h 1110071"/>
                      <a:gd name="connsiteX0" fmla="*/ 0 w 1086982"/>
                      <a:gd name="connsiteY0" fmla="*/ 232758 h 1110071"/>
                      <a:gd name="connsiteX1" fmla="*/ 197967 w 1086982"/>
                      <a:gd name="connsiteY1" fmla="*/ 2614 h 1110071"/>
                      <a:gd name="connsiteX2" fmla="*/ 664955 w 1086982"/>
                      <a:gd name="connsiteY2" fmla="*/ 0 h 1110071"/>
                      <a:gd name="connsiteX3" fmla="*/ 857201 w 1086982"/>
                      <a:gd name="connsiteY3" fmla="*/ 249825 h 1110071"/>
                      <a:gd name="connsiteX4" fmla="*/ 1086982 w 1086982"/>
                      <a:gd name="connsiteY4" fmla="*/ 897375 h 1110071"/>
                      <a:gd name="connsiteX5" fmla="*/ 904580 w 1086982"/>
                      <a:gd name="connsiteY5" fmla="*/ 1033316 h 1110071"/>
                      <a:gd name="connsiteX6" fmla="*/ 253986 w 1086982"/>
                      <a:gd name="connsiteY6" fmla="*/ 1110071 h 1110071"/>
                      <a:gd name="connsiteX7" fmla="*/ 111649 w 1086982"/>
                      <a:gd name="connsiteY7" fmla="*/ 787308 h 1110071"/>
                      <a:gd name="connsiteX8" fmla="*/ 0 w 1086982"/>
                      <a:gd name="connsiteY8" fmla="*/ 232758 h 1110071"/>
                      <a:gd name="connsiteX0" fmla="*/ 0 w 1086982"/>
                      <a:gd name="connsiteY0" fmla="*/ 230144 h 1107457"/>
                      <a:gd name="connsiteX1" fmla="*/ 197967 w 1086982"/>
                      <a:gd name="connsiteY1" fmla="*/ 0 h 1107457"/>
                      <a:gd name="connsiteX2" fmla="*/ 597774 w 1086982"/>
                      <a:gd name="connsiteY2" fmla="*/ 702 h 1107457"/>
                      <a:gd name="connsiteX3" fmla="*/ 857201 w 1086982"/>
                      <a:gd name="connsiteY3" fmla="*/ 247211 h 1107457"/>
                      <a:gd name="connsiteX4" fmla="*/ 1086982 w 1086982"/>
                      <a:gd name="connsiteY4" fmla="*/ 894761 h 1107457"/>
                      <a:gd name="connsiteX5" fmla="*/ 904580 w 1086982"/>
                      <a:gd name="connsiteY5" fmla="*/ 1030702 h 1107457"/>
                      <a:gd name="connsiteX6" fmla="*/ 253986 w 1086982"/>
                      <a:gd name="connsiteY6" fmla="*/ 1107457 h 1107457"/>
                      <a:gd name="connsiteX7" fmla="*/ 111649 w 1086982"/>
                      <a:gd name="connsiteY7" fmla="*/ 784694 h 1107457"/>
                      <a:gd name="connsiteX8" fmla="*/ 0 w 1086982"/>
                      <a:gd name="connsiteY8" fmla="*/ 230144 h 1107457"/>
                      <a:gd name="connsiteX0" fmla="*/ 0 w 1086982"/>
                      <a:gd name="connsiteY0" fmla="*/ 230144 h 1107457"/>
                      <a:gd name="connsiteX1" fmla="*/ 197967 w 1086982"/>
                      <a:gd name="connsiteY1" fmla="*/ 0 h 1107457"/>
                      <a:gd name="connsiteX2" fmla="*/ 597774 w 1086982"/>
                      <a:gd name="connsiteY2" fmla="*/ 702 h 1107457"/>
                      <a:gd name="connsiteX3" fmla="*/ 857201 w 1086982"/>
                      <a:gd name="connsiteY3" fmla="*/ 247211 h 1107457"/>
                      <a:gd name="connsiteX4" fmla="*/ 1086982 w 1086982"/>
                      <a:gd name="connsiteY4" fmla="*/ 894761 h 1107457"/>
                      <a:gd name="connsiteX5" fmla="*/ 904580 w 1086982"/>
                      <a:gd name="connsiteY5" fmla="*/ 1030702 h 1107457"/>
                      <a:gd name="connsiteX6" fmla="*/ 253986 w 1086982"/>
                      <a:gd name="connsiteY6" fmla="*/ 1107457 h 1107457"/>
                      <a:gd name="connsiteX7" fmla="*/ 111649 w 1086982"/>
                      <a:gd name="connsiteY7" fmla="*/ 784694 h 1107457"/>
                      <a:gd name="connsiteX8" fmla="*/ 0 w 1086982"/>
                      <a:gd name="connsiteY8" fmla="*/ 230144 h 1107457"/>
                      <a:gd name="connsiteX0" fmla="*/ 0 w 1086982"/>
                      <a:gd name="connsiteY0" fmla="*/ 230144 h 1107457"/>
                      <a:gd name="connsiteX1" fmla="*/ 197967 w 1086982"/>
                      <a:gd name="connsiteY1" fmla="*/ 0 h 1107457"/>
                      <a:gd name="connsiteX2" fmla="*/ 597774 w 1086982"/>
                      <a:gd name="connsiteY2" fmla="*/ 702 h 1107457"/>
                      <a:gd name="connsiteX3" fmla="*/ 857201 w 1086982"/>
                      <a:gd name="connsiteY3" fmla="*/ 247211 h 1107457"/>
                      <a:gd name="connsiteX4" fmla="*/ 1086982 w 1086982"/>
                      <a:gd name="connsiteY4" fmla="*/ 894761 h 1107457"/>
                      <a:gd name="connsiteX5" fmla="*/ 904580 w 1086982"/>
                      <a:gd name="connsiteY5" fmla="*/ 1030702 h 1107457"/>
                      <a:gd name="connsiteX6" fmla="*/ 253986 w 1086982"/>
                      <a:gd name="connsiteY6" fmla="*/ 1107457 h 1107457"/>
                      <a:gd name="connsiteX7" fmla="*/ 111649 w 1086982"/>
                      <a:gd name="connsiteY7" fmla="*/ 784694 h 1107457"/>
                      <a:gd name="connsiteX8" fmla="*/ 0 w 1086982"/>
                      <a:gd name="connsiteY8" fmla="*/ 230144 h 1107457"/>
                      <a:gd name="connsiteX0" fmla="*/ 0 w 1157421"/>
                      <a:gd name="connsiteY0" fmla="*/ 230144 h 1107457"/>
                      <a:gd name="connsiteX1" fmla="*/ 197967 w 1157421"/>
                      <a:gd name="connsiteY1" fmla="*/ 0 h 1107457"/>
                      <a:gd name="connsiteX2" fmla="*/ 597774 w 1157421"/>
                      <a:gd name="connsiteY2" fmla="*/ 702 h 1107457"/>
                      <a:gd name="connsiteX3" fmla="*/ 857201 w 1157421"/>
                      <a:gd name="connsiteY3" fmla="*/ 247211 h 1107457"/>
                      <a:gd name="connsiteX4" fmla="*/ 1157421 w 1157421"/>
                      <a:gd name="connsiteY4" fmla="*/ 889736 h 1107457"/>
                      <a:gd name="connsiteX5" fmla="*/ 904580 w 1157421"/>
                      <a:gd name="connsiteY5" fmla="*/ 1030702 h 1107457"/>
                      <a:gd name="connsiteX6" fmla="*/ 253986 w 1157421"/>
                      <a:gd name="connsiteY6" fmla="*/ 1107457 h 1107457"/>
                      <a:gd name="connsiteX7" fmla="*/ 111649 w 1157421"/>
                      <a:gd name="connsiteY7" fmla="*/ 784694 h 1107457"/>
                      <a:gd name="connsiteX8" fmla="*/ 0 w 1157421"/>
                      <a:gd name="connsiteY8" fmla="*/ 230144 h 1107457"/>
                      <a:gd name="connsiteX0" fmla="*/ 0 w 1196877"/>
                      <a:gd name="connsiteY0" fmla="*/ 230144 h 1107457"/>
                      <a:gd name="connsiteX1" fmla="*/ 197967 w 1196877"/>
                      <a:gd name="connsiteY1" fmla="*/ 0 h 1107457"/>
                      <a:gd name="connsiteX2" fmla="*/ 597774 w 1196877"/>
                      <a:gd name="connsiteY2" fmla="*/ 702 h 1107457"/>
                      <a:gd name="connsiteX3" fmla="*/ 857201 w 1196877"/>
                      <a:gd name="connsiteY3" fmla="*/ 247211 h 1107457"/>
                      <a:gd name="connsiteX4" fmla="*/ 1196877 w 1196877"/>
                      <a:gd name="connsiteY4" fmla="*/ 871421 h 1107457"/>
                      <a:gd name="connsiteX5" fmla="*/ 904580 w 1196877"/>
                      <a:gd name="connsiteY5" fmla="*/ 1030702 h 1107457"/>
                      <a:gd name="connsiteX6" fmla="*/ 253986 w 1196877"/>
                      <a:gd name="connsiteY6" fmla="*/ 1107457 h 1107457"/>
                      <a:gd name="connsiteX7" fmla="*/ 111649 w 1196877"/>
                      <a:gd name="connsiteY7" fmla="*/ 784694 h 1107457"/>
                      <a:gd name="connsiteX8" fmla="*/ 0 w 1196877"/>
                      <a:gd name="connsiteY8" fmla="*/ 230144 h 1107457"/>
                      <a:gd name="connsiteX0" fmla="*/ 0 w 1243558"/>
                      <a:gd name="connsiteY0" fmla="*/ 230144 h 1107457"/>
                      <a:gd name="connsiteX1" fmla="*/ 197967 w 1243558"/>
                      <a:gd name="connsiteY1" fmla="*/ 0 h 1107457"/>
                      <a:gd name="connsiteX2" fmla="*/ 597774 w 1243558"/>
                      <a:gd name="connsiteY2" fmla="*/ 702 h 1107457"/>
                      <a:gd name="connsiteX3" fmla="*/ 857201 w 1243558"/>
                      <a:gd name="connsiteY3" fmla="*/ 247211 h 1107457"/>
                      <a:gd name="connsiteX4" fmla="*/ 1243558 w 1243558"/>
                      <a:gd name="connsiteY4" fmla="*/ 869559 h 1107457"/>
                      <a:gd name="connsiteX5" fmla="*/ 904580 w 1243558"/>
                      <a:gd name="connsiteY5" fmla="*/ 1030702 h 1107457"/>
                      <a:gd name="connsiteX6" fmla="*/ 253986 w 1243558"/>
                      <a:gd name="connsiteY6" fmla="*/ 1107457 h 1107457"/>
                      <a:gd name="connsiteX7" fmla="*/ 111649 w 1243558"/>
                      <a:gd name="connsiteY7" fmla="*/ 784694 h 1107457"/>
                      <a:gd name="connsiteX8" fmla="*/ 0 w 1243558"/>
                      <a:gd name="connsiteY8" fmla="*/ 230144 h 1107457"/>
                      <a:gd name="connsiteX0" fmla="*/ 0 w 1276295"/>
                      <a:gd name="connsiteY0" fmla="*/ 230144 h 1107457"/>
                      <a:gd name="connsiteX1" fmla="*/ 197967 w 1276295"/>
                      <a:gd name="connsiteY1" fmla="*/ 0 h 1107457"/>
                      <a:gd name="connsiteX2" fmla="*/ 597774 w 1276295"/>
                      <a:gd name="connsiteY2" fmla="*/ 702 h 1107457"/>
                      <a:gd name="connsiteX3" fmla="*/ 857201 w 1276295"/>
                      <a:gd name="connsiteY3" fmla="*/ 247211 h 1107457"/>
                      <a:gd name="connsiteX4" fmla="*/ 1276295 w 1276295"/>
                      <a:gd name="connsiteY4" fmla="*/ 827464 h 1107457"/>
                      <a:gd name="connsiteX5" fmla="*/ 904580 w 1276295"/>
                      <a:gd name="connsiteY5" fmla="*/ 1030702 h 1107457"/>
                      <a:gd name="connsiteX6" fmla="*/ 253986 w 1276295"/>
                      <a:gd name="connsiteY6" fmla="*/ 1107457 h 1107457"/>
                      <a:gd name="connsiteX7" fmla="*/ 111649 w 1276295"/>
                      <a:gd name="connsiteY7" fmla="*/ 784694 h 1107457"/>
                      <a:gd name="connsiteX8" fmla="*/ 0 w 1276295"/>
                      <a:gd name="connsiteY8" fmla="*/ 230144 h 1107457"/>
                      <a:gd name="connsiteX0" fmla="*/ 0 w 1219380"/>
                      <a:gd name="connsiteY0" fmla="*/ 230144 h 1107457"/>
                      <a:gd name="connsiteX1" fmla="*/ 197967 w 1219380"/>
                      <a:gd name="connsiteY1" fmla="*/ 0 h 1107457"/>
                      <a:gd name="connsiteX2" fmla="*/ 597774 w 1219380"/>
                      <a:gd name="connsiteY2" fmla="*/ 702 h 1107457"/>
                      <a:gd name="connsiteX3" fmla="*/ 857201 w 1219380"/>
                      <a:gd name="connsiteY3" fmla="*/ 247211 h 1107457"/>
                      <a:gd name="connsiteX4" fmla="*/ 1219380 w 1219380"/>
                      <a:gd name="connsiteY4" fmla="*/ 833590 h 1107457"/>
                      <a:gd name="connsiteX5" fmla="*/ 904580 w 1219380"/>
                      <a:gd name="connsiteY5" fmla="*/ 1030702 h 1107457"/>
                      <a:gd name="connsiteX6" fmla="*/ 253986 w 1219380"/>
                      <a:gd name="connsiteY6" fmla="*/ 1107457 h 1107457"/>
                      <a:gd name="connsiteX7" fmla="*/ 111649 w 1219380"/>
                      <a:gd name="connsiteY7" fmla="*/ 784694 h 1107457"/>
                      <a:gd name="connsiteX8" fmla="*/ 0 w 1219380"/>
                      <a:gd name="connsiteY8" fmla="*/ 230144 h 1107457"/>
                      <a:gd name="connsiteX0" fmla="*/ 0 w 1233411"/>
                      <a:gd name="connsiteY0" fmla="*/ 230144 h 1107457"/>
                      <a:gd name="connsiteX1" fmla="*/ 197967 w 1233411"/>
                      <a:gd name="connsiteY1" fmla="*/ 0 h 1107457"/>
                      <a:gd name="connsiteX2" fmla="*/ 597774 w 1233411"/>
                      <a:gd name="connsiteY2" fmla="*/ 702 h 1107457"/>
                      <a:gd name="connsiteX3" fmla="*/ 857201 w 1233411"/>
                      <a:gd name="connsiteY3" fmla="*/ 247211 h 1107457"/>
                      <a:gd name="connsiteX4" fmla="*/ 1233411 w 1233411"/>
                      <a:gd name="connsiteY4" fmla="*/ 827368 h 1107457"/>
                      <a:gd name="connsiteX5" fmla="*/ 904580 w 1233411"/>
                      <a:gd name="connsiteY5" fmla="*/ 1030702 h 1107457"/>
                      <a:gd name="connsiteX6" fmla="*/ 253986 w 1233411"/>
                      <a:gd name="connsiteY6" fmla="*/ 1107457 h 1107457"/>
                      <a:gd name="connsiteX7" fmla="*/ 111649 w 1233411"/>
                      <a:gd name="connsiteY7" fmla="*/ 784694 h 1107457"/>
                      <a:gd name="connsiteX8" fmla="*/ 0 w 1233411"/>
                      <a:gd name="connsiteY8" fmla="*/ 230144 h 1107457"/>
                      <a:gd name="connsiteX0" fmla="*/ 0 w 1233411"/>
                      <a:gd name="connsiteY0" fmla="*/ 230144 h 1107457"/>
                      <a:gd name="connsiteX1" fmla="*/ 197967 w 1233411"/>
                      <a:gd name="connsiteY1" fmla="*/ 0 h 1107457"/>
                      <a:gd name="connsiteX2" fmla="*/ 597774 w 1233411"/>
                      <a:gd name="connsiteY2" fmla="*/ 702 h 1107457"/>
                      <a:gd name="connsiteX3" fmla="*/ 857201 w 1233411"/>
                      <a:gd name="connsiteY3" fmla="*/ 247211 h 1107457"/>
                      <a:gd name="connsiteX4" fmla="*/ 1233411 w 1233411"/>
                      <a:gd name="connsiteY4" fmla="*/ 827368 h 1107457"/>
                      <a:gd name="connsiteX5" fmla="*/ 903096 w 1233411"/>
                      <a:gd name="connsiteY5" fmla="*/ 1001872 h 1107457"/>
                      <a:gd name="connsiteX6" fmla="*/ 253986 w 1233411"/>
                      <a:gd name="connsiteY6" fmla="*/ 1107457 h 1107457"/>
                      <a:gd name="connsiteX7" fmla="*/ 111649 w 1233411"/>
                      <a:gd name="connsiteY7" fmla="*/ 784694 h 1107457"/>
                      <a:gd name="connsiteX8" fmla="*/ 0 w 1233411"/>
                      <a:gd name="connsiteY8" fmla="*/ 230144 h 1107457"/>
                      <a:gd name="connsiteX0" fmla="*/ 0 w 1232359"/>
                      <a:gd name="connsiteY0" fmla="*/ 230144 h 1107457"/>
                      <a:gd name="connsiteX1" fmla="*/ 197967 w 1232359"/>
                      <a:gd name="connsiteY1" fmla="*/ 0 h 1107457"/>
                      <a:gd name="connsiteX2" fmla="*/ 597774 w 1232359"/>
                      <a:gd name="connsiteY2" fmla="*/ 702 h 1107457"/>
                      <a:gd name="connsiteX3" fmla="*/ 857201 w 1232359"/>
                      <a:gd name="connsiteY3" fmla="*/ 247211 h 1107457"/>
                      <a:gd name="connsiteX4" fmla="*/ 1232359 w 1232359"/>
                      <a:gd name="connsiteY4" fmla="*/ 802350 h 1107457"/>
                      <a:gd name="connsiteX5" fmla="*/ 903096 w 1232359"/>
                      <a:gd name="connsiteY5" fmla="*/ 1001872 h 1107457"/>
                      <a:gd name="connsiteX6" fmla="*/ 253986 w 1232359"/>
                      <a:gd name="connsiteY6" fmla="*/ 1107457 h 1107457"/>
                      <a:gd name="connsiteX7" fmla="*/ 111649 w 1232359"/>
                      <a:gd name="connsiteY7" fmla="*/ 784694 h 1107457"/>
                      <a:gd name="connsiteX8" fmla="*/ 0 w 1232359"/>
                      <a:gd name="connsiteY8" fmla="*/ 230144 h 1107457"/>
                      <a:gd name="connsiteX0" fmla="*/ 0 w 1218527"/>
                      <a:gd name="connsiteY0" fmla="*/ 230144 h 1107457"/>
                      <a:gd name="connsiteX1" fmla="*/ 197967 w 1218527"/>
                      <a:gd name="connsiteY1" fmla="*/ 0 h 1107457"/>
                      <a:gd name="connsiteX2" fmla="*/ 597774 w 1218527"/>
                      <a:gd name="connsiteY2" fmla="*/ 702 h 1107457"/>
                      <a:gd name="connsiteX3" fmla="*/ 857201 w 1218527"/>
                      <a:gd name="connsiteY3" fmla="*/ 247211 h 1107457"/>
                      <a:gd name="connsiteX4" fmla="*/ 1218527 w 1218527"/>
                      <a:gd name="connsiteY4" fmla="*/ 790645 h 1107457"/>
                      <a:gd name="connsiteX5" fmla="*/ 903096 w 1218527"/>
                      <a:gd name="connsiteY5" fmla="*/ 1001872 h 1107457"/>
                      <a:gd name="connsiteX6" fmla="*/ 253986 w 1218527"/>
                      <a:gd name="connsiteY6" fmla="*/ 1107457 h 1107457"/>
                      <a:gd name="connsiteX7" fmla="*/ 111649 w 1218527"/>
                      <a:gd name="connsiteY7" fmla="*/ 784694 h 1107457"/>
                      <a:gd name="connsiteX8" fmla="*/ 0 w 1218527"/>
                      <a:gd name="connsiteY8" fmla="*/ 230144 h 1107457"/>
                      <a:gd name="connsiteX0" fmla="*/ 0 w 1229085"/>
                      <a:gd name="connsiteY0" fmla="*/ 230144 h 1107457"/>
                      <a:gd name="connsiteX1" fmla="*/ 197967 w 1229085"/>
                      <a:gd name="connsiteY1" fmla="*/ 0 h 1107457"/>
                      <a:gd name="connsiteX2" fmla="*/ 597774 w 1229085"/>
                      <a:gd name="connsiteY2" fmla="*/ 702 h 1107457"/>
                      <a:gd name="connsiteX3" fmla="*/ 857201 w 1229085"/>
                      <a:gd name="connsiteY3" fmla="*/ 247211 h 1107457"/>
                      <a:gd name="connsiteX4" fmla="*/ 1229085 w 1229085"/>
                      <a:gd name="connsiteY4" fmla="*/ 789239 h 1107457"/>
                      <a:gd name="connsiteX5" fmla="*/ 903096 w 1229085"/>
                      <a:gd name="connsiteY5" fmla="*/ 1001872 h 1107457"/>
                      <a:gd name="connsiteX6" fmla="*/ 253986 w 1229085"/>
                      <a:gd name="connsiteY6" fmla="*/ 1107457 h 1107457"/>
                      <a:gd name="connsiteX7" fmla="*/ 111649 w 1229085"/>
                      <a:gd name="connsiteY7" fmla="*/ 784694 h 1107457"/>
                      <a:gd name="connsiteX8" fmla="*/ 0 w 1229085"/>
                      <a:gd name="connsiteY8" fmla="*/ 230144 h 1107457"/>
                      <a:gd name="connsiteX0" fmla="*/ 0 w 1229085"/>
                      <a:gd name="connsiteY0" fmla="*/ 230144 h 1101972"/>
                      <a:gd name="connsiteX1" fmla="*/ 197967 w 1229085"/>
                      <a:gd name="connsiteY1" fmla="*/ 0 h 1101972"/>
                      <a:gd name="connsiteX2" fmla="*/ 597774 w 1229085"/>
                      <a:gd name="connsiteY2" fmla="*/ 702 h 1101972"/>
                      <a:gd name="connsiteX3" fmla="*/ 857201 w 1229085"/>
                      <a:gd name="connsiteY3" fmla="*/ 247211 h 1101972"/>
                      <a:gd name="connsiteX4" fmla="*/ 1229085 w 1229085"/>
                      <a:gd name="connsiteY4" fmla="*/ 789239 h 1101972"/>
                      <a:gd name="connsiteX5" fmla="*/ 903096 w 1229085"/>
                      <a:gd name="connsiteY5" fmla="*/ 1001872 h 1101972"/>
                      <a:gd name="connsiteX6" fmla="*/ 251577 w 1229085"/>
                      <a:gd name="connsiteY6" fmla="*/ 1101972 h 1101972"/>
                      <a:gd name="connsiteX7" fmla="*/ 111649 w 1229085"/>
                      <a:gd name="connsiteY7" fmla="*/ 784694 h 1101972"/>
                      <a:gd name="connsiteX8" fmla="*/ 0 w 1229085"/>
                      <a:gd name="connsiteY8" fmla="*/ 230144 h 1101972"/>
                      <a:gd name="connsiteX0" fmla="*/ 0 w 1229085"/>
                      <a:gd name="connsiteY0" fmla="*/ 230144 h 1101972"/>
                      <a:gd name="connsiteX1" fmla="*/ 197967 w 1229085"/>
                      <a:gd name="connsiteY1" fmla="*/ 0 h 1101972"/>
                      <a:gd name="connsiteX2" fmla="*/ 597774 w 1229085"/>
                      <a:gd name="connsiteY2" fmla="*/ 702 h 1101972"/>
                      <a:gd name="connsiteX3" fmla="*/ 857201 w 1229085"/>
                      <a:gd name="connsiteY3" fmla="*/ 247211 h 1101972"/>
                      <a:gd name="connsiteX4" fmla="*/ 1229085 w 1229085"/>
                      <a:gd name="connsiteY4" fmla="*/ 789239 h 1101972"/>
                      <a:gd name="connsiteX5" fmla="*/ 901366 w 1229085"/>
                      <a:gd name="connsiteY5" fmla="*/ 986620 h 1101972"/>
                      <a:gd name="connsiteX6" fmla="*/ 251577 w 1229085"/>
                      <a:gd name="connsiteY6" fmla="*/ 1101972 h 1101972"/>
                      <a:gd name="connsiteX7" fmla="*/ 111649 w 1229085"/>
                      <a:gd name="connsiteY7" fmla="*/ 784694 h 1101972"/>
                      <a:gd name="connsiteX8" fmla="*/ 0 w 1229085"/>
                      <a:gd name="connsiteY8" fmla="*/ 230144 h 1101972"/>
                      <a:gd name="connsiteX0" fmla="*/ 0 w 1229085"/>
                      <a:gd name="connsiteY0" fmla="*/ 230144 h 1101972"/>
                      <a:gd name="connsiteX1" fmla="*/ 197967 w 1229085"/>
                      <a:gd name="connsiteY1" fmla="*/ 0 h 1101972"/>
                      <a:gd name="connsiteX2" fmla="*/ 597774 w 1229085"/>
                      <a:gd name="connsiteY2" fmla="*/ 702 h 1101972"/>
                      <a:gd name="connsiteX3" fmla="*/ 857201 w 1229085"/>
                      <a:gd name="connsiteY3" fmla="*/ 247211 h 1101972"/>
                      <a:gd name="connsiteX4" fmla="*/ 1229085 w 1229085"/>
                      <a:gd name="connsiteY4" fmla="*/ 789239 h 1101972"/>
                      <a:gd name="connsiteX5" fmla="*/ 901366 w 1229085"/>
                      <a:gd name="connsiteY5" fmla="*/ 986620 h 1101972"/>
                      <a:gd name="connsiteX6" fmla="*/ 251577 w 1229085"/>
                      <a:gd name="connsiteY6" fmla="*/ 1101972 h 1101972"/>
                      <a:gd name="connsiteX7" fmla="*/ 111649 w 1229085"/>
                      <a:gd name="connsiteY7" fmla="*/ 784694 h 1101972"/>
                      <a:gd name="connsiteX8" fmla="*/ 0 w 1229085"/>
                      <a:gd name="connsiteY8" fmla="*/ 230144 h 110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9085" h="1101972">
                        <a:moveTo>
                          <a:pt x="0" y="230144"/>
                        </a:moveTo>
                        <a:cubicBezTo>
                          <a:pt x="0" y="98839"/>
                          <a:pt x="66662" y="0"/>
                          <a:pt x="197967" y="0"/>
                        </a:cubicBezTo>
                        <a:lnTo>
                          <a:pt x="597774" y="702"/>
                        </a:lnTo>
                        <a:cubicBezTo>
                          <a:pt x="729079" y="702"/>
                          <a:pt x="796483" y="84583"/>
                          <a:pt x="857201" y="247211"/>
                        </a:cubicBezTo>
                        <a:cubicBezTo>
                          <a:pt x="933795" y="463061"/>
                          <a:pt x="1152491" y="573389"/>
                          <a:pt x="1229085" y="789239"/>
                        </a:cubicBezTo>
                        <a:cubicBezTo>
                          <a:pt x="1229085" y="920544"/>
                          <a:pt x="1048106" y="965213"/>
                          <a:pt x="901366" y="986620"/>
                        </a:cubicBezTo>
                        <a:cubicBezTo>
                          <a:pt x="684501" y="1012205"/>
                          <a:pt x="468442" y="1076387"/>
                          <a:pt x="251577" y="1101972"/>
                        </a:cubicBezTo>
                        <a:cubicBezTo>
                          <a:pt x="120272" y="1101972"/>
                          <a:pt x="111649" y="915999"/>
                          <a:pt x="111649" y="784694"/>
                        </a:cubicBezTo>
                        <a:lnTo>
                          <a:pt x="0" y="230144"/>
                        </a:lnTo>
                        <a:close/>
                      </a:path>
                    </a:pathLst>
                  </a:custGeom>
                  <a:solidFill>
                    <a:srgbClr val="FF0000">
                      <a:alpha val="20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5729">
                      <a:lnSpc>
                        <a:spcPts val="450"/>
                      </a:lnSpc>
                      <a:defRPr/>
                    </a:pPr>
                    <a:endParaRPr kumimoji="1" lang="ja-JP" altLang="en-US" sz="493" b="1"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29" name="角丸四角形 7">
                    <a:extLst>
                      <a:ext uri="{FF2B5EF4-FFF2-40B4-BE49-F238E27FC236}">
                        <a16:creationId xmlns:a16="http://schemas.microsoft.com/office/drawing/2014/main" id="{A0B08B87-7A9C-4E5C-9653-75E1E5AF3539}"/>
                      </a:ext>
                    </a:extLst>
                  </p:cNvPr>
                  <p:cNvSpPr/>
                  <p:nvPr/>
                </p:nvSpPr>
                <p:spPr>
                  <a:xfrm rot="18169959">
                    <a:off x="12192229" y="6518457"/>
                    <a:ext cx="1035607" cy="683958"/>
                  </a:xfrm>
                  <a:custGeom>
                    <a:avLst/>
                    <a:gdLst>
                      <a:gd name="connsiteX0" fmla="*/ 0 w 2243447"/>
                      <a:gd name="connsiteY0" fmla="*/ 105791 h 478001"/>
                      <a:gd name="connsiteX1" fmla="*/ 105791 w 2243447"/>
                      <a:gd name="connsiteY1" fmla="*/ 0 h 478001"/>
                      <a:gd name="connsiteX2" fmla="*/ 2137656 w 2243447"/>
                      <a:gd name="connsiteY2" fmla="*/ 0 h 478001"/>
                      <a:gd name="connsiteX3" fmla="*/ 2243447 w 2243447"/>
                      <a:gd name="connsiteY3" fmla="*/ 105791 h 478001"/>
                      <a:gd name="connsiteX4" fmla="*/ 2243447 w 2243447"/>
                      <a:gd name="connsiteY4" fmla="*/ 372210 h 478001"/>
                      <a:gd name="connsiteX5" fmla="*/ 2137656 w 2243447"/>
                      <a:gd name="connsiteY5" fmla="*/ 478001 h 478001"/>
                      <a:gd name="connsiteX6" fmla="*/ 105791 w 2243447"/>
                      <a:gd name="connsiteY6" fmla="*/ 478001 h 478001"/>
                      <a:gd name="connsiteX7" fmla="*/ 0 w 2243447"/>
                      <a:gd name="connsiteY7" fmla="*/ 372210 h 478001"/>
                      <a:gd name="connsiteX8" fmla="*/ 0 w 2243447"/>
                      <a:gd name="connsiteY8" fmla="*/ 105791 h 478001"/>
                      <a:gd name="connsiteX0" fmla="*/ 0 w 2243447"/>
                      <a:gd name="connsiteY0" fmla="*/ 272890 h 645100"/>
                      <a:gd name="connsiteX1" fmla="*/ 105791 w 2243447"/>
                      <a:gd name="connsiteY1" fmla="*/ 167099 h 645100"/>
                      <a:gd name="connsiteX2" fmla="*/ 2129589 w 2243447"/>
                      <a:gd name="connsiteY2" fmla="*/ 0 h 645100"/>
                      <a:gd name="connsiteX3" fmla="*/ 2243447 w 2243447"/>
                      <a:gd name="connsiteY3" fmla="*/ 272890 h 645100"/>
                      <a:gd name="connsiteX4" fmla="*/ 2243447 w 2243447"/>
                      <a:gd name="connsiteY4" fmla="*/ 539309 h 645100"/>
                      <a:gd name="connsiteX5" fmla="*/ 2137656 w 2243447"/>
                      <a:gd name="connsiteY5" fmla="*/ 645100 h 645100"/>
                      <a:gd name="connsiteX6" fmla="*/ 105791 w 2243447"/>
                      <a:gd name="connsiteY6" fmla="*/ 645100 h 645100"/>
                      <a:gd name="connsiteX7" fmla="*/ 0 w 2243447"/>
                      <a:gd name="connsiteY7" fmla="*/ 539309 h 645100"/>
                      <a:gd name="connsiteX8" fmla="*/ 0 w 2243447"/>
                      <a:gd name="connsiteY8" fmla="*/ 272890 h 645100"/>
                      <a:gd name="connsiteX0" fmla="*/ 0 w 2243447"/>
                      <a:gd name="connsiteY0" fmla="*/ 272890 h 645100"/>
                      <a:gd name="connsiteX1" fmla="*/ 105791 w 2243447"/>
                      <a:gd name="connsiteY1" fmla="*/ 167099 h 645100"/>
                      <a:gd name="connsiteX2" fmla="*/ 2129589 w 2243447"/>
                      <a:gd name="connsiteY2" fmla="*/ 0 h 645100"/>
                      <a:gd name="connsiteX3" fmla="*/ 2241890 w 2243447"/>
                      <a:gd name="connsiteY3" fmla="*/ 165071 h 645100"/>
                      <a:gd name="connsiteX4" fmla="*/ 2243447 w 2243447"/>
                      <a:gd name="connsiteY4" fmla="*/ 539309 h 645100"/>
                      <a:gd name="connsiteX5" fmla="*/ 2137656 w 2243447"/>
                      <a:gd name="connsiteY5" fmla="*/ 645100 h 645100"/>
                      <a:gd name="connsiteX6" fmla="*/ 105791 w 2243447"/>
                      <a:gd name="connsiteY6" fmla="*/ 645100 h 645100"/>
                      <a:gd name="connsiteX7" fmla="*/ 0 w 2243447"/>
                      <a:gd name="connsiteY7" fmla="*/ 539309 h 645100"/>
                      <a:gd name="connsiteX8" fmla="*/ 0 w 2243447"/>
                      <a:gd name="connsiteY8" fmla="*/ 272890 h 645100"/>
                      <a:gd name="connsiteX0" fmla="*/ 0 w 2243447"/>
                      <a:gd name="connsiteY0" fmla="*/ 272890 h 645100"/>
                      <a:gd name="connsiteX1" fmla="*/ 105791 w 2243447"/>
                      <a:gd name="connsiteY1" fmla="*/ 167099 h 645100"/>
                      <a:gd name="connsiteX2" fmla="*/ 2129589 w 2243447"/>
                      <a:gd name="connsiteY2" fmla="*/ 0 h 645100"/>
                      <a:gd name="connsiteX3" fmla="*/ 2227430 w 2243447"/>
                      <a:gd name="connsiteY3" fmla="*/ 142662 h 645100"/>
                      <a:gd name="connsiteX4" fmla="*/ 2243447 w 2243447"/>
                      <a:gd name="connsiteY4" fmla="*/ 539309 h 645100"/>
                      <a:gd name="connsiteX5" fmla="*/ 2137656 w 2243447"/>
                      <a:gd name="connsiteY5" fmla="*/ 645100 h 645100"/>
                      <a:gd name="connsiteX6" fmla="*/ 105791 w 2243447"/>
                      <a:gd name="connsiteY6" fmla="*/ 645100 h 645100"/>
                      <a:gd name="connsiteX7" fmla="*/ 0 w 2243447"/>
                      <a:gd name="connsiteY7" fmla="*/ 539309 h 645100"/>
                      <a:gd name="connsiteX8" fmla="*/ 0 w 2243447"/>
                      <a:gd name="connsiteY8" fmla="*/ 272890 h 645100"/>
                      <a:gd name="connsiteX0" fmla="*/ 0 w 2243447"/>
                      <a:gd name="connsiteY0" fmla="*/ 272890 h 693845"/>
                      <a:gd name="connsiteX1" fmla="*/ 105791 w 2243447"/>
                      <a:gd name="connsiteY1" fmla="*/ 167099 h 693845"/>
                      <a:gd name="connsiteX2" fmla="*/ 2129589 w 2243447"/>
                      <a:gd name="connsiteY2" fmla="*/ 0 h 693845"/>
                      <a:gd name="connsiteX3" fmla="*/ 2227430 w 2243447"/>
                      <a:gd name="connsiteY3" fmla="*/ 142662 h 693845"/>
                      <a:gd name="connsiteX4" fmla="*/ 2243447 w 2243447"/>
                      <a:gd name="connsiteY4" fmla="*/ 539309 h 693845"/>
                      <a:gd name="connsiteX5" fmla="*/ 2146438 w 2243447"/>
                      <a:gd name="connsiteY5" fmla="*/ 693845 h 693845"/>
                      <a:gd name="connsiteX6" fmla="*/ 105791 w 2243447"/>
                      <a:gd name="connsiteY6" fmla="*/ 645100 h 693845"/>
                      <a:gd name="connsiteX7" fmla="*/ 0 w 2243447"/>
                      <a:gd name="connsiteY7" fmla="*/ 539309 h 693845"/>
                      <a:gd name="connsiteX8" fmla="*/ 0 w 2243447"/>
                      <a:gd name="connsiteY8" fmla="*/ 272890 h 693845"/>
                      <a:gd name="connsiteX0" fmla="*/ 0 w 2243447"/>
                      <a:gd name="connsiteY0" fmla="*/ 272890 h 751989"/>
                      <a:gd name="connsiteX1" fmla="*/ 105791 w 2243447"/>
                      <a:gd name="connsiteY1" fmla="*/ 167099 h 751989"/>
                      <a:gd name="connsiteX2" fmla="*/ 2129589 w 2243447"/>
                      <a:gd name="connsiteY2" fmla="*/ 0 h 751989"/>
                      <a:gd name="connsiteX3" fmla="*/ 2227430 w 2243447"/>
                      <a:gd name="connsiteY3" fmla="*/ 142662 h 751989"/>
                      <a:gd name="connsiteX4" fmla="*/ 2243447 w 2243447"/>
                      <a:gd name="connsiteY4" fmla="*/ 539309 h 751989"/>
                      <a:gd name="connsiteX5" fmla="*/ 2147681 w 2243447"/>
                      <a:gd name="connsiteY5" fmla="*/ 751989 h 751989"/>
                      <a:gd name="connsiteX6" fmla="*/ 105791 w 2243447"/>
                      <a:gd name="connsiteY6" fmla="*/ 645100 h 751989"/>
                      <a:gd name="connsiteX7" fmla="*/ 0 w 2243447"/>
                      <a:gd name="connsiteY7" fmla="*/ 539309 h 751989"/>
                      <a:gd name="connsiteX8" fmla="*/ 0 w 2243447"/>
                      <a:gd name="connsiteY8" fmla="*/ 272890 h 751989"/>
                      <a:gd name="connsiteX0" fmla="*/ 0 w 2244886"/>
                      <a:gd name="connsiteY0" fmla="*/ 369040 h 751989"/>
                      <a:gd name="connsiteX1" fmla="*/ 107230 w 2244886"/>
                      <a:gd name="connsiteY1" fmla="*/ 167099 h 751989"/>
                      <a:gd name="connsiteX2" fmla="*/ 2131028 w 2244886"/>
                      <a:gd name="connsiteY2" fmla="*/ 0 h 751989"/>
                      <a:gd name="connsiteX3" fmla="*/ 2228869 w 2244886"/>
                      <a:gd name="connsiteY3" fmla="*/ 142662 h 751989"/>
                      <a:gd name="connsiteX4" fmla="*/ 2244886 w 2244886"/>
                      <a:gd name="connsiteY4" fmla="*/ 539309 h 751989"/>
                      <a:gd name="connsiteX5" fmla="*/ 2149120 w 2244886"/>
                      <a:gd name="connsiteY5" fmla="*/ 751989 h 751989"/>
                      <a:gd name="connsiteX6" fmla="*/ 107230 w 2244886"/>
                      <a:gd name="connsiteY6" fmla="*/ 645100 h 751989"/>
                      <a:gd name="connsiteX7" fmla="*/ 1439 w 2244886"/>
                      <a:gd name="connsiteY7" fmla="*/ 539309 h 751989"/>
                      <a:gd name="connsiteX8" fmla="*/ 0 w 2244886"/>
                      <a:gd name="connsiteY8" fmla="*/ 369040 h 751989"/>
                      <a:gd name="connsiteX0" fmla="*/ 0 w 2244886"/>
                      <a:gd name="connsiteY0" fmla="*/ 369040 h 751989"/>
                      <a:gd name="connsiteX1" fmla="*/ 124070 w 2244886"/>
                      <a:gd name="connsiteY1" fmla="*/ 242385 h 751989"/>
                      <a:gd name="connsiteX2" fmla="*/ 2131028 w 2244886"/>
                      <a:gd name="connsiteY2" fmla="*/ 0 h 751989"/>
                      <a:gd name="connsiteX3" fmla="*/ 2228869 w 2244886"/>
                      <a:gd name="connsiteY3" fmla="*/ 142662 h 751989"/>
                      <a:gd name="connsiteX4" fmla="*/ 2244886 w 2244886"/>
                      <a:gd name="connsiteY4" fmla="*/ 539309 h 751989"/>
                      <a:gd name="connsiteX5" fmla="*/ 2149120 w 2244886"/>
                      <a:gd name="connsiteY5" fmla="*/ 751989 h 751989"/>
                      <a:gd name="connsiteX6" fmla="*/ 107230 w 2244886"/>
                      <a:gd name="connsiteY6" fmla="*/ 645100 h 751989"/>
                      <a:gd name="connsiteX7" fmla="*/ 1439 w 2244886"/>
                      <a:gd name="connsiteY7" fmla="*/ 539309 h 751989"/>
                      <a:gd name="connsiteX8" fmla="*/ 0 w 2244886"/>
                      <a:gd name="connsiteY8" fmla="*/ 369040 h 751989"/>
                      <a:gd name="connsiteX0" fmla="*/ 0 w 2244886"/>
                      <a:gd name="connsiteY0" fmla="*/ 369146 h 752095"/>
                      <a:gd name="connsiteX1" fmla="*/ 124070 w 2244886"/>
                      <a:gd name="connsiteY1" fmla="*/ 242491 h 752095"/>
                      <a:gd name="connsiteX2" fmla="*/ 1169366 w 2244886"/>
                      <a:gd name="connsiteY2" fmla="*/ 177186 h 752095"/>
                      <a:gd name="connsiteX3" fmla="*/ 2131028 w 2244886"/>
                      <a:gd name="connsiteY3" fmla="*/ 106 h 752095"/>
                      <a:gd name="connsiteX4" fmla="*/ 2228869 w 2244886"/>
                      <a:gd name="connsiteY4" fmla="*/ 142768 h 752095"/>
                      <a:gd name="connsiteX5" fmla="*/ 2244886 w 2244886"/>
                      <a:gd name="connsiteY5" fmla="*/ 539415 h 752095"/>
                      <a:gd name="connsiteX6" fmla="*/ 2149120 w 2244886"/>
                      <a:gd name="connsiteY6" fmla="*/ 752095 h 752095"/>
                      <a:gd name="connsiteX7" fmla="*/ 107230 w 2244886"/>
                      <a:gd name="connsiteY7" fmla="*/ 645206 h 752095"/>
                      <a:gd name="connsiteX8" fmla="*/ 1439 w 2244886"/>
                      <a:gd name="connsiteY8" fmla="*/ 539415 h 752095"/>
                      <a:gd name="connsiteX9" fmla="*/ 0 w 2244886"/>
                      <a:gd name="connsiteY9" fmla="*/ 369146 h 752095"/>
                      <a:gd name="connsiteX0" fmla="*/ 0 w 2244886"/>
                      <a:gd name="connsiteY0" fmla="*/ 369146 h 752095"/>
                      <a:gd name="connsiteX1" fmla="*/ 103521 w 2244886"/>
                      <a:gd name="connsiteY1" fmla="*/ 273888 h 752095"/>
                      <a:gd name="connsiteX2" fmla="*/ 1169366 w 2244886"/>
                      <a:gd name="connsiteY2" fmla="*/ 177186 h 752095"/>
                      <a:gd name="connsiteX3" fmla="*/ 2131028 w 2244886"/>
                      <a:gd name="connsiteY3" fmla="*/ 106 h 752095"/>
                      <a:gd name="connsiteX4" fmla="*/ 2228869 w 2244886"/>
                      <a:gd name="connsiteY4" fmla="*/ 142768 h 752095"/>
                      <a:gd name="connsiteX5" fmla="*/ 2244886 w 2244886"/>
                      <a:gd name="connsiteY5" fmla="*/ 539415 h 752095"/>
                      <a:gd name="connsiteX6" fmla="*/ 2149120 w 2244886"/>
                      <a:gd name="connsiteY6" fmla="*/ 752095 h 752095"/>
                      <a:gd name="connsiteX7" fmla="*/ 107230 w 2244886"/>
                      <a:gd name="connsiteY7" fmla="*/ 645206 h 752095"/>
                      <a:gd name="connsiteX8" fmla="*/ 1439 w 2244886"/>
                      <a:gd name="connsiteY8" fmla="*/ 539415 h 752095"/>
                      <a:gd name="connsiteX9" fmla="*/ 0 w 2244886"/>
                      <a:gd name="connsiteY9" fmla="*/ 369146 h 752095"/>
                      <a:gd name="connsiteX0" fmla="*/ 0 w 2244886"/>
                      <a:gd name="connsiteY0" fmla="*/ 369146 h 727620"/>
                      <a:gd name="connsiteX1" fmla="*/ 103521 w 2244886"/>
                      <a:gd name="connsiteY1" fmla="*/ 273888 h 727620"/>
                      <a:gd name="connsiteX2" fmla="*/ 1169366 w 2244886"/>
                      <a:gd name="connsiteY2" fmla="*/ 177186 h 727620"/>
                      <a:gd name="connsiteX3" fmla="*/ 2131028 w 2244886"/>
                      <a:gd name="connsiteY3" fmla="*/ 106 h 727620"/>
                      <a:gd name="connsiteX4" fmla="*/ 2228869 w 2244886"/>
                      <a:gd name="connsiteY4" fmla="*/ 142768 h 727620"/>
                      <a:gd name="connsiteX5" fmla="*/ 2244886 w 2244886"/>
                      <a:gd name="connsiteY5" fmla="*/ 539415 h 727620"/>
                      <a:gd name="connsiteX6" fmla="*/ 2137861 w 2244886"/>
                      <a:gd name="connsiteY6" fmla="*/ 727620 h 727620"/>
                      <a:gd name="connsiteX7" fmla="*/ 107230 w 2244886"/>
                      <a:gd name="connsiteY7" fmla="*/ 645206 h 727620"/>
                      <a:gd name="connsiteX8" fmla="*/ 1439 w 2244886"/>
                      <a:gd name="connsiteY8" fmla="*/ 539415 h 727620"/>
                      <a:gd name="connsiteX9" fmla="*/ 0 w 2244886"/>
                      <a:gd name="connsiteY9" fmla="*/ 369146 h 727620"/>
                      <a:gd name="connsiteX0" fmla="*/ 0 w 2244886"/>
                      <a:gd name="connsiteY0" fmla="*/ 397011 h 755485"/>
                      <a:gd name="connsiteX1" fmla="*/ 103521 w 2244886"/>
                      <a:gd name="connsiteY1" fmla="*/ 301753 h 755485"/>
                      <a:gd name="connsiteX2" fmla="*/ 1169366 w 2244886"/>
                      <a:gd name="connsiteY2" fmla="*/ 205051 h 755485"/>
                      <a:gd name="connsiteX3" fmla="*/ 2103967 w 2244886"/>
                      <a:gd name="connsiteY3" fmla="*/ 89 h 755485"/>
                      <a:gd name="connsiteX4" fmla="*/ 2228869 w 2244886"/>
                      <a:gd name="connsiteY4" fmla="*/ 170633 h 755485"/>
                      <a:gd name="connsiteX5" fmla="*/ 2244886 w 2244886"/>
                      <a:gd name="connsiteY5" fmla="*/ 567280 h 755485"/>
                      <a:gd name="connsiteX6" fmla="*/ 2137861 w 2244886"/>
                      <a:gd name="connsiteY6" fmla="*/ 755485 h 755485"/>
                      <a:gd name="connsiteX7" fmla="*/ 107230 w 2244886"/>
                      <a:gd name="connsiteY7" fmla="*/ 673071 h 755485"/>
                      <a:gd name="connsiteX8" fmla="*/ 1439 w 2244886"/>
                      <a:gd name="connsiteY8" fmla="*/ 567280 h 755485"/>
                      <a:gd name="connsiteX9" fmla="*/ 0 w 2244886"/>
                      <a:gd name="connsiteY9" fmla="*/ 397011 h 755485"/>
                      <a:gd name="connsiteX0" fmla="*/ 0 w 2244886"/>
                      <a:gd name="connsiteY0" fmla="*/ 397011 h 755485"/>
                      <a:gd name="connsiteX1" fmla="*/ 103521 w 2244886"/>
                      <a:gd name="connsiteY1" fmla="*/ 301753 h 755485"/>
                      <a:gd name="connsiteX2" fmla="*/ 1169366 w 2244886"/>
                      <a:gd name="connsiteY2" fmla="*/ 205051 h 755485"/>
                      <a:gd name="connsiteX3" fmla="*/ 2103967 w 2244886"/>
                      <a:gd name="connsiteY3" fmla="*/ 89 h 755485"/>
                      <a:gd name="connsiteX4" fmla="*/ 2207800 w 2244886"/>
                      <a:gd name="connsiteY4" fmla="*/ 166090 h 755485"/>
                      <a:gd name="connsiteX5" fmla="*/ 2244886 w 2244886"/>
                      <a:gd name="connsiteY5" fmla="*/ 567280 h 755485"/>
                      <a:gd name="connsiteX6" fmla="*/ 2137861 w 2244886"/>
                      <a:gd name="connsiteY6" fmla="*/ 755485 h 755485"/>
                      <a:gd name="connsiteX7" fmla="*/ 107230 w 2244886"/>
                      <a:gd name="connsiteY7" fmla="*/ 673071 h 755485"/>
                      <a:gd name="connsiteX8" fmla="*/ 1439 w 2244886"/>
                      <a:gd name="connsiteY8" fmla="*/ 567280 h 755485"/>
                      <a:gd name="connsiteX9" fmla="*/ 0 w 2244886"/>
                      <a:gd name="connsiteY9" fmla="*/ 397011 h 755485"/>
                      <a:gd name="connsiteX0" fmla="*/ 0 w 2226088"/>
                      <a:gd name="connsiteY0" fmla="*/ 397011 h 755485"/>
                      <a:gd name="connsiteX1" fmla="*/ 103521 w 2226088"/>
                      <a:gd name="connsiteY1" fmla="*/ 301753 h 755485"/>
                      <a:gd name="connsiteX2" fmla="*/ 1169366 w 2226088"/>
                      <a:gd name="connsiteY2" fmla="*/ 205051 h 755485"/>
                      <a:gd name="connsiteX3" fmla="*/ 2103967 w 2226088"/>
                      <a:gd name="connsiteY3" fmla="*/ 89 h 755485"/>
                      <a:gd name="connsiteX4" fmla="*/ 2207800 w 2226088"/>
                      <a:gd name="connsiteY4" fmla="*/ 166090 h 755485"/>
                      <a:gd name="connsiteX5" fmla="*/ 2226088 w 2226088"/>
                      <a:gd name="connsiteY5" fmla="*/ 552203 h 755485"/>
                      <a:gd name="connsiteX6" fmla="*/ 2137861 w 2226088"/>
                      <a:gd name="connsiteY6" fmla="*/ 755485 h 755485"/>
                      <a:gd name="connsiteX7" fmla="*/ 107230 w 2226088"/>
                      <a:gd name="connsiteY7" fmla="*/ 673071 h 755485"/>
                      <a:gd name="connsiteX8" fmla="*/ 1439 w 2226088"/>
                      <a:gd name="connsiteY8" fmla="*/ 567280 h 755485"/>
                      <a:gd name="connsiteX9" fmla="*/ 0 w 2226088"/>
                      <a:gd name="connsiteY9" fmla="*/ 397011 h 755485"/>
                      <a:gd name="connsiteX0" fmla="*/ 0 w 2226088"/>
                      <a:gd name="connsiteY0" fmla="*/ 397011 h 743610"/>
                      <a:gd name="connsiteX1" fmla="*/ 103521 w 2226088"/>
                      <a:gd name="connsiteY1" fmla="*/ 301753 h 743610"/>
                      <a:gd name="connsiteX2" fmla="*/ 1169366 w 2226088"/>
                      <a:gd name="connsiteY2" fmla="*/ 205051 h 743610"/>
                      <a:gd name="connsiteX3" fmla="*/ 2103967 w 2226088"/>
                      <a:gd name="connsiteY3" fmla="*/ 89 h 743610"/>
                      <a:gd name="connsiteX4" fmla="*/ 2207800 w 2226088"/>
                      <a:gd name="connsiteY4" fmla="*/ 166090 h 743610"/>
                      <a:gd name="connsiteX5" fmla="*/ 2226088 w 2226088"/>
                      <a:gd name="connsiteY5" fmla="*/ 552203 h 743610"/>
                      <a:gd name="connsiteX6" fmla="*/ 2121129 w 2226088"/>
                      <a:gd name="connsiteY6" fmla="*/ 743610 h 743610"/>
                      <a:gd name="connsiteX7" fmla="*/ 107230 w 2226088"/>
                      <a:gd name="connsiteY7" fmla="*/ 673071 h 743610"/>
                      <a:gd name="connsiteX8" fmla="*/ 1439 w 2226088"/>
                      <a:gd name="connsiteY8" fmla="*/ 567280 h 743610"/>
                      <a:gd name="connsiteX9" fmla="*/ 0 w 2226088"/>
                      <a:gd name="connsiteY9" fmla="*/ 397011 h 743610"/>
                      <a:gd name="connsiteX0" fmla="*/ 55462 w 2281550"/>
                      <a:gd name="connsiteY0" fmla="*/ 397011 h 743610"/>
                      <a:gd name="connsiteX1" fmla="*/ 158983 w 2281550"/>
                      <a:gd name="connsiteY1" fmla="*/ 301753 h 743610"/>
                      <a:gd name="connsiteX2" fmla="*/ 1224828 w 2281550"/>
                      <a:gd name="connsiteY2" fmla="*/ 205051 h 743610"/>
                      <a:gd name="connsiteX3" fmla="*/ 2159429 w 2281550"/>
                      <a:gd name="connsiteY3" fmla="*/ 89 h 743610"/>
                      <a:gd name="connsiteX4" fmla="*/ 2263262 w 2281550"/>
                      <a:gd name="connsiteY4" fmla="*/ 166090 h 743610"/>
                      <a:gd name="connsiteX5" fmla="*/ 2281550 w 2281550"/>
                      <a:gd name="connsiteY5" fmla="*/ 552203 h 743610"/>
                      <a:gd name="connsiteX6" fmla="*/ 2176591 w 2281550"/>
                      <a:gd name="connsiteY6" fmla="*/ 743610 h 743610"/>
                      <a:gd name="connsiteX7" fmla="*/ 162692 w 2281550"/>
                      <a:gd name="connsiteY7" fmla="*/ 673071 h 743610"/>
                      <a:gd name="connsiteX8" fmla="*/ 3 w 2281550"/>
                      <a:gd name="connsiteY8" fmla="*/ 572310 h 743610"/>
                      <a:gd name="connsiteX9" fmla="*/ 55462 w 2281550"/>
                      <a:gd name="connsiteY9" fmla="*/ 397011 h 743610"/>
                      <a:gd name="connsiteX0" fmla="*/ 27881 w 2281552"/>
                      <a:gd name="connsiteY0" fmla="*/ 384774 h 743610"/>
                      <a:gd name="connsiteX1" fmla="*/ 158985 w 2281552"/>
                      <a:gd name="connsiteY1" fmla="*/ 301753 h 743610"/>
                      <a:gd name="connsiteX2" fmla="*/ 1224830 w 2281552"/>
                      <a:gd name="connsiteY2" fmla="*/ 205051 h 743610"/>
                      <a:gd name="connsiteX3" fmla="*/ 2159431 w 2281552"/>
                      <a:gd name="connsiteY3" fmla="*/ 89 h 743610"/>
                      <a:gd name="connsiteX4" fmla="*/ 2263264 w 2281552"/>
                      <a:gd name="connsiteY4" fmla="*/ 166090 h 743610"/>
                      <a:gd name="connsiteX5" fmla="*/ 2281552 w 2281552"/>
                      <a:gd name="connsiteY5" fmla="*/ 552203 h 743610"/>
                      <a:gd name="connsiteX6" fmla="*/ 2176593 w 2281552"/>
                      <a:gd name="connsiteY6" fmla="*/ 743610 h 743610"/>
                      <a:gd name="connsiteX7" fmla="*/ 162694 w 2281552"/>
                      <a:gd name="connsiteY7" fmla="*/ 673071 h 743610"/>
                      <a:gd name="connsiteX8" fmla="*/ 5 w 2281552"/>
                      <a:gd name="connsiteY8" fmla="*/ 572310 h 743610"/>
                      <a:gd name="connsiteX9" fmla="*/ 27881 w 2281552"/>
                      <a:gd name="connsiteY9" fmla="*/ 384774 h 743610"/>
                      <a:gd name="connsiteX0" fmla="*/ 36958 w 2281552"/>
                      <a:gd name="connsiteY0" fmla="*/ 373930 h 743610"/>
                      <a:gd name="connsiteX1" fmla="*/ 158985 w 2281552"/>
                      <a:gd name="connsiteY1" fmla="*/ 301753 h 743610"/>
                      <a:gd name="connsiteX2" fmla="*/ 1224830 w 2281552"/>
                      <a:gd name="connsiteY2" fmla="*/ 205051 h 743610"/>
                      <a:gd name="connsiteX3" fmla="*/ 2159431 w 2281552"/>
                      <a:gd name="connsiteY3" fmla="*/ 89 h 743610"/>
                      <a:gd name="connsiteX4" fmla="*/ 2263264 w 2281552"/>
                      <a:gd name="connsiteY4" fmla="*/ 166090 h 743610"/>
                      <a:gd name="connsiteX5" fmla="*/ 2281552 w 2281552"/>
                      <a:gd name="connsiteY5" fmla="*/ 552203 h 743610"/>
                      <a:gd name="connsiteX6" fmla="*/ 2176593 w 2281552"/>
                      <a:gd name="connsiteY6" fmla="*/ 743610 h 743610"/>
                      <a:gd name="connsiteX7" fmla="*/ 162694 w 2281552"/>
                      <a:gd name="connsiteY7" fmla="*/ 673071 h 743610"/>
                      <a:gd name="connsiteX8" fmla="*/ 5 w 2281552"/>
                      <a:gd name="connsiteY8" fmla="*/ 572310 h 743610"/>
                      <a:gd name="connsiteX9" fmla="*/ 36958 w 2281552"/>
                      <a:gd name="connsiteY9" fmla="*/ 373930 h 743610"/>
                      <a:gd name="connsiteX0" fmla="*/ 36958 w 2281552"/>
                      <a:gd name="connsiteY0" fmla="*/ 373930 h 743610"/>
                      <a:gd name="connsiteX1" fmla="*/ 158985 w 2281552"/>
                      <a:gd name="connsiteY1" fmla="*/ 301753 h 743610"/>
                      <a:gd name="connsiteX2" fmla="*/ 1224830 w 2281552"/>
                      <a:gd name="connsiteY2" fmla="*/ 205051 h 743610"/>
                      <a:gd name="connsiteX3" fmla="*/ 2159431 w 2281552"/>
                      <a:gd name="connsiteY3" fmla="*/ 89 h 743610"/>
                      <a:gd name="connsiteX4" fmla="*/ 2263264 w 2281552"/>
                      <a:gd name="connsiteY4" fmla="*/ 166090 h 743610"/>
                      <a:gd name="connsiteX5" fmla="*/ 2281552 w 2281552"/>
                      <a:gd name="connsiteY5" fmla="*/ 552203 h 743610"/>
                      <a:gd name="connsiteX6" fmla="*/ 2176593 w 2281552"/>
                      <a:gd name="connsiteY6" fmla="*/ 743610 h 743610"/>
                      <a:gd name="connsiteX7" fmla="*/ 162694 w 2281552"/>
                      <a:gd name="connsiteY7" fmla="*/ 673071 h 743610"/>
                      <a:gd name="connsiteX8" fmla="*/ 5 w 2281552"/>
                      <a:gd name="connsiteY8" fmla="*/ 572310 h 743610"/>
                      <a:gd name="connsiteX9" fmla="*/ 36958 w 2281552"/>
                      <a:gd name="connsiteY9" fmla="*/ 373930 h 743610"/>
                      <a:gd name="connsiteX0" fmla="*/ 36959 w 2281553"/>
                      <a:gd name="connsiteY0" fmla="*/ 373930 h 743610"/>
                      <a:gd name="connsiteX1" fmla="*/ 158986 w 2281553"/>
                      <a:gd name="connsiteY1" fmla="*/ 301753 h 743610"/>
                      <a:gd name="connsiteX2" fmla="*/ 1224831 w 2281553"/>
                      <a:gd name="connsiteY2" fmla="*/ 205051 h 743610"/>
                      <a:gd name="connsiteX3" fmla="*/ 2159432 w 2281553"/>
                      <a:gd name="connsiteY3" fmla="*/ 89 h 743610"/>
                      <a:gd name="connsiteX4" fmla="*/ 2263265 w 2281553"/>
                      <a:gd name="connsiteY4" fmla="*/ 166090 h 743610"/>
                      <a:gd name="connsiteX5" fmla="*/ 2281553 w 2281553"/>
                      <a:gd name="connsiteY5" fmla="*/ 552203 h 743610"/>
                      <a:gd name="connsiteX6" fmla="*/ 2176594 w 2281553"/>
                      <a:gd name="connsiteY6" fmla="*/ 743610 h 743610"/>
                      <a:gd name="connsiteX7" fmla="*/ 162695 w 2281553"/>
                      <a:gd name="connsiteY7" fmla="*/ 673071 h 743610"/>
                      <a:gd name="connsiteX8" fmla="*/ 6 w 2281553"/>
                      <a:gd name="connsiteY8" fmla="*/ 572310 h 743610"/>
                      <a:gd name="connsiteX9" fmla="*/ 36959 w 2281553"/>
                      <a:gd name="connsiteY9" fmla="*/ 373930 h 743610"/>
                      <a:gd name="connsiteX0" fmla="*/ 36959 w 2281553"/>
                      <a:gd name="connsiteY0" fmla="*/ 373935 h 743615"/>
                      <a:gd name="connsiteX1" fmla="*/ 226407 w 2281553"/>
                      <a:gd name="connsiteY1" fmla="*/ 303522 h 743615"/>
                      <a:gd name="connsiteX2" fmla="*/ 1224831 w 2281553"/>
                      <a:gd name="connsiteY2" fmla="*/ 205056 h 743615"/>
                      <a:gd name="connsiteX3" fmla="*/ 2159432 w 2281553"/>
                      <a:gd name="connsiteY3" fmla="*/ 94 h 743615"/>
                      <a:gd name="connsiteX4" fmla="*/ 2263265 w 2281553"/>
                      <a:gd name="connsiteY4" fmla="*/ 166095 h 743615"/>
                      <a:gd name="connsiteX5" fmla="*/ 2281553 w 2281553"/>
                      <a:gd name="connsiteY5" fmla="*/ 552208 h 743615"/>
                      <a:gd name="connsiteX6" fmla="*/ 2176594 w 2281553"/>
                      <a:gd name="connsiteY6" fmla="*/ 743615 h 743615"/>
                      <a:gd name="connsiteX7" fmla="*/ 162695 w 2281553"/>
                      <a:gd name="connsiteY7" fmla="*/ 673076 h 743615"/>
                      <a:gd name="connsiteX8" fmla="*/ 6 w 2281553"/>
                      <a:gd name="connsiteY8" fmla="*/ 572315 h 743615"/>
                      <a:gd name="connsiteX9" fmla="*/ 36959 w 2281553"/>
                      <a:gd name="connsiteY9" fmla="*/ 373935 h 743615"/>
                      <a:gd name="connsiteX0" fmla="*/ 36959 w 2281553"/>
                      <a:gd name="connsiteY0" fmla="*/ 373935 h 743615"/>
                      <a:gd name="connsiteX1" fmla="*/ 226407 w 2281553"/>
                      <a:gd name="connsiteY1" fmla="*/ 303522 h 743615"/>
                      <a:gd name="connsiteX2" fmla="*/ 1224831 w 2281553"/>
                      <a:gd name="connsiteY2" fmla="*/ 205056 h 743615"/>
                      <a:gd name="connsiteX3" fmla="*/ 2159432 w 2281553"/>
                      <a:gd name="connsiteY3" fmla="*/ 94 h 743615"/>
                      <a:gd name="connsiteX4" fmla="*/ 2263265 w 2281553"/>
                      <a:gd name="connsiteY4" fmla="*/ 166095 h 743615"/>
                      <a:gd name="connsiteX5" fmla="*/ 2281553 w 2281553"/>
                      <a:gd name="connsiteY5" fmla="*/ 552208 h 743615"/>
                      <a:gd name="connsiteX6" fmla="*/ 2176594 w 2281553"/>
                      <a:gd name="connsiteY6" fmla="*/ 743615 h 743615"/>
                      <a:gd name="connsiteX7" fmla="*/ 162695 w 2281553"/>
                      <a:gd name="connsiteY7" fmla="*/ 673076 h 743615"/>
                      <a:gd name="connsiteX8" fmla="*/ 6 w 2281553"/>
                      <a:gd name="connsiteY8" fmla="*/ 572315 h 743615"/>
                      <a:gd name="connsiteX9" fmla="*/ 36959 w 2281553"/>
                      <a:gd name="connsiteY9" fmla="*/ 373935 h 743615"/>
                      <a:gd name="connsiteX0" fmla="*/ 36959 w 2281553"/>
                      <a:gd name="connsiteY0" fmla="*/ 373935 h 743615"/>
                      <a:gd name="connsiteX1" fmla="*/ 226407 w 2281553"/>
                      <a:gd name="connsiteY1" fmla="*/ 303522 h 743615"/>
                      <a:gd name="connsiteX2" fmla="*/ 1224831 w 2281553"/>
                      <a:gd name="connsiteY2" fmla="*/ 205056 h 743615"/>
                      <a:gd name="connsiteX3" fmla="*/ 2159432 w 2281553"/>
                      <a:gd name="connsiteY3" fmla="*/ 94 h 743615"/>
                      <a:gd name="connsiteX4" fmla="*/ 2263265 w 2281553"/>
                      <a:gd name="connsiteY4" fmla="*/ 166095 h 743615"/>
                      <a:gd name="connsiteX5" fmla="*/ 2281553 w 2281553"/>
                      <a:gd name="connsiteY5" fmla="*/ 552208 h 743615"/>
                      <a:gd name="connsiteX6" fmla="*/ 2176594 w 2281553"/>
                      <a:gd name="connsiteY6" fmla="*/ 743615 h 743615"/>
                      <a:gd name="connsiteX7" fmla="*/ 162695 w 2281553"/>
                      <a:gd name="connsiteY7" fmla="*/ 673076 h 743615"/>
                      <a:gd name="connsiteX8" fmla="*/ 6 w 2281553"/>
                      <a:gd name="connsiteY8" fmla="*/ 572315 h 743615"/>
                      <a:gd name="connsiteX9" fmla="*/ 36959 w 2281553"/>
                      <a:gd name="connsiteY9" fmla="*/ 373935 h 743615"/>
                      <a:gd name="connsiteX0" fmla="*/ 36959 w 2281553"/>
                      <a:gd name="connsiteY0" fmla="*/ 373935 h 743615"/>
                      <a:gd name="connsiteX1" fmla="*/ 226407 w 2281553"/>
                      <a:gd name="connsiteY1" fmla="*/ 303522 h 743615"/>
                      <a:gd name="connsiteX2" fmla="*/ 1224831 w 2281553"/>
                      <a:gd name="connsiteY2" fmla="*/ 205056 h 743615"/>
                      <a:gd name="connsiteX3" fmla="*/ 2159432 w 2281553"/>
                      <a:gd name="connsiteY3" fmla="*/ 94 h 743615"/>
                      <a:gd name="connsiteX4" fmla="*/ 2263265 w 2281553"/>
                      <a:gd name="connsiteY4" fmla="*/ 166095 h 743615"/>
                      <a:gd name="connsiteX5" fmla="*/ 2281553 w 2281553"/>
                      <a:gd name="connsiteY5" fmla="*/ 552208 h 743615"/>
                      <a:gd name="connsiteX6" fmla="*/ 2176594 w 2281553"/>
                      <a:gd name="connsiteY6" fmla="*/ 743615 h 743615"/>
                      <a:gd name="connsiteX7" fmla="*/ 1008536 w 2281553"/>
                      <a:gd name="connsiteY7" fmla="*/ 729362 h 743615"/>
                      <a:gd name="connsiteX8" fmla="*/ 162695 w 2281553"/>
                      <a:gd name="connsiteY8" fmla="*/ 673076 h 743615"/>
                      <a:gd name="connsiteX9" fmla="*/ 6 w 2281553"/>
                      <a:gd name="connsiteY9" fmla="*/ 572315 h 743615"/>
                      <a:gd name="connsiteX10" fmla="*/ 36959 w 2281553"/>
                      <a:gd name="connsiteY10" fmla="*/ 373935 h 743615"/>
                      <a:gd name="connsiteX0" fmla="*/ 36959 w 2281553"/>
                      <a:gd name="connsiteY0" fmla="*/ 373935 h 749459"/>
                      <a:gd name="connsiteX1" fmla="*/ 226407 w 2281553"/>
                      <a:gd name="connsiteY1" fmla="*/ 303522 h 749459"/>
                      <a:gd name="connsiteX2" fmla="*/ 1224831 w 2281553"/>
                      <a:gd name="connsiteY2" fmla="*/ 205056 h 749459"/>
                      <a:gd name="connsiteX3" fmla="*/ 2159432 w 2281553"/>
                      <a:gd name="connsiteY3" fmla="*/ 94 h 749459"/>
                      <a:gd name="connsiteX4" fmla="*/ 2263265 w 2281553"/>
                      <a:gd name="connsiteY4" fmla="*/ 166095 h 749459"/>
                      <a:gd name="connsiteX5" fmla="*/ 2281553 w 2281553"/>
                      <a:gd name="connsiteY5" fmla="*/ 552208 h 749459"/>
                      <a:gd name="connsiteX6" fmla="*/ 2176594 w 2281553"/>
                      <a:gd name="connsiteY6" fmla="*/ 743615 h 749459"/>
                      <a:gd name="connsiteX7" fmla="*/ 1102905 w 2281553"/>
                      <a:gd name="connsiteY7" fmla="*/ 745738 h 749459"/>
                      <a:gd name="connsiteX8" fmla="*/ 162695 w 2281553"/>
                      <a:gd name="connsiteY8" fmla="*/ 673076 h 749459"/>
                      <a:gd name="connsiteX9" fmla="*/ 6 w 2281553"/>
                      <a:gd name="connsiteY9" fmla="*/ 572315 h 749459"/>
                      <a:gd name="connsiteX10" fmla="*/ 36959 w 2281553"/>
                      <a:gd name="connsiteY10" fmla="*/ 373935 h 749459"/>
                      <a:gd name="connsiteX0" fmla="*/ 36959 w 2281553"/>
                      <a:gd name="connsiteY0" fmla="*/ 373935 h 746129"/>
                      <a:gd name="connsiteX1" fmla="*/ 226407 w 2281553"/>
                      <a:gd name="connsiteY1" fmla="*/ 303522 h 746129"/>
                      <a:gd name="connsiteX2" fmla="*/ 1224831 w 2281553"/>
                      <a:gd name="connsiteY2" fmla="*/ 205056 h 746129"/>
                      <a:gd name="connsiteX3" fmla="*/ 2159432 w 2281553"/>
                      <a:gd name="connsiteY3" fmla="*/ 94 h 746129"/>
                      <a:gd name="connsiteX4" fmla="*/ 2263265 w 2281553"/>
                      <a:gd name="connsiteY4" fmla="*/ 166095 h 746129"/>
                      <a:gd name="connsiteX5" fmla="*/ 2281553 w 2281553"/>
                      <a:gd name="connsiteY5" fmla="*/ 552208 h 746129"/>
                      <a:gd name="connsiteX6" fmla="*/ 2176594 w 2281553"/>
                      <a:gd name="connsiteY6" fmla="*/ 743615 h 746129"/>
                      <a:gd name="connsiteX7" fmla="*/ 1102905 w 2281553"/>
                      <a:gd name="connsiteY7" fmla="*/ 745738 h 746129"/>
                      <a:gd name="connsiteX8" fmla="*/ 643695 w 2281553"/>
                      <a:gd name="connsiteY8" fmla="*/ 723777 h 746129"/>
                      <a:gd name="connsiteX9" fmla="*/ 162695 w 2281553"/>
                      <a:gd name="connsiteY9" fmla="*/ 673076 h 746129"/>
                      <a:gd name="connsiteX10" fmla="*/ 6 w 2281553"/>
                      <a:gd name="connsiteY10" fmla="*/ 572315 h 746129"/>
                      <a:gd name="connsiteX11" fmla="*/ 36959 w 2281553"/>
                      <a:gd name="connsiteY11" fmla="*/ 373935 h 746129"/>
                      <a:gd name="connsiteX0" fmla="*/ 36959 w 2281553"/>
                      <a:gd name="connsiteY0" fmla="*/ 373935 h 751995"/>
                      <a:gd name="connsiteX1" fmla="*/ 226407 w 2281553"/>
                      <a:gd name="connsiteY1" fmla="*/ 303522 h 751995"/>
                      <a:gd name="connsiteX2" fmla="*/ 1224831 w 2281553"/>
                      <a:gd name="connsiteY2" fmla="*/ 205056 h 751995"/>
                      <a:gd name="connsiteX3" fmla="*/ 2159432 w 2281553"/>
                      <a:gd name="connsiteY3" fmla="*/ 94 h 751995"/>
                      <a:gd name="connsiteX4" fmla="*/ 2263265 w 2281553"/>
                      <a:gd name="connsiteY4" fmla="*/ 166095 h 751995"/>
                      <a:gd name="connsiteX5" fmla="*/ 2281553 w 2281553"/>
                      <a:gd name="connsiteY5" fmla="*/ 552208 h 751995"/>
                      <a:gd name="connsiteX6" fmla="*/ 2176594 w 2281553"/>
                      <a:gd name="connsiteY6" fmla="*/ 743615 h 751995"/>
                      <a:gd name="connsiteX7" fmla="*/ 1102905 w 2281553"/>
                      <a:gd name="connsiteY7" fmla="*/ 745738 h 751995"/>
                      <a:gd name="connsiteX8" fmla="*/ 652692 w 2281553"/>
                      <a:gd name="connsiteY8" fmla="*/ 746756 h 751995"/>
                      <a:gd name="connsiteX9" fmla="*/ 162695 w 2281553"/>
                      <a:gd name="connsiteY9" fmla="*/ 673076 h 751995"/>
                      <a:gd name="connsiteX10" fmla="*/ 6 w 2281553"/>
                      <a:gd name="connsiteY10" fmla="*/ 572315 h 751995"/>
                      <a:gd name="connsiteX11" fmla="*/ 36959 w 2281553"/>
                      <a:gd name="connsiteY11" fmla="*/ 373935 h 751995"/>
                      <a:gd name="connsiteX0" fmla="*/ 36959 w 2281553"/>
                      <a:gd name="connsiteY0" fmla="*/ 373935 h 751995"/>
                      <a:gd name="connsiteX1" fmla="*/ 226407 w 2281553"/>
                      <a:gd name="connsiteY1" fmla="*/ 303522 h 751995"/>
                      <a:gd name="connsiteX2" fmla="*/ 1224831 w 2281553"/>
                      <a:gd name="connsiteY2" fmla="*/ 205056 h 751995"/>
                      <a:gd name="connsiteX3" fmla="*/ 2159432 w 2281553"/>
                      <a:gd name="connsiteY3" fmla="*/ 94 h 751995"/>
                      <a:gd name="connsiteX4" fmla="*/ 2263265 w 2281553"/>
                      <a:gd name="connsiteY4" fmla="*/ 166095 h 751995"/>
                      <a:gd name="connsiteX5" fmla="*/ 2281553 w 2281553"/>
                      <a:gd name="connsiteY5" fmla="*/ 552208 h 751995"/>
                      <a:gd name="connsiteX6" fmla="*/ 2176594 w 2281553"/>
                      <a:gd name="connsiteY6" fmla="*/ 743615 h 751995"/>
                      <a:gd name="connsiteX7" fmla="*/ 1102905 w 2281553"/>
                      <a:gd name="connsiteY7" fmla="*/ 745738 h 751995"/>
                      <a:gd name="connsiteX8" fmla="*/ 652692 w 2281553"/>
                      <a:gd name="connsiteY8" fmla="*/ 746756 h 751995"/>
                      <a:gd name="connsiteX9" fmla="*/ 170039 w 2281553"/>
                      <a:gd name="connsiteY9" fmla="*/ 682970 h 751995"/>
                      <a:gd name="connsiteX10" fmla="*/ 6 w 2281553"/>
                      <a:gd name="connsiteY10" fmla="*/ 572315 h 751995"/>
                      <a:gd name="connsiteX11" fmla="*/ 36959 w 2281553"/>
                      <a:gd name="connsiteY11" fmla="*/ 373935 h 751995"/>
                      <a:gd name="connsiteX0" fmla="*/ 36959 w 2281553"/>
                      <a:gd name="connsiteY0" fmla="*/ 373935 h 751995"/>
                      <a:gd name="connsiteX1" fmla="*/ 226407 w 2281553"/>
                      <a:gd name="connsiteY1" fmla="*/ 303522 h 751995"/>
                      <a:gd name="connsiteX2" fmla="*/ 1224831 w 2281553"/>
                      <a:gd name="connsiteY2" fmla="*/ 205056 h 751995"/>
                      <a:gd name="connsiteX3" fmla="*/ 2159432 w 2281553"/>
                      <a:gd name="connsiteY3" fmla="*/ 94 h 751995"/>
                      <a:gd name="connsiteX4" fmla="*/ 2263265 w 2281553"/>
                      <a:gd name="connsiteY4" fmla="*/ 166095 h 751995"/>
                      <a:gd name="connsiteX5" fmla="*/ 2281553 w 2281553"/>
                      <a:gd name="connsiteY5" fmla="*/ 552208 h 751995"/>
                      <a:gd name="connsiteX6" fmla="*/ 2176594 w 2281553"/>
                      <a:gd name="connsiteY6" fmla="*/ 743615 h 751995"/>
                      <a:gd name="connsiteX7" fmla="*/ 1102905 w 2281553"/>
                      <a:gd name="connsiteY7" fmla="*/ 745738 h 751995"/>
                      <a:gd name="connsiteX8" fmla="*/ 652692 w 2281553"/>
                      <a:gd name="connsiteY8" fmla="*/ 746756 h 751995"/>
                      <a:gd name="connsiteX9" fmla="*/ 182707 w 2281553"/>
                      <a:gd name="connsiteY9" fmla="*/ 710896 h 751995"/>
                      <a:gd name="connsiteX10" fmla="*/ 6 w 2281553"/>
                      <a:gd name="connsiteY10" fmla="*/ 572315 h 751995"/>
                      <a:gd name="connsiteX11" fmla="*/ 36959 w 2281553"/>
                      <a:gd name="connsiteY11" fmla="*/ 373935 h 751995"/>
                      <a:gd name="connsiteX0" fmla="*/ 33289 w 2277883"/>
                      <a:gd name="connsiteY0" fmla="*/ 373935 h 751995"/>
                      <a:gd name="connsiteX1" fmla="*/ 222737 w 2277883"/>
                      <a:gd name="connsiteY1" fmla="*/ 303522 h 751995"/>
                      <a:gd name="connsiteX2" fmla="*/ 1221161 w 2277883"/>
                      <a:gd name="connsiteY2" fmla="*/ 205056 h 751995"/>
                      <a:gd name="connsiteX3" fmla="*/ 2155762 w 2277883"/>
                      <a:gd name="connsiteY3" fmla="*/ 94 h 751995"/>
                      <a:gd name="connsiteX4" fmla="*/ 2259595 w 2277883"/>
                      <a:gd name="connsiteY4" fmla="*/ 166095 h 751995"/>
                      <a:gd name="connsiteX5" fmla="*/ 2277883 w 2277883"/>
                      <a:gd name="connsiteY5" fmla="*/ 552208 h 751995"/>
                      <a:gd name="connsiteX6" fmla="*/ 2172924 w 2277883"/>
                      <a:gd name="connsiteY6" fmla="*/ 743615 h 751995"/>
                      <a:gd name="connsiteX7" fmla="*/ 1099235 w 2277883"/>
                      <a:gd name="connsiteY7" fmla="*/ 745738 h 751995"/>
                      <a:gd name="connsiteX8" fmla="*/ 649022 w 2277883"/>
                      <a:gd name="connsiteY8" fmla="*/ 746756 h 751995"/>
                      <a:gd name="connsiteX9" fmla="*/ 179037 w 2277883"/>
                      <a:gd name="connsiteY9" fmla="*/ 710896 h 751995"/>
                      <a:gd name="connsiteX10" fmla="*/ 8 w 2277883"/>
                      <a:gd name="connsiteY10" fmla="*/ 577261 h 751995"/>
                      <a:gd name="connsiteX11" fmla="*/ 33289 w 2277883"/>
                      <a:gd name="connsiteY11" fmla="*/ 373935 h 751995"/>
                      <a:gd name="connsiteX0" fmla="*/ 45955 w 2277880"/>
                      <a:gd name="connsiteY0" fmla="*/ 401862 h 751995"/>
                      <a:gd name="connsiteX1" fmla="*/ 222734 w 2277880"/>
                      <a:gd name="connsiteY1" fmla="*/ 303522 h 751995"/>
                      <a:gd name="connsiteX2" fmla="*/ 1221158 w 2277880"/>
                      <a:gd name="connsiteY2" fmla="*/ 205056 h 751995"/>
                      <a:gd name="connsiteX3" fmla="*/ 2155759 w 2277880"/>
                      <a:gd name="connsiteY3" fmla="*/ 94 h 751995"/>
                      <a:gd name="connsiteX4" fmla="*/ 2259592 w 2277880"/>
                      <a:gd name="connsiteY4" fmla="*/ 166095 h 751995"/>
                      <a:gd name="connsiteX5" fmla="*/ 2277880 w 2277880"/>
                      <a:gd name="connsiteY5" fmla="*/ 552208 h 751995"/>
                      <a:gd name="connsiteX6" fmla="*/ 2172921 w 2277880"/>
                      <a:gd name="connsiteY6" fmla="*/ 743615 h 751995"/>
                      <a:gd name="connsiteX7" fmla="*/ 1099232 w 2277880"/>
                      <a:gd name="connsiteY7" fmla="*/ 745738 h 751995"/>
                      <a:gd name="connsiteX8" fmla="*/ 649019 w 2277880"/>
                      <a:gd name="connsiteY8" fmla="*/ 746756 h 751995"/>
                      <a:gd name="connsiteX9" fmla="*/ 179034 w 2277880"/>
                      <a:gd name="connsiteY9" fmla="*/ 710896 h 751995"/>
                      <a:gd name="connsiteX10" fmla="*/ 5 w 2277880"/>
                      <a:gd name="connsiteY10" fmla="*/ 577261 h 751995"/>
                      <a:gd name="connsiteX11" fmla="*/ 45955 w 2277880"/>
                      <a:gd name="connsiteY11" fmla="*/ 401862 h 751995"/>
                      <a:gd name="connsiteX0" fmla="*/ 45955 w 2277880"/>
                      <a:gd name="connsiteY0" fmla="*/ 401863 h 751996"/>
                      <a:gd name="connsiteX1" fmla="*/ 263856 w 2277880"/>
                      <a:gd name="connsiteY1" fmla="*/ 315490 h 751996"/>
                      <a:gd name="connsiteX2" fmla="*/ 1221158 w 2277880"/>
                      <a:gd name="connsiteY2" fmla="*/ 205057 h 751996"/>
                      <a:gd name="connsiteX3" fmla="*/ 2155759 w 2277880"/>
                      <a:gd name="connsiteY3" fmla="*/ 95 h 751996"/>
                      <a:gd name="connsiteX4" fmla="*/ 2259592 w 2277880"/>
                      <a:gd name="connsiteY4" fmla="*/ 166096 h 751996"/>
                      <a:gd name="connsiteX5" fmla="*/ 2277880 w 2277880"/>
                      <a:gd name="connsiteY5" fmla="*/ 552209 h 751996"/>
                      <a:gd name="connsiteX6" fmla="*/ 2172921 w 2277880"/>
                      <a:gd name="connsiteY6" fmla="*/ 743616 h 751996"/>
                      <a:gd name="connsiteX7" fmla="*/ 1099232 w 2277880"/>
                      <a:gd name="connsiteY7" fmla="*/ 745739 h 751996"/>
                      <a:gd name="connsiteX8" fmla="*/ 649019 w 2277880"/>
                      <a:gd name="connsiteY8" fmla="*/ 746757 h 751996"/>
                      <a:gd name="connsiteX9" fmla="*/ 179034 w 2277880"/>
                      <a:gd name="connsiteY9" fmla="*/ 710897 h 751996"/>
                      <a:gd name="connsiteX10" fmla="*/ 5 w 2277880"/>
                      <a:gd name="connsiteY10" fmla="*/ 577262 h 751996"/>
                      <a:gd name="connsiteX11" fmla="*/ 45955 w 2277880"/>
                      <a:gd name="connsiteY11" fmla="*/ 401863 h 751996"/>
                      <a:gd name="connsiteX0" fmla="*/ 45955 w 2277880"/>
                      <a:gd name="connsiteY0" fmla="*/ 401863 h 751996"/>
                      <a:gd name="connsiteX1" fmla="*/ 260183 w 2277880"/>
                      <a:gd name="connsiteY1" fmla="*/ 310543 h 751996"/>
                      <a:gd name="connsiteX2" fmla="*/ 1221158 w 2277880"/>
                      <a:gd name="connsiteY2" fmla="*/ 205057 h 751996"/>
                      <a:gd name="connsiteX3" fmla="*/ 2155759 w 2277880"/>
                      <a:gd name="connsiteY3" fmla="*/ 95 h 751996"/>
                      <a:gd name="connsiteX4" fmla="*/ 2259592 w 2277880"/>
                      <a:gd name="connsiteY4" fmla="*/ 166096 h 751996"/>
                      <a:gd name="connsiteX5" fmla="*/ 2277880 w 2277880"/>
                      <a:gd name="connsiteY5" fmla="*/ 552209 h 751996"/>
                      <a:gd name="connsiteX6" fmla="*/ 2172921 w 2277880"/>
                      <a:gd name="connsiteY6" fmla="*/ 743616 h 751996"/>
                      <a:gd name="connsiteX7" fmla="*/ 1099232 w 2277880"/>
                      <a:gd name="connsiteY7" fmla="*/ 745739 h 751996"/>
                      <a:gd name="connsiteX8" fmla="*/ 649019 w 2277880"/>
                      <a:gd name="connsiteY8" fmla="*/ 746757 h 751996"/>
                      <a:gd name="connsiteX9" fmla="*/ 179034 w 2277880"/>
                      <a:gd name="connsiteY9" fmla="*/ 710897 h 751996"/>
                      <a:gd name="connsiteX10" fmla="*/ 5 w 2277880"/>
                      <a:gd name="connsiteY10" fmla="*/ 577262 h 751996"/>
                      <a:gd name="connsiteX11" fmla="*/ 45955 w 2277880"/>
                      <a:gd name="connsiteY11" fmla="*/ 401863 h 751996"/>
                      <a:gd name="connsiteX0" fmla="*/ 45955 w 2277880"/>
                      <a:gd name="connsiteY0" fmla="*/ 401863 h 751996"/>
                      <a:gd name="connsiteX1" fmla="*/ 260183 w 2277880"/>
                      <a:gd name="connsiteY1" fmla="*/ 310543 h 751996"/>
                      <a:gd name="connsiteX2" fmla="*/ 1221158 w 2277880"/>
                      <a:gd name="connsiteY2" fmla="*/ 205057 h 751996"/>
                      <a:gd name="connsiteX3" fmla="*/ 2155759 w 2277880"/>
                      <a:gd name="connsiteY3" fmla="*/ 95 h 751996"/>
                      <a:gd name="connsiteX4" fmla="*/ 2259592 w 2277880"/>
                      <a:gd name="connsiteY4" fmla="*/ 166096 h 751996"/>
                      <a:gd name="connsiteX5" fmla="*/ 2277880 w 2277880"/>
                      <a:gd name="connsiteY5" fmla="*/ 552209 h 751996"/>
                      <a:gd name="connsiteX6" fmla="*/ 2172921 w 2277880"/>
                      <a:gd name="connsiteY6" fmla="*/ 743616 h 751996"/>
                      <a:gd name="connsiteX7" fmla="*/ 1099232 w 2277880"/>
                      <a:gd name="connsiteY7" fmla="*/ 745739 h 751996"/>
                      <a:gd name="connsiteX8" fmla="*/ 649019 w 2277880"/>
                      <a:gd name="connsiteY8" fmla="*/ 746757 h 751996"/>
                      <a:gd name="connsiteX9" fmla="*/ 179034 w 2277880"/>
                      <a:gd name="connsiteY9" fmla="*/ 710897 h 751996"/>
                      <a:gd name="connsiteX10" fmla="*/ 5 w 2277880"/>
                      <a:gd name="connsiteY10" fmla="*/ 577262 h 751996"/>
                      <a:gd name="connsiteX11" fmla="*/ 45955 w 2277880"/>
                      <a:gd name="connsiteY11" fmla="*/ 401863 h 751996"/>
                      <a:gd name="connsiteX0" fmla="*/ 45955 w 2277880"/>
                      <a:gd name="connsiteY0" fmla="*/ 401863 h 751996"/>
                      <a:gd name="connsiteX1" fmla="*/ 260183 w 2277880"/>
                      <a:gd name="connsiteY1" fmla="*/ 310543 h 751996"/>
                      <a:gd name="connsiteX2" fmla="*/ 1221158 w 2277880"/>
                      <a:gd name="connsiteY2" fmla="*/ 205057 h 751996"/>
                      <a:gd name="connsiteX3" fmla="*/ 2155759 w 2277880"/>
                      <a:gd name="connsiteY3" fmla="*/ 95 h 751996"/>
                      <a:gd name="connsiteX4" fmla="*/ 2259592 w 2277880"/>
                      <a:gd name="connsiteY4" fmla="*/ 166096 h 751996"/>
                      <a:gd name="connsiteX5" fmla="*/ 2277880 w 2277880"/>
                      <a:gd name="connsiteY5" fmla="*/ 552209 h 751996"/>
                      <a:gd name="connsiteX6" fmla="*/ 2172921 w 2277880"/>
                      <a:gd name="connsiteY6" fmla="*/ 743616 h 751996"/>
                      <a:gd name="connsiteX7" fmla="*/ 1099232 w 2277880"/>
                      <a:gd name="connsiteY7" fmla="*/ 745739 h 751996"/>
                      <a:gd name="connsiteX8" fmla="*/ 649019 w 2277880"/>
                      <a:gd name="connsiteY8" fmla="*/ 746757 h 751996"/>
                      <a:gd name="connsiteX9" fmla="*/ 179034 w 2277880"/>
                      <a:gd name="connsiteY9" fmla="*/ 710897 h 751996"/>
                      <a:gd name="connsiteX10" fmla="*/ 5 w 2277880"/>
                      <a:gd name="connsiteY10" fmla="*/ 577262 h 751996"/>
                      <a:gd name="connsiteX11" fmla="*/ 45955 w 2277880"/>
                      <a:gd name="connsiteY11" fmla="*/ 401863 h 751996"/>
                      <a:gd name="connsiteX0" fmla="*/ 56970 w 2277879"/>
                      <a:gd name="connsiteY0" fmla="*/ 416704 h 751996"/>
                      <a:gd name="connsiteX1" fmla="*/ 260182 w 2277879"/>
                      <a:gd name="connsiteY1" fmla="*/ 310543 h 751996"/>
                      <a:gd name="connsiteX2" fmla="*/ 1221157 w 2277879"/>
                      <a:gd name="connsiteY2" fmla="*/ 205057 h 751996"/>
                      <a:gd name="connsiteX3" fmla="*/ 2155758 w 2277879"/>
                      <a:gd name="connsiteY3" fmla="*/ 95 h 751996"/>
                      <a:gd name="connsiteX4" fmla="*/ 2259591 w 2277879"/>
                      <a:gd name="connsiteY4" fmla="*/ 166096 h 751996"/>
                      <a:gd name="connsiteX5" fmla="*/ 2277879 w 2277879"/>
                      <a:gd name="connsiteY5" fmla="*/ 552209 h 751996"/>
                      <a:gd name="connsiteX6" fmla="*/ 2172920 w 2277879"/>
                      <a:gd name="connsiteY6" fmla="*/ 743616 h 751996"/>
                      <a:gd name="connsiteX7" fmla="*/ 1099231 w 2277879"/>
                      <a:gd name="connsiteY7" fmla="*/ 745739 h 751996"/>
                      <a:gd name="connsiteX8" fmla="*/ 649018 w 2277879"/>
                      <a:gd name="connsiteY8" fmla="*/ 746757 h 751996"/>
                      <a:gd name="connsiteX9" fmla="*/ 179033 w 2277879"/>
                      <a:gd name="connsiteY9" fmla="*/ 710897 h 751996"/>
                      <a:gd name="connsiteX10" fmla="*/ 4 w 2277879"/>
                      <a:gd name="connsiteY10" fmla="*/ 577262 h 751996"/>
                      <a:gd name="connsiteX11" fmla="*/ 56970 w 2277879"/>
                      <a:gd name="connsiteY11" fmla="*/ 416704 h 751996"/>
                      <a:gd name="connsiteX0" fmla="*/ 41919 w 2262828"/>
                      <a:gd name="connsiteY0" fmla="*/ 416704 h 751996"/>
                      <a:gd name="connsiteX1" fmla="*/ 245131 w 2262828"/>
                      <a:gd name="connsiteY1" fmla="*/ 310543 h 751996"/>
                      <a:gd name="connsiteX2" fmla="*/ 1206106 w 2262828"/>
                      <a:gd name="connsiteY2" fmla="*/ 205057 h 751996"/>
                      <a:gd name="connsiteX3" fmla="*/ 2140707 w 2262828"/>
                      <a:gd name="connsiteY3" fmla="*/ 95 h 751996"/>
                      <a:gd name="connsiteX4" fmla="*/ 2244540 w 2262828"/>
                      <a:gd name="connsiteY4" fmla="*/ 166096 h 751996"/>
                      <a:gd name="connsiteX5" fmla="*/ 2262828 w 2262828"/>
                      <a:gd name="connsiteY5" fmla="*/ 552209 h 751996"/>
                      <a:gd name="connsiteX6" fmla="*/ 2157869 w 2262828"/>
                      <a:gd name="connsiteY6" fmla="*/ 743616 h 751996"/>
                      <a:gd name="connsiteX7" fmla="*/ 1084180 w 2262828"/>
                      <a:gd name="connsiteY7" fmla="*/ 745739 h 751996"/>
                      <a:gd name="connsiteX8" fmla="*/ 633967 w 2262828"/>
                      <a:gd name="connsiteY8" fmla="*/ 746757 h 751996"/>
                      <a:gd name="connsiteX9" fmla="*/ 163982 w 2262828"/>
                      <a:gd name="connsiteY9" fmla="*/ 710897 h 751996"/>
                      <a:gd name="connsiteX10" fmla="*/ 6 w 2262828"/>
                      <a:gd name="connsiteY10" fmla="*/ 575825 h 751996"/>
                      <a:gd name="connsiteX11" fmla="*/ 41919 w 2262828"/>
                      <a:gd name="connsiteY11" fmla="*/ 416704 h 751996"/>
                      <a:gd name="connsiteX0" fmla="*/ 41919 w 2262828"/>
                      <a:gd name="connsiteY0" fmla="*/ 416704 h 751996"/>
                      <a:gd name="connsiteX1" fmla="*/ 245131 w 2262828"/>
                      <a:gd name="connsiteY1" fmla="*/ 310543 h 751996"/>
                      <a:gd name="connsiteX2" fmla="*/ 1206106 w 2262828"/>
                      <a:gd name="connsiteY2" fmla="*/ 205057 h 751996"/>
                      <a:gd name="connsiteX3" fmla="*/ 2140707 w 2262828"/>
                      <a:gd name="connsiteY3" fmla="*/ 95 h 751996"/>
                      <a:gd name="connsiteX4" fmla="*/ 2244540 w 2262828"/>
                      <a:gd name="connsiteY4" fmla="*/ 166096 h 751996"/>
                      <a:gd name="connsiteX5" fmla="*/ 2262828 w 2262828"/>
                      <a:gd name="connsiteY5" fmla="*/ 552209 h 751996"/>
                      <a:gd name="connsiteX6" fmla="*/ 2157869 w 2262828"/>
                      <a:gd name="connsiteY6" fmla="*/ 743616 h 751996"/>
                      <a:gd name="connsiteX7" fmla="*/ 1084180 w 2262828"/>
                      <a:gd name="connsiteY7" fmla="*/ 745739 h 751996"/>
                      <a:gd name="connsiteX8" fmla="*/ 633967 w 2262828"/>
                      <a:gd name="connsiteY8" fmla="*/ 746757 h 751996"/>
                      <a:gd name="connsiteX9" fmla="*/ 163982 w 2262828"/>
                      <a:gd name="connsiteY9" fmla="*/ 710897 h 751996"/>
                      <a:gd name="connsiteX10" fmla="*/ 6 w 2262828"/>
                      <a:gd name="connsiteY10" fmla="*/ 575825 h 751996"/>
                      <a:gd name="connsiteX11" fmla="*/ 41919 w 2262828"/>
                      <a:gd name="connsiteY11" fmla="*/ 416704 h 751996"/>
                      <a:gd name="connsiteX0" fmla="*/ 41913 w 2262822"/>
                      <a:gd name="connsiteY0" fmla="*/ 416704 h 751996"/>
                      <a:gd name="connsiteX1" fmla="*/ 245125 w 2262822"/>
                      <a:gd name="connsiteY1" fmla="*/ 310543 h 751996"/>
                      <a:gd name="connsiteX2" fmla="*/ 1206100 w 2262822"/>
                      <a:gd name="connsiteY2" fmla="*/ 205057 h 751996"/>
                      <a:gd name="connsiteX3" fmla="*/ 2140701 w 2262822"/>
                      <a:gd name="connsiteY3" fmla="*/ 95 h 751996"/>
                      <a:gd name="connsiteX4" fmla="*/ 2244534 w 2262822"/>
                      <a:gd name="connsiteY4" fmla="*/ 166096 h 751996"/>
                      <a:gd name="connsiteX5" fmla="*/ 2262822 w 2262822"/>
                      <a:gd name="connsiteY5" fmla="*/ 552209 h 751996"/>
                      <a:gd name="connsiteX6" fmla="*/ 2157863 w 2262822"/>
                      <a:gd name="connsiteY6" fmla="*/ 743616 h 751996"/>
                      <a:gd name="connsiteX7" fmla="*/ 1084174 w 2262822"/>
                      <a:gd name="connsiteY7" fmla="*/ 745739 h 751996"/>
                      <a:gd name="connsiteX8" fmla="*/ 633961 w 2262822"/>
                      <a:gd name="connsiteY8" fmla="*/ 746757 h 751996"/>
                      <a:gd name="connsiteX9" fmla="*/ 163976 w 2262822"/>
                      <a:gd name="connsiteY9" fmla="*/ 710897 h 751996"/>
                      <a:gd name="connsiteX10" fmla="*/ 0 w 2262822"/>
                      <a:gd name="connsiteY10" fmla="*/ 575825 h 751996"/>
                      <a:gd name="connsiteX11" fmla="*/ 41913 w 2262822"/>
                      <a:gd name="connsiteY11" fmla="*/ 416704 h 751996"/>
                      <a:gd name="connsiteX0" fmla="*/ 41913 w 2262822"/>
                      <a:gd name="connsiteY0" fmla="*/ 416704 h 752705"/>
                      <a:gd name="connsiteX1" fmla="*/ 245125 w 2262822"/>
                      <a:gd name="connsiteY1" fmla="*/ 310543 h 752705"/>
                      <a:gd name="connsiteX2" fmla="*/ 1206100 w 2262822"/>
                      <a:gd name="connsiteY2" fmla="*/ 205057 h 752705"/>
                      <a:gd name="connsiteX3" fmla="*/ 2140701 w 2262822"/>
                      <a:gd name="connsiteY3" fmla="*/ 95 h 752705"/>
                      <a:gd name="connsiteX4" fmla="*/ 2244534 w 2262822"/>
                      <a:gd name="connsiteY4" fmla="*/ 166096 h 752705"/>
                      <a:gd name="connsiteX5" fmla="*/ 2262822 w 2262822"/>
                      <a:gd name="connsiteY5" fmla="*/ 552209 h 752705"/>
                      <a:gd name="connsiteX6" fmla="*/ 2128122 w 2262822"/>
                      <a:gd name="connsiteY6" fmla="*/ 725265 h 752705"/>
                      <a:gd name="connsiteX7" fmla="*/ 1084174 w 2262822"/>
                      <a:gd name="connsiteY7" fmla="*/ 745739 h 752705"/>
                      <a:gd name="connsiteX8" fmla="*/ 633961 w 2262822"/>
                      <a:gd name="connsiteY8" fmla="*/ 746757 h 752705"/>
                      <a:gd name="connsiteX9" fmla="*/ 163976 w 2262822"/>
                      <a:gd name="connsiteY9" fmla="*/ 710897 h 752705"/>
                      <a:gd name="connsiteX10" fmla="*/ 0 w 2262822"/>
                      <a:gd name="connsiteY10" fmla="*/ 575825 h 752705"/>
                      <a:gd name="connsiteX11" fmla="*/ 41913 w 2262822"/>
                      <a:gd name="connsiteY11" fmla="*/ 416704 h 752705"/>
                      <a:gd name="connsiteX0" fmla="*/ 41913 w 2262822"/>
                      <a:gd name="connsiteY0" fmla="*/ 416704 h 752374"/>
                      <a:gd name="connsiteX1" fmla="*/ 245125 w 2262822"/>
                      <a:gd name="connsiteY1" fmla="*/ 310543 h 752374"/>
                      <a:gd name="connsiteX2" fmla="*/ 1206100 w 2262822"/>
                      <a:gd name="connsiteY2" fmla="*/ 205057 h 752374"/>
                      <a:gd name="connsiteX3" fmla="*/ 2140701 w 2262822"/>
                      <a:gd name="connsiteY3" fmla="*/ 95 h 752374"/>
                      <a:gd name="connsiteX4" fmla="*/ 2244534 w 2262822"/>
                      <a:gd name="connsiteY4" fmla="*/ 166096 h 752374"/>
                      <a:gd name="connsiteX5" fmla="*/ 2262822 w 2262822"/>
                      <a:gd name="connsiteY5" fmla="*/ 552209 h 752374"/>
                      <a:gd name="connsiteX6" fmla="*/ 2126104 w 2262822"/>
                      <a:gd name="connsiteY6" fmla="*/ 733404 h 752374"/>
                      <a:gd name="connsiteX7" fmla="*/ 1084174 w 2262822"/>
                      <a:gd name="connsiteY7" fmla="*/ 745739 h 752374"/>
                      <a:gd name="connsiteX8" fmla="*/ 633961 w 2262822"/>
                      <a:gd name="connsiteY8" fmla="*/ 746757 h 752374"/>
                      <a:gd name="connsiteX9" fmla="*/ 163976 w 2262822"/>
                      <a:gd name="connsiteY9" fmla="*/ 710897 h 752374"/>
                      <a:gd name="connsiteX10" fmla="*/ 0 w 2262822"/>
                      <a:gd name="connsiteY10" fmla="*/ 575825 h 752374"/>
                      <a:gd name="connsiteX11" fmla="*/ 41913 w 2262822"/>
                      <a:gd name="connsiteY11" fmla="*/ 416704 h 752374"/>
                      <a:gd name="connsiteX0" fmla="*/ 41913 w 2262822"/>
                      <a:gd name="connsiteY0" fmla="*/ 416704 h 756351"/>
                      <a:gd name="connsiteX1" fmla="*/ 245125 w 2262822"/>
                      <a:gd name="connsiteY1" fmla="*/ 310543 h 756351"/>
                      <a:gd name="connsiteX2" fmla="*/ 1206100 w 2262822"/>
                      <a:gd name="connsiteY2" fmla="*/ 205057 h 756351"/>
                      <a:gd name="connsiteX3" fmla="*/ 2140701 w 2262822"/>
                      <a:gd name="connsiteY3" fmla="*/ 95 h 756351"/>
                      <a:gd name="connsiteX4" fmla="*/ 2244534 w 2262822"/>
                      <a:gd name="connsiteY4" fmla="*/ 166096 h 756351"/>
                      <a:gd name="connsiteX5" fmla="*/ 2262822 w 2262822"/>
                      <a:gd name="connsiteY5" fmla="*/ 552209 h 756351"/>
                      <a:gd name="connsiteX6" fmla="*/ 2126104 w 2262822"/>
                      <a:gd name="connsiteY6" fmla="*/ 733404 h 756351"/>
                      <a:gd name="connsiteX7" fmla="*/ 1084174 w 2262822"/>
                      <a:gd name="connsiteY7" fmla="*/ 745739 h 756351"/>
                      <a:gd name="connsiteX8" fmla="*/ 637633 w 2262822"/>
                      <a:gd name="connsiteY8" fmla="*/ 751703 h 756351"/>
                      <a:gd name="connsiteX9" fmla="*/ 163976 w 2262822"/>
                      <a:gd name="connsiteY9" fmla="*/ 710897 h 756351"/>
                      <a:gd name="connsiteX10" fmla="*/ 0 w 2262822"/>
                      <a:gd name="connsiteY10" fmla="*/ 575825 h 756351"/>
                      <a:gd name="connsiteX11" fmla="*/ 41913 w 2262822"/>
                      <a:gd name="connsiteY11" fmla="*/ 416704 h 756351"/>
                      <a:gd name="connsiteX0" fmla="*/ 41913 w 2262822"/>
                      <a:gd name="connsiteY0" fmla="*/ 416704 h 756351"/>
                      <a:gd name="connsiteX1" fmla="*/ 245125 w 2262822"/>
                      <a:gd name="connsiteY1" fmla="*/ 310543 h 756351"/>
                      <a:gd name="connsiteX2" fmla="*/ 1206100 w 2262822"/>
                      <a:gd name="connsiteY2" fmla="*/ 205057 h 756351"/>
                      <a:gd name="connsiteX3" fmla="*/ 2140701 w 2262822"/>
                      <a:gd name="connsiteY3" fmla="*/ 95 h 756351"/>
                      <a:gd name="connsiteX4" fmla="*/ 2244534 w 2262822"/>
                      <a:gd name="connsiteY4" fmla="*/ 166096 h 756351"/>
                      <a:gd name="connsiteX5" fmla="*/ 2262822 w 2262822"/>
                      <a:gd name="connsiteY5" fmla="*/ 552209 h 756351"/>
                      <a:gd name="connsiteX6" fmla="*/ 2126104 w 2262822"/>
                      <a:gd name="connsiteY6" fmla="*/ 733404 h 756351"/>
                      <a:gd name="connsiteX7" fmla="*/ 1084174 w 2262822"/>
                      <a:gd name="connsiteY7" fmla="*/ 745739 h 756351"/>
                      <a:gd name="connsiteX8" fmla="*/ 637633 w 2262822"/>
                      <a:gd name="connsiteY8" fmla="*/ 751703 h 756351"/>
                      <a:gd name="connsiteX9" fmla="*/ 212441 w 2262822"/>
                      <a:gd name="connsiteY9" fmla="*/ 732757 h 756351"/>
                      <a:gd name="connsiteX10" fmla="*/ 0 w 2262822"/>
                      <a:gd name="connsiteY10" fmla="*/ 575825 h 756351"/>
                      <a:gd name="connsiteX11" fmla="*/ 41913 w 2262822"/>
                      <a:gd name="connsiteY11" fmla="*/ 416704 h 756351"/>
                      <a:gd name="connsiteX0" fmla="*/ 29244 w 2250153"/>
                      <a:gd name="connsiteY0" fmla="*/ 416704 h 756351"/>
                      <a:gd name="connsiteX1" fmla="*/ 232456 w 2250153"/>
                      <a:gd name="connsiteY1" fmla="*/ 310543 h 756351"/>
                      <a:gd name="connsiteX2" fmla="*/ 1193431 w 2250153"/>
                      <a:gd name="connsiteY2" fmla="*/ 205057 h 756351"/>
                      <a:gd name="connsiteX3" fmla="*/ 2128032 w 2250153"/>
                      <a:gd name="connsiteY3" fmla="*/ 95 h 756351"/>
                      <a:gd name="connsiteX4" fmla="*/ 2231865 w 2250153"/>
                      <a:gd name="connsiteY4" fmla="*/ 166096 h 756351"/>
                      <a:gd name="connsiteX5" fmla="*/ 2250153 w 2250153"/>
                      <a:gd name="connsiteY5" fmla="*/ 552209 h 756351"/>
                      <a:gd name="connsiteX6" fmla="*/ 2113435 w 2250153"/>
                      <a:gd name="connsiteY6" fmla="*/ 733404 h 756351"/>
                      <a:gd name="connsiteX7" fmla="*/ 1071505 w 2250153"/>
                      <a:gd name="connsiteY7" fmla="*/ 745739 h 756351"/>
                      <a:gd name="connsiteX8" fmla="*/ 624964 w 2250153"/>
                      <a:gd name="connsiteY8" fmla="*/ 751703 h 756351"/>
                      <a:gd name="connsiteX9" fmla="*/ 199772 w 2250153"/>
                      <a:gd name="connsiteY9" fmla="*/ 732757 h 756351"/>
                      <a:gd name="connsiteX10" fmla="*/ 0 w 2250153"/>
                      <a:gd name="connsiteY10" fmla="*/ 603751 h 756351"/>
                      <a:gd name="connsiteX11" fmla="*/ 29244 w 2250153"/>
                      <a:gd name="connsiteY11" fmla="*/ 416704 h 756351"/>
                      <a:gd name="connsiteX0" fmla="*/ 29244 w 2250153"/>
                      <a:gd name="connsiteY0" fmla="*/ 421536 h 761183"/>
                      <a:gd name="connsiteX1" fmla="*/ 232456 w 2250153"/>
                      <a:gd name="connsiteY1" fmla="*/ 315375 h 761183"/>
                      <a:gd name="connsiteX2" fmla="*/ 1193431 w 2250153"/>
                      <a:gd name="connsiteY2" fmla="*/ 209889 h 761183"/>
                      <a:gd name="connsiteX3" fmla="*/ 2073539 w 2250153"/>
                      <a:gd name="connsiteY3" fmla="*/ 92 h 761183"/>
                      <a:gd name="connsiteX4" fmla="*/ 2231865 w 2250153"/>
                      <a:gd name="connsiteY4" fmla="*/ 170928 h 761183"/>
                      <a:gd name="connsiteX5" fmla="*/ 2250153 w 2250153"/>
                      <a:gd name="connsiteY5" fmla="*/ 557041 h 761183"/>
                      <a:gd name="connsiteX6" fmla="*/ 2113435 w 2250153"/>
                      <a:gd name="connsiteY6" fmla="*/ 738236 h 761183"/>
                      <a:gd name="connsiteX7" fmla="*/ 1071505 w 2250153"/>
                      <a:gd name="connsiteY7" fmla="*/ 750571 h 761183"/>
                      <a:gd name="connsiteX8" fmla="*/ 624964 w 2250153"/>
                      <a:gd name="connsiteY8" fmla="*/ 756535 h 761183"/>
                      <a:gd name="connsiteX9" fmla="*/ 199772 w 2250153"/>
                      <a:gd name="connsiteY9" fmla="*/ 737589 h 761183"/>
                      <a:gd name="connsiteX10" fmla="*/ 0 w 2250153"/>
                      <a:gd name="connsiteY10" fmla="*/ 608583 h 761183"/>
                      <a:gd name="connsiteX11" fmla="*/ 29244 w 2250153"/>
                      <a:gd name="connsiteY11" fmla="*/ 421536 h 761183"/>
                      <a:gd name="connsiteX0" fmla="*/ 29244 w 2250153"/>
                      <a:gd name="connsiteY0" fmla="*/ 421536 h 761183"/>
                      <a:gd name="connsiteX1" fmla="*/ 232456 w 2250153"/>
                      <a:gd name="connsiteY1" fmla="*/ 315375 h 761183"/>
                      <a:gd name="connsiteX2" fmla="*/ 1193431 w 2250153"/>
                      <a:gd name="connsiteY2" fmla="*/ 209889 h 761183"/>
                      <a:gd name="connsiteX3" fmla="*/ 2073539 w 2250153"/>
                      <a:gd name="connsiteY3" fmla="*/ 92 h 761183"/>
                      <a:gd name="connsiteX4" fmla="*/ 2201024 w 2250153"/>
                      <a:gd name="connsiteY4" fmla="*/ 170527 h 761183"/>
                      <a:gd name="connsiteX5" fmla="*/ 2250153 w 2250153"/>
                      <a:gd name="connsiteY5" fmla="*/ 557041 h 761183"/>
                      <a:gd name="connsiteX6" fmla="*/ 2113435 w 2250153"/>
                      <a:gd name="connsiteY6" fmla="*/ 738236 h 761183"/>
                      <a:gd name="connsiteX7" fmla="*/ 1071505 w 2250153"/>
                      <a:gd name="connsiteY7" fmla="*/ 750571 h 761183"/>
                      <a:gd name="connsiteX8" fmla="*/ 624964 w 2250153"/>
                      <a:gd name="connsiteY8" fmla="*/ 756535 h 761183"/>
                      <a:gd name="connsiteX9" fmla="*/ 199772 w 2250153"/>
                      <a:gd name="connsiteY9" fmla="*/ 737589 h 761183"/>
                      <a:gd name="connsiteX10" fmla="*/ 0 w 2250153"/>
                      <a:gd name="connsiteY10" fmla="*/ 608583 h 761183"/>
                      <a:gd name="connsiteX11" fmla="*/ 29244 w 2250153"/>
                      <a:gd name="connsiteY11" fmla="*/ 421536 h 761183"/>
                      <a:gd name="connsiteX0" fmla="*/ 29244 w 2250153"/>
                      <a:gd name="connsiteY0" fmla="*/ 388497 h 728144"/>
                      <a:gd name="connsiteX1" fmla="*/ 232456 w 2250153"/>
                      <a:gd name="connsiteY1" fmla="*/ 282336 h 728144"/>
                      <a:gd name="connsiteX2" fmla="*/ 1193431 w 2250153"/>
                      <a:gd name="connsiteY2" fmla="*/ 176850 h 728144"/>
                      <a:gd name="connsiteX3" fmla="*/ 2077716 w 2250153"/>
                      <a:gd name="connsiteY3" fmla="*/ 112 h 728144"/>
                      <a:gd name="connsiteX4" fmla="*/ 2201024 w 2250153"/>
                      <a:gd name="connsiteY4" fmla="*/ 137488 h 728144"/>
                      <a:gd name="connsiteX5" fmla="*/ 2250153 w 2250153"/>
                      <a:gd name="connsiteY5" fmla="*/ 524002 h 728144"/>
                      <a:gd name="connsiteX6" fmla="*/ 2113435 w 2250153"/>
                      <a:gd name="connsiteY6" fmla="*/ 705197 h 728144"/>
                      <a:gd name="connsiteX7" fmla="*/ 1071505 w 2250153"/>
                      <a:gd name="connsiteY7" fmla="*/ 717532 h 728144"/>
                      <a:gd name="connsiteX8" fmla="*/ 624964 w 2250153"/>
                      <a:gd name="connsiteY8" fmla="*/ 723496 h 728144"/>
                      <a:gd name="connsiteX9" fmla="*/ 199772 w 2250153"/>
                      <a:gd name="connsiteY9" fmla="*/ 704550 h 728144"/>
                      <a:gd name="connsiteX10" fmla="*/ 0 w 2250153"/>
                      <a:gd name="connsiteY10" fmla="*/ 575544 h 728144"/>
                      <a:gd name="connsiteX11" fmla="*/ 29244 w 2250153"/>
                      <a:gd name="connsiteY11" fmla="*/ 388497 h 728144"/>
                      <a:gd name="connsiteX0" fmla="*/ 29244 w 2250153"/>
                      <a:gd name="connsiteY0" fmla="*/ 388497 h 728144"/>
                      <a:gd name="connsiteX1" fmla="*/ 232456 w 2250153"/>
                      <a:gd name="connsiteY1" fmla="*/ 282336 h 728144"/>
                      <a:gd name="connsiteX2" fmla="*/ 1193431 w 2250153"/>
                      <a:gd name="connsiteY2" fmla="*/ 176850 h 728144"/>
                      <a:gd name="connsiteX3" fmla="*/ 2077716 w 2250153"/>
                      <a:gd name="connsiteY3" fmla="*/ 112 h 728144"/>
                      <a:gd name="connsiteX4" fmla="*/ 2162995 w 2250153"/>
                      <a:gd name="connsiteY4" fmla="*/ 141118 h 728144"/>
                      <a:gd name="connsiteX5" fmla="*/ 2250153 w 2250153"/>
                      <a:gd name="connsiteY5" fmla="*/ 524002 h 728144"/>
                      <a:gd name="connsiteX6" fmla="*/ 2113435 w 2250153"/>
                      <a:gd name="connsiteY6" fmla="*/ 705197 h 728144"/>
                      <a:gd name="connsiteX7" fmla="*/ 1071505 w 2250153"/>
                      <a:gd name="connsiteY7" fmla="*/ 717532 h 728144"/>
                      <a:gd name="connsiteX8" fmla="*/ 624964 w 2250153"/>
                      <a:gd name="connsiteY8" fmla="*/ 723496 h 728144"/>
                      <a:gd name="connsiteX9" fmla="*/ 199772 w 2250153"/>
                      <a:gd name="connsiteY9" fmla="*/ 704550 h 728144"/>
                      <a:gd name="connsiteX10" fmla="*/ 0 w 2250153"/>
                      <a:gd name="connsiteY10" fmla="*/ 575544 h 728144"/>
                      <a:gd name="connsiteX11" fmla="*/ 29244 w 2250153"/>
                      <a:gd name="connsiteY11" fmla="*/ 388497 h 728144"/>
                      <a:gd name="connsiteX0" fmla="*/ 29244 w 2250153"/>
                      <a:gd name="connsiteY0" fmla="*/ 352239 h 691886"/>
                      <a:gd name="connsiteX1" fmla="*/ 232456 w 2250153"/>
                      <a:gd name="connsiteY1" fmla="*/ 246078 h 691886"/>
                      <a:gd name="connsiteX2" fmla="*/ 1193431 w 2250153"/>
                      <a:gd name="connsiteY2" fmla="*/ 140592 h 691886"/>
                      <a:gd name="connsiteX3" fmla="*/ 2013023 w 2250153"/>
                      <a:gd name="connsiteY3" fmla="*/ 143 h 691886"/>
                      <a:gd name="connsiteX4" fmla="*/ 2162995 w 2250153"/>
                      <a:gd name="connsiteY4" fmla="*/ 104860 h 691886"/>
                      <a:gd name="connsiteX5" fmla="*/ 2250153 w 2250153"/>
                      <a:gd name="connsiteY5" fmla="*/ 487744 h 691886"/>
                      <a:gd name="connsiteX6" fmla="*/ 2113435 w 2250153"/>
                      <a:gd name="connsiteY6" fmla="*/ 668939 h 691886"/>
                      <a:gd name="connsiteX7" fmla="*/ 1071505 w 2250153"/>
                      <a:gd name="connsiteY7" fmla="*/ 681274 h 691886"/>
                      <a:gd name="connsiteX8" fmla="*/ 624964 w 2250153"/>
                      <a:gd name="connsiteY8" fmla="*/ 687238 h 691886"/>
                      <a:gd name="connsiteX9" fmla="*/ 199772 w 2250153"/>
                      <a:gd name="connsiteY9" fmla="*/ 668292 h 691886"/>
                      <a:gd name="connsiteX10" fmla="*/ 0 w 2250153"/>
                      <a:gd name="connsiteY10" fmla="*/ 539286 h 691886"/>
                      <a:gd name="connsiteX11" fmla="*/ 29244 w 2250153"/>
                      <a:gd name="connsiteY11" fmla="*/ 352239 h 691886"/>
                      <a:gd name="connsiteX0" fmla="*/ 29244 w 2245689"/>
                      <a:gd name="connsiteY0" fmla="*/ 352239 h 691886"/>
                      <a:gd name="connsiteX1" fmla="*/ 232456 w 2245689"/>
                      <a:gd name="connsiteY1" fmla="*/ 246078 h 691886"/>
                      <a:gd name="connsiteX2" fmla="*/ 1193431 w 2245689"/>
                      <a:gd name="connsiteY2" fmla="*/ 140592 h 691886"/>
                      <a:gd name="connsiteX3" fmla="*/ 2013023 w 2245689"/>
                      <a:gd name="connsiteY3" fmla="*/ 143 h 691886"/>
                      <a:gd name="connsiteX4" fmla="*/ 2162995 w 2245689"/>
                      <a:gd name="connsiteY4" fmla="*/ 104860 h 691886"/>
                      <a:gd name="connsiteX5" fmla="*/ 2231137 w 2245689"/>
                      <a:gd name="connsiteY5" fmla="*/ 489559 h 691886"/>
                      <a:gd name="connsiteX6" fmla="*/ 2113435 w 2245689"/>
                      <a:gd name="connsiteY6" fmla="*/ 668939 h 691886"/>
                      <a:gd name="connsiteX7" fmla="*/ 1071505 w 2245689"/>
                      <a:gd name="connsiteY7" fmla="*/ 681274 h 691886"/>
                      <a:gd name="connsiteX8" fmla="*/ 624964 w 2245689"/>
                      <a:gd name="connsiteY8" fmla="*/ 687238 h 691886"/>
                      <a:gd name="connsiteX9" fmla="*/ 199772 w 2245689"/>
                      <a:gd name="connsiteY9" fmla="*/ 668292 h 691886"/>
                      <a:gd name="connsiteX10" fmla="*/ 0 w 2245689"/>
                      <a:gd name="connsiteY10" fmla="*/ 539286 h 691886"/>
                      <a:gd name="connsiteX11" fmla="*/ 29244 w 2245689"/>
                      <a:gd name="connsiteY11" fmla="*/ 352239 h 691886"/>
                      <a:gd name="connsiteX0" fmla="*/ 29244 w 2231852"/>
                      <a:gd name="connsiteY0" fmla="*/ 352239 h 692924"/>
                      <a:gd name="connsiteX1" fmla="*/ 232456 w 2231852"/>
                      <a:gd name="connsiteY1" fmla="*/ 246078 h 692924"/>
                      <a:gd name="connsiteX2" fmla="*/ 1193431 w 2231852"/>
                      <a:gd name="connsiteY2" fmla="*/ 140592 h 692924"/>
                      <a:gd name="connsiteX3" fmla="*/ 2013023 w 2231852"/>
                      <a:gd name="connsiteY3" fmla="*/ 143 h 692924"/>
                      <a:gd name="connsiteX4" fmla="*/ 2162995 w 2231852"/>
                      <a:gd name="connsiteY4" fmla="*/ 104860 h 692924"/>
                      <a:gd name="connsiteX5" fmla="*/ 2231137 w 2231852"/>
                      <a:gd name="connsiteY5" fmla="*/ 489559 h 692924"/>
                      <a:gd name="connsiteX6" fmla="*/ 2059403 w 2231852"/>
                      <a:gd name="connsiteY6" fmla="*/ 637294 h 692924"/>
                      <a:gd name="connsiteX7" fmla="*/ 1071505 w 2231852"/>
                      <a:gd name="connsiteY7" fmla="*/ 681274 h 692924"/>
                      <a:gd name="connsiteX8" fmla="*/ 624964 w 2231852"/>
                      <a:gd name="connsiteY8" fmla="*/ 687238 h 692924"/>
                      <a:gd name="connsiteX9" fmla="*/ 199772 w 2231852"/>
                      <a:gd name="connsiteY9" fmla="*/ 668292 h 692924"/>
                      <a:gd name="connsiteX10" fmla="*/ 0 w 2231852"/>
                      <a:gd name="connsiteY10" fmla="*/ 539286 h 692924"/>
                      <a:gd name="connsiteX11" fmla="*/ 29244 w 2231852"/>
                      <a:gd name="connsiteY11" fmla="*/ 352239 h 692924"/>
                      <a:gd name="connsiteX0" fmla="*/ 29244 w 2232938"/>
                      <a:gd name="connsiteY0" fmla="*/ 352239 h 692477"/>
                      <a:gd name="connsiteX1" fmla="*/ 232456 w 2232938"/>
                      <a:gd name="connsiteY1" fmla="*/ 246078 h 692477"/>
                      <a:gd name="connsiteX2" fmla="*/ 1193431 w 2232938"/>
                      <a:gd name="connsiteY2" fmla="*/ 140592 h 692477"/>
                      <a:gd name="connsiteX3" fmla="*/ 2013023 w 2232938"/>
                      <a:gd name="connsiteY3" fmla="*/ 143 h 692477"/>
                      <a:gd name="connsiteX4" fmla="*/ 2162995 w 2232938"/>
                      <a:gd name="connsiteY4" fmla="*/ 104860 h 692477"/>
                      <a:gd name="connsiteX5" fmla="*/ 2231137 w 2232938"/>
                      <a:gd name="connsiteY5" fmla="*/ 489559 h 692477"/>
                      <a:gd name="connsiteX6" fmla="*/ 2068679 w 2232938"/>
                      <a:gd name="connsiteY6" fmla="*/ 649791 h 692477"/>
                      <a:gd name="connsiteX7" fmla="*/ 1071505 w 2232938"/>
                      <a:gd name="connsiteY7" fmla="*/ 681274 h 692477"/>
                      <a:gd name="connsiteX8" fmla="*/ 624964 w 2232938"/>
                      <a:gd name="connsiteY8" fmla="*/ 687238 h 692477"/>
                      <a:gd name="connsiteX9" fmla="*/ 199772 w 2232938"/>
                      <a:gd name="connsiteY9" fmla="*/ 668292 h 692477"/>
                      <a:gd name="connsiteX10" fmla="*/ 0 w 2232938"/>
                      <a:gd name="connsiteY10" fmla="*/ 539286 h 692477"/>
                      <a:gd name="connsiteX11" fmla="*/ 29244 w 2232938"/>
                      <a:gd name="connsiteY11" fmla="*/ 352239 h 692477"/>
                      <a:gd name="connsiteX0" fmla="*/ 29244 w 2232938"/>
                      <a:gd name="connsiteY0" fmla="*/ 352239 h 692477"/>
                      <a:gd name="connsiteX1" fmla="*/ 232456 w 2232938"/>
                      <a:gd name="connsiteY1" fmla="*/ 246078 h 692477"/>
                      <a:gd name="connsiteX2" fmla="*/ 1193431 w 2232938"/>
                      <a:gd name="connsiteY2" fmla="*/ 140592 h 692477"/>
                      <a:gd name="connsiteX3" fmla="*/ 2013023 w 2232938"/>
                      <a:gd name="connsiteY3" fmla="*/ 143 h 692477"/>
                      <a:gd name="connsiteX4" fmla="*/ 2162995 w 2232938"/>
                      <a:gd name="connsiteY4" fmla="*/ 104860 h 692477"/>
                      <a:gd name="connsiteX5" fmla="*/ 2231137 w 2232938"/>
                      <a:gd name="connsiteY5" fmla="*/ 489559 h 692477"/>
                      <a:gd name="connsiteX6" fmla="*/ 2068679 w 2232938"/>
                      <a:gd name="connsiteY6" fmla="*/ 649791 h 692477"/>
                      <a:gd name="connsiteX7" fmla="*/ 1071505 w 2232938"/>
                      <a:gd name="connsiteY7" fmla="*/ 681274 h 692477"/>
                      <a:gd name="connsiteX8" fmla="*/ 624964 w 2232938"/>
                      <a:gd name="connsiteY8" fmla="*/ 687238 h 692477"/>
                      <a:gd name="connsiteX9" fmla="*/ 199772 w 2232938"/>
                      <a:gd name="connsiteY9" fmla="*/ 668292 h 692477"/>
                      <a:gd name="connsiteX10" fmla="*/ 0 w 2232938"/>
                      <a:gd name="connsiteY10" fmla="*/ 539286 h 692477"/>
                      <a:gd name="connsiteX11" fmla="*/ 29244 w 2232938"/>
                      <a:gd name="connsiteY11" fmla="*/ 352239 h 692477"/>
                      <a:gd name="connsiteX0" fmla="*/ 29244 w 2213602"/>
                      <a:gd name="connsiteY0" fmla="*/ 352239 h 692477"/>
                      <a:gd name="connsiteX1" fmla="*/ 232456 w 2213602"/>
                      <a:gd name="connsiteY1" fmla="*/ 246078 h 692477"/>
                      <a:gd name="connsiteX2" fmla="*/ 1193431 w 2213602"/>
                      <a:gd name="connsiteY2" fmla="*/ 140592 h 692477"/>
                      <a:gd name="connsiteX3" fmla="*/ 2013023 w 2213602"/>
                      <a:gd name="connsiteY3" fmla="*/ 143 h 692477"/>
                      <a:gd name="connsiteX4" fmla="*/ 2162995 w 2213602"/>
                      <a:gd name="connsiteY4" fmla="*/ 104860 h 692477"/>
                      <a:gd name="connsiteX5" fmla="*/ 2207484 w 2213602"/>
                      <a:gd name="connsiteY5" fmla="*/ 485125 h 692477"/>
                      <a:gd name="connsiteX6" fmla="*/ 2068679 w 2213602"/>
                      <a:gd name="connsiteY6" fmla="*/ 649791 h 692477"/>
                      <a:gd name="connsiteX7" fmla="*/ 1071505 w 2213602"/>
                      <a:gd name="connsiteY7" fmla="*/ 681274 h 692477"/>
                      <a:gd name="connsiteX8" fmla="*/ 624964 w 2213602"/>
                      <a:gd name="connsiteY8" fmla="*/ 687238 h 692477"/>
                      <a:gd name="connsiteX9" fmla="*/ 199772 w 2213602"/>
                      <a:gd name="connsiteY9" fmla="*/ 668292 h 692477"/>
                      <a:gd name="connsiteX10" fmla="*/ 0 w 2213602"/>
                      <a:gd name="connsiteY10" fmla="*/ 539286 h 692477"/>
                      <a:gd name="connsiteX11" fmla="*/ 29244 w 2213602"/>
                      <a:gd name="connsiteY11" fmla="*/ 352239 h 692477"/>
                      <a:gd name="connsiteX0" fmla="*/ 29244 w 2213602"/>
                      <a:gd name="connsiteY0" fmla="*/ 352239 h 692477"/>
                      <a:gd name="connsiteX1" fmla="*/ 232456 w 2213602"/>
                      <a:gd name="connsiteY1" fmla="*/ 246078 h 692477"/>
                      <a:gd name="connsiteX2" fmla="*/ 1193431 w 2213602"/>
                      <a:gd name="connsiteY2" fmla="*/ 140592 h 692477"/>
                      <a:gd name="connsiteX3" fmla="*/ 2013023 w 2213602"/>
                      <a:gd name="connsiteY3" fmla="*/ 143 h 692477"/>
                      <a:gd name="connsiteX4" fmla="*/ 2136793 w 2213602"/>
                      <a:gd name="connsiteY4" fmla="*/ 110708 h 692477"/>
                      <a:gd name="connsiteX5" fmla="*/ 2207484 w 2213602"/>
                      <a:gd name="connsiteY5" fmla="*/ 485125 h 692477"/>
                      <a:gd name="connsiteX6" fmla="*/ 2068679 w 2213602"/>
                      <a:gd name="connsiteY6" fmla="*/ 649791 h 692477"/>
                      <a:gd name="connsiteX7" fmla="*/ 1071505 w 2213602"/>
                      <a:gd name="connsiteY7" fmla="*/ 681274 h 692477"/>
                      <a:gd name="connsiteX8" fmla="*/ 624964 w 2213602"/>
                      <a:gd name="connsiteY8" fmla="*/ 687238 h 692477"/>
                      <a:gd name="connsiteX9" fmla="*/ 199772 w 2213602"/>
                      <a:gd name="connsiteY9" fmla="*/ 668292 h 692477"/>
                      <a:gd name="connsiteX10" fmla="*/ 0 w 2213602"/>
                      <a:gd name="connsiteY10" fmla="*/ 539286 h 692477"/>
                      <a:gd name="connsiteX11" fmla="*/ 29244 w 2213602"/>
                      <a:gd name="connsiteY11" fmla="*/ 352239 h 692477"/>
                      <a:gd name="connsiteX0" fmla="*/ 29244 w 2213602"/>
                      <a:gd name="connsiteY0" fmla="*/ 344186 h 684424"/>
                      <a:gd name="connsiteX1" fmla="*/ 232456 w 2213602"/>
                      <a:gd name="connsiteY1" fmla="*/ 238025 h 684424"/>
                      <a:gd name="connsiteX2" fmla="*/ 1193431 w 2213602"/>
                      <a:gd name="connsiteY2" fmla="*/ 132539 h 684424"/>
                      <a:gd name="connsiteX3" fmla="*/ 1998647 w 2213602"/>
                      <a:gd name="connsiteY3" fmla="*/ 153 h 684424"/>
                      <a:gd name="connsiteX4" fmla="*/ 2136793 w 2213602"/>
                      <a:gd name="connsiteY4" fmla="*/ 102655 h 684424"/>
                      <a:gd name="connsiteX5" fmla="*/ 2207484 w 2213602"/>
                      <a:gd name="connsiteY5" fmla="*/ 477072 h 684424"/>
                      <a:gd name="connsiteX6" fmla="*/ 2068679 w 2213602"/>
                      <a:gd name="connsiteY6" fmla="*/ 641738 h 684424"/>
                      <a:gd name="connsiteX7" fmla="*/ 1071505 w 2213602"/>
                      <a:gd name="connsiteY7" fmla="*/ 673221 h 684424"/>
                      <a:gd name="connsiteX8" fmla="*/ 624964 w 2213602"/>
                      <a:gd name="connsiteY8" fmla="*/ 679185 h 684424"/>
                      <a:gd name="connsiteX9" fmla="*/ 199772 w 2213602"/>
                      <a:gd name="connsiteY9" fmla="*/ 660239 h 684424"/>
                      <a:gd name="connsiteX10" fmla="*/ 0 w 2213602"/>
                      <a:gd name="connsiteY10" fmla="*/ 531233 h 684424"/>
                      <a:gd name="connsiteX11" fmla="*/ 29244 w 2213602"/>
                      <a:gd name="connsiteY11" fmla="*/ 344186 h 684424"/>
                      <a:gd name="connsiteX0" fmla="*/ 29244 w 2213602"/>
                      <a:gd name="connsiteY0" fmla="*/ 348613 h 688851"/>
                      <a:gd name="connsiteX1" fmla="*/ 232456 w 2213602"/>
                      <a:gd name="connsiteY1" fmla="*/ 242452 h 688851"/>
                      <a:gd name="connsiteX2" fmla="*/ 1193431 w 2213602"/>
                      <a:gd name="connsiteY2" fmla="*/ 136966 h 688851"/>
                      <a:gd name="connsiteX3" fmla="*/ 1974995 w 2213602"/>
                      <a:gd name="connsiteY3" fmla="*/ 147 h 688851"/>
                      <a:gd name="connsiteX4" fmla="*/ 2136793 w 2213602"/>
                      <a:gd name="connsiteY4" fmla="*/ 107082 h 688851"/>
                      <a:gd name="connsiteX5" fmla="*/ 2207484 w 2213602"/>
                      <a:gd name="connsiteY5" fmla="*/ 481499 h 688851"/>
                      <a:gd name="connsiteX6" fmla="*/ 2068679 w 2213602"/>
                      <a:gd name="connsiteY6" fmla="*/ 646165 h 688851"/>
                      <a:gd name="connsiteX7" fmla="*/ 1071505 w 2213602"/>
                      <a:gd name="connsiteY7" fmla="*/ 677648 h 688851"/>
                      <a:gd name="connsiteX8" fmla="*/ 624964 w 2213602"/>
                      <a:gd name="connsiteY8" fmla="*/ 683612 h 688851"/>
                      <a:gd name="connsiteX9" fmla="*/ 199772 w 2213602"/>
                      <a:gd name="connsiteY9" fmla="*/ 664666 h 688851"/>
                      <a:gd name="connsiteX10" fmla="*/ 0 w 2213602"/>
                      <a:gd name="connsiteY10" fmla="*/ 535660 h 688851"/>
                      <a:gd name="connsiteX11" fmla="*/ 29244 w 2213602"/>
                      <a:gd name="connsiteY11" fmla="*/ 348613 h 688851"/>
                      <a:gd name="connsiteX0" fmla="*/ 29244 w 2213602"/>
                      <a:gd name="connsiteY0" fmla="*/ 345598 h 685836"/>
                      <a:gd name="connsiteX1" fmla="*/ 232456 w 2213602"/>
                      <a:gd name="connsiteY1" fmla="*/ 239437 h 685836"/>
                      <a:gd name="connsiteX2" fmla="*/ 1193431 w 2213602"/>
                      <a:gd name="connsiteY2" fmla="*/ 133951 h 685836"/>
                      <a:gd name="connsiteX3" fmla="*/ 2048502 w 2213602"/>
                      <a:gd name="connsiteY3" fmla="*/ 151 h 685836"/>
                      <a:gd name="connsiteX4" fmla="*/ 2136793 w 2213602"/>
                      <a:gd name="connsiteY4" fmla="*/ 104067 h 685836"/>
                      <a:gd name="connsiteX5" fmla="*/ 2207484 w 2213602"/>
                      <a:gd name="connsiteY5" fmla="*/ 478484 h 685836"/>
                      <a:gd name="connsiteX6" fmla="*/ 2068679 w 2213602"/>
                      <a:gd name="connsiteY6" fmla="*/ 643150 h 685836"/>
                      <a:gd name="connsiteX7" fmla="*/ 1071505 w 2213602"/>
                      <a:gd name="connsiteY7" fmla="*/ 674633 h 685836"/>
                      <a:gd name="connsiteX8" fmla="*/ 624964 w 2213602"/>
                      <a:gd name="connsiteY8" fmla="*/ 680597 h 685836"/>
                      <a:gd name="connsiteX9" fmla="*/ 199772 w 2213602"/>
                      <a:gd name="connsiteY9" fmla="*/ 661651 h 685836"/>
                      <a:gd name="connsiteX10" fmla="*/ 0 w 2213602"/>
                      <a:gd name="connsiteY10" fmla="*/ 532645 h 685836"/>
                      <a:gd name="connsiteX11" fmla="*/ 29244 w 2213602"/>
                      <a:gd name="connsiteY11" fmla="*/ 345598 h 685836"/>
                      <a:gd name="connsiteX0" fmla="*/ 29244 w 2213602"/>
                      <a:gd name="connsiteY0" fmla="*/ 337945 h 678183"/>
                      <a:gd name="connsiteX1" fmla="*/ 232456 w 2213602"/>
                      <a:gd name="connsiteY1" fmla="*/ 231784 h 678183"/>
                      <a:gd name="connsiteX2" fmla="*/ 1193431 w 2213602"/>
                      <a:gd name="connsiteY2" fmla="*/ 126298 h 678183"/>
                      <a:gd name="connsiteX3" fmla="*/ 2003285 w 2213602"/>
                      <a:gd name="connsiteY3" fmla="*/ 161 h 678183"/>
                      <a:gd name="connsiteX4" fmla="*/ 2136793 w 2213602"/>
                      <a:gd name="connsiteY4" fmla="*/ 96414 h 678183"/>
                      <a:gd name="connsiteX5" fmla="*/ 2207484 w 2213602"/>
                      <a:gd name="connsiteY5" fmla="*/ 470831 h 678183"/>
                      <a:gd name="connsiteX6" fmla="*/ 2068679 w 2213602"/>
                      <a:gd name="connsiteY6" fmla="*/ 635497 h 678183"/>
                      <a:gd name="connsiteX7" fmla="*/ 1071505 w 2213602"/>
                      <a:gd name="connsiteY7" fmla="*/ 666980 h 678183"/>
                      <a:gd name="connsiteX8" fmla="*/ 624964 w 2213602"/>
                      <a:gd name="connsiteY8" fmla="*/ 672944 h 678183"/>
                      <a:gd name="connsiteX9" fmla="*/ 199772 w 2213602"/>
                      <a:gd name="connsiteY9" fmla="*/ 653998 h 678183"/>
                      <a:gd name="connsiteX10" fmla="*/ 0 w 2213602"/>
                      <a:gd name="connsiteY10" fmla="*/ 524992 h 678183"/>
                      <a:gd name="connsiteX11" fmla="*/ 29244 w 2213602"/>
                      <a:gd name="connsiteY11" fmla="*/ 337945 h 678183"/>
                      <a:gd name="connsiteX0" fmla="*/ 1800 w 2186158"/>
                      <a:gd name="connsiteY0" fmla="*/ 337945 h 678183"/>
                      <a:gd name="connsiteX1" fmla="*/ 205012 w 2186158"/>
                      <a:gd name="connsiteY1" fmla="*/ 231784 h 678183"/>
                      <a:gd name="connsiteX2" fmla="*/ 1165987 w 2186158"/>
                      <a:gd name="connsiteY2" fmla="*/ 126298 h 678183"/>
                      <a:gd name="connsiteX3" fmla="*/ 1975841 w 2186158"/>
                      <a:gd name="connsiteY3" fmla="*/ 161 h 678183"/>
                      <a:gd name="connsiteX4" fmla="*/ 2109349 w 2186158"/>
                      <a:gd name="connsiteY4" fmla="*/ 96414 h 678183"/>
                      <a:gd name="connsiteX5" fmla="*/ 2180040 w 2186158"/>
                      <a:gd name="connsiteY5" fmla="*/ 470831 h 678183"/>
                      <a:gd name="connsiteX6" fmla="*/ 2041235 w 2186158"/>
                      <a:gd name="connsiteY6" fmla="*/ 635497 h 678183"/>
                      <a:gd name="connsiteX7" fmla="*/ 1044061 w 2186158"/>
                      <a:gd name="connsiteY7" fmla="*/ 666980 h 678183"/>
                      <a:gd name="connsiteX8" fmla="*/ 597520 w 2186158"/>
                      <a:gd name="connsiteY8" fmla="*/ 672944 h 678183"/>
                      <a:gd name="connsiteX9" fmla="*/ 172328 w 2186158"/>
                      <a:gd name="connsiteY9" fmla="*/ 653998 h 678183"/>
                      <a:gd name="connsiteX10" fmla="*/ 38874 w 2186158"/>
                      <a:gd name="connsiteY10" fmla="*/ 532044 h 678183"/>
                      <a:gd name="connsiteX11" fmla="*/ 1800 w 2186158"/>
                      <a:gd name="connsiteY11" fmla="*/ 337945 h 678183"/>
                      <a:gd name="connsiteX0" fmla="*/ 34344 w 2147284"/>
                      <a:gd name="connsiteY0" fmla="*/ 324435 h 678183"/>
                      <a:gd name="connsiteX1" fmla="*/ 166138 w 2147284"/>
                      <a:gd name="connsiteY1" fmla="*/ 231784 h 678183"/>
                      <a:gd name="connsiteX2" fmla="*/ 1127113 w 2147284"/>
                      <a:gd name="connsiteY2" fmla="*/ 126298 h 678183"/>
                      <a:gd name="connsiteX3" fmla="*/ 1936967 w 2147284"/>
                      <a:gd name="connsiteY3" fmla="*/ 161 h 678183"/>
                      <a:gd name="connsiteX4" fmla="*/ 2070475 w 2147284"/>
                      <a:gd name="connsiteY4" fmla="*/ 96414 h 678183"/>
                      <a:gd name="connsiteX5" fmla="*/ 2141166 w 2147284"/>
                      <a:gd name="connsiteY5" fmla="*/ 470831 h 678183"/>
                      <a:gd name="connsiteX6" fmla="*/ 2002361 w 2147284"/>
                      <a:gd name="connsiteY6" fmla="*/ 635497 h 678183"/>
                      <a:gd name="connsiteX7" fmla="*/ 1005187 w 2147284"/>
                      <a:gd name="connsiteY7" fmla="*/ 666980 h 678183"/>
                      <a:gd name="connsiteX8" fmla="*/ 558646 w 2147284"/>
                      <a:gd name="connsiteY8" fmla="*/ 672944 h 678183"/>
                      <a:gd name="connsiteX9" fmla="*/ 133454 w 2147284"/>
                      <a:gd name="connsiteY9" fmla="*/ 653998 h 678183"/>
                      <a:gd name="connsiteX10" fmla="*/ 0 w 2147284"/>
                      <a:gd name="connsiteY10" fmla="*/ 532044 h 678183"/>
                      <a:gd name="connsiteX11" fmla="*/ 34344 w 2147284"/>
                      <a:gd name="connsiteY11" fmla="*/ 324435 h 678183"/>
                      <a:gd name="connsiteX0" fmla="*/ 34344 w 2147284"/>
                      <a:gd name="connsiteY0" fmla="*/ 324439 h 678187"/>
                      <a:gd name="connsiteX1" fmla="*/ 199067 w 2147284"/>
                      <a:gd name="connsiteY1" fmla="*/ 248718 h 678187"/>
                      <a:gd name="connsiteX2" fmla="*/ 1127113 w 2147284"/>
                      <a:gd name="connsiteY2" fmla="*/ 126302 h 678187"/>
                      <a:gd name="connsiteX3" fmla="*/ 1936967 w 2147284"/>
                      <a:gd name="connsiteY3" fmla="*/ 165 h 678187"/>
                      <a:gd name="connsiteX4" fmla="*/ 2070475 w 2147284"/>
                      <a:gd name="connsiteY4" fmla="*/ 96418 h 678187"/>
                      <a:gd name="connsiteX5" fmla="*/ 2141166 w 2147284"/>
                      <a:gd name="connsiteY5" fmla="*/ 470835 h 678187"/>
                      <a:gd name="connsiteX6" fmla="*/ 2002361 w 2147284"/>
                      <a:gd name="connsiteY6" fmla="*/ 635501 h 678187"/>
                      <a:gd name="connsiteX7" fmla="*/ 1005187 w 2147284"/>
                      <a:gd name="connsiteY7" fmla="*/ 666984 h 678187"/>
                      <a:gd name="connsiteX8" fmla="*/ 558646 w 2147284"/>
                      <a:gd name="connsiteY8" fmla="*/ 672948 h 678187"/>
                      <a:gd name="connsiteX9" fmla="*/ 133454 w 2147284"/>
                      <a:gd name="connsiteY9" fmla="*/ 654002 h 678187"/>
                      <a:gd name="connsiteX10" fmla="*/ 0 w 2147284"/>
                      <a:gd name="connsiteY10" fmla="*/ 532048 h 678187"/>
                      <a:gd name="connsiteX11" fmla="*/ 34344 w 2147284"/>
                      <a:gd name="connsiteY11" fmla="*/ 324439 h 678187"/>
                      <a:gd name="connsiteX0" fmla="*/ 34344 w 2147284"/>
                      <a:gd name="connsiteY0" fmla="*/ 324439 h 678187"/>
                      <a:gd name="connsiteX1" fmla="*/ 199067 w 2147284"/>
                      <a:gd name="connsiteY1" fmla="*/ 248718 h 678187"/>
                      <a:gd name="connsiteX2" fmla="*/ 1127113 w 2147284"/>
                      <a:gd name="connsiteY2" fmla="*/ 126302 h 678187"/>
                      <a:gd name="connsiteX3" fmla="*/ 1936967 w 2147284"/>
                      <a:gd name="connsiteY3" fmla="*/ 165 h 678187"/>
                      <a:gd name="connsiteX4" fmla="*/ 2070475 w 2147284"/>
                      <a:gd name="connsiteY4" fmla="*/ 96418 h 678187"/>
                      <a:gd name="connsiteX5" fmla="*/ 2141166 w 2147284"/>
                      <a:gd name="connsiteY5" fmla="*/ 470835 h 678187"/>
                      <a:gd name="connsiteX6" fmla="*/ 2002361 w 2147284"/>
                      <a:gd name="connsiteY6" fmla="*/ 635501 h 678187"/>
                      <a:gd name="connsiteX7" fmla="*/ 1005187 w 2147284"/>
                      <a:gd name="connsiteY7" fmla="*/ 666984 h 678187"/>
                      <a:gd name="connsiteX8" fmla="*/ 558646 w 2147284"/>
                      <a:gd name="connsiteY8" fmla="*/ 672948 h 678187"/>
                      <a:gd name="connsiteX9" fmla="*/ 176121 w 2147284"/>
                      <a:gd name="connsiteY9" fmla="*/ 656619 h 678187"/>
                      <a:gd name="connsiteX10" fmla="*/ 0 w 2147284"/>
                      <a:gd name="connsiteY10" fmla="*/ 532048 h 678187"/>
                      <a:gd name="connsiteX11" fmla="*/ 34344 w 2147284"/>
                      <a:gd name="connsiteY11" fmla="*/ 324439 h 678187"/>
                      <a:gd name="connsiteX0" fmla="*/ 15331 w 2128271"/>
                      <a:gd name="connsiteY0" fmla="*/ 324439 h 678187"/>
                      <a:gd name="connsiteX1" fmla="*/ 180054 w 2128271"/>
                      <a:gd name="connsiteY1" fmla="*/ 248718 h 678187"/>
                      <a:gd name="connsiteX2" fmla="*/ 1108100 w 2128271"/>
                      <a:gd name="connsiteY2" fmla="*/ 126302 h 678187"/>
                      <a:gd name="connsiteX3" fmla="*/ 1917954 w 2128271"/>
                      <a:gd name="connsiteY3" fmla="*/ 165 h 678187"/>
                      <a:gd name="connsiteX4" fmla="*/ 2051462 w 2128271"/>
                      <a:gd name="connsiteY4" fmla="*/ 96418 h 678187"/>
                      <a:gd name="connsiteX5" fmla="*/ 2122153 w 2128271"/>
                      <a:gd name="connsiteY5" fmla="*/ 470835 h 678187"/>
                      <a:gd name="connsiteX6" fmla="*/ 1983348 w 2128271"/>
                      <a:gd name="connsiteY6" fmla="*/ 635501 h 678187"/>
                      <a:gd name="connsiteX7" fmla="*/ 986174 w 2128271"/>
                      <a:gd name="connsiteY7" fmla="*/ 666984 h 678187"/>
                      <a:gd name="connsiteX8" fmla="*/ 539633 w 2128271"/>
                      <a:gd name="connsiteY8" fmla="*/ 672948 h 678187"/>
                      <a:gd name="connsiteX9" fmla="*/ 157108 w 2128271"/>
                      <a:gd name="connsiteY9" fmla="*/ 656619 h 678187"/>
                      <a:gd name="connsiteX10" fmla="*/ 0 w 2128271"/>
                      <a:gd name="connsiteY10" fmla="*/ 530232 h 678187"/>
                      <a:gd name="connsiteX11" fmla="*/ 15331 w 2128271"/>
                      <a:gd name="connsiteY11" fmla="*/ 324439 h 678187"/>
                      <a:gd name="connsiteX0" fmla="*/ 15331 w 2128271"/>
                      <a:gd name="connsiteY0" fmla="*/ 324439 h 678187"/>
                      <a:gd name="connsiteX1" fmla="*/ 180054 w 2128271"/>
                      <a:gd name="connsiteY1" fmla="*/ 248718 h 678187"/>
                      <a:gd name="connsiteX2" fmla="*/ 1108100 w 2128271"/>
                      <a:gd name="connsiteY2" fmla="*/ 126302 h 678187"/>
                      <a:gd name="connsiteX3" fmla="*/ 1917954 w 2128271"/>
                      <a:gd name="connsiteY3" fmla="*/ 165 h 678187"/>
                      <a:gd name="connsiteX4" fmla="*/ 2051462 w 2128271"/>
                      <a:gd name="connsiteY4" fmla="*/ 96418 h 678187"/>
                      <a:gd name="connsiteX5" fmla="*/ 2122153 w 2128271"/>
                      <a:gd name="connsiteY5" fmla="*/ 470835 h 678187"/>
                      <a:gd name="connsiteX6" fmla="*/ 1983348 w 2128271"/>
                      <a:gd name="connsiteY6" fmla="*/ 635501 h 678187"/>
                      <a:gd name="connsiteX7" fmla="*/ 986174 w 2128271"/>
                      <a:gd name="connsiteY7" fmla="*/ 666984 h 678187"/>
                      <a:gd name="connsiteX8" fmla="*/ 539633 w 2128271"/>
                      <a:gd name="connsiteY8" fmla="*/ 672948 h 678187"/>
                      <a:gd name="connsiteX9" fmla="*/ 180760 w 2128271"/>
                      <a:gd name="connsiteY9" fmla="*/ 661052 h 678187"/>
                      <a:gd name="connsiteX10" fmla="*/ 0 w 2128271"/>
                      <a:gd name="connsiteY10" fmla="*/ 530232 h 678187"/>
                      <a:gd name="connsiteX11" fmla="*/ 15331 w 2128271"/>
                      <a:gd name="connsiteY11" fmla="*/ 324439 h 678187"/>
                      <a:gd name="connsiteX0" fmla="*/ 34345 w 2128271"/>
                      <a:gd name="connsiteY0" fmla="*/ 322624 h 678187"/>
                      <a:gd name="connsiteX1" fmla="*/ 180054 w 2128271"/>
                      <a:gd name="connsiteY1" fmla="*/ 248718 h 678187"/>
                      <a:gd name="connsiteX2" fmla="*/ 1108100 w 2128271"/>
                      <a:gd name="connsiteY2" fmla="*/ 126302 h 678187"/>
                      <a:gd name="connsiteX3" fmla="*/ 1917954 w 2128271"/>
                      <a:gd name="connsiteY3" fmla="*/ 165 h 678187"/>
                      <a:gd name="connsiteX4" fmla="*/ 2051462 w 2128271"/>
                      <a:gd name="connsiteY4" fmla="*/ 96418 h 678187"/>
                      <a:gd name="connsiteX5" fmla="*/ 2122153 w 2128271"/>
                      <a:gd name="connsiteY5" fmla="*/ 470835 h 678187"/>
                      <a:gd name="connsiteX6" fmla="*/ 1983348 w 2128271"/>
                      <a:gd name="connsiteY6" fmla="*/ 635501 h 678187"/>
                      <a:gd name="connsiteX7" fmla="*/ 986174 w 2128271"/>
                      <a:gd name="connsiteY7" fmla="*/ 666984 h 678187"/>
                      <a:gd name="connsiteX8" fmla="*/ 539633 w 2128271"/>
                      <a:gd name="connsiteY8" fmla="*/ 672948 h 678187"/>
                      <a:gd name="connsiteX9" fmla="*/ 180760 w 2128271"/>
                      <a:gd name="connsiteY9" fmla="*/ 661052 h 678187"/>
                      <a:gd name="connsiteX10" fmla="*/ 0 w 2128271"/>
                      <a:gd name="connsiteY10" fmla="*/ 530232 h 678187"/>
                      <a:gd name="connsiteX11" fmla="*/ 34345 w 2128271"/>
                      <a:gd name="connsiteY11" fmla="*/ 322624 h 678187"/>
                      <a:gd name="connsiteX0" fmla="*/ 34345 w 2128271"/>
                      <a:gd name="connsiteY0" fmla="*/ 322624 h 678187"/>
                      <a:gd name="connsiteX1" fmla="*/ 237097 w 2128271"/>
                      <a:gd name="connsiteY1" fmla="*/ 243271 h 678187"/>
                      <a:gd name="connsiteX2" fmla="*/ 1108100 w 2128271"/>
                      <a:gd name="connsiteY2" fmla="*/ 126302 h 678187"/>
                      <a:gd name="connsiteX3" fmla="*/ 1917954 w 2128271"/>
                      <a:gd name="connsiteY3" fmla="*/ 165 h 678187"/>
                      <a:gd name="connsiteX4" fmla="*/ 2051462 w 2128271"/>
                      <a:gd name="connsiteY4" fmla="*/ 96418 h 678187"/>
                      <a:gd name="connsiteX5" fmla="*/ 2122153 w 2128271"/>
                      <a:gd name="connsiteY5" fmla="*/ 470835 h 678187"/>
                      <a:gd name="connsiteX6" fmla="*/ 1983348 w 2128271"/>
                      <a:gd name="connsiteY6" fmla="*/ 635501 h 678187"/>
                      <a:gd name="connsiteX7" fmla="*/ 986174 w 2128271"/>
                      <a:gd name="connsiteY7" fmla="*/ 666984 h 678187"/>
                      <a:gd name="connsiteX8" fmla="*/ 539633 w 2128271"/>
                      <a:gd name="connsiteY8" fmla="*/ 672948 h 678187"/>
                      <a:gd name="connsiteX9" fmla="*/ 180760 w 2128271"/>
                      <a:gd name="connsiteY9" fmla="*/ 661052 h 678187"/>
                      <a:gd name="connsiteX10" fmla="*/ 0 w 2128271"/>
                      <a:gd name="connsiteY10" fmla="*/ 530232 h 678187"/>
                      <a:gd name="connsiteX11" fmla="*/ 34345 w 2128271"/>
                      <a:gd name="connsiteY11" fmla="*/ 322624 h 678187"/>
                      <a:gd name="connsiteX0" fmla="*/ 38983 w 2128271"/>
                      <a:gd name="connsiteY0" fmla="*/ 328873 h 678187"/>
                      <a:gd name="connsiteX1" fmla="*/ 237097 w 2128271"/>
                      <a:gd name="connsiteY1" fmla="*/ 243271 h 678187"/>
                      <a:gd name="connsiteX2" fmla="*/ 1108100 w 2128271"/>
                      <a:gd name="connsiteY2" fmla="*/ 126302 h 678187"/>
                      <a:gd name="connsiteX3" fmla="*/ 1917954 w 2128271"/>
                      <a:gd name="connsiteY3" fmla="*/ 165 h 678187"/>
                      <a:gd name="connsiteX4" fmla="*/ 2051462 w 2128271"/>
                      <a:gd name="connsiteY4" fmla="*/ 96418 h 678187"/>
                      <a:gd name="connsiteX5" fmla="*/ 2122153 w 2128271"/>
                      <a:gd name="connsiteY5" fmla="*/ 470835 h 678187"/>
                      <a:gd name="connsiteX6" fmla="*/ 1983348 w 2128271"/>
                      <a:gd name="connsiteY6" fmla="*/ 635501 h 678187"/>
                      <a:gd name="connsiteX7" fmla="*/ 986174 w 2128271"/>
                      <a:gd name="connsiteY7" fmla="*/ 666984 h 678187"/>
                      <a:gd name="connsiteX8" fmla="*/ 539633 w 2128271"/>
                      <a:gd name="connsiteY8" fmla="*/ 672948 h 678187"/>
                      <a:gd name="connsiteX9" fmla="*/ 180760 w 2128271"/>
                      <a:gd name="connsiteY9" fmla="*/ 661052 h 678187"/>
                      <a:gd name="connsiteX10" fmla="*/ 0 w 2128271"/>
                      <a:gd name="connsiteY10" fmla="*/ 530232 h 678187"/>
                      <a:gd name="connsiteX11" fmla="*/ 38983 w 2128271"/>
                      <a:gd name="connsiteY11" fmla="*/ 328873 h 678187"/>
                      <a:gd name="connsiteX0" fmla="*/ 38983 w 2128271"/>
                      <a:gd name="connsiteY0" fmla="*/ 328873 h 674306"/>
                      <a:gd name="connsiteX1" fmla="*/ 237097 w 2128271"/>
                      <a:gd name="connsiteY1" fmla="*/ 243271 h 674306"/>
                      <a:gd name="connsiteX2" fmla="*/ 1108100 w 2128271"/>
                      <a:gd name="connsiteY2" fmla="*/ 126302 h 674306"/>
                      <a:gd name="connsiteX3" fmla="*/ 1917954 w 2128271"/>
                      <a:gd name="connsiteY3" fmla="*/ 165 h 674306"/>
                      <a:gd name="connsiteX4" fmla="*/ 2051462 w 2128271"/>
                      <a:gd name="connsiteY4" fmla="*/ 96418 h 674306"/>
                      <a:gd name="connsiteX5" fmla="*/ 2122153 w 2128271"/>
                      <a:gd name="connsiteY5" fmla="*/ 470835 h 674306"/>
                      <a:gd name="connsiteX6" fmla="*/ 1983348 w 2128271"/>
                      <a:gd name="connsiteY6" fmla="*/ 635501 h 674306"/>
                      <a:gd name="connsiteX7" fmla="*/ 986174 w 2128271"/>
                      <a:gd name="connsiteY7" fmla="*/ 666984 h 674306"/>
                      <a:gd name="connsiteX8" fmla="*/ 180760 w 2128271"/>
                      <a:gd name="connsiteY8" fmla="*/ 661052 h 674306"/>
                      <a:gd name="connsiteX9" fmla="*/ 0 w 2128271"/>
                      <a:gd name="connsiteY9" fmla="*/ 530232 h 674306"/>
                      <a:gd name="connsiteX10" fmla="*/ 38983 w 2128271"/>
                      <a:gd name="connsiteY10" fmla="*/ 328873 h 674306"/>
                      <a:gd name="connsiteX0" fmla="*/ 38983 w 2122153"/>
                      <a:gd name="connsiteY0" fmla="*/ 328873 h 670695"/>
                      <a:gd name="connsiteX1" fmla="*/ 237097 w 2122153"/>
                      <a:gd name="connsiteY1" fmla="*/ 243271 h 670695"/>
                      <a:gd name="connsiteX2" fmla="*/ 1108100 w 2122153"/>
                      <a:gd name="connsiteY2" fmla="*/ 126302 h 670695"/>
                      <a:gd name="connsiteX3" fmla="*/ 1917954 w 2122153"/>
                      <a:gd name="connsiteY3" fmla="*/ 165 h 670695"/>
                      <a:gd name="connsiteX4" fmla="*/ 2051462 w 2122153"/>
                      <a:gd name="connsiteY4" fmla="*/ 96418 h 670695"/>
                      <a:gd name="connsiteX5" fmla="*/ 2122153 w 2122153"/>
                      <a:gd name="connsiteY5" fmla="*/ 470835 h 670695"/>
                      <a:gd name="connsiteX6" fmla="*/ 1983348 w 2122153"/>
                      <a:gd name="connsiteY6" fmla="*/ 635501 h 670695"/>
                      <a:gd name="connsiteX7" fmla="*/ 1530788 w 2122153"/>
                      <a:gd name="connsiteY7" fmla="*/ 655388 h 670695"/>
                      <a:gd name="connsiteX8" fmla="*/ 180760 w 2122153"/>
                      <a:gd name="connsiteY8" fmla="*/ 661052 h 670695"/>
                      <a:gd name="connsiteX9" fmla="*/ 0 w 2122153"/>
                      <a:gd name="connsiteY9" fmla="*/ 530232 h 670695"/>
                      <a:gd name="connsiteX10" fmla="*/ 38983 w 2122153"/>
                      <a:gd name="connsiteY10" fmla="*/ 328873 h 670695"/>
                      <a:gd name="connsiteX0" fmla="*/ 38983 w 2122153"/>
                      <a:gd name="connsiteY0" fmla="*/ 329147 h 670969"/>
                      <a:gd name="connsiteX1" fmla="*/ 237097 w 2122153"/>
                      <a:gd name="connsiteY1" fmla="*/ 243545 h 670969"/>
                      <a:gd name="connsiteX2" fmla="*/ 1463704 w 2122153"/>
                      <a:gd name="connsiteY2" fmla="*/ 67373 h 670969"/>
                      <a:gd name="connsiteX3" fmla="*/ 1917954 w 2122153"/>
                      <a:gd name="connsiteY3" fmla="*/ 439 h 670969"/>
                      <a:gd name="connsiteX4" fmla="*/ 2051462 w 2122153"/>
                      <a:gd name="connsiteY4" fmla="*/ 96692 h 670969"/>
                      <a:gd name="connsiteX5" fmla="*/ 2122153 w 2122153"/>
                      <a:gd name="connsiteY5" fmla="*/ 471109 h 670969"/>
                      <a:gd name="connsiteX6" fmla="*/ 1983348 w 2122153"/>
                      <a:gd name="connsiteY6" fmla="*/ 635775 h 670969"/>
                      <a:gd name="connsiteX7" fmla="*/ 1530788 w 2122153"/>
                      <a:gd name="connsiteY7" fmla="*/ 655662 h 670969"/>
                      <a:gd name="connsiteX8" fmla="*/ 180760 w 2122153"/>
                      <a:gd name="connsiteY8" fmla="*/ 661326 h 670969"/>
                      <a:gd name="connsiteX9" fmla="*/ 0 w 2122153"/>
                      <a:gd name="connsiteY9" fmla="*/ 530506 h 670969"/>
                      <a:gd name="connsiteX10" fmla="*/ 38983 w 2122153"/>
                      <a:gd name="connsiteY10" fmla="*/ 329147 h 670969"/>
                      <a:gd name="connsiteX0" fmla="*/ 38983 w 2122153"/>
                      <a:gd name="connsiteY0" fmla="*/ 329054 h 670876"/>
                      <a:gd name="connsiteX1" fmla="*/ 830882 w 2122153"/>
                      <a:gd name="connsiteY1" fmla="*/ 184233 h 670876"/>
                      <a:gd name="connsiteX2" fmla="*/ 1463704 w 2122153"/>
                      <a:gd name="connsiteY2" fmla="*/ 67280 h 670876"/>
                      <a:gd name="connsiteX3" fmla="*/ 1917954 w 2122153"/>
                      <a:gd name="connsiteY3" fmla="*/ 346 h 670876"/>
                      <a:gd name="connsiteX4" fmla="*/ 2051462 w 2122153"/>
                      <a:gd name="connsiteY4" fmla="*/ 96599 h 670876"/>
                      <a:gd name="connsiteX5" fmla="*/ 2122153 w 2122153"/>
                      <a:gd name="connsiteY5" fmla="*/ 471016 h 670876"/>
                      <a:gd name="connsiteX6" fmla="*/ 1983348 w 2122153"/>
                      <a:gd name="connsiteY6" fmla="*/ 635682 h 670876"/>
                      <a:gd name="connsiteX7" fmla="*/ 1530788 w 2122153"/>
                      <a:gd name="connsiteY7" fmla="*/ 655569 h 670876"/>
                      <a:gd name="connsiteX8" fmla="*/ 180760 w 2122153"/>
                      <a:gd name="connsiteY8" fmla="*/ 661233 h 670876"/>
                      <a:gd name="connsiteX9" fmla="*/ 0 w 2122153"/>
                      <a:gd name="connsiteY9" fmla="*/ 530413 h 670876"/>
                      <a:gd name="connsiteX10" fmla="*/ 38983 w 2122153"/>
                      <a:gd name="connsiteY10" fmla="*/ 329054 h 670876"/>
                      <a:gd name="connsiteX0" fmla="*/ 38983 w 2122153"/>
                      <a:gd name="connsiteY0" fmla="*/ 329054 h 659025"/>
                      <a:gd name="connsiteX1" fmla="*/ 830882 w 2122153"/>
                      <a:gd name="connsiteY1" fmla="*/ 184233 h 659025"/>
                      <a:gd name="connsiteX2" fmla="*/ 1463704 w 2122153"/>
                      <a:gd name="connsiteY2" fmla="*/ 67280 h 659025"/>
                      <a:gd name="connsiteX3" fmla="*/ 1917954 w 2122153"/>
                      <a:gd name="connsiteY3" fmla="*/ 346 h 659025"/>
                      <a:gd name="connsiteX4" fmla="*/ 2051462 w 2122153"/>
                      <a:gd name="connsiteY4" fmla="*/ 96599 h 659025"/>
                      <a:gd name="connsiteX5" fmla="*/ 2122153 w 2122153"/>
                      <a:gd name="connsiteY5" fmla="*/ 471016 h 659025"/>
                      <a:gd name="connsiteX6" fmla="*/ 1983348 w 2122153"/>
                      <a:gd name="connsiteY6" fmla="*/ 635682 h 659025"/>
                      <a:gd name="connsiteX7" fmla="*/ 1530788 w 2122153"/>
                      <a:gd name="connsiteY7" fmla="*/ 655569 h 659025"/>
                      <a:gd name="connsiteX8" fmla="*/ 913502 w 2122153"/>
                      <a:gd name="connsiteY8" fmla="*/ 644300 h 659025"/>
                      <a:gd name="connsiteX9" fmla="*/ 0 w 2122153"/>
                      <a:gd name="connsiteY9" fmla="*/ 530413 h 659025"/>
                      <a:gd name="connsiteX10" fmla="*/ 38983 w 2122153"/>
                      <a:gd name="connsiteY10" fmla="*/ 329054 h 659025"/>
                      <a:gd name="connsiteX0" fmla="*/ 165 w 2083335"/>
                      <a:gd name="connsiteY0" fmla="*/ 329054 h 698421"/>
                      <a:gd name="connsiteX1" fmla="*/ 792064 w 2083335"/>
                      <a:gd name="connsiteY1" fmla="*/ 184233 h 698421"/>
                      <a:gd name="connsiteX2" fmla="*/ 1424886 w 2083335"/>
                      <a:gd name="connsiteY2" fmla="*/ 67280 h 698421"/>
                      <a:gd name="connsiteX3" fmla="*/ 1879136 w 2083335"/>
                      <a:gd name="connsiteY3" fmla="*/ 346 h 698421"/>
                      <a:gd name="connsiteX4" fmla="*/ 2012644 w 2083335"/>
                      <a:gd name="connsiteY4" fmla="*/ 96599 h 698421"/>
                      <a:gd name="connsiteX5" fmla="*/ 2083335 w 2083335"/>
                      <a:gd name="connsiteY5" fmla="*/ 471016 h 698421"/>
                      <a:gd name="connsiteX6" fmla="*/ 1944530 w 2083335"/>
                      <a:gd name="connsiteY6" fmla="*/ 635682 h 698421"/>
                      <a:gd name="connsiteX7" fmla="*/ 1491970 w 2083335"/>
                      <a:gd name="connsiteY7" fmla="*/ 655569 h 698421"/>
                      <a:gd name="connsiteX8" fmla="*/ 874684 w 2083335"/>
                      <a:gd name="connsiteY8" fmla="*/ 644300 h 698421"/>
                      <a:gd name="connsiteX9" fmla="*/ 641086 w 2083335"/>
                      <a:gd name="connsiteY9" fmla="*/ 670031 h 698421"/>
                      <a:gd name="connsiteX10" fmla="*/ 165 w 2083335"/>
                      <a:gd name="connsiteY10" fmla="*/ 329054 h 698421"/>
                      <a:gd name="connsiteX0" fmla="*/ 1138 w 1515722"/>
                      <a:gd name="connsiteY0" fmla="*/ 277292 h 698421"/>
                      <a:gd name="connsiteX1" fmla="*/ 224451 w 1515722"/>
                      <a:gd name="connsiteY1" fmla="*/ 184233 h 698421"/>
                      <a:gd name="connsiteX2" fmla="*/ 857273 w 1515722"/>
                      <a:gd name="connsiteY2" fmla="*/ 67280 h 698421"/>
                      <a:gd name="connsiteX3" fmla="*/ 1311523 w 1515722"/>
                      <a:gd name="connsiteY3" fmla="*/ 346 h 698421"/>
                      <a:gd name="connsiteX4" fmla="*/ 1445031 w 1515722"/>
                      <a:gd name="connsiteY4" fmla="*/ 96599 h 698421"/>
                      <a:gd name="connsiteX5" fmla="*/ 1515722 w 1515722"/>
                      <a:gd name="connsiteY5" fmla="*/ 471016 h 698421"/>
                      <a:gd name="connsiteX6" fmla="*/ 1376917 w 1515722"/>
                      <a:gd name="connsiteY6" fmla="*/ 635682 h 698421"/>
                      <a:gd name="connsiteX7" fmla="*/ 924357 w 1515722"/>
                      <a:gd name="connsiteY7" fmla="*/ 655569 h 698421"/>
                      <a:gd name="connsiteX8" fmla="*/ 307071 w 1515722"/>
                      <a:gd name="connsiteY8" fmla="*/ 644300 h 698421"/>
                      <a:gd name="connsiteX9" fmla="*/ 73473 w 1515722"/>
                      <a:gd name="connsiteY9" fmla="*/ 670031 h 698421"/>
                      <a:gd name="connsiteX10" fmla="*/ 1138 w 1515722"/>
                      <a:gd name="connsiteY10" fmla="*/ 277292 h 698421"/>
                      <a:gd name="connsiteX0" fmla="*/ 1138 w 1515722"/>
                      <a:gd name="connsiteY0" fmla="*/ 277234 h 698363"/>
                      <a:gd name="connsiteX1" fmla="*/ 621182 w 1515722"/>
                      <a:gd name="connsiteY1" fmla="*/ 128621 h 698363"/>
                      <a:gd name="connsiteX2" fmla="*/ 857273 w 1515722"/>
                      <a:gd name="connsiteY2" fmla="*/ 67222 h 698363"/>
                      <a:gd name="connsiteX3" fmla="*/ 1311523 w 1515722"/>
                      <a:gd name="connsiteY3" fmla="*/ 288 h 698363"/>
                      <a:gd name="connsiteX4" fmla="*/ 1445031 w 1515722"/>
                      <a:gd name="connsiteY4" fmla="*/ 96541 h 698363"/>
                      <a:gd name="connsiteX5" fmla="*/ 1515722 w 1515722"/>
                      <a:gd name="connsiteY5" fmla="*/ 470958 h 698363"/>
                      <a:gd name="connsiteX6" fmla="*/ 1376917 w 1515722"/>
                      <a:gd name="connsiteY6" fmla="*/ 635624 h 698363"/>
                      <a:gd name="connsiteX7" fmla="*/ 924357 w 1515722"/>
                      <a:gd name="connsiteY7" fmla="*/ 655511 h 698363"/>
                      <a:gd name="connsiteX8" fmla="*/ 307071 w 1515722"/>
                      <a:gd name="connsiteY8" fmla="*/ 644242 h 698363"/>
                      <a:gd name="connsiteX9" fmla="*/ 73473 w 1515722"/>
                      <a:gd name="connsiteY9" fmla="*/ 669973 h 698363"/>
                      <a:gd name="connsiteX10" fmla="*/ 1138 w 1515722"/>
                      <a:gd name="connsiteY10" fmla="*/ 277234 h 698363"/>
                      <a:gd name="connsiteX0" fmla="*/ 1138 w 1515722"/>
                      <a:gd name="connsiteY0" fmla="*/ 277142 h 698271"/>
                      <a:gd name="connsiteX1" fmla="*/ 621182 w 1515722"/>
                      <a:gd name="connsiteY1" fmla="*/ 128529 h 698271"/>
                      <a:gd name="connsiteX2" fmla="*/ 991153 w 1515722"/>
                      <a:gd name="connsiteY2" fmla="*/ 92224 h 698271"/>
                      <a:gd name="connsiteX3" fmla="*/ 1311523 w 1515722"/>
                      <a:gd name="connsiteY3" fmla="*/ 196 h 698271"/>
                      <a:gd name="connsiteX4" fmla="*/ 1445031 w 1515722"/>
                      <a:gd name="connsiteY4" fmla="*/ 96449 h 698271"/>
                      <a:gd name="connsiteX5" fmla="*/ 1515722 w 1515722"/>
                      <a:gd name="connsiteY5" fmla="*/ 470866 h 698271"/>
                      <a:gd name="connsiteX6" fmla="*/ 1376917 w 1515722"/>
                      <a:gd name="connsiteY6" fmla="*/ 635532 h 698271"/>
                      <a:gd name="connsiteX7" fmla="*/ 924357 w 1515722"/>
                      <a:gd name="connsiteY7" fmla="*/ 655419 h 698271"/>
                      <a:gd name="connsiteX8" fmla="*/ 307071 w 1515722"/>
                      <a:gd name="connsiteY8" fmla="*/ 644150 h 698271"/>
                      <a:gd name="connsiteX9" fmla="*/ 73473 w 1515722"/>
                      <a:gd name="connsiteY9" fmla="*/ 669881 h 698271"/>
                      <a:gd name="connsiteX10" fmla="*/ 1138 w 1515722"/>
                      <a:gd name="connsiteY10" fmla="*/ 277142 h 698271"/>
                      <a:gd name="connsiteX0" fmla="*/ 1138 w 1515722"/>
                      <a:gd name="connsiteY0" fmla="*/ 277241 h 698370"/>
                      <a:gd name="connsiteX1" fmla="*/ 621182 w 1515722"/>
                      <a:gd name="connsiteY1" fmla="*/ 128628 h 698370"/>
                      <a:gd name="connsiteX2" fmla="*/ 979075 w 1515722"/>
                      <a:gd name="connsiteY2" fmla="*/ 65700 h 698370"/>
                      <a:gd name="connsiteX3" fmla="*/ 1311523 w 1515722"/>
                      <a:gd name="connsiteY3" fmla="*/ 295 h 698370"/>
                      <a:gd name="connsiteX4" fmla="*/ 1445031 w 1515722"/>
                      <a:gd name="connsiteY4" fmla="*/ 96548 h 698370"/>
                      <a:gd name="connsiteX5" fmla="*/ 1515722 w 1515722"/>
                      <a:gd name="connsiteY5" fmla="*/ 470965 h 698370"/>
                      <a:gd name="connsiteX6" fmla="*/ 1376917 w 1515722"/>
                      <a:gd name="connsiteY6" fmla="*/ 635631 h 698370"/>
                      <a:gd name="connsiteX7" fmla="*/ 924357 w 1515722"/>
                      <a:gd name="connsiteY7" fmla="*/ 655518 h 698370"/>
                      <a:gd name="connsiteX8" fmla="*/ 307071 w 1515722"/>
                      <a:gd name="connsiteY8" fmla="*/ 644249 h 698370"/>
                      <a:gd name="connsiteX9" fmla="*/ 73473 w 1515722"/>
                      <a:gd name="connsiteY9" fmla="*/ 669980 h 698370"/>
                      <a:gd name="connsiteX10" fmla="*/ 1138 w 1515722"/>
                      <a:gd name="connsiteY10" fmla="*/ 277241 h 698370"/>
                      <a:gd name="connsiteX0" fmla="*/ 1138 w 1515722"/>
                      <a:gd name="connsiteY0" fmla="*/ 277262 h 698391"/>
                      <a:gd name="connsiteX1" fmla="*/ 583208 w 1515722"/>
                      <a:gd name="connsiteY1" fmla="*/ 149950 h 698391"/>
                      <a:gd name="connsiteX2" fmla="*/ 979075 w 1515722"/>
                      <a:gd name="connsiteY2" fmla="*/ 65721 h 698391"/>
                      <a:gd name="connsiteX3" fmla="*/ 1311523 w 1515722"/>
                      <a:gd name="connsiteY3" fmla="*/ 316 h 698391"/>
                      <a:gd name="connsiteX4" fmla="*/ 1445031 w 1515722"/>
                      <a:gd name="connsiteY4" fmla="*/ 96569 h 698391"/>
                      <a:gd name="connsiteX5" fmla="*/ 1515722 w 1515722"/>
                      <a:gd name="connsiteY5" fmla="*/ 470986 h 698391"/>
                      <a:gd name="connsiteX6" fmla="*/ 1376917 w 1515722"/>
                      <a:gd name="connsiteY6" fmla="*/ 635652 h 698391"/>
                      <a:gd name="connsiteX7" fmla="*/ 924357 w 1515722"/>
                      <a:gd name="connsiteY7" fmla="*/ 655539 h 698391"/>
                      <a:gd name="connsiteX8" fmla="*/ 307071 w 1515722"/>
                      <a:gd name="connsiteY8" fmla="*/ 644270 h 698391"/>
                      <a:gd name="connsiteX9" fmla="*/ 73473 w 1515722"/>
                      <a:gd name="connsiteY9" fmla="*/ 670001 h 698391"/>
                      <a:gd name="connsiteX10" fmla="*/ 1138 w 1515722"/>
                      <a:gd name="connsiteY10" fmla="*/ 277262 h 698391"/>
                      <a:gd name="connsiteX0" fmla="*/ 1138 w 1515722"/>
                      <a:gd name="connsiteY0" fmla="*/ 277262 h 698391"/>
                      <a:gd name="connsiteX1" fmla="*/ 583208 w 1515722"/>
                      <a:gd name="connsiteY1" fmla="*/ 149950 h 698391"/>
                      <a:gd name="connsiteX2" fmla="*/ 979075 w 1515722"/>
                      <a:gd name="connsiteY2" fmla="*/ 65721 h 698391"/>
                      <a:gd name="connsiteX3" fmla="*/ 1311523 w 1515722"/>
                      <a:gd name="connsiteY3" fmla="*/ 316 h 698391"/>
                      <a:gd name="connsiteX4" fmla="*/ 1445031 w 1515722"/>
                      <a:gd name="connsiteY4" fmla="*/ 96569 h 698391"/>
                      <a:gd name="connsiteX5" fmla="*/ 1515722 w 1515722"/>
                      <a:gd name="connsiteY5" fmla="*/ 470986 h 698391"/>
                      <a:gd name="connsiteX6" fmla="*/ 1376917 w 1515722"/>
                      <a:gd name="connsiteY6" fmla="*/ 635652 h 698391"/>
                      <a:gd name="connsiteX7" fmla="*/ 924357 w 1515722"/>
                      <a:gd name="connsiteY7" fmla="*/ 655539 h 698391"/>
                      <a:gd name="connsiteX8" fmla="*/ 307071 w 1515722"/>
                      <a:gd name="connsiteY8" fmla="*/ 644270 h 698391"/>
                      <a:gd name="connsiteX9" fmla="*/ 73473 w 1515722"/>
                      <a:gd name="connsiteY9" fmla="*/ 670001 h 698391"/>
                      <a:gd name="connsiteX10" fmla="*/ 1138 w 1515722"/>
                      <a:gd name="connsiteY10" fmla="*/ 277262 h 698391"/>
                      <a:gd name="connsiteX0" fmla="*/ 1138 w 1515722"/>
                      <a:gd name="connsiteY0" fmla="*/ 277262 h 698839"/>
                      <a:gd name="connsiteX1" fmla="*/ 583208 w 1515722"/>
                      <a:gd name="connsiteY1" fmla="*/ 149950 h 698839"/>
                      <a:gd name="connsiteX2" fmla="*/ 979075 w 1515722"/>
                      <a:gd name="connsiteY2" fmla="*/ 65721 h 698839"/>
                      <a:gd name="connsiteX3" fmla="*/ 1311523 w 1515722"/>
                      <a:gd name="connsiteY3" fmla="*/ 316 h 698839"/>
                      <a:gd name="connsiteX4" fmla="*/ 1445031 w 1515722"/>
                      <a:gd name="connsiteY4" fmla="*/ 96569 h 698839"/>
                      <a:gd name="connsiteX5" fmla="*/ 1515722 w 1515722"/>
                      <a:gd name="connsiteY5" fmla="*/ 470986 h 698839"/>
                      <a:gd name="connsiteX6" fmla="*/ 1376917 w 1515722"/>
                      <a:gd name="connsiteY6" fmla="*/ 635652 h 698839"/>
                      <a:gd name="connsiteX7" fmla="*/ 924357 w 1515722"/>
                      <a:gd name="connsiteY7" fmla="*/ 655539 h 698839"/>
                      <a:gd name="connsiteX8" fmla="*/ 493276 w 1515722"/>
                      <a:gd name="connsiteY8" fmla="*/ 646693 h 698839"/>
                      <a:gd name="connsiteX9" fmla="*/ 73473 w 1515722"/>
                      <a:gd name="connsiteY9" fmla="*/ 670001 h 698839"/>
                      <a:gd name="connsiteX10" fmla="*/ 1138 w 1515722"/>
                      <a:gd name="connsiteY10" fmla="*/ 277262 h 698839"/>
                      <a:gd name="connsiteX0" fmla="*/ 1138 w 1515722"/>
                      <a:gd name="connsiteY0" fmla="*/ 277262 h 705007"/>
                      <a:gd name="connsiteX1" fmla="*/ 583208 w 1515722"/>
                      <a:gd name="connsiteY1" fmla="*/ 149950 h 705007"/>
                      <a:gd name="connsiteX2" fmla="*/ 979075 w 1515722"/>
                      <a:gd name="connsiteY2" fmla="*/ 65721 h 705007"/>
                      <a:gd name="connsiteX3" fmla="*/ 1311523 w 1515722"/>
                      <a:gd name="connsiteY3" fmla="*/ 316 h 705007"/>
                      <a:gd name="connsiteX4" fmla="*/ 1445031 w 1515722"/>
                      <a:gd name="connsiteY4" fmla="*/ 96569 h 705007"/>
                      <a:gd name="connsiteX5" fmla="*/ 1515722 w 1515722"/>
                      <a:gd name="connsiteY5" fmla="*/ 470986 h 705007"/>
                      <a:gd name="connsiteX6" fmla="*/ 1376917 w 1515722"/>
                      <a:gd name="connsiteY6" fmla="*/ 635652 h 705007"/>
                      <a:gd name="connsiteX7" fmla="*/ 924357 w 1515722"/>
                      <a:gd name="connsiteY7" fmla="*/ 655539 h 705007"/>
                      <a:gd name="connsiteX8" fmla="*/ 493276 w 1515722"/>
                      <a:gd name="connsiteY8" fmla="*/ 646693 h 705007"/>
                      <a:gd name="connsiteX9" fmla="*/ 73473 w 1515722"/>
                      <a:gd name="connsiteY9" fmla="*/ 670001 h 705007"/>
                      <a:gd name="connsiteX10" fmla="*/ 1138 w 1515722"/>
                      <a:gd name="connsiteY10" fmla="*/ 277262 h 705007"/>
                      <a:gd name="connsiteX0" fmla="*/ 1138 w 1515722"/>
                      <a:gd name="connsiteY0" fmla="*/ 277262 h 705007"/>
                      <a:gd name="connsiteX1" fmla="*/ 583208 w 1515722"/>
                      <a:gd name="connsiteY1" fmla="*/ 149950 h 705007"/>
                      <a:gd name="connsiteX2" fmla="*/ 979075 w 1515722"/>
                      <a:gd name="connsiteY2" fmla="*/ 65721 h 705007"/>
                      <a:gd name="connsiteX3" fmla="*/ 1311523 w 1515722"/>
                      <a:gd name="connsiteY3" fmla="*/ 316 h 705007"/>
                      <a:gd name="connsiteX4" fmla="*/ 1445031 w 1515722"/>
                      <a:gd name="connsiteY4" fmla="*/ 96569 h 705007"/>
                      <a:gd name="connsiteX5" fmla="*/ 1515722 w 1515722"/>
                      <a:gd name="connsiteY5" fmla="*/ 470986 h 705007"/>
                      <a:gd name="connsiteX6" fmla="*/ 1376917 w 1515722"/>
                      <a:gd name="connsiteY6" fmla="*/ 635652 h 705007"/>
                      <a:gd name="connsiteX7" fmla="*/ 924357 w 1515722"/>
                      <a:gd name="connsiteY7" fmla="*/ 655539 h 705007"/>
                      <a:gd name="connsiteX8" fmla="*/ 493276 w 1515722"/>
                      <a:gd name="connsiteY8" fmla="*/ 646693 h 705007"/>
                      <a:gd name="connsiteX9" fmla="*/ 73473 w 1515722"/>
                      <a:gd name="connsiteY9" fmla="*/ 670001 h 705007"/>
                      <a:gd name="connsiteX10" fmla="*/ 1138 w 1515722"/>
                      <a:gd name="connsiteY10" fmla="*/ 277262 h 705007"/>
                      <a:gd name="connsiteX0" fmla="*/ 1138 w 1515722"/>
                      <a:gd name="connsiteY0" fmla="*/ 277262 h 714077"/>
                      <a:gd name="connsiteX1" fmla="*/ 583208 w 1515722"/>
                      <a:gd name="connsiteY1" fmla="*/ 149950 h 714077"/>
                      <a:gd name="connsiteX2" fmla="*/ 979075 w 1515722"/>
                      <a:gd name="connsiteY2" fmla="*/ 65721 h 714077"/>
                      <a:gd name="connsiteX3" fmla="*/ 1311523 w 1515722"/>
                      <a:gd name="connsiteY3" fmla="*/ 316 h 714077"/>
                      <a:gd name="connsiteX4" fmla="*/ 1445031 w 1515722"/>
                      <a:gd name="connsiteY4" fmla="*/ 96569 h 714077"/>
                      <a:gd name="connsiteX5" fmla="*/ 1515722 w 1515722"/>
                      <a:gd name="connsiteY5" fmla="*/ 470986 h 714077"/>
                      <a:gd name="connsiteX6" fmla="*/ 1376917 w 1515722"/>
                      <a:gd name="connsiteY6" fmla="*/ 635652 h 714077"/>
                      <a:gd name="connsiteX7" fmla="*/ 924357 w 1515722"/>
                      <a:gd name="connsiteY7" fmla="*/ 655539 h 714077"/>
                      <a:gd name="connsiteX8" fmla="*/ 514280 w 1515722"/>
                      <a:gd name="connsiteY8" fmla="*/ 674988 h 714077"/>
                      <a:gd name="connsiteX9" fmla="*/ 73473 w 1515722"/>
                      <a:gd name="connsiteY9" fmla="*/ 670001 h 714077"/>
                      <a:gd name="connsiteX10" fmla="*/ 1138 w 1515722"/>
                      <a:gd name="connsiteY10" fmla="*/ 277262 h 714077"/>
                      <a:gd name="connsiteX0" fmla="*/ 1138 w 1515722"/>
                      <a:gd name="connsiteY0" fmla="*/ 277262 h 708964"/>
                      <a:gd name="connsiteX1" fmla="*/ 583208 w 1515722"/>
                      <a:gd name="connsiteY1" fmla="*/ 149950 h 708964"/>
                      <a:gd name="connsiteX2" fmla="*/ 979075 w 1515722"/>
                      <a:gd name="connsiteY2" fmla="*/ 65721 h 708964"/>
                      <a:gd name="connsiteX3" fmla="*/ 1311523 w 1515722"/>
                      <a:gd name="connsiteY3" fmla="*/ 316 h 708964"/>
                      <a:gd name="connsiteX4" fmla="*/ 1445031 w 1515722"/>
                      <a:gd name="connsiteY4" fmla="*/ 96569 h 708964"/>
                      <a:gd name="connsiteX5" fmla="*/ 1515722 w 1515722"/>
                      <a:gd name="connsiteY5" fmla="*/ 470986 h 708964"/>
                      <a:gd name="connsiteX6" fmla="*/ 1376917 w 1515722"/>
                      <a:gd name="connsiteY6" fmla="*/ 635652 h 708964"/>
                      <a:gd name="connsiteX7" fmla="*/ 924357 w 1515722"/>
                      <a:gd name="connsiteY7" fmla="*/ 655539 h 708964"/>
                      <a:gd name="connsiteX8" fmla="*/ 514280 w 1515722"/>
                      <a:gd name="connsiteY8" fmla="*/ 674988 h 708964"/>
                      <a:gd name="connsiteX9" fmla="*/ 73473 w 1515722"/>
                      <a:gd name="connsiteY9" fmla="*/ 670001 h 708964"/>
                      <a:gd name="connsiteX10" fmla="*/ 1138 w 1515722"/>
                      <a:gd name="connsiteY10" fmla="*/ 277262 h 708964"/>
                      <a:gd name="connsiteX0" fmla="*/ 617 w 1515201"/>
                      <a:gd name="connsiteY0" fmla="*/ 277262 h 693828"/>
                      <a:gd name="connsiteX1" fmla="*/ 582687 w 1515201"/>
                      <a:gd name="connsiteY1" fmla="*/ 149950 h 693828"/>
                      <a:gd name="connsiteX2" fmla="*/ 978554 w 1515201"/>
                      <a:gd name="connsiteY2" fmla="*/ 65721 h 693828"/>
                      <a:gd name="connsiteX3" fmla="*/ 1311002 w 1515201"/>
                      <a:gd name="connsiteY3" fmla="*/ 316 h 693828"/>
                      <a:gd name="connsiteX4" fmla="*/ 1444510 w 1515201"/>
                      <a:gd name="connsiteY4" fmla="*/ 96569 h 693828"/>
                      <a:gd name="connsiteX5" fmla="*/ 1515201 w 1515201"/>
                      <a:gd name="connsiteY5" fmla="*/ 470986 h 693828"/>
                      <a:gd name="connsiteX6" fmla="*/ 1376396 w 1515201"/>
                      <a:gd name="connsiteY6" fmla="*/ 635652 h 693828"/>
                      <a:gd name="connsiteX7" fmla="*/ 923836 w 1515201"/>
                      <a:gd name="connsiteY7" fmla="*/ 655539 h 693828"/>
                      <a:gd name="connsiteX8" fmla="*/ 513759 w 1515201"/>
                      <a:gd name="connsiteY8" fmla="*/ 674988 h 693828"/>
                      <a:gd name="connsiteX9" fmla="*/ 153978 w 1515201"/>
                      <a:gd name="connsiteY9" fmla="*/ 644590 h 693828"/>
                      <a:gd name="connsiteX10" fmla="*/ 617 w 1515201"/>
                      <a:gd name="connsiteY10" fmla="*/ 277262 h 693828"/>
                      <a:gd name="connsiteX0" fmla="*/ 617 w 1515201"/>
                      <a:gd name="connsiteY0" fmla="*/ 277262 h 682476"/>
                      <a:gd name="connsiteX1" fmla="*/ 582687 w 1515201"/>
                      <a:gd name="connsiteY1" fmla="*/ 149950 h 682476"/>
                      <a:gd name="connsiteX2" fmla="*/ 978554 w 1515201"/>
                      <a:gd name="connsiteY2" fmla="*/ 65721 h 682476"/>
                      <a:gd name="connsiteX3" fmla="*/ 1311002 w 1515201"/>
                      <a:gd name="connsiteY3" fmla="*/ 316 h 682476"/>
                      <a:gd name="connsiteX4" fmla="*/ 1444510 w 1515201"/>
                      <a:gd name="connsiteY4" fmla="*/ 96569 h 682476"/>
                      <a:gd name="connsiteX5" fmla="*/ 1515201 w 1515201"/>
                      <a:gd name="connsiteY5" fmla="*/ 470986 h 682476"/>
                      <a:gd name="connsiteX6" fmla="*/ 1376396 w 1515201"/>
                      <a:gd name="connsiteY6" fmla="*/ 635652 h 682476"/>
                      <a:gd name="connsiteX7" fmla="*/ 923836 w 1515201"/>
                      <a:gd name="connsiteY7" fmla="*/ 655539 h 682476"/>
                      <a:gd name="connsiteX8" fmla="*/ 513759 w 1515201"/>
                      <a:gd name="connsiteY8" fmla="*/ 674988 h 682476"/>
                      <a:gd name="connsiteX9" fmla="*/ 153978 w 1515201"/>
                      <a:gd name="connsiteY9" fmla="*/ 644590 h 682476"/>
                      <a:gd name="connsiteX10" fmla="*/ 617 w 1515201"/>
                      <a:gd name="connsiteY10" fmla="*/ 277262 h 682476"/>
                      <a:gd name="connsiteX0" fmla="*/ 698 w 1515282"/>
                      <a:gd name="connsiteY0" fmla="*/ 277262 h 682476"/>
                      <a:gd name="connsiteX1" fmla="*/ 582768 w 1515282"/>
                      <a:gd name="connsiteY1" fmla="*/ 149950 h 682476"/>
                      <a:gd name="connsiteX2" fmla="*/ 978635 w 1515282"/>
                      <a:gd name="connsiteY2" fmla="*/ 65721 h 682476"/>
                      <a:gd name="connsiteX3" fmla="*/ 1311083 w 1515282"/>
                      <a:gd name="connsiteY3" fmla="*/ 316 h 682476"/>
                      <a:gd name="connsiteX4" fmla="*/ 1444591 w 1515282"/>
                      <a:gd name="connsiteY4" fmla="*/ 96569 h 682476"/>
                      <a:gd name="connsiteX5" fmla="*/ 1515282 w 1515282"/>
                      <a:gd name="connsiteY5" fmla="*/ 470986 h 682476"/>
                      <a:gd name="connsiteX6" fmla="*/ 1376477 w 1515282"/>
                      <a:gd name="connsiteY6" fmla="*/ 635652 h 682476"/>
                      <a:gd name="connsiteX7" fmla="*/ 923917 w 1515282"/>
                      <a:gd name="connsiteY7" fmla="*/ 655539 h 682476"/>
                      <a:gd name="connsiteX8" fmla="*/ 513840 w 1515282"/>
                      <a:gd name="connsiteY8" fmla="*/ 674988 h 682476"/>
                      <a:gd name="connsiteX9" fmla="*/ 154059 w 1515282"/>
                      <a:gd name="connsiteY9" fmla="*/ 644590 h 682476"/>
                      <a:gd name="connsiteX10" fmla="*/ 698 w 1515282"/>
                      <a:gd name="connsiteY10" fmla="*/ 277262 h 682476"/>
                      <a:gd name="connsiteX0" fmla="*/ 114920 w 1362972"/>
                      <a:gd name="connsiteY0" fmla="*/ 294740 h 682476"/>
                      <a:gd name="connsiteX1" fmla="*/ 430458 w 1362972"/>
                      <a:gd name="connsiteY1" fmla="*/ 149950 h 682476"/>
                      <a:gd name="connsiteX2" fmla="*/ 826325 w 1362972"/>
                      <a:gd name="connsiteY2" fmla="*/ 65721 h 682476"/>
                      <a:gd name="connsiteX3" fmla="*/ 1158773 w 1362972"/>
                      <a:gd name="connsiteY3" fmla="*/ 316 h 682476"/>
                      <a:gd name="connsiteX4" fmla="*/ 1292281 w 1362972"/>
                      <a:gd name="connsiteY4" fmla="*/ 96569 h 682476"/>
                      <a:gd name="connsiteX5" fmla="*/ 1362972 w 1362972"/>
                      <a:gd name="connsiteY5" fmla="*/ 470986 h 682476"/>
                      <a:gd name="connsiteX6" fmla="*/ 1224167 w 1362972"/>
                      <a:gd name="connsiteY6" fmla="*/ 635652 h 682476"/>
                      <a:gd name="connsiteX7" fmla="*/ 771607 w 1362972"/>
                      <a:gd name="connsiteY7" fmla="*/ 655539 h 682476"/>
                      <a:gd name="connsiteX8" fmla="*/ 361530 w 1362972"/>
                      <a:gd name="connsiteY8" fmla="*/ 674988 h 682476"/>
                      <a:gd name="connsiteX9" fmla="*/ 1749 w 1362972"/>
                      <a:gd name="connsiteY9" fmla="*/ 644590 h 682476"/>
                      <a:gd name="connsiteX10" fmla="*/ 114920 w 1362972"/>
                      <a:gd name="connsiteY10" fmla="*/ 294740 h 682476"/>
                      <a:gd name="connsiteX0" fmla="*/ 1939 w 1249991"/>
                      <a:gd name="connsiteY0" fmla="*/ 294740 h 694506"/>
                      <a:gd name="connsiteX1" fmla="*/ 317477 w 1249991"/>
                      <a:gd name="connsiteY1" fmla="*/ 149950 h 694506"/>
                      <a:gd name="connsiteX2" fmla="*/ 713344 w 1249991"/>
                      <a:gd name="connsiteY2" fmla="*/ 65721 h 694506"/>
                      <a:gd name="connsiteX3" fmla="*/ 1045792 w 1249991"/>
                      <a:gd name="connsiteY3" fmla="*/ 316 h 694506"/>
                      <a:gd name="connsiteX4" fmla="*/ 1179300 w 1249991"/>
                      <a:gd name="connsiteY4" fmla="*/ 96569 h 694506"/>
                      <a:gd name="connsiteX5" fmla="*/ 1249991 w 1249991"/>
                      <a:gd name="connsiteY5" fmla="*/ 470986 h 694506"/>
                      <a:gd name="connsiteX6" fmla="*/ 1111186 w 1249991"/>
                      <a:gd name="connsiteY6" fmla="*/ 635652 h 694506"/>
                      <a:gd name="connsiteX7" fmla="*/ 658626 w 1249991"/>
                      <a:gd name="connsiteY7" fmla="*/ 655539 h 694506"/>
                      <a:gd name="connsiteX8" fmla="*/ 248549 w 1249991"/>
                      <a:gd name="connsiteY8" fmla="*/ 674988 h 694506"/>
                      <a:gd name="connsiteX9" fmla="*/ 54848 w 1249991"/>
                      <a:gd name="connsiteY9" fmla="*/ 671660 h 694506"/>
                      <a:gd name="connsiteX10" fmla="*/ 1939 w 1249991"/>
                      <a:gd name="connsiteY10" fmla="*/ 294740 h 694506"/>
                      <a:gd name="connsiteX0" fmla="*/ 1939 w 1249991"/>
                      <a:gd name="connsiteY0" fmla="*/ 294740 h 691806"/>
                      <a:gd name="connsiteX1" fmla="*/ 317477 w 1249991"/>
                      <a:gd name="connsiteY1" fmla="*/ 149950 h 691806"/>
                      <a:gd name="connsiteX2" fmla="*/ 713344 w 1249991"/>
                      <a:gd name="connsiteY2" fmla="*/ 65721 h 691806"/>
                      <a:gd name="connsiteX3" fmla="*/ 1045792 w 1249991"/>
                      <a:gd name="connsiteY3" fmla="*/ 316 h 691806"/>
                      <a:gd name="connsiteX4" fmla="*/ 1179300 w 1249991"/>
                      <a:gd name="connsiteY4" fmla="*/ 96569 h 691806"/>
                      <a:gd name="connsiteX5" fmla="*/ 1249991 w 1249991"/>
                      <a:gd name="connsiteY5" fmla="*/ 470986 h 691806"/>
                      <a:gd name="connsiteX6" fmla="*/ 1111186 w 1249991"/>
                      <a:gd name="connsiteY6" fmla="*/ 635652 h 691806"/>
                      <a:gd name="connsiteX7" fmla="*/ 658626 w 1249991"/>
                      <a:gd name="connsiteY7" fmla="*/ 655539 h 691806"/>
                      <a:gd name="connsiteX8" fmla="*/ 357927 w 1249991"/>
                      <a:gd name="connsiteY8" fmla="*/ 667070 h 691806"/>
                      <a:gd name="connsiteX9" fmla="*/ 54848 w 1249991"/>
                      <a:gd name="connsiteY9" fmla="*/ 671660 h 691806"/>
                      <a:gd name="connsiteX10" fmla="*/ 1939 w 1249991"/>
                      <a:gd name="connsiteY10" fmla="*/ 294740 h 691806"/>
                      <a:gd name="connsiteX0" fmla="*/ 1939 w 1249991"/>
                      <a:gd name="connsiteY0" fmla="*/ 294740 h 691806"/>
                      <a:gd name="connsiteX1" fmla="*/ 317477 w 1249991"/>
                      <a:gd name="connsiteY1" fmla="*/ 149950 h 691806"/>
                      <a:gd name="connsiteX2" fmla="*/ 713344 w 1249991"/>
                      <a:gd name="connsiteY2" fmla="*/ 65721 h 691806"/>
                      <a:gd name="connsiteX3" fmla="*/ 1045792 w 1249991"/>
                      <a:gd name="connsiteY3" fmla="*/ 316 h 691806"/>
                      <a:gd name="connsiteX4" fmla="*/ 1179300 w 1249991"/>
                      <a:gd name="connsiteY4" fmla="*/ 96569 h 691806"/>
                      <a:gd name="connsiteX5" fmla="*/ 1249991 w 1249991"/>
                      <a:gd name="connsiteY5" fmla="*/ 470986 h 691806"/>
                      <a:gd name="connsiteX6" fmla="*/ 1111186 w 1249991"/>
                      <a:gd name="connsiteY6" fmla="*/ 635652 h 691806"/>
                      <a:gd name="connsiteX7" fmla="*/ 740879 w 1249991"/>
                      <a:gd name="connsiteY7" fmla="*/ 662837 h 691806"/>
                      <a:gd name="connsiteX8" fmla="*/ 357927 w 1249991"/>
                      <a:gd name="connsiteY8" fmla="*/ 667070 h 691806"/>
                      <a:gd name="connsiteX9" fmla="*/ 54848 w 1249991"/>
                      <a:gd name="connsiteY9" fmla="*/ 671660 h 691806"/>
                      <a:gd name="connsiteX10" fmla="*/ 1939 w 1249991"/>
                      <a:gd name="connsiteY10" fmla="*/ 294740 h 691806"/>
                      <a:gd name="connsiteX0" fmla="*/ 1939 w 1249991"/>
                      <a:gd name="connsiteY0" fmla="*/ 294740 h 691806"/>
                      <a:gd name="connsiteX1" fmla="*/ 317477 w 1249991"/>
                      <a:gd name="connsiteY1" fmla="*/ 149950 h 691806"/>
                      <a:gd name="connsiteX2" fmla="*/ 713344 w 1249991"/>
                      <a:gd name="connsiteY2" fmla="*/ 65721 h 691806"/>
                      <a:gd name="connsiteX3" fmla="*/ 1045792 w 1249991"/>
                      <a:gd name="connsiteY3" fmla="*/ 316 h 691806"/>
                      <a:gd name="connsiteX4" fmla="*/ 1179300 w 1249991"/>
                      <a:gd name="connsiteY4" fmla="*/ 96569 h 691806"/>
                      <a:gd name="connsiteX5" fmla="*/ 1249991 w 1249991"/>
                      <a:gd name="connsiteY5" fmla="*/ 470986 h 691806"/>
                      <a:gd name="connsiteX6" fmla="*/ 1111186 w 1249991"/>
                      <a:gd name="connsiteY6" fmla="*/ 635652 h 691806"/>
                      <a:gd name="connsiteX7" fmla="*/ 752957 w 1249991"/>
                      <a:gd name="connsiteY7" fmla="*/ 689460 h 691806"/>
                      <a:gd name="connsiteX8" fmla="*/ 357927 w 1249991"/>
                      <a:gd name="connsiteY8" fmla="*/ 667070 h 691806"/>
                      <a:gd name="connsiteX9" fmla="*/ 54848 w 1249991"/>
                      <a:gd name="connsiteY9" fmla="*/ 671660 h 691806"/>
                      <a:gd name="connsiteX10" fmla="*/ 1939 w 1249991"/>
                      <a:gd name="connsiteY10" fmla="*/ 294740 h 691806"/>
                      <a:gd name="connsiteX0" fmla="*/ 1939 w 1249991"/>
                      <a:gd name="connsiteY0" fmla="*/ 294740 h 691806"/>
                      <a:gd name="connsiteX1" fmla="*/ 317477 w 1249991"/>
                      <a:gd name="connsiteY1" fmla="*/ 149950 h 691806"/>
                      <a:gd name="connsiteX2" fmla="*/ 713344 w 1249991"/>
                      <a:gd name="connsiteY2" fmla="*/ 65721 h 691806"/>
                      <a:gd name="connsiteX3" fmla="*/ 1045792 w 1249991"/>
                      <a:gd name="connsiteY3" fmla="*/ 316 h 691806"/>
                      <a:gd name="connsiteX4" fmla="*/ 1179300 w 1249991"/>
                      <a:gd name="connsiteY4" fmla="*/ 96569 h 691806"/>
                      <a:gd name="connsiteX5" fmla="*/ 1249991 w 1249991"/>
                      <a:gd name="connsiteY5" fmla="*/ 470986 h 691806"/>
                      <a:gd name="connsiteX6" fmla="*/ 1111186 w 1249991"/>
                      <a:gd name="connsiteY6" fmla="*/ 635652 h 691806"/>
                      <a:gd name="connsiteX7" fmla="*/ 752957 w 1249991"/>
                      <a:gd name="connsiteY7" fmla="*/ 689460 h 691806"/>
                      <a:gd name="connsiteX8" fmla="*/ 357927 w 1249991"/>
                      <a:gd name="connsiteY8" fmla="*/ 667070 h 691806"/>
                      <a:gd name="connsiteX9" fmla="*/ 54848 w 1249991"/>
                      <a:gd name="connsiteY9" fmla="*/ 671660 h 691806"/>
                      <a:gd name="connsiteX10" fmla="*/ 1939 w 1249991"/>
                      <a:gd name="connsiteY10" fmla="*/ 294740 h 691806"/>
                      <a:gd name="connsiteX0" fmla="*/ 1939 w 1249991"/>
                      <a:gd name="connsiteY0" fmla="*/ 294740 h 701967"/>
                      <a:gd name="connsiteX1" fmla="*/ 317477 w 1249991"/>
                      <a:gd name="connsiteY1" fmla="*/ 149950 h 701967"/>
                      <a:gd name="connsiteX2" fmla="*/ 713344 w 1249991"/>
                      <a:gd name="connsiteY2" fmla="*/ 65721 h 701967"/>
                      <a:gd name="connsiteX3" fmla="*/ 1045792 w 1249991"/>
                      <a:gd name="connsiteY3" fmla="*/ 316 h 701967"/>
                      <a:gd name="connsiteX4" fmla="*/ 1179300 w 1249991"/>
                      <a:gd name="connsiteY4" fmla="*/ 96569 h 701967"/>
                      <a:gd name="connsiteX5" fmla="*/ 1249991 w 1249991"/>
                      <a:gd name="connsiteY5" fmla="*/ 470986 h 701967"/>
                      <a:gd name="connsiteX6" fmla="*/ 1111186 w 1249991"/>
                      <a:gd name="connsiteY6" fmla="*/ 635652 h 701967"/>
                      <a:gd name="connsiteX7" fmla="*/ 752957 w 1249991"/>
                      <a:gd name="connsiteY7" fmla="*/ 689460 h 701967"/>
                      <a:gd name="connsiteX8" fmla="*/ 375429 w 1249991"/>
                      <a:gd name="connsiteY8" fmla="*/ 690650 h 701967"/>
                      <a:gd name="connsiteX9" fmla="*/ 54848 w 1249991"/>
                      <a:gd name="connsiteY9" fmla="*/ 671660 h 701967"/>
                      <a:gd name="connsiteX10" fmla="*/ 1939 w 1249991"/>
                      <a:gd name="connsiteY10" fmla="*/ 294740 h 701967"/>
                      <a:gd name="connsiteX0" fmla="*/ 1939 w 1249991"/>
                      <a:gd name="connsiteY0" fmla="*/ 294740 h 696433"/>
                      <a:gd name="connsiteX1" fmla="*/ 317477 w 1249991"/>
                      <a:gd name="connsiteY1" fmla="*/ 149950 h 696433"/>
                      <a:gd name="connsiteX2" fmla="*/ 713344 w 1249991"/>
                      <a:gd name="connsiteY2" fmla="*/ 65721 h 696433"/>
                      <a:gd name="connsiteX3" fmla="*/ 1045792 w 1249991"/>
                      <a:gd name="connsiteY3" fmla="*/ 316 h 696433"/>
                      <a:gd name="connsiteX4" fmla="*/ 1179300 w 1249991"/>
                      <a:gd name="connsiteY4" fmla="*/ 96569 h 696433"/>
                      <a:gd name="connsiteX5" fmla="*/ 1249991 w 1249991"/>
                      <a:gd name="connsiteY5" fmla="*/ 470986 h 696433"/>
                      <a:gd name="connsiteX6" fmla="*/ 1111186 w 1249991"/>
                      <a:gd name="connsiteY6" fmla="*/ 635652 h 696433"/>
                      <a:gd name="connsiteX7" fmla="*/ 752957 w 1249991"/>
                      <a:gd name="connsiteY7" fmla="*/ 689460 h 696433"/>
                      <a:gd name="connsiteX8" fmla="*/ 375429 w 1249991"/>
                      <a:gd name="connsiteY8" fmla="*/ 690650 h 696433"/>
                      <a:gd name="connsiteX9" fmla="*/ 54848 w 1249991"/>
                      <a:gd name="connsiteY9" fmla="*/ 671660 h 696433"/>
                      <a:gd name="connsiteX10" fmla="*/ 1939 w 1249991"/>
                      <a:gd name="connsiteY10" fmla="*/ 294740 h 696433"/>
                      <a:gd name="connsiteX0" fmla="*/ 1939 w 1249991"/>
                      <a:gd name="connsiteY0" fmla="*/ 294740 h 696433"/>
                      <a:gd name="connsiteX1" fmla="*/ 317477 w 1249991"/>
                      <a:gd name="connsiteY1" fmla="*/ 149950 h 696433"/>
                      <a:gd name="connsiteX2" fmla="*/ 713344 w 1249991"/>
                      <a:gd name="connsiteY2" fmla="*/ 65721 h 696433"/>
                      <a:gd name="connsiteX3" fmla="*/ 1045792 w 1249991"/>
                      <a:gd name="connsiteY3" fmla="*/ 316 h 696433"/>
                      <a:gd name="connsiteX4" fmla="*/ 1179300 w 1249991"/>
                      <a:gd name="connsiteY4" fmla="*/ 96569 h 696433"/>
                      <a:gd name="connsiteX5" fmla="*/ 1249991 w 1249991"/>
                      <a:gd name="connsiteY5" fmla="*/ 470986 h 696433"/>
                      <a:gd name="connsiteX6" fmla="*/ 1111186 w 1249991"/>
                      <a:gd name="connsiteY6" fmla="*/ 635652 h 696433"/>
                      <a:gd name="connsiteX7" fmla="*/ 752957 w 1249991"/>
                      <a:gd name="connsiteY7" fmla="*/ 689460 h 696433"/>
                      <a:gd name="connsiteX8" fmla="*/ 375429 w 1249991"/>
                      <a:gd name="connsiteY8" fmla="*/ 690650 h 696433"/>
                      <a:gd name="connsiteX9" fmla="*/ 54848 w 1249991"/>
                      <a:gd name="connsiteY9" fmla="*/ 671660 h 696433"/>
                      <a:gd name="connsiteX10" fmla="*/ 1939 w 1249991"/>
                      <a:gd name="connsiteY10" fmla="*/ 294740 h 696433"/>
                      <a:gd name="connsiteX0" fmla="*/ 1939 w 1249991"/>
                      <a:gd name="connsiteY0" fmla="*/ 294740 h 704604"/>
                      <a:gd name="connsiteX1" fmla="*/ 317477 w 1249991"/>
                      <a:gd name="connsiteY1" fmla="*/ 149950 h 704604"/>
                      <a:gd name="connsiteX2" fmla="*/ 713344 w 1249991"/>
                      <a:gd name="connsiteY2" fmla="*/ 65721 h 704604"/>
                      <a:gd name="connsiteX3" fmla="*/ 1045792 w 1249991"/>
                      <a:gd name="connsiteY3" fmla="*/ 316 h 704604"/>
                      <a:gd name="connsiteX4" fmla="*/ 1179300 w 1249991"/>
                      <a:gd name="connsiteY4" fmla="*/ 96569 h 704604"/>
                      <a:gd name="connsiteX5" fmla="*/ 1249991 w 1249991"/>
                      <a:gd name="connsiteY5" fmla="*/ 470986 h 704604"/>
                      <a:gd name="connsiteX6" fmla="*/ 1111186 w 1249991"/>
                      <a:gd name="connsiteY6" fmla="*/ 635652 h 704604"/>
                      <a:gd name="connsiteX7" fmla="*/ 752957 w 1249991"/>
                      <a:gd name="connsiteY7" fmla="*/ 689460 h 704604"/>
                      <a:gd name="connsiteX8" fmla="*/ 377005 w 1249991"/>
                      <a:gd name="connsiteY8" fmla="*/ 703126 h 704604"/>
                      <a:gd name="connsiteX9" fmla="*/ 54848 w 1249991"/>
                      <a:gd name="connsiteY9" fmla="*/ 671660 h 704604"/>
                      <a:gd name="connsiteX10" fmla="*/ 1939 w 1249991"/>
                      <a:gd name="connsiteY10" fmla="*/ 294740 h 704604"/>
                      <a:gd name="connsiteX0" fmla="*/ 1939 w 1249991"/>
                      <a:gd name="connsiteY0" fmla="*/ 294740 h 704604"/>
                      <a:gd name="connsiteX1" fmla="*/ 317477 w 1249991"/>
                      <a:gd name="connsiteY1" fmla="*/ 149950 h 704604"/>
                      <a:gd name="connsiteX2" fmla="*/ 713344 w 1249991"/>
                      <a:gd name="connsiteY2" fmla="*/ 65721 h 704604"/>
                      <a:gd name="connsiteX3" fmla="*/ 1045792 w 1249991"/>
                      <a:gd name="connsiteY3" fmla="*/ 316 h 704604"/>
                      <a:gd name="connsiteX4" fmla="*/ 1179300 w 1249991"/>
                      <a:gd name="connsiteY4" fmla="*/ 96569 h 704604"/>
                      <a:gd name="connsiteX5" fmla="*/ 1249991 w 1249991"/>
                      <a:gd name="connsiteY5" fmla="*/ 470986 h 704604"/>
                      <a:gd name="connsiteX6" fmla="*/ 1111186 w 1249991"/>
                      <a:gd name="connsiteY6" fmla="*/ 635652 h 704604"/>
                      <a:gd name="connsiteX7" fmla="*/ 752957 w 1249991"/>
                      <a:gd name="connsiteY7" fmla="*/ 689460 h 704604"/>
                      <a:gd name="connsiteX8" fmla="*/ 377005 w 1249991"/>
                      <a:gd name="connsiteY8" fmla="*/ 703126 h 704604"/>
                      <a:gd name="connsiteX9" fmla="*/ 54848 w 1249991"/>
                      <a:gd name="connsiteY9" fmla="*/ 671660 h 704604"/>
                      <a:gd name="connsiteX10" fmla="*/ 1939 w 1249991"/>
                      <a:gd name="connsiteY10" fmla="*/ 294740 h 704604"/>
                      <a:gd name="connsiteX0" fmla="*/ 1370 w 1249422"/>
                      <a:gd name="connsiteY0" fmla="*/ 294740 h 704604"/>
                      <a:gd name="connsiteX1" fmla="*/ 316908 w 1249422"/>
                      <a:gd name="connsiteY1" fmla="*/ 149950 h 704604"/>
                      <a:gd name="connsiteX2" fmla="*/ 712775 w 1249422"/>
                      <a:gd name="connsiteY2" fmla="*/ 65721 h 704604"/>
                      <a:gd name="connsiteX3" fmla="*/ 1045223 w 1249422"/>
                      <a:gd name="connsiteY3" fmla="*/ 316 h 704604"/>
                      <a:gd name="connsiteX4" fmla="*/ 1178731 w 1249422"/>
                      <a:gd name="connsiteY4" fmla="*/ 96569 h 704604"/>
                      <a:gd name="connsiteX5" fmla="*/ 1249422 w 1249422"/>
                      <a:gd name="connsiteY5" fmla="*/ 470986 h 704604"/>
                      <a:gd name="connsiteX6" fmla="*/ 1110617 w 1249422"/>
                      <a:gd name="connsiteY6" fmla="*/ 635652 h 704604"/>
                      <a:gd name="connsiteX7" fmla="*/ 752388 w 1249422"/>
                      <a:gd name="connsiteY7" fmla="*/ 689460 h 704604"/>
                      <a:gd name="connsiteX8" fmla="*/ 376436 w 1249422"/>
                      <a:gd name="connsiteY8" fmla="*/ 703126 h 704604"/>
                      <a:gd name="connsiteX9" fmla="*/ 77903 w 1249422"/>
                      <a:gd name="connsiteY9" fmla="*/ 651728 h 704604"/>
                      <a:gd name="connsiteX10" fmla="*/ 1370 w 1249422"/>
                      <a:gd name="connsiteY10" fmla="*/ 294740 h 704604"/>
                      <a:gd name="connsiteX0" fmla="*/ 1370 w 1249422"/>
                      <a:gd name="connsiteY0" fmla="*/ 294740 h 704604"/>
                      <a:gd name="connsiteX1" fmla="*/ 316908 w 1249422"/>
                      <a:gd name="connsiteY1" fmla="*/ 149950 h 704604"/>
                      <a:gd name="connsiteX2" fmla="*/ 712775 w 1249422"/>
                      <a:gd name="connsiteY2" fmla="*/ 65721 h 704604"/>
                      <a:gd name="connsiteX3" fmla="*/ 1045223 w 1249422"/>
                      <a:gd name="connsiteY3" fmla="*/ 316 h 704604"/>
                      <a:gd name="connsiteX4" fmla="*/ 1178731 w 1249422"/>
                      <a:gd name="connsiteY4" fmla="*/ 96569 h 704604"/>
                      <a:gd name="connsiteX5" fmla="*/ 1249422 w 1249422"/>
                      <a:gd name="connsiteY5" fmla="*/ 470986 h 704604"/>
                      <a:gd name="connsiteX6" fmla="*/ 1110617 w 1249422"/>
                      <a:gd name="connsiteY6" fmla="*/ 635652 h 704604"/>
                      <a:gd name="connsiteX7" fmla="*/ 752388 w 1249422"/>
                      <a:gd name="connsiteY7" fmla="*/ 689460 h 704604"/>
                      <a:gd name="connsiteX8" fmla="*/ 376436 w 1249422"/>
                      <a:gd name="connsiteY8" fmla="*/ 703126 h 704604"/>
                      <a:gd name="connsiteX9" fmla="*/ 77903 w 1249422"/>
                      <a:gd name="connsiteY9" fmla="*/ 651728 h 704604"/>
                      <a:gd name="connsiteX10" fmla="*/ 1370 w 1249422"/>
                      <a:gd name="connsiteY10" fmla="*/ 294740 h 704604"/>
                      <a:gd name="connsiteX0" fmla="*/ 1655 w 1249707"/>
                      <a:gd name="connsiteY0" fmla="*/ 294740 h 704604"/>
                      <a:gd name="connsiteX1" fmla="*/ 317193 w 1249707"/>
                      <a:gd name="connsiteY1" fmla="*/ 149950 h 704604"/>
                      <a:gd name="connsiteX2" fmla="*/ 713060 w 1249707"/>
                      <a:gd name="connsiteY2" fmla="*/ 65721 h 704604"/>
                      <a:gd name="connsiteX3" fmla="*/ 1045508 w 1249707"/>
                      <a:gd name="connsiteY3" fmla="*/ 316 h 704604"/>
                      <a:gd name="connsiteX4" fmla="*/ 1179016 w 1249707"/>
                      <a:gd name="connsiteY4" fmla="*/ 96569 h 704604"/>
                      <a:gd name="connsiteX5" fmla="*/ 1249707 w 1249707"/>
                      <a:gd name="connsiteY5" fmla="*/ 470986 h 704604"/>
                      <a:gd name="connsiteX6" fmla="*/ 1110902 w 1249707"/>
                      <a:gd name="connsiteY6" fmla="*/ 635652 h 704604"/>
                      <a:gd name="connsiteX7" fmla="*/ 752673 w 1249707"/>
                      <a:gd name="connsiteY7" fmla="*/ 689460 h 704604"/>
                      <a:gd name="connsiteX8" fmla="*/ 376721 w 1249707"/>
                      <a:gd name="connsiteY8" fmla="*/ 703126 h 704604"/>
                      <a:gd name="connsiteX9" fmla="*/ 78188 w 1249707"/>
                      <a:gd name="connsiteY9" fmla="*/ 651728 h 704604"/>
                      <a:gd name="connsiteX10" fmla="*/ 1655 w 1249707"/>
                      <a:gd name="connsiteY10" fmla="*/ 294740 h 704604"/>
                      <a:gd name="connsiteX0" fmla="*/ 4065 w 1210991"/>
                      <a:gd name="connsiteY0" fmla="*/ 298389 h 704604"/>
                      <a:gd name="connsiteX1" fmla="*/ 278477 w 1210991"/>
                      <a:gd name="connsiteY1" fmla="*/ 149950 h 704604"/>
                      <a:gd name="connsiteX2" fmla="*/ 674344 w 1210991"/>
                      <a:gd name="connsiteY2" fmla="*/ 65721 h 704604"/>
                      <a:gd name="connsiteX3" fmla="*/ 1006792 w 1210991"/>
                      <a:gd name="connsiteY3" fmla="*/ 316 h 704604"/>
                      <a:gd name="connsiteX4" fmla="*/ 1140300 w 1210991"/>
                      <a:gd name="connsiteY4" fmla="*/ 96569 h 704604"/>
                      <a:gd name="connsiteX5" fmla="*/ 1210991 w 1210991"/>
                      <a:gd name="connsiteY5" fmla="*/ 470986 h 704604"/>
                      <a:gd name="connsiteX6" fmla="*/ 1072186 w 1210991"/>
                      <a:gd name="connsiteY6" fmla="*/ 635652 h 704604"/>
                      <a:gd name="connsiteX7" fmla="*/ 713957 w 1210991"/>
                      <a:gd name="connsiteY7" fmla="*/ 689460 h 704604"/>
                      <a:gd name="connsiteX8" fmla="*/ 338005 w 1210991"/>
                      <a:gd name="connsiteY8" fmla="*/ 703126 h 704604"/>
                      <a:gd name="connsiteX9" fmla="*/ 39472 w 1210991"/>
                      <a:gd name="connsiteY9" fmla="*/ 651728 h 704604"/>
                      <a:gd name="connsiteX10" fmla="*/ 4065 w 1210991"/>
                      <a:gd name="connsiteY10" fmla="*/ 298389 h 704604"/>
                      <a:gd name="connsiteX0" fmla="*/ 4065 w 1210991"/>
                      <a:gd name="connsiteY0" fmla="*/ 298396 h 704611"/>
                      <a:gd name="connsiteX1" fmla="*/ 290902 w 1210991"/>
                      <a:gd name="connsiteY1" fmla="*/ 156346 h 704611"/>
                      <a:gd name="connsiteX2" fmla="*/ 674344 w 1210991"/>
                      <a:gd name="connsiteY2" fmla="*/ 65728 h 704611"/>
                      <a:gd name="connsiteX3" fmla="*/ 1006792 w 1210991"/>
                      <a:gd name="connsiteY3" fmla="*/ 323 h 704611"/>
                      <a:gd name="connsiteX4" fmla="*/ 1140300 w 1210991"/>
                      <a:gd name="connsiteY4" fmla="*/ 96576 h 704611"/>
                      <a:gd name="connsiteX5" fmla="*/ 1210991 w 1210991"/>
                      <a:gd name="connsiteY5" fmla="*/ 470993 h 704611"/>
                      <a:gd name="connsiteX6" fmla="*/ 1072186 w 1210991"/>
                      <a:gd name="connsiteY6" fmla="*/ 635659 h 704611"/>
                      <a:gd name="connsiteX7" fmla="*/ 713957 w 1210991"/>
                      <a:gd name="connsiteY7" fmla="*/ 689467 h 704611"/>
                      <a:gd name="connsiteX8" fmla="*/ 338005 w 1210991"/>
                      <a:gd name="connsiteY8" fmla="*/ 703133 h 704611"/>
                      <a:gd name="connsiteX9" fmla="*/ 39472 w 1210991"/>
                      <a:gd name="connsiteY9" fmla="*/ 651735 h 704611"/>
                      <a:gd name="connsiteX10" fmla="*/ 4065 w 1210991"/>
                      <a:gd name="connsiteY10" fmla="*/ 298396 h 704611"/>
                      <a:gd name="connsiteX0" fmla="*/ 4065 w 1210991"/>
                      <a:gd name="connsiteY0" fmla="*/ 298262 h 704477"/>
                      <a:gd name="connsiteX1" fmla="*/ 290902 w 1210991"/>
                      <a:gd name="connsiteY1" fmla="*/ 156212 h 704477"/>
                      <a:gd name="connsiteX2" fmla="*/ 684497 w 1210991"/>
                      <a:gd name="connsiteY2" fmla="*/ 99975 h 704477"/>
                      <a:gd name="connsiteX3" fmla="*/ 1006792 w 1210991"/>
                      <a:gd name="connsiteY3" fmla="*/ 189 h 704477"/>
                      <a:gd name="connsiteX4" fmla="*/ 1140300 w 1210991"/>
                      <a:gd name="connsiteY4" fmla="*/ 96442 h 704477"/>
                      <a:gd name="connsiteX5" fmla="*/ 1210991 w 1210991"/>
                      <a:gd name="connsiteY5" fmla="*/ 470859 h 704477"/>
                      <a:gd name="connsiteX6" fmla="*/ 1072186 w 1210991"/>
                      <a:gd name="connsiteY6" fmla="*/ 635525 h 704477"/>
                      <a:gd name="connsiteX7" fmla="*/ 713957 w 1210991"/>
                      <a:gd name="connsiteY7" fmla="*/ 689333 h 704477"/>
                      <a:gd name="connsiteX8" fmla="*/ 338005 w 1210991"/>
                      <a:gd name="connsiteY8" fmla="*/ 702999 h 704477"/>
                      <a:gd name="connsiteX9" fmla="*/ 39472 w 1210991"/>
                      <a:gd name="connsiteY9" fmla="*/ 651601 h 704477"/>
                      <a:gd name="connsiteX10" fmla="*/ 4065 w 1210991"/>
                      <a:gd name="connsiteY10" fmla="*/ 298262 h 704477"/>
                      <a:gd name="connsiteX0" fmla="*/ 5613 w 1203614"/>
                      <a:gd name="connsiteY0" fmla="*/ 299935 h 704477"/>
                      <a:gd name="connsiteX1" fmla="*/ 283525 w 1203614"/>
                      <a:gd name="connsiteY1" fmla="*/ 156212 h 704477"/>
                      <a:gd name="connsiteX2" fmla="*/ 677120 w 1203614"/>
                      <a:gd name="connsiteY2" fmla="*/ 99975 h 704477"/>
                      <a:gd name="connsiteX3" fmla="*/ 999415 w 1203614"/>
                      <a:gd name="connsiteY3" fmla="*/ 189 h 704477"/>
                      <a:gd name="connsiteX4" fmla="*/ 1132923 w 1203614"/>
                      <a:gd name="connsiteY4" fmla="*/ 96442 h 704477"/>
                      <a:gd name="connsiteX5" fmla="*/ 1203614 w 1203614"/>
                      <a:gd name="connsiteY5" fmla="*/ 470859 h 704477"/>
                      <a:gd name="connsiteX6" fmla="*/ 1064809 w 1203614"/>
                      <a:gd name="connsiteY6" fmla="*/ 635525 h 704477"/>
                      <a:gd name="connsiteX7" fmla="*/ 706580 w 1203614"/>
                      <a:gd name="connsiteY7" fmla="*/ 689333 h 704477"/>
                      <a:gd name="connsiteX8" fmla="*/ 330628 w 1203614"/>
                      <a:gd name="connsiteY8" fmla="*/ 702999 h 704477"/>
                      <a:gd name="connsiteX9" fmla="*/ 32095 w 1203614"/>
                      <a:gd name="connsiteY9" fmla="*/ 651601 h 704477"/>
                      <a:gd name="connsiteX10" fmla="*/ 5613 w 1203614"/>
                      <a:gd name="connsiteY10" fmla="*/ 299935 h 704477"/>
                      <a:gd name="connsiteX0" fmla="*/ 5613 w 1203614"/>
                      <a:gd name="connsiteY0" fmla="*/ 299939 h 704481"/>
                      <a:gd name="connsiteX1" fmla="*/ 294027 w 1203614"/>
                      <a:gd name="connsiteY1" fmla="*/ 170364 h 704481"/>
                      <a:gd name="connsiteX2" fmla="*/ 677120 w 1203614"/>
                      <a:gd name="connsiteY2" fmla="*/ 99979 h 704481"/>
                      <a:gd name="connsiteX3" fmla="*/ 999415 w 1203614"/>
                      <a:gd name="connsiteY3" fmla="*/ 193 h 704481"/>
                      <a:gd name="connsiteX4" fmla="*/ 1132923 w 1203614"/>
                      <a:gd name="connsiteY4" fmla="*/ 96446 h 704481"/>
                      <a:gd name="connsiteX5" fmla="*/ 1203614 w 1203614"/>
                      <a:gd name="connsiteY5" fmla="*/ 470863 h 704481"/>
                      <a:gd name="connsiteX6" fmla="*/ 1064809 w 1203614"/>
                      <a:gd name="connsiteY6" fmla="*/ 635529 h 704481"/>
                      <a:gd name="connsiteX7" fmla="*/ 706580 w 1203614"/>
                      <a:gd name="connsiteY7" fmla="*/ 689337 h 704481"/>
                      <a:gd name="connsiteX8" fmla="*/ 330628 w 1203614"/>
                      <a:gd name="connsiteY8" fmla="*/ 703003 h 704481"/>
                      <a:gd name="connsiteX9" fmla="*/ 32095 w 1203614"/>
                      <a:gd name="connsiteY9" fmla="*/ 651605 h 704481"/>
                      <a:gd name="connsiteX10" fmla="*/ 5613 w 1203614"/>
                      <a:gd name="connsiteY10" fmla="*/ 299939 h 704481"/>
                      <a:gd name="connsiteX0" fmla="*/ 5613 w 1203614"/>
                      <a:gd name="connsiteY0" fmla="*/ 299939 h 704481"/>
                      <a:gd name="connsiteX1" fmla="*/ 294027 w 1203614"/>
                      <a:gd name="connsiteY1" fmla="*/ 170364 h 704481"/>
                      <a:gd name="connsiteX2" fmla="*/ 677120 w 1203614"/>
                      <a:gd name="connsiteY2" fmla="*/ 99979 h 704481"/>
                      <a:gd name="connsiteX3" fmla="*/ 999415 w 1203614"/>
                      <a:gd name="connsiteY3" fmla="*/ 193 h 704481"/>
                      <a:gd name="connsiteX4" fmla="*/ 1132923 w 1203614"/>
                      <a:gd name="connsiteY4" fmla="*/ 96446 h 704481"/>
                      <a:gd name="connsiteX5" fmla="*/ 1203614 w 1203614"/>
                      <a:gd name="connsiteY5" fmla="*/ 470863 h 704481"/>
                      <a:gd name="connsiteX6" fmla="*/ 1064809 w 1203614"/>
                      <a:gd name="connsiteY6" fmla="*/ 635529 h 704481"/>
                      <a:gd name="connsiteX7" fmla="*/ 706580 w 1203614"/>
                      <a:gd name="connsiteY7" fmla="*/ 689337 h 704481"/>
                      <a:gd name="connsiteX8" fmla="*/ 330628 w 1203614"/>
                      <a:gd name="connsiteY8" fmla="*/ 703003 h 704481"/>
                      <a:gd name="connsiteX9" fmla="*/ 32095 w 1203614"/>
                      <a:gd name="connsiteY9" fmla="*/ 651605 h 704481"/>
                      <a:gd name="connsiteX10" fmla="*/ 5613 w 1203614"/>
                      <a:gd name="connsiteY10" fmla="*/ 299939 h 704481"/>
                      <a:gd name="connsiteX0" fmla="*/ 5613 w 1203614"/>
                      <a:gd name="connsiteY0" fmla="*/ 299939 h 704481"/>
                      <a:gd name="connsiteX1" fmla="*/ 294027 w 1203614"/>
                      <a:gd name="connsiteY1" fmla="*/ 170364 h 704481"/>
                      <a:gd name="connsiteX2" fmla="*/ 677120 w 1203614"/>
                      <a:gd name="connsiteY2" fmla="*/ 99979 h 704481"/>
                      <a:gd name="connsiteX3" fmla="*/ 999415 w 1203614"/>
                      <a:gd name="connsiteY3" fmla="*/ 193 h 704481"/>
                      <a:gd name="connsiteX4" fmla="*/ 1132923 w 1203614"/>
                      <a:gd name="connsiteY4" fmla="*/ 96446 h 704481"/>
                      <a:gd name="connsiteX5" fmla="*/ 1203614 w 1203614"/>
                      <a:gd name="connsiteY5" fmla="*/ 470863 h 704481"/>
                      <a:gd name="connsiteX6" fmla="*/ 1064809 w 1203614"/>
                      <a:gd name="connsiteY6" fmla="*/ 635529 h 704481"/>
                      <a:gd name="connsiteX7" fmla="*/ 706580 w 1203614"/>
                      <a:gd name="connsiteY7" fmla="*/ 689337 h 704481"/>
                      <a:gd name="connsiteX8" fmla="*/ 330628 w 1203614"/>
                      <a:gd name="connsiteY8" fmla="*/ 703003 h 704481"/>
                      <a:gd name="connsiteX9" fmla="*/ 32095 w 1203614"/>
                      <a:gd name="connsiteY9" fmla="*/ 651605 h 704481"/>
                      <a:gd name="connsiteX10" fmla="*/ 5613 w 1203614"/>
                      <a:gd name="connsiteY10" fmla="*/ 299939 h 704481"/>
                      <a:gd name="connsiteX0" fmla="*/ 5613 w 1203614"/>
                      <a:gd name="connsiteY0" fmla="*/ 299939 h 704481"/>
                      <a:gd name="connsiteX1" fmla="*/ 294027 w 1203614"/>
                      <a:gd name="connsiteY1" fmla="*/ 170364 h 704481"/>
                      <a:gd name="connsiteX2" fmla="*/ 677120 w 1203614"/>
                      <a:gd name="connsiteY2" fmla="*/ 99979 h 704481"/>
                      <a:gd name="connsiteX3" fmla="*/ 999415 w 1203614"/>
                      <a:gd name="connsiteY3" fmla="*/ 193 h 704481"/>
                      <a:gd name="connsiteX4" fmla="*/ 1132923 w 1203614"/>
                      <a:gd name="connsiteY4" fmla="*/ 96446 h 704481"/>
                      <a:gd name="connsiteX5" fmla="*/ 1203614 w 1203614"/>
                      <a:gd name="connsiteY5" fmla="*/ 470863 h 704481"/>
                      <a:gd name="connsiteX6" fmla="*/ 1064809 w 1203614"/>
                      <a:gd name="connsiteY6" fmla="*/ 635529 h 704481"/>
                      <a:gd name="connsiteX7" fmla="*/ 706580 w 1203614"/>
                      <a:gd name="connsiteY7" fmla="*/ 689337 h 704481"/>
                      <a:gd name="connsiteX8" fmla="*/ 330628 w 1203614"/>
                      <a:gd name="connsiteY8" fmla="*/ 703003 h 704481"/>
                      <a:gd name="connsiteX9" fmla="*/ 32095 w 1203614"/>
                      <a:gd name="connsiteY9" fmla="*/ 651605 h 704481"/>
                      <a:gd name="connsiteX10" fmla="*/ 5613 w 1203614"/>
                      <a:gd name="connsiteY10" fmla="*/ 299939 h 704481"/>
                      <a:gd name="connsiteX0" fmla="*/ 1991 w 1199992"/>
                      <a:gd name="connsiteY0" fmla="*/ 299939 h 704481"/>
                      <a:gd name="connsiteX1" fmla="*/ 290405 w 1199992"/>
                      <a:gd name="connsiteY1" fmla="*/ 170364 h 704481"/>
                      <a:gd name="connsiteX2" fmla="*/ 673498 w 1199992"/>
                      <a:gd name="connsiteY2" fmla="*/ 99979 h 704481"/>
                      <a:gd name="connsiteX3" fmla="*/ 995793 w 1199992"/>
                      <a:gd name="connsiteY3" fmla="*/ 193 h 704481"/>
                      <a:gd name="connsiteX4" fmla="*/ 1129301 w 1199992"/>
                      <a:gd name="connsiteY4" fmla="*/ 96446 h 704481"/>
                      <a:gd name="connsiteX5" fmla="*/ 1199992 w 1199992"/>
                      <a:gd name="connsiteY5" fmla="*/ 470863 h 704481"/>
                      <a:gd name="connsiteX6" fmla="*/ 1061187 w 1199992"/>
                      <a:gd name="connsiteY6" fmla="*/ 635529 h 704481"/>
                      <a:gd name="connsiteX7" fmla="*/ 702958 w 1199992"/>
                      <a:gd name="connsiteY7" fmla="*/ 689337 h 704481"/>
                      <a:gd name="connsiteX8" fmla="*/ 327006 w 1199992"/>
                      <a:gd name="connsiteY8" fmla="*/ 703003 h 704481"/>
                      <a:gd name="connsiteX9" fmla="*/ 28473 w 1199992"/>
                      <a:gd name="connsiteY9" fmla="*/ 651605 h 704481"/>
                      <a:gd name="connsiteX10" fmla="*/ 1991 w 1199992"/>
                      <a:gd name="connsiteY10" fmla="*/ 299939 h 704481"/>
                      <a:gd name="connsiteX0" fmla="*/ 1991 w 1205954"/>
                      <a:gd name="connsiteY0" fmla="*/ 299939 h 704407"/>
                      <a:gd name="connsiteX1" fmla="*/ 290405 w 1205954"/>
                      <a:gd name="connsiteY1" fmla="*/ 170364 h 704407"/>
                      <a:gd name="connsiteX2" fmla="*/ 673498 w 1205954"/>
                      <a:gd name="connsiteY2" fmla="*/ 99979 h 704407"/>
                      <a:gd name="connsiteX3" fmla="*/ 995793 w 1205954"/>
                      <a:gd name="connsiteY3" fmla="*/ 193 h 704407"/>
                      <a:gd name="connsiteX4" fmla="*/ 1129301 w 1205954"/>
                      <a:gd name="connsiteY4" fmla="*/ 96446 h 704407"/>
                      <a:gd name="connsiteX5" fmla="*/ 1199992 w 1205954"/>
                      <a:gd name="connsiteY5" fmla="*/ 470863 h 704407"/>
                      <a:gd name="connsiteX6" fmla="*/ 1148865 w 1205954"/>
                      <a:gd name="connsiteY6" fmla="*/ 639784 h 704407"/>
                      <a:gd name="connsiteX7" fmla="*/ 702958 w 1205954"/>
                      <a:gd name="connsiteY7" fmla="*/ 689337 h 704407"/>
                      <a:gd name="connsiteX8" fmla="*/ 327006 w 1205954"/>
                      <a:gd name="connsiteY8" fmla="*/ 703003 h 704407"/>
                      <a:gd name="connsiteX9" fmla="*/ 28473 w 1205954"/>
                      <a:gd name="connsiteY9" fmla="*/ 651605 h 704407"/>
                      <a:gd name="connsiteX10" fmla="*/ 1991 w 1205954"/>
                      <a:gd name="connsiteY10" fmla="*/ 299939 h 704407"/>
                      <a:gd name="connsiteX0" fmla="*/ 1991 w 1219848"/>
                      <a:gd name="connsiteY0" fmla="*/ 299939 h 704407"/>
                      <a:gd name="connsiteX1" fmla="*/ 290405 w 1219848"/>
                      <a:gd name="connsiteY1" fmla="*/ 170364 h 704407"/>
                      <a:gd name="connsiteX2" fmla="*/ 673498 w 1219848"/>
                      <a:gd name="connsiteY2" fmla="*/ 99979 h 704407"/>
                      <a:gd name="connsiteX3" fmla="*/ 995793 w 1219848"/>
                      <a:gd name="connsiteY3" fmla="*/ 193 h 704407"/>
                      <a:gd name="connsiteX4" fmla="*/ 1129301 w 1219848"/>
                      <a:gd name="connsiteY4" fmla="*/ 96446 h 704407"/>
                      <a:gd name="connsiteX5" fmla="*/ 1199992 w 1219848"/>
                      <a:gd name="connsiteY5" fmla="*/ 470863 h 704407"/>
                      <a:gd name="connsiteX6" fmla="*/ 1148865 w 1219848"/>
                      <a:gd name="connsiteY6" fmla="*/ 639784 h 704407"/>
                      <a:gd name="connsiteX7" fmla="*/ 702958 w 1219848"/>
                      <a:gd name="connsiteY7" fmla="*/ 689337 h 704407"/>
                      <a:gd name="connsiteX8" fmla="*/ 327006 w 1219848"/>
                      <a:gd name="connsiteY8" fmla="*/ 703003 h 704407"/>
                      <a:gd name="connsiteX9" fmla="*/ 28473 w 1219848"/>
                      <a:gd name="connsiteY9" fmla="*/ 651605 h 704407"/>
                      <a:gd name="connsiteX10" fmla="*/ 1991 w 1219848"/>
                      <a:gd name="connsiteY10" fmla="*/ 299939 h 704407"/>
                      <a:gd name="connsiteX0" fmla="*/ 1991 w 1205585"/>
                      <a:gd name="connsiteY0" fmla="*/ 299939 h 706652"/>
                      <a:gd name="connsiteX1" fmla="*/ 290405 w 1205585"/>
                      <a:gd name="connsiteY1" fmla="*/ 170364 h 706652"/>
                      <a:gd name="connsiteX2" fmla="*/ 673498 w 1205585"/>
                      <a:gd name="connsiteY2" fmla="*/ 99979 h 706652"/>
                      <a:gd name="connsiteX3" fmla="*/ 995793 w 1205585"/>
                      <a:gd name="connsiteY3" fmla="*/ 193 h 706652"/>
                      <a:gd name="connsiteX4" fmla="*/ 1129301 w 1205585"/>
                      <a:gd name="connsiteY4" fmla="*/ 96446 h 706652"/>
                      <a:gd name="connsiteX5" fmla="*/ 1199992 w 1205585"/>
                      <a:gd name="connsiteY5" fmla="*/ 470863 h 706652"/>
                      <a:gd name="connsiteX6" fmla="*/ 1148865 w 1205585"/>
                      <a:gd name="connsiteY6" fmla="*/ 639784 h 706652"/>
                      <a:gd name="connsiteX7" fmla="*/ 709958 w 1205585"/>
                      <a:gd name="connsiteY7" fmla="*/ 698769 h 706652"/>
                      <a:gd name="connsiteX8" fmla="*/ 327006 w 1205585"/>
                      <a:gd name="connsiteY8" fmla="*/ 703003 h 706652"/>
                      <a:gd name="connsiteX9" fmla="*/ 28473 w 1205585"/>
                      <a:gd name="connsiteY9" fmla="*/ 651605 h 706652"/>
                      <a:gd name="connsiteX10" fmla="*/ 1991 w 1205585"/>
                      <a:gd name="connsiteY10" fmla="*/ 299939 h 706652"/>
                      <a:gd name="connsiteX0" fmla="*/ 1991 w 1205042"/>
                      <a:gd name="connsiteY0" fmla="*/ 299939 h 716481"/>
                      <a:gd name="connsiteX1" fmla="*/ 290405 w 1205042"/>
                      <a:gd name="connsiteY1" fmla="*/ 170364 h 716481"/>
                      <a:gd name="connsiteX2" fmla="*/ 673498 w 1205042"/>
                      <a:gd name="connsiteY2" fmla="*/ 99979 h 716481"/>
                      <a:gd name="connsiteX3" fmla="*/ 995793 w 1205042"/>
                      <a:gd name="connsiteY3" fmla="*/ 193 h 716481"/>
                      <a:gd name="connsiteX4" fmla="*/ 1129301 w 1205042"/>
                      <a:gd name="connsiteY4" fmla="*/ 96446 h 716481"/>
                      <a:gd name="connsiteX5" fmla="*/ 1199992 w 1205042"/>
                      <a:gd name="connsiteY5" fmla="*/ 470863 h 716481"/>
                      <a:gd name="connsiteX6" fmla="*/ 1148865 w 1205042"/>
                      <a:gd name="connsiteY6" fmla="*/ 639784 h 716481"/>
                      <a:gd name="connsiteX7" fmla="*/ 720460 w 1205042"/>
                      <a:gd name="connsiteY7" fmla="*/ 712918 h 716481"/>
                      <a:gd name="connsiteX8" fmla="*/ 327006 w 1205042"/>
                      <a:gd name="connsiteY8" fmla="*/ 703003 h 716481"/>
                      <a:gd name="connsiteX9" fmla="*/ 28473 w 1205042"/>
                      <a:gd name="connsiteY9" fmla="*/ 651605 h 716481"/>
                      <a:gd name="connsiteX10" fmla="*/ 1991 w 1205042"/>
                      <a:gd name="connsiteY10" fmla="*/ 299939 h 716481"/>
                      <a:gd name="connsiteX0" fmla="*/ 1991 w 1205889"/>
                      <a:gd name="connsiteY0" fmla="*/ 299939 h 724626"/>
                      <a:gd name="connsiteX1" fmla="*/ 290405 w 1205889"/>
                      <a:gd name="connsiteY1" fmla="*/ 170364 h 724626"/>
                      <a:gd name="connsiteX2" fmla="*/ 673498 w 1205889"/>
                      <a:gd name="connsiteY2" fmla="*/ 99979 h 724626"/>
                      <a:gd name="connsiteX3" fmla="*/ 995793 w 1205889"/>
                      <a:gd name="connsiteY3" fmla="*/ 193 h 724626"/>
                      <a:gd name="connsiteX4" fmla="*/ 1129301 w 1205889"/>
                      <a:gd name="connsiteY4" fmla="*/ 96446 h 724626"/>
                      <a:gd name="connsiteX5" fmla="*/ 1199992 w 1205889"/>
                      <a:gd name="connsiteY5" fmla="*/ 470863 h 724626"/>
                      <a:gd name="connsiteX6" fmla="*/ 1148865 w 1205889"/>
                      <a:gd name="connsiteY6" fmla="*/ 639784 h 724626"/>
                      <a:gd name="connsiteX7" fmla="*/ 704185 w 1205889"/>
                      <a:gd name="connsiteY7" fmla="*/ 722048 h 724626"/>
                      <a:gd name="connsiteX8" fmla="*/ 327006 w 1205889"/>
                      <a:gd name="connsiteY8" fmla="*/ 703003 h 724626"/>
                      <a:gd name="connsiteX9" fmla="*/ 28473 w 1205889"/>
                      <a:gd name="connsiteY9" fmla="*/ 651605 h 724626"/>
                      <a:gd name="connsiteX10" fmla="*/ 1991 w 1205889"/>
                      <a:gd name="connsiteY10" fmla="*/ 299939 h 724626"/>
                      <a:gd name="connsiteX0" fmla="*/ 1991 w 1205889"/>
                      <a:gd name="connsiteY0" fmla="*/ 299939 h 727576"/>
                      <a:gd name="connsiteX1" fmla="*/ 290405 w 1205889"/>
                      <a:gd name="connsiteY1" fmla="*/ 170364 h 727576"/>
                      <a:gd name="connsiteX2" fmla="*/ 673498 w 1205889"/>
                      <a:gd name="connsiteY2" fmla="*/ 99979 h 727576"/>
                      <a:gd name="connsiteX3" fmla="*/ 995793 w 1205889"/>
                      <a:gd name="connsiteY3" fmla="*/ 193 h 727576"/>
                      <a:gd name="connsiteX4" fmla="*/ 1129301 w 1205889"/>
                      <a:gd name="connsiteY4" fmla="*/ 96446 h 727576"/>
                      <a:gd name="connsiteX5" fmla="*/ 1199992 w 1205889"/>
                      <a:gd name="connsiteY5" fmla="*/ 470863 h 727576"/>
                      <a:gd name="connsiteX6" fmla="*/ 1148865 w 1205889"/>
                      <a:gd name="connsiteY6" fmla="*/ 639784 h 727576"/>
                      <a:gd name="connsiteX7" fmla="*/ 704185 w 1205889"/>
                      <a:gd name="connsiteY7" fmla="*/ 722048 h 727576"/>
                      <a:gd name="connsiteX8" fmla="*/ 337507 w 1205889"/>
                      <a:gd name="connsiteY8" fmla="*/ 717150 h 727576"/>
                      <a:gd name="connsiteX9" fmla="*/ 28473 w 1205889"/>
                      <a:gd name="connsiteY9" fmla="*/ 651605 h 727576"/>
                      <a:gd name="connsiteX10" fmla="*/ 1991 w 1205889"/>
                      <a:gd name="connsiteY10" fmla="*/ 299939 h 727576"/>
                      <a:gd name="connsiteX0" fmla="*/ 1991 w 1212681"/>
                      <a:gd name="connsiteY0" fmla="*/ 299939 h 727678"/>
                      <a:gd name="connsiteX1" fmla="*/ 290405 w 1212681"/>
                      <a:gd name="connsiteY1" fmla="*/ 170364 h 727678"/>
                      <a:gd name="connsiteX2" fmla="*/ 673498 w 1212681"/>
                      <a:gd name="connsiteY2" fmla="*/ 99979 h 727678"/>
                      <a:gd name="connsiteX3" fmla="*/ 995793 w 1212681"/>
                      <a:gd name="connsiteY3" fmla="*/ 193 h 727678"/>
                      <a:gd name="connsiteX4" fmla="*/ 1129301 w 1212681"/>
                      <a:gd name="connsiteY4" fmla="*/ 96446 h 727678"/>
                      <a:gd name="connsiteX5" fmla="*/ 1199992 w 1212681"/>
                      <a:gd name="connsiteY5" fmla="*/ 470863 h 727678"/>
                      <a:gd name="connsiteX6" fmla="*/ 1163215 w 1212681"/>
                      <a:gd name="connsiteY6" fmla="*/ 638414 h 727678"/>
                      <a:gd name="connsiteX7" fmla="*/ 704185 w 1212681"/>
                      <a:gd name="connsiteY7" fmla="*/ 722048 h 727678"/>
                      <a:gd name="connsiteX8" fmla="*/ 337507 w 1212681"/>
                      <a:gd name="connsiteY8" fmla="*/ 717150 h 727678"/>
                      <a:gd name="connsiteX9" fmla="*/ 28473 w 1212681"/>
                      <a:gd name="connsiteY9" fmla="*/ 651605 h 727678"/>
                      <a:gd name="connsiteX10" fmla="*/ 1991 w 1212681"/>
                      <a:gd name="connsiteY10" fmla="*/ 299939 h 727678"/>
                      <a:gd name="connsiteX0" fmla="*/ 1991 w 1204945"/>
                      <a:gd name="connsiteY0" fmla="*/ 299939 h 727678"/>
                      <a:gd name="connsiteX1" fmla="*/ 290405 w 1204945"/>
                      <a:gd name="connsiteY1" fmla="*/ 170364 h 727678"/>
                      <a:gd name="connsiteX2" fmla="*/ 673498 w 1204945"/>
                      <a:gd name="connsiteY2" fmla="*/ 99979 h 727678"/>
                      <a:gd name="connsiteX3" fmla="*/ 995793 w 1204945"/>
                      <a:gd name="connsiteY3" fmla="*/ 193 h 727678"/>
                      <a:gd name="connsiteX4" fmla="*/ 1129301 w 1204945"/>
                      <a:gd name="connsiteY4" fmla="*/ 96446 h 727678"/>
                      <a:gd name="connsiteX5" fmla="*/ 1199992 w 1204945"/>
                      <a:gd name="connsiteY5" fmla="*/ 470863 h 727678"/>
                      <a:gd name="connsiteX6" fmla="*/ 1163215 w 1204945"/>
                      <a:gd name="connsiteY6" fmla="*/ 638414 h 727678"/>
                      <a:gd name="connsiteX7" fmla="*/ 704185 w 1204945"/>
                      <a:gd name="connsiteY7" fmla="*/ 722048 h 727678"/>
                      <a:gd name="connsiteX8" fmla="*/ 337507 w 1204945"/>
                      <a:gd name="connsiteY8" fmla="*/ 717150 h 727678"/>
                      <a:gd name="connsiteX9" fmla="*/ 28473 w 1204945"/>
                      <a:gd name="connsiteY9" fmla="*/ 651605 h 727678"/>
                      <a:gd name="connsiteX10" fmla="*/ 1991 w 1204945"/>
                      <a:gd name="connsiteY10" fmla="*/ 299939 h 727678"/>
                      <a:gd name="connsiteX0" fmla="*/ 1991 w 1213579"/>
                      <a:gd name="connsiteY0" fmla="*/ 299939 h 727678"/>
                      <a:gd name="connsiteX1" fmla="*/ 290405 w 1213579"/>
                      <a:gd name="connsiteY1" fmla="*/ 170364 h 727678"/>
                      <a:gd name="connsiteX2" fmla="*/ 673498 w 1213579"/>
                      <a:gd name="connsiteY2" fmla="*/ 99979 h 727678"/>
                      <a:gd name="connsiteX3" fmla="*/ 995793 w 1213579"/>
                      <a:gd name="connsiteY3" fmla="*/ 193 h 727678"/>
                      <a:gd name="connsiteX4" fmla="*/ 1129301 w 1213579"/>
                      <a:gd name="connsiteY4" fmla="*/ 96446 h 727678"/>
                      <a:gd name="connsiteX5" fmla="*/ 1199992 w 1213579"/>
                      <a:gd name="connsiteY5" fmla="*/ 470863 h 727678"/>
                      <a:gd name="connsiteX6" fmla="*/ 1163215 w 1213579"/>
                      <a:gd name="connsiteY6" fmla="*/ 638414 h 727678"/>
                      <a:gd name="connsiteX7" fmla="*/ 704185 w 1213579"/>
                      <a:gd name="connsiteY7" fmla="*/ 722048 h 727678"/>
                      <a:gd name="connsiteX8" fmla="*/ 337507 w 1213579"/>
                      <a:gd name="connsiteY8" fmla="*/ 717150 h 727678"/>
                      <a:gd name="connsiteX9" fmla="*/ 28473 w 1213579"/>
                      <a:gd name="connsiteY9" fmla="*/ 651605 h 727678"/>
                      <a:gd name="connsiteX10" fmla="*/ 1991 w 1213579"/>
                      <a:gd name="connsiteY10" fmla="*/ 299939 h 727678"/>
                      <a:gd name="connsiteX0" fmla="*/ 1991 w 1199992"/>
                      <a:gd name="connsiteY0" fmla="*/ 299939 h 727678"/>
                      <a:gd name="connsiteX1" fmla="*/ 290405 w 1199992"/>
                      <a:gd name="connsiteY1" fmla="*/ 170364 h 727678"/>
                      <a:gd name="connsiteX2" fmla="*/ 673498 w 1199992"/>
                      <a:gd name="connsiteY2" fmla="*/ 99979 h 727678"/>
                      <a:gd name="connsiteX3" fmla="*/ 995793 w 1199992"/>
                      <a:gd name="connsiteY3" fmla="*/ 193 h 727678"/>
                      <a:gd name="connsiteX4" fmla="*/ 1129301 w 1199992"/>
                      <a:gd name="connsiteY4" fmla="*/ 96446 h 727678"/>
                      <a:gd name="connsiteX5" fmla="*/ 1199992 w 1199992"/>
                      <a:gd name="connsiteY5" fmla="*/ 470863 h 727678"/>
                      <a:gd name="connsiteX6" fmla="*/ 1163215 w 1199992"/>
                      <a:gd name="connsiteY6" fmla="*/ 638414 h 727678"/>
                      <a:gd name="connsiteX7" fmla="*/ 704185 w 1199992"/>
                      <a:gd name="connsiteY7" fmla="*/ 722048 h 727678"/>
                      <a:gd name="connsiteX8" fmla="*/ 337507 w 1199992"/>
                      <a:gd name="connsiteY8" fmla="*/ 717150 h 727678"/>
                      <a:gd name="connsiteX9" fmla="*/ 28473 w 1199992"/>
                      <a:gd name="connsiteY9" fmla="*/ 651605 h 727678"/>
                      <a:gd name="connsiteX10" fmla="*/ 1991 w 1199992"/>
                      <a:gd name="connsiteY10" fmla="*/ 299939 h 727678"/>
                      <a:gd name="connsiteX0" fmla="*/ 1991 w 1200058"/>
                      <a:gd name="connsiteY0" fmla="*/ 299939 h 727678"/>
                      <a:gd name="connsiteX1" fmla="*/ 290405 w 1200058"/>
                      <a:gd name="connsiteY1" fmla="*/ 170364 h 727678"/>
                      <a:gd name="connsiteX2" fmla="*/ 673498 w 1200058"/>
                      <a:gd name="connsiteY2" fmla="*/ 99979 h 727678"/>
                      <a:gd name="connsiteX3" fmla="*/ 995793 w 1200058"/>
                      <a:gd name="connsiteY3" fmla="*/ 193 h 727678"/>
                      <a:gd name="connsiteX4" fmla="*/ 1129301 w 1200058"/>
                      <a:gd name="connsiteY4" fmla="*/ 96446 h 727678"/>
                      <a:gd name="connsiteX5" fmla="*/ 1199992 w 1200058"/>
                      <a:gd name="connsiteY5" fmla="*/ 470863 h 727678"/>
                      <a:gd name="connsiteX6" fmla="*/ 1163215 w 1200058"/>
                      <a:gd name="connsiteY6" fmla="*/ 638414 h 727678"/>
                      <a:gd name="connsiteX7" fmla="*/ 704185 w 1200058"/>
                      <a:gd name="connsiteY7" fmla="*/ 722048 h 727678"/>
                      <a:gd name="connsiteX8" fmla="*/ 337507 w 1200058"/>
                      <a:gd name="connsiteY8" fmla="*/ 717150 h 727678"/>
                      <a:gd name="connsiteX9" fmla="*/ 28473 w 1200058"/>
                      <a:gd name="connsiteY9" fmla="*/ 651605 h 727678"/>
                      <a:gd name="connsiteX10" fmla="*/ 1991 w 1200058"/>
                      <a:gd name="connsiteY10" fmla="*/ 299939 h 727678"/>
                      <a:gd name="connsiteX0" fmla="*/ 1991 w 1215595"/>
                      <a:gd name="connsiteY0" fmla="*/ 299939 h 727678"/>
                      <a:gd name="connsiteX1" fmla="*/ 290405 w 1215595"/>
                      <a:gd name="connsiteY1" fmla="*/ 170364 h 727678"/>
                      <a:gd name="connsiteX2" fmla="*/ 673498 w 1215595"/>
                      <a:gd name="connsiteY2" fmla="*/ 99979 h 727678"/>
                      <a:gd name="connsiteX3" fmla="*/ 995793 w 1215595"/>
                      <a:gd name="connsiteY3" fmla="*/ 193 h 727678"/>
                      <a:gd name="connsiteX4" fmla="*/ 1129301 w 1215595"/>
                      <a:gd name="connsiteY4" fmla="*/ 96446 h 727678"/>
                      <a:gd name="connsiteX5" fmla="*/ 1199992 w 1215595"/>
                      <a:gd name="connsiteY5" fmla="*/ 470863 h 727678"/>
                      <a:gd name="connsiteX6" fmla="*/ 1163215 w 1215595"/>
                      <a:gd name="connsiteY6" fmla="*/ 638414 h 727678"/>
                      <a:gd name="connsiteX7" fmla="*/ 704185 w 1215595"/>
                      <a:gd name="connsiteY7" fmla="*/ 722048 h 727678"/>
                      <a:gd name="connsiteX8" fmla="*/ 337507 w 1215595"/>
                      <a:gd name="connsiteY8" fmla="*/ 717150 h 727678"/>
                      <a:gd name="connsiteX9" fmla="*/ 28473 w 1215595"/>
                      <a:gd name="connsiteY9" fmla="*/ 651605 h 727678"/>
                      <a:gd name="connsiteX10" fmla="*/ 1991 w 1215595"/>
                      <a:gd name="connsiteY10" fmla="*/ 299939 h 72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5595" h="727678">
                        <a:moveTo>
                          <a:pt x="1991" y="299939"/>
                        </a:moveTo>
                        <a:cubicBezTo>
                          <a:pt x="95029" y="204739"/>
                          <a:pt x="128966" y="215196"/>
                          <a:pt x="290405" y="170364"/>
                        </a:cubicBezTo>
                        <a:cubicBezTo>
                          <a:pt x="461224" y="149337"/>
                          <a:pt x="555933" y="128341"/>
                          <a:pt x="673498" y="99979"/>
                        </a:cubicBezTo>
                        <a:cubicBezTo>
                          <a:pt x="791063" y="71617"/>
                          <a:pt x="816369" y="-4329"/>
                          <a:pt x="995793" y="193"/>
                        </a:cubicBezTo>
                        <a:cubicBezTo>
                          <a:pt x="1054220" y="193"/>
                          <a:pt x="1129301" y="38019"/>
                          <a:pt x="1129301" y="96446"/>
                        </a:cubicBezTo>
                        <a:lnTo>
                          <a:pt x="1199992" y="470863"/>
                        </a:lnTo>
                        <a:cubicBezTo>
                          <a:pt x="1205644" y="561191"/>
                          <a:pt x="1248121" y="568558"/>
                          <a:pt x="1163215" y="638414"/>
                        </a:cubicBezTo>
                        <a:cubicBezTo>
                          <a:pt x="1078309" y="708270"/>
                          <a:pt x="841803" y="708925"/>
                          <a:pt x="704185" y="722048"/>
                        </a:cubicBezTo>
                        <a:cubicBezTo>
                          <a:pt x="566567" y="735171"/>
                          <a:pt x="497885" y="721873"/>
                          <a:pt x="337507" y="717150"/>
                        </a:cubicBezTo>
                        <a:cubicBezTo>
                          <a:pt x="184402" y="703465"/>
                          <a:pt x="141600" y="707670"/>
                          <a:pt x="28473" y="651605"/>
                        </a:cubicBezTo>
                        <a:cubicBezTo>
                          <a:pt x="-3323" y="551645"/>
                          <a:pt x="-1847" y="405354"/>
                          <a:pt x="1991" y="299939"/>
                        </a:cubicBezTo>
                        <a:close/>
                      </a:path>
                    </a:pathLst>
                  </a:custGeom>
                  <a:solidFill>
                    <a:srgbClr val="00B0F0">
                      <a:alpha val="50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5729">
                      <a:defRPr/>
                    </a:pPr>
                    <a:endParaRPr kumimoji="1" lang="en-US" altLang="ja-JP" sz="493" b="1"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30" name="角丸四角形 8">
                    <a:extLst>
                      <a:ext uri="{FF2B5EF4-FFF2-40B4-BE49-F238E27FC236}">
                        <a16:creationId xmlns:a16="http://schemas.microsoft.com/office/drawing/2014/main" id="{77836187-D761-419D-8379-1312BE4B53AC}"/>
                      </a:ext>
                    </a:extLst>
                  </p:cNvPr>
                  <p:cNvSpPr/>
                  <p:nvPr/>
                </p:nvSpPr>
                <p:spPr>
                  <a:xfrm rot="20885822">
                    <a:off x="12192643" y="5531756"/>
                    <a:ext cx="1038359" cy="1184512"/>
                  </a:xfrm>
                  <a:custGeom>
                    <a:avLst/>
                    <a:gdLst>
                      <a:gd name="connsiteX0" fmla="*/ 0 w 901194"/>
                      <a:gd name="connsiteY0" fmla="*/ 273530 h 1484195"/>
                      <a:gd name="connsiteX1" fmla="*/ 273530 w 901194"/>
                      <a:gd name="connsiteY1" fmla="*/ 0 h 1484195"/>
                      <a:gd name="connsiteX2" fmla="*/ 627664 w 901194"/>
                      <a:gd name="connsiteY2" fmla="*/ 0 h 1484195"/>
                      <a:gd name="connsiteX3" fmla="*/ 901194 w 901194"/>
                      <a:gd name="connsiteY3" fmla="*/ 273530 h 1484195"/>
                      <a:gd name="connsiteX4" fmla="*/ 901194 w 901194"/>
                      <a:gd name="connsiteY4" fmla="*/ 1210665 h 1484195"/>
                      <a:gd name="connsiteX5" fmla="*/ 627664 w 901194"/>
                      <a:gd name="connsiteY5" fmla="*/ 1484195 h 1484195"/>
                      <a:gd name="connsiteX6" fmla="*/ 273530 w 901194"/>
                      <a:gd name="connsiteY6" fmla="*/ 1484195 h 1484195"/>
                      <a:gd name="connsiteX7" fmla="*/ 0 w 901194"/>
                      <a:gd name="connsiteY7" fmla="*/ 1210665 h 1484195"/>
                      <a:gd name="connsiteX8" fmla="*/ 0 w 901194"/>
                      <a:gd name="connsiteY8" fmla="*/ 273530 h 1484195"/>
                      <a:gd name="connsiteX0" fmla="*/ 0 w 901194"/>
                      <a:gd name="connsiteY0" fmla="*/ 273530 h 1484195"/>
                      <a:gd name="connsiteX1" fmla="*/ 273530 w 901194"/>
                      <a:gd name="connsiteY1" fmla="*/ 0 h 1484195"/>
                      <a:gd name="connsiteX2" fmla="*/ 627664 w 901194"/>
                      <a:gd name="connsiteY2" fmla="*/ 0 h 1484195"/>
                      <a:gd name="connsiteX3" fmla="*/ 901194 w 901194"/>
                      <a:gd name="connsiteY3" fmla="*/ 273530 h 1484195"/>
                      <a:gd name="connsiteX4" fmla="*/ 901194 w 901194"/>
                      <a:gd name="connsiteY4" fmla="*/ 1210665 h 1484195"/>
                      <a:gd name="connsiteX5" fmla="*/ 627664 w 901194"/>
                      <a:gd name="connsiteY5" fmla="*/ 1484195 h 1484195"/>
                      <a:gd name="connsiteX6" fmla="*/ 273530 w 901194"/>
                      <a:gd name="connsiteY6" fmla="*/ 1484195 h 1484195"/>
                      <a:gd name="connsiteX7" fmla="*/ 91045 w 901194"/>
                      <a:gd name="connsiteY7" fmla="*/ 1222069 h 1484195"/>
                      <a:gd name="connsiteX8" fmla="*/ 0 w 901194"/>
                      <a:gd name="connsiteY8" fmla="*/ 273530 h 1484195"/>
                      <a:gd name="connsiteX0" fmla="*/ 0 w 901194"/>
                      <a:gd name="connsiteY0" fmla="*/ 273530 h 1484195"/>
                      <a:gd name="connsiteX1" fmla="*/ 273530 w 901194"/>
                      <a:gd name="connsiteY1" fmla="*/ 0 h 1484195"/>
                      <a:gd name="connsiteX2" fmla="*/ 627664 w 901194"/>
                      <a:gd name="connsiteY2" fmla="*/ 0 h 1484195"/>
                      <a:gd name="connsiteX3" fmla="*/ 901194 w 901194"/>
                      <a:gd name="connsiteY3" fmla="*/ 273530 h 1484195"/>
                      <a:gd name="connsiteX4" fmla="*/ 901194 w 901194"/>
                      <a:gd name="connsiteY4" fmla="*/ 1210665 h 1484195"/>
                      <a:gd name="connsiteX5" fmla="*/ 627664 w 901194"/>
                      <a:gd name="connsiteY5" fmla="*/ 1484195 h 1484195"/>
                      <a:gd name="connsiteX6" fmla="*/ 384989 w 901194"/>
                      <a:gd name="connsiteY6" fmla="*/ 1472646 h 1484195"/>
                      <a:gd name="connsiteX7" fmla="*/ 91045 w 901194"/>
                      <a:gd name="connsiteY7" fmla="*/ 1222069 h 1484195"/>
                      <a:gd name="connsiteX8" fmla="*/ 0 w 901194"/>
                      <a:gd name="connsiteY8" fmla="*/ 273530 h 1484195"/>
                      <a:gd name="connsiteX0" fmla="*/ 0 w 901194"/>
                      <a:gd name="connsiteY0" fmla="*/ 273530 h 1484195"/>
                      <a:gd name="connsiteX1" fmla="*/ 273530 w 901194"/>
                      <a:gd name="connsiteY1" fmla="*/ 0 h 1484195"/>
                      <a:gd name="connsiteX2" fmla="*/ 627664 w 901194"/>
                      <a:gd name="connsiteY2" fmla="*/ 0 h 1484195"/>
                      <a:gd name="connsiteX3" fmla="*/ 901194 w 901194"/>
                      <a:gd name="connsiteY3" fmla="*/ 273530 h 1484195"/>
                      <a:gd name="connsiteX4" fmla="*/ 901194 w 901194"/>
                      <a:gd name="connsiteY4" fmla="*/ 1210665 h 1484195"/>
                      <a:gd name="connsiteX5" fmla="*/ 627664 w 901194"/>
                      <a:gd name="connsiteY5" fmla="*/ 1484195 h 1484195"/>
                      <a:gd name="connsiteX6" fmla="*/ 384989 w 901194"/>
                      <a:gd name="connsiteY6" fmla="*/ 1472646 h 1484195"/>
                      <a:gd name="connsiteX7" fmla="*/ 139510 w 901194"/>
                      <a:gd name="connsiteY7" fmla="*/ 1232284 h 1484195"/>
                      <a:gd name="connsiteX8" fmla="*/ 0 w 901194"/>
                      <a:gd name="connsiteY8" fmla="*/ 273530 h 1484195"/>
                      <a:gd name="connsiteX0" fmla="*/ 0 w 901194"/>
                      <a:gd name="connsiteY0" fmla="*/ 273530 h 1484195"/>
                      <a:gd name="connsiteX1" fmla="*/ 273530 w 901194"/>
                      <a:gd name="connsiteY1" fmla="*/ 0 h 1484195"/>
                      <a:gd name="connsiteX2" fmla="*/ 627664 w 901194"/>
                      <a:gd name="connsiteY2" fmla="*/ 0 h 1484195"/>
                      <a:gd name="connsiteX3" fmla="*/ 901194 w 901194"/>
                      <a:gd name="connsiteY3" fmla="*/ 273530 h 1484195"/>
                      <a:gd name="connsiteX4" fmla="*/ 901194 w 901194"/>
                      <a:gd name="connsiteY4" fmla="*/ 1210665 h 1484195"/>
                      <a:gd name="connsiteX5" fmla="*/ 627664 w 901194"/>
                      <a:gd name="connsiteY5" fmla="*/ 1484195 h 1484195"/>
                      <a:gd name="connsiteX6" fmla="*/ 365965 w 901194"/>
                      <a:gd name="connsiteY6" fmla="*/ 1433592 h 1484195"/>
                      <a:gd name="connsiteX7" fmla="*/ 139510 w 901194"/>
                      <a:gd name="connsiteY7" fmla="*/ 1232284 h 1484195"/>
                      <a:gd name="connsiteX8" fmla="*/ 0 w 901194"/>
                      <a:gd name="connsiteY8" fmla="*/ 273530 h 1484195"/>
                      <a:gd name="connsiteX0" fmla="*/ 0 w 1168721"/>
                      <a:gd name="connsiteY0" fmla="*/ 563680 h 1484195"/>
                      <a:gd name="connsiteX1" fmla="*/ 541057 w 1168721"/>
                      <a:gd name="connsiteY1" fmla="*/ 0 h 1484195"/>
                      <a:gd name="connsiteX2" fmla="*/ 895191 w 1168721"/>
                      <a:gd name="connsiteY2" fmla="*/ 0 h 1484195"/>
                      <a:gd name="connsiteX3" fmla="*/ 1168721 w 1168721"/>
                      <a:gd name="connsiteY3" fmla="*/ 273530 h 1484195"/>
                      <a:gd name="connsiteX4" fmla="*/ 1168721 w 1168721"/>
                      <a:gd name="connsiteY4" fmla="*/ 1210665 h 1484195"/>
                      <a:gd name="connsiteX5" fmla="*/ 895191 w 1168721"/>
                      <a:gd name="connsiteY5" fmla="*/ 1484195 h 1484195"/>
                      <a:gd name="connsiteX6" fmla="*/ 633492 w 1168721"/>
                      <a:gd name="connsiteY6" fmla="*/ 1433592 h 1484195"/>
                      <a:gd name="connsiteX7" fmla="*/ 407037 w 1168721"/>
                      <a:gd name="connsiteY7" fmla="*/ 1232284 h 1484195"/>
                      <a:gd name="connsiteX8" fmla="*/ 0 w 1168721"/>
                      <a:gd name="connsiteY8" fmla="*/ 563680 h 1484195"/>
                      <a:gd name="connsiteX0" fmla="*/ 0 w 1168721"/>
                      <a:gd name="connsiteY0" fmla="*/ 563680 h 1484195"/>
                      <a:gd name="connsiteX1" fmla="*/ 531627 w 1168721"/>
                      <a:gd name="connsiteY1" fmla="*/ 44737 h 1484195"/>
                      <a:gd name="connsiteX2" fmla="*/ 895191 w 1168721"/>
                      <a:gd name="connsiteY2" fmla="*/ 0 h 1484195"/>
                      <a:gd name="connsiteX3" fmla="*/ 1168721 w 1168721"/>
                      <a:gd name="connsiteY3" fmla="*/ 273530 h 1484195"/>
                      <a:gd name="connsiteX4" fmla="*/ 1168721 w 1168721"/>
                      <a:gd name="connsiteY4" fmla="*/ 1210665 h 1484195"/>
                      <a:gd name="connsiteX5" fmla="*/ 895191 w 1168721"/>
                      <a:gd name="connsiteY5" fmla="*/ 1484195 h 1484195"/>
                      <a:gd name="connsiteX6" fmla="*/ 633492 w 1168721"/>
                      <a:gd name="connsiteY6" fmla="*/ 1433592 h 1484195"/>
                      <a:gd name="connsiteX7" fmla="*/ 407037 w 1168721"/>
                      <a:gd name="connsiteY7" fmla="*/ 1232284 h 1484195"/>
                      <a:gd name="connsiteX8" fmla="*/ 0 w 1168721"/>
                      <a:gd name="connsiteY8" fmla="*/ 563680 h 1484195"/>
                      <a:gd name="connsiteX0" fmla="*/ 0 w 1168721"/>
                      <a:gd name="connsiteY0" fmla="*/ 563680 h 1484195"/>
                      <a:gd name="connsiteX1" fmla="*/ 526912 w 1168721"/>
                      <a:gd name="connsiteY1" fmla="*/ 67106 h 1484195"/>
                      <a:gd name="connsiteX2" fmla="*/ 895191 w 1168721"/>
                      <a:gd name="connsiteY2" fmla="*/ 0 h 1484195"/>
                      <a:gd name="connsiteX3" fmla="*/ 1168721 w 1168721"/>
                      <a:gd name="connsiteY3" fmla="*/ 273530 h 1484195"/>
                      <a:gd name="connsiteX4" fmla="*/ 1168721 w 1168721"/>
                      <a:gd name="connsiteY4" fmla="*/ 1210665 h 1484195"/>
                      <a:gd name="connsiteX5" fmla="*/ 895191 w 1168721"/>
                      <a:gd name="connsiteY5" fmla="*/ 1484195 h 1484195"/>
                      <a:gd name="connsiteX6" fmla="*/ 633492 w 1168721"/>
                      <a:gd name="connsiteY6" fmla="*/ 1433592 h 1484195"/>
                      <a:gd name="connsiteX7" fmla="*/ 407037 w 1168721"/>
                      <a:gd name="connsiteY7" fmla="*/ 1232284 h 1484195"/>
                      <a:gd name="connsiteX8" fmla="*/ 0 w 1168721"/>
                      <a:gd name="connsiteY8" fmla="*/ 563680 h 1484195"/>
                      <a:gd name="connsiteX0" fmla="*/ 0 w 1185808"/>
                      <a:gd name="connsiteY0" fmla="*/ 563680 h 1484195"/>
                      <a:gd name="connsiteX1" fmla="*/ 526912 w 1185808"/>
                      <a:gd name="connsiteY1" fmla="*/ 67106 h 1484195"/>
                      <a:gd name="connsiteX2" fmla="*/ 895191 w 1185808"/>
                      <a:gd name="connsiteY2" fmla="*/ 0 h 1484195"/>
                      <a:gd name="connsiteX3" fmla="*/ 1185808 w 1185808"/>
                      <a:gd name="connsiteY3" fmla="*/ 210938 h 1484195"/>
                      <a:gd name="connsiteX4" fmla="*/ 1168721 w 1185808"/>
                      <a:gd name="connsiteY4" fmla="*/ 1210665 h 1484195"/>
                      <a:gd name="connsiteX5" fmla="*/ 895191 w 1185808"/>
                      <a:gd name="connsiteY5" fmla="*/ 1484195 h 1484195"/>
                      <a:gd name="connsiteX6" fmla="*/ 633492 w 1185808"/>
                      <a:gd name="connsiteY6" fmla="*/ 1433592 h 1484195"/>
                      <a:gd name="connsiteX7" fmla="*/ 407037 w 1185808"/>
                      <a:gd name="connsiteY7" fmla="*/ 1232284 h 1484195"/>
                      <a:gd name="connsiteX8" fmla="*/ 0 w 1185808"/>
                      <a:gd name="connsiteY8" fmla="*/ 563680 h 1484195"/>
                      <a:gd name="connsiteX0" fmla="*/ 0 w 1275403"/>
                      <a:gd name="connsiteY0" fmla="*/ 563680 h 1484195"/>
                      <a:gd name="connsiteX1" fmla="*/ 526912 w 1275403"/>
                      <a:gd name="connsiteY1" fmla="*/ 67106 h 1484195"/>
                      <a:gd name="connsiteX2" fmla="*/ 895191 w 1275403"/>
                      <a:gd name="connsiteY2" fmla="*/ 0 h 1484195"/>
                      <a:gd name="connsiteX3" fmla="*/ 1185808 w 1275403"/>
                      <a:gd name="connsiteY3" fmla="*/ 210938 h 1484195"/>
                      <a:gd name="connsiteX4" fmla="*/ 1275394 w 1275403"/>
                      <a:gd name="connsiteY4" fmla="*/ 624190 h 1484195"/>
                      <a:gd name="connsiteX5" fmla="*/ 1168721 w 1275403"/>
                      <a:gd name="connsiteY5" fmla="*/ 1210665 h 1484195"/>
                      <a:gd name="connsiteX6" fmla="*/ 895191 w 1275403"/>
                      <a:gd name="connsiteY6" fmla="*/ 1484195 h 1484195"/>
                      <a:gd name="connsiteX7" fmla="*/ 633492 w 1275403"/>
                      <a:gd name="connsiteY7" fmla="*/ 1433592 h 1484195"/>
                      <a:gd name="connsiteX8" fmla="*/ 407037 w 1275403"/>
                      <a:gd name="connsiteY8" fmla="*/ 1232284 h 1484195"/>
                      <a:gd name="connsiteX9" fmla="*/ 0 w 1275403"/>
                      <a:gd name="connsiteY9" fmla="*/ 563680 h 1484195"/>
                      <a:gd name="connsiteX0" fmla="*/ 0 w 1275411"/>
                      <a:gd name="connsiteY0" fmla="*/ 563680 h 1484195"/>
                      <a:gd name="connsiteX1" fmla="*/ 526912 w 1275411"/>
                      <a:gd name="connsiteY1" fmla="*/ 67106 h 1484195"/>
                      <a:gd name="connsiteX2" fmla="*/ 895191 w 1275411"/>
                      <a:gd name="connsiteY2" fmla="*/ 0 h 1484195"/>
                      <a:gd name="connsiteX3" fmla="*/ 1229175 w 1275411"/>
                      <a:gd name="connsiteY3" fmla="*/ 208398 h 1484195"/>
                      <a:gd name="connsiteX4" fmla="*/ 1275394 w 1275411"/>
                      <a:gd name="connsiteY4" fmla="*/ 624190 h 1484195"/>
                      <a:gd name="connsiteX5" fmla="*/ 1168721 w 1275411"/>
                      <a:gd name="connsiteY5" fmla="*/ 1210665 h 1484195"/>
                      <a:gd name="connsiteX6" fmla="*/ 895191 w 1275411"/>
                      <a:gd name="connsiteY6" fmla="*/ 1484195 h 1484195"/>
                      <a:gd name="connsiteX7" fmla="*/ 633492 w 1275411"/>
                      <a:gd name="connsiteY7" fmla="*/ 1433592 h 1484195"/>
                      <a:gd name="connsiteX8" fmla="*/ 407037 w 1275411"/>
                      <a:gd name="connsiteY8" fmla="*/ 1232284 h 1484195"/>
                      <a:gd name="connsiteX9" fmla="*/ 0 w 1275411"/>
                      <a:gd name="connsiteY9" fmla="*/ 563680 h 1484195"/>
                      <a:gd name="connsiteX0" fmla="*/ 0 w 1275464"/>
                      <a:gd name="connsiteY0" fmla="*/ 563680 h 1484195"/>
                      <a:gd name="connsiteX1" fmla="*/ 526912 w 1275464"/>
                      <a:gd name="connsiteY1" fmla="*/ 67106 h 1484195"/>
                      <a:gd name="connsiteX2" fmla="*/ 895191 w 1275464"/>
                      <a:gd name="connsiteY2" fmla="*/ 0 h 1484195"/>
                      <a:gd name="connsiteX3" fmla="*/ 1229175 w 1275464"/>
                      <a:gd name="connsiteY3" fmla="*/ 208398 h 1484195"/>
                      <a:gd name="connsiteX4" fmla="*/ 1275394 w 1275464"/>
                      <a:gd name="connsiteY4" fmla="*/ 624190 h 1484195"/>
                      <a:gd name="connsiteX5" fmla="*/ 1168721 w 1275464"/>
                      <a:gd name="connsiteY5" fmla="*/ 1210665 h 1484195"/>
                      <a:gd name="connsiteX6" fmla="*/ 895191 w 1275464"/>
                      <a:gd name="connsiteY6" fmla="*/ 1484195 h 1484195"/>
                      <a:gd name="connsiteX7" fmla="*/ 633492 w 1275464"/>
                      <a:gd name="connsiteY7" fmla="*/ 1433592 h 1484195"/>
                      <a:gd name="connsiteX8" fmla="*/ 407037 w 1275464"/>
                      <a:gd name="connsiteY8" fmla="*/ 1232284 h 1484195"/>
                      <a:gd name="connsiteX9" fmla="*/ 0 w 1275464"/>
                      <a:gd name="connsiteY9" fmla="*/ 563680 h 1484195"/>
                      <a:gd name="connsiteX0" fmla="*/ 0 w 1320730"/>
                      <a:gd name="connsiteY0" fmla="*/ 563680 h 1484195"/>
                      <a:gd name="connsiteX1" fmla="*/ 526912 w 1320730"/>
                      <a:gd name="connsiteY1" fmla="*/ 67106 h 1484195"/>
                      <a:gd name="connsiteX2" fmla="*/ 895191 w 1320730"/>
                      <a:gd name="connsiteY2" fmla="*/ 0 h 1484195"/>
                      <a:gd name="connsiteX3" fmla="*/ 1229175 w 1320730"/>
                      <a:gd name="connsiteY3" fmla="*/ 208398 h 1484195"/>
                      <a:gd name="connsiteX4" fmla="*/ 1320715 w 1320730"/>
                      <a:gd name="connsiteY4" fmla="*/ 649318 h 1484195"/>
                      <a:gd name="connsiteX5" fmla="*/ 1168721 w 1320730"/>
                      <a:gd name="connsiteY5" fmla="*/ 1210665 h 1484195"/>
                      <a:gd name="connsiteX6" fmla="*/ 895191 w 1320730"/>
                      <a:gd name="connsiteY6" fmla="*/ 1484195 h 1484195"/>
                      <a:gd name="connsiteX7" fmla="*/ 633492 w 1320730"/>
                      <a:gd name="connsiteY7" fmla="*/ 1433592 h 1484195"/>
                      <a:gd name="connsiteX8" fmla="*/ 407037 w 1320730"/>
                      <a:gd name="connsiteY8" fmla="*/ 1232284 h 1484195"/>
                      <a:gd name="connsiteX9" fmla="*/ 0 w 1320730"/>
                      <a:gd name="connsiteY9" fmla="*/ 563680 h 1484195"/>
                      <a:gd name="connsiteX0" fmla="*/ 0 w 1320730"/>
                      <a:gd name="connsiteY0" fmla="*/ 563680 h 1484195"/>
                      <a:gd name="connsiteX1" fmla="*/ 526912 w 1320730"/>
                      <a:gd name="connsiteY1" fmla="*/ 67106 h 1484195"/>
                      <a:gd name="connsiteX2" fmla="*/ 895191 w 1320730"/>
                      <a:gd name="connsiteY2" fmla="*/ 0 h 1484195"/>
                      <a:gd name="connsiteX3" fmla="*/ 1229175 w 1320730"/>
                      <a:gd name="connsiteY3" fmla="*/ 208398 h 1484195"/>
                      <a:gd name="connsiteX4" fmla="*/ 1320715 w 1320730"/>
                      <a:gd name="connsiteY4" fmla="*/ 649318 h 1484195"/>
                      <a:gd name="connsiteX5" fmla="*/ 1130070 w 1320730"/>
                      <a:gd name="connsiteY5" fmla="*/ 1190837 h 1484195"/>
                      <a:gd name="connsiteX6" fmla="*/ 895191 w 1320730"/>
                      <a:gd name="connsiteY6" fmla="*/ 1484195 h 1484195"/>
                      <a:gd name="connsiteX7" fmla="*/ 633492 w 1320730"/>
                      <a:gd name="connsiteY7" fmla="*/ 1433592 h 1484195"/>
                      <a:gd name="connsiteX8" fmla="*/ 407037 w 1320730"/>
                      <a:gd name="connsiteY8" fmla="*/ 1232284 h 1484195"/>
                      <a:gd name="connsiteX9" fmla="*/ 0 w 1320730"/>
                      <a:gd name="connsiteY9" fmla="*/ 563680 h 1484195"/>
                      <a:gd name="connsiteX0" fmla="*/ 0 w 1320730"/>
                      <a:gd name="connsiteY0" fmla="*/ 563680 h 1484195"/>
                      <a:gd name="connsiteX1" fmla="*/ 526912 w 1320730"/>
                      <a:gd name="connsiteY1" fmla="*/ 67106 h 1484195"/>
                      <a:gd name="connsiteX2" fmla="*/ 895191 w 1320730"/>
                      <a:gd name="connsiteY2" fmla="*/ 0 h 1484195"/>
                      <a:gd name="connsiteX3" fmla="*/ 1229175 w 1320730"/>
                      <a:gd name="connsiteY3" fmla="*/ 208398 h 1484195"/>
                      <a:gd name="connsiteX4" fmla="*/ 1320715 w 1320730"/>
                      <a:gd name="connsiteY4" fmla="*/ 649318 h 1484195"/>
                      <a:gd name="connsiteX5" fmla="*/ 1141254 w 1320730"/>
                      <a:gd name="connsiteY5" fmla="*/ 1193195 h 1484195"/>
                      <a:gd name="connsiteX6" fmla="*/ 895191 w 1320730"/>
                      <a:gd name="connsiteY6" fmla="*/ 1484195 h 1484195"/>
                      <a:gd name="connsiteX7" fmla="*/ 633492 w 1320730"/>
                      <a:gd name="connsiteY7" fmla="*/ 1433592 h 1484195"/>
                      <a:gd name="connsiteX8" fmla="*/ 407037 w 1320730"/>
                      <a:gd name="connsiteY8" fmla="*/ 1232284 h 1484195"/>
                      <a:gd name="connsiteX9" fmla="*/ 0 w 1320730"/>
                      <a:gd name="connsiteY9" fmla="*/ 563680 h 1484195"/>
                      <a:gd name="connsiteX0" fmla="*/ 0 w 1320730"/>
                      <a:gd name="connsiteY0" fmla="*/ 563680 h 1484195"/>
                      <a:gd name="connsiteX1" fmla="*/ 526912 w 1320730"/>
                      <a:gd name="connsiteY1" fmla="*/ 67106 h 1484195"/>
                      <a:gd name="connsiteX2" fmla="*/ 895191 w 1320730"/>
                      <a:gd name="connsiteY2" fmla="*/ 0 h 1484195"/>
                      <a:gd name="connsiteX3" fmla="*/ 1229175 w 1320730"/>
                      <a:gd name="connsiteY3" fmla="*/ 208398 h 1484195"/>
                      <a:gd name="connsiteX4" fmla="*/ 1320715 w 1320730"/>
                      <a:gd name="connsiteY4" fmla="*/ 649318 h 1484195"/>
                      <a:gd name="connsiteX5" fmla="*/ 1141254 w 1320730"/>
                      <a:gd name="connsiteY5" fmla="*/ 1193195 h 1484195"/>
                      <a:gd name="connsiteX6" fmla="*/ 895191 w 1320730"/>
                      <a:gd name="connsiteY6" fmla="*/ 1484195 h 1484195"/>
                      <a:gd name="connsiteX7" fmla="*/ 633492 w 1320730"/>
                      <a:gd name="connsiteY7" fmla="*/ 1433592 h 1484195"/>
                      <a:gd name="connsiteX8" fmla="*/ 407037 w 1320730"/>
                      <a:gd name="connsiteY8" fmla="*/ 1232284 h 1484195"/>
                      <a:gd name="connsiteX9" fmla="*/ 0 w 1320730"/>
                      <a:gd name="connsiteY9" fmla="*/ 563680 h 1484195"/>
                      <a:gd name="connsiteX0" fmla="*/ 0 w 1320730"/>
                      <a:gd name="connsiteY0" fmla="*/ 563680 h 1467126"/>
                      <a:gd name="connsiteX1" fmla="*/ 526912 w 1320730"/>
                      <a:gd name="connsiteY1" fmla="*/ 67106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62931 w 1320730"/>
                      <a:gd name="connsiteY1" fmla="*/ 112026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515155 w 1320730"/>
                      <a:gd name="connsiteY1" fmla="*/ 214932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515155 w 1320730"/>
                      <a:gd name="connsiteY1" fmla="*/ 214932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515155 w 1320730"/>
                      <a:gd name="connsiteY1" fmla="*/ 214932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524409 w 1320730"/>
                      <a:gd name="connsiteY1" fmla="*/ 226382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527261 w 1320730"/>
                      <a:gd name="connsiteY1" fmla="*/ 240332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289129"/>
                      <a:gd name="connsiteY0" fmla="*/ 589277 h 1467126"/>
                      <a:gd name="connsiteX1" fmla="*/ 495660 w 1289129"/>
                      <a:gd name="connsiteY1" fmla="*/ 240332 h 1467126"/>
                      <a:gd name="connsiteX2" fmla="*/ 863590 w 1289129"/>
                      <a:gd name="connsiteY2" fmla="*/ 0 h 1467126"/>
                      <a:gd name="connsiteX3" fmla="*/ 1197574 w 1289129"/>
                      <a:gd name="connsiteY3" fmla="*/ 208398 h 1467126"/>
                      <a:gd name="connsiteX4" fmla="*/ 1289114 w 1289129"/>
                      <a:gd name="connsiteY4" fmla="*/ 649318 h 1467126"/>
                      <a:gd name="connsiteX5" fmla="*/ 1109653 w 1289129"/>
                      <a:gd name="connsiteY5" fmla="*/ 1193195 h 1467126"/>
                      <a:gd name="connsiteX6" fmla="*/ 874975 w 1289129"/>
                      <a:gd name="connsiteY6" fmla="*/ 1467126 h 1467126"/>
                      <a:gd name="connsiteX7" fmla="*/ 601891 w 1289129"/>
                      <a:gd name="connsiteY7" fmla="*/ 1433592 h 1467126"/>
                      <a:gd name="connsiteX8" fmla="*/ 375436 w 1289129"/>
                      <a:gd name="connsiteY8" fmla="*/ 1232284 h 1467126"/>
                      <a:gd name="connsiteX9" fmla="*/ 0 w 1289129"/>
                      <a:gd name="connsiteY9" fmla="*/ 589277 h 1467126"/>
                      <a:gd name="connsiteX0" fmla="*/ 0 w 1273879"/>
                      <a:gd name="connsiteY0" fmla="*/ 636323 h 1467126"/>
                      <a:gd name="connsiteX1" fmla="*/ 480410 w 1273879"/>
                      <a:gd name="connsiteY1" fmla="*/ 240332 h 1467126"/>
                      <a:gd name="connsiteX2" fmla="*/ 848340 w 1273879"/>
                      <a:gd name="connsiteY2" fmla="*/ 0 h 1467126"/>
                      <a:gd name="connsiteX3" fmla="*/ 1182324 w 1273879"/>
                      <a:gd name="connsiteY3" fmla="*/ 208398 h 1467126"/>
                      <a:gd name="connsiteX4" fmla="*/ 1273864 w 1273879"/>
                      <a:gd name="connsiteY4" fmla="*/ 649318 h 1467126"/>
                      <a:gd name="connsiteX5" fmla="*/ 1094403 w 1273879"/>
                      <a:gd name="connsiteY5" fmla="*/ 1193195 h 1467126"/>
                      <a:gd name="connsiteX6" fmla="*/ 859725 w 1273879"/>
                      <a:gd name="connsiteY6" fmla="*/ 1467126 h 1467126"/>
                      <a:gd name="connsiteX7" fmla="*/ 586641 w 1273879"/>
                      <a:gd name="connsiteY7" fmla="*/ 1433592 h 1467126"/>
                      <a:gd name="connsiteX8" fmla="*/ 360186 w 1273879"/>
                      <a:gd name="connsiteY8" fmla="*/ 1232284 h 1467126"/>
                      <a:gd name="connsiteX9" fmla="*/ 0 w 1273879"/>
                      <a:gd name="connsiteY9" fmla="*/ 636323 h 1467126"/>
                      <a:gd name="connsiteX0" fmla="*/ 0 w 1271228"/>
                      <a:gd name="connsiteY0" fmla="*/ 669320 h 1467126"/>
                      <a:gd name="connsiteX1" fmla="*/ 477759 w 1271228"/>
                      <a:gd name="connsiteY1" fmla="*/ 240332 h 1467126"/>
                      <a:gd name="connsiteX2" fmla="*/ 845689 w 1271228"/>
                      <a:gd name="connsiteY2" fmla="*/ 0 h 1467126"/>
                      <a:gd name="connsiteX3" fmla="*/ 1179673 w 1271228"/>
                      <a:gd name="connsiteY3" fmla="*/ 208398 h 1467126"/>
                      <a:gd name="connsiteX4" fmla="*/ 1271213 w 1271228"/>
                      <a:gd name="connsiteY4" fmla="*/ 649318 h 1467126"/>
                      <a:gd name="connsiteX5" fmla="*/ 1091752 w 1271228"/>
                      <a:gd name="connsiteY5" fmla="*/ 1193195 h 1467126"/>
                      <a:gd name="connsiteX6" fmla="*/ 857074 w 1271228"/>
                      <a:gd name="connsiteY6" fmla="*/ 1467126 h 1467126"/>
                      <a:gd name="connsiteX7" fmla="*/ 583990 w 1271228"/>
                      <a:gd name="connsiteY7" fmla="*/ 1433592 h 1467126"/>
                      <a:gd name="connsiteX8" fmla="*/ 357535 w 1271228"/>
                      <a:gd name="connsiteY8" fmla="*/ 1232284 h 1467126"/>
                      <a:gd name="connsiteX9" fmla="*/ 0 w 1271228"/>
                      <a:gd name="connsiteY9" fmla="*/ 669320 h 1467126"/>
                      <a:gd name="connsiteX0" fmla="*/ 0 w 1252521"/>
                      <a:gd name="connsiteY0" fmla="*/ 673173 h 1467126"/>
                      <a:gd name="connsiteX1" fmla="*/ 459052 w 1252521"/>
                      <a:gd name="connsiteY1" fmla="*/ 240332 h 1467126"/>
                      <a:gd name="connsiteX2" fmla="*/ 826982 w 1252521"/>
                      <a:gd name="connsiteY2" fmla="*/ 0 h 1467126"/>
                      <a:gd name="connsiteX3" fmla="*/ 1160966 w 1252521"/>
                      <a:gd name="connsiteY3" fmla="*/ 208398 h 1467126"/>
                      <a:gd name="connsiteX4" fmla="*/ 1252506 w 1252521"/>
                      <a:gd name="connsiteY4" fmla="*/ 649318 h 1467126"/>
                      <a:gd name="connsiteX5" fmla="*/ 1073045 w 1252521"/>
                      <a:gd name="connsiteY5" fmla="*/ 1193195 h 1467126"/>
                      <a:gd name="connsiteX6" fmla="*/ 838367 w 1252521"/>
                      <a:gd name="connsiteY6" fmla="*/ 1467126 h 1467126"/>
                      <a:gd name="connsiteX7" fmla="*/ 565283 w 1252521"/>
                      <a:gd name="connsiteY7" fmla="*/ 1433592 h 1467126"/>
                      <a:gd name="connsiteX8" fmla="*/ 338828 w 1252521"/>
                      <a:gd name="connsiteY8" fmla="*/ 1232284 h 1467126"/>
                      <a:gd name="connsiteX9" fmla="*/ 0 w 1252521"/>
                      <a:gd name="connsiteY9" fmla="*/ 673173 h 1467126"/>
                      <a:gd name="connsiteX0" fmla="*/ 0 w 1252521"/>
                      <a:gd name="connsiteY0" fmla="*/ 673173 h 1467126"/>
                      <a:gd name="connsiteX1" fmla="*/ 459052 w 1252521"/>
                      <a:gd name="connsiteY1" fmla="*/ 240332 h 1467126"/>
                      <a:gd name="connsiteX2" fmla="*/ 826982 w 1252521"/>
                      <a:gd name="connsiteY2" fmla="*/ 0 h 1467126"/>
                      <a:gd name="connsiteX3" fmla="*/ 1160966 w 1252521"/>
                      <a:gd name="connsiteY3" fmla="*/ 208398 h 1467126"/>
                      <a:gd name="connsiteX4" fmla="*/ 1252506 w 1252521"/>
                      <a:gd name="connsiteY4" fmla="*/ 649318 h 1467126"/>
                      <a:gd name="connsiteX5" fmla="*/ 1073045 w 1252521"/>
                      <a:gd name="connsiteY5" fmla="*/ 1193195 h 1467126"/>
                      <a:gd name="connsiteX6" fmla="*/ 838367 w 1252521"/>
                      <a:gd name="connsiteY6" fmla="*/ 1467126 h 1467126"/>
                      <a:gd name="connsiteX7" fmla="*/ 565283 w 1252521"/>
                      <a:gd name="connsiteY7" fmla="*/ 1433592 h 1467126"/>
                      <a:gd name="connsiteX8" fmla="*/ 338828 w 1252521"/>
                      <a:gd name="connsiteY8" fmla="*/ 1232284 h 1467126"/>
                      <a:gd name="connsiteX9" fmla="*/ 0 w 1252521"/>
                      <a:gd name="connsiteY9" fmla="*/ 673173 h 1467126"/>
                      <a:gd name="connsiteX0" fmla="*/ 0 w 1252521"/>
                      <a:gd name="connsiteY0" fmla="*/ 673173 h 1467126"/>
                      <a:gd name="connsiteX1" fmla="*/ 437382 w 1252521"/>
                      <a:gd name="connsiteY1" fmla="*/ 268322 h 1467126"/>
                      <a:gd name="connsiteX2" fmla="*/ 826982 w 1252521"/>
                      <a:gd name="connsiteY2" fmla="*/ 0 h 1467126"/>
                      <a:gd name="connsiteX3" fmla="*/ 1160966 w 1252521"/>
                      <a:gd name="connsiteY3" fmla="*/ 208398 h 1467126"/>
                      <a:gd name="connsiteX4" fmla="*/ 1252506 w 1252521"/>
                      <a:gd name="connsiteY4" fmla="*/ 649318 h 1467126"/>
                      <a:gd name="connsiteX5" fmla="*/ 1073045 w 1252521"/>
                      <a:gd name="connsiteY5" fmla="*/ 1193195 h 1467126"/>
                      <a:gd name="connsiteX6" fmla="*/ 838367 w 1252521"/>
                      <a:gd name="connsiteY6" fmla="*/ 1467126 h 1467126"/>
                      <a:gd name="connsiteX7" fmla="*/ 565283 w 1252521"/>
                      <a:gd name="connsiteY7" fmla="*/ 1433592 h 1467126"/>
                      <a:gd name="connsiteX8" fmla="*/ 338828 w 1252521"/>
                      <a:gd name="connsiteY8" fmla="*/ 1232284 h 1467126"/>
                      <a:gd name="connsiteX9" fmla="*/ 0 w 1252521"/>
                      <a:gd name="connsiteY9" fmla="*/ 673173 h 1467126"/>
                      <a:gd name="connsiteX0" fmla="*/ 0 w 1252521"/>
                      <a:gd name="connsiteY0" fmla="*/ 644471 h 1438424"/>
                      <a:gd name="connsiteX1" fmla="*/ 437382 w 1252521"/>
                      <a:gd name="connsiteY1" fmla="*/ 239620 h 1438424"/>
                      <a:gd name="connsiteX2" fmla="*/ 820294 w 1252521"/>
                      <a:gd name="connsiteY2" fmla="*/ 0 h 1438424"/>
                      <a:gd name="connsiteX3" fmla="*/ 1160966 w 1252521"/>
                      <a:gd name="connsiteY3" fmla="*/ 179696 h 1438424"/>
                      <a:gd name="connsiteX4" fmla="*/ 1252506 w 1252521"/>
                      <a:gd name="connsiteY4" fmla="*/ 620616 h 1438424"/>
                      <a:gd name="connsiteX5" fmla="*/ 1073045 w 1252521"/>
                      <a:gd name="connsiteY5" fmla="*/ 1164493 h 1438424"/>
                      <a:gd name="connsiteX6" fmla="*/ 838367 w 1252521"/>
                      <a:gd name="connsiteY6" fmla="*/ 1438424 h 1438424"/>
                      <a:gd name="connsiteX7" fmla="*/ 565283 w 1252521"/>
                      <a:gd name="connsiteY7" fmla="*/ 1404890 h 1438424"/>
                      <a:gd name="connsiteX8" fmla="*/ 338828 w 1252521"/>
                      <a:gd name="connsiteY8" fmla="*/ 1203582 h 1438424"/>
                      <a:gd name="connsiteX9" fmla="*/ 0 w 1252521"/>
                      <a:gd name="connsiteY9" fmla="*/ 644471 h 1438424"/>
                      <a:gd name="connsiteX0" fmla="*/ 0 w 1252521"/>
                      <a:gd name="connsiteY0" fmla="*/ 634903 h 1428856"/>
                      <a:gd name="connsiteX1" fmla="*/ 437382 w 1252521"/>
                      <a:gd name="connsiteY1" fmla="*/ 230052 h 1428856"/>
                      <a:gd name="connsiteX2" fmla="*/ 818064 w 1252521"/>
                      <a:gd name="connsiteY2" fmla="*/ 0 h 1428856"/>
                      <a:gd name="connsiteX3" fmla="*/ 1160966 w 1252521"/>
                      <a:gd name="connsiteY3" fmla="*/ 170128 h 1428856"/>
                      <a:gd name="connsiteX4" fmla="*/ 1252506 w 1252521"/>
                      <a:gd name="connsiteY4" fmla="*/ 611048 h 1428856"/>
                      <a:gd name="connsiteX5" fmla="*/ 1073045 w 1252521"/>
                      <a:gd name="connsiteY5" fmla="*/ 1154925 h 1428856"/>
                      <a:gd name="connsiteX6" fmla="*/ 838367 w 1252521"/>
                      <a:gd name="connsiteY6" fmla="*/ 1428856 h 1428856"/>
                      <a:gd name="connsiteX7" fmla="*/ 565283 w 1252521"/>
                      <a:gd name="connsiteY7" fmla="*/ 1395322 h 1428856"/>
                      <a:gd name="connsiteX8" fmla="*/ 338828 w 1252521"/>
                      <a:gd name="connsiteY8" fmla="*/ 1194014 h 1428856"/>
                      <a:gd name="connsiteX9" fmla="*/ 0 w 1252521"/>
                      <a:gd name="connsiteY9" fmla="*/ 634903 h 1428856"/>
                      <a:gd name="connsiteX0" fmla="*/ 0 w 1252521"/>
                      <a:gd name="connsiteY0" fmla="*/ 634903 h 1428856"/>
                      <a:gd name="connsiteX1" fmla="*/ 457422 w 1252521"/>
                      <a:gd name="connsiteY1" fmla="*/ 238869 h 1428856"/>
                      <a:gd name="connsiteX2" fmla="*/ 818064 w 1252521"/>
                      <a:gd name="connsiteY2" fmla="*/ 0 h 1428856"/>
                      <a:gd name="connsiteX3" fmla="*/ 1160966 w 1252521"/>
                      <a:gd name="connsiteY3" fmla="*/ 170128 h 1428856"/>
                      <a:gd name="connsiteX4" fmla="*/ 1252506 w 1252521"/>
                      <a:gd name="connsiteY4" fmla="*/ 611048 h 1428856"/>
                      <a:gd name="connsiteX5" fmla="*/ 1073045 w 1252521"/>
                      <a:gd name="connsiteY5" fmla="*/ 1154925 h 1428856"/>
                      <a:gd name="connsiteX6" fmla="*/ 838367 w 1252521"/>
                      <a:gd name="connsiteY6" fmla="*/ 1428856 h 1428856"/>
                      <a:gd name="connsiteX7" fmla="*/ 565283 w 1252521"/>
                      <a:gd name="connsiteY7" fmla="*/ 1395322 h 1428856"/>
                      <a:gd name="connsiteX8" fmla="*/ 338828 w 1252521"/>
                      <a:gd name="connsiteY8" fmla="*/ 1194014 h 1428856"/>
                      <a:gd name="connsiteX9" fmla="*/ 0 w 1252521"/>
                      <a:gd name="connsiteY9" fmla="*/ 634903 h 1428856"/>
                      <a:gd name="connsiteX0" fmla="*/ 0 w 1252521"/>
                      <a:gd name="connsiteY0" fmla="*/ 634903 h 1428856"/>
                      <a:gd name="connsiteX1" fmla="*/ 477462 w 1252521"/>
                      <a:gd name="connsiteY1" fmla="*/ 247686 h 1428856"/>
                      <a:gd name="connsiteX2" fmla="*/ 818064 w 1252521"/>
                      <a:gd name="connsiteY2" fmla="*/ 0 h 1428856"/>
                      <a:gd name="connsiteX3" fmla="*/ 1160966 w 1252521"/>
                      <a:gd name="connsiteY3" fmla="*/ 170128 h 1428856"/>
                      <a:gd name="connsiteX4" fmla="*/ 1252506 w 1252521"/>
                      <a:gd name="connsiteY4" fmla="*/ 611048 h 1428856"/>
                      <a:gd name="connsiteX5" fmla="*/ 1073045 w 1252521"/>
                      <a:gd name="connsiteY5" fmla="*/ 1154925 h 1428856"/>
                      <a:gd name="connsiteX6" fmla="*/ 838367 w 1252521"/>
                      <a:gd name="connsiteY6" fmla="*/ 1428856 h 1428856"/>
                      <a:gd name="connsiteX7" fmla="*/ 565283 w 1252521"/>
                      <a:gd name="connsiteY7" fmla="*/ 1395322 h 1428856"/>
                      <a:gd name="connsiteX8" fmla="*/ 338828 w 1252521"/>
                      <a:gd name="connsiteY8" fmla="*/ 1194014 h 1428856"/>
                      <a:gd name="connsiteX9" fmla="*/ 0 w 1252521"/>
                      <a:gd name="connsiteY9" fmla="*/ 634903 h 1428856"/>
                      <a:gd name="connsiteX0" fmla="*/ 0 w 1252521"/>
                      <a:gd name="connsiteY0" fmla="*/ 634903 h 1428856"/>
                      <a:gd name="connsiteX1" fmla="*/ 411481 w 1252521"/>
                      <a:gd name="connsiteY1" fmla="*/ 270079 h 1428856"/>
                      <a:gd name="connsiteX2" fmla="*/ 818064 w 1252521"/>
                      <a:gd name="connsiteY2" fmla="*/ 0 h 1428856"/>
                      <a:gd name="connsiteX3" fmla="*/ 1160966 w 1252521"/>
                      <a:gd name="connsiteY3" fmla="*/ 170128 h 1428856"/>
                      <a:gd name="connsiteX4" fmla="*/ 1252506 w 1252521"/>
                      <a:gd name="connsiteY4" fmla="*/ 611048 h 1428856"/>
                      <a:gd name="connsiteX5" fmla="*/ 1073045 w 1252521"/>
                      <a:gd name="connsiteY5" fmla="*/ 1154925 h 1428856"/>
                      <a:gd name="connsiteX6" fmla="*/ 838367 w 1252521"/>
                      <a:gd name="connsiteY6" fmla="*/ 1428856 h 1428856"/>
                      <a:gd name="connsiteX7" fmla="*/ 565283 w 1252521"/>
                      <a:gd name="connsiteY7" fmla="*/ 1395322 h 1428856"/>
                      <a:gd name="connsiteX8" fmla="*/ 338828 w 1252521"/>
                      <a:gd name="connsiteY8" fmla="*/ 1194014 h 1428856"/>
                      <a:gd name="connsiteX9" fmla="*/ 0 w 1252521"/>
                      <a:gd name="connsiteY9" fmla="*/ 634903 h 1428856"/>
                      <a:gd name="connsiteX0" fmla="*/ 0 w 1252521"/>
                      <a:gd name="connsiteY0" fmla="*/ 634903 h 1428856"/>
                      <a:gd name="connsiteX1" fmla="*/ 424002 w 1252521"/>
                      <a:gd name="connsiteY1" fmla="*/ 287456 h 1428856"/>
                      <a:gd name="connsiteX2" fmla="*/ 818064 w 1252521"/>
                      <a:gd name="connsiteY2" fmla="*/ 0 h 1428856"/>
                      <a:gd name="connsiteX3" fmla="*/ 1160966 w 1252521"/>
                      <a:gd name="connsiteY3" fmla="*/ 170128 h 1428856"/>
                      <a:gd name="connsiteX4" fmla="*/ 1252506 w 1252521"/>
                      <a:gd name="connsiteY4" fmla="*/ 611048 h 1428856"/>
                      <a:gd name="connsiteX5" fmla="*/ 1073045 w 1252521"/>
                      <a:gd name="connsiteY5" fmla="*/ 1154925 h 1428856"/>
                      <a:gd name="connsiteX6" fmla="*/ 838367 w 1252521"/>
                      <a:gd name="connsiteY6" fmla="*/ 1428856 h 1428856"/>
                      <a:gd name="connsiteX7" fmla="*/ 565283 w 1252521"/>
                      <a:gd name="connsiteY7" fmla="*/ 1395322 h 1428856"/>
                      <a:gd name="connsiteX8" fmla="*/ 338828 w 1252521"/>
                      <a:gd name="connsiteY8" fmla="*/ 1194014 h 1428856"/>
                      <a:gd name="connsiteX9" fmla="*/ 0 w 1252521"/>
                      <a:gd name="connsiteY9" fmla="*/ 634903 h 1428856"/>
                      <a:gd name="connsiteX0" fmla="*/ 0 w 1252521"/>
                      <a:gd name="connsiteY0" fmla="*/ 634903 h 1428856"/>
                      <a:gd name="connsiteX1" fmla="*/ 424002 w 1252521"/>
                      <a:gd name="connsiteY1" fmla="*/ 287456 h 1428856"/>
                      <a:gd name="connsiteX2" fmla="*/ 818064 w 1252521"/>
                      <a:gd name="connsiteY2" fmla="*/ 0 h 1428856"/>
                      <a:gd name="connsiteX3" fmla="*/ 1160966 w 1252521"/>
                      <a:gd name="connsiteY3" fmla="*/ 170128 h 1428856"/>
                      <a:gd name="connsiteX4" fmla="*/ 1252506 w 1252521"/>
                      <a:gd name="connsiteY4" fmla="*/ 611048 h 1428856"/>
                      <a:gd name="connsiteX5" fmla="*/ 1073045 w 1252521"/>
                      <a:gd name="connsiteY5" fmla="*/ 1154925 h 1428856"/>
                      <a:gd name="connsiteX6" fmla="*/ 838367 w 1252521"/>
                      <a:gd name="connsiteY6" fmla="*/ 1428856 h 1428856"/>
                      <a:gd name="connsiteX7" fmla="*/ 595954 w 1252521"/>
                      <a:gd name="connsiteY7" fmla="*/ 1216312 h 1428856"/>
                      <a:gd name="connsiteX8" fmla="*/ 338828 w 1252521"/>
                      <a:gd name="connsiteY8" fmla="*/ 1194014 h 1428856"/>
                      <a:gd name="connsiteX9" fmla="*/ 0 w 1252521"/>
                      <a:gd name="connsiteY9" fmla="*/ 634903 h 1428856"/>
                      <a:gd name="connsiteX0" fmla="*/ 0 w 1252521"/>
                      <a:gd name="connsiteY0" fmla="*/ 634903 h 1293913"/>
                      <a:gd name="connsiteX1" fmla="*/ 424002 w 1252521"/>
                      <a:gd name="connsiteY1" fmla="*/ 287456 h 1293913"/>
                      <a:gd name="connsiteX2" fmla="*/ 818064 w 1252521"/>
                      <a:gd name="connsiteY2" fmla="*/ 0 h 1293913"/>
                      <a:gd name="connsiteX3" fmla="*/ 1160966 w 1252521"/>
                      <a:gd name="connsiteY3" fmla="*/ 170128 h 1293913"/>
                      <a:gd name="connsiteX4" fmla="*/ 1252506 w 1252521"/>
                      <a:gd name="connsiteY4" fmla="*/ 611048 h 1293913"/>
                      <a:gd name="connsiteX5" fmla="*/ 1073045 w 1252521"/>
                      <a:gd name="connsiteY5" fmla="*/ 1154925 h 1293913"/>
                      <a:gd name="connsiteX6" fmla="*/ 864294 w 1252521"/>
                      <a:gd name="connsiteY6" fmla="*/ 1293907 h 1293913"/>
                      <a:gd name="connsiteX7" fmla="*/ 595954 w 1252521"/>
                      <a:gd name="connsiteY7" fmla="*/ 1216312 h 1293913"/>
                      <a:gd name="connsiteX8" fmla="*/ 338828 w 1252521"/>
                      <a:gd name="connsiteY8" fmla="*/ 1194014 h 1293913"/>
                      <a:gd name="connsiteX9" fmla="*/ 0 w 1252521"/>
                      <a:gd name="connsiteY9" fmla="*/ 634903 h 1293913"/>
                      <a:gd name="connsiteX0" fmla="*/ 0 w 1252521"/>
                      <a:gd name="connsiteY0" fmla="*/ 634903 h 1293913"/>
                      <a:gd name="connsiteX1" fmla="*/ 424002 w 1252521"/>
                      <a:gd name="connsiteY1" fmla="*/ 287456 h 1293913"/>
                      <a:gd name="connsiteX2" fmla="*/ 818064 w 1252521"/>
                      <a:gd name="connsiteY2" fmla="*/ 0 h 1293913"/>
                      <a:gd name="connsiteX3" fmla="*/ 1160966 w 1252521"/>
                      <a:gd name="connsiteY3" fmla="*/ 170128 h 1293913"/>
                      <a:gd name="connsiteX4" fmla="*/ 1252506 w 1252521"/>
                      <a:gd name="connsiteY4" fmla="*/ 611048 h 1293913"/>
                      <a:gd name="connsiteX5" fmla="*/ 1073045 w 1252521"/>
                      <a:gd name="connsiteY5" fmla="*/ 1154925 h 1293913"/>
                      <a:gd name="connsiteX6" fmla="*/ 864294 w 1252521"/>
                      <a:gd name="connsiteY6" fmla="*/ 1293907 h 1293913"/>
                      <a:gd name="connsiteX7" fmla="*/ 595954 w 1252521"/>
                      <a:gd name="connsiteY7" fmla="*/ 1216312 h 1293913"/>
                      <a:gd name="connsiteX8" fmla="*/ 0 w 1252521"/>
                      <a:gd name="connsiteY8" fmla="*/ 634903 h 1293913"/>
                      <a:gd name="connsiteX0" fmla="*/ 0 w 1252521"/>
                      <a:gd name="connsiteY0" fmla="*/ 634903 h 1293913"/>
                      <a:gd name="connsiteX1" fmla="*/ 424002 w 1252521"/>
                      <a:gd name="connsiteY1" fmla="*/ 287456 h 1293913"/>
                      <a:gd name="connsiteX2" fmla="*/ 818064 w 1252521"/>
                      <a:gd name="connsiteY2" fmla="*/ 0 h 1293913"/>
                      <a:gd name="connsiteX3" fmla="*/ 1160966 w 1252521"/>
                      <a:gd name="connsiteY3" fmla="*/ 170128 h 1293913"/>
                      <a:gd name="connsiteX4" fmla="*/ 1252506 w 1252521"/>
                      <a:gd name="connsiteY4" fmla="*/ 611048 h 1293913"/>
                      <a:gd name="connsiteX5" fmla="*/ 1073045 w 1252521"/>
                      <a:gd name="connsiteY5" fmla="*/ 1154925 h 1293913"/>
                      <a:gd name="connsiteX6" fmla="*/ 864294 w 1252521"/>
                      <a:gd name="connsiteY6" fmla="*/ 1293907 h 1293913"/>
                      <a:gd name="connsiteX7" fmla="*/ 360784 w 1252521"/>
                      <a:gd name="connsiteY7" fmla="*/ 1016595 h 1293913"/>
                      <a:gd name="connsiteX8" fmla="*/ 0 w 1252521"/>
                      <a:gd name="connsiteY8" fmla="*/ 634903 h 1293913"/>
                      <a:gd name="connsiteX0" fmla="*/ 0 w 1252521"/>
                      <a:gd name="connsiteY0" fmla="*/ 634903 h 1232762"/>
                      <a:gd name="connsiteX1" fmla="*/ 424002 w 1252521"/>
                      <a:gd name="connsiteY1" fmla="*/ 287456 h 1232762"/>
                      <a:gd name="connsiteX2" fmla="*/ 818064 w 1252521"/>
                      <a:gd name="connsiteY2" fmla="*/ 0 h 1232762"/>
                      <a:gd name="connsiteX3" fmla="*/ 1160966 w 1252521"/>
                      <a:gd name="connsiteY3" fmla="*/ 170128 h 1232762"/>
                      <a:gd name="connsiteX4" fmla="*/ 1252506 w 1252521"/>
                      <a:gd name="connsiteY4" fmla="*/ 611048 h 1232762"/>
                      <a:gd name="connsiteX5" fmla="*/ 1073045 w 1252521"/>
                      <a:gd name="connsiteY5" fmla="*/ 1154925 h 1232762"/>
                      <a:gd name="connsiteX6" fmla="*/ 769950 w 1252521"/>
                      <a:gd name="connsiteY6" fmla="*/ 1200978 h 1232762"/>
                      <a:gd name="connsiteX7" fmla="*/ 360784 w 1252521"/>
                      <a:gd name="connsiteY7" fmla="*/ 1016595 h 1232762"/>
                      <a:gd name="connsiteX8" fmla="*/ 0 w 1252521"/>
                      <a:gd name="connsiteY8" fmla="*/ 634903 h 1232762"/>
                      <a:gd name="connsiteX0" fmla="*/ 0 w 1252521"/>
                      <a:gd name="connsiteY0" fmla="*/ 634903 h 1218720"/>
                      <a:gd name="connsiteX1" fmla="*/ 424002 w 1252521"/>
                      <a:gd name="connsiteY1" fmla="*/ 287456 h 1218720"/>
                      <a:gd name="connsiteX2" fmla="*/ 818064 w 1252521"/>
                      <a:gd name="connsiteY2" fmla="*/ 0 h 1218720"/>
                      <a:gd name="connsiteX3" fmla="*/ 1160966 w 1252521"/>
                      <a:gd name="connsiteY3" fmla="*/ 170128 h 1218720"/>
                      <a:gd name="connsiteX4" fmla="*/ 1252506 w 1252521"/>
                      <a:gd name="connsiteY4" fmla="*/ 611048 h 1218720"/>
                      <a:gd name="connsiteX5" fmla="*/ 1073045 w 1252521"/>
                      <a:gd name="connsiteY5" fmla="*/ 1154925 h 1218720"/>
                      <a:gd name="connsiteX6" fmla="*/ 749780 w 1252521"/>
                      <a:gd name="connsiteY6" fmla="*/ 1157164 h 1218720"/>
                      <a:gd name="connsiteX7" fmla="*/ 360784 w 1252521"/>
                      <a:gd name="connsiteY7" fmla="*/ 1016595 h 1218720"/>
                      <a:gd name="connsiteX8" fmla="*/ 0 w 1252521"/>
                      <a:gd name="connsiteY8" fmla="*/ 634903 h 1218720"/>
                      <a:gd name="connsiteX0" fmla="*/ 0 w 1252521"/>
                      <a:gd name="connsiteY0" fmla="*/ 634903 h 1225384"/>
                      <a:gd name="connsiteX1" fmla="*/ 424002 w 1252521"/>
                      <a:gd name="connsiteY1" fmla="*/ 287456 h 1225384"/>
                      <a:gd name="connsiteX2" fmla="*/ 818064 w 1252521"/>
                      <a:gd name="connsiteY2" fmla="*/ 0 h 1225384"/>
                      <a:gd name="connsiteX3" fmla="*/ 1160966 w 1252521"/>
                      <a:gd name="connsiteY3" fmla="*/ 170128 h 1225384"/>
                      <a:gd name="connsiteX4" fmla="*/ 1252506 w 1252521"/>
                      <a:gd name="connsiteY4" fmla="*/ 611048 h 1225384"/>
                      <a:gd name="connsiteX5" fmla="*/ 1073045 w 1252521"/>
                      <a:gd name="connsiteY5" fmla="*/ 1154925 h 1225384"/>
                      <a:gd name="connsiteX6" fmla="*/ 738918 w 1252521"/>
                      <a:gd name="connsiteY6" fmla="*/ 1180074 h 1225384"/>
                      <a:gd name="connsiteX7" fmla="*/ 360784 w 1252521"/>
                      <a:gd name="connsiteY7" fmla="*/ 1016595 h 1225384"/>
                      <a:gd name="connsiteX8" fmla="*/ 0 w 1252521"/>
                      <a:gd name="connsiteY8" fmla="*/ 634903 h 1225384"/>
                      <a:gd name="connsiteX0" fmla="*/ 0 w 1252521"/>
                      <a:gd name="connsiteY0" fmla="*/ 634903 h 1208158"/>
                      <a:gd name="connsiteX1" fmla="*/ 424002 w 1252521"/>
                      <a:gd name="connsiteY1" fmla="*/ 287456 h 1208158"/>
                      <a:gd name="connsiteX2" fmla="*/ 818064 w 1252521"/>
                      <a:gd name="connsiteY2" fmla="*/ 0 h 1208158"/>
                      <a:gd name="connsiteX3" fmla="*/ 1160966 w 1252521"/>
                      <a:gd name="connsiteY3" fmla="*/ 170128 h 1208158"/>
                      <a:gd name="connsiteX4" fmla="*/ 1252506 w 1252521"/>
                      <a:gd name="connsiteY4" fmla="*/ 611048 h 1208158"/>
                      <a:gd name="connsiteX5" fmla="*/ 1073045 w 1252521"/>
                      <a:gd name="connsiteY5" fmla="*/ 1154925 h 1208158"/>
                      <a:gd name="connsiteX6" fmla="*/ 738918 w 1252521"/>
                      <a:gd name="connsiteY6" fmla="*/ 1180074 h 1208158"/>
                      <a:gd name="connsiteX7" fmla="*/ 360784 w 1252521"/>
                      <a:gd name="connsiteY7" fmla="*/ 1016595 h 1208158"/>
                      <a:gd name="connsiteX8" fmla="*/ 0 w 1252521"/>
                      <a:gd name="connsiteY8" fmla="*/ 634903 h 1208158"/>
                      <a:gd name="connsiteX0" fmla="*/ 0 w 1252521"/>
                      <a:gd name="connsiteY0" fmla="*/ 634903 h 1219202"/>
                      <a:gd name="connsiteX1" fmla="*/ 424002 w 1252521"/>
                      <a:gd name="connsiteY1" fmla="*/ 287456 h 1219202"/>
                      <a:gd name="connsiteX2" fmla="*/ 818064 w 1252521"/>
                      <a:gd name="connsiteY2" fmla="*/ 0 h 1219202"/>
                      <a:gd name="connsiteX3" fmla="*/ 1160966 w 1252521"/>
                      <a:gd name="connsiteY3" fmla="*/ 170128 h 1219202"/>
                      <a:gd name="connsiteX4" fmla="*/ 1252506 w 1252521"/>
                      <a:gd name="connsiteY4" fmla="*/ 611048 h 1219202"/>
                      <a:gd name="connsiteX5" fmla="*/ 1073045 w 1252521"/>
                      <a:gd name="connsiteY5" fmla="*/ 1154925 h 1219202"/>
                      <a:gd name="connsiteX6" fmla="*/ 738918 w 1252521"/>
                      <a:gd name="connsiteY6" fmla="*/ 1180074 h 1219202"/>
                      <a:gd name="connsiteX7" fmla="*/ 360784 w 1252521"/>
                      <a:gd name="connsiteY7" fmla="*/ 1016595 h 1219202"/>
                      <a:gd name="connsiteX8" fmla="*/ 0 w 1252521"/>
                      <a:gd name="connsiteY8" fmla="*/ 634903 h 1219202"/>
                      <a:gd name="connsiteX0" fmla="*/ 0 w 1252521"/>
                      <a:gd name="connsiteY0" fmla="*/ 634903 h 1213484"/>
                      <a:gd name="connsiteX1" fmla="*/ 424002 w 1252521"/>
                      <a:gd name="connsiteY1" fmla="*/ 287456 h 1213484"/>
                      <a:gd name="connsiteX2" fmla="*/ 818064 w 1252521"/>
                      <a:gd name="connsiteY2" fmla="*/ 0 h 1213484"/>
                      <a:gd name="connsiteX3" fmla="*/ 1160966 w 1252521"/>
                      <a:gd name="connsiteY3" fmla="*/ 170128 h 1213484"/>
                      <a:gd name="connsiteX4" fmla="*/ 1252506 w 1252521"/>
                      <a:gd name="connsiteY4" fmla="*/ 611048 h 1213484"/>
                      <a:gd name="connsiteX5" fmla="*/ 1073045 w 1252521"/>
                      <a:gd name="connsiteY5" fmla="*/ 1154925 h 1213484"/>
                      <a:gd name="connsiteX6" fmla="*/ 738918 w 1252521"/>
                      <a:gd name="connsiteY6" fmla="*/ 1180074 h 1213484"/>
                      <a:gd name="connsiteX7" fmla="*/ 374849 w 1252521"/>
                      <a:gd name="connsiteY7" fmla="*/ 991798 h 1213484"/>
                      <a:gd name="connsiteX8" fmla="*/ 0 w 1252521"/>
                      <a:gd name="connsiteY8" fmla="*/ 634903 h 1213484"/>
                      <a:gd name="connsiteX0" fmla="*/ 0 w 1252521"/>
                      <a:gd name="connsiteY0" fmla="*/ 634903 h 1213484"/>
                      <a:gd name="connsiteX1" fmla="*/ 424002 w 1252521"/>
                      <a:gd name="connsiteY1" fmla="*/ 287456 h 1213484"/>
                      <a:gd name="connsiteX2" fmla="*/ 818064 w 1252521"/>
                      <a:gd name="connsiteY2" fmla="*/ 0 h 1213484"/>
                      <a:gd name="connsiteX3" fmla="*/ 1160966 w 1252521"/>
                      <a:gd name="connsiteY3" fmla="*/ 170128 h 1213484"/>
                      <a:gd name="connsiteX4" fmla="*/ 1252506 w 1252521"/>
                      <a:gd name="connsiteY4" fmla="*/ 611048 h 1213484"/>
                      <a:gd name="connsiteX5" fmla="*/ 1073045 w 1252521"/>
                      <a:gd name="connsiteY5" fmla="*/ 1154925 h 1213484"/>
                      <a:gd name="connsiteX6" fmla="*/ 738918 w 1252521"/>
                      <a:gd name="connsiteY6" fmla="*/ 1180074 h 1213484"/>
                      <a:gd name="connsiteX7" fmla="*/ 374849 w 1252521"/>
                      <a:gd name="connsiteY7" fmla="*/ 991798 h 1213484"/>
                      <a:gd name="connsiteX8" fmla="*/ 0 w 1252521"/>
                      <a:gd name="connsiteY8" fmla="*/ 634903 h 1213484"/>
                      <a:gd name="connsiteX0" fmla="*/ 0 w 1252521"/>
                      <a:gd name="connsiteY0" fmla="*/ 634903 h 1213484"/>
                      <a:gd name="connsiteX1" fmla="*/ 424002 w 1252521"/>
                      <a:gd name="connsiteY1" fmla="*/ 287456 h 1213484"/>
                      <a:gd name="connsiteX2" fmla="*/ 818064 w 1252521"/>
                      <a:gd name="connsiteY2" fmla="*/ 0 h 1213484"/>
                      <a:gd name="connsiteX3" fmla="*/ 1160966 w 1252521"/>
                      <a:gd name="connsiteY3" fmla="*/ 170128 h 1213484"/>
                      <a:gd name="connsiteX4" fmla="*/ 1252506 w 1252521"/>
                      <a:gd name="connsiteY4" fmla="*/ 611048 h 1213484"/>
                      <a:gd name="connsiteX5" fmla="*/ 1073045 w 1252521"/>
                      <a:gd name="connsiteY5" fmla="*/ 1154925 h 1213484"/>
                      <a:gd name="connsiteX6" fmla="*/ 738918 w 1252521"/>
                      <a:gd name="connsiteY6" fmla="*/ 1180074 h 1213484"/>
                      <a:gd name="connsiteX7" fmla="*/ 374849 w 1252521"/>
                      <a:gd name="connsiteY7" fmla="*/ 991798 h 1213484"/>
                      <a:gd name="connsiteX8" fmla="*/ 0 w 1252521"/>
                      <a:gd name="connsiteY8" fmla="*/ 634903 h 1213484"/>
                      <a:gd name="connsiteX0" fmla="*/ 0 w 1252521"/>
                      <a:gd name="connsiteY0" fmla="*/ 634903 h 1213484"/>
                      <a:gd name="connsiteX1" fmla="*/ 424002 w 1252521"/>
                      <a:gd name="connsiteY1" fmla="*/ 287456 h 1213484"/>
                      <a:gd name="connsiteX2" fmla="*/ 818064 w 1252521"/>
                      <a:gd name="connsiteY2" fmla="*/ 0 h 1213484"/>
                      <a:gd name="connsiteX3" fmla="*/ 1160966 w 1252521"/>
                      <a:gd name="connsiteY3" fmla="*/ 170128 h 1213484"/>
                      <a:gd name="connsiteX4" fmla="*/ 1252506 w 1252521"/>
                      <a:gd name="connsiteY4" fmla="*/ 611048 h 1213484"/>
                      <a:gd name="connsiteX5" fmla="*/ 1073045 w 1252521"/>
                      <a:gd name="connsiteY5" fmla="*/ 1154925 h 1213484"/>
                      <a:gd name="connsiteX6" fmla="*/ 738918 w 1252521"/>
                      <a:gd name="connsiteY6" fmla="*/ 1180074 h 1213484"/>
                      <a:gd name="connsiteX7" fmla="*/ 374849 w 1252521"/>
                      <a:gd name="connsiteY7" fmla="*/ 991798 h 1213484"/>
                      <a:gd name="connsiteX8" fmla="*/ 0 w 1252521"/>
                      <a:gd name="connsiteY8" fmla="*/ 634903 h 1213484"/>
                      <a:gd name="connsiteX0" fmla="*/ 0 w 1219959"/>
                      <a:gd name="connsiteY0" fmla="*/ 661096 h 1213484"/>
                      <a:gd name="connsiteX1" fmla="*/ 391440 w 1219959"/>
                      <a:gd name="connsiteY1" fmla="*/ 287456 h 1213484"/>
                      <a:gd name="connsiteX2" fmla="*/ 785502 w 1219959"/>
                      <a:gd name="connsiteY2" fmla="*/ 0 h 1213484"/>
                      <a:gd name="connsiteX3" fmla="*/ 1128404 w 1219959"/>
                      <a:gd name="connsiteY3" fmla="*/ 170128 h 1213484"/>
                      <a:gd name="connsiteX4" fmla="*/ 1219944 w 1219959"/>
                      <a:gd name="connsiteY4" fmla="*/ 611048 h 1213484"/>
                      <a:gd name="connsiteX5" fmla="*/ 1040483 w 1219959"/>
                      <a:gd name="connsiteY5" fmla="*/ 1154925 h 1213484"/>
                      <a:gd name="connsiteX6" fmla="*/ 706356 w 1219959"/>
                      <a:gd name="connsiteY6" fmla="*/ 1180074 h 1213484"/>
                      <a:gd name="connsiteX7" fmla="*/ 342287 w 1219959"/>
                      <a:gd name="connsiteY7" fmla="*/ 991798 h 1213484"/>
                      <a:gd name="connsiteX8" fmla="*/ 0 w 1219959"/>
                      <a:gd name="connsiteY8" fmla="*/ 661096 h 1213484"/>
                      <a:gd name="connsiteX0" fmla="*/ 0 w 1223861"/>
                      <a:gd name="connsiteY0" fmla="*/ 677839 h 1213484"/>
                      <a:gd name="connsiteX1" fmla="*/ 395342 w 1223861"/>
                      <a:gd name="connsiteY1" fmla="*/ 287456 h 1213484"/>
                      <a:gd name="connsiteX2" fmla="*/ 789404 w 1223861"/>
                      <a:gd name="connsiteY2" fmla="*/ 0 h 1213484"/>
                      <a:gd name="connsiteX3" fmla="*/ 1132306 w 1223861"/>
                      <a:gd name="connsiteY3" fmla="*/ 170128 h 1213484"/>
                      <a:gd name="connsiteX4" fmla="*/ 1223846 w 1223861"/>
                      <a:gd name="connsiteY4" fmla="*/ 611048 h 1213484"/>
                      <a:gd name="connsiteX5" fmla="*/ 1044385 w 1223861"/>
                      <a:gd name="connsiteY5" fmla="*/ 1154925 h 1213484"/>
                      <a:gd name="connsiteX6" fmla="*/ 710258 w 1223861"/>
                      <a:gd name="connsiteY6" fmla="*/ 1180074 h 1213484"/>
                      <a:gd name="connsiteX7" fmla="*/ 346189 w 1223861"/>
                      <a:gd name="connsiteY7" fmla="*/ 991798 h 1213484"/>
                      <a:gd name="connsiteX8" fmla="*/ 0 w 1223861"/>
                      <a:gd name="connsiteY8" fmla="*/ 677839 h 1213484"/>
                      <a:gd name="connsiteX0" fmla="*/ 0 w 1223861"/>
                      <a:gd name="connsiteY0" fmla="*/ 677839 h 1213484"/>
                      <a:gd name="connsiteX1" fmla="*/ 395342 w 1223861"/>
                      <a:gd name="connsiteY1" fmla="*/ 287456 h 1213484"/>
                      <a:gd name="connsiteX2" fmla="*/ 789404 w 1223861"/>
                      <a:gd name="connsiteY2" fmla="*/ 0 h 1213484"/>
                      <a:gd name="connsiteX3" fmla="*/ 1132306 w 1223861"/>
                      <a:gd name="connsiteY3" fmla="*/ 170128 h 1213484"/>
                      <a:gd name="connsiteX4" fmla="*/ 1223846 w 1223861"/>
                      <a:gd name="connsiteY4" fmla="*/ 611048 h 1213484"/>
                      <a:gd name="connsiteX5" fmla="*/ 1044385 w 1223861"/>
                      <a:gd name="connsiteY5" fmla="*/ 1154925 h 1213484"/>
                      <a:gd name="connsiteX6" fmla="*/ 710258 w 1223861"/>
                      <a:gd name="connsiteY6" fmla="*/ 1180074 h 1213484"/>
                      <a:gd name="connsiteX7" fmla="*/ 346189 w 1223861"/>
                      <a:gd name="connsiteY7" fmla="*/ 991798 h 1213484"/>
                      <a:gd name="connsiteX8" fmla="*/ 0 w 1223861"/>
                      <a:gd name="connsiteY8" fmla="*/ 677839 h 1213484"/>
                      <a:gd name="connsiteX0" fmla="*/ 0 w 1223861"/>
                      <a:gd name="connsiteY0" fmla="*/ 677839 h 1213484"/>
                      <a:gd name="connsiteX1" fmla="*/ 395342 w 1223861"/>
                      <a:gd name="connsiteY1" fmla="*/ 287456 h 1213484"/>
                      <a:gd name="connsiteX2" fmla="*/ 789404 w 1223861"/>
                      <a:gd name="connsiteY2" fmla="*/ 0 h 1213484"/>
                      <a:gd name="connsiteX3" fmla="*/ 1132306 w 1223861"/>
                      <a:gd name="connsiteY3" fmla="*/ 170128 h 1213484"/>
                      <a:gd name="connsiteX4" fmla="*/ 1223846 w 1223861"/>
                      <a:gd name="connsiteY4" fmla="*/ 611048 h 1213484"/>
                      <a:gd name="connsiteX5" fmla="*/ 1044385 w 1223861"/>
                      <a:gd name="connsiteY5" fmla="*/ 1154925 h 1213484"/>
                      <a:gd name="connsiteX6" fmla="*/ 710258 w 1223861"/>
                      <a:gd name="connsiteY6" fmla="*/ 1180074 h 1213484"/>
                      <a:gd name="connsiteX7" fmla="*/ 346189 w 1223861"/>
                      <a:gd name="connsiteY7" fmla="*/ 991798 h 1213484"/>
                      <a:gd name="connsiteX8" fmla="*/ 0 w 1223861"/>
                      <a:gd name="connsiteY8" fmla="*/ 677839 h 1213484"/>
                      <a:gd name="connsiteX0" fmla="*/ 0 w 1223861"/>
                      <a:gd name="connsiteY0" fmla="*/ 677839 h 1213454"/>
                      <a:gd name="connsiteX1" fmla="*/ 395342 w 1223861"/>
                      <a:gd name="connsiteY1" fmla="*/ 287456 h 1213454"/>
                      <a:gd name="connsiteX2" fmla="*/ 789404 w 1223861"/>
                      <a:gd name="connsiteY2" fmla="*/ 0 h 1213454"/>
                      <a:gd name="connsiteX3" fmla="*/ 1132306 w 1223861"/>
                      <a:gd name="connsiteY3" fmla="*/ 170128 h 1213454"/>
                      <a:gd name="connsiteX4" fmla="*/ 1223846 w 1223861"/>
                      <a:gd name="connsiteY4" fmla="*/ 611048 h 1213454"/>
                      <a:gd name="connsiteX5" fmla="*/ 1044385 w 1223861"/>
                      <a:gd name="connsiteY5" fmla="*/ 1154925 h 1213454"/>
                      <a:gd name="connsiteX6" fmla="*/ 710258 w 1223861"/>
                      <a:gd name="connsiteY6" fmla="*/ 1180074 h 1213454"/>
                      <a:gd name="connsiteX7" fmla="*/ 348834 w 1223861"/>
                      <a:gd name="connsiteY7" fmla="*/ 992301 h 1213454"/>
                      <a:gd name="connsiteX8" fmla="*/ 0 w 1223861"/>
                      <a:gd name="connsiteY8" fmla="*/ 677839 h 1213454"/>
                      <a:gd name="connsiteX0" fmla="*/ 0 w 1223861"/>
                      <a:gd name="connsiteY0" fmla="*/ 677839 h 1205595"/>
                      <a:gd name="connsiteX1" fmla="*/ 395342 w 1223861"/>
                      <a:gd name="connsiteY1" fmla="*/ 287456 h 1205595"/>
                      <a:gd name="connsiteX2" fmla="*/ 789404 w 1223861"/>
                      <a:gd name="connsiteY2" fmla="*/ 0 h 1205595"/>
                      <a:gd name="connsiteX3" fmla="*/ 1132306 w 1223861"/>
                      <a:gd name="connsiteY3" fmla="*/ 170128 h 1205595"/>
                      <a:gd name="connsiteX4" fmla="*/ 1223846 w 1223861"/>
                      <a:gd name="connsiteY4" fmla="*/ 611048 h 1205595"/>
                      <a:gd name="connsiteX5" fmla="*/ 1044385 w 1223861"/>
                      <a:gd name="connsiteY5" fmla="*/ 1154925 h 1205595"/>
                      <a:gd name="connsiteX6" fmla="*/ 698293 w 1223861"/>
                      <a:gd name="connsiteY6" fmla="*/ 1160306 h 1205595"/>
                      <a:gd name="connsiteX7" fmla="*/ 348834 w 1223861"/>
                      <a:gd name="connsiteY7" fmla="*/ 992301 h 1205595"/>
                      <a:gd name="connsiteX8" fmla="*/ 0 w 1223861"/>
                      <a:gd name="connsiteY8" fmla="*/ 677839 h 1205595"/>
                      <a:gd name="connsiteX0" fmla="*/ 0 w 1223861"/>
                      <a:gd name="connsiteY0" fmla="*/ 677839 h 1205595"/>
                      <a:gd name="connsiteX1" fmla="*/ 395342 w 1223861"/>
                      <a:gd name="connsiteY1" fmla="*/ 287456 h 1205595"/>
                      <a:gd name="connsiteX2" fmla="*/ 789404 w 1223861"/>
                      <a:gd name="connsiteY2" fmla="*/ 0 h 1205595"/>
                      <a:gd name="connsiteX3" fmla="*/ 1132306 w 1223861"/>
                      <a:gd name="connsiteY3" fmla="*/ 170128 h 1205595"/>
                      <a:gd name="connsiteX4" fmla="*/ 1223846 w 1223861"/>
                      <a:gd name="connsiteY4" fmla="*/ 611048 h 1205595"/>
                      <a:gd name="connsiteX5" fmla="*/ 1044385 w 1223861"/>
                      <a:gd name="connsiteY5" fmla="*/ 1154925 h 1205595"/>
                      <a:gd name="connsiteX6" fmla="*/ 698293 w 1223861"/>
                      <a:gd name="connsiteY6" fmla="*/ 1160306 h 1205595"/>
                      <a:gd name="connsiteX7" fmla="*/ 348834 w 1223861"/>
                      <a:gd name="connsiteY7" fmla="*/ 992301 h 1205595"/>
                      <a:gd name="connsiteX8" fmla="*/ 0 w 1223861"/>
                      <a:gd name="connsiteY8" fmla="*/ 677839 h 1205595"/>
                      <a:gd name="connsiteX0" fmla="*/ 0 w 1223861"/>
                      <a:gd name="connsiteY0" fmla="*/ 677839 h 1200552"/>
                      <a:gd name="connsiteX1" fmla="*/ 395342 w 1223861"/>
                      <a:gd name="connsiteY1" fmla="*/ 287456 h 1200552"/>
                      <a:gd name="connsiteX2" fmla="*/ 789404 w 1223861"/>
                      <a:gd name="connsiteY2" fmla="*/ 0 h 1200552"/>
                      <a:gd name="connsiteX3" fmla="*/ 1132306 w 1223861"/>
                      <a:gd name="connsiteY3" fmla="*/ 170128 h 1200552"/>
                      <a:gd name="connsiteX4" fmla="*/ 1223846 w 1223861"/>
                      <a:gd name="connsiteY4" fmla="*/ 611048 h 1200552"/>
                      <a:gd name="connsiteX5" fmla="*/ 1044385 w 1223861"/>
                      <a:gd name="connsiteY5" fmla="*/ 1154925 h 1200552"/>
                      <a:gd name="connsiteX6" fmla="*/ 698293 w 1223861"/>
                      <a:gd name="connsiteY6" fmla="*/ 1160306 h 1200552"/>
                      <a:gd name="connsiteX7" fmla="*/ 348834 w 1223861"/>
                      <a:gd name="connsiteY7" fmla="*/ 992301 h 1200552"/>
                      <a:gd name="connsiteX8" fmla="*/ 0 w 1223861"/>
                      <a:gd name="connsiteY8" fmla="*/ 677839 h 1200552"/>
                      <a:gd name="connsiteX0" fmla="*/ 0 w 1223861"/>
                      <a:gd name="connsiteY0" fmla="*/ 677839 h 1215924"/>
                      <a:gd name="connsiteX1" fmla="*/ 395342 w 1223861"/>
                      <a:gd name="connsiteY1" fmla="*/ 287456 h 1215924"/>
                      <a:gd name="connsiteX2" fmla="*/ 789404 w 1223861"/>
                      <a:gd name="connsiteY2" fmla="*/ 0 h 1215924"/>
                      <a:gd name="connsiteX3" fmla="*/ 1132306 w 1223861"/>
                      <a:gd name="connsiteY3" fmla="*/ 170128 h 1215924"/>
                      <a:gd name="connsiteX4" fmla="*/ 1223846 w 1223861"/>
                      <a:gd name="connsiteY4" fmla="*/ 611048 h 1215924"/>
                      <a:gd name="connsiteX5" fmla="*/ 1064283 w 1223861"/>
                      <a:gd name="connsiteY5" fmla="*/ 1176206 h 1215924"/>
                      <a:gd name="connsiteX6" fmla="*/ 698293 w 1223861"/>
                      <a:gd name="connsiteY6" fmla="*/ 1160306 h 1215924"/>
                      <a:gd name="connsiteX7" fmla="*/ 348834 w 1223861"/>
                      <a:gd name="connsiteY7" fmla="*/ 992301 h 1215924"/>
                      <a:gd name="connsiteX8" fmla="*/ 0 w 1223861"/>
                      <a:gd name="connsiteY8" fmla="*/ 677839 h 1215924"/>
                      <a:gd name="connsiteX0" fmla="*/ 0 w 1223861"/>
                      <a:gd name="connsiteY0" fmla="*/ 677839 h 1225260"/>
                      <a:gd name="connsiteX1" fmla="*/ 395342 w 1223861"/>
                      <a:gd name="connsiteY1" fmla="*/ 287456 h 1225260"/>
                      <a:gd name="connsiteX2" fmla="*/ 789404 w 1223861"/>
                      <a:gd name="connsiteY2" fmla="*/ 0 h 1225260"/>
                      <a:gd name="connsiteX3" fmla="*/ 1132306 w 1223861"/>
                      <a:gd name="connsiteY3" fmla="*/ 170128 h 1225260"/>
                      <a:gd name="connsiteX4" fmla="*/ 1223846 w 1223861"/>
                      <a:gd name="connsiteY4" fmla="*/ 611048 h 1225260"/>
                      <a:gd name="connsiteX5" fmla="*/ 1075276 w 1223861"/>
                      <a:gd name="connsiteY5" fmla="*/ 1188294 h 1225260"/>
                      <a:gd name="connsiteX6" fmla="*/ 698293 w 1223861"/>
                      <a:gd name="connsiteY6" fmla="*/ 1160306 h 1225260"/>
                      <a:gd name="connsiteX7" fmla="*/ 348834 w 1223861"/>
                      <a:gd name="connsiteY7" fmla="*/ 992301 h 1225260"/>
                      <a:gd name="connsiteX8" fmla="*/ 0 w 1223861"/>
                      <a:gd name="connsiteY8" fmla="*/ 677839 h 1225260"/>
                      <a:gd name="connsiteX0" fmla="*/ 0 w 1223861"/>
                      <a:gd name="connsiteY0" fmla="*/ 677839 h 1234225"/>
                      <a:gd name="connsiteX1" fmla="*/ 395342 w 1223861"/>
                      <a:gd name="connsiteY1" fmla="*/ 287456 h 1234225"/>
                      <a:gd name="connsiteX2" fmla="*/ 789404 w 1223861"/>
                      <a:gd name="connsiteY2" fmla="*/ 0 h 1234225"/>
                      <a:gd name="connsiteX3" fmla="*/ 1132306 w 1223861"/>
                      <a:gd name="connsiteY3" fmla="*/ 170128 h 1234225"/>
                      <a:gd name="connsiteX4" fmla="*/ 1223846 w 1223861"/>
                      <a:gd name="connsiteY4" fmla="*/ 611048 h 1234225"/>
                      <a:gd name="connsiteX5" fmla="*/ 1094759 w 1223861"/>
                      <a:gd name="connsiteY5" fmla="*/ 1199503 h 1234225"/>
                      <a:gd name="connsiteX6" fmla="*/ 698293 w 1223861"/>
                      <a:gd name="connsiteY6" fmla="*/ 1160306 h 1234225"/>
                      <a:gd name="connsiteX7" fmla="*/ 348834 w 1223861"/>
                      <a:gd name="connsiteY7" fmla="*/ 992301 h 1234225"/>
                      <a:gd name="connsiteX8" fmla="*/ 0 w 1223861"/>
                      <a:gd name="connsiteY8" fmla="*/ 677839 h 1234225"/>
                      <a:gd name="connsiteX0" fmla="*/ 0 w 1223861"/>
                      <a:gd name="connsiteY0" fmla="*/ 677839 h 1248915"/>
                      <a:gd name="connsiteX1" fmla="*/ 395342 w 1223861"/>
                      <a:gd name="connsiteY1" fmla="*/ 287456 h 1248915"/>
                      <a:gd name="connsiteX2" fmla="*/ 789404 w 1223861"/>
                      <a:gd name="connsiteY2" fmla="*/ 0 h 1248915"/>
                      <a:gd name="connsiteX3" fmla="*/ 1132306 w 1223861"/>
                      <a:gd name="connsiteY3" fmla="*/ 170128 h 1248915"/>
                      <a:gd name="connsiteX4" fmla="*/ 1223846 w 1223861"/>
                      <a:gd name="connsiteY4" fmla="*/ 611048 h 1248915"/>
                      <a:gd name="connsiteX5" fmla="*/ 1096148 w 1223861"/>
                      <a:gd name="connsiteY5" fmla="*/ 1217254 h 1248915"/>
                      <a:gd name="connsiteX6" fmla="*/ 698293 w 1223861"/>
                      <a:gd name="connsiteY6" fmla="*/ 1160306 h 1248915"/>
                      <a:gd name="connsiteX7" fmla="*/ 348834 w 1223861"/>
                      <a:gd name="connsiteY7" fmla="*/ 992301 h 1248915"/>
                      <a:gd name="connsiteX8" fmla="*/ 0 w 1223861"/>
                      <a:gd name="connsiteY8" fmla="*/ 677839 h 1248915"/>
                      <a:gd name="connsiteX0" fmla="*/ 0 w 1223861"/>
                      <a:gd name="connsiteY0" fmla="*/ 677839 h 1244250"/>
                      <a:gd name="connsiteX1" fmla="*/ 395342 w 1223861"/>
                      <a:gd name="connsiteY1" fmla="*/ 287456 h 1244250"/>
                      <a:gd name="connsiteX2" fmla="*/ 789404 w 1223861"/>
                      <a:gd name="connsiteY2" fmla="*/ 0 h 1244250"/>
                      <a:gd name="connsiteX3" fmla="*/ 1132306 w 1223861"/>
                      <a:gd name="connsiteY3" fmla="*/ 170128 h 1244250"/>
                      <a:gd name="connsiteX4" fmla="*/ 1223846 w 1223861"/>
                      <a:gd name="connsiteY4" fmla="*/ 611048 h 1244250"/>
                      <a:gd name="connsiteX5" fmla="*/ 1096148 w 1223861"/>
                      <a:gd name="connsiteY5" fmla="*/ 1217254 h 1244250"/>
                      <a:gd name="connsiteX6" fmla="*/ 688558 w 1223861"/>
                      <a:gd name="connsiteY6" fmla="*/ 1130971 h 1244250"/>
                      <a:gd name="connsiteX7" fmla="*/ 348834 w 1223861"/>
                      <a:gd name="connsiteY7" fmla="*/ 992301 h 1244250"/>
                      <a:gd name="connsiteX8" fmla="*/ 0 w 1223861"/>
                      <a:gd name="connsiteY8" fmla="*/ 677839 h 1244250"/>
                      <a:gd name="connsiteX0" fmla="*/ 0 w 1223861"/>
                      <a:gd name="connsiteY0" fmla="*/ 677839 h 1248179"/>
                      <a:gd name="connsiteX1" fmla="*/ 395342 w 1223861"/>
                      <a:gd name="connsiteY1" fmla="*/ 287456 h 1248179"/>
                      <a:gd name="connsiteX2" fmla="*/ 789404 w 1223861"/>
                      <a:gd name="connsiteY2" fmla="*/ 0 h 1248179"/>
                      <a:gd name="connsiteX3" fmla="*/ 1132306 w 1223861"/>
                      <a:gd name="connsiteY3" fmla="*/ 170128 h 1248179"/>
                      <a:gd name="connsiteX4" fmla="*/ 1223846 w 1223861"/>
                      <a:gd name="connsiteY4" fmla="*/ 611048 h 1248179"/>
                      <a:gd name="connsiteX5" fmla="*/ 1096148 w 1223861"/>
                      <a:gd name="connsiteY5" fmla="*/ 1217254 h 1248179"/>
                      <a:gd name="connsiteX6" fmla="*/ 688558 w 1223861"/>
                      <a:gd name="connsiteY6" fmla="*/ 1130971 h 1248179"/>
                      <a:gd name="connsiteX7" fmla="*/ 348834 w 1223861"/>
                      <a:gd name="connsiteY7" fmla="*/ 992301 h 1248179"/>
                      <a:gd name="connsiteX8" fmla="*/ 0 w 1223861"/>
                      <a:gd name="connsiteY8" fmla="*/ 677839 h 1248179"/>
                      <a:gd name="connsiteX0" fmla="*/ 0 w 1223861"/>
                      <a:gd name="connsiteY0" fmla="*/ 677839 h 1245020"/>
                      <a:gd name="connsiteX1" fmla="*/ 395342 w 1223861"/>
                      <a:gd name="connsiteY1" fmla="*/ 287456 h 1245020"/>
                      <a:gd name="connsiteX2" fmla="*/ 789404 w 1223861"/>
                      <a:gd name="connsiteY2" fmla="*/ 0 h 1245020"/>
                      <a:gd name="connsiteX3" fmla="*/ 1132306 w 1223861"/>
                      <a:gd name="connsiteY3" fmla="*/ 170128 h 1245020"/>
                      <a:gd name="connsiteX4" fmla="*/ 1223846 w 1223861"/>
                      <a:gd name="connsiteY4" fmla="*/ 611048 h 1245020"/>
                      <a:gd name="connsiteX5" fmla="*/ 1096148 w 1223861"/>
                      <a:gd name="connsiteY5" fmla="*/ 1217254 h 1245020"/>
                      <a:gd name="connsiteX6" fmla="*/ 688558 w 1223861"/>
                      <a:gd name="connsiteY6" fmla="*/ 1130971 h 1245020"/>
                      <a:gd name="connsiteX7" fmla="*/ 354551 w 1223861"/>
                      <a:gd name="connsiteY7" fmla="*/ 955920 h 1245020"/>
                      <a:gd name="connsiteX8" fmla="*/ 0 w 1223861"/>
                      <a:gd name="connsiteY8" fmla="*/ 677839 h 1245020"/>
                      <a:gd name="connsiteX0" fmla="*/ 0 w 1223861"/>
                      <a:gd name="connsiteY0" fmla="*/ 677839 h 1245020"/>
                      <a:gd name="connsiteX1" fmla="*/ 395342 w 1223861"/>
                      <a:gd name="connsiteY1" fmla="*/ 287456 h 1245020"/>
                      <a:gd name="connsiteX2" fmla="*/ 789404 w 1223861"/>
                      <a:gd name="connsiteY2" fmla="*/ 0 h 1245020"/>
                      <a:gd name="connsiteX3" fmla="*/ 1132306 w 1223861"/>
                      <a:gd name="connsiteY3" fmla="*/ 170128 h 1245020"/>
                      <a:gd name="connsiteX4" fmla="*/ 1223846 w 1223861"/>
                      <a:gd name="connsiteY4" fmla="*/ 611048 h 1245020"/>
                      <a:gd name="connsiteX5" fmla="*/ 1096148 w 1223861"/>
                      <a:gd name="connsiteY5" fmla="*/ 1217254 h 1245020"/>
                      <a:gd name="connsiteX6" fmla="*/ 688558 w 1223861"/>
                      <a:gd name="connsiteY6" fmla="*/ 1130971 h 1245020"/>
                      <a:gd name="connsiteX7" fmla="*/ 354551 w 1223861"/>
                      <a:gd name="connsiteY7" fmla="*/ 955920 h 1245020"/>
                      <a:gd name="connsiteX8" fmla="*/ 0 w 1223861"/>
                      <a:gd name="connsiteY8" fmla="*/ 677839 h 1245020"/>
                      <a:gd name="connsiteX0" fmla="*/ 0 w 1223861"/>
                      <a:gd name="connsiteY0" fmla="*/ 677839 h 1241019"/>
                      <a:gd name="connsiteX1" fmla="*/ 395342 w 1223861"/>
                      <a:gd name="connsiteY1" fmla="*/ 287456 h 1241019"/>
                      <a:gd name="connsiteX2" fmla="*/ 789404 w 1223861"/>
                      <a:gd name="connsiteY2" fmla="*/ 0 h 1241019"/>
                      <a:gd name="connsiteX3" fmla="*/ 1132306 w 1223861"/>
                      <a:gd name="connsiteY3" fmla="*/ 170128 h 1241019"/>
                      <a:gd name="connsiteX4" fmla="*/ 1223846 w 1223861"/>
                      <a:gd name="connsiteY4" fmla="*/ 611048 h 1241019"/>
                      <a:gd name="connsiteX5" fmla="*/ 1096148 w 1223861"/>
                      <a:gd name="connsiteY5" fmla="*/ 1217254 h 1241019"/>
                      <a:gd name="connsiteX6" fmla="*/ 662956 w 1223861"/>
                      <a:gd name="connsiteY6" fmla="*/ 1098611 h 1241019"/>
                      <a:gd name="connsiteX7" fmla="*/ 354551 w 1223861"/>
                      <a:gd name="connsiteY7" fmla="*/ 955920 h 1241019"/>
                      <a:gd name="connsiteX8" fmla="*/ 0 w 1223861"/>
                      <a:gd name="connsiteY8" fmla="*/ 677839 h 1241019"/>
                      <a:gd name="connsiteX0" fmla="*/ 0 w 1223861"/>
                      <a:gd name="connsiteY0" fmla="*/ 677839 h 1241990"/>
                      <a:gd name="connsiteX1" fmla="*/ 395342 w 1223861"/>
                      <a:gd name="connsiteY1" fmla="*/ 287456 h 1241990"/>
                      <a:gd name="connsiteX2" fmla="*/ 789404 w 1223861"/>
                      <a:gd name="connsiteY2" fmla="*/ 0 h 1241990"/>
                      <a:gd name="connsiteX3" fmla="*/ 1132306 w 1223861"/>
                      <a:gd name="connsiteY3" fmla="*/ 170128 h 1241990"/>
                      <a:gd name="connsiteX4" fmla="*/ 1223846 w 1223861"/>
                      <a:gd name="connsiteY4" fmla="*/ 611048 h 1241990"/>
                      <a:gd name="connsiteX5" fmla="*/ 1096148 w 1223861"/>
                      <a:gd name="connsiteY5" fmla="*/ 1217254 h 1241990"/>
                      <a:gd name="connsiteX6" fmla="*/ 662956 w 1223861"/>
                      <a:gd name="connsiteY6" fmla="*/ 1098611 h 1241990"/>
                      <a:gd name="connsiteX7" fmla="*/ 354551 w 1223861"/>
                      <a:gd name="connsiteY7" fmla="*/ 955920 h 1241990"/>
                      <a:gd name="connsiteX8" fmla="*/ 0 w 1223861"/>
                      <a:gd name="connsiteY8" fmla="*/ 677839 h 1241990"/>
                      <a:gd name="connsiteX0" fmla="*/ 0 w 1223861"/>
                      <a:gd name="connsiteY0" fmla="*/ 677839 h 1240486"/>
                      <a:gd name="connsiteX1" fmla="*/ 395342 w 1223861"/>
                      <a:gd name="connsiteY1" fmla="*/ 287456 h 1240486"/>
                      <a:gd name="connsiteX2" fmla="*/ 789404 w 1223861"/>
                      <a:gd name="connsiteY2" fmla="*/ 0 h 1240486"/>
                      <a:gd name="connsiteX3" fmla="*/ 1132306 w 1223861"/>
                      <a:gd name="connsiteY3" fmla="*/ 170128 h 1240486"/>
                      <a:gd name="connsiteX4" fmla="*/ 1223846 w 1223861"/>
                      <a:gd name="connsiteY4" fmla="*/ 611048 h 1240486"/>
                      <a:gd name="connsiteX5" fmla="*/ 1096148 w 1223861"/>
                      <a:gd name="connsiteY5" fmla="*/ 1217254 h 1240486"/>
                      <a:gd name="connsiteX6" fmla="*/ 662956 w 1223861"/>
                      <a:gd name="connsiteY6" fmla="*/ 1098611 h 1240486"/>
                      <a:gd name="connsiteX7" fmla="*/ 371663 w 1223861"/>
                      <a:gd name="connsiteY7" fmla="*/ 989159 h 1240486"/>
                      <a:gd name="connsiteX8" fmla="*/ 0 w 1223861"/>
                      <a:gd name="connsiteY8" fmla="*/ 677839 h 1240486"/>
                      <a:gd name="connsiteX0" fmla="*/ 0 w 1223861"/>
                      <a:gd name="connsiteY0" fmla="*/ 677839 h 1244230"/>
                      <a:gd name="connsiteX1" fmla="*/ 395342 w 1223861"/>
                      <a:gd name="connsiteY1" fmla="*/ 287456 h 1244230"/>
                      <a:gd name="connsiteX2" fmla="*/ 789404 w 1223861"/>
                      <a:gd name="connsiteY2" fmla="*/ 0 h 1244230"/>
                      <a:gd name="connsiteX3" fmla="*/ 1132306 w 1223861"/>
                      <a:gd name="connsiteY3" fmla="*/ 170128 h 1244230"/>
                      <a:gd name="connsiteX4" fmla="*/ 1223846 w 1223861"/>
                      <a:gd name="connsiteY4" fmla="*/ 611048 h 1244230"/>
                      <a:gd name="connsiteX5" fmla="*/ 1096148 w 1223861"/>
                      <a:gd name="connsiteY5" fmla="*/ 1217254 h 1244230"/>
                      <a:gd name="connsiteX6" fmla="*/ 724607 w 1223861"/>
                      <a:gd name="connsiteY6" fmla="*/ 1130349 h 1244230"/>
                      <a:gd name="connsiteX7" fmla="*/ 371663 w 1223861"/>
                      <a:gd name="connsiteY7" fmla="*/ 989159 h 1244230"/>
                      <a:gd name="connsiteX8" fmla="*/ 0 w 1223861"/>
                      <a:gd name="connsiteY8" fmla="*/ 677839 h 1244230"/>
                      <a:gd name="connsiteX0" fmla="*/ 0 w 1223861"/>
                      <a:gd name="connsiteY0" fmla="*/ 677839 h 1245459"/>
                      <a:gd name="connsiteX1" fmla="*/ 395342 w 1223861"/>
                      <a:gd name="connsiteY1" fmla="*/ 287456 h 1245459"/>
                      <a:gd name="connsiteX2" fmla="*/ 789404 w 1223861"/>
                      <a:gd name="connsiteY2" fmla="*/ 0 h 1245459"/>
                      <a:gd name="connsiteX3" fmla="*/ 1132306 w 1223861"/>
                      <a:gd name="connsiteY3" fmla="*/ 170128 h 1245459"/>
                      <a:gd name="connsiteX4" fmla="*/ 1223846 w 1223861"/>
                      <a:gd name="connsiteY4" fmla="*/ 611048 h 1245459"/>
                      <a:gd name="connsiteX5" fmla="*/ 1096148 w 1223861"/>
                      <a:gd name="connsiteY5" fmla="*/ 1217254 h 1245459"/>
                      <a:gd name="connsiteX6" fmla="*/ 724607 w 1223861"/>
                      <a:gd name="connsiteY6" fmla="*/ 1130349 h 1245459"/>
                      <a:gd name="connsiteX7" fmla="*/ 371663 w 1223861"/>
                      <a:gd name="connsiteY7" fmla="*/ 989159 h 1245459"/>
                      <a:gd name="connsiteX8" fmla="*/ 0 w 1223861"/>
                      <a:gd name="connsiteY8" fmla="*/ 677839 h 1245459"/>
                      <a:gd name="connsiteX0" fmla="*/ 0 w 1223861"/>
                      <a:gd name="connsiteY0" fmla="*/ 677839 h 1246941"/>
                      <a:gd name="connsiteX1" fmla="*/ 395342 w 1223861"/>
                      <a:gd name="connsiteY1" fmla="*/ 287456 h 1246941"/>
                      <a:gd name="connsiteX2" fmla="*/ 789404 w 1223861"/>
                      <a:gd name="connsiteY2" fmla="*/ 0 h 1246941"/>
                      <a:gd name="connsiteX3" fmla="*/ 1132306 w 1223861"/>
                      <a:gd name="connsiteY3" fmla="*/ 170128 h 1246941"/>
                      <a:gd name="connsiteX4" fmla="*/ 1223846 w 1223861"/>
                      <a:gd name="connsiteY4" fmla="*/ 611048 h 1246941"/>
                      <a:gd name="connsiteX5" fmla="*/ 1096148 w 1223861"/>
                      <a:gd name="connsiteY5" fmla="*/ 1217254 h 1246941"/>
                      <a:gd name="connsiteX6" fmla="*/ 722377 w 1223861"/>
                      <a:gd name="connsiteY6" fmla="*/ 1139916 h 1246941"/>
                      <a:gd name="connsiteX7" fmla="*/ 371663 w 1223861"/>
                      <a:gd name="connsiteY7" fmla="*/ 989159 h 1246941"/>
                      <a:gd name="connsiteX8" fmla="*/ 0 w 1223861"/>
                      <a:gd name="connsiteY8" fmla="*/ 677839 h 1246941"/>
                      <a:gd name="connsiteX0" fmla="*/ 0 w 1223861"/>
                      <a:gd name="connsiteY0" fmla="*/ 677839 h 1235356"/>
                      <a:gd name="connsiteX1" fmla="*/ 395342 w 1223861"/>
                      <a:gd name="connsiteY1" fmla="*/ 287456 h 1235356"/>
                      <a:gd name="connsiteX2" fmla="*/ 789404 w 1223861"/>
                      <a:gd name="connsiteY2" fmla="*/ 0 h 1235356"/>
                      <a:gd name="connsiteX3" fmla="*/ 1132306 w 1223861"/>
                      <a:gd name="connsiteY3" fmla="*/ 170128 h 1235356"/>
                      <a:gd name="connsiteX4" fmla="*/ 1223846 w 1223861"/>
                      <a:gd name="connsiteY4" fmla="*/ 611048 h 1235356"/>
                      <a:gd name="connsiteX5" fmla="*/ 1112714 w 1223861"/>
                      <a:gd name="connsiteY5" fmla="*/ 1205424 h 1235356"/>
                      <a:gd name="connsiteX6" fmla="*/ 722377 w 1223861"/>
                      <a:gd name="connsiteY6" fmla="*/ 1139916 h 1235356"/>
                      <a:gd name="connsiteX7" fmla="*/ 371663 w 1223861"/>
                      <a:gd name="connsiteY7" fmla="*/ 989159 h 1235356"/>
                      <a:gd name="connsiteX8" fmla="*/ 0 w 1223861"/>
                      <a:gd name="connsiteY8" fmla="*/ 677839 h 1235356"/>
                      <a:gd name="connsiteX0" fmla="*/ 0 w 1239724"/>
                      <a:gd name="connsiteY0" fmla="*/ 677839 h 1235356"/>
                      <a:gd name="connsiteX1" fmla="*/ 395342 w 1239724"/>
                      <a:gd name="connsiteY1" fmla="*/ 287456 h 1235356"/>
                      <a:gd name="connsiteX2" fmla="*/ 789404 w 1239724"/>
                      <a:gd name="connsiteY2" fmla="*/ 0 h 1235356"/>
                      <a:gd name="connsiteX3" fmla="*/ 1132306 w 1239724"/>
                      <a:gd name="connsiteY3" fmla="*/ 170128 h 1235356"/>
                      <a:gd name="connsiteX4" fmla="*/ 1239713 w 1239724"/>
                      <a:gd name="connsiteY4" fmla="*/ 614073 h 1235356"/>
                      <a:gd name="connsiteX5" fmla="*/ 1112714 w 1239724"/>
                      <a:gd name="connsiteY5" fmla="*/ 1205424 h 1235356"/>
                      <a:gd name="connsiteX6" fmla="*/ 722377 w 1239724"/>
                      <a:gd name="connsiteY6" fmla="*/ 1139916 h 1235356"/>
                      <a:gd name="connsiteX7" fmla="*/ 371663 w 1239724"/>
                      <a:gd name="connsiteY7" fmla="*/ 989159 h 1235356"/>
                      <a:gd name="connsiteX8" fmla="*/ 0 w 1239724"/>
                      <a:gd name="connsiteY8" fmla="*/ 677839 h 1235356"/>
                      <a:gd name="connsiteX0" fmla="*/ 0 w 1239724"/>
                      <a:gd name="connsiteY0" fmla="*/ 677839 h 1235356"/>
                      <a:gd name="connsiteX1" fmla="*/ 395342 w 1239724"/>
                      <a:gd name="connsiteY1" fmla="*/ 287456 h 1235356"/>
                      <a:gd name="connsiteX2" fmla="*/ 789404 w 1239724"/>
                      <a:gd name="connsiteY2" fmla="*/ 0 h 1235356"/>
                      <a:gd name="connsiteX3" fmla="*/ 1132306 w 1239724"/>
                      <a:gd name="connsiteY3" fmla="*/ 170128 h 1235356"/>
                      <a:gd name="connsiteX4" fmla="*/ 1239713 w 1239724"/>
                      <a:gd name="connsiteY4" fmla="*/ 614073 h 1235356"/>
                      <a:gd name="connsiteX5" fmla="*/ 1112714 w 1239724"/>
                      <a:gd name="connsiteY5" fmla="*/ 1205424 h 1235356"/>
                      <a:gd name="connsiteX6" fmla="*/ 722377 w 1239724"/>
                      <a:gd name="connsiteY6" fmla="*/ 1139916 h 1235356"/>
                      <a:gd name="connsiteX7" fmla="*/ 371663 w 1239724"/>
                      <a:gd name="connsiteY7" fmla="*/ 989159 h 1235356"/>
                      <a:gd name="connsiteX8" fmla="*/ 0 w 1239724"/>
                      <a:gd name="connsiteY8" fmla="*/ 677839 h 1235356"/>
                      <a:gd name="connsiteX0" fmla="*/ 0 w 1239724"/>
                      <a:gd name="connsiteY0" fmla="*/ 677839 h 1235356"/>
                      <a:gd name="connsiteX1" fmla="*/ 395342 w 1239724"/>
                      <a:gd name="connsiteY1" fmla="*/ 287456 h 1235356"/>
                      <a:gd name="connsiteX2" fmla="*/ 789404 w 1239724"/>
                      <a:gd name="connsiteY2" fmla="*/ 0 h 1235356"/>
                      <a:gd name="connsiteX3" fmla="*/ 1132306 w 1239724"/>
                      <a:gd name="connsiteY3" fmla="*/ 170128 h 1235356"/>
                      <a:gd name="connsiteX4" fmla="*/ 1239713 w 1239724"/>
                      <a:gd name="connsiteY4" fmla="*/ 614073 h 1235356"/>
                      <a:gd name="connsiteX5" fmla="*/ 1112714 w 1239724"/>
                      <a:gd name="connsiteY5" fmla="*/ 1205424 h 1235356"/>
                      <a:gd name="connsiteX6" fmla="*/ 722377 w 1239724"/>
                      <a:gd name="connsiteY6" fmla="*/ 1139916 h 1235356"/>
                      <a:gd name="connsiteX7" fmla="*/ 371663 w 1239724"/>
                      <a:gd name="connsiteY7" fmla="*/ 989159 h 1235356"/>
                      <a:gd name="connsiteX8" fmla="*/ 0 w 1239724"/>
                      <a:gd name="connsiteY8" fmla="*/ 677839 h 1235356"/>
                      <a:gd name="connsiteX0" fmla="*/ 0 w 1239724"/>
                      <a:gd name="connsiteY0" fmla="*/ 677839 h 1235356"/>
                      <a:gd name="connsiteX1" fmla="*/ 395342 w 1239724"/>
                      <a:gd name="connsiteY1" fmla="*/ 287456 h 1235356"/>
                      <a:gd name="connsiteX2" fmla="*/ 789404 w 1239724"/>
                      <a:gd name="connsiteY2" fmla="*/ 0 h 1235356"/>
                      <a:gd name="connsiteX3" fmla="*/ 1132306 w 1239724"/>
                      <a:gd name="connsiteY3" fmla="*/ 170128 h 1235356"/>
                      <a:gd name="connsiteX4" fmla="*/ 1239713 w 1239724"/>
                      <a:gd name="connsiteY4" fmla="*/ 614073 h 1235356"/>
                      <a:gd name="connsiteX5" fmla="*/ 1112714 w 1239724"/>
                      <a:gd name="connsiteY5" fmla="*/ 1205424 h 1235356"/>
                      <a:gd name="connsiteX6" fmla="*/ 722377 w 1239724"/>
                      <a:gd name="connsiteY6" fmla="*/ 1139916 h 1235356"/>
                      <a:gd name="connsiteX7" fmla="*/ 371663 w 1239724"/>
                      <a:gd name="connsiteY7" fmla="*/ 989159 h 1235356"/>
                      <a:gd name="connsiteX8" fmla="*/ 0 w 1239724"/>
                      <a:gd name="connsiteY8" fmla="*/ 677839 h 1235356"/>
                      <a:gd name="connsiteX0" fmla="*/ 0 w 1239713"/>
                      <a:gd name="connsiteY0" fmla="*/ 677839 h 1235356"/>
                      <a:gd name="connsiteX1" fmla="*/ 395342 w 1239713"/>
                      <a:gd name="connsiteY1" fmla="*/ 287456 h 1235356"/>
                      <a:gd name="connsiteX2" fmla="*/ 789404 w 1239713"/>
                      <a:gd name="connsiteY2" fmla="*/ 0 h 1235356"/>
                      <a:gd name="connsiteX3" fmla="*/ 1132306 w 1239713"/>
                      <a:gd name="connsiteY3" fmla="*/ 170128 h 1235356"/>
                      <a:gd name="connsiteX4" fmla="*/ 1239713 w 1239713"/>
                      <a:gd name="connsiteY4" fmla="*/ 614073 h 1235356"/>
                      <a:gd name="connsiteX5" fmla="*/ 1112714 w 1239713"/>
                      <a:gd name="connsiteY5" fmla="*/ 1205424 h 1235356"/>
                      <a:gd name="connsiteX6" fmla="*/ 722377 w 1239713"/>
                      <a:gd name="connsiteY6" fmla="*/ 1139916 h 1235356"/>
                      <a:gd name="connsiteX7" fmla="*/ 371663 w 1239713"/>
                      <a:gd name="connsiteY7" fmla="*/ 989159 h 1235356"/>
                      <a:gd name="connsiteX8" fmla="*/ 0 w 1239713"/>
                      <a:gd name="connsiteY8" fmla="*/ 677839 h 1235356"/>
                      <a:gd name="connsiteX0" fmla="*/ 0 w 1239713"/>
                      <a:gd name="connsiteY0" fmla="*/ 677839 h 1223183"/>
                      <a:gd name="connsiteX1" fmla="*/ 395342 w 1239713"/>
                      <a:gd name="connsiteY1" fmla="*/ 287456 h 1223183"/>
                      <a:gd name="connsiteX2" fmla="*/ 789404 w 1239713"/>
                      <a:gd name="connsiteY2" fmla="*/ 0 h 1223183"/>
                      <a:gd name="connsiteX3" fmla="*/ 1132306 w 1239713"/>
                      <a:gd name="connsiteY3" fmla="*/ 170128 h 1223183"/>
                      <a:gd name="connsiteX4" fmla="*/ 1239713 w 1239713"/>
                      <a:gd name="connsiteY4" fmla="*/ 614073 h 1223183"/>
                      <a:gd name="connsiteX5" fmla="*/ 1116058 w 1239713"/>
                      <a:gd name="connsiteY5" fmla="*/ 1191073 h 1223183"/>
                      <a:gd name="connsiteX6" fmla="*/ 722377 w 1239713"/>
                      <a:gd name="connsiteY6" fmla="*/ 1139916 h 1223183"/>
                      <a:gd name="connsiteX7" fmla="*/ 371663 w 1239713"/>
                      <a:gd name="connsiteY7" fmla="*/ 989159 h 1223183"/>
                      <a:gd name="connsiteX8" fmla="*/ 0 w 1239713"/>
                      <a:gd name="connsiteY8" fmla="*/ 677839 h 1223183"/>
                      <a:gd name="connsiteX0" fmla="*/ 0 w 1239713"/>
                      <a:gd name="connsiteY0" fmla="*/ 677839 h 1208862"/>
                      <a:gd name="connsiteX1" fmla="*/ 395342 w 1239713"/>
                      <a:gd name="connsiteY1" fmla="*/ 287456 h 1208862"/>
                      <a:gd name="connsiteX2" fmla="*/ 789404 w 1239713"/>
                      <a:gd name="connsiteY2" fmla="*/ 0 h 1208862"/>
                      <a:gd name="connsiteX3" fmla="*/ 1132306 w 1239713"/>
                      <a:gd name="connsiteY3" fmla="*/ 170128 h 1208862"/>
                      <a:gd name="connsiteX4" fmla="*/ 1239713 w 1239713"/>
                      <a:gd name="connsiteY4" fmla="*/ 614073 h 1208862"/>
                      <a:gd name="connsiteX5" fmla="*/ 1116058 w 1239713"/>
                      <a:gd name="connsiteY5" fmla="*/ 1191073 h 1208862"/>
                      <a:gd name="connsiteX6" fmla="*/ 722377 w 1239713"/>
                      <a:gd name="connsiteY6" fmla="*/ 1139916 h 1208862"/>
                      <a:gd name="connsiteX7" fmla="*/ 371663 w 1239713"/>
                      <a:gd name="connsiteY7" fmla="*/ 989159 h 1208862"/>
                      <a:gd name="connsiteX8" fmla="*/ 0 w 1239713"/>
                      <a:gd name="connsiteY8" fmla="*/ 677839 h 1208862"/>
                      <a:gd name="connsiteX0" fmla="*/ 0 w 1239713"/>
                      <a:gd name="connsiteY0" fmla="*/ 677839 h 1221541"/>
                      <a:gd name="connsiteX1" fmla="*/ 395342 w 1239713"/>
                      <a:gd name="connsiteY1" fmla="*/ 287456 h 1221541"/>
                      <a:gd name="connsiteX2" fmla="*/ 789404 w 1239713"/>
                      <a:gd name="connsiteY2" fmla="*/ 0 h 1221541"/>
                      <a:gd name="connsiteX3" fmla="*/ 1132306 w 1239713"/>
                      <a:gd name="connsiteY3" fmla="*/ 170128 h 1221541"/>
                      <a:gd name="connsiteX4" fmla="*/ 1239713 w 1239713"/>
                      <a:gd name="connsiteY4" fmla="*/ 614073 h 1221541"/>
                      <a:gd name="connsiteX5" fmla="*/ 1116058 w 1239713"/>
                      <a:gd name="connsiteY5" fmla="*/ 1191073 h 1221541"/>
                      <a:gd name="connsiteX6" fmla="*/ 722377 w 1239713"/>
                      <a:gd name="connsiteY6" fmla="*/ 1139916 h 1221541"/>
                      <a:gd name="connsiteX7" fmla="*/ 371663 w 1239713"/>
                      <a:gd name="connsiteY7" fmla="*/ 989159 h 1221541"/>
                      <a:gd name="connsiteX8" fmla="*/ 0 w 1239713"/>
                      <a:gd name="connsiteY8" fmla="*/ 677839 h 1221541"/>
                      <a:gd name="connsiteX0" fmla="*/ 0 w 1239713"/>
                      <a:gd name="connsiteY0" fmla="*/ 677839 h 1221541"/>
                      <a:gd name="connsiteX1" fmla="*/ 395342 w 1239713"/>
                      <a:gd name="connsiteY1" fmla="*/ 287456 h 1221541"/>
                      <a:gd name="connsiteX2" fmla="*/ 789404 w 1239713"/>
                      <a:gd name="connsiteY2" fmla="*/ 0 h 1221541"/>
                      <a:gd name="connsiteX3" fmla="*/ 1132306 w 1239713"/>
                      <a:gd name="connsiteY3" fmla="*/ 170128 h 1221541"/>
                      <a:gd name="connsiteX4" fmla="*/ 1239713 w 1239713"/>
                      <a:gd name="connsiteY4" fmla="*/ 614073 h 1221541"/>
                      <a:gd name="connsiteX5" fmla="*/ 1116058 w 1239713"/>
                      <a:gd name="connsiteY5" fmla="*/ 1191073 h 1221541"/>
                      <a:gd name="connsiteX6" fmla="*/ 722377 w 1239713"/>
                      <a:gd name="connsiteY6" fmla="*/ 1139916 h 1221541"/>
                      <a:gd name="connsiteX7" fmla="*/ 371663 w 1239713"/>
                      <a:gd name="connsiteY7" fmla="*/ 989159 h 1221541"/>
                      <a:gd name="connsiteX8" fmla="*/ 0 w 1239713"/>
                      <a:gd name="connsiteY8" fmla="*/ 677839 h 1221541"/>
                      <a:gd name="connsiteX0" fmla="*/ 0 w 1239713"/>
                      <a:gd name="connsiteY0" fmla="*/ 677839 h 1221828"/>
                      <a:gd name="connsiteX1" fmla="*/ 395342 w 1239713"/>
                      <a:gd name="connsiteY1" fmla="*/ 287456 h 1221828"/>
                      <a:gd name="connsiteX2" fmla="*/ 789404 w 1239713"/>
                      <a:gd name="connsiteY2" fmla="*/ 0 h 1221828"/>
                      <a:gd name="connsiteX3" fmla="*/ 1132306 w 1239713"/>
                      <a:gd name="connsiteY3" fmla="*/ 170128 h 1221828"/>
                      <a:gd name="connsiteX4" fmla="*/ 1239713 w 1239713"/>
                      <a:gd name="connsiteY4" fmla="*/ 614073 h 1221828"/>
                      <a:gd name="connsiteX5" fmla="*/ 1116058 w 1239713"/>
                      <a:gd name="connsiteY5" fmla="*/ 1191073 h 1221828"/>
                      <a:gd name="connsiteX6" fmla="*/ 730310 w 1239713"/>
                      <a:gd name="connsiteY6" fmla="*/ 1141429 h 1221828"/>
                      <a:gd name="connsiteX7" fmla="*/ 371663 w 1239713"/>
                      <a:gd name="connsiteY7" fmla="*/ 989159 h 1221828"/>
                      <a:gd name="connsiteX8" fmla="*/ 0 w 1239713"/>
                      <a:gd name="connsiteY8" fmla="*/ 677839 h 1221828"/>
                      <a:gd name="connsiteX0" fmla="*/ 0 w 1239713"/>
                      <a:gd name="connsiteY0" fmla="*/ 677839 h 1223964"/>
                      <a:gd name="connsiteX1" fmla="*/ 395342 w 1239713"/>
                      <a:gd name="connsiteY1" fmla="*/ 287456 h 1223964"/>
                      <a:gd name="connsiteX2" fmla="*/ 789404 w 1239713"/>
                      <a:gd name="connsiteY2" fmla="*/ 0 h 1223964"/>
                      <a:gd name="connsiteX3" fmla="*/ 1132306 w 1239713"/>
                      <a:gd name="connsiteY3" fmla="*/ 170128 h 1223964"/>
                      <a:gd name="connsiteX4" fmla="*/ 1239713 w 1239713"/>
                      <a:gd name="connsiteY4" fmla="*/ 614073 h 1223964"/>
                      <a:gd name="connsiteX5" fmla="*/ 1116058 w 1239713"/>
                      <a:gd name="connsiteY5" fmla="*/ 1191073 h 1223964"/>
                      <a:gd name="connsiteX6" fmla="*/ 730310 w 1239713"/>
                      <a:gd name="connsiteY6" fmla="*/ 1141429 h 1223964"/>
                      <a:gd name="connsiteX7" fmla="*/ 371663 w 1239713"/>
                      <a:gd name="connsiteY7" fmla="*/ 989159 h 1223964"/>
                      <a:gd name="connsiteX8" fmla="*/ 0 w 1239713"/>
                      <a:gd name="connsiteY8" fmla="*/ 677839 h 1223964"/>
                      <a:gd name="connsiteX0" fmla="*/ 0 w 1239713"/>
                      <a:gd name="connsiteY0" fmla="*/ 677839 h 1221697"/>
                      <a:gd name="connsiteX1" fmla="*/ 395342 w 1239713"/>
                      <a:gd name="connsiteY1" fmla="*/ 287456 h 1221697"/>
                      <a:gd name="connsiteX2" fmla="*/ 789404 w 1239713"/>
                      <a:gd name="connsiteY2" fmla="*/ 0 h 1221697"/>
                      <a:gd name="connsiteX3" fmla="*/ 1132306 w 1239713"/>
                      <a:gd name="connsiteY3" fmla="*/ 170128 h 1221697"/>
                      <a:gd name="connsiteX4" fmla="*/ 1239713 w 1239713"/>
                      <a:gd name="connsiteY4" fmla="*/ 614073 h 1221697"/>
                      <a:gd name="connsiteX5" fmla="*/ 1116058 w 1239713"/>
                      <a:gd name="connsiteY5" fmla="*/ 1191073 h 1221697"/>
                      <a:gd name="connsiteX6" fmla="*/ 730310 w 1239713"/>
                      <a:gd name="connsiteY6" fmla="*/ 1141429 h 1221697"/>
                      <a:gd name="connsiteX7" fmla="*/ 356769 w 1239713"/>
                      <a:gd name="connsiteY7" fmla="*/ 993814 h 1221697"/>
                      <a:gd name="connsiteX8" fmla="*/ 0 w 1239713"/>
                      <a:gd name="connsiteY8" fmla="*/ 677839 h 1221697"/>
                      <a:gd name="connsiteX0" fmla="*/ 0 w 1239713"/>
                      <a:gd name="connsiteY0" fmla="*/ 677839 h 1221697"/>
                      <a:gd name="connsiteX1" fmla="*/ 395342 w 1239713"/>
                      <a:gd name="connsiteY1" fmla="*/ 287456 h 1221697"/>
                      <a:gd name="connsiteX2" fmla="*/ 789404 w 1239713"/>
                      <a:gd name="connsiteY2" fmla="*/ 0 h 1221697"/>
                      <a:gd name="connsiteX3" fmla="*/ 1132306 w 1239713"/>
                      <a:gd name="connsiteY3" fmla="*/ 170128 h 1221697"/>
                      <a:gd name="connsiteX4" fmla="*/ 1239713 w 1239713"/>
                      <a:gd name="connsiteY4" fmla="*/ 614073 h 1221697"/>
                      <a:gd name="connsiteX5" fmla="*/ 1116058 w 1239713"/>
                      <a:gd name="connsiteY5" fmla="*/ 1191073 h 1221697"/>
                      <a:gd name="connsiteX6" fmla="*/ 730310 w 1239713"/>
                      <a:gd name="connsiteY6" fmla="*/ 1141429 h 1221697"/>
                      <a:gd name="connsiteX7" fmla="*/ 356769 w 1239713"/>
                      <a:gd name="connsiteY7" fmla="*/ 993814 h 1221697"/>
                      <a:gd name="connsiteX8" fmla="*/ 0 w 1239713"/>
                      <a:gd name="connsiteY8" fmla="*/ 677839 h 1221697"/>
                      <a:gd name="connsiteX0" fmla="*/ 0 w 1239713"/>
                      <a:gd name="connsiteY0" fmla="*/ 677839 h 1221697"/>
                      <a:gd name="connsiteX1" fmla="*/ 395342 w 1239713"/>
                      <a:gd name="connsiteY1" fmla="*/ 287456 h 1221697"/>
                      <a:gd name="connsiteX2" fmla="*/ 789404 w 1239713"/>
                      <a:gd name="connsiteY2" fmla="*/ 0 h 1221697"/>
                      <a:gd name="connsiteX3" fmla="*/ 1132306 w 1239713"/>
                      <a:gd name="connsiteY3" fmla="*/ 170128 h 1221697"/>
                      <a:gd name="connsiteX4" fmla="*/ 1239713 w 1239713"/>
                      <a:gd name="connsiteY4" fmla="*/ 614073 h 1221697"/>
                      <a:gd name="connsiteX5" fmla="*/ 1116058 w 1239713"/>
                      <a:gd name="connsiteY5" fmla="*/ 1191073 h 1221697"/>
                      <a:gd name="connsiteX6" fmla="*/ 730310 w 1239713"/>
                      <a:gd name="connsiteY6" fmla="*/ 1141429 h 1221697"/>
                      <a:gd name="connsiteX7" fmla="*/ 356769 w 1239713"/>
                      <a:gd name="connsiteY7" fmla="*/ 993814 h 1221697"/>
                      <a:gd name="connsiteX8" fmla="*/ 0 w 1239713"/>
                      <a:gd name="connsiteY8" fmla="*/ 677839 h 1221697"/>
                      <a:gd name="connsiteX0" fmla="*/ 0 w 1239713"/>
                      <a:gd name="connsiteY0" fmla="*/ 677839 h 1221697"/>
                      <a:gd name="connsiteX1" fmla="*/ 395342 w 1239713"/>
                      <a:gd name="connsiteY1" fmla="*/ 287456 h 1221697"/>
                      <a:gd name="connsiteX2" fmla="*/ 789404 w 1239713"/>
                      <a:gd name="connsiteY2" fmla="*/ 0 h 1221697"/>
                      <a:gd name="connsiteX3" fmla="*/ 1132306 w 1239713"/>
                      <a:gd name="connsiteY3" fmla="*/ 170128 h 1221697"/>
                      <a:gd name="connsiteX4" fmla="*/ 1239713 w 1239713"/>
                      <a:gd name="connsiteY4" fmla="*/ 614073 h 1221697"/>
                      <a:gd name="connsiteX5" fmla="*/ 1116058 w 1239713"/>
                      <a:gd name="connsiteY5" fmla="*/ 1191073 h 1221697"/>
                      <a:gd name="connsiteX6" fmla="*/ 730310 w 1239713"/>
                      <a:gd name="connsiteY6" fmla="*/ 1141429 h 1221697"/>
                      <a:gd name="connsiteX7" fmla="*/ 356769 w 1239713"/>
                      <a:gd name="connsiteY7" fmla="*/ 993814 h 1221697"/>
                      <a:gd name="connsiteX8" fmla="*/ 0 w 1239713"/>
                      <a:gd name="connsiteY8" fmla="*/ 677839 h 1221697"/>
                      <a:gd name="connsiteX0" fmla="*/ 0 w 1230250"/>
                      <a:gd name="connsiteY0" fmla="*/ 684639 h 1221697"/>
                      <a:gd name="connsiteX1" fmla="*/ 385879 w 1230250"/>
                      <a:gd name="connsiteY1" fmla="*/ 287456 h 1221697"/>
                      <a:gd name="connsiteX2" fmla="*/ 779941 w 1230250"/>
                      <a:gd name="connsiteY2" fmla="*/ 0 h 1221697"/>
                      <a:gd name="connsiteX3" fmla="*/ 1122843 w 1230250"/>
                      <a:gd name="connsiteY3" fmla="*/ 170128 h 1221697"/>
                      <a:gd name="connsiteX4" fmla="*/ 1230250 w 1230250"/>
                      <a:gd name="connsiteY4" fmla="*/ 614073 h 1221697"/>
                      <a:gd name="connsiteX5" fmla="*/ 1106595 w 1230250"/>
                      <a:gd name="connsiteY5" fmla="*/ 1191073 h 1221697"/>
                      <a:gd name="connsiteX6" fmla="*/ 720847 w 1230250"/>
                      <a:gd name="connsiteY6" fmla="*/ 1141429 h 1221697"/>
                      <a:gd name="connsiteX7" fmla="*/ 347306 w 1230250"/>
                      <a:gd name="connsiteY7" fmla="*/ 993814 h 1221697"/>
                      <a:gd name="connsiteX8" fmla="*/ 0 w 1230250"/>
                      <a:gd name="connsiteY8" fmla="*/ 684639 h 1221697"/>
                      <a:gd name="connsiteX0" fmla="*/ 0 w 1230250"/>
                      <a:gd name="connsiteY0" fmla="*/ 684639 h 1220601"/>
                      <a:gd name="connsiteX1" fmla="*/ 385879 w 1230250"/>
                      <a:gd name="connsiteY1" fmla="*/ 287456 h 1220601"/>
                      <a:gd name="connsiteX2" fmla="*/ 779941 w 1230250"/>
                      <a:gd name="connsiteY2" fmla="*/ 0 h 1220601"/>
                      <a:gd name="connsiteX3" fmla="*/ 1122843 w 1230250"/>
                      <a:gd name="connsiteY3" fmla="*/ 170128 h 1220601"/>
                      <a:gd name="connsiteX4" fmla="*/ 1230250 w 1230250"/>
                      <a:gd name="connsiteY4" fmla="*/ 614073 h 1220601"/>
                      <a:gd name="connsiteX5" fmla="*/ 1106595 w 1230250"/>
                      <a:gd name="connsiteY5" fmla="*/ 1191073 h 1220601"/>
                      <a:gd name="connsiteX6" fmla="*/ 720847 w 1230250"/>
                      <a:gd name="connsiteY6" fmla="*/ 1141429 h 1220601"/>
                      <a:gd name="connsiteX7" fmla="*/ 337940 w 1230250"/>
                      <a:gd name="connsiteY7" fmla="*/ 1033997 h 1220601"/>
                      <a:gd name="connsiteX8" fmla="*/ 0 w 1230250"/>
                      <a:gd name="connsiteY8" fmla="*/ 684639 h 1220601"/>
                      <a:gd name="connsiteX0" fmla="*/ 0 w 1230250"/>
                      <a:gd name="connsiteY0" fmla="*/ 684639 h 1219886"/>
                      <a:gd name="connsiteX1" fmla="*/ 385879 w 1230250"/>
                      <a:gd name="connsiteY1" fmla="*/ 287456 h 1219886"/>
                      <a:gd name="connsiteX2" fmla="*/ 779941 w 1230250"/>
                      <a:gd name="connsiteY2" fmla="*/ 0 h 1219886"/>
                      <a:gd name="connsiteX3" fmla="*/ 1122843 w 1230250"/>
                      <a:gd name="connsiteY3" fmla="*/ 170128 h 1219886"/>
                      <a:gd name="connsiteX4" fmla="*/ 1230250 w 1230250"/>
                      <a:gd name="connsiteY4" fmla="*/ 614073 h 1219886"/>
                      <a:gd name="connsiteX5" fmla="*/ 1106595 w 1230250"/>
                      <a:gd name="connsiteY5" fmla="*/ 1191073 h 1219886"/>
                      <a:gd name="connsiteX6" fmla="*/ 720847 w 1230250"/>
                      <a:gd name="connsiteY6" fmla="*/ 1141429 h 1219886"/>
                      <a:gd name="connsiteX7" fmla="*/ 324905 w 1230250"/>
                      <a:gd name="connsiteY7" fmla="*/ 1061488 h 1219886"/>
                      <a:gd name="connsiteX8" fmla="*/ 0 w 1230250"/>
                      <a:gd name="connsiteY8" fmla="*/ 684639 h 1219886"/>
                      <a:gd name="connsiteX0" fmla="*/ 0 w 1230250"/>
                      <a:gd name="connsiteY0" fmla="*/ 684639 h 1212467"/>
                      <a:gd name="connsiteX1" fmla="*/ 385879 w 1230250"/>
                      <a:gd name="connsiteY1" fmla="*/ 287456 h 1212467"/>
                      <a:gd name="connsiteX2" fmla="*/ 779941 w 1230250"/>
                      <a:gd name="connsiteY2" fmla="*/ 0 h 1212467"/>
                      <a:gd name="connsiteX3" fmla="*/ 1122843 w 1230250"/>
                      <a:gd name="connsiteY3" fmla="*/ 170128 h 1212467"/>
                      <a:gd name="connsiteX4" fmla="*/ 1230250 w 1230250"/>
                      <a:gd name="connsiteY4" fmla="*/ 614073 h 1212467"/>
                      <a:gd name="connsiteX5" fmla="*/ 1155034 w 1230250"/>
                      <a:gd name="connsiteY5" fmla="*/ 1182322 h 1212467"/>
                      <a:gd name="connsiteX6" fmla="*/ 720847 w 1230250"/>
                      <a:gd name="connsiteY6" fmla="*/ 1141429 h 1212467"/>
                      <a:gd name="connsiteX7" fmla="*/ 324905 w 1230250"/>
                      <a:gd name="connsiteY7" fmla="*/ 1061488 h 1212467"/>
                      <a:gd name="connsiteX8" fmla="*/ 0 w 1230250"/>
                      <a:gd name="connsiteY8" fmla="*/ 684639 h 1212467"/>
                      <a:gd name="connsiteX0" fmla="*/ 0 w 1230250"/>
                      <a:gd name="connsiteY0" fmla="*/ 684639 h 1217428"/>
                      <a:gd name="connsiteX1" fmla="*/ 385879 w 1230250"/>
                      <a:gd name="connsiteY1" fmla="*/ 287456 h 1217428"/>
                      <a:gd name="connsiteX2" fmla="*/ 779941 w 1230250"/>
                      <a:gd name="connsiteY2" fmla="*/ 0 h 1217428"/>
                      <a:gd name="connsiteX3" fmla="*/ 1122843 w 1230250"/>
                      <a:gd name="connsiteY3" fmla="*/ 170128 h 1217428"/>
                      <a:gd name="connsiteX4" fmla="*/ 1230250 w 1230250"/>
                      <a:gd name="connsiteY4" fmla="*/ 614073 h 1217428"/>
                      <a:gd name="connsiteX5" fmla="*/ 1155034 w 1230250"/>
                      <a:gd name="connsiteY5" fmla="*/ 1182322 h 1217428"/>
                      <a:gd name="connsiteX6" fmla="*/ 715496 w 1230250"/>
                      <a:gd name="connsiteY6" fmla="*/ 1164390 h 1217428"/>
                      <a:gd name="connsiteX7" fmla="*/ 324905 w 1230250"/>
                      <a:gd name="connsiteY7" fmla="*/ 1061488 h 1217428"/>
                      <a:gd name="connsiteX8" fmla="*/ 0 w 1230250"/>
                      <a:gd name="connsiteY8" fmla="*/ 684639 h 1217428"/>
                      <a:gd name="connsiteX0" fmla="*/ 0 w 1230250"/>
                      <a:gd name="connsiteY0" fmla="*/ 684639 h 1220529"/>
                      <a:gd name="connsiteX1" fmla="*/ 385879 w 1230250"/>
                      <a:gd name="connsiteY1" fmla="*/ 287456 h 1220529"/>
                      <a:gd name="connsiteX2" fmla="*/ 779941 w 1230250"/>
                      <a:gd name="connsiteY2" fmla="*/ 0 h 1220529"/>
                      <a:gd name="connsiteX3" fmla="*/ 1122843 w 1230250"/>
                      <a:gd name="connsiteY3" fmla="*/ 170128 h 1220529"/>
                      <a:gd name="connsiteX4" fmla="*/ 1230250 w 1230250"/>
                      <a:gd name="connsiteY4" fmla="*/ 614073 h 1220529"/>
                      <a:gd name="connsiteX5" fmla="*/ 1155034 w 1230250"/>
                      <a:gd name="connsiteY5" fmla="*/ 1182322 h 1220529"/>
                      <a:gd name="connsiteX6" fmla="*/ 712819 w 1230250"/>
                      <a:gd name="connsiteY6" fmla="*/ 1175870 h 1220529"/>
                      <a:gd name="connsiteX7" fmla="*/ 324905 w 1230250"/>
                      <a:gd name="connsiteY7" fmla="*/ 1061488 h 1220529"/>
                      <a:gd name="connsiteX8" fmla="*/ 0 w 1230250"/>
                      <a:gd name="connsiteY8" fmla="*/ 684639 h 1220529"/>
                      <a:gd name="connsiteX0" fmla="*/ 0 w 1230250"/>
                      <a:gd name="connsiteY0" fmla="*/ 684639 h 1219435"/>
                      <a:gd name="connsiteX1" fmla="*/ 385879 w 1230250"/>
                      <a:gd name="connsiteY1" fmla="*/ 287456 h 1219435"/>
                      <a:gd name="connsiteX2" fmla="*/ 779941 w 1230250"/>
                      <a:gd name="connsiteY2" fmla="*/ 0 h 1219435"/>
                      <a:gd name="connsiteX3" fmla="*/ 1122843 w 1230250"/>
                      <a:gd name="connsiteY3" fmla="*/ 170128 h 1219435"/>
                      <a:gd name="connsiteX4" fmla="*/ 1230250 w 1230250"/>
                      <a:gd name="connsiteY4" fmla="*/ 614073 h 1219435"/>
                      <a:gd name="connsiteX5" fmla="*/ 1155034 w 1230250"/>
                      <a:gd name="connsiteY5" fmla="*/ 1182322 h 1219435"/>
                      <a:gd name="connsiteX6" fmla="*/ 712819 w 1230250"/>
                      <a:gd name="connsiteY6" fmla="*/ 1175870 h 1219435"/>
                      <a:gd name="connsiteX7" fmla="*/ 324905 w 1230250"/>
                      <a:gd name="connsiteY7" fmla="*/ 1061488 h 1219435"/>
                      <a:gd name="connsiteX8" fmla="*/ 0 w 1230250"/>
                      <a:gd name="connsiteY8" fmla="*/ 684639 h 1219435"/>
                      <a:gd name="connsiteX0" fmla="*/ 0 w 1230250"/>
                      <a:gd name="connsiteY0" fmla="*/ 684639 h 1227047"/>
                      <a:gd name="connsiteX1" fmla="*/ 385879 w 1230250"/>
                      <a:gd name="connsiteY1" fmla="*/ 287456 h 1227047"/>
                      <a:gd name="connsiteX2" fmla="*/ 779941 w 1230250"/>
                      <a:gd name="connsiteY2" fmla="*/ 0 h 1227047"/>
                      <a:gd name="connsiteX3" fmla="*/ 1122843 w 1230250"/>
                      <a:gd name="connsiteY3" fmla="*/ 170128 h 1227047"/>
                      <a:gd name="connsiteX4" fmla="*/ 1230250 w 1230250"/>
                      <a:gd name="connsiteY4" fmla="*/ 614073 h 1227047"/>
                      <a:gd name="connsiteX5" fmla="*/ 1155034 w 1230250"/>
                      <a:gd name="connsiteY5" fmla="*/ 1182322 h 1227047"/>
                      <a:gd name="connsiteX6" fmla="*/ 707467 w 1230250"/>
                      <a:gd name="connsiteY6" fmla="*/ 1198831 h 1227047"/>
                      <a:gd name="connsiteX7" fmla="*/ 324905 w 1230250"/>
                      <a:gd name="connsiteY7" fmla="*/ 1061488 h 1227047"/>
                      <a:gd name="connsiteX8" fmla="*/ 0 w 1230250"/>
                      <a:gd name="connsiteY8" fmla="*/ 684639 h 1227047"/>
                      <a:gd name="connsiteX0" fmla="*/ 0 w 1230250"/>
                      <a:gd name="connsiteY0" fmla="*/ 684639 h 1227700"/>
                      <a:gd name="connsiteX1" fmla="*/ 385879 w 1230250"/>
                      <a:gd name="connsiteY1" fmla="*/ 287456 h 1227700"/>
                      <a:gd name="connsiteX2" fmla="*/ 779941 w 1230250"/>
                      <a:gd name="connsiteY2" fmla="*/ 0 h 1227700"/>
                      <a:gd name="connsiteX3" fmla="*/ 1122843 w 1230250"/>
                      <a:gd name="connsiteY3" fmla="*/ 170128 h 1227700"/>
                      <a:gd name="connsiteX4" fmla="*/ 1230250 w 1230250"/>
                      <a:gd name="connsiteY4" fmla="*/ 614073 h 1227700"/>
                      <a:gd name="connsiteX5" fmla="*/ 1155034 w 1230250"/>
                      <a:gd name="connsiteY5" fmla="*/ 1182322 h 1227700"/>
                      <a:gd name="connsiteX6" fmla="*/ 707467 w 1230250"/>
                      <a:gd name="connsiteY6" fmla="*/ 1198831 h 1227700"/>
                      <a:gd name="connsiteX7" fmla="*/ 308198 w 1230250"/>
                      <a:gd name="connsiteY7" fmla="*/ 1076290 h 1227700"/>
                      <a:gd name="connsiteX8" fmla="*/ 0 w 1230250"/>
                      <a:gd name="connsiteY8" fmla="*/ 684639 h 1227700"/>
                      <a:gd name="connsiteX0" fmla="*/ 0 w 1230250"/>
                      <a:gd name="connsiteY0" fmla="*/ 684639 h 1227653"/>
                      <a:gd name="connsiteX1" fmla="*/ 385879 w 1230250"/>
                      <a:gd name="connsiteY1" fmla="*/ 287456 h 1227653"/>
                      <a:gd name="connsiteX2" fmla="*/ 779941 w 1230250"/>
                      <a:gd name="connsiteY2" fmla="*/ 0 h 1227653"/>
                      <a:gd name="connsiteX3" fmla="*/ 1122843 w 1230250"/>
                      <a:gd name="connsiteY3" fmla="*/ 170128 h 1227653"/>
                      <a:gd name="connsiteX4" fmla="*/ 1230250 w 1230250"/>
                      <a:gd name="connsiteY4" fmla="*/ 614073 h 1227653"/>
                      <a:gd name="connsiteX5" fmla="*/ 1155034 w 1230250"/>
                      <a:gd name="connsiteY5" fmla="*/ 1182322 h 1227653"/>
                      <a:gd name="connsiteX6" fmla="*/ 707467 w 1230250"/>
                      <a:gd name="connsiteY6" fmla="*/ 1198831 h 1227653"/>
                      <a:gd name="connsiteX7" fmla="*/ 281474 w 1230250"/>
                      <a:gd name="connsiteY7" fmla="*/ 1077190 h 1227653"/>
                      <a:gd name="connsiteX8" fmla="*/ 0 w 1230250"/>
                      <a:gd name="connsiteY8" fmla="*/ 684639 h 1227653"/>
                      <a:gd name="connsiteX0" fmla="*/ 0 w 1230250"/>
                      <a:gd name="connsiteY0" fmla="*/ 684639 h 1258855"/>
                      <a:gd name="connsiteX1" fmla="*/ 385879 w 1230250"/>
                      <a:gd name="connsiteY1" fmla="*/ 287456 h 1258855"/>
                      <a:gd name="connsiteX2" fmla="*/ 779941 w 1230250"/>
                      <a:gd name="connsiteY2" fmla="*/ 0 h 1258855"/>
                      <a:gd name="connsiteX3" fmla="*/ 1122843 w 1230250"/>
                      <a:gd name="connsiteY3" fmla="*/ 170128 h 1258855"/>
                      <a:gd name="connsiteX4" fmla="*/ 1230250 w 1230250"/>
                      <a:gd name="connsiteY4" fmla="*/ 614073 h 1258855"/>
                      <a:gd name="connsiteX5" fmla="*/ 1123943 w 1230250"/>
                      <a:gd name="connsiteY5" fmla="*/ 1226533 h 1258855"/>
                      <a:gd name="connsiteX6" fmla="*/ 707467 w 1230250"/>
                      <a:gd name="connsiteY6" fmla="*/ 1198831 h 1258855"/>
                      <a:gd name="connsiteX7" fmla="*/ 281474 w 1230250"/>
                      <a:gd name="connsiteY7" fmla="*/ 1077190 h 1258855"/>
                      <a:gd name="connsiteX8" fmla="*/ 0 w 1230250"/>
                      <a:gd name="connsiteY8" fmla="*/ 684639 h 1258855"/>
                      <a:gd name="connsiteX0" fmla="*/ 0 w 1230250"/>
                      <a:gd name="connsiteY0" fmla="*/ 684639 h 1264159"/>
                      <a:gd name="connsiteX1" fmla="*/ 385879 w 1230250"/>
                      <a:gd name="connsiteY1" fmla="*/ 287456 h 1264159"/>
                      <a:gd name="connsiteX2" fmla="*/ 779941 w 1230250"/>
                      <a:gd name="connsiteY2" fmla="*/ 0 h 1264159"/>
                      <a:gd name="connsiteX3" fmla="*/ 1122843 w 1230250"/>
                      <a:gd name="connsiteY3" fmla="*/ 170128 h 1264159"/>
                      <a:gd name="connsiteX4" fmla="*/ 1230250 w 1230250"/>
                      <a:gd name="connsiteY4" fmla="*/ 614073 h 1264159"/>
                      <a:gd name="connsiteX5" fmla="*/ 1123943 w 1230250"/>
                      <a:gd name="connsiteY5" fmla="*/ 1226533 h 1264159"/>
                      <a:gd name="connsiteX6" fmla="*/ 707467 w 1230250"/>
                      <a:gd name="connsiteY6" fmla="*/ 1198831 h 1264159"/>
                      <a:gd name="connsiteX7" fmla="*/ 281474 w 1230250"/>
                      <a:gd name="connsiteY7" fmla="*/ 1077190 h 1264159"/>
                      <a:gd name="connsiteX8" fmla="*/ 0 w 1230250"/>
                      <a:gd name="connsiteY8" fmla="*/ 684639 h 1264159"/>
                      <a:gd name="connsiteX0" fmla="*/ 0 w 1230250"/>
                      <a:gd name="connsiteY0" fmla="*/ 684639 h 1265594"/>
                      <a:gd name="connsiteX1" fmla="*/ 385879 w 1230250"/>
                      <a:gd name="connsiteY1" fmla="*/ 287456 h 1265594"/>
                      <a:gd name="connsiteX2" fmla="*/ 779941 w 1230250"/>
                      <a:gd name="connsiteY2" fmla="*/ 0 h 1265594"/>
                      <a:gd name="connsiteX3" fmla="*/ 1122843 w 1230250"/>
                      <a:gd name="connsiteY3" fmla="*/ 170128 h 1265594"/>
                      <a:gd name="connsiteX4" fmla="*/ 1230250 w 1230250"/>
                      <a:gd name="connsiteY4" fmla="*/ 614073 h 1265594"/>
                      <a:gd name="connsiteX5" fmla="*/ 1123943 w 1230250"/>
                      <a:gd name="connsiteY5" fmla="*/ 1226533 h 1265594"/>
                      <a:gd name="connsiteX6" fmla="*/ 707467 w 1230250"/>
                      <a:gd name="connsiteY6" fmla="*/ 1198831 h 1265594"/>
                      <a:gd name="connsiteX7" fmla="*/ 281474 w 1230250"/>
                      <a:gd name="connsiteY7" fmla="*/ 1077190 h 1265594"/>
                      <a:gd name="connsiteX8" fmla="*/ 0 w 1230250"/>
                      <a:gd name="connsiteY8" fmla="*/ 684639 h 1265594"/>
                      <a:gd name="connsiteX0" fmla="*/ 0 w 1230250"/>
                      <a:gd name="connsiteY0" fmla="*/ 684639 h 1269357"/>
                      <a:gd name="connsiteX1" fmla="*/ 385879 w 1230250"/>
                      <a:gd name="connsiteY1" fmla="*/ 287456 h 1269357"/>
                      <a:gd name="connsiteX2" fmla="*/ 779941 w 1230250"/>
                      <a:gd name="connsiteY2" fmla="*/ 0 h 1269357"/>
                      <a:gd name="connsiteX3" fmla="*/ 1122843 w 1230250"/>
                      <a:gd name="connsiteY3" fmla="*/ 170128 h 1269357"/>
                      <a:gd name="connsiteX4" fmla="*/ 1230250 w 1230250"/>
                      <a:gd name="connsiteY4" fmla="*/ 614073 h 1269357"/>
                      <a:gd name="connsiteX5" fmla="*/ 1123943 w 1230250"/>
                      <a:gd name="connsiteY5" fmla="*/ 1226533 h 1269357"/>
                      <a:gd name="connsiteX6" fmla="*/ 704670 w 1230250"/>
                      <a:gd name="connsiteY6" fmla="*/ 1210832 h 1269357"/>
                      <a:gd name="connsiteX7" fmla="*/ 281474 w 1230250"/>
                      <a:gd name="connsiteY7" fmla="*/ 1077190 h 1269357"/>
                      <a:gd name="connsiteX8" fmla="*/ 0 w 1230250"/>
                      <a:gd name="connsiteY8" fmla="*/ 684639 h 1269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0250" h="1269357">
                        <a:moveTo>
                          <a:pt x="0" y="684639"/>
                        </a:moveTo>
                        <a:cubicBezTo>
                          <a:pt x="39627" y="537927"/>
                          <a:pt x="216796" y="400893"/>
                          <a:pt x="385879" y="287456"/>
                        </a:cubicBezTo>
                        <a:cubicBezTo>
                          <a:pt x="519700" y="206580"/>
                          <a:pt x="630031" y="46498"/>
                          <a:pt x="779941" y="0"/>
                        </a:cubicBezTo>
                        <a:cubicBezTo>
                          <a:pt x="931007" y="0"/>
                          <a:pt x="1122843" y="19062"/>
                          <a:pt x="1122843" y="170128"/>
                        </a:cubicBezTo>
                        <a:cubicBezTo>
                          <a:pt x="1159046" y="320896"/>
                          <a:pt x="1216862" y="438427"/>
                          <a:pt x="1230250" y="614073"/>
                        </a:cubicBezTo>
                        <a:cubicBezTo>
                          <a:pt x="1207725" y="824958"/>
                          <a:pt x="1218698" y="1049403"/>
                          <a:pt x="1123943" y="1226533"/>
                        </a:cubicBezTo>
                        <a:cubicBezTo>
                          <a:pt x="1022624" y="1305883"/>
                          <a:pt x="849906" y="1259623"/>
                          <a:pt x="704670" y="1210832"/>
                        </a:cubicBezTo>
                        <a:cubicBezTo>
                          <a:pt x="559077" y="1193310"/>
                          <a:pt x="405896" y="1134703"/>
                          <a:pt x="281474" y="1077190"/>
                        </a:cubicBezTo>
                        <a:cubicBezTo>
                          <a:pt x="159682" y="1014068"/>
                          <a:pt x="39236" y="841464"/>
                          <a:pt x="0" y="684639"/>
                        </a:cubicBezTo>
                        <a:close/>
                      </a:path>
                    </a:pathLst>
                  </a:custGeom>
                  <a:solidFill>
                    <a:srgbClr val="FF0000">
                      <a:alpha val="19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5729">
                      <a:defRPr/>
                    </a:pPr>
                    <a:endParaRPr kumimoji="1" lang="en-US" altLang="ja-JP" sz="493" b="1"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31" name="正方形/長方形 30">
                    <a:extLst>
                      <a:ext uri="{FF2B5EF4-FFF2-40B4-BE49-F238E27FC236}">
                        <a16:creationId xmlns:a16="http://schemas.microsoft.com/office/drawing/2014/main" id="{D7B49217-E800-4641-9C2A-59B2EDAACAB6}"/>
                      </a:ext>
                    </a:extLst>
                  </p:cNvPr>
                  <p:cNvSpPr/>
                  <p:nvPr/>
                </p:nvSpPr>
                <p:spPr>
                  <a:xfrm>
                    <a:off x="10571741" y="8112035"/>
                    <a:ext cx="587926" cy="150688"/>
                  </a:xfrm>
                  <a:prstGeom prst="rect">
                    <a:avLst/>
                  </a:prstGeom>
                  <a:solidFill>
                    <a:schemeClr val="bg1"/>
                  </a:solidFill>
                  <a:ln w="25400">
                    <a:solidFill>
                      <a:schemeClr val="accent6"/>
                    </a:solidFill>
                  </a:ln>
                </p:spPr>
                <p:txBody>
                  <a:bodyPr wrap="none">
                    <a:spAutoFit/>
                  </a:bodyPr>
                  <a:lstStyle/>
                  <a:p>
                    <a:pPr defTabSz="315729">
                      <a:defRPr/>
                    </a:pPr>
                    <a:r>
                      <a:rPr kumimoji="1" lang="ja-JP" altLang="en-US" sz="1200" dirty="0">
                        <a:solidFill>
                          <a:prstClr val="black"/>
                        </a:solidFill>
                        <a:latin typeface="UD デジタル 教科書体 NK-R" panose="02020400000000000000" pitchFamily="18" charset="-128"/>
                        <a:ea typeface="UD デジタル 教科書体 NK-R" panose="02020400000000000000" pitchFamily="18" charset="-128"/>
                      </a:rPr>
                      <a:t>阪南～岬地区</a:t>
                    </a:r>
                    <a:endParaRPr kumimoji="1" lang="en-US" altLang="ja-JP" sz="120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32" name="正方形/長方形 31">
                    <a:extLst>
                      <a:ext uri="{FF2B5EF4-FFF2-40B4-BE49-F238E27FC236}">
                        <a16:creationId xmlns:a16="http://schemas.microsoft.com/office/drawing/2014/main" id="{F8FE4B4E-0A69-4426-9E90-467019E06A1E}"/>
                      </a:ext>
                    </a:extLst>
                  </p:cNvPr>
                  <p:cNvSpPr/>
                  <p:nvPr/>
                </p:nvSpPr>
                <p:spPr>
                  <a:xfrm>
                    <a:off x="10682184" y="7535018"/>
                    <a:ext cx="730940" cy="150688"/>
                  </a:xfrm>
                  <a:prstGeom prst="rect">
                    <a:avLst/>
                  </a:prstGeom>
                  <a:solidFill>
                    <a:schemeClr val="bg1"/>
                  </a:solidFill>
                  <a:ln w="25400">
                    <a:solidFill>
                      <a:srgbClr val="FF0000">
                        <a:alpha val="50000"/>
                      </a:srgbClr>
                    </a:solidFill>
                  </a:ln>
                </p:spPr>
                <p:txBody>
                  <a:bodyPr wrap="none">
                    <a:spAutoFit/>
                  </a:bodyPr>
                  <a:lstStyle/>
                  <a:p>
                    <a:pPr defTabSz="315729">
                      <a:defRPr/>
                    </a:pPr>
                    <a:r>
                      <a:rPr kumimoji="1" lang="ja-JP" altLang="en-US" sz="1200" dirty="0">
                        <a:solidFill>
                          <a:prstClr val="black"/>
                        </a:solidFill>
                        <a:latin typeface="UD デジタル 教科書体 NK-R" panose="02020400000000000000" pitchFamily="18" charset="-128"/>
                        <a:ea typeface="UD デジタル 教科書体 NK-R" panose="02020400000000000000" pitchFamily="18" charset="-128"/>
                      </a:rPr>
                      <a:t>関空・りんくう地区</a:t>
                    </a:r>
                    <a:endParaRPr kumimoji="1" lang="en-US" altLang="ja-JP" sz="120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33" name="角丸四角形 7">
                    <a:extLst>
                      <a:ext uri="{FF2B5EF4-FFF2-40B4-BE49-F238E27FC236}">
                        <a16:creationId xmlns:a16="http://schemas.microsoft.com/office/drawing/2014/main" id="{A0B08B87-7A9C-4E5C-9653-75E1E5AF3539}"/>
                      </a:ext>
                    </a:extLst>
                  </p:cNvPr>
                  <p:cNvSpPr/>
                  <p:nvPr/>
                </p:nvSpPr>
                <p:spPr>
                  <a:xfrm rot="18169959">
                    <a:off x="11902555" y="7294053"/>
                    <a:ext cx="953563" cy="498103"/>
                  </a:xfrm>
                  <a:custGeom>
                    <a:avLst/>
                    <a:gdLst>
                      <a:gd name="connsiteX0" fmla="*/ 0 w 2243447"/>
                      <a:gd name="connsiteY0" fmla="*/ 105791 h 478001"/>
                      <a:gd name="connsiteX1" fmla="*/ 105791 w 2243447"/>
                      <a:gd name="connsiteY1" fmla="*/ 0 h 478001"/>
                      <a:gd name="connsiteX2" fmla="*/ 2137656 w 2243447"/>
                      <a:gd name="connsiteY2" fmla="*/ 0 h 478001"/>
                      <a:gd name="connsiteX3" fmla="*/ 2243447 w 2243447"/>
                      <a:gd name="connsiteY3" fmla="*/ 105791 h 478001"/>
                      <a:gd name="connsiteX4" fmla="*/ 2243447 w 2243447"/>
                      <a:gd name="connsiteY4" fmla="*/ 372210 h 478001"/>
                      <a:gd name="connsiteX5" fmla="*/ 2137656 w 2243447"/>
                      <a:gd name="connsiteY5" fmla="*/ 478001 h 478001"/>
                      <a:gd name="connsiteX6" fmla="*/ 105791 w 2243447"/>
                      <a:gd name="connsiteY6" fmla="*/ 478001 h 478001"/>
                      <a:gd name="connsiteX7" fmla="*/ 0 w 2243447"/>
                      <a:gd name="connsiteY7" fmla="*/ 372210 h 478001"/>
                      <a:gd name="connsiteX8" fmla="*/ 0 w 2243447"/>
                      <a:gd name="connsiteY8" fmla="*/ 105791 h 478001"/>
                      <a:gd name="connsiteX0" fmla="*/ 0 w 2243447"/>
                      <a:gd name="connsiteY0" fmla="*/ 272890 h 645100"/>
                      <a:gd name="connsiteX1" fmla="*/ 105791 w 2243447"/>
                      <a:gd name="connsiteY1" fmla="*/ 167099 h 645100"/>
                      <a:gd name="connsiteX2" fmla="*/ 2129589 w 2243447"/>
                      <a:gd name="connsiteY2" fmla="*/ 0 h 645100"/>
                      <a:gd name="connsiteX3" fmla="*/ 2243447 w 2243447"/>
                      <a:gd name="connsiteY3" fmla="*/ 272890 h 645100"/>
                      <a:gd name="connsiteX4" fmla="*/ 2243447 w 2243447"/>
                      <a:gd name="connsiteY4" fmla="*/ 539309 h 645100"/>
                      <a:gd name="connsiteX5" fmla="*/ 2137656 w 2243447"/>
                      <a:gd name="connsiteY5" fmla="*/ 645100 h 645100"/>
                      <a:gd name="connsiteX6" fmla="*/ 105791 w 2243447"/>
                      <a:gd name="connsiteY6" fmla="*/ 645100 h 645100"/>
                      <a:gd name="connsiteX7" fmla="*/ 0 w 2243447"/>
                      <a:gd name="connsiteY7" fmla="*/ 539309 h 645100"/>
                      <a:gd name="connsiteX8" fmla="*/ 0 w 2243447"/>
                      <a:gd name="connsiteY8" fmla="*/ 272890 h 645100"/>
                      <a:gd name="connsiteX0" fmla="*/ 0 w 2243447"/>
                      <a:gd name="connsiteY0" fmla="*/ 272890 h 645100"/>
                      <a:gd name="connsiteX1" fmla="*/ 105791 w 2243447"/>
                      <a:gd name="connsiteY1" fmla="*/ 167099 h 645100"/>
                      <a:gd name="connsiteX2" fmla="*/ 2129589 w 2243447"/>
                      <a:gd name="connsiteY2" fmla="*/ 0 h 645100"/>
                      <a:gd name="connsiteX3" fmla="*/ 2241890 w 2243447"/>
                      <a:gd name="connsiteY3" fmla="*/ 165071 h 645100"/>
                      <a:gd name="connsiteX4" fmla="*/ 2243447 w 2243447"/>
                      <a:gd name="connsiteY4" fmla="*/ 539309 h 645100"/>
                      <a:gd name="connsiteX5" fmla="*/ 2137656 w 2243447"/>
                      <a:gd name="connsiteY5" fmla="*/ 645100 h 645100"/>
                      <a:gd name="connsiteX6" fmla="*/ 105791 w 2243447"/>
                      <a:gd name="connsiteY6" fmla="*/ 645100 h 645100"/>
                      <a:gd name="connsiteX7" fmla="*/ 0 w 2243447"/>
                      <a:gd name="connsiteY7" fmla="*/ 539309 h 645100"/>
                      <a:gd name="connsiteX8" fmla="*/ 0 w 2243447"/>
                      <a:gd name="connsiteY8" fmla="*/ 272890 h 645100"/>
                      <a:gd name="connsiteX0" fmla="*/ 0 w 2243447"/>
                      <a:gd name="connsiteY0" fmla="*/ 272890 h 645100"/>
                      <a:gd name="connsiteX1" fmla="*/ 105791 w 2243447"/>
                      <a:gd name="connsiteY1" fmla="*/ 167099 h 645100"/>
                      <a:gd name="connsiteX2" fmla="*/ 2129589 w 2243447"/>
                      <a:gd name="connsiteY2" fmla="*/ 0 h 645100"/>
                      <a:gd name="connsiteX3" fmla="*/ 2227430 w 2243447"/>
                      <a:gd name="connsiteY3" fmla="*/ 142662 h 645100"/>
                      <a:gd name="connsiteX4" fmla="*/ 2243447 w 2243447"/>
                      <a:gd name="connsiteY4" fmla="*/ 539309 h 645100"/>
                      <a:gd name="connsiteX5" fmla="*/ 2137656 w 2243447"/>
                      <a:gd name="connsiteY5" fmla="*/ 645100 h 645100"/>
                      <a:gd name="connsiteX6" fmla="*/ 105791 w 2243447"/>
                      <a:gd name="connsiteY6" fmla="*/ 645100 h 645100"/>
                      <a:gd name="connsiteX7" fmla="*/ 0 w 2243447"/>
                      <a:gd name="connsiteY7" fmla="*/ 539309 h 645100"/>
                      <a:gd name="connsiteX8" fmla="*/ 0 w 2243447"/>
                      <a:gd name="connsiteY8" fmla="*/ 272890 h 645100"/>
                      <a:gd name="connsiteX0" fmla="*/ 0 w 2243447"/>
                      <a:gd name="connsiteY0" fmla="*/ 272890 h 693845"/>
                      <a:gd name="connsiteX1" fmla="*/ 105791 w 2243447"/>
                      <a:gd name="connsiteY1" fmla="*/ 167099 h 693845"/>
                      <a:gd name="connsiteX2" fmla="*/ 2129589 w 2243447"/>
                      <a:gd name="connsiteY2" fmla="*/ 0 h 693845"/>
                      <a:gd name="connsiteX3" fmla="*/ 2227430 w 2243447"/>
                      <a:gd name="connsiteY3" fmla="*/ 142662 h 693845"/>
                      <a:gd name="connsiteX4" fmla="*/ 2243447 w 2243447"/>
                      <a:gd name="connsiteY4" fmla="*/ 539309 h 693845"/>
                      <a:gd name="connsiteX5" fmla="*/ 2146438 w 2243447"/>
                      <a:gd name="connsiteY5" fmla="*/ 693845 h 693845"/>
                      <a:gd name="connsiteX6" fmla="*/ 105791 w 2243447"/>
                      <a:gd name="connsiteY6" fmla="*/ 645100 h 693845"/>
                      <a:gd name="connsiteX7" fmla="*/ 0 w 2243447"/>
                      <a:gd name="connsiteY7" fmla="*/ 539309 h 693845"/>
                      <a:gd name="connsiteX8" fmla="*/ 0 w 2243447"/>
                      <a:gd name="connsiteY8" fmla="*/ 272890 h 693845"/>
                      <a:gd name="connsiteX0" fmla="*/ 0 w 2243447"/>
                      <a:gd name="connsiteY0" fmla="*/ 272890 h 751989"/>
                      <a:gd name="connsiteX1" fmla="*/ 105791 w 2243447"/>
                      <a:gd name="connsiteY1" fmla="*/ 167099 h 751989"/>
                      <a:gd name="connsiteX2" fmla="*/ 2129589 w 2243447"/>
                      <a:gd name="connsiteY2" fmla="*/ 0 h 751989"/>
                      <a:gd name="connsiteX3" fmla="*/ 2227430 w 2243447"/>
                      <a:gd name="connsiteY3" fmla="*/ 142662 h 751989"/>
                      <a:gd name="connsiteX4" fmla="*/ 2243447 w 2243447"/>
                      <a:gd name="connsiteY4" fmla="*/ 539309 h 751989"/>
                      <a:gd name="connsiteX5" fmla="*/ 2147681 w 2243447"/>
                      <a:gd name="connsiteY5" fmla="*/ 751989 h 751989"/>
                      <a:gd name="connsiteX6" fmla="*/ 105791 w 2243447"/>
                      <a:gd name="connsiteY6" fmla="*/ 645100 h 751989"/>
                      <a:gd name="connsiteX7" fmla="*/ 0 w 2243447"/>
                      <a:gd name="connsiteY7" fmla="*/ 539309 h 751989"/>
                      <a:gd name="connsiteX8" fmla="*/ 0 w 2243447"/>
                      <a:gd name="connsiteY8" fmla="*/ 272890 h 751989"/>
                      <a:gd name="connsiteX0" fmla="*/ 0 w 2244886"/>
                      <a:gd name="connsiteY0" fmla="*/ 369040 h 751989"/>
                      <a:gd name="connsiteX1" fmla="*/ 107230 w 2244886"/>
                      <a:gd name="connsiteY1" fmla="*/ 167099 h 751989"/>
                      <a:gd name="connsiteX2" fmla="*/ 2131028 w 2244886"/>
                      <a:gd name="connsiteY2" fmla="*/ 0 h 751989"/>
                      <a:gd name="connsiteX3" fmla="*/ 2228869 w 2244886"/>
                      <a:gd name="connsiteY3" fmla="*/ 142662 h 751989"/>
                      <a:gd name="connsiteX4" fmla="*/ 2244886 w 2244886"/>
                      <a:gd name="connsiteY4" fmla="*/ 539309 h 751989"/>
                      <a:gd name="connsiteX5" fmla="*/ 2149120 w 2244886"/>
                      <a:gd name="connsiteY5" fmla="*/ 751989 h 751989"/>
                      <a:gd name="connsiteX6" fmla="*/ 107230 w 2244886"/>
                      <a:gd name="connsiteY6" fmla="*/ 645100 h 751989"/>
                      <a:gd name="connsiteX7" fmla="*/ 1439 w 2244886"/>
                      <a:gd name="connsiteY7" fmla="*/ 539309 h 751989"/>
                      <a:gd name="connsiteX8" fmla="*/ 0 w 2244886"/>
                      <a:gd name="connsiteY8" fmla="*/ 369040 h 751989"/>
                      <a:gd name="connsiteX0" fmla="*/ 0 w 2244886"/>
                      <a:gd name="connsiteY0" fmla="*/ 369040 h 751989"/>
                      <a:gd name="connsiteX1" fmla="*/ 124070 w 2244886"/>
                      <a:gd name="connsiteY1" fmla="*/ 242385 h 751989"/>
                      <a:gd name="connsiteX2" fmla="*/ 2131028 w 2244886"/>
                      <a:gd name="connsiteY2" fmla="*/ 0 h 751989"/>
                      <a:gd name="connsiteX3" fmla="*/ 2228869 w 2244886"/>
                      <a:gd name="connsiteY3" fmla="*/ 142662 h 751989"/>
                      <a:gd name="connsiteX4" fmla="*/ 2244886 w 2244886"/>
                      <a:gd name="connsiteY4" fmla="*/ 539309 h 751989"/>
                      <a:gd name="connsiteX5" fmla="*/ 2149120 w 2244886"/>
                      <a:gd name="connsiteY5" fmla="*/ 751989 h 751989"/>
                      <a:gd name="connsiteX6" fmla="*/ 107230 w 2244886"/>
                      <a:gd name="connsiteY6" fmla="*/ 645100 h 751989"/>
                      <a:gd name="connsiteX7" fmla="*/ 1439 w 2244886"/>
                      <a:gd name="connsiteY7" fmla="*/ 539309 h 751989"/>
                      <a:gd name="connsiteX8" fmla="*/ 0 w 2244886"/>
                      <a:gd name="connsiteY8" fmla="*/ 369040 h 751989"/>
                      <a:gd name="connsiteX0" fmla="*/ 0 w 2244886"/>
                      <a:gd name="connsiteY0" fmla="*/ 369146 h 752095"/>
                      <a:gd name="connsiteX1" fmla="*/ 124070 w 2244886"/>
                      <a:gd name="connsiteY1" fmla="*/ 242491 h 752095"/>
                      <a:gd name="connsiteX2" fmla="*/ 1169366 w 2244886"/>
                      <a:gd name="connsiteY2" fmla="*/ 177186 h 752095"/>
                      <a:gd name="connsiteX3" fmla="*/ 2131028 w 2244886"/>
                      <a:gd name="connsiteY3" fmla="*/ 106 h 752095"/>
                      <a:gd name="connsiteX4" fmla="*/ 2228869 w 2244886"/>
                      <a:gd name="connsiteY4" fmla="*/ 142768 h 752095"/>
                      <a:gd name="connsiteX5" fmla="*/ 2244886 w 2244886"/>
                      <a:gd name="connsiteY5" fmla="*/ 539415 h 752095"/>
                      <a:gd name="connsiteX6" fmla="*/ 2149120 w 2244886"/>
                      <a:gd name="connsiteY6" fmla="*/ 752095 h 752095"/>
                      <a:gd name="connsiteX7" fmla="*/ 107230 w 2244886"/>
                      <a:gd name="connsiteY7" fmla="*/ 645206 h 752095"/>
                      <a:gd name="connsiteX8" fmla="*/ 1439 w 2244886"/>
                      <a:gd name="connsiteY8" fmla="*/ 539415 h 752095"/>
                      <a:gd name="connsiteX9" fmla="*/ 0 w 2244886"/>
                      <a:gd name="connsiteY9" fmla="*/ 369146 h 752095"/>
                      <a:gd name="connsiteX0" fmla="*/ 0 w 2244886"/>
                      <a:gd name="connsiteY0" fmla="*/ 369146 h 752095"/>
                      <a:gd name="connsiteX1" fmla="*/ 103521 w 2244886"/>
                      <a:gd name="connsiteY1" fmla="*/ 273888 h 752095"/>
                      <a:gd name="connsiteX2" fmla="*/ 1169366 w 2244886"/>
                      <a:gd name="connsiteY2" fmla="*/ 177186 h 752095"/>
                      <a:gd name="connsiteX3" fmla="*/ 2131028 w 2244886"/>
                      <a:gd name="connsiteY3" fmla="*/ 106 h 752095"/>
                      <a:gd name="connsiteX4" fmla="*/ 2228869 w 2244886"/>
                      <a:gd name="connsiteY4" fmla="*/ 142768 h 752095"/>
                      <a:gd name="connsiteX5" fmla="*/ 2244886 w 2244886"/>
                      <a:gd name="connsiteY5" fmla="*/ 539415 h 752095"/>
                      <a:gd name="connsiteX6" fmla="*/ 2149120 w 2244886"/>
                      <a:gd name="connsiteY6" fmla="*/ 752095 h 752095"/>
                      <a:gd name="connsiteX7" fmla="*/ 107230 w 2244886"/>
                      <a:gd name="connsiteY7" fmla="*/ 645206 h 752095"/>
                      <a:gd name="connsiteX8" fmla="*/ 1439 w 2244886"/>
                      <a:gd name="connsiteY8" fmla="*/ 539415 h 752095"/>
                      <a:gd name="connsiteX9" fmla="*/ 0 w 2244886"/>
                      <a:gd name="connsiteY9" fmla="*/ 369146 h 752095"/>
                      <a:gd name="connsiteX0" fmla="*/ 0 w 2244886"/>
                      <a:gd name="connsiteY0" fmla="*/ 369146 h 727620"/>
                      <a:gd name="connsiteX1" fmla="*/ 103521 w 2244886"/>
                      <a:gd name="connsiteY1" fmla="*/ 273888 h 727620"/>
                      <a:gd name="connsiteX2" fmla="*/ 1169366 w 2244886"/>
                      <a:gd name="connsiteY2" fmla="*/ 177186 h 727620"/>
                      <a:gd name="connsiteX3" fmla="*/ 2131028 w 2244886"/>
                      <a:gd name="connsiteY3" fmla="*/ 106 h 727620"/>
                      <a:gd name="connsiteX4" fmla="*/ 2228869 w 2244886"/>
                      <a:gd name="connsiteY4" fmla="*/ 142768 h 727620"/>
                      <a:gd name="connsiteX5" fmla="*/ 2244886 w 2244886"/>
                      <a:gd name="connsiteY5" fmla="*/ 539415 h 727620"/>
                      <a:gd name="connsiteX6" fmla="*/ 2137861 w 2244886"/>
                      <a:gd name="connsiteY6" fmla="*/ 727620 h 727620"/>
                      <a:gd name="connsiteX7" fmla="*/ 107230 w 2244886"/>
                      <a:gd name="connsiteY7" fmla="*/ 645206 h 727620"/>
                      <a:gd name="connsiteX8" fmla="*/ 1439 w 2244886"/>
                      <a:gd name="connsiteY8" fmla="*/ 539415 h 727620"/>
                      <a:gd name="connsiteX9" fmla="*/ 0 w 2244886"/>
                      <a:gd name="connsiteY9" fmla="*/ 369146 h 727620"/>
                      <a:gd name="connsiteX0" fmla="*/ 0 w 2244886"/>
                      <a:gd name="connsiteY0" fmla="*/ 397011 h 755485"/>
                      <a:gd name="connsiteX1" fmla="*/ 103521 w 2244886"/>
                      <a:gd name="connsiteY1" fmla="*/ 301753 h 755485"/>
                      <a:gd name="connsiteX2" fmla="*/ 1169366 w 2244886"/>
                      <a:gd name="connsiteY2" fmla="*/ 205051 h 755485"/>
                      <a:gd name="connsiteX3" fmla="*/ 2103967 w 2244886"/>
                      <a:gd name="connsiteY3" fmla="*/ 89 h 755485"/>
                      <a:gd name="connsiteX4" fmla="*/ 2228869 w 2244886"/>
                      <a:gd name="connsiteY4" fmla="*/ 170633 h 755485"/>
                      <a:gd name="connsiteX5" fmla="*/ 2244886 w 2244886"/>
                      <a:gd name="connsiteY5" fmla="*/ 567280 h 755485"/>
                      <a:gd name="connsiteX6" fmla="*/ 2137861 w 2244886"/>
                      <a:gd name="connsiteY6" fmla="*/ 755485 h 755485"/>
                      <a:gd name="connsiteX7" fmla="*/ 107230 w 2244886"/>
                      <a:gd name="connsiteY7" fmla="*/ 673071 h 755485"/>
                      <a:gd name="connsiteX8" fmla="*/ 1439 w 2244886"/>
                      <a:gd name="connsiteY8" fmla="*/ 567280 h 755485"/>
                      <a:gd name="connsiteX9" fmla="*/ 0 w 2244886"/>
                      <a:gd name="connsiteY9" fmla="*/ 397011 h 755485"/>
                      <a:gd name="connsiteX0" fmla="*/ 0 w 2244886"/>
                      <a:gd name="connsiteY0" fmla="*/ 397011 h 755485"/>
                      <a:gd name="connsiteX1" fmla="*/ 103521 w 2244886"/>
                      <a:gd name="connsiteY1" fmla="*/ 301753 h 755485"/>
                      <a:gd name="connsiteX2" fmla="*/ 1169366 w 2244886"/>
                      <a:gd name="connsiteY2" fmla="*/ 205051 h 755485"/>
                      <a:gd name="connsiteX3" fmla="*/ 2103967 w 2244886"/>
                      <a:gd name="connsiteY3" fmla="*/ 89 h 755485"/>
                      <a:gd name="connsiteX4" fmla="*/ 2207800 w 2244886"/>
                      <a:gd name="connsiteY4" fmla="*/ 166090 h 755485"/>
                      <a:gd name="connsiteX5" fmla="*/ 2244886 w 2244886"/>
                      <a:gd name="connsiteY5" fmla="*/ 567280 h 755485"/>
                      <a:gd name="connsiteX6" fmla="*/ 2137861 w 2244886"/>
                      <a:gd name="connsiteY6" fmla="*/ 755485 h 755485"/>
                      <a:gd name="connsiteX7" fmla="*/ 107230 w 2244886"/>
                      <a:gd name="connsiteY7" fmla="*/ 673071 h 755485"/>
                      <a:gd name="connsiteX8" fmla="*/ 1439 w 2244886"/>
                      <a:gd name="connsiteY8" fmla="*/ 567280 h 755485"/>
                      <a:gd name="connsiteX9" fmla="*/ 0 w 2244886"/>
                      <a:gd name="connsiteY9" fmla="*/ 397011 h 755485"/>
                      <a:gd name="connsiteX0" fmla="*/ 0 w 2226088"/>
                      <a:gd name="connsiteY0" fmla="*/ 397011 h 755485"/>
                      <a:gd name="connsiteX1" fmla="*/ 103521 w 2226088"/>
                      <a:gd name="connsiteY1" fmla="*/ 301753 h 755485"/>
                      <a:gd name="connsiteX2" fmla="*/ 1169366 w 2226088"/>
                      <a:gd name="connsiteY2" fmla="*/ 205051 h 755485"/>
                      <a:gd name="connsiteX3" fmla="*/ 2103967 w 2226088"/>
                      <a:gd name="connsiteY3" fmla="*/ 89 h 755485"/>
                      <a:gd name="connsiteX4" fmla="*/ 2207800 w 2226088"/>
                      <a:gd name="connsiteY4" fmla="*/ 166090 h 755485"/>
                      <a:gd name="connsiteX5" fmla="*/ 2226088 w 2226088"/>
                      <a:gd name="connsiteY5" fmla="*/ 552203 h 755485"/>
                      <a:gd name="connsiteX6" fmla="*/ 2137861 w 2226088"/>
                      <a:gd name="connsiteY6" fmla="*/ 755485 h 755485"/>
                      <a:gd name="connsiteX7" fmla="*/ 107230 w 2226088"/>
                      <a:gd name="connsiteY7" fmla="*/ 673071 h 755485"/>
                      <a:gd name="connsiteX8" fmla="*/ 1439 w 2226088"/>
                      <a:gd name="connsiteY8" fmla="*/ 567280 h 755485"/>
                      <a:gd name="connsiteX9" fmla="*/ 0 w 2226088"/>
                      <a:gd name="connsiteY9" fmla="*/ 397011 h 755485"/>
                      <a:gd name="connsiteX0" fmla="*/ 0 w 2226088"/>
                      <a:gd name="connsiteY0" fmla="*/ 397011 h 743610"/>
                      <a:gd name="connsiteX1" fmla="*/ 103521 w 2226088"/>
                      <a:gd name="connsiteY1" fmla="*/ 301753 h 743610"/>
                      <a:gd name="connsiteX2" fmla="*/ 1169366 w 2226088"/>
                      <a:gd name="connsiteY2" fmla="*/ 205051 h 743610"/>
                      <a:gd name="connsiteX3" fmla="*/ 2103967 w 2226088"/>
                      <a:gd name="connsiteY3" fmla="*/ 89 h 743610"/>
                      <a:gd name="connsiteX4" fmla="*/ 2207800 w 2226088"/>
                      <a:gd name="connsiteY4" fmla="*/ 166090 h 743610"/>
                      <a:gd name="connsiteX5" fmla="*/ 2226088 w 2226088"/>
                      <a:gd name="connsiteY5" fmla="*/ 552203 h 743610"/>
                      <a:gd name="connsiteX6" fmla="*/ 2121129 w 2226088"/>
                      <a:gd name="connsiteY6" fmla="*/ 743610 h 743610"/>
                      <a:gd name="connsiteX7" fmla="*/ 107230 w 2226088"/>
                      <a:gd name="connsiteY7" fmla="*/ 673071 h 743610"/>
                      <a:gd name="connsiteX8" fmla="*/ 1439 w 2226088"/>
                      <a:gd name="connsiteY8" fmla="*/ 567280 h 743610"/>
                      <a:gd name="connsiteX9" fmla="*/ 0 w 2226088"/>
                      <a:gd name="connsiteY9" fmla="*/ 397011 h 743610"/>
                      <a:gd name="connsiteX0" fmla="*/ 55462 w 2281550"/>
                      <a:gd name="connsiteY0" fmla="*/ 397011 h 743610"/>
                      <a:gd name="connsiteX1" fmla="*/ 158983 w 2281550"/>
                      <a:gd name="connsiteY1" fmla="*/ 301753 h 743610"/>
                      <a:gd name="connsiteX2" fmla="*/ 1224828 w 2281550"/>
                      <a:gd name="connsiteY2" fmla="*/ 205051 h 743610"/>
                      <a:gd name="connsiteX3" fmla="*/ 2159429 w 2281550"/>
                      <a:gd name="connsiteY3" fmla="*/ 89 h 743610"/>
                      <a:gd name="connsiteX4" fmla="*/ 2263262 w 2281550"/>
                      <a:gd name="connsiteY4" fmla="*/ 166090 h 743610"/>
                      <a:gd name="connsiteX5" fmla="*/ 2281550 w 2281550"/>
                      <a:gd name="connsiteY5" fmla="*/ 552203 h 743610"/>
                      <a:gd name="connsiteX6" fmla="*/ 2176591 w 2281550"/>
                      <a:gd name="connsiteY6" fmla="*/ 743610 h 743610"/>
                      <a:gd name="connsiteX7" fmla="*/ 162692 w 2281550"/>
                      <a:gd name="connsiteY7" fmla="*/ 673071 h 743610"/>
                      <a:gd name="connsiteX8" fmla="*/ 3 w 2281550"/>
                      <a:gd name="connsiteY8" fmla="*/ 572310 h 743610"/>
                      <a:gd name="connsiteX9" fmla="*/ 55462 w 2281550"/>
                      <a:gd name="connsiteY9" fmla="*/ 397011 h 743610"/>
                      <a:gd name="connsiteX0" fmla="*/ 27881 w 2281552"/>
                      <a:gd name="connsiteY0" fmla="*/ 384774 h 743610"/>
                      <a:gd name="connsiteX1" fmla="*/ 158985 w 2281552"/>
                      <a:gd name="connsiteY1" fmla="*/ 301753 h 743610"/>
                      <a:gd name="connsiteX2" fmla="*/ 1224830 w 2281552"/>
                      <a:gd name="connsiteY2" fmla="*/ 205051 h 743610"/>
                      <a:gd name="connsiteX3" fmla="*/ 2159431 w 2281552"/>
                      <a:gd name="connsiteY3" fmla="*/ 89 h 743610"/>
                      <a:gd name="connsiteX4" fmla="*/ 2263264 w 2281552"/>
                      <a:gd name="connsiteY4" fmla="*/ 166090 h 743610"/>
                      <a:gd name="connsiteX5" fmla="*/ 2281552 w 2281552"/>
                      <a:gd name="connsiteY5" fmla="*/ 552203 h 743610"/>
                      <a:gd name="connsiteX6" fmla="*/ 2176593 w 2281552"/>
                      <a:gd name="connsiteY6" fmla="*/ 743610 h 743610"/>
                      <a:gd name="connsiteX7" fmla="*/ 162694 w 2281552"/>
                      <a:gd name="connsiteY7" fmla="*/ 673071 h 743610"/>
                      <a:gd name="connsiteX8" fmla="*/ 5 w 2281552"/>
                      <a:gd name="connsiteY8" fmla="*/ 572310 h 743610"/>
                      <a:gd name="connsiteX9" fmla="*/ 27881 w 2281552"/>
                      <a:gd name="connsiteY9" fmla="*/ 384774 h 743610"/>
                      <a:gd name="connsiteX0" fmla="*/ 36958 w 2281552"/>
                      <a:gd name="connsiteY0" fmla="*/ 373930 h 743610"/>
                      <a:gd name="connsiteX1" fmla="*/ 158985 w 2281552"/>
                      <a:gd name="connsiteY1" fmla="*/ 301753 h 743610"/>
                      <a:gd name="connsiteX2" fmla="*/ 1224830 w 2281552"/>
                      <a:gd name="connsiteY2" fmla="*/ 205051 h 743610"/>
                      <a:gd name="connsiteX3" fmla="*/ 2159431 w 2281552"/>
                      <a:gd name="connsiteY3" fmla="*/ 89 h 743610"/>
                      <a:gd name="connsiteX4" fmla="*/ 2263264 w 2281552"/>
                      <a:gd name="connsiteY4" fmla="*/ 166090 h 743610"/>
                      <a:gd name="connsiteX5" fmla="*/ 2281552 w 2281552"/>
                      <a:gd name="connsiteY5" fmla="*/ 552203 h 743610"/>
                      <a:gd name="connsiteX6" fmla="*/ 2176593 w 2281552"/>
                      <a:gd name="connsiteY6" fmla="*/ 743610 h 743610"/>
                      <a:gd name="connsiteX7" fmla="*/ 162694 w 2281552"/>
                      <a:gd name="connsiteY7" fmla="*/ 673071 h 743610"/>
                      <a:gd name="connsiteX8" fmla="*/ 5 w 2281552"/>
                      <a:gd name="connsiteY8" fmla="*/ 572310 h 743610"/>
                      <a:gd name="connsiteX9" fmla="*/ 36958 w 2281552"/>
                      <a:gd name="connsiteY9" fmla="*/ 373930 h 743610"/>
                      <a:gd name="connsiteX0" fmla="*/ 36958 w 2281552"/>
                      <a:gd name="connsiteY0" fmla="*/ 373930 h 743610"/>
                      <a:gd name="connsiteX1" fmla="*/ 158985 w 2281552"/>
                      <a:gd name="connsiteY1" fmla="*/ 301753 h 743610"/>
                      <a:gd name="connsiteX2" fmla="*/ 1224830 w 2281552"/>
                      <a:gd name="connsiteY2" fmla="*/ 205051 h 743610"/>
                      <a:gd name="connsiteX3" fmla="*/ 2159431 w 2281552"/>
                      <a:gd name="connsiteY3" fmla="*/ 89 h 743610"/>
                      <a:gd name="connsiteX4" fmla="*/ 2263264 w 2281552"/>
                      <a:gd name="connsiteY4" fmla="*/ 166090 h 743610"/>
                      <a:gd name="connsiteX5" fmla="*/ 2281552 w 2281552"/>
                      <a:gd name="connsiteY5" fmla="*/ 552203 h 743610"/>
                      <a:gd name="connsiteX6" fmla="*/ 2176593 w 2281552"/>
                      <a:gd name="connsiteY6" fmla="*/ 743610 h 743610"/>
                      <a:gd name="connsiteX7" fmla="*/ 162694 w 2281552"/>
                      <a:gd name="connsiteY7" fmla="*/ 673071 h 743610"/>
                      <a:gd name="connsiteX8" fmla="*/ 5 w 2281552"/>
                      <a:gd name="connsiteY8" fmla="*/ 572310 h 743610"/>
                      <a:gd name="connsiteX9" fmla="*/ 36958 w 2281552"/>
                      <a:gd name="connsiteY9" fmla="*/ 373930 h 743610"/>
                      <a:gd name="connsiteX0" fmla="*/ 36959 w 2281553"/>
                      <a:gd name="connsiteY0" fmla="*/ 373930 h 743610"/>
                      <a:gd name="connsiteX1" fmla="*/ 158986 w 2281553"/>
                      <a:gd name="connsiteY1" fmla="*/ 301753 h 743610"/>
                      <a:gd name="connsiteX2" fmla="*/ 1224831 w 2281553"/>
                      <a:gd name="connsiteY2" fmla="*/ 205051 h 743610"/>
                      <a:gd name="connsiteX3" fmla="*/ 2159432 w 2281553"/>
                      <a:gd name="connsiteY3" fmla="*/ 89 h 743610"/>
                      <a:gd name="connsiteX4" fmla="*/ 2263265 w 2281553"/>
                      <a:gd name="connsiteY4" fmla="*/ 166090 h 743610"/>
                      <a:gd name="connsiteX5" fmla="*/ 2281553 w 2281553"/>
                      <a:gd name="connsiteY5" fmla="*/ 552203 h 743610"/>
                      <a:gd name="connsiteX6" fmla="*/ 2176594 w 2281553"/>
                      <a:gd name="connsiteY6" fmla="*/ 743610 h 743610"/>
                      <a:gd name="connsiteX7" fmla="*/ 162695 w 2281553"/>
                      <a:gd name="connsiteY7" fmla="*/ 673071 h 743610"/>
                      <a:gd name="connsiteX8" fmla="*/ 6 w 2281553"/>
                      <a:gd name="connsiteY8" fmla="*/ 572310 h 743610"/>
                      <a:gd name="connsiteX9" fmla="*/ 36959 w 2281553"/>
                      <a:gd name="connsiteY9" fmla="*/ 373930 h 743610"/>
                      <a:gd name="connsiteX0" fmla="*/ 36959 w 2281553"/>
                      <a:gd name="connsiteY0" fmla="*/ 373935 h 743615"/>
                      <a:gd name="connsiteX1" fmla="*/ 226407 w 2281553"/>
                      <a:gd name="connsiteY1" fmla="*/ 303522 h 743615"/>
                      <a:gd name="connsiteX2" fmla="*/ 1224831 w 2281553"/>
                      <a:gd name="connsiteY2" fmla="*/ 205056 h 743615"/>
                      <a:gd name="connsiteX3" fmla="*/ 2159432 w 2281553"/>
                      <a:gd name="connsiteY3" fmla="*/ 94 h 743615"/>
                      <a:gd name="connsiteX4" fmla="*/ 2263265 w 2281553"/>
                      <a:gd name="connsiteY4" fmla="*/ 166095 h 743615"/>
                      <a:gd name="connsiteX5" fmla="*/ 2281553 w 2281553"/>
                      <a:gd name="connsiteY5" fmla="*/ 552208 h 743615"/>
                      <a:gd name="connsiteX6" fmla="*/ 2176594 w 2281553"/>
                      <a:gd name="connsiteY6" fmla="*/ 743615 h 743615"/>
                      <a:gd name="connsiteX7" fmla="*/ 162695 w 2281553"/>
                      <a:gd name="connsiteY7" fmla="*/ 673076 h 743615"/>
                      <a:gd name="connsiteX8" fmla="*/ 6 w 2281553"/>
                      <a:gd name="connsiteY8" fmla="*/ 572315 h 743615"/>
                      <a:gd name="connsiteX9" fmla="*/ 36959 w 2281553"/>
                      <a:gd name="connsiteY9" fmla="*/ 373935 h 743615"/>
                      <a:gd name="connsiteX0" fmla="*/ 36959 w 2281553"/>
                      <a:gd name="connsiteY0" fmla="*/ 373935 h 743615"/>
                      <a:gd name="connsiteX1" fmla="*/ 226407 w 2281553"/>
                      <a:gd name="connsiteY1" fmla="*/ 303522 h 743615"/>
                      <a:gd name="connsiteX2" fmla="*/ 1224831 w 2281553"/>
                      <a:gd name="connsiteY2" fmla="*/ 205056 h 743615"/>
                      <a:gd name="connsiteX3" fmla="*/ 2159432 w 2281553"/>
                      <a:gd name="connsiteY3" fmla="*/ 94 h 743615"/>
                      <a:gd name="connsiteX4" fmla="*/ 2263265 w 2281553"/>
                      <a:gd name="connsiteY4" fmla="*/ 166095 h 743615"/>
                      <a:gd name="connsiteX5" fmla="*/ 2281553 w 2281553"/>
                      <a:gd name="connsiteY5" fmla="*/ 552208 h 743615"/>
                      <a:gd name="connsiteX6" fmla="*/ 2176594 w 2281553"/>
                      <a:gd name="connsiteY6" fmla="*/ 743615 h 743615"/>
                      <a:gd name="connsiteX7" fmla="*/ 162695 w 2281553"/>
                      <a:gd name="connsiteY7" fmla="*/ 673076 h 743615"/>
                      <a:gd name="connsiteX8" fmla="*/ 6 w 2281553"/>
                      <a:gd name="connsiteY8" fmla="*/ 572315 h 743615"/>
                      <a:gd name="connsiteX9" fmla="*/ 36959 w 2281553"/>
                      <a:gd name="connsiteY9" fmla="*/ 373935 h 743615"/>
                      <a:gd name="connsiteX0" fmla="*/ 36959 w 2281553"/>
                      <a:gd name="connsiteY0" fmla="*/ 373935 h 743615"/>
                      <a:gd name="connsiteX1" fmla="*/ 226407 w 2281553"/>
                      <a:gd name="connsiteY1" fmla="*/ 303522 h 743615"/>
                      <a:gd name="connsiteX2" fmla="*/ 1224831 w 2281553"/>
                      <a:gd name="connsiteY2" fmla="*/ 205056 h 743615"/>
                      <a:gd name="connsiteX3" fmla="*/ 2159432 w 2281553"/>
                      <a:gd name="connsiteY3" fmla="*/ 94 h 743615"/>
                      <a:gd name="connsiteX4" fmla="*/ 2263265 w 2281553"/>
                      <a:gd name="connsiteY4" fmla="*/ 166095 h 743615"/>
                      <a:gd name="connsiteX5" fmla="*/ 2281553 w 2281553"/>
                      <a:gd name="connsiteY5" fmla="*/ 552208 h 743615"/>
                      <a:gd name="connsiteX6" fmla="*/ 2176594 w 2281553"/>
                      <a:gd name="connsiteY6" fmla="*/ 743615 h 743615"/>
                      <a:gd name="connsiteX7" fmla="*/ 162695 w 2281553"/>
                      <a:gd name="connsiteY7" fmla="*/ 673076 h 743615"/>
                      <a:gd name="connsiteX8" fmla="*/ 6 w 2281553"/>
                      <a:gd name="connsiteY8" fmla="*/ 572315 h 743615"/>
                      <a:gd name="connsiteX9" fmla="*/ 36959 w 2281553"/>
                      <a:gd name="connsiteY9" fmla="*/ 373935 h 743615"/>
                      <a:gd name="connsiteX0" fmla="*/ 36959 w 2281553"/>
                      <a:gd name="connsiteY0" fmla="*/ 373935 h 743615"/>
                      <a:gd name="connsiteX1" fmla="*/ 226407 w 2281553"/>
                      <a:gd name="connsiteY1" fmla="*/ 303522 h 743615"/>
                      <a:gd name="connsiteX2" fmla="*/ 1224831 w 2281553"/>
                      <a:gd name="connsiteY2" fmla="*/ 205056 h 743615"/>
                      <a:gd name="connsiteX3" fmla="*/ 2159432 w 2281553"/>
                      <a:gd name="connsiteY3" fmla="*/ 94 h 743615"/>
                      <a:gd name="connsiteX4" fmla="*/ 2263265 w 2281553"/>
                      <a:gd name="connsiteY4" fmla="*/ 166095 h 743615"/>
                      <a:gd name="connsiteX5" fmla="*/ 2281553 w 2281553"/>
                      <a:gd name="connsiteY5" fmla="*/ 552208 h 743615"/>
                      <a:gd name="connsiteX6" fmla="*/ 2176594 w 2281553"/>
                      <a:gd name="connsiteY6" fmla="*/ 743615 h 743615"/>
                      <a:gd name="connsiteX7" fmla="*/ 1008536 w 2281553"/>
                      <a:gd name="connsiteY7" fmla="*/ 729362 h 743615"/>
                      <a:gd name="connsiteX8" fmla="*/ 162695 w 2281553"/>
                      <a:gd name="connsiteY8" fmla="*/ 673076 h 743615"/>
                      <a:gd name="connsiteX9" fmla="*/ 6 w 2281553"/>
                      <a:gd name="connsiteY9" fmla="*/ 572315 h 743615"/>
                      <a:gd name="connsiteX10" fmla="*/ 36959 w 2281553"/>
                      <a:gd name="connsiteY10" fmla="*/ 373935 h 743615"/>
                      <a:gd name="connsiteX0" fmla="*/ 36959 w 2281553"/>
                      <a:gd name="connsiteY0" fmla="*/ 373935 h 749459"/>
                      <a:gd name="connsiteX1" fmla="*/ 226407 w 2281553"/>
                      <a:gd name="connsiteY1" fmla="*/ 303522 h 749459"/>
                      <a:gd name="connsiteX2" fmla="*/ 1224831 w 2281553"/>
                      <a:gd name="connsiteY2" fmla="*/ 205056 h 749459"/>
                      <a:gd name="connsiteX3" fmla="*/ 2159432 w 2281553"/>
                      <a:gd name="connsiteY3" fmla="*/ 94 h 749459"/>
                      <a:gd name="connsiteX4" fmla="*/ 2263265 w 2281553"/>
                      <a:gd name="connsiteY4" fmla="*/ 166095 h 749459"/>
                      <a:gd name="connsiteX5" fmla="*/ 2281553 w 2281553"/>
                      <a:gd name="connsiteY5" fmla="*/ 552208 h 749459"/>
                      <a:gd name="connsiteX6" fmla="*/ 2176594 w 2281553"/>
                      <a:gd name="connsiteY6" fmla="*/ 743615 h 749459"/>
                      <a:gd name="connsiteX7" fmla="*/ 1102905 w 2281553"/>
                      <a:gd name="connsiteY7" fmla="*/ 745738 h 749459"/>
                      <a:gd name="connsiteX8" fmla="*/ 162695 w 2281553"/>
                      <a:gd name="connsiteY8" fmla="*/ 673076 h 749459"/>
                      <a:gd name="connsiteX9" fmla="*/ 6 w 2281553"/>
                      <a:gd name="connsiteY9" fmla="*/ 572315 h 749459"/>
                      <a:gd name="connsiteX10" fmla="*/ 36959 w 2281553"/>
                      <a:gd name="connsiteY10" fmla="*/ 373935 h 749459"/>
                      <a:gd name="connsiteX0" fmla="*/ 36959 w 2281553"/>
                      <a:gd name="connsiteY0" fmla="*/ 373935 h 746129"/>
                      <a:gd name="connsiteX1" fmla="*/ 226407 w 2281553"/>
                      <a:gd name="connsiteY1" fmla="*/ 303522 h 746129"/>
                      <a:gd name="connsiteX2" fmla="*/ 1224831 w 2281553"/>
                      <a:gd name="connsiteY2" fmla="*/ 205056 h 746129"/>
                      <a:gd name="connsiteX3" fmla="*/ 2159432 w 2281553"/>
                      <a:gd name="connsiteY3" fmla="*/ 94 h 746129"/>
                      <a:gd name="connsiteX4" fmla="*/ 2263265 w 2281553"/>
                      <a:gd name="connsiteY4" fmla="*/ 166095 h 746129"/>
                      <a:gd name="connsiteX5" fmla="*/ 2281553 w 2281553"/>
                      <a:gd name="connsiteY5" fmla="*/ 552208 h 746129"/>
                      <a:gd name="connsiteX6" fmla="*/ 2176594 w 2281553"/>
                      <a:gd name="connsiteY6" fmla="*/ 743615 h 746129"/>
                      <a:gd name="connsiteX7" fmla="*/ 1102905 w 2281553"/>
                      <a:gd name="connsiteY7" fmla="*/ 745738 h 746129"/>
                      <a:gd name="connsiteX8" fmla="*/ 643695 w 2281553"/>
                      <a:gd name="connsiteY8" fmla="*/ 723777 h 746129"/>
                      <a:gd name="connsiteX9" fmla="*/ 162695 w 2281553"/>
                      <a:gd name="connsiteY9" fmla="*/ 673076 h 746129"/>
                      <a:gd name="connsiteX10" fmla="*/ 6 w 2281553"/>
                      <a:gd name="connsiteY10" fmla="*/ 572315 h 746129"/>
                      <a:gd name="connsiteX11" fmla="*/ 36959 w 2281553"/>
                      <a:gd name="connsiteY11" fmla="*/ 373935 h 746129"/>
                      <a:gd name="connsiteX0" fmla="*/ 36959 w 2281553"/>
                      <a:gd name="connsiteY0" fmla="*/ 373935 h 751995"/>
                      <a:gd name="connsiteX1" fmla="*/ 226407 w 2281553"/>
                      <a:gd name="connsiteY1" fmla="*/ 303522 h 751995"/>
                      <a:gd name="connsiteX2" fmla="*/ 1224831 w 2281553"/>
                      <a:gd name="connsiteY2" fmla="*/ 205056 h 751995"/>
                      <a:gd name="connsiteX3" fmla="*/ 2159432 w 2281553"/>
                      <a:gd name="connsiteY3" fmla="*/ 94 h 751995"/>
                      <a:gd name="connsiteX4" fmla="*/ 2263265 w 2281553"/>
                      <a:gd name="connsiteY4" fmla="*/ 166095 h 751995"/>
                      <a:gd name="connsiteX5" fmla="*/ 2281553 w 2281553"/>
                      <a:gd name="connsiteY5" fmla="*/ 552208 h 751995"/>
                      <a:gd name="connsiteX6" fmla="*/ 2176594 w 2281553"/>
                      <a:gd name="connsiteY6" fmla="*/ 743615 h 751995"/>
                      <a:gd name="connsiteX7" fmla="*/ 1102905 w 2281553"/>
                      <a:gd name="connsiteY7" fmla="*/ 745738 h 751995"/>
                      <a:gd name="connsiteX8" fmla="*/ 652692 w 2281553"/>
                      <a:gd name="connsiteY8" fmla="*/ 746756 h 751995"/>
                      <a:gd name="connsiteX9" fmla="*/ 162695 w 2281553"/>
                      <a:gd name="connsiteY9" fmla="*/ 673076 h 751995"/>
                      <a:gd name="connsiteX10" fmla="*/ 6 w 2281553"/>
                      <a:gd name="connsiteY10" fmla="*/ 572315 h 751995"/>
                      <a:gd name="connsiteX11" fmla="*/ 36959 w 2281553"/>
                      <a:gd name="connsiteY11" fmla="*/ 373935 h 751995"/>
                      <a:gd name="connsiteX0" fmla="*/ 36959 w 2281553"/>
                      <a:gd name="connsiteY0" fmla="*/ 373935 h 751995"/>
                      <a:gd name="connsiteX1" fmla="*/ 226407 w 2281553"/>
                      <a:gd name="connsiteY1" fmla="*/ 303522 h 751995"/>
                      <a:gd name="connsiteX2" fmla="*/ 1224831 w 2281553"/>
                      <a:gd name="connsiteY2" fmla="*/ 205056 h 751995"/>
                      <a:gd name="connsiteX3" fmla="*/ 2159432 w 2281553"/>
                      <a:gd name="connsiteY3" fmla="*/ 94 h 751995"/>
                      <a:gd name="connsiteX4" fmla="*/ 2263265 w 2281553"/>
                      <a:gd name="connsiteY4" fmla="*/ 166095 h 751995"/>
                      <a:gd name="connsiteX5" fmla="*/ 2281553 w 2281553"/>
                      <a:gd name="connsiteY5" fmla="*/ 552208 h 751995"/>
                      <a:gd name="connsiteX6" fmla="*/ 2176594 w 2281553"/>
                      <a:gd name="connsiteY6" fmla="*/ 743615 h 751995"/>
                      <a:gd name="connsiteX7" fmla="*/ 1102905 w 2281553"/>
                      <a:gd name="connsiteY7" fmla="*/ 745738 h 751995"/>
                      <a:gd name="connsiteX8" fmla="*/ 652692 w 2281553"/>
                      <a:gd name="connsiteY8" fmla="*/ 746756 h 751995"/>
                      <a:gd name="connsiteX9" fmla="*/ 170039 w 2281553"/>
                      <a:gd name="connsiteY9" fmla="*/ 682970 h 751995"/>
                      <a:gd name="connsiteX10" fmla="*/ 6 w 2281553"/>
                      <a:gd name="connsiteY10" fmla="*/ 572315 h 751995"/>
                      <a:gd name="connsiteX11" fmla="*/ 36959 w 2281553"/>
                      <a:gd name="connsiteY11" fmla="*/ 373935 h 751995"/>
                      <a:gd name="connsiteX0" fmla="*/ 36959 w 2281553"/>
                      <a:gd name="connsiteY0" fmla="*/ 373935 h 751995"/>
                      <a:gd name="connsiteX1" fmla="*/ 226407 w 2281553"/>
                      <a:gd name="connsiteY1" fmla="*/ 303522 h 751995"/>
                      <a:gd name="connsiteX2" fmla="*/ 1224831 w 2281553"/>
                      <a:gd name="connsiteY2" fmla="*/ 205056 h 751995"/>
                      <a:gd name="connsiteX3" fmla="*/ 2159432 w 2281553"/>
                      <a:gd name="connsiteY3" fmla="*/ 94 h 751995"/>
                      <a:gd name="connsiteX4" fmla="*/ 2263265 w 2281553"/>
                      <a:gd name="connsiteY4" fmla="*/ 166095 h 751995"/>
                      <a:gd name="connsiteX5" fmla="*/ 2281553 w 2281553"/>
                      <a:gd name="connsiteY5" fmla="*/ 552208 h 751995"/>
                      <a:gd name="connsiteX6" fmla="*/ 2176594 w 2281553"/>
                      <a:gd name="connsiteY6" fmla="*/ 743615 h 751995"/>
                      <a:gd name="connsiteX7" fmla="*/ 1102905 w 2281553"/>
                      <a:gd name="connsiteY7" fmla="*/ 745738 h 751995"/>
                      <a:gd name="connsiteX8" fmla="*/ 652692 w 2281553"/>
                      <a:gd name="connsiteY8" fmla="*/ 746756 h 751995"/>
                      <a:gd name="connsiteX9" fmla="*/ 182707 w 2281553"/>
                      <a:gd name="connsiteY9" fmla="*/ 710896 h 751995"/>
                      <a:gd name="connsiteX10" fmla="*/ 6 w 2281553"/>
                      <a:gd name="connsiteY10" fmla="*/ 572315 h 751995"/>
                      <a:gd name="connsiteX11" fmla="*/ 36959 w 2281553"/>
                      <a:gd name="connsiteY11" fmla="*/ 373935 h 751995"/>
                      <a:gd name="connsiteX0" fmla="*/ 33289 w 2277883"/>
                      <a:gd name="connsiteY0" fmla="*/ 373935 h 751995"/>
                      <a:gd name="connsiteX1" fmla="*/ 222737 w 2277883"/>
                      <a:gd name="connsiteY1" fmla="*/ 303522 h 751995"/>
                      <a:gd name="connsiteX2" fmla="*/ 1221161 w 2277883"/>
                      <a:gd name="connsiteY2" fmla="*/ 205056 h 751995"/>
                      <a:gd name="connsiteX3" fmla="*/ 2155762 w 2277883"/>
                      <a:gd name="connsiteY3" fmla="*/ 94 h 751995"/>
                      <a:gd name="connsiteX4" fmla="*/ 2259595 w 2277883"/>
                      <a:gd name="connsiteY4" fmla="*/ 166095 h 751995"/>
                      <a:gd name="connsiteX5" fmla="*/ 2277883 w 2277883"/>
                      <a:gd name="connsiteY5" fmla="*/ 552208 h 751995"/>
                      <a:gd name="connsiteX6" fmla="*/ 2172924 w 2277883"/>
                      <a:gd name="connsiteY6" fmla="*/ 743615 h 751995"/>
                      <a:gd name="connsiteX7" fmla="*/ 1099235 w 2277883"/>
                      <a:gd name="connsiteY7" fmla="*/ 745738 h 751995"/>
                      <a:gd name="connsiteX8" fmla="*/ 649022 w 2277883"/>
                      <a:gd name="connsiteY8" fmla="*/ 746756 h 751995"/>
                      <a:gd name="connsiteX9" fmla="*/ 179037 w 2277883"/>
                      <a:gd name="connsiteY9" fmla="*/ 710896 h 751995"/>
                      <a:gd name="connsiteX10" fmla="*/ 8 w 2277883"/>
                      <a:gd name="connsiteY10" fmla="*/ 577261 h 751995"/>
                      <a:gd name="connsiteX11" fmla="*/ 33289 w 2277883"/>
                      <a:gd name="connsiteY11" fmla="*/ 373935 h 751995"/>
                      <a:gd name="connsiteX0" fmla="*/ 45955 w 2277880"/>
                      <a:gd name="connsiteY0" fmla="*/ 401862 h 751995"/>
                      <a:gd name="connsiteX1" fmla="*/ 222734 w 2277880"/>
                      <a:gd name="connsiteY1" fmla="*/ 303522 h 751995"/>
                      <a:gd name="connsiteX2" fmla="*/ 1221158 w 2277880"/>
                      <a:gd name="connsiteY2" fmla="*/ 205056 h 751995"/>
                      <a:gd name="connsiteX3" fmla="*/ 2155759 w 2277880"/>
                      <a:gd name="connsiteY3" fmla="*/ 94 h 751995"/>
                      <a:gd name="connsiteX4" fmla="*/ 2259592 w 2277880"/>
                      <a:gd name="connsiteY4" fmla="*/ 166095 h 751995"/>
                      <a:gd name="connsiteX5" fmla="*/ 2277880 w 2277880"/>
                      <a:gd name="connsiteY5" fmla="*/ 552208 h 751995"/>
                      <a:gd name="connsiteX6" fmla="*/ 2172921 w 2277880"/>
                      <a:gd name="connsiteY6" fmla="*/ 743615 h 751995"/>
                      <a:gd name="connsiteX7" fmla="*/ 1099232 w 2277880"/>
                      <a:gd name="connsiteY7" fmla="*/ 745738 h 751995"/>
                      <a:gd name="connsiteX8" fmla="*/ 649019 w 2277880"/>
                      <a:gd name="connsiteY8" fmla="*/ 746756 h 751995"/>
                      <a:gd name="connsiteX9" fmla="*/ 179034 w 2277880"/>
                      <a:gd name="connsiteY9" fmla="*/ 710896 h 751995"/>
                      <a:gd name="connsiteX10" fmla="*/ 5 w 2277880"/>
                      <a:gd name="connsiteY10" fmla="*/ 577261 h 751995"/>
                      <a:gd name="connsiteX11" fmla="*/ 45955 w 2277880"/>
                      <a:gd name="connsiteY11" fmla="*/ 401862 h 751995"/>
                      <a:gd name="connsiteX0" fmla="*/ 45955 w 2277880"/>
                      <a:gd name="connsiteY0" fmla="*/ 401863 h 751996"/>
                      <a:gd name="connsiteX1" fmla="*/ 263856 w 2277880"/>
                      <a:gd name="connsiteY1" fmla="*/ 315490 h 751996"/>
                      <a:gd name="connsiteX2" fmla="*/ 1221158 w 2277880"/>
                      <a:gd name="connsiteY2" fmla="*/ 205057 h 751996"/>
                      <a:gd name="connsiteX3" fmla="*/ 2155759 w 2277880"/>
                      <a:gd name="connsiteY3" fmla="*/ 95 h 751996"/>
                      <a:gd name="connsiteX4" fmla="*/ 2259592 w 2277880"/>
                      <a:gd name="connsiteY4" fmla="*/ 166096 h 751996"/>
                      <a:gd name="connsiteX5" fmla="*/ 2277880 w 2277880"/>
                      <a:gd name="connsiteY5" fmla="*/ 552209 h 751996"/>
                      <a:gd name="connsiteX6" fmla="*/ 2172921 w 2277880"/>
                      <a:gd name="connsiteY6" fmla="*/ 743616 h 751996"/>
                      <a:gd name="connsiteX7" fmla="*/ 1099232 w 2277880"/>
                      <a:gd name="connsiteY7" fmla="*/ 745739 h 751996"/>
                      <a:gd name="connsiteX8" fmla="*/ 649019 w 2277880"/>
                      <a:gd name="connsiteY8" fmla="*/ 746757 h 751996"/>
                      <a:gd name="connsiteX9" fmla="*/ 179034 w 2277880"/>
                      <a:gd name="connsiteY9" fmla="*/ 710897 h 751996"/>
                      <a:gd name="connsiteX10" fmla="*/ 5 w 2277880"/>
                      <a:gd name="connsiteY10" fmla="*/ 577262 h 751996"/>
                      <a:gd name="connsiteX11" fmla="*/ 45955 w 2277880"/>
                      <a:gd name="connsiteY11" fmla="*/ 401863 h 751996"/>
                      <a:gd name="connsiteX0" fmla="*/ 45955 w 2277880"/>
                      <a:gd name="connsiteY0" fmla="*/ 401863 h 751996"/>
                      <a:gd name="connsiteX1" fmla="*/ 260183 w 2277880"/>
                      <a:gd name="connsiteY1" fmla="*/ 310543 h 751996"/>
                      <a:gd name="connsiteX2" fmla="*/ 1221158 w 2277880"/>
                      <a:gd name="connsiteY2" fmla="*/ 205057 h 751996"/>
                      <a:gd name="connsiteX3" fmla="*/ 2155759 w 2277880"/>
                      <a:gd name="connsiteY3" fmla="*/ 95 h 751996"/>
                      <a:gd name="connsiteX4" fmla="*/ 2259592 w 2277880"/>
                      <a:gd name="connsiteY4" fmla="*/ 166096 h 751996"/>
                      <a:gd name="connsiteX5" fmla="*/ 2277880 w 2277880"/>
                      <a:gd name="connsiteY5" fmla="*/ 552209 h 751996"/>
                      <a:gd name="connsiteX6" fmla="*/ 2172921 w 2277880"/>
                      <a:gd name="connsiteY6" fmla="*/ 743616 h 751996"/>
                      <a:gd name="connsiteX7" fmla="*/ 1099232 w 2277880"/>
                      <a:gd name="connsiteY7" fmla="*/ 745739 h 751996"/>
                      <a:gd name="connsiteX8" fmla="*/ 649019 w 2277880"/>
                      <a:gd name="connsiteY8" fmla="*/ 746757 h 751996"/>
                      <a:gd name="connsiteX9" fmla="*/ 179034 w 2277880"/>
                      <a:gd name="connsiteY9" fmla="*/ 710897 h 751996"/>
                      <a:gd name="connsiteX10" fmla="*/ 5 w 2277880"/>
                      <a:gd name="connsiteY10" fmla="*/ 577262 h 751996"/>
                      <a:gd name="connsiteX11" fmla="*/ 45955 w 2277880"/>
                      <a:gd name="connsiteY11" fmla="*/ 401863 h 751996"/>
                      <a:gd name="connsiteX0" fmla="*/ 45955 w 2277880"/>
                      <a:gd name="connsiteY0" fmla="*/ 401863 h 751996"/>
                      <a:gd name="connsiteX1" fmla="*/ 260183 w 2277880"/>
                      <a:gd name="connsiteY1" fmla="*/ 310543 h 751996"/>
                      <a:gd name="connsiteX2" fmla="*/ 1221158 w 2277880"/>
                      <a:gd name="connsiteY2" fmla="*/ 205057 h 751996"/>
                      <a:gd name="connsiteX3" fmla="*/ 2155759 w 2277880"/>
                      <a:gd name="connsiteY3" fmla="*/ 95 h 751996"/>
                      <a:gd name="connsiteX4" fmla="*/ 2259592 w 2277880"/>
                      <a:gd name="connsiteY4" fmla="*/ 166096 h 751996"/>
                      <a:gd name="connsiteX5" fmla="*/ 2277880 w 2277880"/>
                      <a:gd name="connsiteY5" fmla="*/ 552209 h 751996"/>
                      <a:gd name="connsiteX6" fmla="*/ 2172921 w 2277880"/>
                      <a:gd name="connsiteY6" fmla="*/ 743616 h 751996"/>
                      <a:gd name="connsiteX7" fmla="*/ 1099232 w 2277880"/>
                      <a:gd name="connsiteY7" fmla="*/ 745739 h 751996"/>
                      <a:gd name="connsiteX8" fmla="*/ 649019 w 2277880"/>
                      <a:gd name="connsiteY8" fmla="*/ 746757 h 751996"/>
                      <a:gd name="connsiteX9" fmla="*/ 179034 w 2277880"/>
                      <a:gd name="connsiteY9" fmla="*/ 710897 h 751996"/>
                      <a:gd name="connsiteX10" fmla="*/ 5 w 2277880"/>
                      <a:gd name="connsiteY10" fmla="*/ 577262 h 751996"/>
                      <a:gd name="connsiteX11" fmla="*/ 45955 w 2277880"/>
                      <a:gd name="connsiteY11" fmla="*/ 401863 h 751996"/>
                      <a:gd name="connsiteX0" fmla="*/ 45955 w 2277880"/>
                      <a:gd name="connsiteY0" fmla="*/ 401863 h 751996"/>
                      <a:gd name="connsiteX1" fmla="*/ 260183 w 2277880"/>
                      <a:gd name="connsiteY1" fmla="*/ 310543 h 751996"/>
                      <a:gd name="connsiteX2" fmla="*/ 1221158 w 2277880"/>
                      <a:gd name="connsiteY2" fmla="*/ 205057 h 751996"/>
                      <a:gd name="connsiteX3" fmla="*/ 2155759 w 2277880"/>
                      <a:gd name="connsiteY3" fmla="*/ 95 h 751996"/>
                      <a:gd name="connsiteX4" fmla="*/ 2259592 w 2277880"/>
                      <a:gd name="connsiteY4" fmla="*/ 166096 h 751996"/>
                      <a:gd name="connsiteX5" fmla="*/ 2277880 w 2277880"/>
                      <a:gd name="connsiteY5" fmla="*/ 552209 h 751996"/>
                      <a:gd name="connsiteX6" fmla="*/ 2172921 w 2277880"/>
                      <a:gd name="connsiteY6" fmla="*/ 743616 h 751996"/>
                      <a:gd name="connsiteX7" fmla="*/ 1099232 w 2277880"/>
                      <a:gd name="connsiteY7" fmla="*/ 745739 h 751996"/>
                      <a:gd name="connsiteX8" fmla="*/ 649019 w 2277880"/>
                      <a:gd name="connsiteY8" fmla="*/ 746757 h 751996"/>
                      <a:gd name="connsiteX9" fmla="*/ 179034 w 2277880"/>
                      <a:gd name="connsiteY9" fmla="*/ 710897 h 751996"/>
                      <a:gd name="connsiteX10" fmla="*/ 5 w 2277880"/>
                      <a:gd name="connsiteY10" fmla="*/ 577262 h 751996"/>
                      <a:gd name="connsiteX11" fmla="*/ 45955 w 2277880"/>
                      <a:gd name="connsiteY11" fmla="*/ 401863 h 751996"/>
                      <a:gd name="connsiteX0" fmla="*/ 56970 w 2277879"/>
                      <a:gd name="connsiteY0" fmla="*/ 416704 h 751996"/>
                      <a:gd name="connsiteX1" fmla="*/ 260182 w 2277879"/>
                      <a:gd name="connsiteY1" fmla="*/ 310543 h 751996"/>
                      <a:gd name="connsiteX2" fmla="*/ 1221157 w 2277879"/>
                      <a:gd name="connsiteY2" fmla="*/ 205057 h 751996"/>
                      <a:gd name="connsiteX3" fmla="*/ 2155758 w 2277879"/>
                      <a:gd name="connsiteY3" fmla="*/ 95 h 751996"/>
                      <a:gd name="connsiteX4" fmla="*/ 2259591 w 2277879"/>
                      <a:gd name="connsiteY4" fmla="*/ 166096 h 751996"/>
                      <a:gd name="connsiteX5" fmla="*/ 2277879 w 2277879"/>
                      <a:gd name="connsiteY5" fmla="*/ 552209 h 751996"/>
                      <a:gd name="connsiteX6" fmla="*/ 2172920 w 2277879"/>
                      <a:gd name="connsiteY6" fmla="*/ 743616 h 751996"/>
                      <a:gd name="connsiteX7" fmla="*/ 1099231 w 2277879"/>
                      <a:gd name="connsiteY7" fmla="*/ 745739 h 751996"/>
                      <a:gd name="connsiteX8" fmla="*/ 649018 w 2277879"/>
                      <a:gd name="connsiteY8" fmla="*/ 746757 h 751996"/>
                      <a:gd name="connsiteX9" fmla="*/ 179033 w 2277879"/>
                      <a:gd name="connsiteY9" fmla="*/ 710897 h 751996"/>
                      <a:gd name="connsiteX10" fmla="*/ 4 w 2277879"/>
                      <a:gd name="connsiteY10" fmla="*/ 577262 h 751996"/>
                      <a:gd name="connsiteX11" fmla="*/ 56970 w 2277879"/>
                      <a:gd name="connsiteY11" fmla="*/ 416704 h 751996"/>
                      <a:gd name="connsiteX0" fmla="*/ 41919 w 2262828"/>
                      <a:gd name="connsiteY0" fmla="*/ 416704 h 751996"/>
                      <a:gd name="connsiteX1" fmla="*/ 245131 w 2262828"/>
                      <a:gd name="connsiteY1" fmla="*/ 310543 h 751996"/>
                      <a:gd name="connsiteX2" fmla="*/ 1206106 w 2262828"/>
                      <a:gd name="connsiteY2" fmla="*/ 205057 h 751996"/>
                      <a:gd name="connsiteX3" fmla="*/ 2140707 w 2262828"/>
                      <a:gd name="connsiteY3" fmla="*/ 95 h 751996"/>
                      <a:gd name="connsiteX4" fmla="*/ 2244540 w 2262828"/>
                      <a:gd name="connsiteY4" fmla="*/ 166096 h 751996"/>
                      <a:gd name="connsiteX5" fmla="*/ 2262828 w 2262828"/>
                      <a:gd name="connsiteY5" fmla="*/ 552209 h 751996"/>
                      <a:gd name="connsiteX6" fmla="*/ 2157869 w 2262828"/>
                      <a:gd name="connsiteY6" fmla="*/ 743616 h 751996"/>
                      <a:gd name="connsiteX7" fmla="*/ 1084180 w 2262828"/>
                      <a:gd name="connsiteY7" fmla="*/ 745739 h 751996"/>
                      <a:gd name="connsiteX8" fmla="*/ 633967 w 2262828"/>
                      <a:gd name="connsiteY8" fmla="*/ 746757 h 751996"/>
                      <a:gd name="connsiteX9" fmla="*/ 163982 w 2262828"/>
                      <a:gd name="connsiteY9" fmla="*/ 710897 h 751996"/>
                      <a:gd name="connsiteX10" fmla="*/ 6 w 2262828"/>
                      <a:gd name="connsiteY10" fmla="*/ 575825 h 751996"/>
                      <a:gd name="connsiteX11" fmla="*/ 41919 w 2262828"/>
                      <a:gd name="connsiteY11" fmla="*/ 416704 h 751996"/>
                      <a:gd name="connsiteX0" fmla="*/ 41919 w 2262828"/>
                      <a:gd name="connsiteY0" fmla="*/ 416704 h 751996"/>
                      <a:gd name="connsiteX1" fmla="*/ 245131 w 2262828"/>
                      <a:gd name="connsiteY1" fmla="*/ 310543 h 751996"/>
                      <a:gd name="connsiteX2" fmla="*/ 1206106 w 2262828"/>
                      <a:gd name="connsiteY2" fmla="*/ 205057 h 751996"/>
                      <a:gd name="connsiteX3" fmla="*/ 2140707 w 2262828"/>
                      <a:gd name="connsiteY3" fmla="*/ 95 h 751996"/>
                      <a:gd name="connsiteX4" fmla="*/ 2244540 w 2262828"/>
                      <a:gd name="connsiteY4" fmla="*/ 166096 h 751996"/>
                      <a:gd name="connsiteX5" fmla="*/ 2262828 w 2262828"/>
                      <a:gd name="connsiteY5" fmla="*/ 552209 h 751996"/>
                      <a:gd name="connsiteX6" fmla="*/ 2157869 w 2262828"/>
                      <a:gd name="connsiteY6" fmla="*/ 743616 h 751996"/>
                      <a:gd name="connsiteX7" fmla="*/ 1084180 w 2262828"/>
                      <a:gd name="connsiteY7" fmla="*/ 745739 h 751996"/>
                      <a:gd name="connsiteX8" fmla="*/ 633967 w 2262828"/>
                      <a:gd name="connsiteY8" fmla="*/ 746757 h 751996"/>
                      <a:gd name="connsiteX9" fmla="*/ 163982 w 2262828"/>
                      <a:gd name="connsiteY9" fmla="*/ 710897 h 751996"/>
                      <a:gd name="connsiteX10" fmla="*/ 6 w 2262828"/>
                      <a:gd name="connsiteY10" fmla="*/ 575825 h 751996"/>
                      <a:gd name="connsiteX11" fmla="*/ 41919 w 2262828"/>
                      <a:gd name="connsiteY11" fmla="*/ 416704 h 751996"/>
                      <a:gd name="connsiteX0" fmla="*/ 41913 w 2262822"/>
                      <a:gd name="connsiteY0" fmla="*/ 416704 h 751996"/>
                      <a:gd name="connsiteX1" fmla="*/ 245125 w 2262822"/>
                      <a:gd name="connsiteY1" fmla="*/ 310543 h 751996"/>
                      <a:gd name="connsiteX2" fmla="*/ 1206100 w 2262822"/>
                      <a:gd name="connsiteY2" fmla="*/ 205057 h 751996"/>
                      <a:gd name="connsiteX3" fmla="*/ 2140701 w 2262822"/>
                      <a:gd name="connsiteY3" fmla="*/ 95 h 751996"/>
                      <a:gd name="connsiteX4" fmla="*/ 2244534 w 2262822"/>
                      <a:gd name="connsiteY4" fmla="*/ 166096 h 751996"/>
                      <a:gd name="connsiteX5" fmla="*/ 2262822 w 2262822"/>
                      <a:gd name="connsiteY5" fmla="*/ 552209 h 751996"/>
                      <a:gd name="connsiteX6" fmla="*/ 2157863 w 2262822"/>
                      <a:gd name="connsiteY6" fmla="*/ 743616 h 751996"/>
                      <a:gd name="connsiteX7" fmla="*/ 1084174 w 2262822"/>
                      <a:gd name="connsiteY7" fmla="*/ 745739 h 751996"/>
                      <a:gd name="connsiteX8" fmla="*/ 633961 w 2262822"/>
                      <a:gd name="connsiteY8" fmla="*/ 746757 h 751996"/>
                      <a:gd name="connsiteX9" fmla="*/ 163976 w 2262822"/>
                      <a:gd name="connsiteY9" fmla="*/ 710897 h 751996"/>
                      <a:gd name="connsiteX10" fmla="*/ 0 w 2262822"/>
                      <a:gd name="connsiteY10" fmla="*/ 575825 h 751996"/>
                      <a:gd name="connsiteX11" fmla="*/ 41913 w 2262822"/>
                      <a:gd name="connsiteY11" fmla="*/ 416704 h 751996"/>
                      <a:gd name="connsiteX0" fmla="*/ 41913 w 2262822"/>
                      <a:gd name="connsiteY0" fmla="*/ 416704 h 752705"/>
                      <a:gd name="connsiteX1" fmla="*/ 245125 w 2262822"/>
                      <a:gd name="connsiteY1" fmla="*/ 310543 h 752705"/>
                      <a:gd name="connsiteX2" fmla="*/ 1206100 w 2262822"/>
                      <a:gd name="connsiteY2" fmla="*/ 205057 h 752705"/>
                      <a:gd name="connsiteX3" fmla="*/ 2140701 w 2262822"/>
                      <a:gd name="connsiteY3" fmla="*/ 95 h 752705"/>
                      <a:gd name="connsiteX4" fmla="*/ 2244534 w 2262822"/>
                      <a:gd name="connsiteY4" fmla="*/ 166096 h 752705"/>
                      <a:gd name="connsiteX5" fmla="*/ 2262822 w 2262822"/>
                      <a:gd name="connsiteY5" fmla="*/ 552209 h 752705"/>
                      <a:gd name="connsiteX6" fmla="*/ 2128122 w 2262822"/>
                      <a:gd name="connsiteY6" fmla="*/ 725265 h 752705"/>
                      <a:gd name="connsiteX7" fmla="*/ 1084174 w 2262822"/>
                      <a:gd name="connsiteY7" fmla="*/ 745739 h 752705"/>
                      <a:gd name="connsiteX8" fmla="*/ 633961 w 2262822"/>
                      <a:gd name="connsiteY8" fmla="*/ 746757 h 752705"/>
                      <a:gd name="connsiteX9" fmla="*/ 163976 w 2262822"/>
                      <a:gd name="connsiteY9" fmla="*/ 710897 h 752705"/>
                      <a:gd name="connsiteX10" fmla="*/ 0 w 2262822"/>
                      <a:gd name="connsiteY10" fmla="*/ 575825 h 752705"/>
                      <a:gd name="connsiteX11" fmla="*/ 41913 w 2262822"/>
                      <a:gd name="connsiteY11" fmla="*/ 416704 h 752705"/>
                      <a:gd name="connsiteX0" fmla="*/ 41913 w 2262822"/>
                      <a:gd name="connsiteY0" fmla="*/ 416704 h 752374"/>
                      <a:gd name="connsiteX1" fmla="*/ 245125 w 2262822"/>
                      <a:gd name="connsiteY1" fmla="*/ 310543 h 752374"/>
                      <a:gd name="connsiteX2" fmla="*/ 1206100 w 2262822"/>
                      <a:gd name="connsiteY2" fmla="*/ 205057 h 752374"/>
                      <a:gd name="connsiteX3" fmla="*/ 2140701 w 2262822"/>
                      <a:gd name="connsiteY3" fmla="*/ 95 h 752374"/>
                      <a:gd name="connsiteX4" fmla="*/ 2244534 w 2262822"/>
                      <a:gd name="connsiteY4" fmla="*/ 166096 h 752374"/>
                      <a:gd name="connsiteX5" fmla="*/ 2262822 w 2262822"/>
                      <a:gd name="connsiteY5" fmla="*/ 552209 h 752374"/>
                      <a:gd name="connsiteX6" fmla="*/ 2126104 w 2262822"/>
                      <a:gd name="connsiteY6" fmla="*/ 733404 h 752374"/>
                      <a:gd name="connsiteX7" fmla="*/ 1084174 w 2262822"/>
                      <a:gd name="connsiteY7" fmla="*/ 745739 h 752374"/>
                      <a:gd name="connsiteX8" fmla="*/ 633961 w 2262822"/>
                      <a:gd name="connsiteY8" fmla="*/ 746757 h 752374"/>
                      <a:gd name="connsiteX9" fmla="*/ 163976 w 2262822"/>
                      <a:gd name="connsiteY9" fmla="*/ 710897 h 752374"/>
                      <a:gd name="connsiteX10" fmla="*/ 0 w 2262822"/>
                      <a:gd name="connsiteY10" fmla="*/ 575825 h 752374"/>
                      <a:gd name="connsiteX11" fmla="*/ 41913 w 2262822"/>
                      <a:gd name="connsiteY11" fmla="*/ 416704 h 752374"/>
                      <a:gd name="connsiteX0" fmla="*/ 41913 w 2262822"/>
                      <a:gd name="connsiteY0" fmla="*/ 416704 h 756351"/>
                      <a:gd name="connsiteX1" fmla="*/ 245125 w 2262822"/>
                      <a:gd name="connsiteY1" fmla="*/ 310543 h 756351"/>
                      <a:gd name="connsiteX2" fmla="*/ 1206100 w 2262822"/>
                      <a:gd name="connsiteY2" fmla="*/ 205057 h 756351"/>
                      <a:gd name="connsiteX3" fmla="*/ 2140701 w 2262822"/>
                      <a:gd name="connsiteY3" fmla="*/ 95 h 756351"/>
                      <a:gd name="connsiteX4" fmla="*/ 2244534 w 2262822"/>
                      <a:gd name="connsiteY4" fmla="*/ 166096 h 756351"/>
                      <a:gd name="connsiteX5" fmla="*/ 2262822 w 2262822"/>
                      <a:gd name="connsiteY5" fmla="*/ 552209 h 756351"/>
                      <a:gd name="connsiteX6" fmla="*/ 2126104 w 2262822"/>
                      <a:gd name="connsiteY6" fmla="*/ 733404 h 756351"/>
                      <a:gd name="connsiteX7" fmla="*/ 1084174 w 2262822"/>
                      <a:gd name="connsiteY7" fmla="*/ 745739 h 756351"/>
                      <a:gd name="connsiteX8" fmla="*/ 637633 w 2262822"/>
                      <a:gd name="connsiteY8" fmla="*/ 751703 h 756351"/>
                      <a:gd name="connsiteX9" fmla="*/ 163976 w 2262822"/>
                      <a:gd name="connsiteY9" fmla="*/ 710897 h 756351"/>
                      <a:gd name="connsiteX10" fmla="*/ 0 w 2262822"/>
                      <a:gd name="connsiteY10" fmla="*/ 575825 h 756351"/>
                      <a:gd name="connsiteX11" fmla="*/ 41913 w 2262822"/>
                      <a:gd name="connsiteY11" fmla="*/ 416704 h 756351"/>
                      <a:gd name="connsiteX0" fmla="*/ 41913 w 2262822"/>
                      <a:gd name="connsiteY0" fmla="*/ 416704 h 756351"/>
                      <a:gd name="connsiteX1" fmla="*/ 245125 w 2262822"/>
                      <a:gd name="connsiteY1" fmla="*/ 310543 h 756351"/>
                      <a:gd name="connsiteX2" fmla="*/ 1206100 w 2262822"/>
                      <a:gd name="connsiteY2" fmla="*/ 205057 h 756351"/>
                      <a:gd name="connsiteX3" fmla="*/ 2140701 w 2262822"/>
                      <a:gd name="connsiteY3" fmla="*/ 95 h 756351"/>
                      <a:gd name="connsiteX4" fmla="*/ 2244534 w 2262822"/>
                      <a:gd name="connsiteY4" fmla="*/ 166096 h 756351"/>
                      <a:gd name="connsiteX5" fmla="*/ 2262822 w 2262822"/>
                      <a:gd name="connsiteY5" fmla="*/ 552209 h 756351"/>
                      <a:gd name="connsiteX6" fmla="*/ 2126104 w 2262822"/>
                      <a:gd name="connsiteY6" fmla="*/ 733404 h 756351"/>
                      <a:gd name="connsiteX7" fmla="*/ 1084174 w 2262822"/>
                      <a:gd name="connsiteY7" fmla="*/ 745739 h 756351"/>
                      <a:gd name="connsiteX8" fmla="*/ 637633 w 2262822"/>
                      <a:gd name="connsiteY8" fmla="*/ 751703 h 756351"/>
                      <a:gd name="connsiteX9" fmla="*/ 212441 w 2262822"/>
                      <a:gd name="connsiteY9" fmla="*/ 732757 h 756351"/>
                      <a:gd name="connsiteX10" fmla="*/ 0 w 2262822"/>
                      <a:gd name="connsiteY10" fmla="*/ 575825 h 756351"/>
                      <a:gd name="connsiteX11" fmla="*/ 41913 w 2262822"/>
                      <a:gd name="connsiteY11" fmla="*/ 416704 h 756351"/>
                      <a:gd name="connsiteX0" fmla="*/ 29244 w 2250153"/>
                      <a:gd name="connsiteY0" fmla="*/ 416704 h 756351"/>
                      <a:gd name="connsiteX1" fmla="*/ 232456 w 2250153"/>
                      <a:gd name="connsiteY1" fmla="*/ 310543 h 756351"/>
                      <a:gd name="connsiteX2" fmla="*/ 1193431 w 2250153"/>
                      <a:gd name="connsiteY2" fmla="*/ 205057 h 756351"/>
                      <a:gd name="connsiteX3" fmla="*/ 2128032 w 2250153"/>
                      <a:gd name="connsiteY3" fmla="*/ 95 h 756351"/>
                      <a:gd name="connsiteX4" fmla="*/ 2231865 w 2250153"/>
                      <a:gd name="connsiteY4" fmla="*/ 166096 h 756351"/>
                      <a:gd name="connsiteX5" fmla="*/ 2250153 w 2250153"/>
                      <a:gd name="connsiteY5" fmla="*/ 552209 h 756351"/>
                      <a:gd name="connsiteX6" fmla="*/ 2113435 w 2250153"/>
                      <a:gd name="connsiteY6" fmla="*/ 733404 h 756351"/>
                      <a:gd name="connsiteX7" fmla="*/ 1071505 w 2250153"/>
                      <a:gd name="connsiteY7" fmla="*/ 745739 h 756351"/>
                      <a:gd name="connsiteX8" fmla="*/ 624964 w 2250153"/>
                      <a:gd name="connsiteY8" fmla="*/ 751703 h 756351"/>
                      <a:gd name="connsiteX9" fmla="*/ 199772 w 2250153"/>
                      <a:gd name="connsiteY9" fmla="*/ 732757 h 756351"/>
                      <a:gd name="connsiteX10" fmla="*/ 0 w 2250153"/>
                      <a:gd name="connsiteY10" fmla="*/ 603751 h 756351"/>
                      <a:gd name="connsiteX11" fmla="*/ 29244 w 2250153"/>
                      <a:gd name="connsiteY11" fmla="*/ 416704 h 756351"/>
                      <a:gd name="connsiteX0" fmla="*/ 29244 w 2250153"/>
                      <a:gd name="connsiteY0" fmla="*/ 421536 h 761183"/>
                      <a:gd name="connsiteX1" fmla="*/ 232456 w 2250153"/>
                      <a:gd name="connsiteY1" fmla="*/ 315375 h 761183"/>
                      <a:gd name="connsiteX2" fmla="*/ 1193431 w 2250153"/>
                      <a:gd name="connsiteY2" fmla="*/ 209889 h 761183"/>
                      <a:gd name="connsiteX3" fmla="*/ 2073539 w 2250153"/>
                      <a:gd name="connsiteY3" fmla="*/ 92 h 761183"/>
                      <a:gd name="connsiteX4" fmla="*/ 2231865 w 2250153"/>
                      <a:gd name="connsiteY4" fmla="*/ 170928 h 761183"/>
                      <a:gd name="connsiteX5" fmla="*/ 2250153 w 2250153"/>
                      <a:gd name="connsiteY5" fmla="*/ 557041 h 761183"/>
                      <a:gd name="connsiteX6" fmla="*/ 2113435 w 2250153"/>
                      <a:gd name="connsiteY6" fmla="*/ 738236 h 761183"/>
                      <a:gd name="connsiteX7" fmla="*/ 1071505 w 2250153"/>
                      <a:gd name="connsiteY7" fmla="*/ 750571 h 761183"/>
                      <a:gd name="connsiteX8" fmla="*/ 624964 w 2250153"/>
                      <a:gd name="connsiteY8" fmla="*/ 756535 h 761183"/>
                      <a:gd name="connsiteX9" fmla="*/ 199772 w 2250153"/>
                      <a:gd name="connsiteY9" fmla="*/ 737589 h 761183"/>
                      <a:gd name="connsiteX10" fmla="*/ 0 w 2250153"/>
                      <a:gd name="connsiteY10" fmla="*/ 608583 h 761183"/>
                      <a:gd name="connsiteX11" fmla="*/ 29244 w 2250153"/>
                      <a:gd name="connsiteY11" fmla="*/ 421536 h 761183"/>
                      <a:gd name="connsiteX0" fmla="*/ 29244 w 2250153"/>
                      <a:gd name="connsiteY0" fmla="*/ 421536 h 761183"/>
                      <a:gd name="connsiteX1" fmla="*/ 232456 w 2250153"/>
                      <a:gd name="connsiteY1" fmla="*/ 315375 h 761183"/>
                      <a:gd name="connsiteX2" fmla="*/ 1193431 w 2250153"/>
                      <a:gd name="connsiteY2" fmla="*/ 209889 h 761183"/>
                      <a:gd name="connsiteX3" fmla="*/ 2073539 w 2250153"/>
                      <a:gd name="connsiteY3" fmla="*/ 92 h 761183"/>
                      <a:gd name="connsiteX4" fmla="*/ 2201024 w 2250153"/>
                      <a:gd name="connsiteY4" fmla="*/ 170527 h 761183"/>
                      <a:gd name="connsiteX5" fmla="*/ 2250153 w 2250153"/>
                      <a:gd name="connsiteY5" fmla="*/ 557041 h 761183"/>
                      <a:gd name="connsiteX6" fmla="*/ 2113435 w 2250153"/>
                      <a:gd name="connsiteY6" fmla="*/ 738236 h 761183"/>
                      <a:gd name="connsiteX7" fmla="*/ 1071505 w 2250153"/>
                      <a:gd name="connsiteY7" fmla="*/ 750571 h 761183"/>
                      <a:gd name="connsiteX8" fmla="*/ 624964 w 2250153"/>
                      <a:gd name="connsiteY8" fmla="*/ 756535 h 761183"/>
                      <a:gd name="connsiteX9" fmla="*/ 199772 w 2250153"/>
                      <a:gd name="connsiteY9" fmla="*/ 737589 h 761183"/>
                      <a:gd name="connsiteX10" fmla="*/ 0 w 2250153"/>
                      <a:gd name="connsiteY10" fmla="*/ 608583 h 761183"/>
                      <a:gd name="connsiteX11" fmla="*/ 29244 w 2250153"/>
                      <a:gd name="connsiteY11" fmla="*/ 421536 h 761183"/>
                      <a:gd name="connsiteX0" fmla="*/ 29244 w 2250153"/>
                      <a:gd name="connsiteY0" fmla="*/ 388497 h 728144"/>
                      <a:gd name="connsiteX1" fmla="*/ 232456 w 2250153"/>
                      <a:gd name="connsiteY1" fmla="*/ 282336 h 728144"/>
                      <a:gd name="connsiteX2" fmla="*/ 1193431 w 2250153"/>
                      <a:gd name="connsiteY2" fmla="*/ 176850 h 728144"/>
                      <a:gd name="connsiteX3" fmla="*/ 2077716 w 2250153"/>
                      <a:gd name="connsiteY3" fmla="*/ 112 h 728144"/>
                      <a:gd name="connsiteX4" fmla="*/ 2201024 w 2250153"/>
                      <a:gd name="connsiteY4" fmla="*/ 137488 h 728144"/>
                      <a:gd name="connsiteX5" fmla="*/ 2250153 w 2250153"/>
                      <a:gd name="connsiteY5" fmla="*/ 524002 h 728144"/>
                      <a:gd name="connsiteX6" fmla="*/ 2113435 w 2250153"/>
                      <a:gd name="connsiteY6" fmla="*/ 705197 h 728144"/>
                      <a:gd name="connsiteX7" fmla="*/ 1071505 w 2250153"/>
                      <a:gd name="connsiteY7" fmla="*/ 717532 h 728144"/>
                      <a:gd name="connsiteX8" fmla="*/ 624964 w 2250153"/>
                      <a:gd name="connsiteY8" fmla="*/ 723496 h 728144"/>
                      <a:gd name="connsiteX9" fmla="*/ 199772 w 2250153"/>
                      <a:gd name="connsiteY9" fmla="*/ 704550 h 728144"/>
                      <a:gd name="connsiteX10" fmla="*/ 0 w 2250153"/>
                      <a:gd name="connsiteY10" fmla="*/ 575544 h 728144"/>
                      <a:gd name="connsiteX11" fmla="*/ 29244 w 2250153"/>
                      <a:gd name="connsiteY11" fmla="*/ 388497 h 728144"/>
                      <a:gd name="connsiteX0" fmla="*/ 29244 w 2250153"/>
                      <a:gd name="connsiteY0" fmla="*/ 388497 h 728144"/>
                      <a:gd name="connsiteX1" fmla="*/ 232456 w 2250153"/>
                      <a:gd name="connsiteY1" fmla="*/ 282336 h 728144"/>
                      <a:gd name="connsiteX2" fmla="*/ 1193431 w 2250153"/>
                      <a:gd name="connsiteY2" fmla="*/ 176850 h 728144"/>
                      <a:gd name="connsiteX3" fmla="*/ 2077716 w 2250153"/>
                      <a:gd name="connsiteY3" fmla="*/ 112 h 728144"/>
                      <a:gd name="connsiteX4" fmla="*/ 2162995 w 2250153"/>
                      <a:gd name="connsiteY4" fmla="*/ 141118 h 728144"/>
                      <a:gd name="connsiteX5" fmla="*/ 2250153 w 2250153"/>
                      <a:gd name="connsiteY5" fmla="*/ 524002 h 728144"/>
                      <a:gd name="connsiteX6" fmla="*/ 2113435 w 2250153"/>
                      <a:gd name="connsiteY6" fmla="*/ 705197 h 728144"/>
                      <a:gd name="connsiteX7" fmla="*/ 1071505 w 2250153"/>
                      <a:gd name="connsiteY7" fmla="*/ 717532 h 728144"/>
                      <a:gd name="connsiteX8" fmla="*/ 624964 w 2250153"/>
                      <a:gd name="connsiteY8" fmla="*/ 723496 h 728144"/>
                      <a:gd name="connsiteX9" fmla="*/ 199772 w 2250153"/>
                      <a:gd name="connsiteY9" fmla="*/ 704550 h 728144"/>
                      <a:gd name="connsiteX10" fmla="*/ 0 w 2250153"/>
                      <a:gd name="connsiteY10" fmla="*/ 575544 h 728144"/>
                      <a:gd name="connsiteX11" fmla="*/ 29244 w 2250153"/>
                      <a:gd name="connsiteY11" fmla="*/ 388497 h 728144"/>
                      <a:gd name="connsiteX0" fmla="*/ 29244 w 2250153"/>
                      <a:gd name="connsiteY0" fmla="*/ 352239 h 691886"/>
                      <a:gd name="connsiteX1" fmla="*/ 232456 w 2250153"/>
                      <a:gd name="connsiteY1" fmla="*/ 246078 h 691886"/>
                      <a:gd name="connsiteX2" fmla="*/ 1193431 w 2250153"/>
                      <a:gd name="connsiteY2" fmla="*/ 140592 h 691886"/>
                      <a:gd name="connsiteX3" fmla="*/ 2013023 w 2250153"/>
                      <a:gd name="connsiteY3" fmla="*/ 143 h 691886"/>
                      <a:gd name="connsiteX4" fmla="*/ 2162995 w 2250153"/>
                      <a:gd name="connsiteY4" fmla="*/ 104860 h 691886"/>
                      <a:gd name="connsiteX5" fmla="*/ 2250153 w 2250153"/>
                      <a:gd name="connsiteY5" fmla="*/ 487744 h 691886"/>
                      <a:gd name="connsiteX6" fmla="*/ 2113435 w 2250153"/>
                      <a:gd name="connsiteY6" fmla="*/ 668939 h 691886"/>
                      <a:gd name="connsiteX7" fmla="*/ 1071505 w 2250153"/>
                      <a:gd name="connsiteY7" fmla="*/ 681274 h 691886"/>
                      <a:gd name="connsiteX8" fmla="*/ 624964 w 2250153"/>
                      <a:gd name="connsiteY8" fmla="*/ 687238 h 691886"/>
                      <a:gd name="connsiteX9" fmla="*/ 199772 w 2250153"/>
                      <a:gd name="connsiteY9" fmla="*/ 668292 h 691886"/>
                      <a:gd name="connsiteX10" fmla="*/ 0 w 2250153"/>
                      <a:gd name="connsiteY10" fmla="*/ 539286 h 691886"/>
                      <a:gd name="connsiteX11" fmla="*/ 29244 w 2250153"/>
                      <a:gd name="connsiteY11" fmla="*/ 352239 h 691886"/>
                      <a:gd name="connsiteX0" fmla="*/ 29244 w 2245689"/>
                      <a:gd name="connsiteY0" fmla="*/ 352239 h 691886"/>
                      <a:gd name="connsiteX1" fmla="*/ 232456 w 2245689"/>
                      <a:gd name="connsiteY1" fmla="*/ 246078 h 691886"/>
                      <a:gd name="connsiteX2" fmla="*/ 1193431 w 2245689"/>
                      <a:gd name="connsiteY2" fmla="*/ 140592 h 691886"/>
                      <a:gd name="connsiteX3" fmla="*/ 2013023 w 2245689"/>
                      <a:gd name="connsiteY3" fmla="*/ 143 h 691886"/>
                      <a:gd name="connsiteX4" fmla="*/ 2162995 w 2245689"/>
                      <a:gd name="connsiteY4" fmla="*/ 104860 h 691886"/>
                      <a:gd name="connsiteX5" fmla="*/ 2231137 w 2245689"/>
                      <a:gd name="connsiteY5" fmla="*/ 489559 h 691886"/>
                      <a:gd name="connsiteX6" fmla="*/ 2113435 w 2245689"/>
                      <a:gd name="connsiteY6" fmla="*/ 668939 h 691886"/>
                      <a:gd name="connsiteX7" fmla="*/ 1071505 w 2245689"/>
                      <a:gd name="connsiteY7" fmla="*/ 681274 h 691886"/>
                      <a:gd name="connsiteX8" fmla="*/ 624964 w 2245689"/>
                      <a:gd name="connsiteY8" fmla="*/ 687238 h 691886"/>
                      <a:gd name="connsiteX9" fmla="*/ 199772 w 2245689"/>
                      <a:gd name="connsiteY9" fmla="*/ 668292 h 691886"/>
                      <a:gd name="connsiteX10" fmla="*/ 0 w 2245689"/>
                      <a:gd name="connsiteY10" fmla="*/ 539286 h 691886"/>
                      <a:gd name="connsiteX11" fmla="*/ 29244 w 2245689"/>
                      <a:gd name="connsiteY11" fmla="*/ 352239 h 691886"/>
                      <a:gd name="connsiteX0" fmla="*/ 29244 w 2231852"/>
                      <a:gd name="connsiteY0" fmla="*/ 352239 h 692924"/>
                      <a:gd name="connsiteX1" fmla="*/ 232456 w 2231852"/>
                      <a:gd name="connsiteY1" fmla="*/ 246078 h 692924"/>
                      <a:gd name="connsiteX2" fmla="*/ 1193431 w 2231852"/>
                      <a:gd name="connsiteY2" fmla="*/ 140592 h 692924"/>
                      <a:gd name="connsiteX3" fmla="*/ 2013023 w 2231852"/>
                      <a:gd name="connsiteY3" fmla="*/ 143 h 692924"/>
                      <a:gd name="connsiteX4" fmla="*/ 2162995 w 2231852"/>
                      <a:gd name="connsiteY4" fmla="*/ 104860 h 692924"/>
                      <a:gd name="connsiteX5" fmla="*/ 2231137 w 2231852"/>
                      <a:gd name="connsiteY5" fmla="*/ 489559 h 692924"/>
                      <a:gd name="connsiteX6" fmla="*/ 2059403 w 2231852"/>
                      <a:gd name="connsiteY6" fmla="*/ 637294 h 692924"/>
                      <a:gd name="connsiteX7" fmla="*/ 1071505 w 2231852"/>
                      <a:gd name="connsiteY7" fmla="*/ 681274 h 692924"/>
                      <a:gd name="connsiteX8" fmla="*/ 624964 w 2231852"/>
                      <a:gd name="connsiteY8" fmla="*/ 687238 h 692924"/>
                      <a:gd name="connsiteX9" fmla="*/ 199772 w 2231852"/>
                      <a:gd name="connsiteY9" fmla="*/ 668292 h 692924"/>
                      <a:gd name="connsiteX10" fmla="*/ 0 w 2231852"/>
                      <a:gd name="connsiteY10" fmla="*/ 539286 h 692924"/>
                      <a:gd name="connsiteX11" fmla="*/ 29244 w 2231852"/>
                      <a:gd name="connsiteY11" fmla="*/ 352239 h 692924"/>
                      <a:gd name="connsiteX0" fmla="*/ 29244 w 2232938"/>
                      <a:gd name="connsiteY0" fmla="*/ 352239 h 692477"/>
                      <a:gd name="connsiteX1" fmla="*/ 232456 w 2232938"/>
                      <a:gd name="connsiteY1" fmla="*/ 246078 h 692477"/>
                      <a:gd name="connsiteX2" fmla="*/ 1193431 w 2232938"/>
                      <a:gd name="connsiteY2" fmla="*/ 140592 h 692477"/>
                      <a:gd name="connsiteX3" fmla="*/ 2013023 w 2232938"/>
                      <a:gd name="connsiteY3" fmla="*/ 143 h 692477"/>
                      <a:gd name="connsiteX4" fmla="*/ 2162995 w 2232938"/>
                      <a:gd name="connsiteY4" fmla="*/ 104860 h 692477"/>
                      <a:gd name="connsiteX5" fmla="*/ 2231137 w 2232938"/>
                      <a:gd name="connsiteY5" fmla="*/ 489559 h 692477"/>
                      <a:gd name="connsiteX6" fmla="*/ 2068679 w 2232938"/>
                      <a:gd name="connsiteY6" fmla="*/ 649791 h 692477"/>
                      <a:gd name="connsiteX7" fmla="*/ 1071505 w 2232938"/>
                      <a:gd name="connsiteY7" fmla="*/ 681274 h 692477"/>
                      <a:gd name="connsiteX8" fmla="*/ 624964 w 2232938"/>
                      <a:gd name="connsiteY8" fmla="*/ 687238 h 692477"/>
                      <a:gd name="connsiteX9" fmla="*/ 199772 w 2232938"/>
                      <a:gd name="connsiteY9" fmla="*/ 668292 h 692477"/>
                      <a:gd name="connsiteX10" fmla="*/ 0 w 2232938"/>
                      <a:gd name="connsiteY10" fmla="*/ 539286 h 692477"/>
                      <a:gd name="connsiteX11" fmla="*/ 29244 w 2232938"/>
                      <a:gd name="connsiteY11" fmla="*/ 352239 h 692477"/>
                      <a:gd name="connsiteX0" fmla="*/ 29244 w 2232938"/>
                      <a:gd name="connsiteY0" fmla="*/ 352239 h 692477"/>
                      <a:gd name="connsiteX1" fmla="*/ 232456 w 2232938"/>
                      <a:gd name="connsiteY1" fmla="*/ 246078 h 692477"/>
                      <a:gd name="connsiteX2" fmla="*/ 1193431 w 2232938"/>
                      <a:gd name="connsiteY2" fmla="*/ 140592 h 692477"/>
                      <a:gd name="connsiteX3" fmla="*/ 2013023 w 2232938"/>
                      <a:gd name="connsiteY3" fmla="*/ 143 h 692477"/>
                      <a:gd name="connsiteX4" fmla="*/ 2162995 w 2232938"/>
                      <a:gd name="connsiteY4" fmla="*/ 104860 h 692477"/>
                      <a:gd name="connsiteX5" fmla="*/ 2231137 w 2232938"/>
                      <a:gd name="connsiteY5" fmla="*/ 489559 h 692477"/>
                      <a:gd name="connsiteX6" fmla="*/ 2068679 w 2232938"/>
                      <a:gd name="connsiteY6" fmla="*/ 649791 h 692477"/>
                      <a:gd name="connsiteX7" fmla="*/ 1071505 w 2232938"/>
                      <a:gd name="connsiteY7" fmla="*/ 681274 h 692477"/>
                      <a:gd name="connsiteX8" fmla="*/ 624964 w 2232938"/>
                      <a:gd name="connsiteY8" fmla="*/ 687238 h 692477"/>
                      <a:gd name="connsiteX9" fmla="*/ 199772 w 2232938"/>
                      <a:gd name="connsiteY9" fmla="*/ 668292 h 692477"/>
                      <a:gd name="connsiteX10" fmla="*/ 0 w 2232938"/>
                      <a:gd name="connsiteY10" fmla="*/ 539286 h 692477"/>
                      <a:gd name="connsiteX11" fmla="*/ 29244 w 2232938"/>
                      <a:gd name="connsiteY11" fmla="*/ 352239 h 692477"/>
                      <a:gd name="connsiteX0" fmla="*/ 29244 w 2213602"/>
                      <a:gd name="connsiteY0" fmla="*/ 352239 h 692477"/>
                      <a:gd name="connsiteX1" fmla="*/ 232456 w 2213602"/>
                      <a:gd name="connsiteY1" fmla="*/ 246078 h 692477"/>
                      <a:gd name="connsiteX2" fmla="*/ 1193431 w 2213602"/>
                      <a:gd name="connsiteY2" fmla="*/ 140592 h 692477"/>
                      <a:gd name="connsiteX3" fmla="*/ 2013023 w 2213602"/>
                      <a:gd name="connsiteY3" fmla="*/ 143 h 692477"/>
                      <a:gd name="connsiteX4" fmla="*/ 2162995 w 2213602"/>
                      <a:gd name="connsiteY4" fmla="*/ 104860 h 692477"/>
                      <a:gd name="connsiteX5" fmla="*/ 2207484 w 2213602"/>
                      <a:gd name="connsiteY5" fmla="*/ 485125 h 692477"/>
                      <a:gd name="connsiteX6" fmla="*/ 2068679 w 2213602"/>
                      <a:gd name="connsiteY6" fmla="*/ 649791 h 692477"/>
                      <a:gd name="connsiteX7" fmla="*/ 1071505 w 2213602"/>
                      <a:gd name="connsiteY7" fmla="*/ 681274 h 692477"/>
                      <a:gd name="connsiteX8" fmla="*/ 624964 w 2213602"/>
                      <a:gd name="connsiteY8" fmla="*/ 687238 h 692477"/>
                      <a:gd name="connsiteX9" fmla="*/ 199772 w 2213602"/>
                      <a:gd name="connsiteY9" fmla="*/ 668292 h 692477"/>
                      <a:gd name="connsiteX10" fmla="*/ 0 w 2213602"/>
                      <a:gd name="connsiteY10" fmla="*/ 539286 h 692477"/>
                      <a:gd name="connsiteX11" fmla="*/ 29244 w 2213602"/>
                      <a:gd name="connsiteY11" fmla="*/ 352239 h 692477"/>
                      <a:gd name="connsiteX0" fmla="*/ 29244 w 2213602"/>
                      <a:gd name="connsiteY0" fmla="*/ 352239 h 692477"/>
                      <a:gd name="connsiteX1" fmla="*/ 232456 w 2213602"/>
                      <a:gd name="connsiteY1" fmla="*/ 246078 h 692477"/>
                      <a:gd name="connsiteX2" fmla="*/ 1193431 w 2213602"/>
                      <a:gd name="connsiteY2" fmla="*/ 140592 h 692477"/>
                      <a:gd name="connsiteX3" fmla="*/ 2013023 w 2213602"/>
                      <a:gd name="connsiteY3" fmla="*/ 143 h 692477"/>
                      <a:gd name="connsiteX4" fmla="*/ 2136793 w 2213602"/>
                      <a:gd name="connsiteY4" fmla="*/ 110708 h 692477"/>
                      <a:gd name="connsiteX5" fmla="*/ 2207484 w 2213602"/>
                      <a:gd name="connsiteY5" fmla="*/ 485125 h 692477"/>
                      <a:gd name="connsiteX6" fmla="*/ 2068679 w 2213602"/>
                      <a:gd name="connsiteY6" fmla="*/ 649791 h 692477"/>
                      <a:gd name="connsiteX7" fmla="*/ 1071505 w 2213602"/>
                      <a:gd name="connsiteY7" fmla="*/ 681274 h 692477"/>
                      <a:gd name="connsiteX8" fmla="*/ 624964 w 2213602"/>
                      <a:gd name="connsiteY8" fmla="*/ 687238 h 692477"/>
                      <a:gd name="connsiteX9" fmla="*/ 199772 w 2213602"/>
                      <a:gd name="connsiteY9" fmla="*/ 668292 h 692477"/>
                      <a:gd name="connsiteX10" fmla="*/ 0 w 2213602"/>
                      <a:gd name="connsiteY10" fmla="*/ 539286 h 692477"/>
                      <a:gd name="connsiteX11" fmla="*/ 29244 w 2213602"/>
                      <a:gd name="connsiteY11" fmla="*/ 352239 h 692477"/>
                      <a:gd name="connsiteX0" fmla="*/ 29244 w 2213602"/>
                      <a:gd name="connsiteY0" fmla="*/ 344186 h 684424"/>
                      <a:gd name="connsiteX1" fmla="*/ 232456 w 2213602"/>
                      <a:gd name="connsiteY1" fmla="*/ 238025 h 684424"/>
                      <a:gd name="connsiteX2" fmla="*/ 1193431 w 2213602"/>
                      <a:gd name="connsiteY2" fmla="*/ 132539 h 684424"/>
                      <a:gd name="connsiteX3" fmla="*/ 1998647 w 2213602"/>
                      <a:gd name="connsiteY3" fmla="*/ 153 h 684424"/>
                      <a:gd name="connsiteX4" fmla="*/ 2136793 w 2213602"/>
                      <a:gd name="connsiteY4" fmla="*/ 102655 h 684424"/>
                      <a:gd name="connsiteX5" fmla="*/ 2207484 w 2213602"/>
                      <a:gd name="connsiteY5" fmla="*/ 477072 h 684424"/>
                      <a:gd name="connsiteX6" fmla="*/ 2068679 w 2213602"/>
                      <a:gd name="connsiteY6" fmla="*/ 641738 h 684424"/>
                      <a:gd name="connsiteX7" fmla="*/ 1071505 w 2213602"/>
                      <a:gd name="connsiteY7" fmla="*/ 673221 h 684424"/>
                      <a:gd name="connsiteX8" fmla="*/ 624964 w 2213602"/>
                      <a:gd name="connsiteY8" fmla="*/ 679185 h 684424"/>
                      <a:gd name="connsiteX9" fmla="*/ 199772 w 2213602"/>
                      <a:gd name="connsiteY9" fmla="*/ 660239 h 684424"/>
                      <a:gd name="connsiteX10" fmla="*/ 0 w 2213602"/>
                      <a:gd name="connsiteY10" fmla="*/ 531233 h 684424"/>
                      <a:gd name="connsiteX11" fmla="*/ 29244 w 2213602"/>
                      <a:gd name="connsiteY11" fmla="*/ 344186 h 684424"/>
                      <a:gd name="connsiteX0" fmla="*/ 29244 w 2213602"/>
                      <a:gd name="connsiteY0" fmla="*/ 348613 h 688851"/>
                      <a:gd name="connsiteX1" fmla="*/ 232456 w 2213602"/>
                      <a:gd name="connsiteY1" fmla="*/ 242452 h 688851"/>
                      <a:gd name="connsiteX2" fmla="*/ 1193431 w 2213602"/>
                      <a:gd name="connsiteY2" fmla="*/ 136966 h 688851"/>
                      <a:gd name="connsiteX3" fmla="*/ 1974995 w 2213602"/>
                      <a:gd name="connsiteY3" fmla="*/ 147 h 688851"/>
                      <a:gd name="connsiteX4" fmla="*/ 2136793 w 2213602"/>
                      <a:gd name="connsiteY4" fmla="*/ 107082 h 688851"/>
                      <a:gd name="connsiteX5" fmla="*/ 2207484 w 2213602"/>
                      <a:gd name="connsiteY5" fmla="*/ 481499 h 688851"/>
                      <a:gd name="connsiteX6" fmla="*/ 2068679 w 2213602"/>
                      <a:gd name="connsiteY6" fmla="*/ 646165 h 688851"/>
                      <a:gd name="connsiteX7" fmla="*/ 1071505 w 2213602"/>
                      <a:gd name="connsiteY7" fmla="*/ 677648 h 688851"/>
                      <a:gd name="connsiteX8" fmla="*/ 624964 w 2213602"/>
                      <a:gd name="connsiteY8" fmla="*/ 683612 h 688851"/>
                      <a:gd name="connsiteX9" fmla="*/ 199772 w 2213602"/>
                      <a:gd name="connsiteY9" fmla="*/ 664666 h 688851"/>
                      <a:gd name="connsiteX10" fmla="*/ 0 w 2213602"/>
                      <a:gd name="connsiteY10" fmla="*/ 535660 h 688851"/>
                      <a:gd name="connsiteX11" fmla="*/ 29244 w 2213602"/>
                      <a:gd name="connsiteY11" fmla="*/ 348613 h 688851"/>
                      <a:gd name="connsiteX0" fmla="*/ 29244 w 2213602"/>
                      <a:gd name="connsiteY0" fmla="*/ 345598 h 685836"/>
                      <a:gd name="connsiteX1" fmla="*/ 232456 w 2213602"/>
                      <a:gd name="connsiteY1" fmla="*/ 239437 h 685836"/>
                      <a:gd name="connsiteX2" fmla="*/ 1193431 w 2213602"/>
                      <a:gd name="connsiteY2" fmla="*/ 133951 h 685836"/>
                      <a:gd name="connsiteX3" fmla="*/ 2048502 w 2213602"/>
                      <a:gd name="connsiteY3" fmla="*/ 151 h 685836"/>
                      <a:gd name="connsiteX4" fmla="*/ 2136793 w 2213602"/>
                      <a:gd name="connsiteY4" fmla="*/ 104067 h 685836"/>
                      <a:gd name="connsiteX5" fmla="*/ 2207484 w 2213602"/>
                      <a:gd name="connsiteY5" fmla="*/ 478484 h 685836"/>
                      <a:gd name="connsiteX6" fmla="*/ 2068679 w 2213602"/>
                      <a:gd name="connsiteY6" fmla="*/ 643150 h 685836"/>
                      <a:gd name="connsiteX7" fmla="*/ 1071505 w 2213602"/>
                      <a:gd name="connsiteY7" fmla="*/ 674633 h 685836"/>
                      <a:gd name="connsiteX8" fmla="*/ 624964 w 2213602"/>
                      <a:gd name="connsiteY8" fmla="*/ 680597 h 685836"/>
                      <a:gd name="connsiteX9" fmla="*/ 199772 w 2213602"/>
                      <a:gd name="connsiteY9" fmla="*/ 661651 h 685836"/>
                      <a:gd name="connsiteX10" fmla="*/ 0 w 2213602"/>
                      <a:gd name="connsiteY10" fmla="*/ 532645 h 685836"/>
                      <a:gd name="connsiteX11" fmla="*/ 29244 w 2213602"/>
                      <a:gd name="connsiteY11" fmla="*/ 345598 h 685836"/>
                      <a:gd name="connsiteX0" fmla="*/ 29244 w 2213602"/>
                      <a:gd name="connsiteY0" fmla="*/ 337945 h 678183"/>
                      <a:gd name="connsiteX1" fmla="*/ 232456 w 2213602"/>
                      <a:gd name="connsiteY1" fmla="*/ 231784 h 678183"/>
                      <a:gd name="connsiteX2" fmla="*/ 1193431 w 2213602"/>
                      <a:gd name="connsiteY2" fmla="*/ 126298 h 678183"/>
                      <a:gd name="connsiteX3" fmla="*/ 2003285 w 2213602"/>
                      <a:gd name="connsiteY3" fmla="*/ 161 h 678183"/>
                      <a:gd name="connsiteX4" fmla="*/ 2136793 w 2213602"/>
                      <a:gd name="connsiteY4" fmla="*/ 96414 h 678183"/>
                      <a:gd name="connsiteX5" fmla="*/ 2207484 w 2213602"/>
                      <a:gd name="connsiteY5" fmla="*/ 470831 h 678183"/>
                      <a:gd name="connsiteX6" fmla="*/ 2068679 w 2213602"/>
                      <a:gd name="connsiteY6" fmla="*/ 635497 h 678183"/>
                      <a:gd name="connsiteX7" fmla="*/ 1071505 w 2213602"/>
                      <a:gd name="connsiteY7" fmla="*/ 666980 h 678183"/>
                      <a:gd name="connsiteX8" fmla="*/ 624964 w 2213602"/>
                      <a:gd name="connsiteY8" fmla="*/ 672944 h 678183"/>
                      <a:gd name="connsiteX9" fmla="*/ 199772 w 2213602"/>
                      <a:gd name="connsiteY9" fmla="*/ 653998 h 678183"/>
                      <a:gd name="connsiteX10" fmla="*/ 0 w 2213602"/>
                      <a:gd name="connsiteY10" fmla="*/ 524992 h 678183"/>
                      <a:gd name="connsiteX11" fmla="*/ 29244 w 2213602"/>
                      <a:gd name="connsiteY11" fmla="*/ 337945 h 678183"/>
                      <a:gd name="connsiteX0" fmla="*/ 1800 w 2186158"/>
                      <a:gd name="connsiteY0" fmla="*/ 337945 h 678183"/>
                      <a:gd name="connsiteX1" fmla="*/ 205012 w 2186158"/>
                      <a:gd name="connsiteY1" fmla="*/ 231784 h 678183"/>
                      <a:gd name="connsiteX2" fmla="*/ 1165987 w 2186158"/>
                      <a:gd name="connsiteY2" fmla="*/ 126298 h 678183"/>
                      <a:gd name="connsiteX3" fmla="*/ 1975841 w 2186158"/>
                      <a:gd name="connsiteY3" fmla="*/ 161 h 678183"/>
                      <a:gd name="connsiteX4" fmla="*/ 2109349 w 2186158"/>
                      <a:gd name="connsiteY4" fmla="*/ 96414 h 678183"/>
                      <a:gd name="connsiteX5" fmla="*/ 2180040 w 2186158"/>
                      <a:gd name="connsiteY5" fmla="*/ 470831 h 678183"/>
                      <a:gd name="connsiteX6" fmla="*/ 2041235 w 2186158"/>
                      <a:gd name="connsiteY6" fmla="*/ 635497 h 678183"/>
                      <a:gd name="connsiteX7" fmla="*/ 1044061 w 2186158"/>
                      <a:gd name="connsiteY7" fmla="*/ 666980 h 678183"/>
                      <a:gd name="connsiteX8" fmla="*/ 597520 w 2186158"/>
                      <a:gd name="connsiteY8" fmla="*/ 672944 h 678183"/>
                      <a:gd name="connsiteX9" fmla="*/ 172328 w 2186158"/>
                      <a:gd name="connsiteY9" fmla="*/ 653998 h 678183"/>
                      <a:gd name="connsiteX10" fmla="*/ 38874 w 2186158"/>
                      <a:gd name="connsiteY10" fmla="*/ 532044 h 678183"/>
                      <a:gd name="connsiteX11" fmla="*/ 1800 w 2186158"/>
                      <a:gd name="connsiteY11" fmla="*/ 337945 h 678183"/>
                      <a:gd name="connsiteX0" fmla="*/ 34344 w 2147284"/>
                      <a:gd name="connsiteY0" fmla="*/ 324435 h 678183"/>
                      <a:gd name="connsiteX1" fmla="*/ 166138 w 2147284"/>
                      <a:gd name="connsiteY1" fmla="*/ 231784 h 678183"/>
                      <a:gd name="connsiteX2" fmla="*/ 1127113 w 2147284"/>
                      <a:gd name="connsiteY2" fmla="*/ 126298 h 678183"/>
                      <a:gd name="connsiteX3" fmla="*/ 1936967 w 2147284"/>
                      <a:gd name="connsiteY3" fmla="*/ 161 h 678183"/>
                      <a:gd name="connsiteX4" fmla="*/ 2070475 w 2147284"/>
                      <a:gd name="connsiteY4" fmla="*/ 96414 h 678183"/>
                      <a:gd name="connsiteX5" fmla="*/ 2141166 w 2147284"/>
                      <a:gd name="connsiteY5" fmla="*/ 470831 h 678183"/>
                      <a:gd name="connsiteX6" fmla="*/ 2002361 w 2147284"/>
                      <a:gd name="connsiteY6" fmla="*/ 635497 h 678183"/>
                      <a:gd name="connsiteX7" fmla="*/ 1005187 w 2147284"/>
                      <a:gd name="connsiteY7" fmla="*/ 666980 h 678183"/>
                      <a:gd name="connsiteX8" fmla="*/ 558646 w 2147284"/>
                      <a:gd name="connsiteY8" fmla="*/ 672944 h 678183"/>
                      <a:gd name="connsiteX9" fmla="*/ 133454 w 2147284"/>
                      <a:gd name="connsiteY9" fmla="*/ 653998 h 678183"/>
                      <a:gd name="connsiteX10" fmla="*/ 0 w 2147284"/>
                      <a:gd name="connsiteY10" fmla="*/ 532044 h 678183"/>
                      <a:gd name="connsiteX11" fmla="*/ 34344 w 2147284"/>
                      <a:gd name="connsiteY11" fmla="*/ 324435 h 678183"/>
                      <a:gd name="connsiteX0" fmla="*/ 34344 w 2147284"/>
                      <a:gd name="connsiteY0" fmla="*/ 324439 h 678187"/>
                      <a:gd name="connsiteX1" fmla="*/ 199067 w 2147284"/>
                      <a:gd name="connsiteY1" fmla="*/ 248718 h 678187"/>
                      <a:gd name="connsiteX2" fmla="*/ 1127113 w 2147284"/>
                      <a:gd name="connsiteY2" fmla="*/ 126302 h 678187"/>
                      <a:gd name="connsiteX3" fmla="*/ 1936967 w 2147284"/>
                      <a:gd name="connsiteY3" fmla="*/ 165 h 678187"/>
                      <a:gd name="connsiteX4" fmla="*/ 2070475 w 2147284"/>
                      <a:gd name="connsiteY4" fmla="*/ 96418 h 678187"/>
                      <a:gd name="connsiteX5" fmla="*/ 2141166 w 2147284"/>
                      <a:gd name="connsiteY5" fmla="*/ 470835 h 678187"/>
                      <a:gd name="connsiteX6" fmla="*/ 2002361 w 2147284"/>
                      <a:gd name="connsiteY6" fmla="*/ 635501 h 678187"/>
                      <a:gd name="connsiteX7" fmla="*/ 1005187 w 2147284"/>
                      <a:gd name="connsiteY7" fmla="*/ 666984 h 678187"/>
                      <a:gd name="connsiteX8" fmla="*/ 558646 w 2147284"/>
                      <a:gd name="connsiteY8" fmla="*/ 672948 h 678187"/>
                      <a:gd name="connsiteX9" fmla="*/ 133454 w 2147284"/>
                      <a:gd name="connsiteY9" fmla="*/ 654002 h 678187"/>
                      <a:gd name="connsiteX10" fmla="*/ 0 w 2147284"/>
                      <a:gd name="connsiteY10" fmla="*/ 532048 h 678187"/>
                      <a:gd name="connsiteX11" fmla="*/ 34344 w 2147284"/>
                      <a:gd name="connsiteY11" fmla="*/ 324439 h 678187"/>
                      <a:gd name="connsiteX0" fmla="*/ 34344 w 2147284"/>
                      <a:gd name="connsiteY0" fmla="*/ 324439 h 678187"/>
                      <a:gd name="connsiteX1" fmla="*/ 199067 w 2147284"/>
                      <a:gd name="connsiteY1" fmla="*/ 248718 h 678187"/>
                      <a:gd name="connsiteX2" fmla="*/ 1127113 w 2147284"/>
                      <a:gd name="connsiteY2" fmla="*/ 126302 h 678187"/>
                      <a:gd name="connsiteX3" fmla="*/ 1936967 w 2147284"/>
                      <a:gd name="connsiteY3" fmla="*/ 165 h 678187"/>
                      <a:gd name="connsiteX4" fmla="*/ 2070475 w 2147284"/>
                      <a:gd name="connsiteY4" fmla="*/ 96418 h 678187"/>
                      <a:gd name="connsiteX5" fmla="*/ 2141166 w 2147284"/>
                      <a:gd name="connsiteY5" fmla="*/ 470835 h 678187"/>
                      <a:gd name="connsiteX6" fmla="*/ 2002361 w 2147284"/>
                      <a:gd name="connsiteY6" fmla="*/ 635501 h 678187"/>
                      <a:gd name="connsiteX7" fmla="*/ 1005187 w 2147284"/>
                      <a:gd name="connsiteY7" fmla="*/ 666984 h 678187"/>
                      <a:gd name="connsiteX8" fmla="*/ 558646 w 2147284"/>
                      <a:gd name="connsiteY8" fmla="*/ 672948 h 678187"/>
                      <a:gd name="connsiteX9" fmla="*/ 176121 w 2147284"/>
                      <a:gd name="connsiteY9" fmla="*/ 656619 h 678187"/>
                      <a:gd name="connsiteX10" fmla="*/ 0 w 2147284"/>
                      <a:gd name="connsiteY10" fmla="*/ 532048 h 678187"/>
                      <a:gd name="connsiteX11" fmla="*/ 34344 w 2147284"/>
                      <a:gd name="connsiteY11" fmla="*/ 324439 h 678187"/>
                      <a:gd name="connsiteX0" fmla="*/ 15331 w 2128271"/>
                      <a:gd name="connsiteY0" fmla="*/ 324439 h 678187"/>
                      <a:gd name="connsiteX1" fmla="*/ 180054 w 2128271"/>
                      <a:gd name="connsiteY1" fmla="*/ 248718 h 678187"/>
                      <a:gd name="connsiteX2" fmla="*/ 1108100 w 2128271"/>
                      <a:gd name="connsiteY2" fmla="*/ 126302 h 678187"/>
                      <a:gd name="connsiteX3" fmla="*/ 1917954 w 2128271"/>
                      <a:gd name="connsiteY3" fmla="*/ 165 h 678187"/>
                      <a:gd name="connsiteX4" fmla="*/ 2051462 w 2128271"/>
                      <a:gd name="connsiteY4" fmla="*/ 96418 h 678187"/>
                      <a:gd name="connsiteX5" fmla="*/ 2122153 w 2128271"/>
                      <a:gd name="connsiteY5" fmla="*/ 470835 h 678187"/>
                      <a:gd name="connsiteX6" fmla="*/ 1983348 w 2128271"/>
                      <a:gd name="connsiteY6" fmla="*/ 635501 h 678187"/>
                      <a:gd name="connsiteX7" fmla="*/ 986174 w 2128271"/>
                      <a:gd name="connsiteY7" fmla="*/ 666984 h 678187"/>
                      <a:gd name="connsiteX8" fmla="*/ 539633 w 2128271"/>
                      <a:gd name="connsiteY8" fmla="*/ 672948 h 678187"/>
                      <a:gd name="connsiteX9" fmla="*/ 157108 w 2128271"/>
                      <a:gd name="connsiteY9" fmla="*/ 656619 h 678187"/>
                      <a:gd name="connsiteX10" fmla="*/ 0 w 2128271"/>
                      <a:gd name="connsiteY10" fmla="*/ 530232 h 678187"/>
                      <a:gd name="connsiteX11" fmla="*/ 15331 w 2128271"/>
                      <a:gd name="connsiteY11" fmla="*/ 324439 h 678187"/>
                      <a:gd name="connsiteX0" fmla="*/ 15331 w 2128271"/>
                      <a:gd name="connsiteY0" fmla="*/ 324439 h 678187"/>
                      <a:gd name="connsiteX1" fmla="*/ 180054 w 2128271"/>
                      <a:gd name="connsiteY1" fmla="*/ 248718 h 678187"/>
                      <a:gd name="connsiteX2" fmla="*/ 1108100 w 2128271"/>
                      <a:gd name="connsiteY2" fmla="*/ 126302 h 678187"/>
                      <a:gd name="connsiteX3" fmla="*/ 1917954 w 2128271"/>
                      <a:gd name="connsiteY3" fmla="*/ 165 h 678187"/>
                      <a:gd name="connsiteX4" fmla="*/ 2051462 w 2128271"/>
                      <a:gd name="connsiteY4" fmla="*/ 96418 h 678187"/>
                      <a:gd name="connsiteX5" fmla="*/ 2122153 w 2128271"/>
                      <a:gd name="connsiteY5" fmla="*/ 470835 h 678187"/>
                      <a:gd name="connsiteX6" fmla="*/ 1983348 w 2128271"/>
                      <a:gd name="connsiteY6" fmla="*/ 635501 h 678187"/>
                      <a:gd name="connsiteX7" fmla="*/ 986174 w 2128271"/>
                      <a:gd name="connsiteY7" fmla="*/ 666984 h 678187"/>
                      <a:gd name="connsiteX8" fmla="*/ 539633 w 2128271"/>
                      <a:gd name="connsiteY8" fmla="*/ 672948 h 678187"/>
                      <a:gd name="connsiteX9" fmla="*/ 180760 w 2128271"/>
                      <a:gd name="connsiteY9" fmla="*/ 661052 h 678187"/>
                      <a:gd name="connsiteX10" fmla="*/ 0 w 2128271"/>
                      <a:gd name="connsiteY10" fmla="*/ 530232 h 678187"/>
                      <a:gd name="connsiteX11" fmla="*/ 15331 w 2128271"/>
                      <a:gd name="connsiteY11" fmla="*/ 324439 h 678187"/>
                      <a:gd name="connsiteX0" fmla="*/ 34345 w 2128271"/>
                      <a:gd name="connsiteY0" fmla="*/ 322624 h 678187"/>
                      <a:gd name="connsiteX1" fmla="*/ 180054 w 2128271"/>
                      <a:gd name="connsiteY1" fmla="*/ 248718 h 678187"/>
                      <a:gd name="connsiteX2" fmla="*/ 1108100 w 2128271"/>
                      <a:gd name="connsiteY2" fmla="*/ 126302 h 678187"/>
                      <a:gd name="connsiteX3" fmla="*/ 1917954 w 2128271"/>
                      <a:gd name="connsiteY3" fmla="*/ 165 h 678187"/>
                      <a:gd name="connsiteX4" fmla="*/ 2051462 w 2128271"/>
                      <a:gd name="connsiteY4" fmla="*/ 96418 h 678187"/>
                      <a:gd name="connsiteX5" fmla="*/ 2122153 w 2128271"/>
                      <a:gd name="connsiteY5" fmla="*/ 470835 h 678187"/>
                      <a:gd name="connsiteX6" fmla="*/ 1983348 w 2128271"/>
                      <a:gd name="connsiteY6" fmla="*/ 635501 h 678187"/>
                      <a:gd name="connsiteX7" fmla="*/ 986174 w 2128271"/>
                      <a:gd name="connsiteY7" fmla="*/ 666984 h 678187"/>
                      <a:gd name="connsiteX8" fmla="*/ 539633 w 2128271"/>
                      <a:gd name="connsiteY8" fmla="*/ 672948 h 678187"/>
                      <a:gd name="connsiteX9" fmla="*/ 180760 w 2128271"/>
                      <a:gd name="connsiteY9" fmla="*/ 661052 h 678187"/>
                      <a:gd name="connsiteX10" fmla="*/ 0 w 2128271"/>
                      <a:gd name="connsiteY10" fmla="*/ 530232 h 678187"/>
                      <a:gd name="connsiteX11" fmla="*/ 34345 w 2128271"/>
                      <a:gd name="connsiteY11" fmla="*/ 322624 h 678187"/>
                      <a:gd name="connsiteX0" fmla="*/ 34345 w 2128271"/>
                      <a:gd name="connsiteY0" fmla="*/ 322624 h 678187"/>
                      <a:gd name="connsiteX1" fmla="*/ 237097 w 2128271"/>
                      <a:gd name="connsiteY1" fmla="*/ 243271 h 678187"/>
                      <a:gd name="connsiteX2" fmla="*/ 1108100 w 2128271"/>
                      <a:gd name="connsiteY2" fmla="*/ 126302 h 678187"/>
                      <a:gd name="connsiteX3" fmla="*/ 1917954 w 2128271"/>
                      <a:gd name="connsiteY3" fmla="*/ 165 h 678187"/>
                      <a:gd name="connsiteX4" fmla="*/ 2051462 w 2128271"/>
                      <a:gd name="connsiteY4" fmla="*/ 96418 h 678187"/>
                      <a:gd name="connsiteX5" fmla="*/ 2122153 w 2128271"/>
                      <a:gd name="connsiteY5" fmla="*/ 470835 h 678187"/>
                      <a:gd name="connsiteX6" fmla="*/ 1983348 w 2128271"/>
                      <a:gd name="connsiteY6" fmla="*/ 635501 h 678187"/>
                      <a:gd name="connsiteX7" fmla="*/ 986174 w 2128271"/>
                      <a:gd name="connsiteY7" fmla="*/ 666984 h 678187"/>
                      <a:gd name="connsiteX8" fmla="*/ 539633 w 2128271"/>
                      <a:gd name="connsiteY8" fmla="*/ 672948 h 678187"/>
                      <a:gd name="connsiteX9" fmla="*/ 180760 w 2128271"/>
                      <a:gd name="connsiteY9" fmla="*/ 661052 h 678187"/>
                      <a:gd name="connsiteX10" fmla="*/ 0 w 2128271"/>
                      <a:gd name="connsiteY10" fmla="*/ 530232 h 678187"/>
                      <a:gd name="connsiteX11" fmla="*/ 34345 w 2128271"/>
                      <a:gd name="connsiteY11" fmla="*/ 322624 h 678187"/>
                      <a:gd name="connsiteX0" fmla="*/ 38983 w 2128271"/>
                      <a:gd name="connsiteY0" fmla="*/ 328873 h 678187"/>
                      <a:gd name="connsiteX1" fmla="*/ 237097 w 2128271"/>
                      <a:gd name="connsiteY1" fmla="*/ 243271 h 678187"/>
                      <a:gd name="connsiteX2" fmla="*/ 1108100 w 2128271"/>
                      <a:gd name="connsiteY2" fmla="*/ 126302 h 678187"/>
                      <a:gd name="connsiteX3" fmla="*/ 1917954 w 2128271"/>
                      <a:gd name="connsiteY3" fmla="*/ 165 h 678187"/>
                      <a:gd name="connsiteX4" fmla="*/ 2051462 w 2128271"/>
                      <a:gd name="connsiteY4" fmla="*/ 96418 h 678187"/>
                      <a:gd name="connsiteX5" fmla="*/ 2122153 w 2128271"/>
                      <a:gd name="connsiteY5" fmla="*/ 470835 h 678187"/>
                      <a:gd name="connsiteX6" fmla="*/ 1983348 w 2128271"/>
                      <a:gd name="connsiteY6" fmla="*/ 635501 h 678187"/>
                      <a:gd name="connsiteX7" fmla="*/ 986174 w 2128271"/>
                      <a:gd name="connsiteY7" fmla="*/ 666984 h 678187"/>
                      <a:gd name="connsiteX8" fmla="*/ 539633 w 2128271"/>
                      <a:gd name="connsiteY8" fmla="*/ 672948 h 678187"/>
                      <a:gd name="connsiteX9" fmla="*/ 180760 w 2128271"/>
                      <a:gd name="connsiteY9" fmla="*/ 661052 h 678187"/>
                      <a:gd name="connsiteX10" fmla="*/ 0 w 2128271"/>
                      <a:gd name="connsiteY10" fmla="*/ 530232 h 678187"/>
                      <a:gd name="connsiteX11" fmla="*/ 38983 w 2128271"/>
                      <a:gd name="connsiteY11" fmla="*/ 328873 h 678187"/>
                      <a:gd name="connsiteX0" fmla="*/ 38983 w 2133109"/>
                      <a:gd name="connsiteY0" fmla="*/ 328873 h 678187"/>
                      <a:gd name="connsiteX1" fmla="*/ 237097 w 2133109"/>
                      <a:gd name="connsiteY1" fmla="*/ 243271 h 678187"/>
                      <a:gd name="connsiteX2" fmla="*/ 1108100 w 2133109"/>
                      <a:gd name="connsiteY2" fmla="*/ 126302 h 678187"/>
                      <a:gd name="connsiteX3" fmla="*/ 1917954 w 2133109"/>
                      <a:gd name="connsiteY3" fmla="*/ 165 h 678187"/>
                      <a:gd name="connsiteX4" fmla="*/ 2122153 w 2133109"/>
                      <a:gd name="connsiteY4" fmla="*/ 470835 h 678187"/>
                      <a:gd name="connsiteX5" fmla="*/ 1983348 w 2133109"/>
                      <a:gd name="connsiteY5" fmla="*/ 635501 h 678187"/>
                      <a:gd name="connsiteX6" fmla="*/ 986174 w 2133109"/>
                      <a:gd name="connsiteY6" fmla="*/ 666984 h 678187"/>
                      <a:gd name="connsiteX7" fmla="*/ 539633 w 2133109"/>
                      <a:gd name="connsiteY7" fmla="*/ 672948 h 678187"/>
                      <a:gd name="connsiteX8" fmla="*/ 180760 w 2133109"/>
                      <a:gd name="connsiteY8" fmla="*/ 661052 h 678187"/>
                      <a:gd name="connsiteX9" fmla="*/ 0 w 2133109"/>
                      <a:gd name="connsiteY9" fmla="*/ 530232 h 678187"/>
                      <a:gd name="connsiteX10" fmla="*/ 38983 w 2133109"/>
                      <a:gd name="connsiteY10" fmla="*/ 328873 h 678187"/>
                      <a:gd name="connsiteX0" fmla="*/ 38983 w 2193081"/>
                      <a:gd name="connsiteY0" fmla="*/ 208676 h 557990"/>
                      <a:gd name="connsiteX1" fmla="*/ 237097 w 2193081"/>
                      <a:gd name="connsiteY1" fmla="*/ 123074 h 557990"/>
                      <a:gd name="connsiteX2" fmla="*/ 1108100 w 2193081"/>
                      <a:gd name="connsiteY2" fmla="*/ 6105 h 557990"/>
                      <a:gd name="connsiteX3" fmla="*/ 2122153 w 2193081"/>
                      <a:gd name="connsiteY3" fmla="*/ 350638 h 557990"/>
                      <a:gd name="connsiteX4" fmla="*/ 1983348 w 2193081"/>
                      <a:gd name="connsiteY4" fmla="*/ 515304 h 557990"/>
                      <a:gd name="connsiteX5" fmla="*/ 986174 w 2193081"/>
                      <a:gd name="connsiteY5" fmla="*/ 546787 h 557990"/>
                      <a:gd name="connsiteX6" fmla="*/ 539633 w 2193081"/>
                      <a:gd name="connsiteY6" fmla="*/ 552751 h 557990"/>
                      <a:gd name="connsiteX7" fmla="*/ 180760 w 2193081"/>
                      <a:gd name="connsiteY7" fmla="*/ 540855 h 557990"/>
                      <a:gd name="connsiteX8" fmla="*/ 0 w 2193081"/>
                      <a:gd name="connsiteY8" fmla="*/ 410035 h 557990"/>
                      <a:gd name="connsiteX9" fmla="*/ 38983 w 2193081"/>
                      <a:gd name="connsiteY9" fmla="*/ 208676 h 557990"/>
                      <a:gd name="connsiteX0" fmla="*/ 38983 w 1983847"/>
                      <a:gd name="connsiteY0" fmla="*/ 216950 h 571854"/>
                      <a:gd name="connsiteX1" fmla="*/ 237097 w 1983847"/>
                      <a:gd name="connsiteY1" fmla="*/ 131348 h 571854"/>
                      <a:gd name="connsiteX2" fmla="*/ 1108100 w 1983847"/>
                      <a:gd name="connsiteY2" fmla="*/ 14379 h 571854"/>
                      <a:gd name="connsiteX3" fmla="*/ 1983348 w 1983847"/>
                      <a:gd name="connsiteY3" fmla="*/ 523578 h 571854"/>
                      <a:gd name="connsiteX4" fmla="*/ 986174 w 1983847"/>
                      <a:gd name="connsiteY4" fmla="*/ 555061 h 571854"/>
                      <a:gd name="connsiteX5" fmla="*/ 539633 w 1983847"/>
                      <a:gd name="connsiteY5" fmla="*/ 561025 h 571854"/>
                      <a:gd name="connsiteX6" fmla="*/ 180760 w 1983847"/>
                      <a:gd name="connsiteY6" fmla="*/ 549129 h 571854"/>
                      <a:gd name="connsiteX7" fmla="*/ 0 w 1983847"/>
                      <a:gd name="connsiteY7" fmla="*/ 418309 h 571854"/>
                      <a:gd name="connsiteX8" fmla="*/ 38983 w 1983847"/>
                      <a:gd name="connsiteY8" fmla="*/ 216950 h 571854"/>
                      <a:gd name="connsiteX0" fmla="*/ 38983 w 1155250"/>
                      <a:gd name="connsiteY0" fmla="*/ 218711 h 601940"/>
                      <a:gd name="connsiteX1" fmla="*/ 237097 w 1155250"/>
                      <a:gd name="connsiteY1" fmla="*/ 133109 h 601940"/>
                      <a:gd name="connsiteX2" fmla="*/ 1108100 w 1155250"/>
                      <a:gd name="connsiteY2" fmla="*/ 16140 h 601940"/>
                      <a:gd name="connsiteX3" fmla="*/ 986174 w 1155250"/>
                      <a:gd name="connsiteY3" fmla="*/ 556822 h 601940"/>
                      <a:gd name="connsiteX4" fmla="*/ 539633 w 1155250"/>
                      <a:gd name="connsiteY4" fmla="*/ 562786 h 601940"/>
                      <a:gd name="connsiteX5" fmla="*/ 180760 w 1155250"/>
                      <a:gd name="connsiteY5" fmla="*/ 550890 h 601940"/>
                      <a:gd name="connsiteX6" fmla="*/ 0 w 1155250"/>
                      <a:gd name="connsiteY6" fmla="*/ 420070 h 601940"/>
                      <a:gd name="connsiteX7" fmla="*/ 38983 w 1155250"/>
                      <a:gd name="connsiteY7" fmla="*/ 218711 h 601940"/>
                      <a:gd name="connsiteX0" fmla="*/ 38983 w 1157568"/>
                      <a:gd name="connsiteY0" fmla="*/ 159921 h 538389"/>
                      <a:gd name="connsiteX1" fmla="*/ 237097 w 1157568"/>
                      <a:gd name="connsiteY1" fmla="*/ 74319 h 538389"/>
                      <a:gd name="connsiteX2" fmla="*/ 1110829 w 1157568"/>
                      <a:gd name="connsiteY2" fmla="*/ 22382 h 538389"/>
                      <a:gd name="connsiteX3" fmla="*/ 986174 w 1157568"/>
                      <a:gd name="connsiteY3" fmla="*/ 498032 h 538389"/>
                      <a:gd name="connsiteX4" fmla="*/ 539633 w 1157568"/>
                      <a:gd name="connsiteY4" fmla="*/ 503996 h 538389"/>
                      <a:gd name="connsiteX5" fmla="*/ 180760 w 1157568"/>
                      <a:gd name="connsiteY5" fmla="*/ 492100 h 538389"/>
                      <a:gd name="connsiteX6" fmla="*/ 0 w 1157568"/>
                      <a:gd name="connsiteY6" fmla="*/ 361280 h 538389"/>
                      <a:gd name="connsiteX7" fmla="*/ 38983 w 1157568"/>
                      <a:gd name="connsiteY7" fmla="*/ 159921 h 538389"/>
                      <a:gd name="connsiteX0" fmla="*/ 38983 w 1173834"/>
                      <a:gd name="connsiteY0" fmla="*/ 158915 h 523768"/>
                      <a:gd name="connsiteX1" fmla="*/ 237097 w 1173834"/>
                      <a:gd name="connsiteY1" fmla="*/ 73313 h 523768"/>
                      <a:gd name="connsiteX2" fmla="*/ 1110829 w 1173834"/>
                      <a:gd name="connsiteY2" fmla="*/ 21376 h 523768"/>
                      <a:gd name="connsiteX3" fmla="*/ 1042195 w 1173834"/>
                      <a:gd name="connsiteY3" fmla="*/ 482201 h 523768"/>
                      <a:gd name="connsiteX4" fmla="*/ 539633 w 1173834"/>
                      <a:gd name="connsiteY4" fmla="*/ 502990 h 523768"/>
                      <a:gd name="connsiteX5" fmla="*/ 180760 w 1173834"/>
                      <a:gd name="connsiteY5" fmla="*/ 491094 h 523768"/>
                      <a:gd name="connsiteX6" fmla="*/ 0 w 1173834"/>
                      <a:gd name="connsiteY6" fmla="*/ 360274 h 523768"/>
                      <a:gd name="connsiteX7" fmla="*/ 38983 w 1173834"/>
                      <a:gd name="connsiteY7" fmla="*/ 158915 h 523768"/>
                      <a:gd name="connsiteX0" fmla="*/ 38983 w 1185663"/>
                      <a:gd name="connsiteY0" fmla="*/ 158731 h 521701"/>
                      <a:gd name="connsiteX1" fmla="*/ 237097 w 1185663"/>
                      <a:gd name="connsiteY1" fmla="*/ 73129 h 521701"/>
                      <a:gd name="connsiteX2" fmla="*/ 1110829 w 1185663"/>
                      <a:gd name="connsiteY2" fmla="*/ 21192 h 521701"/>
                      <a:gd name="connsiteX3" fmla="*/ 1074097 w 1185663"/>
                      <a:gd name="connsiteY3" fmla="*/ 479293 h 521701"/>
                      <a:gd name="connsiteX4" fmla="*/ 539633 w 1185663"/>
                      <a:gd name="connsiteY4" fmla="*/ 502806 h 521701"/>
                      <a:gd name="connsiteX5" fmla="*/ 180760 w 1185663"/>
                      <a:gd name="connsiteY5" fmla="*/ 490910 h 521701"/>
                      <a:gd name="connsiteX6" fmla="*/ 0 w 1185663"/>
                      <a:gd name="connsiteY6" fmla="*/ 360090 h 521701"/>
                      <a:gd name="connsiteX7" fmla="*/ 38983 w 1185663"/>
                      <a:gd name="connsiteY7" fmla="*/ 158731 h 521701"/>
                      <a:gd name="connsiteX0" fmla="*/ 38983 w 1157633"/>
                      <a:gd name="connsiteY0" fmla="*/ 157808 h 520703"/>
                      <a:gd name="connsiteX1" fmla="*/ 237097 w 1157633"/>
                      <a:gd name="connsiteY1" fmla="*/ 72206 h 520703"/>
                      <a:gd name="connsiteX2" fmla="*/ 1069008 w 1157633"/>
                      <a:gd name="connsiteY2" fmla="*/ 21330 h 520703"/>
                      <a:gd name="connsiteX3" fmla="*/ 1074097 w 1157633"/>
                      <a:gd name="connsiteY3" fmla="*/ 478370 h 520703"/>
                      <a:gd name="connsiteX4" fmla="*/ 539633 w 1157633"/>
                      <a:gd name="connsiteY4" fmla="*/ 501883 h 520703"/>
                      <a:gd name="connsiteX5" fmla="*/ 180760 w 1157633"/>
                      <a:gd name="connsiteY5" fmla="*/ 489987 h 520703"/>
                      <a:gd name="connsiteX6" fmla="*/ 0 w 1157633"/>
                      <a:gd name="connsiteY6" fmla="*/ 359167 h 520703"/>
                      <a:gd name="connsiteX7" fmla="*/ 38983 w 1157633"/>
                      <a:gd name="connsiteY7" fmla="*/ 157808 h 520703"/>
                      <a:gd name="connsiteX0" fmla="*/ 38983 w 1144209"/>
                      <a:gd name="connsiteY0" fmla="*/ 162093 h 524988"/>
                      <a:gd name="connsiteX1" fmla="*/ 237097 w 1144209"/>
                      <a:gd name="connsiteY1" fmla="*/ 76491 h 524988"/>
                      <a:gd name="connsiteX2" fmla="*/ 1069008 w 1144209"/>
                      <a:gd name="connsiteY2" fmla="*/ 25615 h 524988"/>
                      <a:gd name="connsiteX3" fmla="*/ 1074097 w 1144209"/>
                      <a:gd name="connsiteY3" fmla="*/ 482655 h 524988"/>
                      <a:gd name="connsiteX4" fmla="*/ 539633 w 1144209"/>
                      <a:gd name="connsiteY4" fmla="*/ 506168 h 524988"/>
                      <a:gd name="connsiteX5" fmla="*/ 180760 w 1144209"/>
                      <a:gd name="connsiteY5" fmla="*/ 494272 h 524988"/>
                      <a:gd name="connsiteX6" fmla="*/ 0 w 1144209"/>
                      <a:gd name="connsiteY6" fmla="*/ 363452 h 524988"/>
                      <a:gd name="connsiteX7" fmla="*/ 38983 w 1144209"/>
                      <a:gd name="connsiteY7" fmla="*/ 162093 h 524988"/>
                      <a:gd name="connsiteX0" fmla="*/ 38983 w 1156872"/>
                      <a:gd name="connsiteY0" fmla="*/ 152022 h 514917"/>
                      <a:gd name="connsiteX1" fmla="*/ 248382 w 1156872"/>
                      <a:gd name="connsiteY1" fmla="*/ 100599 h 514917"/>
                      <a:gd name="connsiteX2" fmla="*/ 1069008 w 1156872"/>
                      <a:gd name="connsiteY2" fmla="*/ 15544 h 514917"/>
                      <a:gd name="connsiteX3" fmla="*/ 1074097 w 1156872"/>
                      <a:gd name="connsiteY3" fmla="*/ 472584 h 514917"/>
                      <a:gd name="connsiteX4" fmla="*/ 539633 w 1156872"/>
                      <a:gd name="connsiteY4" fmla="*/ 496097 h 514917"/>
                      <a:gd name="connsiteX5" fmla="*/ 180760 w 1156872"/>
                      <a:gd name="connsiteY5" fmla="*/ 484201 h 514917"/>
                      <a:gd name="connsiteX6" fmla="*/ 0 w 1156872"/>
                      <a:gd name="connsiteY6" fmla="*/ 353381 h 514917"/>
                      <a:gd name="connsiteX7" fmla="*/ 38983 w 1156872"/>
                      <a:gd name="connsiteY7" fmla="*/ 152022 h 514917"/>
                      <a:gd name="connsiteX0" fmla="*/ 60964 w 1156872"/>
                      <a:gd name="connsiteY0" fmla="*/ 147635 h 514917"/>
                      <a:gd name="connsiteX1" fmla="*/ 248382 w 1156872"/>
                      <a:gd name="connsiteY1" fmla="*/ 100599 h 514917"/>
                      <a:gd name="connsiteX2" fmla="*/ 1069008 w 1156872"/>
                      <a:gd name="connsiteY2" fmla="*/ 15544 h 514917"/>
                      <a:gd name="connsiteX3" fmla="*/ 1074097 w 1156872"/>
                      <a:gd name="connsiteY3" fmla="*/ 472584 h 514917"/>
                      <a:gd name="connsiteX4" fmla="*/ 539633 w 1156872"/>
                      <a:gd name="connsiteY4" fmla="*/ 496097 h 514917"/>
                      <a:gd name="connsiteX5" fmla="*/ 180760 w 1156872"/>
                      <a:gd name="connsiteY5" fmla="*/ 484201 h 514917"/>
                      <a:gd name="connsiteX6" fmla="*/ 0 w 1156872"/>
                      <a:gd name="connsiteY6" fmla="*/ 353381 h 514917"/>
                      <a:gd name="connsiteX7" fmla="*/ 60964 w 1156872"/>
                      <a:gd name="connsiteY7" fmla="*/ 147635 h 514917"/>
                      <a:gd name="connsiteX0" fmla="*/ 60964 w 1156872"/>
                      <a:gd name="connsiteY0" fmla="*/ 147635 h 514917"/>
                      <a:gd name="connsiteX1" fmla="*/ 248382 w 1156872"/>
                      <a:gd name="connsiteY1" fmla="*/ 100599 h 514917"/>
                      <a:gd name="connsiteX2" fmla="*/ 1069008 w 1156872"/>
                      <a:gd name="connsiteY2" fmla="*/ 15544 h 514917"/>
                      <a:gd name="connsiteX3" fmla="*/ 1074097 w 1156872"/>
                      <a:gd name="connsiteY3" fmla="*/ 472584 h 514917"/>
                      <a:gd name="connsiteX4" fmla="*/ 539633 w 1156872"/>
                      <a:gd name="connsiteY4" fmla="*/ 496097 h 514917"/>
                      <a:gd name="connsiteX5" fmla="*/ 180760 w 1156872"/>
                      <a:gd name="connsiteY5" fmla="*/ 484201 h 514917"/>
                      <a:gd name="connsiteX6" fmla="*/ 0 w 1156872"/>
                      <a:gd name="connsiteY6" fmla="*/ 353381 h 514917"/>
                      <a:gd name="connsiteX7" fmla="*/ 60964 w 1156872"/>
                      <a:gd name="connsiteY7" fmla="*/ 147635 h 514917"/>
                      <a:gd name="connsiteX0" fmla="*/ 60964 w 1156872"/>
                      <a:gd name="connsiteY0" fmla="*/ 147635 h 514917"/>
                      <a:gd name="connsiteX1" fmla="*/ 248382 w 1156872"/>
                      <a:gd name="connsiteY1" fmla="*/ 100599 h 514917"/>
                      <a:gd name="connsiteX2" fmla="*/ 1069008 w 1156872"/>
                      <a:gd name="connsiteY2" fmla="*/ 15544 h 514917"/>
                      <a:gd name="connsiteX3" fmla="*/ 1074097 w 1156872"/>
                      <a:gd name="connsiteY3" fmla="*/ 472584 h 514917"/>
                      <a:gd name="connsiteX4" fmla="*/ 539633 w 1156872"/>
                      <a:gd name="connsiteY4" fmla="*/ 496097 h 514917"/>
                      <a:gd name="connsiteX5" fmla="*/ 180760 w 1156872"/>
                      <a:gd name="connsiteY5" fmla="*/ 484201 h 514917"/>
                      <a:gd name="connsiteX6" fmla="*/ 0 w 1156872"/>
                      <a:gd name="connsiteY6" fmla="*/ 353381 h 514917"/>
                      <a:gd name="connsiteX7" fmla="*/ 60964 w 1156872"/>
                      <a:gd name="connsiteY7" fmla="*/ 147635 h 514917"/>
                      <a:gd name="connsiteX0" fmla="*/ 60964 w 1151297"/>
                      <a:gd name="connsiteY0" fmla="*/ 147942 h 515224"/>
                      <a:gd name="connsiteX1" fmla="*/ 332026 w 1151297"/>
                      <a:gd name="connsiteY1" fmla="*/ 98784 h 515224"/>
                      <a:gd name="connsiteX2" fmla="*/ 1069008 w 1151297"/>
                      <a:gd name="connsiteY2" fmla="*/ 15851 h 515224"/>
                      <a:gd name="connsiteX3" fmla="*/ 1074097 w 1151297"/>
                      <a:gd name="connsiteY3" fmla="*/ 472891 h 515224"/>
                      <a:gd name="connsiteX4" fmla="*/ 539633 w 1151297"/>
                      <a:gd name="connsiteY4" fmla="*/ 496404 h 515224"/>
                      <a:gd name="connsiteX5" fmla="*/ 180760 w 1151297"/>
                      <a:gd name="connsiteY5" fmla="*/ 484508 h 515224"/>
                      <a:gd name="connsiteX6" fmla="*/ 0 w 1151297"/>
                      <a:gd name="connsiteY6" fmla="*/ 353688 h 515224"/>
                      <a:gd name="connsiteX7" fmla="*/ 60964 w 1151297"/>
                      <a:gd name="connsiteY7" fmla="*/ 147942 h 515224"/>
                      <a:gd name="connsiteX0" fmla="*/ 60964 w 1151297"/>
                      <a:gd name="connsiteY0" fmla="*/ 147942 h 515224"/>
                      <a:gd name="connsiteX1" fmla="*/ 332026 w 1151297"/>
                      <a:gd name="connsiteY1" fmla="*/ 98784 h 515224"/>
                      <a:gd name="connsiteX2" fmla="*/ 1069008 w 1151297"/>
                      <a:gd name="connsiteY2" fmla="*/ 15851 h 515224"/>
                      <a:gd name="connsiteX3" fmla="*/ 1074097 w 1151297"/>
                      <a:gd name="connsiteY3" fmla="*/ 472891 h 515224"/>
                      <a:gd name="connsiteX4" fmla="*/ 539633 w 1151297"/>
                      <a:gd name="connsiteY4" fmla="*/ 496404 h 515224"/>
                      <a:gd name="connsiteX5" fmla="*/ 180760 w 1151297"/>
                      <a:gd name="connsiteY5" fmla="*/ 484508 h 515224"/>
                      <a:gd name="connsiteX6" fmla="*/ 0 w 1151297"/>
                      <a:gd name="connsiteY6" fmla="*/ 353688 h 515224"/>
                      <a:gd name="connsiteX7" fmla="*/ 60964 w 1151297"/>
                      <a:gd name="connsiteY7" fmla="*/ 147942 h 515224"/>
                      <a:gd name="connsiteX0" fmla="*/ 60964 w 1150990"/>
                      <a:gd name="connsiteY0" fmla="*/ 154126 h 521408"/>
                      <a:gd name="connsiteX1" fmla="*/ 336692 w 1150990"/>
                      <a:gd name="connsiteY1" fmla="*/ 69427 h 521408"/>
                      <a:gd name="connsiteX2" fmla="*/ 1069008 w 1150990"/>
                      <a:gd name="connsiteY2" fmla="*/ 22035 h 521408"/>
                      <a:gd name="connsiteX3" fmla="*/ 1074097 w 1150990"/>
                      <a:gd name="connsiteY3" fmla="*/ 479075 h 521408"/>
                      <a:gd name="connsiteX4" fmla="*/ 539633 w 1150990"/>
                      <a:gd name="connsiteY4" fmla="*/ 502588 h 521408"/>
                      <a:gd name="connsiteX5" fmla="*/ 180760 w 1150990"/>
                      <a:gd name="connsiteY5" fmla="*/ 490692 h 521408"/>
                      <a:gd name="connsiteX6" fmla="*/ 0 w 1150990"/>
                      <a:gd name="connsiteY6" fmla="*/ 359872 h 521408"/>
                      <a:gd name="connsiteX7" fmla="*/ 60964 w 1150990"/>
                      <a:gd name="connsiteY7" fmla="*/ 154126 h 521408"/>
                      <a:gd name="connsiteX0" fmla="*/ 60964 w 1150990"/>
                      <a:gd name="connsiteY0" fmla="*/ 154126 h 521408"/>
                      <a:gd name="connsiteX1" fmla="*/ 336692 w 1150990"/>
                      <a:gd name="connsiteY1" fmla="*/ 69427 h 521408"/>
                      <a:gd name="connsiteX2" fmla="*/ 1069008 w 1150990"/>
                      <a:gd name="connsiteY2" fmla="*/ 22035 h 521408"/>
                      <a:gd name="connsiteX3" fmla="*/ 1074097 w 1150990"/>
                      <a:gd name="connsiteY3" fmla="*/ 479075 h 521408"/>
                      <a:gd name="connsiteX4" fmla="*/ 539633 w 1150990"/>
                      <a:gd name="connsiteY4" fmla="*/ 502588 h 521408"/>
                      <a:gd name="connsiteX5" fmla="*/ 180760 w 1150990"/>
                      <a:gd name="connsiteY5" fmla="*/ 490692 h 521408"/>
                      <a:gd name="connsiteX6" fmla="*/ 0 w 1150990"/>
                      <a:gd name="connsiteY6" fmla="*/ 359872 h 521408"/>
                      <a:gd name="connsiteX7" fmla="*/ 60964 w 1150990"/>
                      <a:gd name="connsiteY7" fmla="*/ 154126 h 521408"/>
                      <a:gd name="connsiteX0" fmla="*/ 60964 w 1150990"/>
                      <a:gd name="connsiteY0" fmla="*/ 154126 h 521981"/>
                      <a:gd name="connsiteX1" fmla="*/ 336692 w 1150990"/>
                      <a:gd name="connsiteY1" fmla="*/ 69427 h 521981"/>
                      <a:gd name="connsiteX2" fmla="*/ 1069008 w 1150990"/>
                      <a:gd name="connsiteY2" fmla="*/ 22035 h 521981"/>
                      <a:gd name="connsiteX3" fmla="*/ 1074097 w 1150990"/>
                      <a:gd name="connsiteY3" fmla="*/ 479075 h 521981"/>
                      <a:gd name="connsiteX4" fmla="*/ 539633 w 1150990"/>
                      <a:gd name="connsiteY4" fmla="*/ 502588 h 521981"/>
                      <a:gd name="connsiteX5" fmla="*/ 256622 w 1150990"/>
                      <a:gd name="connsiteY5" fmla="*/ 479194 h 521981"/>
                      <a:gd name="connsiteX6" fmla="*/ 0 w 1150990"/>
                      <a:gd name="connsiteY6" fmla="*/ 359872 h 521981"/>
                      <a:gd name="connsiteX7" fmla="*/ 60964 w 1150990"/>
                      <a:gd name="connsiteY7" fmla="*/ 154126 h 521981"/>
                      <a:gd name="connsiteX0" fmla="*/ 60964 w 1146985"/>
                      <a:gd name="connsiteY0" fmla="*/ 154126 h 527556"/>
                      <a:gd name="connsiteX1" fmla="*/ 336692 w 1146985"/>
                      <a:gd name="connsiteY1" fmla="*/ 69427 h 527556"/>
                      <a:gd name="connsiteX2" fmla="*/ 1069008 w 1146985"/>
                      <a:gd name="connsiteY2" fmla="*/ 22035 h 527556"/>
                      <a:gd name="connsiteX3" fmla="*/ 1074097 w 1146985"/>
                      <a:gd name="connsiteY3" fmla="*/ 479075 h 527556"/>
                      <a:gd name="connsiteX4" fmla="*/ 609078 w 1146985"/>
                      <a:gd name="connsiteY4" fmla="*/ 514229 h 527556"/>
                      <a:gd name="connsiteX5" fmla="*/ 256622 w 1146985"/>
                      <a:gd name="connsiteY5" fmla="*/ 479194 h 527556"/>
                      <a:gd name="connsiteX6" fmla="*/ 0 w 1146985"/>
                      <a:gd name="connsiteY6" fmla="*/ 359872 h 527556"/>
                      <a:gd name="connsiteX7" fmla="*/ 60964 w 1146985"/>
                      <a:gd name="connsiteY7" fmla="*/ 154126 h 527556"/>
                      <a:gd name="connsiteX0" fmla="*/ 60964 w 1146985"/>
                      <a:gd name="connsiteY0" fmla="*/ 154126 h 526807"/>
                      <a:gd name="connsiteX1" fmla="*/ 336692 w 1146985"/>
                      <a:gd name="connsiteY1" fmla="*/ 69427 h 526807"/>
                      <a:gd name="connsiteX2" fmla="*/ 1069008 w 1146985"/>
                      <a:gd name="connsiteY2" fmla="*/ 22035 h 526807"/>
                      <a:gd name="connsiteX3" fmla="*/ 1074097 w 1146985"/>
                      <a:gd name="connsiteY3" fmla="*/ 479075 h 526807"/>
                      <a:gd name="connsiteX4" fmla="*/ 609078 w 1146985"/>
                      <a:gd name="connsiteY4" fmla="*/ 514229 h 526807"/>
                      <a:gd name="connsiteX5" fmla="*/ 310116 w 1146985"/>
                      <a:gd name="connsiteY5" fmla="*/ 492198 h 526807"/>
                      <a:gd name="connsiteX6" fmla="*/ 0 w 1146985"/>
                      <a:gd name="connsiteY6" fmla="*/ 359872 h 526807"/>
                      <a:gd name="connsiteX7" fmla="*/ 60964 w 1146985"/>
                      <a:gd name="connsiteY7" fmla="*/ 154126 h 526807"/>
                      <a:gd name="connsiteX0" fmla="*/ 35138 w 1121159"/>
                      <a:gd name="connsiteY0" fmla="*/ 154126 h 526807"/>
                      <a:gd name="connsiteX1" fmla="*/ 310866 w 1121159"/>
                      <a:gd name="connsiteY1" fmla="*/ 69427 h 526807"/>
                      <a:gd name="connsiteX2" fmla="*/ 1043182 w 1121159"/>
                      <a:gd name="connsiteY2" fmla="*/ 22035 h 526807"/>
                      <a:gd name="connsiteX3" fmla="*/ 1048271 w 1121159"/>
                      <a:gd name="connsiteY3" fmla="*/ 479075 h 526807"/>
                      <a:gd name="connsiteX4" fmla="*/ 583252 w 1121159"/>
                      <a:gd name="connsiteY4" fmla="*/ 514229 h 526807"/>
                      <a:gd name="connsiteX5" fmla="*/ 284290 w 1121159"/>
                      <a:gd name="connsiteY5" fmla="*/ 492198 h 526807"/>
                      <a:gd name="connsiteX6" fmla="*/ 21638 w 1121159"/>
                      <a:gd name="connsiteY6" fmla="*/ 375900 h 526807"/>
                      <a:gd name="connsiteX7" fmla="*/ 35138 w 1121159"/>
                      <a:gd name="connsiteY7" fmla="*/ 154126 h 526807"/>
                      <a:gd name="connsiteX0" fmla="*/ 35138 w 1121159"/>
                      <a:gd name="connsiteY0" fmla="*/ 154126 h 526807"/>
                      <a:gd name="connsiteX1" fmla="*/ 310866 w 1121159"/>
                      <a:gd name="connsiteY1" fmla="*/ 69427 h 526807"/>
                      <a:gd name="connsiteX2" fmla="*/ 1043182 w 1121159"/>
                      <a:gd name="connsiteY2" fmla="*/ 22035 h 526807"/>
                      <a:gd name="connsiteX3" fmla="*/ 1048271 w 1121159"/>
                      <a:gd name="connsiteY3" fmla="*/ 479075 h 526807"/>
                      <a:gd name="connsiteX4" fmla="*/ 583252 w 1121159"/>
                      <a:gd name="connsiteY4" fmla="*/ 514229 h 526807"/>
                      <a:gd name="connsiteX5" fmla="*/ 284290 w 1121159"/>
                      <a:gd name="connsiteY5" fmla="*/ 492198 h 526807"/>
                      <a:gd name="connsiteX6" fmla="*/ 21638 w 1121159"/>
                      <a:gd name="connsiteY6" fmla="*/ 375900 h 526807"/>
                      <a:gd name="connsiteX7" fmla="*/ 35138 w 1121159"/>
                      <a:gd name="connsiteY7" fmla="*/ 154126 h 526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1159" h="526807">
                        <a:moveTo>
                          <a:pt x="35138" y="154126"/>
                        </a:moveTo>
                        <a:cubicBezTo>
                          <a:pt x="115055" y="63538"/>
                          <a:pt x="158242" y="87985"/>
                          <a:pt x="310866" y="69427"/>
                        </a:cubicBezTo>
                        <a:cubicBezTo>
                          <a:pt x="486762" y="65592"/>
                          <a:pt x="920281" y="-46240"/>
                          <a:pt x="1043182" y="22035"/>
                        </a:cubicBezTo>
                        <a:cubicBezTo>
                          <a:pt x="1166083" y="90310"/>
                          <a:pt x="1124926" y="397043"/>
                          <a:pt x="1048271" y="479075"/>
                        </a:cubicBezTo>
                        <a:cubicBezTo>
                          <a:pt x="971616" y="561107"/>
                          <a:pt x="710582" y="512042"/>
                          <a:pt x="583252" y="514229"/>
                        </a:cubicBezTo>
                        <a:cubicBezTo>
                          <a:pt x="455922" y="516416"/>
                          <a:pt x="394141" y="513665"/>
                          <a:pt x="284290" y="492198"/>
                        </a:cubicBezTo>
                        <a:cubicBezTo>
                          <a:pt x="225863" y="492198"/>
                          <a:pt x="48557" y="468086"/>
                          <a:pt x="21638" y="375900"/>
                        </a:cubicBezTo>
                        <a:cubicBezTo>
                          <a:pt x="25195" y="302866"/>
                          <a:pt x="-37227" y="247650"/>
                          <a:pt x="35138" y="154126"/>
                        </a:cubicBezTo>
                        <a:close/>
                      </a:path>
                    </a:pathLst>
                  </a:custGeom>
                  <a:solidFill>
                    <a:schemeClr val="accent4">
                      <a:lumMod val="75000"/>
                      <a:alpha val="5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5729">
                      <a:defRPr/>
                    </a:pPr>
                    <a:endParaRPr kumimoji="1" lang="en-US" altLang="ja-JP" sz="493" b="1"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34" name="正方形/長方形 33">
                    <a:extLst>
                      <a:ext uri="{FF2B5EF4-FFF2-40B4-BE49-F238E27FC236}">
                        <a16:creationId xmlns:a16="http://schemas.microsoft.com/office/drawing/2014/main" id="{42B3D4C3-48F1-4B52-B994-52D271AF6606}"/>
                      </a:ext>
                    </a:extLst>
                  </p:cNvPr>
                  <p:cNvSpPr/>
                  <p:nvPr/>
                </p:nvSpPr>
                <p:spPr>
                  <a:xfrm>
                    <a:off x="12009787" y="5669704"/>
                    <a:ext cx="587926" cy="150688"/>
                  </a:xfrm>
                  <a:prstGeom prst="rect">
                    <a:avLst/>
                  </a:prstGeom>
                  <a:ln w="25400">
                    <a:solidFill>
                      <a:srgbClr val="FF0000">
                        <a:alpha val="50000"/>
                      </a:srgbClr>
                    </a:solidFill>
                  </a:ln>
                </p:spPr>
                <p:style>
                  <a:lnRef idx="2">
                    <a:schemeClr val="accent2"/>
                  </a:lnRef>
                  <a:fillRef idx="1">
                    <a:schemeClr val="lt1"/>
                  </a:fillRef>
                  <a:effectRef idx="0">
                    <a:schemeClr val="accent2"/>
                  </a:effectRef>
                  <a:fontRef idx="minor">
                    <a:schemeClr val="dk1"/>
                  </a:fontRef>
                </p:style>
                <p:txBody>
                  <a:bodyPr wrap="none">
                    <a:spAutoFit/>
                  </a:bodyPr>
                  <a:lstStyle/>
                  <a:p>
                    <a:pPr defTabSz="315729">
                      <a:defRPr/>
                    </a:pPr>
                    <a:r>
                      <a:rPr kumimoji="1" lang="ja-JP" altLang="en-US" sz="1200" dirty="0">
                        <a:solidFill>
                          <a:prstClr val="black"/>
                        </a:solidFill>
                        <a:latin typeface="UD デジタル 教科書体 NK-R" panose="02020400000000000000" pitchFamily="18" charset="-128"/>
                        <a:ea typeface="UD デジタル 教科書体 NK-R" panose="02020400000000000000" pitchFamily="18" charset="-128"/>
                      </a:rPr>
                      <a:t>大阪～堺地区</a:t>
                    </a:r>
                    <a:endParaRPr kumimoji="1" lang="en-US" altLang="ja-JP" sz="1200" dirty="0">
                      <a:solidFill>
                        <a:prstClr val="black"/>
                      </a:solidFill>
                      <a:latin typeface="UD デジタル 教科書体 NK-R" panose="02020400000000000000" pitchFamily="18" charset="-128"/>
                      <a:ea typeface="UD デジタル 教科書体 NK-R" panose="02020400000000000000" pitchFamily="18" charset="-128"/>
                    </a:endParaRPr>
                  </a:p>
                </p:txBody>
              </p:sp>
            </p:grpSp>
            <p:sp>
              <p:nvSpPr>
                <p:cNvPr id="26" name="正方形/長方形 25">
                  <a:extLst>
                    <a:ext uri="{FF2B5EF4-FFF2-40B4-BE49-F238E27FC236}">
                      <a16:creationId xmlns:a16="http://schemas.microsoft.com/office/drawing/2014/main" id="{F8FE4B4E-0A69-4426-9E90-467019E06A1E}"/>
                    </a:ext>
                  </a:extLst>
                </p:cNvPr>
                <p:cNvSpPr/>
                <p:nvPr/>
              </p:nvSpPr>
              <p:spPr>
                <a:xfrm>
                  <a:off x="4599524" y="3508679"/>
                  <a:ext cx="517714" cy="150304"/>
                </a:xfrm>
                <a:prstGeom prst="rect">
                  <a:avLst/>
                </a:prstGeom>
                <a:solidFill>
                  <a:schemeClr val="lt1"/>
                </a:solidFill>
                <a:ln w="25400">
                  <a:solidFill>
                    <a:schemeClr val="accent1"/>
                  </a:solidFill>
                </a:ln>
              </p:spPr>
              <p:txBody>
                <a:bodyPr wrap="none">
                  <a:spAutoFit/>
                </a:bodyPr>
                <a:lstStyle/>
                <a:p>
                  <a:pPr defTabSz="315729">
                    <a:defRPr/>
                  </a:pPr>
                  <a:r>
                    <a:rPr kumimoji="1" lang="ja-JP" altLang="en-US" sz="1200" dirty="0">
                      <a:solidFill>
                        <a:prstClr val="black"/>
                      </a:solidFill>
                      <a:latin typeface="UD デジタル 教科書体 NK-R" panose="02020400000000000000" pitchFamily="18" charset="-128"/>
                      <a:ea typeface="UD デジタル 教科書体 NK-R" panose="02020400000000000000" pitchFamily="18" charset="-128"/>
                    </a:rPr>
                    <a:t>堺泉北地区</a:t>
                  </a:r>
                  <a:endParaRPr kumimoji="1" lang="en-US" altLang="ja-JP" sz="1200" dirty="0">
                    <a:solidFill>
                      <a:prstClr val="black"/>
                    </a:solidFill>
                    <a:latin typeface="UD デジタル 教科書体 NK-R" panose="02020400000000000000" pitchFamily="18" charset="-128"/>
                    <a:ea typeface="UD デジタル 教科書体 NK-R" panose="02020400000000000000" pitchFamily="18" charset="-128"/>
                  </a:endParaRPr>
                </a:p>
              </p:txBody>
            </p:sp>
          </p:grpSp>
          <p:sp>
            <p:nvSpPr>
              <p:cNvPr id="24" name="正方形/長方形 23">
                <a:extLst>
                  <a:ext uri="{FF2B5EF4-FFF2-40B4-BE49-F238E27FC236}">
                    <a16:creationId xmlns:a16="http://schemas.microsoft.com/office/drawing/2014/main" id="{42B3D4C3-48F1-4B52-B994-52D271AF6606}"/>
                  </a:ext>
                </a:extLst>
              </p:cNvPr>
              <p:cNvSpPr/>
              <p:nvPr/>
            </p:nvSpPr>
            <p:spPr>
              <a:xfrm>
                <a:off x="4063728" y="4032777"/>
                <a:ext cx="836936" cy="150304"/>
              </a:xfrm>
              <a:prstGeom prst="rect">
                <a:avLst/>
              </a:prstGeom>
              <a:solidFill>
                <a:schemeClr val="bg1"/>
              </a:solidFill>
              <a:ln w="25400">
                <a:solidFill>
                  <a:schemeClr val="accent2"/>
                </a:solidFill>
              </a:ln>
            </p:spPr>
            <p:txBody>
              <a:bodyPr wrap="none">
                <a:spAutoFit/>
              </a:bodyPr>
              <a:lstStyle/>
              <a:p>
                <a:pPr defTabSz="315729">
                  <a:defRPr/>
                </a:pPr>
                <a:r>
                  <a:rPr kumimoji="1" lang="ja-JP" altLang="en-US" sz="1200" dirty="0">
                    <a:solidFill>
                      <a:prstClr val="black"/>
                    </a:solidFill>
                    <a:latin typeface="UD デジタル 教科書体 NK-R" panose="02020400000000000000" pitchFamily="18" charset="-128"/>
                    <a:ea typeface="UD デジタル 教科書体 NK-R" panose="02020400000000000000" pitchFamily="18" charset="-128"/>
                  </a:rPr>
                  <a:t>岸和田～泉佐野地区</a:t>
                </a:r>
                <a:endParaRPr kumimoji="1" lang="en-US" altLang="ja-JP" sz="1200" dirty="0">
                  <a:solidFill>
                    <a:prstClr val="black"/>
                  </a:solidFill>
                  <a:latin typeface="UD デジタル 教科書体 NK-R" panose="02020400000000000000" pitchFamily="18" charset="-128"/>
                  <a:ea typeface="UD デジタル 教科書体 NK-R" panose="02020400000000000000" pitchFamily="18" charset="-128"/>
                </a:endParaRPr>
              </a:p>
            </p:txBody>
          </p:sp>
        </p:grpSp>
        <p:sp>
          <p:nvSpPr>
            <p:cNvPr id="15" name="楕円 14"/>
            <p:cNvSpPr/>
            <p:nvPr/>
          </p:nvSpPr>
          <p:spPr>
            <a:xfrm rot="1135153">
              <a:off x="357141" y="5229140"/>
              <a:ext cx="538720" cy="460812"/>
            </a:xfrm>
            <a:prstGeom prst="ellipse">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4">
                <a:latin typeface="UD デジタル 教科書体 NK-R" panose="02020400000000000000" pitchFamily="18" charset="-128"/>
                <a:ea typeface="UD デジタル 教科書体 NK-R" panose="02020400000000000000" pitchFamily="18" charset="-128"/>
              </a:endParaRPr>
            </a:p>
          </p:txBody>
        </p:sp>
        <p:sp>
          <p:nvSpPr>
            <p:cNvPr id="16" name="角丸四角形 2"/>
            <p:cNvSpPr/>
            <p:nvPr/>
          </p:nvSpPr>
          <p:spPr>
            <a:xfrm rot="18689961">
              <a:off x="-1206255" y="7172141"/>
              <a:ext cx="1086668" cy="225661"/>
            </a:xfrm>
            <a:custGeom>
              <a:avLst/>
              <a:gdLst>
                <a:gd name="connsiteX0" fmla="*/ 0 w 1124705"/>
                <a:gd name="connsiteY0" fmla="*/ 168018 h 336035"/>
                <a:gd name="connsiteX1" fmla="*/ 168018 w 1124705"/>
                <a:gd name="connsiteY1" fmla="*/ 0 h 336035"/>
                <a:gd name="connsiteX2" fmla="*/ 956688 w 1124705"/>
                <a:gd name="connsiteY2" fmla="*/ 0 h 336035"/>
                <a:gd name="connsiteX3" fmla="*/ 1124706 w 1124705"/>
                <a:gd name="connsiteY3" fmla="*/ 168018 h 336035"/>
                <a:gd name="connsiteX4" fmla="*/ 1124705 w 1124705"/>
                <a:gd name="connsiteY4" fmla="*/ 168018 h 336035"/>
                <a:gd name="connsiteX5" fmla="*/ 956687 w 1124705"/>
                <a:gd name="connsiteY5" fmla="*/ 336036 h 336035"/>
                <a:gd name="connsiteX6" fmla="*/ 168018 w 1124705"/>
                <a:gd name="connsiteY6" fmla="*/ 336035 h 336035"/>
                <a:gd name="connsiteX7" fmla="*/ 0 w 1124705"/>
                <a:gd name="connsiteY7" fmla="*/ 168017 h 336035"/>
                <a:gd name="connsiteX8" fmla="*/ 0 w 1124705"/>
                <a:gd name="connsiteY8" fmla="*/ 168018 h 336035"/>
                <a:gd name="connsiteX0" fmla="*/ 0 w 1124706"/>
                <a:gd name="connsiteY0" fmla="*/ 173935 h 341953"/>
                <a:gd name="connsiteX1" fmla="*/ 168018 w 1124706"/>
                <a:gd name="connsiteY1" fmla="*/ 5917 h 341953"/>
                <a:gd name="connsiteX2" fmla="*/ 563574 w 1124706"/>
                <a:gd name="connsiteY2" fmla="*/ 0 h 341953"/>
                <a:gd name="connsiteX3" fmla="*/ 956688 w 1124706"/>
                <a:gd name="connsiteY3" fmla="*/ 5917 h 341953"/>
                <a:gd name="connsiteX4" fmla="*/ 1124706 w 1124706"/>
                <a:gd name="connsiteY4" fmla="*/ 173935 h 341953"/>
                <a:gd name="connsiteX5" fmla="*/ 1124705 w 1124706"/>
                <a:gd name="connsiteY5" fmla="*/ 173935 h 341953"/>
                <a:gd name="connsiteX6" fmla="*/ 956687 w 1124706"/>
                <a:gd name="connsiteY6" fmla="*/ 341953 h 341953"/>
                <a:gd name="connsiteX7" fmla="*/ 168018 w 1124706"/>
                <a:gd name="connsiteY7" fmla="*/ 341952 h 341953"/>
                <a:gd name="connsiteX8" fmla="*/ 0 w 1124706"/>
                <a:gd name="connsiteY8" fmla="*/ 173934 h 341953"/>
                <a:gd name="connsiteX9" fmla="*/ 0 w 1124706"/>
                <a:gd name="connsiteY9" fmla="*/ 173935 h 341953"/>
                <a:gd name="connsiteX0" fmla="*/ 0 w 1124706"/>
                <a:gd name="connsiteY0" fmla="*/ 168018 h 336036"/>
                <a:gd name="connsiteX1" fmla="*/ 168018 w 1124706"/>
                <a:gd name="connsiteY1" fmla="*/ 0 h 336036"/>
                <a:gd name="connsiteX2" fmla="*/ 568363 w 1124706"/>
                <a:gd name="connsiteY2" fmla="*/ 43446 h 336036"/>
                <a:gd name="connsiteX3" fmla="*/ 956688 w 1124706"/>
                <a:gd name="connsiteY3" fmla="*/ 0 h 336036"/>
                <a:gd name="connsiteX4" fmla="*/ 1124706 w 1124706"/>
                <a:gd name="connsiteY4" fmla="*/ 168018 h 336036"/>
                <a:gd name="connsiteX5" fmla="*/ 1124705 w 1124706"/>
                <a:gd name="connsiteY5" fmla="*/ 168018 h 336036"/>
                <a:gd name="connsiteX6" fmla="*/ 956687 w 1124706"/>
                <a:gd name="connsiteY6" fmla="*/ 336036 h 336036"/>
                <a:gd name="connsiteX7" fmla="*/ 168018 w 1124706"/>
                <a:gd name="connsiteY7" fmla="*/ 336035 h 336036"/>
                <a:gd name="connsiteX8" fmla="*/ 0 w 1124706"/>
                <a:gd name="connsiteY8" fmla="*/ 168017 h 336036"/>
                <a:gd name="connsiteX9" fmla="*/ 0 w 1124706"/>
                <a:gd name="connsiteY9" fmla="*/ 168018 h 336036"/>
                <a:gd name="connsiteX0" fmla="*/ 0 w 1124706"/>
                <a:gd name="connsiteY0" fmla="*/ 168018 h 336036"/>
                <a:gd name="connsiteX1" fmla="*/ 168018 w 1124706"/>
                <a:gd name="connsiteY1" fmla="*/ 0 h 336036"/>
                <a:gd name="connsiteX2" fmla="*/ 568363 w 1124706"/>
                <a:gd name="connsiteY2" fmla="*/ 43446 h 336036"/>
                <a:gd name="connsiteX3" fmla="*/ 956688 w 1124706"/>
                <a:gd name="connsiteY3" fmla="*/ 0 h 336036"/>
                <a:gd name="connsiteX4" fmla="*/ 1124706 w 1124706"/>
                <a:gd name="connsiteY4" fmla="*/ 168018 h 336036"/>
                <a:gd name="connsiteX5" fmla="*/ 1124705 w 1124706"/>
                <a:gd name="connsiteY5" fmla="*/ 168018 h 336036"/>
                <a:gd name="connsiteX6" fmla="*/ 956687 w 1124706"/>
                <a:gd name="connsiteY6" fmla="*/ 336036 h 336036"/>
                <a:gd name="connsiteX7" fmla="*/ 556657 w 1124706"/>
                <a:gd name="connsiteY7" fmla="*/ 335380 h 336036"/>
                <a:gd name="connsiteX8" fmla="*/ 168018 w 1124706"/>
                <a:gd name="connsiteY8" fmla="*/ 336035 h 336036"/>
                <a:gd name="connsiteX9" fmla="*/ 0 w 1124706"/>
                <a:gd name="connsiteY9" fmla="*/ 168017 h 336036"/>
                <a:gd name="connsiteX10" fmla="*/ 0 w 1124706"/>
                <a:gd name="connsiteY10" fmla="*/ 168018 h 336036"/>
                <a:gd name="connsiteX0" fmla="*/ 0 w 1124706"/>
                <a:gd name="connsiteY0" fmla="*/ 168018 h 380227"/>
                <a:gd name="connsiteX1" fmla="*/ 168018 w 1124706"/>
                <a:gd name="connsiteY1" fmla="*/ 0 h 380227"/>
                <a:gd name="connsiteX2" fmla="*/ 568363 w 1124706"/>
                <a:gd name="connsiteY2" fmla="*/ 43446 h 380227"/>
                <a:gd name="connsiteX3" fmla="*/ 956688 w 1124706"/>
                <a:gd name="connsiteY3" fmla="*/ 0 h 380227"/>
                <a:gd name="connsiteX4" fmla="*/ 1124706 w 1124706"/>
                <a:gd name="connsiteY4" fmla="*/ 168018 h 380227"/>
                <a:gd name="connsiteX5" fmla="*/ 1124705 w 1124706"/>
                <a:gd name="connsiteY5" fmla="*/ 168018 h 380227"/>
                <a:gd name="connsiteX6" fmla="*/ 956687 w 1124706"/>
                <a:gd name="connsiteY6" fmla="*/ 336036 h 380227"/>
                <a:gd name="connsiteX7" fmla="*/ 565909 w 1124706"/>
                <a:gd name="connsiteY7" fmla="*/ 380227 h 380227"/>
                <a:gd name="connsiteX8" fmla="*/ 168018 w 1124706"/>
                <a:gd name="connsiteY8" fmla="*/ 336035 h 380227"/>
                <a:gd name="connsiteX9" fmla="*/ 0 w 1124706"/>
                <a:gd name="connsiteY9" fmla="*/ 168017 h 380227"/>
                <a:gd name="connsiteX10" fmla="*/ 0 w 1124706"/>
                <a:gd name="connsiteY10" fmla="*/ 168018 h 380227"/>
                <a:gd name="connsiteX0" fmla="*/ 0 w 1124706"/>
                <a:gd name="connsiteY0" fmla="*/ 168018 h 398186"/>
                <a:gd name="connsiteX1" fmla="*/ 168018 w 1124706"/>
                <a:gd name="connsiteY1" fmla="*/ 0 h 398186"/>
                <a:gd name="connsiteX2" fmla="*/ 568363 w 1124706"/>
                <a:gd name="connsiteY2" fmla="*/ 43446 h 398186"/>
                <a:gd name="connsiteX3" fmla="*/ 956688 w 1124706"/>
                <a:gd name="connsiteY3" fmla="*/ 0 h 398186"/>
                <a:gd name="connsiteX4" fmla="*/ 1124706 w 1124706"/>
                <a:gd name="connsiteY4" fmla="*/ 168018 h 398186"/>
                <a:gd name="connsiteX5" fmla="*/ 1124705 w 1124706"/>
                <a:gd name="connsiteY5" fmla="*/ 168018 h 398186"/>
                <a:gd name="connsiteX6" fmla="*/ 956687 w 1124706"/>
                <a:gd name="connsiteY6" fmla="*/ 336036 h 398186"/>
                <a:gd name="connsiteX7" fmla="*/ 566017 w 1124706"/>
                <a:gd name="connsiteY7" fmla="*/ 398186 h 398186"/>
                <a:gd name="connsiteX8" fmla="*/ 168018 w 1124706"/>
                <a:gd name="connsiteY8" fmla="*/ 336035 h 398186"/>
                <a:gd name="connsiteX9" fmla="*/ 0 w 1124706"/>
                <a:gd name="connsiteY9" fmla="*/ 168017 h 398186"/>
                <a:gd name="connsiteX10" fmla="*/ 0 w 1124706"/>
                <a:gd name="connsiteY10" fmla="*/ 168018 h 398186"/>
                <a:gd name="connsiteX0" fmla="*/ 0 w 1124706"/>
                <a:gd name="connsiteY0" fmla="*/ 168018 h 398186"/>
                <a:gd name="connsiteX1" fmla="*/ 168018 w 1124706"/>
                <a:gd name="connsiteY1" fmla="*/ 0 h 398186"/>
                <a:gd name="connsiteX2" fmla="*/ 568472 w 1124706"/>
                <a:gd name="connsiteY2" fmla="*/ 61407 h 398186"/>
                <a:gd name="connsiteX3" fmla="*/ 956688 w 1124706"/>
                <a:gd name="connsiteY3" fmla="*/ 0 h 398186"/>
                <a:gd name="connsiteX4" fmla="*/ 1124706 w 1124706"/>
                <a:gd name="connsiteY4" fmla="*/ 168018 h 398186"/>
                <a:gd name="connsiteX5" fmla="*/ 1124705 w 1124706"/>
                <a:gd name="connsiteY5" fmla="*/ 168018 h 398186"/>
                <a:gd name="connsiteX6" fmla="*/ 956687 w 1124706"/>
                <a:gd name="connsiteY6" fmla="*/ 336036 h 398186"/>
                <a:gd name="connsiteX7" fmla="*/ 566017 w 1124706"/>
                <a:gd name="connsiteY7" fmla="*/ 398186 h 398186"/>
                <a:gd name="connsiteX8" fmla="*/ 168018 w 1124706"/>
                <a:gd name="connsiteY8" fmla="*/ 336035 h 398186"/>
                <a:gd name="connsiteX9" fmla="*/ 0 w 1124706"/>
                <a:gd name="connsiteY9" fmla="*/ 168017 h 398186"/>
                <a:gd name="connsiteX10" fmla="*/ 0 w 1124706"/>
                <a:gd name="connsiteY10" fmla="*/ 168018 h 398186"/>
                <a:gd name="connsiteX0" fmla="*/ 0 w 1124706"/>
                <a:gd name="connsiteY0" fmla="*/ 168018 h 403452"/>
                <a:gd name="connsiteX1" fmla="*/ 168018 w 1124706"/>
                <a:gd name="connsiteY1" fmla="*/ 0 h 403452"/>
                <a:gd name="connsiteX2" fmla="*/ 568472 w 1124706"/>
                <a:gd name="connsiteY2" fmla="*/ 61407 h 403452"/>
                <a:gd name="connsiteX3" fmla="*/ 956688 w 1124706"/>
                <a:gd name="connsiteY3" fmla="*/ 0 h 403452"/>
                <a:gd name="connsiteX4" fmla="*/ 1124706 w 1124706"/>
                <a:gd name="connsiteY4" fmla="*/ 168018 h 403452"/>
                <a:gd name="connsiteX5" fmla="*/ 1124705 w 1124706"/>
                <a:gd name="connsiteY5" fmla="*/ 168018 h 403452"/>
                <a:gd name="connsiteX6" fmla="*/ 956687 w 1124706"/>
                <a:gd name="connsiteY6" fmla="*/ 336036 h 403452"/>
                <a:gd name="connsiteX7" fmla="*/ 566017 w 1124706"/>
                <a:gd name="connsiteY7" fmla="*/ 398186 h 403452"/>
                <a:gd name="connsiteX8" fmla="*/ 168018 w 1124706"/>
                <a:gd name="connsiteY8" fmla="*/ 336035 h 403452"/>
                <a:gd name="connsiteX9" fmla="*/ 0 w 1124706"/>
                <a:gd name="connsiteY9" fmla="*/ 168017 h 403452"/>
                <a:gd name="connsiteX10" fmla="*/ 0 w 1124706"/>
                <a:gd name="connsiteY10" fmla="*/ 168018 h 403452"/>
                <a:gd name="connsiteX0" fmla="*/ 0 w 1124706"/>
                <a:gd name="connsiteY0" fmla="*/ 170151 h 405585"/>
                <a:gd name="connsiteX1" fmla="*/ 168018 w 1124706"/>
                <a:gd name="connsiteY1" fmla="*/ 2133 h 405585"/>
                <a:gd name="connsiteX2" fmla="*/ 568472 w 1124706"/>
                <a:gd name="connsiteY2" fmla="*/ 63540 h 405585"/>
                <a:gd name="connsiteX3" fmla="*/ 956688 w 1124706"/>
                <a:gd name="connsiteY3" fmla="*/ 2133 h 405585"/>
                <a:gd name="connsiteX4" fmla="*/ 1124706 w 1124706"/>
                <a:gd name="connsiteY4" fmla="*/ 170151 h 405585"/>
                <a:gd name="connsiteX5" fmla="*/ 1124705 w 1124706"/>
                <a:gd name="connsiteY5" fmla="*/ 170151 h 405585"/>
                <a:gd name="connsiteX6" fmla="*/ 956687 w 1124706"/>
                <a:gd name="connsiteY6" fmla="*/ 338169 h 405585"/>
                <a:gd name="connsiteX7" fmla="*/ 566017 w 1124706"/>
                <a:gd name="connsiteY7" fmla="*/ 400319 h 405585"/>
                <a:gd name="connsiteX8" fmla="*/ 168018 w 1124706"/>
                <a:gd name="connsiteY8" fmla="*/ 338168 h 405585"/>
                <a:gd name="connsiteX9" fmla="*/ 0 w 1124706"/>
                <a:gd name="connsiteY9" fmla="*/ 170150 h 405585"/>
                <a:gd name="connsiteX10" fmla="*/ 0 w 1124706"/>
                <a:gd name="connsiteY10" fmla="*/ 170151 h 405585"/>
                <a:gd name="connsiteX0" fmla="*/ 0 w 1124706"/>
                <a:gd name="connsiteY0" fmla="*/ 170438 h 405872"/>
                <a:gd name="connsiteX1" fmla="*/ 168018 w 1124706"/>
                <a:gd name="connsiteY1" fmla="*/ 2420 h 405872"/>
                <a:gd name="connsiteX2" fmla="*/ 568472 w 1124706"/>
                <a:gd name="connsiteY2" fmla="*/ 63827 h 405872"/>
                <a:gd name="connsiteX3" fmla="*/ 956688 w 1124706"/>
                <a:gd name="connsiteY3" fmla="*/ 2420 h 405872"/>
                <a:gd name="connsiteX4" fmla="*/ 1124706 w 1124706"/>
                <a:gd name="connsiteY4" fmla="*/ 170438 h 405872"/>
                <a:gd name="connsiteX5" fmla="*/ 1124705 w 1124706"/>
                <a:gd name="connsiteY5" fmla="*/ 170438 h 405872"/>
                <a:gd name="connsiteX6" fmla="*/ 956687 w 1124706"/>
                <a:gd name="connsiteY6" fmla="*/ 338456 h 405872"/>
                <a:gd name="connsiteX7" fmla="*/ 566017 w 1124706"/>
                <a:gd name="connsiteY7" fmla="*/ 400606 h 405872"/>
                <a:gd name="connsiteX8" fmla="*/ 168018 w 1124706"/>
                <a:gd name="connsiteY8" fmla="*/ 338455 h 405872"/>
                <a:gd name="connsiteX9" fmla="*/ 0 w 1124706"/>
                <a:gd name="connsiteY9" fmla="*/ 170437 h 405872"/>
                <a:gd name="connsiteX10" fmla="*/ 0 w 1124706"/>
                <a:gd name="connsiteY10" fmla="*/ 170438 h 405872"/>
                <a:gd name="connsiteX0" fmla="*/ 0 w 1124706"/>
                <a:gd name="connsiteY0" fmla="*/ 170438 h 401669"/>
                <a:gd name="connsiteX1" fmla="*/ 168018 w 1124706"/>
                <a:gd name="connsiteY1" fmla="*/ 2420 h 401669"/>
                <a:gd name="connsiteX2" fmla="*/ 568472 w 1124706"/>
                <a:gd name="connsiteY2" fmla="*/ 63827 h 401669"/>
                <a:gd name="connsiteX3" fmla="*/ 956688 w 1124706"/>
                <a:gd name="connsiteY3" fmla="*/ 2420 h 401669"/>
                <a:gd name="connsiteX4" fmla="*/ 1124706 w 1124706"/>
                <a:gd name="connsiteY4" fmla="*/ 170438 h 401669"/>
                <a:gd name="connsiteX5" fmla="*/ 1124705 w 1124706"/>
                <a:gd name="connsiteY5" fmla="*/ 170438 h 401669"/>
                <a:gd name="connsiteX6" fmla="*/ 956687 w 1124706"/>
                <a:gd name="connsiteY6" fmla="*/ 338456 h 401669"/>
                <a:gd name="connsiteX7" fmla="*/ 566017 w 1124706"/>
                <a:gd name="connsiteY7" fmla="*/ 400606 h 401669"/>
                <a:gd name="connsiteX8" fmla="*/ 168018 w 1124706"/>
                <a:gd name="connsiteY8" fmla="*/ 338455 h 401669"/>
                <a:gd name="connsiteX9" fmla="*/ 0 w 1124706"/>
                <a:gd name="connsiteY9" fmla="*/ 170437 h 401669"/>
                <a:gd name="connsiteX10" fmla="*/ 0 w 1124706"/>
                <a:gd name="connsiteY10" fmla="*/ 170438 h 401669"/>
                <a:gd name="connsiteX0" fmla="*/ 0 w 1124706"/>
                <a:gd name="connsiteY0" fmla="*/ 170438 h 363233"/>
                <a:gd name="connsiteX1" fmla="*/ 168018 w 1124706"/>
                <a:gd name="connsiteY1" fmla="*/ 2420 h 363233"/>
                <a:gd name="connsiteX2" fmla="*/ 568472 w 1124706"/>
                <a:gd name="connsiteY2" fmla="*/ 63827 h 363233"/>
                <a:gd name="connsiteX3" fmla="*/ 956688 w 1124706"/>
                <a:gd name="connsiteY3" fmla="*/ 2420 h 363233"/>
                <a:gd name="connsiteX4" fmla="*/ 1124706 w 1124706"/>
                <a:gd name="connsiteY4" fmla="*/ 170438 h 363233"/>
                <a:gd name="connsiteX5" fmla="*/ 1124705 w 1124706"/>
                <a:gd name="connsiteY5" fmla="*/ 170438 h 363233"/>
                <a:gd name="connsiteX6" fmla="*/ 956687 w 1124706"/>
                <a:gd name="connsiteY6" fmla="*/ 338456 h 363233"/>
                <a:gd name="connsiteX7" fmla="*/ 556334 w 1124706"/>
                <a:gd name="connsiteY7" fmla="*/ 353782 h 363233"/>
                <a:gd name="connsiteX8" fmla="*/ 168018 w 1124706"/>
                <a:gd name="connsiteY8" fmla="*/ 338455 h 363233"/>
                <a:gd name="connsiteX9" fmla="*/ 0 w 1124706"/>
                <a:gd name="connsiteY9" fmla="*/ 170437 h 363233"/>
                <a:gd name="connsiteX10" fmla="*/ 0 w 1124706"/>
                <a:gd name="connsiteY10" fmla="*/ 170438 h 363233"/>
                <a:gd name="connsiteX0" fmla="*/ 0 w 1124706"/>
                <a:gd name="connsiteY0" fmla="*/ 170438 h 355147"/>
                <a:gd name="connsiteX1" fmla="*/ 168018 w 1124706"/>
                <a:gd name="connsiteY1" fmla="*/ 2420 h 355147"/>
                <a:gd name="connsiteX2" fmla="*/ 568472 w 1124706"/>
                <a:gd name="connsiteY2" fmla="*/ 63827 h 355147"/>
                <a:gd name="connsiteX3" fmla="*/ 956688 w 1124706"/>
                <a:gd name="connsiteY3" fmla="*/ 2420 h 355147"/>
                <a:gd name="connsiteX4" fmla="*/ 1124706 w 1124706"/>
                <a:gd name="connsiteY4" fmla="*/ 170438 h 355147"/>
                <a:gd name="connsiteX5" fmla="*/ 1124705 w 1124706"/>
                <a:gd name="connsiteY5" fmla="*/ 170438 h 355147"/>
                <a:gd name="connsiteX6" fmla="*/ 956687 w 1124706"/>
                <a:gd name="connsiteY6" fmla="*/ 338456 h 355147"/>
                <a:gd name="connsiteX7" fmla="*/ 555257 w 1124706"/>
                <a:gd name="connsiteY7" fmla="*/ 330768 h 355147"/>
                <a:gd name="connsiteX8" fmla="*/ 168018 w 1124706"/>
                <a:gd name="connsiteY8" fmla="*/ 338455 h 355147"/>
                <a:gd name="connsiteX9" fmla="*/ 0 w 1124706"/>
                <a:gd name="connsiteY9" fmla="*/ 170437 h 355147"/>
                <a:gd name="connsiteX10" fmla="*/ 0 w 1124706"/>
                <a:gd name="connsiteY10" fmla="*/ 170438 h 355147"/>
                <a:gd name="connsiteX0" fmla="*/ 0 w 1124706"/>
                <a:gd name="connsiteY0" fmla="*/ 170438 h 346374"/>
                <a:gd name="connsiteX1" fmla="*/ 168018 w 1124706"/>
                <a:gd name="connsiteY1" fmla="*/ 2420 h 346374"/>
                <a:gd name="connsiteX2" fmla="*/ 568472 w 1124706"/>
                <a:gd name="connsiteY2" fmla="*/ 63827 h 346374"/>
                <a:gd name="connsiteX3" fmla="*/ 956688 w 1124706"/>
                <a:gd name="connsiteY3" fmla="*/ 2420 h 346374"/>
                <a:gd name="connsiteX4" fmla="*/ 1124706 w 1124706"/>
                <a:gd name="connsiteY4" fmla="*/ 170438 h 346374"/>
                <a:gd name="connsiteX5" fmla="*/ 1124705 w 1124706"/>
                <a:gd name="connsiteY5" fmla="*/ 170438 h 346374"/>
                <a:gd name="connsiteX6" fmla="*/ 956687 w 1124706"/>
                <a:gd name="connsiteY6" fmla="*/ 338456 h 346374"/>
                <a:gd name="connsiteX7" fmla="*/ 555257 w 1124706"/>
                <a:gd name="connsiteY7" fmla="*/ 330768 h 346374"/>
                <a:gd name="connsiteX8" fmla="*/ 168479 w 1124706"/>
                <a:gd name="connsiteY8" fmla="*/ 325419 h 346374"/>
                <a:gd name="connsiteX9" fmla="*/ 0 w 1124706"/>
                <a:gd name="connsiteY9" fmla="*/ 170437 h 346374"/>
                <a:gd name="connsiteX10" fmla="*/ 0 w 1124706"/>
                <a:gd name="connsiteY10" fmla="*/ 170438 h 346374"/>
                <a:gd name="connsiteX0" fmla="*/ 15061 w 1124706"/>
                <a:gd name="connsiteY0" fmla="*/ 172032 h 346374"/>
                <a:gd name="connsiteX1" fmla="*/ 168018 w 1124706"/>
                <a:gd name="connsiteY1" fmla="*/ 2420 h 346374"/>
                <a:gd name="connsiteX2" fmla="*/ 568472 w 1124706"/>
                <a:gd name="connsiteY2" fmla="*/ 63827 h 346374"/>
                <a:gd name="connsiteX3" fmla="*/ 956688 w 1124706"/>
                <a:gd name="connsiteY3" fmla="*/ 2420 h 346374"/>
                <a:gd name="connsiteX4" fmla="*/ 1124706 w 1124706"/>
                <a:gd name="connsiteY4" fmla="*/ 170438 h 346374"/>
                <a:gd name="connsiteX5" fmla="*/ 1124705 w 1124706"/>
                <a:gd name="connsiteY5" fmla="*/ 170438 h 346374"/>
                <a:gd name="connsiteX6" fmla="*/ 956687 w 1124706"/>
                <a:gd name="connsiteY6" fmla="*/ 338456 h 346374"/>
                <a:gd name="connsiteX7" fmla="*/ 555257 w 1124706"/>
                <a:gd name="connsiteY7" fmla="*/ 330768 h 346374"/>
                <a:gd name="connsiteX8" fmla="*/ 168479 w 1124706"/>
                <a:gd name="connsiteY8" fmla="*/ 325419 h 346374"/>
                <a:gd name="connsiteX9" fmla="*/ 0 w 1124706"/>
                <a:gd name="connsiteY9" fmla="*/ 170437 h 346374"/>
                <a:gd name="connsiteX10" fmla="*/ 15061 w 1124706"/>
                <a:gd name="connsiteY10" fmla="*/ 172032 h 346374"/>
                <a:gd name="connsiteX0" fmla="*/ 15061 w 1124706"/>
                <a:gd name="connsiteY0" fmla="*/ 173249 h 347591"/>
                <a:gd name="connsiteX1" fmla="*/ 168018 w 1124706"/>
                <a:gd name="connsiteY1" fmla="*/ 3637 h 347591"/>
                <a:gd name="connsiteX2" fmla="*/ 568472 w 1124706"/>
                <a:gd name="connsiteY2" fmla="*/ 65044 h 347591"/>
                <a:gd name="connsiteX3" fmla="*/ 956688 w 1124706"/>
                <a:gd name="connsiteY3" fmla="*/ 3637 h 347591"/>
                <a:gd name="connsiteX4" fmla="*/ 1124706 w 1124706"/>
                <a:gd name="connsiteY4" fmla="*/ 171655 h 347591"/>
                <a:gd name="connsiteX5" fmla="*/ 1124705 w 1124706"/>
                <a:gd name="connsiteY5" fmla="*/ 171655 h 347591"/>
                <a:gd name="connsiteX6" fmla="*/ 956687 w 1124706"/>
                <a:gd name="connsiteY6" fmla="*/ 339673 h 347591"/>
                <a:gd name="connsiteX7" fmla="*/ 555257 w 1124706"/>
                <a:gd name="connsiteY7" fmla="*/ 331985 h 347591"/>
                <a:gd name="connsiteX8" fmla="*/ 168479 w 1124706"/>
                <a:gd name="connsiteY8" fmla="*/ 326636 h 347591"/>
                <a:gd name="connsiteX9" fmla="*/ 0 w 1124706"/>
                <a:gd name="connsiteY9" fmla="*/ 171654 h 347591"/>
                <a:gd name="connsiteX10" fmla="*/ 15061 w 1124706"/>
                <a:gd name="connsiteY10" fmla="*/ 173249 h 347591"/>
                <a:gd name="connsiteX0" fmla="*/ 21284 w 1124706"/>
                <a:gd name="connsiteY0" fmla="*/ 136898 h 367010"/>
                <a:gd name="connsiteX1" fmla="*/ 168018 w 1124706"/>
                <a:gd name="connsiteY1" fmla="*/ 23056 h 367010"/>
                <a:gd name="connsiteX2" fmla="*/ 568472 w 1124706"/>
                <a:gd name="connsiteY2" fmla="*/ 84463 h 367010"/>
                <a:gd name="connsiteX3" fmla="*/ 956688 w 1124706"/>
                <a:gd name="connsiteY3" fmla="*/ 23056 h 367010"/>
                <a:gd name="connsiteX4" fmla="*/ 1124706 w 1124706"/>
                <a:gd name="connsiteY4" fmla="*/ 191074 h 367010"/>
                <a:gd name="connsiteX5" fmla="*/ 1124705 w 1124706"/>
                <a:gd name="connsiteY5" fmla="*/ 191074 h 367010"/>
                <a:gd name="connsiteX6" fmla="*/ 956687 w 1124706"/>
                <a:gd name="connsiteY6" fmla="*/ 359092 h 367010"/>
                <a:gd name="connsiteX7" fmla="*/ 555257 w 1124706"/>
                <a:gd name="connsiteY7" fmla="*/ 351404 h 367010"/>
                <a:gd name="connsiteX8" fmla="*/ 168479 w 1124706"/>
                <a:gd name="connsiteY8" fmla="*/ 346055 h 367010"/>
                <a:gd name="connsiteX9" fmla="*/ 0 w 1124706"/>
                <a:gd name="connsiteY9" fmla="*/ 191073 h 367010"/>
                <a:gd name="connsiteX10" fmla="*/ 21284 w 1124706"/>
                <a:gd name="connsiteY10" fmla="*/ 136898 h 367010"/>
                <a:gd name="connsiteX0" fmla="*/ 21709 w 1125131"/>
                <a:gd name="connsiteY0" fmla="*/ 136898 h 367010"/>
                <a:gd name="connsiteX1" fmla="*/ 168443 w 1125131"/>
                <a:gd name="connsiteY1" fmla="*/ 23056 h 367010"/>
                <a:gd name="connsiteX2" fmla="*/ 568897 w 1125131"/>
                <a:gd name="connsiteY2" fmla="*/ 84463 h 367010"/>
                <a:gd name="connsiteX3" fmla="*/ 957113 w 1125131"/>
                <a:gd name="connsiteY3" fmla="*/ 23056 h 367010"/>
                <a:gd name="connsiteX4" fmla="*/ 1125131 w 1125131"/>
                <a:gd name="connsiteY4" fmla="*/ 191074 h 367010"/>
                <a:gd name="connsiteX5" fmla="*/ 1125130 w 1125131"/>
                <a:gd name="connsiteY5" fmla="*/ 191074 h 367010"/>
                <a:gd name="connsiteX6" fmla="*/ 957112 w 1125131"/>
                <a:gd name="connsiteY6" fmla="*/ 359092 h 367010"/>
                <a:gd name="connsiteX7" fmla="*/ 555682 w 1125131"/>
                <a:gd name="connsiteY7" fmla="*/ 351404 h 367010"/>
                <a:gd name="connsiteX8" fmla="*/ 168904 w 1125131"/>
                <a:gd name="connsiteY8" fmla="*/ 346055 h 367010"/>
                <a:gd name="connsiteX9" fmla="*/ 425 w 1125131"/>
                <a:gd name="connsiteY9" fmla="*/ 191073 h 367010"/>
                <a:gd name="connsiteX10" fmla="*/ 21709 w 1125131"/>
                <a:gd name="connsiteY10" fmla="*/ 136898 h 367010"/>
                <a:gd name="connsiteX0" fmla="*/ 39479 w 1130973"/>
                <a:gd name="connsiteY0" fmla="*/ 99281 h 426267"/>
                <a:gd name="connsiteX1" fmla="*/ 174285 w 1130973"/>
                <a:gd name="connsiteY1" fmla="*/ 82313 h 426267"/>
                <a:gd name="connsiteX2" fmla="*/ 574739 w 1130973"/>
                <a:gd name="connsiteY2" fmla="*/ 143720 h 426267"/>
                <a:gd name="connsiteX3" fmla="*/ 962955 w 1130973"/>
                <a:gd name="connsiteY3" fmla="*/ 82313 h 426267"/>
                <a:gd name="connsiteX4" fmla="*/ 1130973 w 1130973"/>
                <a:gd name="connsiteY4" fmla="*/ 250331 h 426267"/>
                <a:gd name="connsiteX5" fmla="*/ 1130972 w 1130973"/>
                <a:gd name="connsiteY5" fmla="*/ 250331 h 426267"/>
                <a:gd name="connsiteX6" fmla="*/ 962954 w 1130973"/>
                <a:gd name="connsiteY6" fmla="*/ 418349 h 426267"/>
                <a:gd name="connsiteX7" fmla="*/ 561524 w 1130973"/>
                <a:gd name="connsiteY7" fmla="*/ 410661 h 426267"/>
                <a:gd name="connsiteX8" fmla="*/ 174746 w 1130973"/>
                <a:gd name="connsiteY8" fmla="*/ 405312 h 426267"/>
                <a:gd name="connsiteX9" fmla="*/ 6267 w 1130973"/>
                <a:gd name="connsiteY9" fmla="*/ 250330 h 426267"/>
                <a:gd name="connsiteX10" fmla="*/ 39479 w 1130973"/>
                <a:gd name="connsiteY10" fmla="*/ 99281 h 426267"/>
                <a:gd name="connsiteX0" fmla="*/ 39479 w 1130973"/>
                <a:gd name="connsiteY0" fmla="*/ 30271 h 357257"/>
                <a:gd name="connsiteX1" fmla="*/ 174285 w 1130973"/>
                <a:gd name="connsiteY1" fmla="*/ 13303 h 357257"/>
                <a:gd name="connsiteX2" fmla="*/ 574739 w 1130973"/>
                <a:gd name="connsiteY2" fmla="*/ 74710 h 357257"/>
                <a:gd name="connsiteX3" fmla="*/ 962955 w 1130973"/>
                <a:gd name="connsiteY3" fmla="*/ 13303 h 357257"/>
                <a:gd name="connsiteX4" fmla="*/ 1130973 w 1130973"/>
                <a:gd name="connsiteY4" fmla="*/ 181321 h 357257"/>
                <a:gd name="connsiteX5" fmla="*/ 1130972 w 1130973"/>
                <a:gd name="connsiteY5" fmla="*/ 181321 h 357257"/>
                <a:gd name="connsiteX6" fmla="*/ 962954 w 1130973"/>
                <a:gd name="connsiteY6" fmla="*/ 349339 h 357257"/>
                <a:gd name="connsiteX7" fmla="*/ 561524 w 1130973"/>
                <a:gd name="connsiteY7" fmla="*/ 341651 h 357257"/>
                <a:gd name="connsiteX8" fmla="*/ 174746 w 1130973"/>
                <a:gd name="connsiteY8" fmla="*/ 336302 h 357257"/>
                <a:gd name="connsiteX9" fmla="*/ 6267 w 1130973"/>
                <a:gd name="connsiteY9" fmla="*/ 181320 h 357257"/>
                <a:gd name="connsiteX10" fmla="*/ 39479 w 1130973"/>
                <a:gd name="connsiteY10" fmla="*/ 30271 h 357257"/>
                <a:gd name="connsiteX0" fmla="*/ 42318 w 1133812"/>
                <a:gd name="connsiteY0" fmla="*/ 25600 h 352586"/>
                <a:gd name="connsiteX1" fmla="*/ 177124 w 1133812"/>
                <a:gd name="connsiteY1" fmla="*/ 8632 h 352586"/>
                <a:gd name="connsiteX2" fmla="*/ 577578 w 1133812"/>
                <a:gd name="connsiteY2" fmla="*/ 70039 h 352586"/>
                <a:gd name="connsiteX3" fmla="*/ 965794 w 1133812"/>
                <a:gd name="connsiteY3" fmla="*/ 8632 h 352586"/>
                <a:gd name="connsiteX4" fmla="*/ 1133812 w 1133812"/>
                <a:gd name="connsiteY4" fmla="*/ 176650 h 352586"/>
                <a:gd name="connsiteX5" fmla="*/ 1133811 w 1133812"/>
                <a:gd name="connsiteY5" fmla="*/ 176650 h 352586"/>
                <a:gd name="connsiteX6" fmla="*/ 965793 w 1133812"/>
                <a:gd name="connsiteY6" fmla="*/ 344668 h 352586"/>
                <a:gd name="connsiteX7" fmla="*/ 564363 w 1133812"/>
                <a:gd name="connsiteY7" fmla="*/ 336980 h 352586"/>
                <a:gd name="connsiteX8" fmla="*/ 177585 w 1133812"/>
                <a:gd name="connsiteY8" fmla="*/ 331631 h 352586"/>
                <a:gd name="connsiteX9" fmla="*/ 9106 w 1133812"/>
                <a:gd name="connsiteY9" fmla="*/ 176649 h 352586"/>
                <a:gd name="connsiteX10" fmla="*/ 42318 w 1133812"/>
                <a:gd name="connsiteY10" fmla="*/ 25600 h 352586"/>
                <a:gd name="connsiteX0" fmla="*/ 44862 w 1136356"/>
                <a:gd name="connsiteY0" fmla="*/ 19681 h 346667"/>
                <a:gd name="connsiteX1" fmla="*/ 287959 w 1136356"/>
                <a:gd name="connsiteY1" fmla="*/ 26447 h 346667"/>
                <a:gd name="connsiteX2" fmla="*/ 580122 w 1136356"/>
                <a:gd name="connsiteY2" fmla="*/ 64120 h 346667"/>
                <a:gd name="connsiteX3" fmla="*/ 968338 w 1136356"/>
                <a:gd name="connsiteY3" fmla="*/ 2713 h 346667"/>
                <a:gd name="connsiteX4" fmla="*/ 1136356 w 1136356"/>
                <a:gd name="connsiteY4" fmla="*/ 170731 h 346667"/>
                <a:gd name="connsiteX5" fmla="*/ 1136355 w 1136356"/>
                <a:gd name="connsiteY5" fmla="*/ 170731 h 346667"/>
                <a:gd name="connsiteX6" fmla="*/ 968337 w 1136356"/>
                <a:gd name="connsiteY6" fmla="*/ 338749 h 346667"/>
                <a:gd name="connsiteX7" fmla="*/ 566907 w 1136356"/>
                <a:gd name="connsiteY7" fmla="*/ 331061 h 346667"/>
                <a:gd name="connsiteX8" fmla="*/ 180129 w 1136356"/>
                <a:gd name="connsiteY8" fmla="*/ 325712 h 346667"/>
                <a:gd name="connsiteX9" fmla="*/ 11650 w 1136356"/>
                <a:gd name="connsiteY9" fmla="*/ 170730 h 346667"/>
                <a:gd name="connsiteX10" fmla="*/ 44862 w 1136356"/>
                <a:gd name="connsiteY10" fmla="*/ 19681 h 346667"/>
                <a:gd name="connsiteX0" fmla="*/ 85218 w 1127151"/>
                <a:gd name="connsiteY0" fmla="*/ 5488 h 371387"/>
                <a:gd name="connsiteX1" fmla="*/ 278754 w 1127151"/>
                <a:gd name="connsiteY1" fmla="*/ 51167 h 371387"/>
                <a:gd name="connsiteX2" fmla="*/ 570917 w 1127151"/>
                <a:gd name="connsiteY2" fmla="*/ 88840 h 371387"/>
                <a:gd name="connsiteX3" fmla="*/ 959133 w 1127151"/>
                <a:gd name="connsiteY3" fmla="*/ 27433 h 371387"/>
                <a:gd name="connsiteX4" fmla="*/ 1127151 w 1127151"/>
                <a:gd name="connsiteY4" fmla="*/ 195451 h 371387"/>
                <a:gd name="connsiteX5" fmla="*/ 1127150 w 1127151"/>
                <a:gd name="connsiteY5" fmla="*/ 195451 h 371387"/>
                <a:gd name="connsiteX6" fmla="*/ 959132 w 1127151"/>
                <a:gd name="connsiteY6" fmla="*/ 363469 h 371387"/>
                <a:gd name="connsiteX7" fmla="*/ 557702 w 1127151"/>
                <a:gd name="connsiteY7" fmla="*/ 355781 h 371387"/>
                <a:gd name="connsiteX8" fmla="*/ 170924 w 1127151"/>
                <a:gd name="connsiteY8" fmla="*/ 350432 h 371387"/>
                <a:gd name="connsiteX9" fmla="*/ 2445 w 1127151"/>
                <a:gd name="connsiteY9" fmla="*/ 195450 h 371387"/>
                <a:gd name="connsiteX10" fmla="*/ 85218 w 1127151"/>
                <a:gd name="connsiteY10" fmla="*/ 5488 h 371387"/>
                <a:gd name="connsiteX0" fmla="*/ 86332 w 1128265"/>
                <a:gd name="connsiteY0" fmla="*/ 732 h 366631"/>
                <a:gd name="connsiteX1" fmla="*/ 279868 w 1128265"/>
                <a:gd name="connsiteY1" fmla="*/ 46411 h 366631"/>
                <a:gd name="connsiteX2" fmla="*/ 572031 w 1128265"/>
                <a:gd name="connsiteY2" fmla="*/ 84084 h 366631"/>
                <a:gd name="connsiteX3" fmla="*/ 960247 w 1128265"/>
                <a:gd name="connsiteY3" fmla="*/ 22677 h 366631"/>
                <a:gd name="connsiteX4" fmla="*/ 1128265 w 1128265"/>
                <a:gd name="connsiteY4" fmla="*/ 190695 h 366631"/>
                <a:gd name="connsiteX5" fmla="*/ 1128264 w 1128265"/>
                <a:gd name="connsiteY5" fmla="*/ 190695 h 366631"/>
                <a:gd name="connsiteX6" fmla="*/ 960246 w 1128265"/>
                <a:gd name="connsiteY6" fmla="*/ 358713 h 366631"/>
                <a:gd name="connsiteX7" fmla="*/ 558816 w 1128265"/>
                <a:gd name="connsiteY7" fmla="*/ 351025 h 366631"/>
                <a:gd name="connsiteX8" fmla="*/ 172038 w 1128265"/>
                <a:gd name="connsiteY8" fmla="*/ 345676 h 366631"/>
                <a:gd name="connsiteX9" fmla="*/ 3559 w 1128265"/>
                <a:gd name="connsiteY9" fmla="*/ 190694 h 366631"/>
                <a:gd name="connsiteX10" fmla="*/ 86332 w 1128265"/>
                <a:gd name="connsiteY10" fmla="*/ 732 h 366631"/>
                <a:gd name="connsiteX0" fmla="*/ 96120 w 1127046"/>
                <a:gd name="connsiteY0" fmla="*/ 452 h 397081"/>
                <a:gd name="connsiteX1" fmla="*/ 278649 w 1127046"/>
                <a:gd name="connsiteY1" fmla="*/ 76861 h 397081"/>
                <a:gd name="connsiteX2" fmla="*/ 570812 w 1127046"/>
                <a:gd name="connsiteY2" fmla="*/ 114534 h 397081"/>
                <a:gd name="connsiteX3" fmla="*/ 959028 w 1127046"/>
                <a:gd name="connsiteY3" fmla="*/ 53127 h 397081"/>
                <a:gd name="connsiteX4" fmla="*/ 1127046 w 1127046"/>
                <a:gd name="connsiteY4" fmla="*/ 221145 h 397081"/>
                <a:gd name="connsiteX5" fmla="*/ 1127045 w 1127046"/>
                <a:gd name="connsiteY5" fmla="*/ 221145 h 397081"/>
                <a:gd name="connsiteX6" fmla="*/ 959027 w 1127046"/>
                <a:gd name="connsiteY6" fmla="*/ 389163 h 397081"/>
                <a:gd name="connsiteX7" fmla="*/ 557597 w 1127046"/>
                <a:gd name="connsiteY7" fmla="*/ 381475 h 397081"/>
                <a:gd name="connsiteX8" fmla="*/ 170819 w 1127046"/>
                <a:gd name="connsiteY8" fmla="*/ 376126 h 397081"/>
                <a:gd name="connsiteX9" fmla="*/ 2340 w 1127046"/>
                <a:gd name="connsiteY9" fmla="*/ 221144 h 397081"/>
                <a:gd name="connsiteX10" fmla="*/ 96120 w 1127046"/>
                <a:gd name="connsiteY10" fmla="*/ 452 h 397081"/>
                <a:gd name="connsiteX0" fmla="*/ 95446 w 1126372"/>
                <a:gd name="connsiteY0" fmla="*/ 4148 h 400777"/>
                <a:gd name="connsiteX1" fmla="*/ 279473 w 1126372"/>
                <a:gd name="connsiteY1" fmla="*/ 78264 h 400777"/>
                <a:gd name="connsiteX2" fmla="*/ 570138 w 1126372"/>
                <a:gd name="connsiteY2" fmla="*/ 118230 h 400777"/>
                <a:gd name="connsiteX3" fmla="*/ 958354 w 1126372"/>
                <a:gd name="connsiteY3" fmla="*/ 56823 h 400777"/>
                <a:gd name="connsiteX4" fmla="*/ 1126372 w 1126372"/>
                <a:gd name="connsiteY4" fmla="*/ 224841 h 400777"/>
                <a:gd name="connsiteX5" fmla="*/ 1126371 w 1126372"/>
                <a:gd name="connsiteY5" fmla="*/ 224841 h 400777"/>
                <a:gd name="connsiteX6" fmla="*/ 958353 w 1126372"/>
                <a:gd name="connsiteY6" fmla="*/ 392859 h 400777"/>
                <a:gd name="connsiteX7" fmla="*/ 556923 w 1126372"/>
                <a:gd name="connsiteY7" fmla="*/ 385171 h 400777"/>
                <a:gd name="connsiteX8" fmla="*/ 170145 w 1126372"/>
                <a:gd name="connsiteY8" fmla="*/ 379822 h 400777"/>
                <a:gd name="connsiteX9" fmla="*/ 1666 w 1126372"/>
                <a:gd name="connsiteY9" fmla="*/ 224840 h 400777"/>
                <a:gd name="connsiteX10" fmla="*/ 95446 w 1126372"/>
                <a:gd name="connsiteY10" fmla="*/ 4148 h 400777"/>
                <a:gd name="connsiteX0" fmla="*/ 95446 w 1126372"/>
                <a:gd name="connsiteY0" fmla="*/ 4148 h 400777"/>
                <a:gd name="connsiteX1" fmla="*/ 279473 w 1126372"/>
                <a:gd name="connsiteY1" fmla="*/ 78264 h 400777"/>
                <a:gd name="connsiteX2" fmla="*/ 570138 w 1126372"/>
                <a:gd name="connsiteY2" fmla="*/ 118230 h 400777"/>
                <a:gd name="connsiteX3" fmla="*/ 958354 w 1126372"/>
                <a:gd name="connsiteY3" fmla="*/ 56823 h 400777"/>
                <a:gd name="connsiteX4" fmla="*/ 1126372 w 1126372"/>
                <a:gd name="connsiteY4" fmla="*/ 224841 h 400777"/>
                <a:gd name="connsiteX5" fmla="*/ 1126371 w 1126372"/>
                <a:gd name="connsiteY5" fmla="*/ 224841 h 400777"/>
                <a:gd name="connsiteX6" fmla="*/ 958353 w 1126372"/>
                <a:gd name="connsiteY6" fmla="*/ 392859 h 400777"/>
                <a:gd name="connsiteX7" fmla="*/ 556923 w 1126372"/>
                <a:gd name="connsiteY7" fmla="*/ 385171 h 400777"/>
                <a:gd name="connsiteX8" fmla="*/ 170145 w 1126372"/>
                <a:gd name="connsiteY8" fmla="*/ 379822 h 400777"/>
                <a:gd name="connsiteX9" fmla="*/ 1666 w 1126372"/>
                <a:gd name="connsiteY9" fmla="*/ 224840 h 400777"/>
                <a:gd name="connsiteX10" fmla="*/ 95446 w 1126372"/>
                <a:gd name="connsiteY10" fmla="*/ 4148 h 400777"/>
                <a:gd name="connsiteX0" fmla="*/ 95446 w 1126372"/>
                <a:gd name="connsiteY0" fmla="*/ 5042 h 401671"/>
                <a:gd name="connsiteX1" fmla="*/ 279473 w 1126372"/>
                <a:gd name="connsiteY1" fmla="*/ 79158 h 401671"/>
                <a:gd name="connsiteX2" fmla="*/ 570138 w 1126372"/>
                <a:gd name="connsiteY2" fmla="*/ 119124 h 401671"/>
                <a:gd name="connsiteX3" fmla="*/ 958354 w 1126372"/>
                <a:gd name="connsiteY3" fmla="*/ 57717 h 401671"/>
                <a:gd name="connsiteX4" fmla="*/ 1126372 w 1126372"/>
                <a:gd name="connsiteY4" fmla="*/ 225735 h 401671"/>
                <a:gd name="connsiteX5" fmla="*/ 1126371 w 1126372"/>
                <a:gd name="connsiteY5" fmla="*/ 225735 h 401671"/>
                <a:gd name="connsiteX6" fmla="*/ 958353 w 1126372"/>
                <a:gd name="connsiteY6" fmla="*/ 393753 h 401671"/>
                <a:gd name="connsiteX7" fmla="*/ 556923 w 1126372"/>
                <a:gd name="connsiteY7" fmla="*/ 386065 h 401671"/>
                <a:gd name="connsiteX8" fmla="*/ 170145 w 1126372"/>
                <a:gd name="connsiteY8" fmla="*/ 380716 h 401671"/>
                <a:gd name="connsiteX9" fmla="*/ 1666 w 1126372"/>
                <a:gd name="connsiteY9" fmla="*/ 225734 h 401671"/>
                <a:gd name="connsiteX10" fmla="*/ 95446 w 1126372"/>
                <a:gd name="connsiteY10" fmla="*/ 5042 h 401671"/>
                <a:gd name="connsiteX0" fmla="*/ 91948 w 1122874"/>
                <a:gd name="connsiteY0" fmla="*/ 2143 h 398772"/>
                <a:gd name="connsiteX1" fmla="*/ 275975 w 1122874"/>
                <a:gd name="connsiteY1" fmla="*/ 76259 h 398772"/>
                <a:gd name="connsiteX2" fmla="*/ 566640 w 1122874"/>
                <a:gd name="connsiteY2" fmla="*/ 116225 h 398772"/>
                <a:gd name="connsiteX3" fmla="*/ 954856 w 1122874"/>
                <a:gd name="connsiteY3" fmla="*/ 54818 h 398772"/>
                <a:gd name="connsiteX4" fmla="*/ 1122874 w 1122874"/>
                <a:gd name="connsiteY4" fmla="*/ 222836 h 398772"/>
                <a:gd name="connsiteX5" fmla="*/ 1122873 w 1122874"/>
                <a:gd name="connsiteY5" fmla="*/ 222836 h 398772"/>
                <a:gd name="connsiteX6" fmla="*/ 954855 w 1122874"/>
                <a:gd name="connsiteY6" fmla="*/ 390854 h 398772"/>
                <a:gd name="connsiteX7" fmla="*/ 553425 w 1122874"/>
                <a:gd name="connsiteY7" fmla="*/ 383166 h 398772"/>
                <a:gd name="connsiteX8" fmla="*/ 166647 w 1122874"/>
                <a:gd name="connsiteY8" fmla="*/ 377817 h 398772"/>
                <a:gd name="connsiteX9" fmla="*/ 1739 w 1122874"/>
                <a:gd name="connsiteY9" fmla="*/ 161877 h 398772"/>
                <a:gd name="connsiteX10" fmla="*/ 91948 w 1122874"/>
                <a:gd name="connsiteY10" fmla="*/ 2143 h 398772"/>
                <a:gd name="connsiteX0" fmla="*/ 91948 w 1122874"/>
                <a:gd name="connsiteY0" fmla="*/ 2143 h 398772"/>
                <a:gd name="connsiteX1" fmla="*/ 275975 w 1122874"/>
                <a:gd name="connsiteY1" fmla="*/ 76259 h 398772"/>
                <a:gd name="connsiteX2" fmla="*/ 566640 w 1122874"/>
                <a:gd name="connsiteY2" fmla="*/ 116225 h 398772"/>
                <a:gd name="connsiteX3" fmla="*/ 954856 w 1122874"/>
                <a:gd name="connsiteY3" fmla="*/ 54818 h 398772"/>
                <a:gd name="connsiteX4" fmla="*/ 1122874 w 1122874"/>
                <a:gd name="connsiteY4" fmla="*/ 222836 h 398772"/>
                <a:gd name="connsiteX5" fmla="*/ 1122873 w 1122874"/>
                <a:gd name="connsiteY5" fmla="*/ 222836 h 398772"/>
                <a:gd name="connsiteX6" fmla="*/ 954855 w 1122874"/>
                <a:gd name="connsiteY6" fmla="*/ 390854 h 398772"/>
                <a:gd name="connsiteX7" fmla="*/ 553425 w 1122874"/>
                <a:gd name="connsiteY7" fmla="*/ 383166 h 398772"/>
                <a:gd name="connsiteX8" fmla="*/ 166647 w 1122874"/>
                <a:gd name="connsiteY8" fmla="*/ 377817 h 398772"/>
                <a:gd name="connsiteX9" fmla="*/ 1739 w 1122874"/>
                <a:gd name="connsiteY9" fmla="*/ 161877 h 398772"/>
                <a:gd name="connsiteX10" fmla="*/ 91948 w 1122874"/>
                <a:gd name="connsiteY10" fmla="*/ 2143 h 398772"/>
                <a:gd name="connsiteX0" fmla="*/ 90402 w 1121328"/>
                <a:gd name="connsiteY0" fmla="*/ 2143 h 398772"/>
                <a:gd name="connsiteX1" fmla="*/ 274429 w 1121328"/>
                <a:gd name="connsiteY1" fmla="*/ 76259 h 398772"/>
                <a:gd name="connsiteX2" fmla="*/ 565094 w 1121328"/>
                <a:gd name="connsiteY2" fmla="*/ 116225 h 398772"/>
                <a:gd name="connsiteX3" fmla="*/ 953310 w 1121328"/>
                <a:gd name="connsiteY3" fmla="*/ 54818 h 398772"/>
                <a:gd name="connsiteX4" fmla="*/ 1121328 w 1121328"/>
                <a:gd name="connsiteY4" fmla="*/ 222836 h 398772"/>
                <a:gd name="connsiteX5" fmla="*/ 1121327 w 1121328"/>
                <a:gd name="connsiteY5" fmla="*/ 222836 h 398772"/>
                <a:gd name="connsiteX6" fmla="*/ 953309 w 1121328"/>
                <a:gd name="connsiteY6" fmla="*/ 390854 h 398772"/>
                <a:gd name="connsiteX7" fmla="*/ 551879 w 1121328"/>
                <a:gd name="connsiteY7" fmla="*/ 383166 h 398772"/>
                <a:gd name="connsiteX8" fmla="*/ 165101 w 1121328"/>
                <a:gd name="connsiteY8" fmla="*/ 377817 h 398772"/>
                <a:gd name="connsiteX9" fmla="*/ 193 w 1121328"/>
                <a:gd name="connsiteY9" fmla="*/ 161877 h 398772"/>
                <a:gd name="connsiteX10" fmla="*/ 90402 w 1121328"/>
                <a:gd name="connsiteY10" fmla="*/ 2143 h 398772"/>
                <a:gd name="connsiteX0" fmla="*/ 90402 w 1121328"/>
                <a:gd name="connsiteY0" fmla="*/ 2678 h 399307"/>
                <a:gd name="connsiteX1" fmla="*/ 274429 w 1121328"/>
                <a:gd name="connsiteY1" fmla="*/ 76794 h 399307"/>
                <a:gd name="connsiteX2" fmla="*/ 565094 w 1121328"/>
                <a:gd name="connsiteY2" fmla="*/ 116760 h 399307"/>
                <a:gd name="connsiteX3" fmla="*/ 864498 w 1121328"/>
                <a:gd name="connsiteY3" fmla="*/ 1787 h 399307"/>
                <a:gd name="connsiteX4" fmla="*/ 1121328 w 1121328"/>
                <a:gd name="connsiteY4" fmla="*/ 223371 h 399307"/>
                <a:gd name="connsiteX5" fmla="*/ 1121327 w 1121328"/>
                <a:gd name="connsiteY5" fmla="*/ 223371 h 399307"/>
                <a:gd name="connsiteX6" fmla="*/ 953309 w 1121328"/>
                <a:gd name="connsiteY6" fmla="*/ 391389 h 399307"/>
                <a:gd name="connsiteX7" fmla="*/ 551879 w 1121328"/>
                <a:gd name="connsiteY7" fmla="*/ 383701 h 399307"/>
                <a:gd name="connsiteX8" fmla="*/ 165101 w 1121328"/>
                <a:gd name="connsiteY8" fmla="*/ 378352 h 399307"/>
                <a:gd name="connsiteX9" fmla="*/ 193 w 1121328"/>
                <a:gd name="connsiteY9" fmla="*/ 162412 h 399307"/>
                <a:gd name="connsiteX10" fmla="*/ 90402 w 1121328"/>
                <a:gd name="connsiteY10" fmla="*/ 2678 h 399307"/>
                <a:gd name="connsiteX0" fmla="*/ 90402 w 1121328"/>
                <a:gd name="connsiteY0" fmla="*/ 2678 h 399307"/>
                <a:gd name="connsiteX1" fmla="*/ 274429 w 1121328"/>
                <a:gd name="connsiteY1" fmla="*/ 76794 h 399307"/>
                <a:gd name="connsiteX2" fmla="*/ 565094 w 1121328"/>
                <a:gd name="connsiteY2" fmla="*/ 116760 h 399307"/>
                <a:gd name="connsiteX3" fmla="*/ 864498 w 1121328"/>
                <a:gd name="connsiteY3" fmla="*/ 1787 h 399307"/>
                <a:gd name="connsiteX4" fmla="*/ 1121328 w 1121328"/>
                <a:gd name="connsiteY4" fmla="*/ 223371 h 399307"/>
                <a:gd name="connsiteX5" fmla="*/ 1091529 w 1121328"/>
                <a:gd name="connsiteY5" fmla="*/ 144157 h 399307"/>
                <a:gd name="connsiteX6" fmla="*/ 953309 w 1121328"/>
                <a:gd name="connsiteY6" fmla="*/ 391389 h 399307"/>
                <a:gd name="connsiteX7" fmla="*/ 551879 w 1121328"/>
                <a:gd name="connsiteY7" fmla="*/ 383701 h 399307"/>
                <a:gd name="connsiteX8" fmla="*/ 165101 w 1121328"/>
                <a:gd name="connsiteY8" fmla="*/ 378352 h 399307"/>
                <a:gd name="connsiteX9" fmla="*/ 193 w 1121328"/>
                <a:gd name="connsiteY9" fmla="*/ 162412 h 399307"/>
                <a:gd name="connsiteX10" fmla="*/ 90402 w 1121328"/>
                <a:gd name="connsiteY10" fmla="*/ 2678 h 399307"/>
                <a:gd name="connsiteX0" fmla="*/ 90402 w 1121328"/>
                <a:gd name="connsiteY0" fmla="*/ 2678 h 399307"/>
                <a:gd name="connsiteX1" fmla="*/ 274429 w 1121328"/>
                <a:gd name="connsiteY1" fmla="*/ 76794 h 399307"/>
                <a:gd name="connsiteX2" fmla="*/ 565094 w 1121328"/>
                <a:gd name="connsiteY2" fmla="*/ 116760 h 399307"/>
                <a:gd name="connsiteX3" fmla="*/ 864498 w 1121328"/>
                <a:gd name="connsiteY3" fmla="*/ 1787 h 399307"/>
                <a:gd name="connsiteX4" fmla="*/ 1121328 w 1121328"/>
                <a:gd name="connsiteY4" fmla="*/ 223371 h 399307"/>
                <a:gd name="connsiteX5" fmla="*/ 1091529 w 1121328"/>
                <a:gd name="connsiteY5" fmla="*/ 144157 h 399307"/>
                <a:gd name="connsiteX6" fmla="*/ 953309 w 1121328"/>
                <a:gd name="connsiteY6" fmla="*/ 391389 h 399307"/>
                <a:gd name="connsiteX7" fmla="*/ 551879 w 1121328"/>
                <a:gd name="connsiteY7" fmla="*/ 383701 h 399307"/>
                <a:gd name="connsiteX8" fmla="*/ 165101 w 1121328"/>
                <a:gd name="connsiteY8" fmla="*/ 378352 h 399307"/>
                <a:gd name="connsiteX9" fmla="*/ 193 w 1121328"/>
                <a:gd name="connsiteY9" fmla="*/ 162412 h 399307"/>
                <a:gd name="connsiteX10" fmla="*/ 90402 w 1121328"/>
                <a:gd name="connsiteY10" fmla="*/ 2678 h 399307"/>
                <a:gd name="connsiteX0" fmla="*/ 90402 w 1091529"/>
                <a:gd name="connsiteY0" fmla="*/ 2678 h 399307"/>
                <a:gd name="connsiteX1" fmla="*/ 274429 w 1091529"/>
                <a:gd name="connsiteY1" fmla="*/ 76794 h 399307"/>
                <a:gd name="connsiteX2" fmla="*/ 565094 w 1091529"/>
                <a:gd name="connsiteY2" fmla="*/ 116760 h 399307"/>
                <a:gd name="connsiteX3" fmla="*/ 864498 w 1091529"/>
                <a:gd name="connsiteY3" fmla="*/ 1787 h 399307"/>
                <a:gd name="connsiteX4" fmla="*/ 1091529 w 1091529"/>
                <a:gd name="connsiteY4" fmla="*/ 144157 h 399307"/>
                <a:gd name="connsiteX5" fmla="*/ 953309 w 1091529"/>
                <a:gd name="connsiteY5" fmla="*/ 391389 h 399307"/>
                <a:gd name="connsiteX6" fmla="*/ 551879 w 1091529"/>
                <a:gd name="connsiteY6" fmla="*/ 383701 h 399307"/>
                <a:gd name="connsiteX7" fmla="*/ 165101 w 1091529"/>
                <a:gd name="connsiteY7" fmla="*/ 378352 h 399307"/>
                <a:gd name="connsiteX8" fmla="*/ 193 w 1091529"/>
                <a:gd name="connsiteY8" fmla="*/ 162412 h 399307"/>
                <a:gd name="connsiteX9" fmla="*/ 90402 w 1091529"/>
                <a:gd name="connsiteY9" fmla="*/ 2678 h 399307"/>
                <a:gd name="connsiteX0" fmla="*/ 90402 w 1073549"/>
                <a:gd name="connsiteY0" fmla="*/ 2678 h 399307"/>
                <a:gd name="connsiteX1" fmla="*/ 274429 w 1073549"/>
                <a:gd name="connsiteY1" fmla="*/ 76794 h 399307"/>
                <a:gd name="connsiteX2" fmla="*/ 565094 w 1073549"/>
                <a:gd name="connsiteY2" fmla="*/ 116760 h 399307"/>
                <a:gd name="connsiteX3" fmla="*/ 864498 w 1073549"/>
                <a:gd name="connsiteY3" fmla="*/ 1787 h 399307"/>
                <a:gd name="connsiteX4" fmla="*/ 1073549 w 1073549"/>
                <a:gd name="connsiteY4" fmla="*/ 171694 h 399307"/>
                <a:gd name="connsiteX5" fmla="*/ 953309 w 1073549"/>
                <a:gd name="connsiteY5" fmla="*/ 391389 h 399307"/>
                <a:gd name="connsiteX6" fmla="*/ 551879 w 1073549"/>
                <a:gd name="connsiteY6" fmla="*/ 383701 h 399307"/>
                <a:gd name="connsiteX7" fmla="*/ 165101 w 1073549"/>
                <a:gd name="connsiteY7" fmla="*/ 378352 h 399307"/>
                <a:gd name="connsiteX8" fmla="*/ 193 w 1073549"/>
                <a:gd name="connsiteY8" fmla="*/ 162412 h 399307"/>
                <a:gd name="connsiteX9" fmla="*/ 90402 w 1073549"/>
                <a:gd name="connsiteY9" fmla="*/ 2678 h 399307"/>
                <a:gd name="connsiteX0" fmla="*/ 90402 w 1073831"/>
                <a:gd name="connsiteY0" fmla="*/ 2678 h 396606"/>
                <a:gd name="connsiteX1" fmla="*/ 274429 w 1073831"/>
                <a:gd name="connsiteY1" fmla="*/ 76794 h 396606"/>
                <a:gd name="connsiteX2" fmla="*/ 565094 w 1073831"/>
                <a:gd name="connsiteY2" fmla="*/ 116760 h 396606"/>
                <a:gd name="connsiteX3" fmla="*/ 864498 w 1073831"/>
                <a:gd name="connsiteY3" fmla="*/ 1787 h 396606"/>
                <a:gd name="connsiteX4" fmla="*/ 1073549 w 1073831"/>
                <a:gd name="connsiteY4" fmla="*/ 171694 h 396606"/>
                <a:gd name="connsiteX5" fmla="*/ 990365 w 1073831"/>
                <a:gd name="connsiteY5" fmla="*/ 385499 h 396606"/>
                <a:gd name="connsiteX6" fmla="*/ 551879 w 1073831"/>
                <a:gd name="connsiteY6" fmla="*/ 383701 h 396606"/>
                <a:gd name="connsiteX7" fmla="*/ 165101 w 1073831"/>
                <a:gd name="connsiteY7" fmla="*/ 378352 h 396606"/>
                <a:gd name="connsiteX8" fmla="*/ 193 w 1073831"/>
                <a:gd name="connsiteY8" fmla="*/ 162412 h 396606"/>
                <a:gd name="connsiteX9" fmla="*/ 90402 w 1073831"/>
                <a:gd name="connsiteY9" fmla="*/ 2678 h 396606"/>
                <a:gd name="connsiteX0" fmla="*/ 90402 w 1087342"/>
                <a:gd name="connsiteY0" fmla="*/ 2678 h 396527"/>
                <a:gd name="connsiteX1" fmla="*/ 274429 w 1087342"/>
                <a:gd name="connsiteY1" fmla="*/ 76794 h 396527"/>
                <a:gd name="connsiteX2" fmla="*/ 565094 w 1087342"/>
                <a:gd name="connsiteY2" fmla="*/ 116760 h 396527"/>
                <a:gd name="connsiteX3" fmla="*/ 864498 w 1087342"/>
                <a:gd name="connsiteY3" fmla="*/ 1787 h 396527"/>
                <a:gd name="connsiteX4" fmla="*/ 1073549 w 1087342"/>
                <a:gd name="connsiteY4" fmla="*/ 171694 h 396527"/>
                <a:gd name="connsiteX5" fmla="*/ 1031399 w 1087342"/>
                <a:gd name="connsiteY5" fmla="*/ 387389 h 396527"/>
                <a:gd name="connsiteX6" fmla="*/ 551879 w 1087342"/>
                <a:gd name="connsiteY6" fmla="*/ 383701 h 396527"/>
                <a:gd name="connsiteX7" fmla="*/ 165101 w 1087342"/>
                <a:gd name="connsiteY7" fmla="*/ 378352 h 396527"/>
                <a:gd name="connsiteX8" fmla="*/ 193 w 1087342"/>
                <a:gd name="connsiteY8" fmla="*/ 162412 h 396527"/>
                <a:gd name="connsiteX9" fmla="*/ 90402 w 1087342"/>
                <a:gd name="connsiteY9" fmla="*/ 2678 h 396527"/>
                <a:gd name="connsiteX0" fmla="*/ 90402 w 1096139"/>
                <a:gd name="connsiteY0" fmla="*/ 2678 h 396527"/>
                <a:gd name="connsiteX1" fmla="*/ 274429 w 1096139"/>
                <a:gd name="connsiteY1" fmla="*/ 76794 h 396527"/>
                <a:gd name="connsiteX2" fmla="*/ 565094 w 1096139"/>
                <a:gd name="connsiteY2" fmla="*/ 116760 h 396527"/>
                <a:gd name="connsiteX3" fmla="*/ 864498 w 1096139"/>
                <a:gd name="connsiteY3" fmla="*/ 1787 h 396527"/>
                <a:gd name="connsiteX4" fmla="*/ 1089974 w 1096139"/>
                <a:gd name="connsiteY4" fmla="*/ 188154 h 396527"/>
                <a:gd name="connsiteX5" fmla="*/ 1031399 w 1096139"/>
                <a:gd name="connsiteY5" fmla="*/ 387389 h 396527"/>
                <a:gd name="connsiteX6" fmla="*/ 551879 w 1096139"/>
                <a:gd name="connsiteY6" fmla="*/ 383701 h 396527"/>
                <a:gd name="connsiteX7" fmla="*/ 165101 w 1096139"/>
                <a:gd name="connsiteY7" fmla="*/ 378352 h 396527"/>
                <a:gd name="connsiteX8" fmla="*/ 193 w 1096139"/>
                <a:gd name="connsiteY8" fmla="*/ 162412 h 396527"/>
                <a:gd name="connsiteX9" fmla="*/ 90402 w 1096139"/>
                <a:gd name="connsiteY9" fmla="*/ 2678 h 396527"/>
                <a:gd name="connsiteX0" fmla="*/ 90402 w 1102255"/>
                <a:gd name="connsiteY0" fmla="*/ 2678 h 396527"/>
                <a:gd name="connsiteX1" fmla="*/ 274429 w 1102255"/>
                <a:gd name="connsiteY1" fmla="*/ 76794 h 396527"/>
                <a:gd name="connsiteX2" fmla="*/ 565094 w 1102255"/>
                <a:gd name="connsiteY2" fmla="*/ 116760 h 396527"/>
                <a:gd name="connsiteX3" fmla="*/ 864498 w 1102255"/>
                <a:gd name="connsiteY3" fmla="*/ 1787 h 396527"/>
                <a:gd name="connsiteX4" fmla="*/ 1089974 w 1102255"/>
                <a:gd name="connsiteY4" fmla="*/ 188154 h 396527"/>
                <a:gd name="connsiteX5" fmla="*/ 1031399 w 1102255"/>
                <a:gd name="connsiteY5" fmla="*/ 387389 h 396527"/>
                <a:gd name="connsiteX6" fmla="*/ 551879 w 1102255"/>
                <a:gd name="connsiteY6" fmla="*/ 383701 h 396527"/>
                <a:gd name="connsiteX7" fmla="*/ 165101 w 1102255"/>
                <a:gd name="connsiteY7" fmla="*/ 378352 h 396527"/>
                <a:gd name="connsiteX8" fmla="*/ 193 w 1102255"/>
                <a:gd name="connsiteY8" fmla="*/ 162412 h 396527"/>
                <a:gd name="connsiteX9" fmla="*/ 90402 w 1102255"/>
                <a:gd name="connsiteY9" fmla="*/ 2678 h 396527"/>
                <a:gd name="connsiteX0" fmla="*/ 90402 w 1102255"/>
                <a:gd name="connsiteY0" fmla="*/ 2678 h 396527"/>
                <a:gd name="connsiteX1" fmla="*/ 274429 w 1102255"/>
                <a:gd name="connsiteY1" fmla="*/ 76794 h 396527"/>
                <a:gd name="connsiteX2" fmla="*/ 565094 w 1102255"/>
                <a:gd name="connsiteY2" fmla="*/ 116760 h 396527"/>
                <a:gd name="connsiteX3" fmla="*/ 864498 w 1102255"/>
                <a:gd name="connsiteY3" fmla="*/ 1787 h 396527"/>
                <a:gd name="connsiteX4" fmla="*/ 1089974 w 1102255"/>
                <a:gd name="connsiteY4" fmla="*/ 188154 h 396527"/>
                <a:gd name="connsiteX5" fmla="*/ 1031399 w 1102255"/>
                <a:gd name="connsiteY5" fmla="*/ 387389 h 396527"/>
                <a:gd name="connsiteX6" fmla="*/ 551879 w 1102255"/>
                <a:gd name="connsiteY6" fmla="*/ 383701 h 396527"/>
                <a:gd name="connsiteX7" fmla="*/ 165101 w 1102255"/>
                <a:gd name="connsiteY7" fmla="*/ 378352 h 396527"/>
                <a:gd name="connsiteX8" fmla="*/ 193 w 1102255"/>
                <a:gd name="connsiteY8" fmla="*/ 162412 h 396527"/>
                <a:gd name="connsiteX9" fmla="*/ 90402 w 1102255"/>
                <a:gd name="connsiteY9" fmla="*/ 2678 h 396527"/>
                <a:gd name="connsiteX0" fmla="*/ 90402 w 1102255"/>
                <a:gd name="connsiteY0" fmla="*/ 2678 h 396527"/>
                <a:gd name="connsiteX1" fmla="*/ 274429 w 1102255"/>
                <a:gd name="connsiteY1" fmla="*/ 76794 h 396527"/>
                <a:gd name="connsiteX2" fmla="*/ 565094 w 1102255"/>
                <a:gd name="connsiteY2" fmla="*/ 116760 h 396527"/>
                <a:gd name="connsiteX3" fmla="*/ 864498 w 1102255"/>
                <a:gd name="connsiteY3" fmla="*/ 1787 h 396527"/>
                <a:gd name="connsiteX4" fmla="*/ 1089974 w 1102255"/>
                <a:gd name="connsiteY4" fmla="*/ 188154 h 396527"/>
                <a:gd name="connsiteX5" fmla="*/ 1031399 w 1102255"/>
                <a:gd name="connsiteY5" fmla="*/ 387389 h 396527"/>
                <a:gd name="connsiteX6" fmla="*/ 551879 w 1102255"/>
                <a:gd name="connsiteY6" fmla="*/ 383701 h 396527"/>
                <a:gd name="connsiteX7" fmla="*/ 165101 w 1102255"/>
                <a:gd name="connsiteY7" fmla="*/ 378352 h 396527"/>
                <a:gd name="connsiteX8" fmla="*/ 193 w 1102255"/>
                <a:gd name="connsiteY8" fmla="*/ 162412 h 396527"/>
                <a:gd name="connsiteX9" fmla="*/ 90402 w 1102255"/>
                <a:gd name="connsiteY9" fmla="*/ 2678 h 396527"/>
                <a:gd name="connsiteX0" fmla="*/ 90402 w 1104255"/>
                <a:gd name="connsiteY0" fmla="*/ 2678 h 396527"/>
                <a:gd name="connsiteX1" fmla="*/ 274429 w 1104255"/>
                <a:gd name="connsiteY1" fmla="*/ 76794 h 396527"/>
                <a:gd name="connsiteX2" fmla="*/ 565094 w 1104255"/>
                <a:gd name="connsiteY2" fmla="*/ 116760 h 396527"/>
                <a:gd name="connsiteX3" fmla="*/ 864498 w 1104255"/>
                <a:gd name="connsiteY3" fmla="*/ 1787 h 396527"/>
                <a:gd name="connsiteX4" fmla="*/ 1089974 w 1104255"/>
                <a:gd name="connsiteY4" fmla="*/ 188154 h 396527"/>
                <a:gd name="connsiteX5" fmla="*/ 1031399 w 1104255"/>
                <a:gd name="connsiteY5" fmla="*/ 387389 h 396527"/>
                <a:gd name="connsiteX6" fmla="*/ 551879 w 1104255"/>
                <a:gd name="connsiteY6" fmla="*/ 383701 h 396527"/>
                <a:gd name="connsiteX7" fmla="*/ 165101 w 1104255"/>
                <a:gd name="connsiteY7" fmla="*/ 378352 h 396527"/>
                <a:gd name="connsiteX8" fmla="*/ 193 w 1104255"/>
                <a:gd name="connsiteY8" fmla="*/ 162412 h 396527"/>
                <a:gd name="connsiteX9" fmla="*/ 90402 w 1104255"/>
                <a:gd name="connsiteY9" fmla="*/ 2678 h 396527"/>
                <a:gd name="connsiteX0" fmla="*/ 90402 w 1114436"/>
                <a:gd name="connsiteY0" fmla="*/ 2678 h 396527"/>
                <a:gd name="connsiteX1" fmla="*/ 274429 w 1114436"/>
                <a:gd name="connsiteY1" fmla="*/ 76794 h 396527"/>
                <a:gd name="connsiteX2" fmla="*/ 565094 w 1114436"/>
                <a:gd name="connsiteY2" fmla="*/ 116760 h 396527"/>
                <a:gd name="connsiteX3" fmla="*/ 864498 w 1114436"/>
                <a:gd name="connsiteY3" fmla="*/ 1787 h 396527"/>
                <a:gd name="connsiteX4" fmla="*/ 1104268 w 1114436"/>
                <a:gd name="connsiteY4" fmla="*/ 184760 h 396527"/>
                <a:gd name="connsiteX5" fmla="*/ 1031399 w 1114436"/>
                <a:gd name="connsiteY5" fmla="*/ 387389 h 396527"/>
                <a:gd name="connsiteX6" fmla="*/ 551879 w 1114436"/>
                <a:gd name="connsiteY6" fmla="*/ 383701 h 396527"/>
                <a:gd name="connsiteX7" fmla="*/ 165101 w 1114436"/>
                <a:gd name="connsiteY7" fmla="*/ 378352 h 396527"/>
                <a:gd name="connsiteX8" fmla="*/ 193 w 1114436"/>
                <a:gd name="connsiteY8" fmla="*/ 162412 h 396527"/>
                <a:gd name="connsiteX9" fmla="*/ 90402 w 1114436"/>
                <a:gd name="connsiteY9" fmla="*/ 2678 h 396527"/>
                <a:gd name="connsiteX0" fmla="*/ 90402 w 1119448"/>
                <a:gd name="connsiteY0" fmla="*/ 2678 h 396527"/>
                <a:gd name="connsiteX1" fmla="*/ 274429 w 1119448"/>
                <a:gd name="connsiteY1" fmla="*/ 76794 h 396527"/>
                <a:gd name="connsiteX2" fmla="*/ 565094 w 1119448"/>
                <a:gd name="connsiteY2" fmla="*/ 116760 h 396527"/>
                <a:gd name="connsiteX3" fmla="*/ 864498 w 1119448"/>
                <a:gd name="connsiteY3" fmla="*/ 1787 h 396527"/>
                <a:gd name="connsiteX4" fmla="*/ 1104268 w 1119448"/>
                <a:gd name="connsiteY4" fmla="*/ 184760 h 396527"/>
                <a:gd name="connsiteX5" fmla="*/ 1031399 w 1119448"/>
                <a:gd name="connsiteY5" fmla="*/ 387389 h 396527"/>
                <a:gd name="connsiteX6" fmla="*/ 551879 w 1119448"/>
                <a:gd name="connsiteY6" fmla="*/ 383701 h 396527"/>
                <a:gd name="connsiteX7" fmla="*/ 165101 w 1119448"/>
                <a:gd name="connsiteY7" fmla="*/ 378352 h 396527"/>
                <a:gd name="connsiteX8" fmla="*/ 193 w 1119448"/>
                <a:gd name="connsiteY8" fmla="*/ 162412 h 396527"/>
                <a:gd name="connsiteX9" fmla="*/ 90402 w 1119448"/>
                <a:gd name="connsiteY9" fmla="*/ 2678 h 396527"/>
                <a:gd name="connsiteX0" fmla="*/ 90402 w 1118650"/>
                <a:gd name="connsiteY0" fmla="*/ 2144 h 395993"/>
                <a:gd name="connsiteX1" fmla="*/ 274429 w 1118650"/>
                <a:gd name="connsiteY1" fmla="*/ 76260 h 395993"/>
                <a:gd name="connsiteX2" fmla="*/ 565094 w 1118650"/>
                <a:gd name="connsiteY2" fmla="*/ 116226 h 395993"/>
                <a:gd name="connsiteX3" fmla="*/ 860983 w 1118650"/>
                <a:gd name="connsiteY3" fmla="*/ 20511 h 395993"/>
                <a:gd name="connsiteX4" fmla="*/ 1104268 w 1118650"/>
                <a:gd name="connsiteY4" fmla="*/ 184226 h 395993"/>
                <a:gd name="connsiteX5" fmla="*/ 1031399 w 1118650"/>
                <a:gd name="connsiteY5" fmla="*/ 386855 h 395993"/>
                <a:gd name="connsiteX6" fmla="*/ 551879 w 1118650"/>
                <a:gd name="connsiteY6" fmla="*/ 383167 h 395993"/>
                <a:gd name="connsiteX7" fmla="*/ 165101 w 1118650"/>
                <a:gd name="connsiteY7" fmla="*/ 377818 h 395993"/>
                <a:gd name="connsiteX8" fmla="*/ 193 w 1118650"/>
                <a:gd name="connsiteY8" fmla="*/ 161878 h 395993"/>
                <a:gd name="connsiteX9" fmla="*/ 90402 w 1118650"/>
                <a:gd name="connsiteY9" fmla="*/ 2144 h 395993"/>
                <a:gd name="connsiteX0" fmla="*/ 90402 w 1118650"/>
                <a:gd name="connsiteY0" fmla="*/ 1937 h 395786"/>
                <a:gd name="connsiteX1" fmla="*/ 274429 w 1118650"/>
                <a:gd name="connsiteY1" fmla="*/ 76053 h 395786"/>
                <a:gd name="connsiteX2" fmla="*/ 634368 w 1118650"/>
                <a:gd name="connsiteY2" fmla="*/ 120902 h 395786"/>
                <a:gd name="connsiteX3" fmla="*/ 860983 w 1118650"/>
                <a:gd name="connsiteY3" fmla="*/ 20304 h 395786"/>
                <a:gd name="connsiteX4" fmla="*/ 1104268 w 1118650"/>
                <a:gd name="connsiteY4" fmla="*/ 184019 h 395786"/>
                <a:gd name="connsiteX5" fmla="*/ 1031399 w 1118650"/>
                <a:gd name="connsiteY5" fmla="*/ 386648 h 395786"/>
                <a:gd name="connsiteX6" fmla="*/ 551879 w 1118650"/>
                <a:gd name="connsiteY6" fmla="*/ 382960 h 395786"/>
                <a:gd name="connsiteX7" fmla="*/ 165101 w 1118650"/>
                <a:gd name="connsiteY7" fmla="*/ 377611 h 395786"/>
                <a:gd name="connsiteX8" fmla="*/ 193 w 1118650"/>
                <a:gd name="connsiteY8" fmla="*/ 161671 h 395786"/>
                <a:gd name="connsiteX9" fmla="*/ 90402 w 1118650"/>
                <a:gd name="connsiteY9" fmla="*/ 1937 h 395786"/>
                <a:gd name="connsiteX0" fmla="*/ 92166 w 1120414"/>
                <a:gd name="connsiteY0" fmla="*/ 1937 h 396600"/>
                <a:gd name="connsiteX1" fmla="*/ 276193 w 1120414"/>
                <a:gd name="connsiteY1" fmla="*/ 76053 h 396600"/>
                <a:gd name="connsiteX2" fmla="*/ 636132 w 1120414"/>
                <a:gd name="connsiteY2" fmla="*/ 120902 h 396600"/>
                <a:gd name="connsiteX3" fmla="*/ 862747 w 1120414"/>
                <a:gd name="connsiteY3" fmla="*/ 20304 h 396600"/>
                <a:gd name="connsiteX4" fmla="*/ 1106032 w 1120414"/>
                <a:gd name="connsiteY4" fmla="*/ 184019 h 396600"/>
                <a:gd name="connsiteX5" fmla="*/ 1033163 w 1120414"/>
                <a:gd name="connsiteY5" fmla="*/ 386648 h 396600"/>
                <a:gd name="connsiteX6" fmla="*/ 553643 w 1120414"/>
                <a:gd name="connsiteY6" fmla="*/ 382960 h 396600"/>
                <a:gd name="connsiteX7" fmla="*/ 172397 w 1120414"/>
                <a:gd name="connsiteY7" fmla="*/ 341394 h 396600"/>
                <a:gd name="connsiteX8" fmla="*/ 1957 w 1120414"/>
                <a:gd name="connsiteY8" fmla="*/ 161671 h 396600"/>
                <a:gd name="connsiteX9" fmla="*/ 92166 w 1120414"/>
                <a:gd name="connsiteY9" fmla="*/ 1937 h 396600"/>
                <a:gd name="connsiteX0" fmla="*/ 73941 w 1102189"/>
                <a:gd name="connsiteY0" fmla="*/ 1559 h 396223"/>
                <a:gd name="connsiteX1" fmla="*/ 257968 w 1102189"/>
                <a:gd name="connsiteY1" fmla="*/ 75675 h 396223"/>
                <a:gd name="connsiteX2" fmla="*/ 617907 w 1102189"/>
                <a:gd name="connsiteY2" fmla="*/ 120524 h 396223"/>
                <a:gd name="connsiteX3" fmla="*/ 844522 w 1102189"/>
                <a:gd name="connsiteY3" fmla="*/ 19926 h 396223"/>
                <a:gd name="connsiteX4" fmla="*/ 1087807 w 1102189"/>
                <a:gd name="connsiteY4" fmla="*/ 183641 h 396223"/>
                <a:gd name="connsiteX5" fmla="*/ 1014938 w 1102189"/>
                <a:gd name="connsiteY5" fmla="*/ 386270 h 396223"/>
                <a:gd name="connsiteX6" fmla="*/ 535418 w 1102189"/>
                <a:gd name="connsiteY6" fmla="*/ 382582 h 396223"/>
                <a:gd name="connsiteX7" fmla="*/ 154172 w 1102189"/>
                <a:gd name="connsiteY7" fmla="*/ 341016 h 396223"/>
                <a:gd name="connsiteX8" fmla="*/ 2519 w 1102189"/>
                <a:gd name="connsiteY8" fmla="*/ 151015 h 396223"/>
                <a:gd name="connsiteX9" fmla="*/ 73941 w 1102189"/>
                <a:gd name="connsiteY9" fmla="*/ 1559 h 396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2189" h="396223">
                  <a:moveTo>
                    <a:pt x="73941" y="1559"/>
                  </a:moveTo>
                  <a:cubicBezTo>
                    <a:pt x="116516" y="-10998"/>
                    <a:pt x="167307" y="55848"/>
                    <a:pt x="257968" y="75675"/>
                  </a:cubicBezTo>
                  <a:cubicBezTo>
                    <a:pt x="348629" y="95502"/>
                    <a:pt x="520148" y="129815"/>
                    <a:pt x="617907" y="120524"/>
                  </a:cubicBezTo>
                  <a:cubicBezTo>
                    <a:pt x="715666" y="111233"/>
                    <a:pt x="751817" y="2158"/>
                    <a:pt x="844522" y="19926"/>
                  </a:cubicBezTo>
                  <a:cubicBezTo>
                    <a:pt x="932261" y="24492"/>
                    <a:pt x="1059404" y="122584"/>
                    <a:pt x="1087807" y="183641"/>
                  </a:cubicBezTo>
                  <a:cubicBezTo>
                    <a:pt x="1116210" y="244698"/>
                    <a:pt x="1107732" y="386270"/>
                    <a:pt x="1014938" y="386270"/>
                  </a:cubicBezTo>
                  <a:cubicBezTo>
                    <a:pt x="884715" y="406987"/>
                    <a:pt x="678879" y="390124"/>
                    <a:pt x="535418" y="382582"/>
                  </a:cubicBezTo>
                  <a:cubicBezTo>
                    <a:pt x="391957" y="375040"/>
                    <a:pt x="248508" y="379378"/>
                    <a:pt x="154172" y="341016"/>
                  </a:cubicBezTo>
                  <a:cubicBezTo>
                    <a:pt x="61378" y="341016"/>
                    <a:pt x="15891" y="207591"/>
                    <a:pt x="2519" y="151015"/>
                  </a:cubicBezTo>
                  <a:cubicBezTo>
                    <a:pt x="-10853" y="94439"/>
                    <a:pt x="31366" y="14116"/>
                    <a:pt x="73941" y="1559"/>
                  </a:cubicBezTo>
                  <a:close/>
                </a:path>
              </a:pathLst>
            </a:custGeom>
            <a:noFill/>
            <a:ln w="12700">
              <a:solidFill>
                <a:srgbClr val="FF0000"/>
              </a:solid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latin typeface="UD デジタル 教科書体 NK-R" panose="02020400000000000000" pitchFamily="18" charset="-128"/>
                <a:ea typeface="UD デジタル 教科書体 NK-R" panose="02020400000000000000" pitchFamily="18" charset="-128"/>
              </a:endParaRPr>
            </a:p>
          </p:txBody>
        </p:sp>
        <p:sp>
          <p:nvSpPr>
            <p:cNvPr id="17" name="楕円 16"/>
            <p:cNvSpPr/>
            <p:nvPr/>
          </p:nvSpPr>
          <p:spPr>
            <a:xfrm rot="1841774">
              <a:off x="373165" y="3308704"/>
              <a:ext cx="624209" cy="359154"/>
            </a:xfrm>
            <a:prstGeom prst="ellipse">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4">
                <a:latin typeface="UD デジタル 教科書体 NK-R" panose="02020400000000000000" pitchFamily="18" charset="-128"/>
                <a:ea typeface="UD デジタル 教科書体 NK-R" panose="02020400000000000000" pitchFamily="18" charset="-128"/>
              </a:endParaRPr>
            </a:p>
          </p:txBody>
        </p:sp>
        <p:sp>
          <p:nvSpPr>
            <p:cNvPr id="18" name="楕円 17"/>
            <p:cNvSpPr/>
            <p:nvPr/>
          </p:nvSpPr>
          <p:spPr>
            <a:xfrm rot="405978">
              <a:off x="1294295" y="4348478"/>
              <a:ext cx="459584" cy="277930"/>
            </a:xfrm>
            <a:prstGeom prst="ellipse">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4">
                <a:latin typeface="UD デジタル 教科書体 NK-R" panose="02020400000000000000" pitchFamily="18" charset="-128"/>
                <a:ea typeface="UD デジタル 教科書体 NK-R" panose="02020400000000000000" pitchFamily="18" charset="-128"/>
              </a:endParaRPr>
            </a:p>
          </p:txBody>
        </p:sp>
        <p:sp>
          <p:nvSpPr>
            <p:cNvPr id="19" name="楕円 18"/>
            <p:cNvSpPr/>
            <p:nvPr/>
          </p:nvSpPr>
          <p:spPr>
            <a:xfrm rot="617644">
              <a:off x="992697" y="4079757"/>
              <a:ext cx="521360" cy="328233"/>
            </a:xfrm>
            <a:prstGeom prst="ellipse">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4">
                <a:latin typeface="UD デジタル 教科書体 NK-R" panose="02020400000000000000" pitchFamily="18" charset="-128"/>
                <a:ea typeface="UD デジタル 教科書体 NK-R" panose="02020400000000000000" pitchFamily="18" charset="-128"/>
              </a:endParaRPr>
            </a:p>
          </p:txBody>
        </p:sp>
        <p:sp>
          <p:nvSpPr>
            <p:cNvPr id="20" name="楕円 19"/>
            <p:cNvSpPr/>
            <p:nvPr/>
          </p:nvSpPr>
          <p:spPr>
            <a:xfrm>
              <a:off x="244861" y="6105804"/>
              <a:ext cx="257881" cy="181462"/>
            </a:xfrm>
            <a:prstGeom prst="ellipse">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4">
                <a:latin typeface="UD デジタル 教科書体 NK-R" panose="02020400000000000000" pitchFamily="18" charset="-128"/>
                <a:ea typeface="UD デジタル 教科書体 NK-R" panose="02020400000000000000" pitchFamily="18" charset="-128"/>
              </a:endParaRPr>
            </a:p>
          </p:txBody>
        </p:sp>
        <p:sp>
          <p:nvSpPr>
            <p:cNvPr id="21" name="楕円 20"/>
            <p:cNvSpPr/>
            <p:nvPr/>
          </p:nvSpPr>
          <p:spPr>
            <a:xfrm>
              <a:off x="-2603296" y="8304382"/>
              <a:ext cx="335463" cy="213019"/>
            </a:xfrm>
            <a:prstGeom prst="ellipse">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4">
                <a:latin typeface="UD デジタル 教科書体 NK-R" panose="02020400000000000000" pitchFamily="18" charset="-128"/>
                <a:ea typeface="UD デジタル 教科書体 NK-R" panose="02020400000000000000" pitchFamily="18" charset="-128"/>
              </a:endParaRPr>
            </a:p>
          </p:txBody>
        </p:sp>
        <p:sp>
          <p:nvSpPr>
            <p:cNvPr id="22" name="楕円 21"/>
            <p:cNvSpPr/>
            <p:nvPr/>
          </p:nvSpPr>
          <p:spPr>
            <a:xfrm>
              <a:off x="-2295599" y="8253096"/>
              <a:ext cx="197394" cy="165681"/>
            </a:xfrm>
            <a:prstGeom prst="ellipse">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4">
                <a:latin typeface="UD デジタル 教科書体 NK-R" panose="02020400000000000000" pitchFamily="18" charset="-128"/>
                <a:ea typeface="UD デジタル 教科書体 NK-R" panose="02020400000000000000" pitchFamily="18" charset="-128"/>
              </a:endParaRPr>
            </a:p>
          </p:txBody>
        </p:sp>
        <p:sp>
          <p:nvSpPr>
            <p:cNvPr id="41" name="正方形/長方形 40"/>
            <p:cNvSpPr/>
            <p:nvPr/>
          </p:nvSpPr>
          <p:spPr>
            <a:xfrm>
              <a:off x="-368290" y="3296354"/>
              <a:ext cx="816445" cy="261610"/>
            </a:xfrm>
            <a:prstGeom prst="rect">
              <a:avLst/>
            </a:prstGeom>
          </p:spPr>
          <p:txBody>
            <a:bodyPr wrap="square">
              <a:spAutoFit/>
            </a:bodyPr>
            <a:lstStyle/>
            <a:p>
              <a:r>
                <a:rPr lang="ja-JP" altLang="en-US" sz="1100" b="1" u="sng" dirty="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夢洲・咲洲</a:t>
              </a:r>
              <a:endParaRPr lang="ja-JP" altLang="en-US" sz="1100" b="1" u="sng" dirty="0">
                <a:latin typeface="UD デジタル 教科書体 NK-R" panose="02020400000000000000" pitchFamily="18" charset="-128"/>
                <a:ea typeface="UD デジタル 教科書体 NK-R" panose="02020400000000000000" pitchFamily="18" charset="-128"/>
              </a:endParaRPr>
            </a:p>
          </p:txBody>
        </p:sp>
        <p:sp>
          <p:nvSpPr>
            <p:cNvPr id="42" name="正方形/長方形 41"/>
            <p:cNvSpPr/>
            <p:nvPr/>
          </p:nvSpPr>
          <p:spPr>
            <a:xfrm>
              <a:off x="471487" y="5653376"/>
              <a:ext cx="1172116" cy="261610"/>
            </a:xfrm>
            <a:prstGeom prst="rect">
              <a:avLst/>
            </a:prstGeom>
          </p:spPr>
          <p:txBody>
            <a:bodyPr wrap="none">
              <a:spAutoFit/>
            </a:bodyPr>
            <a:lstStyle/>
            <a:p>
              <a:r>
                <a:rPr lang="ja-JP" altLang="en-US" sz="1100" b="1" u="sng" dirty="0">
                  <a:latin typeface="UD デジタル 教科書体 NK-R" panose="02020400000000000000" pitchFamily="18" charset="-128"/>
                  <a:ea typeface="UD デジタル 教科書体 NK-R" panose="02020400000000000000" pitchFamily="18" charset="-128"/>
                </a:rPr>
                <a:t>泉大津旧港周辺</a:t>
              </a:r>
            </a:p>
          </p:txBody>
        </p:sp>
        <p:sp>
          <p:nvSpPr>
            <p:cNvPr id="43" name="正方形/長方形 42"/>
            <p:cNvSpPr/>
            <p:nvPr/>
          </p:nvSpPr>
          <p:spPr>
            <a:xfrm>
              <a:off x="838999" y="3835934"/>
              <a:ext cx="466794" cy="261610"/>
            </a:xfrm>
            <a:prstGeom prst="rect">
              <a:avLst/>
            </a:prstGeom>
          </p:spPr>
          <p:txBody>
            <a:bodyPr wrap="none">
              <a:spAutoFit/>
            </a:bodyPr>
            <a:lstStyle/>
            <a:p>
              <a:r>
                <a:rPr lang="ja-JP" altLang="en-US" sz="1100" b="1" u="sng" dirty="0">
                  <a:latin typeface="UD デジタル 教科書体 NK-R" panose="02020400000000000000" pitchFamily="18" charset="-128"/>
                  <a:ea typeface="UD デジタル 教科書体 NK-R" panose="02020400000000000000" pitchFamily="18" charset="-128"/>
                </a:rPr>
                <a:t>堺浜</a:t>
              </a:r>
            </a:p>
          </p:txBody>
        </p:sp>
        <p:sp>
          <p:nvSpPr>
            <p:cNvPr id="44" name="正方形/長方形 43"/>
            <p:cNvSpPr/>
            <p:nvPr/>
          </p:nvSpPr>
          <p:spPr>
            <a:xfrm>
              <a:off x="1311152" y="4588966"/>
              <a:ext cx="960519" cy="261610"/>
            </a:xfrm>
            <a:prstGeom prst="rect">
              <a:avLst/>
            </a:prstGeom>
          </p:spPr>
          <p:txBody>
            <a:bodyPr wrap="none">
              <a:spAutoFit/>
            </a:bodyPr>
            <a:lstStyle/>
            <a:p>
              <a:r>
                <a:rPr lang="ja-JP" altLang="en-US" sz="1100" b="1" u="sng" dirty="0">
                  <a:latin typeface="UD デジタル 教科書体 NK-R" panose="02020400000000000000" pitchFamily="18" charset="-128"/>
                  <a:ea typeface="UD デジタル 教科書体 NK-R" panose="02020400000000000000" pitchFamily="18" charset="-128"/>
                </a:rPr>
                <a:t>堺駅・堺旧港</a:t>
              </a:r>
            </a:p>
          </p:txBody>
        </p:sp>
        <p:sp>
          <p:nvSpPr>
            <p:cNvPr id="45" name="正方形/長方形 44"/>
            <p:cNvSpPr/>
            <p:nvPr/>
          </p:nvSpPr>
          <p:spPr>
            <a:xfrm>
              <a:off x="228690" y="6286097"/>
              <a:ext cx="1172116" cy="261610"/>
            </a:xfrm>
            <a:prstGeom prst="rect">
              <a:avLst/>
            </a:prstGeom>
          </p:spPr>
          <p:txBody>
            <a:bodyPr wrap="none">
              <a:spAutoFit/>
            </a:bodyPr>
            <a:lstStyle/>
            <a:p>
              <a:r>
                <a:rPr lang="ja-JP" altLang="en-US" sz="1100" b="1" u="sng" dirty="0">
                  <a:latin typeface="UD デジタル 教科書体 NK-R" panose="02020400000000000000" pitchFamily="18" charset="-128"/>
                  <a:ea typeface="UD デジタル 教科書体 NK-R" panose="02020400000000000000" pitchFamily="18" charset="-128"/>
                </a:rPr>
                <a:t>岸和田旧港周辺</a:t>
              </a:r>
            </a:p>
          </p:txBody>
        </p:sp>
        <p:sp>
          <p:nvSpPr>
            <p:cNvPr id="46" name="正方形/長方形 45"/>
            <p:cNvSpPr/>
            <p:nvPr/>
          </p:nvSpPr>
          <p:spPr>
            <a:xfrm>
              <a:off x="-1482887" y="6982758"/>
              <a:ext cx="963725" cy="261610"/>
            </a:xfrm>
            <a:prstGeom prst="rect">
              <a:avLst/>
            </a:prstGeom>
          </p:spPr>
          <p:txBody>
            <a:bodyPr wrap="none">
              <a:spAutoFit/>
            </a:bodyPr>
            <a:lstStyle/>
            <a:p>
              <a:r>
                <a:rPr lang="ja-JP" altLang="en-US" sz="1100" b="1" u="sng" dirty="0">
                  <a:latin typeface="UD デジタル 教科書体 NK-R" panose="02020400000000000000" pitchFamily="18" charset="-128"/>
                  <a:ea typeface="UD デジタル 教科書体 NK-R" panose="02020400000000000000" pitchFamily="18" charset="-128"/>
                </a:rPr>
                <a:t>りんくうタウン</a:t>
              </a:r>
            </a:p>
          </p:txBody>
        </p:sp>
        <p:sp>
          <p:nvSpPr>
            <p:cNvPr id="47" name="正方形/長方形 46"/>
            <p:cNvSpPr/>
            <p:nvPr/>
          </p:nvSpPr>
          <p:spPr>
            <a:xfrm>
              <a:off x="-3180022" y="8556860"/>
              <a:ext cx="1383712" cy="261610"/>
            </a:xfrm>
            <a:prstGeom prst="rect">
              <a:avLst/>
            </a:prstGeom>
          </p:spPr>
          <p:txBody>
            <a:bodyPr wrap="none">
              <a:spAutoFit/>
            </a:bodyPr>
            <a:lstStyle/>
            <a:p>
              <a:r>
                <a:rPr lang="ja-JP" altLang="en-US" sz="1100" b="1" u="sng" dirty="0">
                  <a:latin typeface="UD デジタル 教科書体 NK-R" panose="02020400000000000000" pitchFamily="18" charset="-128"/>
                  <a:ea typeface="UD デジタル 教科書体 NK-R" panose="02020400000000000000" pitchFamily="18" charset="-128"/>
                </a:rPr>
                <a:t>深日港・多奈川臨海</a:t>
              </a:r>
            </a:p>
          </p:txBody>
        </p:sp>
        <p:sp>
          <p:nvSpPr>
            <p:cNvPr id="48" name="正方形/長方形 47"/>
            <p:cNvSpPr/>
            <p:nvPr/>
          </p:nvSpPr>
          <p:spPr>
            <a:xfrm>
              <a:off x="-2811514" y="8017121"/>
              <a:ext cx="827471" cy="261610"/>
            </a:xfrm>
            <a:prstGeom prst="rect">
              <a:avLst/>
            </a:prstGeom>
          </p:spPr>
          <p:txBody>
            <a:bodyPr wrap="none">
              <a:spAutoFit/>
            </a:bodyPr>
            <a:lstStyle/>
            <a:p>
              <a:r>
                <a:rPr lang="ja-JP" altLang="en-US" sz="1100" b="1" u="sng" dirty="0">
                  <a:latin typeface="UD デジタル 教科書体 NK-R" panose="02020400000000000000" pitchFamily="18" charset="-128"/>
                  <a:ea typeface="UD デジタル 教科書体 NK-R" panose="02020400000000000000" pitchFamily="18" charset="-128"/>
                </a:rPr>
                <a:t>みさき公園</a:t>
              </a:r>
            </a:p>
          </p:txBody>
        </p:sp>
        <p:sp>
          <p:nvSpPr>
            <p:cNvPr id="50" name="楕円 49"/>
            <p:cNvSpPr/>
            <p:nvPr/>
          </p:nvSpPr>
          <p:spPr>
            <a:xfrm>
              <a:off x="956016" y="5011759"/>
              <a:ext cx="412976" cy="379990"/>
            </a:xfrm>
            <a:prstGeom prst="ellipse">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4">
                <a:latin typeface="UD デジタル 教科書体 NK-R" panose="02020400000000000000" pitchFamily="18" charset="-128"/>
                <a:ea typeface="UD デジタル 教科書体 NK-R" panose="02020400000000000000" pitchFamily="18" charset="-128"/>
              </a:endParaRPr>
            </a:p>
          </p:txBody>
        </p:sp>
        <p:sp>
          <p:nvSpPr>
            <p:cNvPr id="51" name="正方形/長方形 50"/>
            <p:cNvSpPr/>
            <p:nvPr/>
          </p:nvSpPr>
          <p:spPr>
            <a:xfrm>
              <a:off x="1293912" y="5187990"/>
              <a:ext cx="1031051" cy="261610"/>
            </a:xfrm>
            <a:prstGeom prst="rect">
              <a:avLst/>
            </a:prstGeom>
          </p:spPr>
          <p:txBody>
            <a:bodyPr wrap="none">
              <a:spAutoFit/>
            </a:bodyPr>
            <a:lstStyle/>
            <a:p>
              <a:r>
                <a:rPr lang="ja-JP" altLang="en-US" sz="1100" b="1" u="sng" dirty="0">
                  <a:latin typeface="UD デジタル 教科書体 NK-R" panose="02020400000000000000" pitchFamily="18" charset="-128"/>
                  <a:ea typeface="UD デジタル 教科書体 NK-R" panose="02020400000000000000" pitchFamily="18" charset="-128"/>
                </a:rPr>
                <a:t>浜寺水路周辺</a:t>
              </a:r>
            </a:p>
          </p:txBody>
        </p:sp>
        <p:sp>
          <p:nvSpPr>
            <p:cNvPr id="148" name="楕円 147"/>
            <p:cNvSpPr/>
            <p:nvPr/>
          </p:nvSpPr>
          <p:spPr>
            <a:xfrm rot="405978">
              <a:off x="1023854" y="3274169"/>
              <a:ext cx="382460" cy="277930"/>
            </a:xfrm>
            <a:prstGeom prst="ellipse">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4">
                <a:latin typeface="UD デジタル 教科書体 NK-R" panose="02020400000000000000" pitchFamily="18" charset="-128"/>
                <a:ea typeface="UD デジタル 教科書体 NK-R" panose="02020400000000000000" pitchFamily="18" charset="-128"/>
              </a:endParaRPr>
            </a:p>
          </p:txBody>
        </p:sp>
        <p:sp>
          <p:nvSpPr>
            <p:cNvPr id="149" name="正方形/長方形 148"/>
            <p:cNvSpPr/>
            <p:nvPr/>
          </p:nvSpPr>
          <p:spPr>
            <a:xfrm>
              <a:off x="1188652" y="3027779"/>
              <a:ext cx="960519" cy="261610"/>
            </a:xfrm>
            <a:prstGeom prst="rect">
              <a:avLst/>
            </a:prstGeom>
          </p:spPr>
          <p:txBody>
            <a:bodyPr wrap="none">
              <a:spAutoFit/>
            </a:bodyPr>
            <a:lstStyle/>
            <a:p>
              <a:r>
                <a:rPr lang="ja-JP" altLang="en-US" sz="1100" b="1" u="sng" dirty="0">
                  <a:latin typeface="UD デジタル 教科書体 NK-R" panose="02020400000000000000" pitchFamily="18" charset="-128"/>
                  <a:ea typeface="UD デジタル 教科書体 NK-R" panose="02020400000000000000" pitchFamily="18" charset="-128"/>
                </a:rPr>
                <a:t>築港・天保山</a:t>
              </a:r>
            </a:p>
          </p:txBody>
        </p:sp>
        <p:sp>
          <p:nvSpPr>
            <p:cNvPr id="119" name="正方形/長方形 118"/>
            <p:cNvSpPr/>
            <p:nvPr/>
          </p:nvSpPr>
          <p:spPr>
            <a:xfrm>
              <a:off x="-1880618" y="8232209"/>
              <a:ext cx="1439818" cy="261610"/>
            </a:xfrm>
            <a:prstGeom prst="rect">
              <a:avLst/>
            </a:prstGeom>
          </p:spPr>
          <p:txBody>
            <a:bodyPr wrap="none">
              <a:spAutoFit/>
            </a:bodyPr>
            <a:lstStyle/>
            <a:p>
              <a:r>
                <a:rPr lang="ja-JP" altLang="en-US" sz="1100" b="1" u="sng" dirty="0" smtClean="0">
                  <a:latin typeface="UD デジタル 教科書体 NK-R" panose="02020400000000000000" pitchFamily="18" charset="-128"/>
                  <a:ea typeface="UD デジタル 教科書体 NK-R" panose="02020400000000000000" pitchFamily="18" charset="-128"/>
                </a:rPr>
                <a:t>はんなん</a:t>
              </a:r>
              <a:r>
                <a:rPr lang="ja-JP" altLang="en-US" sz="1100" b="1" u="sng" dirty="0" err="1" smtClean="0">
                  <a:latin typeface="UD デジタル 教科書体 NK-R" panose="02020400000000000000" pitchFamily="18" charset="-128"/>
                  <a:ea typeface="UD デジタル 教科書体 NK-R" panose="02020400000000000000" pitchFamily="18" charset="-128"/>
                </a:rPr>
                <a:t>さと</a:t>
              </a:r>
              <a:r>
                <a:rPr lang="ja-JP" altLang="en-US" sz="1100" b="1" u="sng" dirty="0" smtClean="0">
                  <a:latin typeface="UD デジタル 教科書体 NK-R" panose="02020400000000000000" pitchFamily="18" charset="-128"/>
                  <a:ea typeface="UD デジタル 教科書体 NK-R" panose="02020400000000000000" pitchFamily="18" charset="-128"/>
                </a:rPr>
                <a:t>う</a:t>
              </a:r>
              <a:r>
                <a:rPr lang="ja-JP" altLang="en-US" sz="1100" b="1" u="sng" dirty="0">
                  <a:latin typeface="UD デジタル 教科書体 NK-R" panose="02020400000000000000" pitchFamily="18" charset="-128"/>
                  <a:ea typeface="UD デジタル 教科書体 NK-R" panose="02020400000000000000" pitchFamily="18" charset="-128"/>
                </a:rPr>
                <a:t>み</a:t>
              </a:r>
              <a:r>
                <a:rPr lang="ja-JP" altLang="en-US" sz="1100" b="1" u="sng" dirty="0" smtClean="0">
                  <a:latin typeface="UD デジタル 教科書体 NK-R" panose="02020400000000000000" pitchFamily="18" charset="-128"/>
                  <a:ea typeface="UD デジタル 教科書体 NK-R" panose="02020400000000000000" pitchFamily="18" charset="-128"/>
                </a:rPr>
                <a:t>周辺</a:t>
              </a:r>
              <a:endParaRPr lang="ja-JP" altLang="en-US" sz="1100" b="1" u="sng" dirty="0">
                <a:latin typeface="UD デジタル 教科書体 NK-R" panose="02020400000000000000" pitchFamily="18" charset="-128"/>
                <a:ea typeface="UD デジタル 教科書体 NK-R" panose="02020400000000000000" pitchFamily="18" charset="-128"/>
              </a:endParaRPr>
            </a:p>
          </p:txBody>
        </p:sp>
      </p:grpSp>
      <p:sp>
        <p:nvSpPr>
          <p:cNvPr id="2" name="タイトル 1"/>
          <p:cNvSpPr>
            <a:spLocks noGrp="1"/>
          </p:cNvSpPr>
          <p:nvPr>
            <p:ph type="ctrTitle"/>
          </p:nvPr>
        </p:nvSpPr>
        <p:spPr>
          <a:xfrm>
            <a:off x="72000" y="193763"/>
            <a:ext cx="6768000" cy="432000"/>
          </a:xfrm>
        </p:spPr>
        <p:txBody>
          <a:bodyPr/>
          <a:lstStyle/>
          <a:p>
            <a:pPr algn="r"/>
            <a:r>
              <a:rPr kumimoji="1" lang="ja-JP" altLang="en-US" dirty="0"/>
              <a:t>① “みがく”</a:t>
            </a:r>
          </a:p>
        </p:txBody>
      </p:sp>
      <p:sp>
        <p:nvSpPr>
          <p:cNvPr id="82" name="正方形/長方形 81"/>
          <p:cNvSpPr/>
          <p:nvPr/>
        </p:nvSpPr>
        <p:spPr>
          <a:xfrm>
            <a:off x="4415550" y="1644305"/>
            <a:ext cx="1296000" cy="360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r"/>
            <a:r>
              <a:rPr kumimoji="1" lang="ja-JP" altLang="en-US" sz="1200" u="sng" dirty="0">
                <a:latin typeface="UD デジタル 教科書体 NK-R" panose="02020400000000000000" pitchFamily="18" charset="-128"/>
                <a:ea typeface="UD デジタル 教科書体 NK-R" panose="02020400000000000000" pitchFamily="18" charset="-128"/>
              </a:rPr>
              <a:t>重点エリア</a:t>
            </a:r>
          </a:p>
        </p:txBody>
      </p:sp>
      <p:sp>
        <p:nvSpPr>
          <p:cNvPr id="83" name="楕円 82"/>
          <p:cNvSpPr/>
          <p:nvPr/>
        </p:nvSpPr>
        <p:spPr>
          <a:xfrm>
            <a:off x="4519572" y="1703141"/>
            <a:ext cx="324000" cy="252000"/>
          </a:xfrm>
          <a:prstGeom prst="ellipse">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4">
              <a:latin typeface="UD デジタル 教科書体 NK-R" panose="02020400000000000000" pitchFamily="18" charset="-128"/>
              <a:ea typeface="UD デジタル 教科書体 NK-R" panose="02020400000000000000" pitchFamily="18" charset="-128"/>
            </a:endParaRPr>
          </a:p>
        </p:txBody>
      </p:sp>
      <p:sp>
        <p:nvSpPr>
          <p:cNvPr id="86" name="角丸四角形 85"/>
          <p:cNvSpPr/>
          <p:nvPr/>
        </p:nvSpPr>
        <p:spPr>
          <a:xfrm>
            <a:off x="91260" y="6283727"/>
            <a:ext cx="4104000" cy="3744000"/>
          </a:xfrm>
          <a:prstGeom prst="roundRect">
            <a:avLst>
              <a:gd name="adj" fmla="val 2418"/>
            </a:avLst>
          </a:prstGeom>
          <a:solidFill>
            <a:schemeClr val="bg1">
              <a:alpha val="75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角丸四角形 86"/>
          <p:cNvSpPr/>
          <p:nvPr/>
        </p:nvSpPr>
        <p:spPr>
          <a:xfrm>
            <a:off x="91260" y="970083"/>
            <a:ext cx="4104000" cy="5040000"/>
          </a:xfrm>
          <a:prstGeom prst="roundRect">
            <a:avLst>
              <a:gd name="adj" fmla="val 2186"/>
            </a:avLst>
          </a:prstGeom>
          <a:solidFill>
            <a:schemeClr val="bg1">
              <a:alpha val="75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8" name="正方形/長方形 87">
            <a:extLst>
              <a:ext uri="{FF2B5EF4-FFF2-40B4-BE49-F238E27FC236}">
                <a16:creationId xmlns:a16="http://schemas.microsoft.com/office/drawing/2014/main" id="{42B3D4C3-48F1-4B52-B994-52D271AF6606}"/>
              </a:ext>
            </a:extLst>
          </p:cNvPr>
          <p:cNvSpPr/>
          <p:nvPr/>
        </p:nvSpPr>
        <p:spPr>
          <a:xfrm>
            <a:off x="131991" y="748234"/>
            <a:ext cx="1005403" cy="252000"/>
          </a:xfrm>
          <a:prstGeom prst="rect">
            <a:avLst/>
          </a:prstGeom>
          <a:solidFill>
            <a:srgbClr val="FF99FF"/>
          </a:solidFill>
          <a:ln>
            <a:solidFill>
              <a:srgbClr val="FF0000">
                <a:alpha val="30000"/>
              </a:srgbClr>
            </a:solidFill>
          </a:ln>
        </p:spPr>
        <p:txBody>
          <a:bodyPr wrap="none">
            <a:spAutoFit/>
          </a:bodyPr>
          <a:lstStyle/>
          <a:p>
            <a:pPr defTabSz="315729">
              <a:defRPr/>
            </a:pPr>
            <a:r>
              <a:rPr kumimoji="1" lang="ja-JP" altLang="en-US" sz="1100" dirty="0">
                <a:solidFill>
                  <a:schemeClr val="bg1"/>
                </a:solidFill>
                <a:latin typeface="UD デジタル 教科書体 NK-R" panose="02020400000000000000" pitchFamily="18" charset="-128"/>
                <a:ea typeface="UD デジタル 教科書体 NK-R" panose="02020400000000000000" pitchFamily="18" charset="-128"/>
              </a:rPr>
              <a:t>大阪～堺地区</a:t>
            </a:r>
            <a:endParaRPr kumimoji="1" lang="en-US" altLang="ja-JP" sz="1100" dirty="0">
              <a:solidFill>
                <a:schemeClr val="bg1"/>
              </a:solidFill>
              <a:latin typeface="UD デジタル 教科書体 NK-R" panose="02020400000000000000" pitchFamily="18" charset="-128"/>
              <a:ea typeface="UD デジタル 教科書体 NK-R" panose="02020400000000000000" pitchFamily="18" charset="-128"/>
            </a:endParaRPr>
          </a:p>
        </p:txBody>
      </p:sp>
      <p:sp>
        <p:nvSpPr>
          <p:cNvPr id="89" name="正方形/長方形 88"/>
          <p:cNvSpPr/>
          <p:nvPr/>
        </p:nvSpPr>
        <p:spPr>
          <a:xfrm>
            <a:off x="132443" y="1022356"/>
            <a:ext cx="3816000" cy="430887"/>
          </a:xfrm>
          <a:prstGeom prst="rect">
            <a:avLst/>
          </a:prstGeom>
          <a:noFill/>
          <a:ln>
            <a:noFill/>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主に、先端技術と歴史文化、海辺環境を活かした、国際観光・交流の促進、スマートなまちづくりの促進</a:t>
            </a:r>
          </a:p>
        </p:txBody>
      </p:sp>
      <p:sp>
        <p:nvSpPr>
          <p:cNvPr id="90" name="正方形/長方形 89">
            <a:extLst>
              <a:ext uri="{FF2B5EF4-FFF2-40B4-BE49-F238E27FC236}">
                <a16:creationId xmlns:a16="http://schemas.microsoft.com/office/drawing/2014/main" id="{F8FE4B4E-0A69-4426-9E90-467019E06A1E}"/>
              </a:ext>
            </a:extLst>
          </p:cNvPr>
          <p:cNvSpPr/>
          <p:nvPr/>
        </p:nvSpPr>
        <p:spPr>
          <a:xfrm>
            <a:off x="131991" y="6057350"/>
            <a:ext cx="889987" cy="261610"/>
          </a:xfrm>
          <a:prstGeom prst="rect">
            <a:avLst/>
          </a:prstGeom>
          <a:solidFill>
            <a:srgbClr val="00B0F0"/>
          </a:solidFill>
        </p:spPr>
        <p:txBody>
          <a:bodyPr wrap="none">
            <a:spAutoFit/>
          </a:bodyPr>
          <a:lstStyle/>
          <a:p>
            <a:pPr defTabSz="315729">
              <a:defRPr/>
            </a:pPr>
            <a:r>
              <a:rPr kumimoji="1" lang="ja-JP" altLang="en-US" sz="1100" dirty="0">
                <a:solidFill>
                  <a:schemeClr val="bg1"/>
                </a:solidFill>
                <a:latin typeface="UD デジタル 教科書体 NK-R" panose="02020400000000000000" pitchFamily="18" charset="-128"/>
                <a:ea typeface="UD デジタル 教科書体 NK-R" panose="02020400000000000000" pitchFamily="18" charset="-128"/>
              </a:rPr>
              <a:t>堺泉北地区</a:t>
            </a:r>
            <a:endParaRPr kumimoji="1" lang="en-US" altLang="ja-JP" sz="1100" dirty="0">
              <a:solidFill>
                <a:schemeClr val="bg1"/>
              </a:solidFill>
              <a:latin typeface="UD デジタル 教科書体 NK-R" panose="02020400000000000000" pitchFamily="18" charset="-128"/>
              <a:ea typeface="UD デジタル 教科書体 NK-R" panose="02020400000000000000" pitchFamily="18" charset="-128"/>
            </a:endParaRPr>
          </a:p>
        </p:txBody>
      </p:sp>
      <p:sp>
        <p:nvSpPr>
          <p:cNvPr id="91" name="正方形/長方形 90"/>
          <p:cNvSpPr/>
          <p:nvPr/>
        </p:nvSpPr>
        <p:spPr>
          <a:xfrm>
            <a:off x="131991" y="6327297"/>
            <a:ext cx="3708000" cy="430887"/>
          </a:xfrm>
          <a:prstGeom prst="rect">
            <a:avLst/>
          </a:prstGeom>
          <a:noFill/>
          <a:ln>
            <a:noFill/>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主に、産業（重化学工業・物流等）の国際競争力の強化、</a:t>
            </a:r>
            <a:endPar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endParaRPr>
          </a:p>
          <a:p>
            <a:pPr algn="just"/>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都市ストックを活用した交流機能の向上</a:t>
            </a:r>
          </a:p>
        </p:txBody>
      </p:sp>
      <p:sp>
        <p:nvSpPr>
          <p:cNvPr id="93" name="テキスト ボックス 92"/>
          <p:cNvSpPr txBox="1"/>
          <p:nvPr/>
        </p:nvSpPr>
        <p:spPr>
          <a:xfrm>
            <a:off x="151140" y="1524046"/>
            <a:ext cx="828000" cy="261610"/>
          </a:xfrm>
          <a:prstGeom prst="rect">
            <a:avLst/>
          </a:prstGeom>
          <a:solidFill>
            <a:schemeClr val="bg1"/>
          </a:solidFill>
          <a:ln w="12700">
            <a:solidFill>
              <a:srgbClr val="FF0000">
                <a:alpha val="50000"/>
              </a:srgbClr>
            </a:solidFill>
          </a:ln>
        </p:spPr>
        <p:txBody>
          <a:bodyPr wrap="square" rtlCol="0">
            <a:spAutoFit/>
          </a:bodyPr>
          <a:lstStyle/>
          <a:p>
            <a:pPr algn="ctr"/>
            <a:r>
              <a:rPr kumimoji="1" lang="ja-JP" altLang="en-US" sz="1100" dirty="0">
                <a:latin typeface="UD デジタル 教科書体 NK-R" panose="02020400000000000000" pitchFamily="18" charset="-128"/>
                <a:ea typeface="UD デジタル 教科書体 NK-R" panose="02020400000000000000" pitchFamily="18" charset="-128"/>
              </a:rPr>
              <a:t>夢洲・咲洲</a:t>
            </a:r>
          </a:p>
        </p:txBody>
      </p:sp>
      <p:sp>
        <p:nvSpPr>
          <p:cNvPr id="101" name="テキスト ボックス 100"/>
          <p:cNvSpPr txBox="1"/>
          <p:nvPr/>
        </p:nvSpPr>
        <p:spPr>
          <a:xfrm>
            <a:off x="131991" y="6794209"/>
            <a:ext cx="1044000" cy="252000"/>
          </a:xfrm>
          <a:prstGeom prst="rect">
            <a:avLst/>
          </a:prstGeom>
          <a:solidFill>
            <a:schemeClr val="bg1"/>
          </a:solidFill>
          <a:ln w="12700">
            <a:solidFill>
              <a:schemeClr val="accent1"/>
            </a:solidFill>
          </a:ln>
        </p:spPr>
        <p:txBody>
          <a:bodyPr wrap="square" rtlCol="0" anchor="ctr" anchorCtr="0">
            <a:spAutoFit/>
          </a:bodyPr>
          <a:lstStyle/>
          <a:p>
            <a:pPr algn="ctr"/>
            <a:r>
              <a:rPr kumimoji="1" lang="ja-JP" altLang="en-US" sz="1100" dirty="0">
                <a:latin typeface="UD デジタル 教科書体 NK-R" panose="02020400000000000000" pitchFamily="18" charset="-128"/>
                <a:ea typeface="UD デジタル 教科書体 NK-R" panose="02020400000000000000" pitchFamily="18" charset="-128"/>
              </a:rPr>
              <a:t>浜寺水路周辺</a:t>
            </a:r>
          </a:p>
        </p:txBody>
      </p:sp>
      <p:sp>
        <p:nvSpPr>
          <p:cNvPr id="102" name="テキスト ボックス 101"/>
          <p:cNvSpPr txBox="1"/>
          <p:nvPr/>
        </p:nvSpPr>
        <p:spPr>
          <a:xfrm>
            <a:off x="131991" y="8172753"/>
            <a:ext cx="1188000" cy="252000"/>
          </a:xfrm>
          <a:prstGeom prst="rect">
            <a:avLst/>
          </a:prstGeom>
          <a:solidFill>
            <a:schemeClr val="bg1"/>
          </a:solidFill>
          <a:ln w="12700">
            <a:solidFill>
              <a:schemeClr val="accent1"/>
            </a:solidFill>
          </a:ln>
        </p:spPr>
        <p:txBody>
          <a:bodyPr wrap="square" rtlCol="0" anchor="ctr" anchorCtr="0">
            <a:spAutoFit/>
          </a:bodyPr>
          <a:lstStyle/>
          <a:p>
            <a:pPr algn="ctr"/>
            <a:r>
              <a:rPr kumimoji="1" lang="ja-JP" altLang="en-US" sz="1100" dirty="0">
                <a:latin typeface="UD デジタル 教科書体 NK-R" panose="02020400000000000000" pitchFamily="18" charset="-128"/>
                <a:ea typeface="UD デジタル 教科書体 NK-R" panose="02020400000000000000" pitchFamily="18" charset="-128"/>
              </a:rPr>
              <a:t>泉大津旧港周辺</a:t>
            </a:r>
          </a:p>
        </p:txBody>
      </p:sp>
      <p:sp>
        <p:nvSpPr>
          <p:cNvPr id="103" name="正方形/長方形 102"/>
          <p:cNvSpPr/>
          <p:nvPr/>
        </p:nvSpPr>
        <p:spPr>
          <a:xfrm>
            <a:off x="131991" y="7078837"/>
            <a:ext cx="3725128" cy="430887"/>
          </a:xfrm>
          <a:prstGeom prst="rect">
            <a:avLst/>
          </a:prstGeom>
        </p:spPr>
        <p:txBody>
          <a:bodyPr wrap="square">
            <a:spAutoFit/>
          </a:bodyPr>
          <a:lstStyle/>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○旧市民会館・図書館跡地へのにぎわい・集客施設の誘致</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○ライトアップなど高師浜駅周辺の活性化　　など</a:t>
            </a:r>
            <a:endParaRPr kumimoji="1" lang="en-US" altLang="ja-JP" sz="1100" dirty="0">
              <a:latin typeface="UD デジタル 教科書体 NK-R" panose="02020400000000000000" pitchFamily="18" charset="-128"/>
              <a:ea typeface="UD デジタル 教科書体 NK-R" panose="02020400000000000000" pitchFamily="18" charset="-128"/>
            </a:endParaRPr>
          </a:p>
        </p:txBody>
      </p:sp>
      <p:pic>
        <p:nvPicPr>
          <p:cNvPr id="104" name="図 55"/>
          <p:cNvPicPr>
            <a:picLocks noChangeAspect="1"/>
          </p:cNvPicPr>
          <p:nvPr/>
        </p:nvPicPr>
        <p:blipFill>
          <a:blip r:embed="rId3"/>
          <a:stretch>
            <a:fillRect/>
          </a:stretch>
        </p:blipFill>
        <p:spPr>
          <a:xfrm>
            <a:off x="326291" y="7438772"/>
            <a:ext cx="2709367" cy="669731"/>
          </a:xfrm>
          <a:prstGeom prst="rect">
            <a:avLst/>
          </a:prstGeom>
        </p:spPr>
      </p:pic>
      <p:pic>
        <p:nvPicPr>
          <p:cNvPr id="105" name="図 50"/>
          <p:cNvPicPr>
            <a:picLocks noChangeAspect="1"/>
          </p:cNvPicPr>
          <p:nvPr/>
        </p:nvPicPr>
        <p:blipFill>
          <a:blip r:embed="rId4"/>
          <a:srcRect l="10693" t="4083" r="2693" b="1622"/>
          <a:stretch>
            <a:fillRect/>
          </a:stretch>
        </p:blipFill>
        <p:spPr>
          <a:xfrm>
            <a:off x="3127628" y="7438772"/>
            <a:ext cx="966808" cy="701419"/>
          </a:xfrm>
          <a:prstGeom prst="rect">
            <a:avLst/>
          </a:prstGeom>
        </p:spPr>
      </p:pic>
      <p:sp>
        <p:nvSpPr>
          <p:cNvPr id="106" name="正方形/長方形 105"/>
          <p:cNvSpPr/>
          <p:nvPr/>
        </p:nvSpPr>
        <p:spPr>
          <a:xfrm>
            <a:off x="131991" y="8423522"/>
            <a:ext cx="4032000" cy="600164"/>
          </a:xfrm>
          <a:prstGeom prst="rect">
            <a:avLst/>
          </a:prstGeom>
          <a:noFill/>
        </p:spPr>
        <p:txBody>
          <a:bodyPr wrap="square">
            <a:spAutoFit/>
          </a:bodyPr>
          <a:lstStyle/>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○高架下イベント空間の創出、先端技術企業の誘致による活性化</a:t>
            </a:r>
          </a:p>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○アビリティタウン実証都市実現に向けた（仮称）小松公園の整備</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○音楽フェスイベント等の集客イベントの充実</a:t>
            </a:r>
            <a:endParaRPr kumimoji="1" lang="en-US" altLang="ja-JP" sz="1100" dirty="0">
              <a:latin typeface="UD デジタル 教科書体 NK-R" panose="02020400000000000000" pitchFamily="18" charset="-128"/>
              <a:ea typeface="UD デジタル 教科書体 NK-R" panose="02020400000000000000" pitchFamily="18" charset="-128"/>
            </a:endParaRPr>
          </a:p>
        </p:txBody>
      </p:sp>
      <p:pic>
        <p:nvPicPr>
          <p:cNvPr id="109" name="図 108"/>
          <p:cNvPicPr>
            <a:picLocks noChangeAspect="1"/>
          </p:cNvPicPr>
          <p:nvPr/>
        </p:nvPicPr>
        <p:blipFill>
          <a:blip r:embed="rId5"/>
          <a:stretch>
            <a:fillRect/>
          </a:stretch>
        </p:blipFill>
        <p:spPr>
          <a:xfrm>
            <a:off x="2820935" y="9026901"/>
            <a:ext cx="1268948" cy="786655"/>
          </a:xfrm>
          <a:prstGeom prst="rect">
            <a:avLst/>
          </a:prstGeom>
        </p:spPr>
      </p:pic>
      <p:sp>
        <p:nvSpPr>
          <p:cNvPr id="110" name="テキスト ボックス 109">
            <a:extLst>
              <a:ext uri="{FF2B5EF4-FFF2-40B4-BE49-F238E27FC236}">
                <a16:creationId xmlns:a16="http://schemas.microsoft.com/office/drawing/2014/main" id="{78150B67-5D72-4E63-9B4F-5076587FFE43}"/>
              </a:ext>
            </a:extLst>
          </p:cNvPr>
          <p:cNvSpPr txBox="1"/>
          <p:nvPr/>
        </p:nvSpPr>
        <p:spPr>
          <a:xfrm>
            <a:off x="2711855" y="9017540"/>
            <a:ext cx="740897" cy="200055"/>
          </a:xfrm>
          <a:prstGeom prst="rect">
            <a:avLst/>
          </a:prstGeom>
          <a:noFill/>
        </p:spPr>
        <p:txBody>
          <a:bodyPr wrap="square" rtlCol="0">
            <a:spAutoFit/>
          </a:bodyPr>
          <a:lstStyle/>
          <a:p>
            <a:pPr algn="ctr"/>
            <a:r>
              <a:rPr lang="ja-JP" altLang="en-US" sz="700" b="1" dirty="0">
                <a:effectLst>
                  <a:glow rad="139700">
                    <a:schemeClr val="bg1"/>
                  </a:glow>
                </a:effectLst>
                <a:latin typeface="UD デジタル 教科書体 NK-R" panose="02020400000000000000" pitchFamily="18" charset="-128"/>
                <a:ea typeface="UD デジタル 教科書体 NK-R" panose="02020400000000000000" pitchFamily="18" charset="-128"/>
              </a:rPr>
              <a:t>夏フェス聖地</a:t>
            </a:r>
          </a:p>
        </p:txBody>
      </p:sp>
      <p:sp>
        <p:nvSpPr>
          <p:cNvPr id="113" name="正方形/長方形 112"/>
          <p:cNvSpPr/>
          <p:nvPr/>
        </p:nvSpPr>
        <p:spPr>
          <a:xfrm>
            <a:off x="161429" y="1822188"/>
            <a:ext cx="2857151" cy="430887"/>
          </a:xfrm>
          <a:prstGeom prst="rect">
            <a:avLst/>
          </a:prstGeom>
        </p:spPr>
        <p:txBody>
          <a:bodyPr wrap="square">
            <a:spAutoFit/>
          </a:bodyPr>
          <a:lstStyle/>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○ＩＲを核とした新たな国際観光拠点の形成</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○大阪の成長を支える国際物流拠点の充実</a:t>
            </a:r>
            <a:endParaRPr kumimoji="1" lang="en-US" altLang="ja-JP" sz="1100" dirty="0">
              <a:latin typeface="UD デジタル 教科書体 NK-R" panose="02020400000000000000" pitchFamily="18" charset="-128"/>
              <a:ea typeface="UD デジタル 教科書体 NK-R" panose="02020400000000000000" pitchFamily="18" charset="-128"/>
            </a:endParaRPr>
          </a:p>
        </p:txBody>
      </p:sp>
      <p:pic>
        <p:nvPicPr>
          <p:cNvPr id="114" name="図 1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997119" y="1489368"/>
            <a:ext cx="1101190" cy="734127"/>
          </a:xfrm>
          <a:prstGeom prst="rect">
            <a:avLst/>
          </a:prstGeom>
        </p:spPr>
      </p:pic>
      <p:sp>
        <p:nvSpPr>
          <p:cNvPr id="40" name="スライド番号プレースホルダー 52"/>
          <p:cNvSpPr>
            <a:spLocks noGrp="1"/>
          </p:cNvSpPr>
          <p:nvPr>
            <p:ph type="sldNum" sz="quarter" idx="12"/>
          </p:nvPr>
        </p:nvSpPr>
        <p:spPr/>
        <p:txBody>
          <a:bodyPr/>
          <a:lstStyle/>
          <a:p>
            <a:r>
              <a:rPr kumimoji="1" lang="en-US" altLang="ja-JP" dirty="0"/>
              <a:t>7</a:t>
            </a:r>
            <a:endParaRPr kumimoji="1" lang="ja-JP" altLang="en-US" dirty="0"/>
          </a:p>
        </p:txBody>
      </p:sp>
      <p:sp>
        <p:nvSpPr>
          <p:cNvPr id="75" name="テキスト ボックス 74">
            <a:extLst>
              <a:ext uri="{FF2B5EF4-FFF2-40B4-BE49-F238E27FC236}">
                <a16:creationId xmlns:a16="http://schemas.microsoft.com/office/drawing/2014/main" id="{78150B67-5D72-4E63-9B4F-5076587FFE43}"/>
              </a:ext>
            </a:extLst>
          </p:cNvPr>
          <p:cNvSpPr txBox="1"/>
          <p:nvPr/>
        </p:nvSpPr>
        <p:spPr>
          <a:xfrm>
            <a:off x="3127626" y="7423120"/>
            <a:ext cx="982207" cy="288147"/>
          </a:xfrm>
          <a:prstGeom prst="rect">
            <a:avLst/>
          </a:prstGeom>
          <a:noFill/>
        </p:spPr>
        <p:txBody>
          <a:bodyPr wrap="square" lIns="36000" tIns="36000" rIns="36000" bIns="36000" rtlCol="0">
            <a:spAutoFit/>
          </a:bodyPr>
          <a:lstStyle/>
          <a:p>
            <a:r>
              <a:rPr lang="ja-JP" altLang="en-US" sz="700" b="1" dirty="0">
                <a:effectLst>
                  <a:glow rad="139700">
                    <a:schemeClr val="bg1"/>
                  </a:glow>
                </a:effectLst>
                <a:latin typeface="UD デジタル 教科書体 NK-R" panose="02020400000000000000" pitchFamily="18" charset="-128"/>
                <a:ea typeface="UD デジタル 教科書体 NK-R" panose="02020400000000000000" pitchFamily="18" charset="-128"/>
              </a:rPr>
              <a:t>旧市民会館・</a:t>
            </a:r>
            <a:endParaRPr lang="en-US" altLang="ja-JP" sz="700" b="1" dirty="0">
              <a:effectLst>
                <a:glow rad="139700">
                  <a:schemeClr val="bg1"/>
                </a:glow>
              </a:effectLst>
              <a:latin typeface="UD デジタル 教科書体 NK-R" panose="02020400000000000000" pitchFamily="18" charset="-128"/>
              <a:ea typeface="UD デジタル 教科書体 NK-R" panose="02020400000000000000" pitchFamily="18" charset="-128"/>
            </a:endParaRPr>
          </a:p>
          <a:p>
            <a:r>
              <a:rPr lang="ja-JP" altLang="en-US" sz="700" b="1" dirty="0">
                <a:effectLst>
                  <a:glow rad="139700">
                    <a:schemeClr val="bg1"/>
                  </a:glow>
                </a:effectLst>
                <a:latin typeface="UD デジタル 教科書体 NK-R" panose="02020400000000000000" pitchFamily="18" charset="-128"/>
                <a:ea typeface="UD デジタル 教科書体 NK-R" panose="02020400000000000000" pitchFamily="18" charset="-128"/>
              </a:rPr>
              <a:t>図書館跡地の活用</a:t>
            </a:r>
          </a:p>
        </p:txBody>
      </p:sp>
      <p:sp>
        <p:nvSpPr>
          <p:cNvPr id="73" name="正方形/長方形 72"/>
          <p:cNvSpPr/>
          <p:nvPr/>
        </p:nvSpPr>
        <p:spPr>
          <a:xfrm>
            <a:off x="163368" y="4128490"/>
            <a:ext cx="3814810" cy="430887"/>
          </a:xfrm>
          <a:prstGeom prst="rect">
            <a:avLst/>
          </a:prstGeom>
        </p:spPr>
        <p:txBody>
          <a:bodyPr wrap="square">
            <a:spAutoFit/>
          </a:bodyPr>
          <a:lstStyle/>
          <a:p>
            <a:pPr algn="just"/>
            <a:r>
              <a:rPr kumimoji="1" lang="ja-JP" altLang="en-US" sz="1100" dirty="0">
                <a:latin typeface="UD デジタル 教科書体 NK-R" panose="02020400000000000000" pitchFamily="18" charset="-128"/>
                <a:ea typeface="UD デジタル 教科書体 NK-R" panose="02020400000000000000" pitchFamily="18" charset="-128"/>
              </a:rPr>
              <a:t>○広域的なアクセス性や、歴史文化・水辺等の資源を活かした</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algn="just"/>
            <a:r>
              <a:rPr kumimoji="1" lang="ja-JP" altLang="en-US" sz="1100" dirty="0">
                <a:latin typeface="UD デジタル 教科書体 NK-R" panose="02020400000000000000" pitchFamily="18" charset="-128"/>
                <a:ea typeface="UD デジタル 教科書体 NK-R" panose="02020400000000000000" pitchFamily="18" charset="-128"/>
              </a:rPr>
              <a:t>　　国内外から人が訪れる魅力ある交流拠点の形成</a:t>
            </a:r>
          </a:p>
        </p:txBody>
      </p:sp>
      <p:sp>
        <p:nvSpPr>
          <p:cNvPr id="78" name="テキスト ボックス 77"/>
          <p:cNvSpPr txBox="1"/>
          <p:nvPr/>
        </p:nvSpPr>
        <p:spPr>
          <a:xfrm>
            <a:off x="141658" y="3902880"/>
            <a:ext cx="960519" cy="252000"/>
          </a:xfrm>
          <a:prstGeom prst="rect">
            <a:avLst/>
          </a:prstGeom>
          <a:solidFill>
            <a:schemeClr val="bg1"/>
          </a:solidFill>
          <a:ln w="12700">
            <a:solidFill>
              <a:srgbClr val="FF0000">
                <a:alpha val="50000"/>
              </a:srgbClr>
            </a:solidFill>
          </a:ln>
        </p:spPr>
        <p:txBody>
          <a:bodyPr wrap="none" rtlCol="0" anchor="ctr" anchorCtr="0">
            <a:spAutoFit/>
          </a:bodyPr>
          <a:lstStyle/>
          <a:p>
            <a:pPr algn="ctr"/>
            <a:r>
              <a:rPr kumimoji="1" lang="ja-JP" altLang="en-US" sz="1100" dirty="0">
                <a:latin typeface="UD デジタル 教科書体 NK-R" panose="02020400000000000000" pitchFamily="18" charset="-128"/>
                <a:ea typeface="UD デジタル 教科書体 NK-R" panose="02020400000000000000" pitchFamily="18" charset="-128"/>
              </a:rPr>
              <a:t>堺駅・堺旧港</a:t>
            </a:r>
          </a:p>
        </p:txBody>
      </p:sp>
      <p:sp>
        <p:nvSpPr>
          <p:cNvPr id="85" name="テキスト ボックス 84">
            <a:extLst>
              <a:ext uri="{FF2B5EF4-FFF2-40B4-BE49-F238E27FC236}">
                <a16:creationId xmlns:a16="http://schemas.microsoft.com/office/drawing/2014/main" id="{0EE2F4C8-623E-4FA7-B8A3-4FBFED20341F}"/>
              </a:ext>
            </a:extLst>
          </p:cNvPr>
          <p:cNvSpPr txBox="1"/>
          <p:nvPr/>
        </p:nvSpPr>
        <p:spPr>
          <a:xfrm>
            <a:off x="2692891" y="5361247"/>
            <a:ext cx="440505" cy="139012"/>
          </a:xfrm>
          <a:prstGeom prst="rect">
            <a:avLst/>
          </a:prstGeom>
          <a:ln w="28575">
            <a:noFill/>
          </a:ln>
          <a:effectLst>
            <a:softEdge rad="63500"/>
          </a:effectLst>
        </p:spPr>
        <p:txBody>
          <a:bodyPr wrap="none" rtlCol="0">
            <a:spAutoFit/>
          </a:bodyPr>
          <a:lstStyle/>
          <a:p>
            <a:pPr algn="ctr" defTabSz="451050">
              <a:lnSpc>
                <a:spcPts val="317"/>
              </a:lnSpc>
              <a:defRPr/>
            </a:pPr>
            <a:r>
              <a:rPr kumimoji="1" lang="ja-JP" altLang="en-US" sz="700" kern="0" spc="-35" dirty="0">
                <a:latin typeface="Meiryo UI" panose="020B0604030504040204" pitchFamily="50" charset="-128"/>
                <a:ea typeface="Meiryo UI" panose="020B0604030504040204" pitchFamily="50" charset="-128"/>
              </a:rPr>
              <a:t>堺旧港</a:t>
            </a:r>
            <a:endParaRPr kumimoji="1" lang="en-US" altLang="ja-JP" sz="700" kern="0" spc="-35" dirty="0">
              <a:latin typeface="Meiryo UI" panose="020B0604030504040204" pitchFamily="50" charset="-128"/>
              <a:ea typeface="Meiryo UI" panose="020B0604030504040204" pitchFamily="50" charset="-128"/>
            </a:endParaRPr>
          </a:p>
        </p:txBody>
      </p:sp>
      <p:sp>
        <p:nvSpPr>
          <p:cNvPr id="120" name="テキスト ボックス 119">
            <a:extLst>
              <a:ext uri="{FF2B5EF4-FFF2-40B4-BE49-F238E27FC236}">
                <a16:creationId xmlns:a16="http://schemas.microsoft.com/office/drawing/2014/main" id="{0EE2F4C8-623E-4FA7-B8A3-4FBFED20341F}"/>
              </a:ext>
            </a:extLst>
          </p:cNvPr>
          <p:cNvSpPr txBox="1"/>
          <p:nvPr/>
        </p:nvSpPr>
        <p:spPr>
          <a:xfrm>
            <a:off x="422147" y="5359625"/>
            <a:ext cx="1469954" cy="139012"/>
          </a:xfrm>
          <a:prstGeom prst="rect">
            <a:avLst/>
          </a:prstGeom>
          <a:noFill/>
          <a:ln w="28575">
            <a:noFill/>
          </a:ln>
          <a:effectLst>
            <a:softEdge rad="63500"/>
          </a:effectLst>
        </p:spPr>
        <p:txBody>
          <a:bodyPr wrap="none" rtlCol="0" anchor="ctr" anchorCtr="0">
            <a:spAutoFit/>
          </a:bodyPr>
          <a:lstStyle/>
          <a:p>
            <a:pPr algn="ctr" defTabSz="451050">
              <a:lnSpc>
                <a:spcPts val="317"/>
              </a:lnSpc>
              <a:defRPr/>
            </a:pPr>
            <a:r>
              <a:rPr kumimoji="1" lang="ja-JP" altLang="en-US" sz="700" kern="0" spc="-35" dirty="0">
                <a:latin typeface="Meiryo UI" panose="020B0604030504040204" pitchFamily="50" charset="-128"/>
                <a:ea typeface="Meiryo UI" panose="020B0604030504040204" pitchFamily="50" charset="-128"/>
              </a:rPr>
              <a:t>ターミナル機能などが集積するベイエリア</a:t>
            </a:r>
            <a:endParaRPr kumimoji="1" lang="en-US" altLang="ja-JP" sz="700" kern="0" spc="-35" dirty="0">
              <a:latin typeface="Meiryo UI" panose="020B0604030504040204" pitchFamily="50" charset="-128"/>
              <a:ea typeface="Meiryo UI" panose="020B0604030504040204" pitchFamily="50" charset="-128"/>
            </a:endParaRPr>
          </a:p>
        </p:txBody>
      </p:sp>
      <p:sp>
        <p:nvSpPr>
          <p:cNvPr id="92" name="テキスト ボックス 91"/>
          <p:cNvSpPr txBox="1"/>
          <p:nvPr/>
        </p:nvSpPr>
        <p:spPr>
          <a:xfrm>
            <a:off x="141658" y="2391434"/>
            <a:ext cx="960519" cy="252000"/>
          </a:xfrm>
          <a:prstGeom prst="rect">
            <a:avLst/>
          </a:prstGeom>
          <a:solidFill>
            <a:schemeClr val="bg1"/>
          </a:solidFill>
          <a:ln w="12700">
            <a:solidFill>
              <a:srgbClr val="FF0000">
                <a:alpha val="50000"/>
              </a:srgbClr>
            </a:solidFill>
          </a:ln>
        </p:spPr>
        <p:txBody>
          <a:bodyPr wrap="none" rtlCol="0" anchor="ctr" anchorCtr="0">
            <a:spAutoFit/>
          </a:bodyPr>
          <a:lstStyle/>
          <a:p>
            <a:pPr algn="ctr"/>
            <a:r>
              <a:rPr kumimoji="1" lang="ja-JP" altLang="en-US" sz="1100" dirty="0">
                <a:latin typeface="UD デジタル 教科書体 NK-R" panose="02020400000000000000" pitchFamily="18" charset="-128"/>
                <a:ea typeface="UD デジタル 教科書体 NK-R" panose="02020400000000000000" pitchFamily="18" charset="-128"/>
              </a:rPr>
              <a:t>築港・天保山</a:t>
            </a:r>
          </a:p>
        </p:txBody>
      </p:sp>
      <p:sp>
        <p:nvSpPr>
          <p:cNvPr id="94" name="正方形/長方形 93"/>
          <p:cNvSpPr/>
          <p:nvPr/>
        </p:nvSpPr>
        <p:spPr>
          <a:xfrm>
            <a:off x="161429" y="2680792"/>
            <a:ext cx="2844000" cy="430887"/>
          </a:xfrm>
          <a:prstGeom prst="rect">
            <a:avLst/>
          </a:prstGeom>
        </p:spPr>
        <p:txBody>
          <a:bodyPr wrap="square">
            <a:spAutoFit/>
          </a:bodyPr>
          <a:lstStyle/>
          <a:p>
            <a:pPr marL="144000" indent="-457200"/>
            <a:r>
              <a:rPr kumimoji="1" lang="ja-JP" altLang="en-US" sz="1100" dirty="0">
                <a:latin typeface="UD デジタル 教科書体 NK-R" panose="02020400000000000000" pitchFamily="18" charset="-128"/>
                <a:ea typeface="UD デジタル 教科書体 NK-R" panose="02020400000000000000" pitchFamily="18" charset="-128"/>
              </a:rPr>
              <a:t>○</a:t>
            </a:r>
            <a:r>
              <a:rPr kumimoji="1" lang="ja-JP" altLang="en-US" sz="1100" spc="-50" dirty="0">
                <a:latin typeface="UD デジタル 教科書体 NK-R" panose="02020400000000000000" pitchFamily="18" charset="-128"/>
                <a:ea typeface="UD デジタル 教科書体 NK-R" panose="02020400000000000000" pitchFamily="18" charset="-128"/>
              </a:rPr>
              <a:t>民間活力を導入した天保山客船ターミナルの</a:t>
            </a:r>
            <a:r>
              <a:rPr kumimoji="1" lang="ja-JP" altLang="en-US" sz="1100" dirty="0">
                <a:latin typeface="UD デジタル 教科書体 NK-R" panose="02020400000000000000" pitchFamily="18" charset="-128"/>
                <a:ea typeface="UD デジタル 教科書体 NK-R" panose="02020400000000000000" pitchFamily="18" charset="-128"/>
              </a:rPr>
              <a:t>整備と運営</a:t>
            </a:r>
            <a:endParaRPr kumimoji="1" lang="en-US" altLang="ja-JP" sz="1100" dirty="0">
              <a:latin typeface="UD デジタル 教科書体 NK-R" panose="02020400000000000000" pitchFamily="18" charset="-128"/>
              <a:ea typeface="UD デジタル 教科書体 NK-R" panose="02020400000000000000" pitchFamily="18" charset="-128"/>
            </a:endParaRPr>
          </a:p>
        </p:txBody>
      </p:sp>
      <p:sp>
        <p:nvSpPr>
          <p:cNvPr id="79" name="正方形/長方形 78"/>
          <p:cNvSpPr/>
          <p:nvPr/>
        </p:nvSpPr>
        <p:spPr>
          <a:xfrm>
            <a:off x="161429" y="3412619"/>
            <a:ext cx="2736000" cy="430887"/>
          </a:xfrm>
          <a:prstGeom prst="rect">
            <a:avLst/>
          </a:prstGeom>
        </p:spPr>
        <p:txBody>
          <a:bodyPr wrap="square">
            <a:spAutoFit/>
          </a:bodyPr>
          <a:lstStyle/>
          <a:p>
            <a:pPr marL="144000" indent="-144000"/>
            <a:r>
              <a:rPr kumimoji="1" lang="ja-JP" altLang="en-US" sz="1100" dirty="0">
                <a:latin typeface="UD デジタル 教科書体 NK-R" panose="02020400000000000000" pitchFamily="18" charset="-128"/>
                <a:ea typeface="UD デジタル 教科書体 NK-R" panose="02020400000000000000" pitchFamily="18" charset="-128"/>
              </a:rPr>
              <a:t>○</a:t>
            </a:r>
            <a:r>
              <a:rPr kumimoji="1" lang="ja-JP" altLang="en-US" sz="1100" spc="-60" dirty="0">
                <a:latin typeface="UD デジタル 教科書体 NK-R" panose="02020400000000000000" pitchFamily="18" charset="-128"/>
                <a:ea typeface="UD デジタル 教科書体 NK-R" panose="02020400000000000000" pitchFamily="18" charset="-128"/>
              </a:rPr>
              <a:t>世界をリードする産業拠点と海辺を活かした</a:t>
            </a:r>
            <a:r>
              <a:rPr kumimoji="1" lang="ja-JP" altLang="en-US" sz="1100" dirty="0">
                <a:latin typeface="UD デジタル 教科書体 NK-R" panose="02020400000000000000" pitchFamily="18" charset="-128"/>
                <a:ea typeface="UD デジタル 教科書体 NK-R" panose="02020400000000000000" pitchFamily="18" charset="-128"/>
              </a:rPr>
              <a:t>集客・レクリエーション拠点の形成</a:t>
            </a:r>
          </a:p>
        </p:txBody>
      </p:sp>
      <p:pic>
        <p:nvPicPr>
          <p:cNvPr id="74" name="図 73">
            <a:extLst>
              <a:ext uri="{FF2B5EF4-FFF2-40B4-BE49-F238E27FC236}">
                <a16:creationId xmlns:a16="http://schemas.microsoft.com/office/drawing/2014/main" id="{F29F1D07-2540-4CB4-959A-9F360822037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841405" y="3187467"/>
            <a:ext cx="1256904" cy="744791"/>
          </a:xfrm>
          <a:prstGeom prst="rect">
            <a:avLst/>
          </a:prstGeom>
          <a:ln w="38100" cmpd="sng">
            <a:noFill/>
            <a:prstDash val="sysDash"/>
          </a:ln>
        </p:spPr>
      </p:pic>
      <p:sp>
        <p:nvSpPr>
          <p:cNvPr id="80" name="テキスト ボックス 79"/>
          <p:cNvSpPr txBox="1"/>
          <p:nvPr/>
        </p:nvSpPr>
        <p:spPr>
          <a:xfrm>
            <a:off x="141658" y="3159659"/>
            <a:ext cx="488578" cy="252000"/>
          </a:xfrm>
          <a:prstGeom prst="rect">
            <a:avLst/>
          </a:prstGeom>
          <a:solidFill>
            <a:schemeClr val="bg1"/>
          </a:solidFill>
          <a:ln w="12700">
            <a:solidFill>
              <a:srgbClr val="FF0000">
                <a:alpha val="50000"/>
              </a:srgbClr>
            </a:solidFill>
          </a:ln>
        </p:spPr>
        <p:txBody>
          <a:bodyPr wrap="square" rtlCol="0" anchor="ctr" anchorCtr="0">
            <a:spAutoFit/>
          </a:bodyPr>
          <a:lstStyle/>
          <a:p>
            <a:pPr algn="ctr"/>
            <a:r>
              <a:rPr kumimoji="1" lang="ja-JP" altLang="en-US" sz="1100" dirty="0">
                <a:latin typeface="UD デジタル 教科書体 NK-R" panose="02020400000000000000" pitchFamily="18" charset="-128"/>
                <a:ea typeface="UD デジタル 教科書体 NK-R" panose="02020400000000000000" pitchFamily="18" charset="-128"/>
              </a:rPr>
              <a:t>堺浜</a:t>
            </a:r>
          </a:p>
        </p:txBody>
      </p:sp>
      <p:sp>
        <p:nvSpPr>
          <p:cNvPr id="121" name="テキスト ボックス 120">
            <a:extLst>
              <a:ext uri="{FF2B5EF4-FFF2-40B4-BE49-F238E27FC236}">
                <a16:creationId xmlns:a16="http://schemas.microsoft.com/office/drawing/2014/main" id="{0EE2F4C8-623E-4FA7-B8A3-4FBFED20341F}"/>
              </a:ext>
            </a:extLst>
          </p:cNvPr>
          <p:cNvSpPr txBox="1"/>
          <p:nvPr/>
        </p:nvSpPr>
        <p:spPr>
          <a:xfrm>
            <a:off x="1143423" y="3789633"/>
            <a:ext cx="1754006" cy="200055"/>
          </a:xfrm>
          <a:prstGeom prst="rect">
            <a:avLst/>
          </a:prstGeom>
          <a:noFill/>
          <a:ln w="28575">
            <a:noFill/>
          </a:ln>
          <a:effectLst/>
        </p:spPr>
        <p:txBody>
          <a:bodyPr wrap="none" rtlCol="0" anchor="ctr" anchorCtr="0">
            <a:spAutoFit/>
          </a:bodyPr>
          <a:lstStyle/>
          <a:p>
            <a:pPr algn="ctr" defTabSz="451050">
              <a:defRPr/>
            </a:pPr>
            <a:r>
              <a:rPr kumimoji="1" lang="ja-JP" altLang="en-US" sz="700" kern="0" dirty="0">
                <a:latin typeface="Meiryo UI" panose="020B0604030504040204" pitchFamily="50" charset="-128"/>
                <a:ea typeface="Meiryo UI" panose="020B0604030504040204" pitchFamily="50" charset="-128"/>
              </a:rPr>
              <a:t>マリンレジャーなど、新しい使い方の水辺空間</a:t>
            </a:r>
            <a:endParaRPr kumimoji="1" lang="en-US" altLang="ja-JP" sz="700" kern="0" dirty="0">
              <a:latin typeface="Meiryo UI" panose="020B0604030504040204" pitchFamily="50" charset="-128"/>
              <a:ea typeface="Meiryo UI" panose="020B0604030504040204" pitchFamily="50" charset="-128"/>
            </a:endParaRPr>
          </a:p>
        </p:txBody>
      </p:sp>
      <p:sp>
        <p:nvSpPr>
          <p:cNvPr id="100" name="テキスト ボックス 99">
            <a:extLst>
              <a:ext uri="{FF2B5EF4-FFF2-40B4-BE49-F238E27FC236}">
                <a16:creationId xmlns:a16="http://schemas.microsoft.com/office/drawing/2014/main" id="{0EE2F4C8-623E-4FA7-B8A3-4FBFED20341F}"/>
              </a:ext>
            </a:extLst>
          </p:cNvPr>
          <p:cNvSpPr txBox="1"/>
          <p:nvPr/>
        </p:nvSpPr>
        <p:spPr>
          <a:xfrm>
            <a:off x="3660861" y="3223714"/>
            <a:ext cx="458738" cy="139012"/>
          </a:xfrm>
          <a:prstGeom prst="rect">
            <a:avLst/>
          </a:prstGeom>
          <a:noFill/>
          <a:ln w="28575">
            <a:noFill/>
          </a:ln>
          <a:effectLst>
            <a:softEdge rad="63500"/>
          </a:effectLst>
        </p:spPr>
        <p:txBody>
          <a:bodyPr wrap="square" rtlCol="0">
            <a:spAutoFit/>
          </a:bodyPr>
          <a:lstStyle/>
          <a:p>
            <a:pPr algn="ctr" defTabSz="451050">
              <a:lnSpc>
                <a:spcPts val="317"/>
              </a:lnSpc>
              <a:defRPr/>
            </a:pPr>
            <a:r>
              <a:rPr kumimoji="1" lang="ja-JP" altLang="en-US" sz="700" kern="0" dirty="0">
                <a:latin typeface="Meiryo UI" panose="020B0604030504040204" pitchFamily="50" charset="-128"/>
                <a:ea typeface="Meiryo UI" panose="020B0604030504040204" pitchFamily="50" charset="-128"/>
              </a:rPr>
              <a:t>イメージ</a:t>
            </a:r>
            <a:endParaRPr kumimoji="1" lang="en-US" altLang="ja-JP" sz="700" kern="0" dirty="0">
              <a:latin typeface="Meiryo UI" panose="020B0604030504040204" pitchFamily="50" charset="-128"/>
              <a:ea typeface="Meiryo UI" panose="020B0604030504040204" pitchFamily="50" charset="-128"/>
            </a:endParaRPr>
          </a:p>
        </p:txBody>
      </p:sp>
      <p:pic>
        <p:nvPicPr>
          <p:cNvPr id="115" name="図 114"/>
          <p:cNvPicPr>
            <a:picLocks noChangeAspect="1"/>
          </p:cNvPicPr>
          <p:nvPr/>
        </p:nvPicPr>
        <p:blipFill rotWithShape="1">
          <a:blip r:embed="rId8" cstate="email">
            <a:extLst>
              <a:ext uri="{28A0092B-C50C-407E-A947-70E740481C1C}">
                <a14:useLocalDpi xmlns:a14="http://schemas.microsoft.com/office/drawing/2010/main"/>
              </a:ext>
            </a:extLst>
          </a:blip>
          <a:srcRect r="-778"/>
          <a:stretch/>
        </p:blipFill>
        <p:spPr>
          <a:xfrm>
            <a:off x="2982309" y="2312742"/>
            <a:ext cx="1116000" cy="784162"/>
          </a:xfrm>
          <a:prstGeom prst="rect">
            <a:avLst/>
          </a:prstGeom>
        </p:spPr>
      </p:pic>
      <p:sp>
        <p:nvSpPr>
          <p:cNvPr id="116" name="テキスト ボックス 115"/>
          <p:cNvSpPr txBox="1"/>
          <p:nvPr/>
        </p:nvSpPr>
        <p:spPr>
          <a:xfrm>
            <a:off x="2881732" y="2308560"/>
            <a:ext cx="1113496" cy="200055"/>
          </a:xfrm>
          <a:prstGeom prst="rect">
            <a:avLst/>
          </a:prstGeom>
          <a:noFill/>
        </p:spPr>
        <p:txBody>
          <a:bodyPr wrap="square" rtlCol="0">
            <a:spAutoFit/>
          </a:bodyPr>
          <a:lstStyle/>
          <a:p>
            <a:pPr algn="ctr"/>
            <a:r>
              <a:rPr kumimoji="1" lang="ja-JP" altLang="en-US" sz="700" kern="0" dirty="0">
                <a:latin typeface="Meiryo UI" panose="020B0604030504040204" pitchFamily="50" charset="-128"/>
                <a:ea typeface="Meiryo UI" panose="020B0604030504040204" pitchFamily="50" charset="-128"/>
              </a:rPr>
              <a:t>天保山ハーバービレッジ　</a:t>
            </a:r>
            <a:endParaRPr kumimoji="1" lang="en-US" altLang="ja-JP" sz="700" kern="0" dirty="0">
              <a:latin typeface="Meiryo UI" panose="020B0604030504040204" pitchFamily="50" charset="-128"/>
              <a:ea typeface="Meiryo UI" panose="020B0604030504040204" pitchFamily="50" charset="-128"/>
            </a:endParaRPr>
          </a:p>
        </p:txBody>
      </p:sp>
      <p:sp>
        <p:nvSpPr>
          <p:cNvPr id="77" name="テキスト ボックス 76"/>
          <p:cNvSpPr txBox="1"/>
          <p:nvPr/>
        </p:nvSpPr>
        <p:spPr>
          <a:xfrm>
            <a:off x="4172183" y="8693892"/>
            <a:ext cx="2650084" cy="561692"/>
          </a:xfrm>
          <a:prstGeom prst="rect">
            <a:avLst/>
          </a:prstGeom>
          <a:noFill/>
        </p:spPr>
        <p:txBody>
          <a:bodyPr wrap="none" rtlCol="0">
            <a:spAutoFit/>
          </a:bodyPr>
          <a:lstStyle/>
          <a:p>
            <a:r>
              <a:rPr kumimoji="1" lang="en-US" altLang="ja-JP" sz="750" dirty="0">
                <a:latin typeface="UD デジタル 教科書体 NK-R" panose="02020400000000000000" pitchFamily="18" charset="-128"/>
                <a:ea typeface="UD デジタル 教科書体 NK-R" panose="02020400000000000000" pitchFamily="18" charset="-128"/>
              </a:rPr>
              <a:t>※</a:t>
            </a:r>
            <a:r>
              <a:rPr kumimoji="1" lang="ja-JP" altLang="en-US" sz="750" dirty="0">
                <a:latin typeface="UD デジタル 教科書体 NK-R" panose="02020400000000000000" pitchFamily="18" charset="-128"/>
                <a:ea typeface="UD デジタル 教科書体 NK-R" panose="02020400000000000000" pitchFamily="18" charset="-128"/>
              </a:rPr>
              <a:t>「重点エリア」</a:t>
            </a:r>
            <a:endParaRPr kumimoji="1" lang="en-US" altLang="ja-JP" sz="750" dirty="0">
              <a:latin typeface="UD デジタル 教科書体 NK-R" panose="02020400000000000000" pitchFamily="18" charset="-128"/>
              <a:ea typeface="UD デジタル 教科書体 NK-R" panose="02020400000000000000" pitchFamily="18" charset="-128"/>
            </a:endParaRPr>
          </a:p>
          <a:p>
            <a:r>
              <a:rPr kumimoji="1" lang="ja-JP" altLang="en-US" sz="750" dirty="0">
                <a:latin typeface="UD デジタル 教科書体 NK-R" panose="02020400000000000000" pitchFamily="18" charset="-128"/>
                <a:ea typeface="UD デジタル 教科書体 NK-R" panose="02020400000000000000" pitchFamily="18" charset="-128"/>
              </a:rPr>
              <a:t>　　 ：既にまちづくりが進んでいるエリアや今後更なる活性化が</a:t>
            </a:r>
            <a:endParaRPr kumimoji="1" lang="en-US" altLang="ja-JP" sz="750" dirty="0">
              <a:latin typeface="UD デジタル 教科書体 NK-R" panose="02020400000000000000" pitchFamily="18" charset="-128"/>
              <a:ea typeface="UD デジタル 教科書体 NK-R" panose="02020400000000000000" pitchFamily="18" charset="-128"/>
            </a:endParaRPr>
          </a:p>
          <a:p>
            <a:r>
              <a:rPr kumimoji="1" lang="ja-JP" altLang="en-US" sz="750" dirty="0">
                <a:latin typeface="UD デジタル 教科書体 NK-R" panose="02020400000000000000" pitchFamily="18" charset="-128"/>
                <a:ea typeface="UD デジタル 教科書体 NK-R" panose="02020400000000000000" pitchFamily="18" charset="-128"/>
              </a:rPr>
              <a:t>　　　 期待されるエリアのうち、特に重点的に取組むエリア</a:t>
            </a:r>
            <a:endParaRPr kumimoji="1" lang="en-US" altLang="ja-JP" sz="750" dirty="0">
              <a:latin typeface="UD デジタル 教科書体 NK-R" panose="02020400000000000000" pitchFamily="18" charset="-128"/>
              <a:ea typeface="UD デジタル 教科書体 NK-R" panose="02020400000000000000" pitchFamily="18" charset="-128"/>
            </a:endParaRPr>
          </a:p>
          <a:p>
            <a:endParaRPr kumimoji="1" lang="ja-JP" altLang="en-US" sz="800" dirty="0"/>
          </a:p>
        </p:txBody>
      </p:sp>
      <p:sp>
        <p:nvSpPr>
          <p:cNvPr id="96" name="テキスト ボックス 95"/>
          <p:cNvSpPr txBox="1"/>
          <p:nvPr/>
        </p:nvSpPr>
        <p:spPr>
          <a:xfrm>
            <a:off x="141658" y="5500809"/>
            <a:ext cx="579005" cy="252000"/>
          </a:xfrm>
          <a:prstGeom prst="rect">
            <a:avLst/>
          </a:prstGeom>
          <a:solidFill>
            <a:schemeClr val="bg1"/>
          </a:solidFill>
          <a:ln w="12700">
            <a:solidFill>
              <a:srgbClr val="FF0000">
                <a:alpha val="50000"/>
              </a:srgbClr>
            </a:solidFill>
          </a:ln>
        </p:spPr>
        <p:txBody>
          <a:bodyPr wrap="none" rtlCol="0" anchor="ctr" anchorCtr="0">
            <a:spAutoFit/>
          </a:bodyPr>
          <a:lstStyle/>
          <a:p>
            <a:pPr algn="ctr"/>
            <a:r>
              <a:rPr kumimoji="1" lang="ja-JP" altLang="en-US" sz="1100" dirty="0">
                <a:latin typeface="UD デジタル 教科書体 NK-R" panose="02020400000000000000" pitchFamily="18" charset="-128"/>
                <a:ea typeface="UD デジタル 教科書体 NK-R" panose="02020400000000000000" pitchFamily="18" charset="-128"/>
              </a:rPr>
              <a:t>その他</a:t>
            </a:r>
          </a:p>
        </p:txBody>
      </p:sp>
      <p:sp>
        <p:nvSpPr>
          <p:cNvPr id="97" name="正方形/長方形 96"/>
          <p:cNvSpPr/>
          <p:nvPr/>
        </p:nvSpPr>
        <p:spPr>
          <a:xfrm>
            <a:off x="163368" y="5741529"/>
            <a:ext cx="3816404" cy="261610"/>
          </a:xfrm>
          <a:prstGeom prst="rect">
            <a:avLst/>
          </a:prstGeom>
        </p:spPr>
        <p:txBody>
          <a:bodyPr wrap="square">
            <a:spAutoFit/>
          </a:bodyPr>
          <a:lstStyle/>
          <a:p>
            <a:pPr marL="144000" indent="-144000"/>
            <a:r>
              <a:rPr kumimoji="1" lang="ja-JP" altLang="en-US" sz="1100" dirty="0">
                <a:latin typeface="UD デジタル 教科書体 NK-R" panose="02020400000000000000" pitchFamily="18" charset="-128"/>
                <a:ea typeface="UD デジタル 教科書体 NK-R" panose="02020400000000000000" pitchFamily="18" charset="-128"/>
              </a:rPr>
              <a:t>○港湾機能が低下した在来臨海部の土地利用検討</a:t>
            </a:r>
            <a:endParaRPr kumimoji="1" lang="en-US" altLang="ja-JP" sz="1100" dirty="0">
              <a:latin typeface="UD デジタル 教科書体 NK-R" panose="02020400000000000000" pitchFamily="18" charset="-128"/>
              <a:ea typeface="UD デジタル 教科書体 NK-R" panose="02020400000000000000" pitchFamily="18" charset="-128"/>
            </a:endParaRPr>
          </a:p>
        </p:txBody>
      </p:sp>
      <p:sp>
        <p:nvSpPr>
          <p:cNvPr id="84" name="テキスト ボックス 83"/>
          <p:cNvSpPr txBox="1"/>
          <p:nvPr/>
        </p:nvSpPr>
        <p:spPr>
          <a:xfrm>
            <a:off x="2881732" y="8172753"/>
            <a:ext cx="1080000" cy="144000"/>
          </a:xfrm>
          <a:prstGeom prst="rect">
            <a:avLst/>
          </a:prstGeom>
          <a:noFill/>
          <a:ln>
            <a:noFill/>
          </a:ln>
        </p:spPr>
        <p:txBody>
          <a:bodyPr wrap="square" rtlCol="0">
            <a:spAutoFit/>
          </a:bodyPr>
          <a:lstStyle/>
          <a:p>
            <a:r>
              <a:rPr lang="ja-JP" altLang="en-US"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出典：画像はすべて高石市提供</a:t>
            </a:r>
            <a:endParaRPr lang="en-US" altLang="ja-JP"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98" name="テキスト ボックス 97"/>
          <p:cNvSpPr txBox="1"/>
          <p:nvPr/>
        </p:nvSpPr>
        <p:spPr>
          <a:xfrm>
            <a:off x="2928425" y="9848641"/>
            <a:ext cx="1080000" cy="169277"/>
          </a:xfrm>
          <a:prstGeom prst="rect">
            <a:avLst/>
          </a:prstGeom>
          <a:noFill/>
          <a:ln>
            <a:noFill/>
          </a:ln>
        </p:spPr>
        <p:txBody>
          <a:bodyPr wrap="square" rtlCol="0">
            <a:spAutoFit/>
          </a:bodyPr>
          <a:lstStyle/>
          <a:p>
            <a:r>
              <a:rPr lang="ja-JP" altLang="en-US"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出典：画像はすべて泉大津市提供</a:t>
            </a:r>
            <a:endParaRPr lang="en-US" altLang="ja-JP"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pic>
        <p:nvPicPr>
          <p:cNvPr id="117" name="図 116"/>
          <p:cNvPicPr>
            <a:picLocks noChangeAspect="1"/>
          </p:cNvPicPr>
          <p:nvPr/>
        </p:nvPicPr>
        <p:blipFill rotWithShape="1">
          <a:blip r:embed="rId9" cstate="print">
            <a:extLst>
              <a:ext uri="{28A0092B-C50C-407E-A947-70E740481C1C}">
                <a14:useLocalDpi xmlns:a14="http://schemas.microsoft.com/office/drawing/2010/main" val="0"/>
              </a:ext>
            </a:extLst>
          </a:blip>
          <a:srcRect t="3862"/>
          <a:stretch/>
        </p:blipFill>
        <p:spPr>
          <a:xfrm>
            <a:off x="2330109" y="4525120"/>
            <a:ext cx="1163703" cy="792000"/>
          </a:xfrm>
          <a:prstGeom prst="rect">
            <a:avLst/>
          </a:prstGeom>
        </p:spPr>
      </p:pic>
      <p:sp>
        <p:nvSpPr>
          <p:cNvPr id="118" name="テキスト ボックス 117">
            <a:extLst>
              <a:ext uri="{FF2B5EF4-FFF2-40B4-BE49-F238E27FC236}">
                <a16:creationId xmlns:a16="http://schemas.microsoft.com/office/drawing/2014/main" id="{0EE2F4C8-623E-4FA7-B8A3-4FBFED20341F}"/>
              </a:ext>
            </a:extLst>
          </p:cNvPr>
          <p:cNvSpPr txBox="1"/>
          <p:nvPr/>
        </p:nvSpPr>
        <p:spPr>
          <a:xfrm>
            <a:off x="3731207" y="2085727"/>
            <a:ext cx="355225" cy="139012"/>
          </a:xfrm>
          <a:prstGeom prst="rect">
            <a:avLst/>
          </a:prstGeom>
          <a:ln w="28575">
            <a:noFill/>
          </a:ln>
          <a:effectLst>
            <a:softEdge rad="63500"/>
          </a:effectLst>
        </p:spPr>
        <p:txBody>
          <a:bodyPr wrap="none" rtlCol="0">
            <a:spAutoFit/>
          </a:bodyPr>
          <a:lstStyle/>
          <a:p>
            <a:pPr algn="ctr" defTabSz="451050">
              <a:lnSpc>
                <a:spcPts val="317"/>
              </a:lnSpc>
              <a:defRPr/>
            </a:pPr>
            <a:r>
              <a:rPr kumimoji="1" lang="ja-JP" altLang="en-US" sz="700" kern="0" spc="-35" dirty="0">
                <a:solidFill>
                  <a:schemeClr val="bg1"/>
                </a:solidFill>
                <a:latin typeface="Meiryo UI" panose="020B0604030504040204" pitchFamily="50" charset="-128"/>
                <a:ea typeface="Meiryo UI" panose="020B0604030504040204" pitchFamily="50" charset="-128"/>
              </a:rPr>
              <a:t>夢洲</a:t>
            </a:r>
            <a:endParaRPr kumimoji="1" lang="en-US" altLang="ja-JP" sz="700" kern="0" spc="-35" dirty="0">
              <a:solidFill>
                <a:schemeClr val="bg1"/>
              </a:solidFill>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6869" y="4525120"/>
            <a:ext cx="1298244" cy="792000"/>
          </a:xfrm>
          <a:prstGeom prst="rect">
            <a:avLst/>
          </a:prstGeom>
        </p:spPr>
      </p:pic>
      <p:sp>
        <p:nvSpPr>
          <p:cNvPr id="99" name="テキスト ボックス 98">
            <a:extLst>
              <a:ext uri="{FF2B5EF4-FFF2-40B4-BE49-F238E27FC236}">
                <a16:creationId xmlns:a16="http://schemas.microsoft.com/office/drawing/2014/main" id="{0EE2F4C8-623E-4FA7-B8A3-4FBFED20341F}"/>
              </a:ext>
            </a:extLst>
          </p:cNvPr>
          <p:cNvSpPr txBox="1"/>
          <p:nvPr/>
        </p:nvSpPr>
        <p:spPr>
          <a:xfrm>
            <a:off x="1406326" y="4567078"/>
            <a:ext cx="458738" cy="139012"/>
          </a:xfrm>
          <a:prstGeom prst="rect">
            <a:avLst/>
          </a:prstGeom>
          <a:noFill/>
          <a:ln w="28575">
            <a:solidFill>
              <a:schemeClr val="accent1"/>
            </a:solidFill>
          </a:ln>
          <a:effectLst>
            <a:softEdge rad="63500"/>
          </a:effectLst>
        </p:spPr>
        <p:txBody>
          <a:bodyPr wrap="square" rtlCol="0">
            <a:spAutoFit/>
          </a:bodyPr>
          <a:lstStyle/>
          <a:p>
            <a:pPr algn="ctr" defTabSz="451050">
              <a:lnSpc>
                <a:spcPts val="317"/>
              </a:lnSpc>
              <a:defRPr/>
            </a:pPr>
            <a:r>
              <a:rPr kumimoji="1" lang="ja-JP" altLang="en-US" sz="700" kern="0" dirty="0">
                <a:solidFill>
                  <a:schemeClr val="bg1"/>
                </a:solidFill>
                <a:latin typeface="Meiryo UI" panose="020B0604030504040204" pitchFamily="50" charset="-128"/>
                <a:ea typeface="Meiryo UI" panose="020B0604030504040204" pitchFamily="50" charset="-128"/>
              </a:rPr>
              <a:t>イメージ</a:t>
            </a:r>
            <a:endParaRPr kumimoji="1" lang="en-US" altLang="ja-JP" sz="700" kern="0" dirty="0">
              <a:solidFill>
                <a:schemeClr val="bg1"/>
              </a:solidFill>
              <a:latin typeface="Meiryo UI" panose="020B0604030504040204" pitchFamily="50" charset="-128"/>
              <a:ea typeface="Meiryo UI" panose="020B0604030504040204" pitchFamily="50" charset="-128"/>
            </a:endParaRPr>
          </a:p>
        </p:txBody>
      </p:sp>
      <p:sp>
        <p:nvSpPr>
          <p:cNvPr id="122" name="角丸四角形 2">
            <a:extLst>
              <a:ext uri="{FF2B5EF4-FFF2-40B4-BE49-F238E27FC236}">
                <a16:creationId xmlns:a16="http://schemas.microsoft.com/office/drawing/2014/main" id="{F80BBBF9-7C0C-46D9-A767-9F909E93D736}"/>
              </a:ext>
            </a:extLst>
          </p:cNvPr>
          <p:cNvSpPr/>
          <p:nvPr/>
        </p:nvSpPr>
        <p:spPr>
          <a:xfrm rot="18721691">
            <a:off x="5561403" y="7388990"/>
            <a:ext cx="828509" cy="385857"/>
          </a:xfrm>
          <a:custGeom>
            <a:avLst/>
            <a:gdLst>
              <a:gd name="connsiteX0" fmla="*/ 0 w 1124705"/>
              <a:gd name="connsiteY0" fmla="*/ 168018 h 336035"/>
              <a:gd name="connsiteX1" fmla="*/ 168018 w 1124705"/>
              <a:gd name="connsiteY1" fmla="*/ 0 h 336035"/>
              <a:gd name="connsiteX2" fmla="*/ 956688 w 1124705"/>
              <a:gd name="connsiteY2" fmla="*/ 0 h 336035"/>
              <a:gd name="connsiteX3" fmla="*/ 1124706 w 1124705"/>
              <a:gd name="connsiteY3" fmla="*/ 168018 h 336035"/>
              <a:gd name="connsiteX4" fmla="*/ 1124705 w 1124705"/>
              <a:gd name="connsiteY4" fmla="*/ 168018 h 336035"/>
              <a:gd name="connsiteX5" fmla="*/ 956687 w 1124705"/>
              <a:gd name="connsiteY5" fmla="*/ 336036 h 336035"/>
              <a:gd name="connsiteX6" fmla="*/ 168018 w 1124705"/>
              <a:gd name="connsiteY6" fmla="*/ 336035 h 336035"/>
              <a:gd name="connsiteX7" fmla="*/ 0 w 1124705"/>
              <a:gd name="connsiteY7" fmla="*/ 168017 h 336035"/>
              <a:gd name="connsiteX8" fmla="*/ 0 w 1124705"/>
              <a:gd name="connsiteY8" fmla="*/ 168018 h 336035"/>
              <a:gd name="connsiteX0" fmla="*/ 0 w 1124706"/>
              <a:gd name="connsiteY0" fmla="*/ 173935 h 341953"/>
              <a:gd name="connsiteX1" fmla="*/ 168018 w 1124706"/>
              <a:gd name="connsiteY1" fmla="*/ 5917 h 341953"/>
              <a:gd name="connsiteX2" fmla="*/ 563574 w 1124706"/>
              <a:gd name="connsiteY2" fmla="*/ 0 h 341953"/>
              <a:gd name="connsiteX3" fmla="*/ 956688 w 1124706"/>
              <a:gd name="connsiteY3" fmla="*/ 5917 h 341953"/>
              <a:gd name="connsiteX4" fmla="*/ 1124706 w 1124706"/>
              <a:gd name="connsiteY4" fmla="*/ 173935 h 341953"/>
              <a:gd name="connsiteX5" fmla="*/ 1124705 w 1124706"/>
              <a:gd name="connsiteY5" fmla="*/ 173935 h 341953"/>
              <a:gd name="connsiteX6" fmla="*/ 956687 w 1124706"/>
              <a:gd name="connsiteY6" fmla="*/ 341953 h 341953"/>
              <a:gd name="connsiteX7" fmla="*/ 168018 w 1124706"/>
              <a:gd name="connsiteY7" fmla="*/ 341952 h 341953"/>
              <a:gd name="connsiteX8" fmla="*/ 0 w 1124706"/>
              <a:gd name="connsiteY8" fmla="*/ 173934 h 341953"/>
              <a:gd name="connsiteX9" fmla="*/ 0 w 1124706"/>
              <a:gd name="connsiteY9" fmla="*/ 173935 h 341953"/>
              <a:gd name="connsiteX0" fmla="*/ 0 w 1124706"/>
              <a:gd name="connsiteY0" fmla="*/ 168018 h 336036"/>
              <a:gd name="connsiteX1" fmla="*/ 168018 w 1124706"/>
              <a:gd name="connsiteY1" fmla="*/ 0 h 336036"/>
              <a:gd name="connsiteX2" fmla="*/ 568363 w 1124706"/>
              <a:gd name="connsiteY2" fmla="*/ 43446 h 336036"/>
              <a:gd name="connsiteX3" fmla="*/ 956688 w 1124706"/>
              <a:gd name="connsiteY3" fmla="*/ 0 h 336036"/>
              <a:gd name="connsiteX4" fmla="*/ 1124706 w 1124706"/>
              <a:gd name="connsiteY4" fmla="*/ 168018 h 336036"/>
              <a:gd name="connsiteX5" fmla="*/ 1124705 w 1124706"/>
              <a:gd name="connsiteY5" fmla="*/ 168018 h 336036"/>
              <a:gd name="connsiteX6" fmla="*/ 956687 w 1124706"/>
              <a:gd name="connsiteY6" fmla="*/ 336036 h 336036"/>
              <a:gd name="connsiteX7" fmla="*/ 168018 w 1124706"/>
              <a:gd name="connsiteY7" fmla="*/ 336035 h 336036"/>
              <a:gd name="connsiteX8" fmla="*/ 0 w 1124706"/>
              <a:gd name="connsiteY8" fmla="*/ 168017 h 336036"/>
              <a:gd name="connsiteX9" fmla="*/ 0 w 1124706"/>
              <a:gd name="connsiteY9" fmla="*/ 168018 h 336036"/>
              <a:gd name="connsiteX0" fmla="*/ 0 w 1124706"/>
              <a:gd name="connsiteY0" fmla="*/ 168018 h 336036"/>
              <a:gd name="connsiteX1" fmla="*/ 168018 w 1124706"/>
              <a:gd name="connsiteY1" fmla="*/ 0 h 336036"/>
              <a:gd name="connsiteX2" fmla="*/ 568363 w 1124706"/>
              <a:gd name="connsiteY2" fmla="*/ 43446 h 336036"/>
              <a:gd name="connsiteX3" fmla="*/ 956688 w 1124706"/>
              <a:gd name="connsiteY3" fmla="*/ 0 h 336036"/>
              <a:gd name="connsiteX4" fmla="*/ 1124706 w 1124706"/>
              <a:gd name="connsiteY4" fmla="*/ 168018 h 336036"/>
              <a:gd name="connsiteX5" fmla="*/ 1124705 w 1124706"/>
              <a:gd name="connsiteY5" fmla="*/ 168018 h 336036"/>
              <a:gd name="connsiteX6" fmla="*/ 956687 w 1124706"/>
              <a:gd name="connsiteY6" fmla="*/ 336036 h 336036"/>
              <a:gd name="connsiteX7" fmla="*/ 556657 w 1124706"/>
              <a:gd name="connsiteY7" fmla="*/ 335380 h 336036"/>
              <a:gd name="connsiteX8" fmla="*/ 168018 w 1124706"/>
              <a:gd name="connsiteY8" fmla="*/ 336035 h 336036"/>
              <a:gd name="connsiteX9" fmla="*/ 0 w 1124706"/>
              <a:gd name="connsiteY9" fmla="*/ 168017 h 336036"/>
              <a:gd name="connsiteX10" fmla="*/ 0 w 1124706"/>
              <a:gd name="connsiteY10" fmla="*/ 168018 h 336036"/>
              <a:gd name="connsiteX0" fmla="*/ 0 w 1124706"/>
              <a:gd name="connsiteY0" fmla="*/ 168018 h 380227"/>
              <a:gd name="connsiteX1" fmla="*/ 168018 w 1124706"/>
              <a:gd name="connsiteY1" fmla="*/ 0 h 380227"/>
              <a:gd name="connsiteX2" fmla="*/ 568363 w 1124706"/>
              <a:gd name="connsiteY2" fmla="*/ 43446 h 380227"/>
              <a:gd name="connsiteX3" fmla="*/ 956688 w 1124706"/>
              <a:gd name="connsiteY3" fmla="*/ 0 h 380227"/>
              <a:gd name="connsiteX4" fmla="*/ 1124706 w 1124706"/>
              <a:gd name="connsiteY4" fmla="*/ 168018 h 380227"/>
              <a:gd name="connsiteX5" fmla="*/ 1124705 w 1124706"/>
              <a:gd name="connsiteY5" fmla="*/ 168018 h 380227"/>
              <a:gd name="connsiteX6" fmla="*/ 956687 w 1124706"/>
              <a:gd name="connsiteY6" fmla="*/ 336036 h 380227"/>
              <a:gd name="connsiteX7" fmla="*/ 565909 w 1124706"/>
              <a:gd name="connsiteY7" fmla="*/ 380227 h 380227"/>
              <a:gd name="connsiteX8" fmla="*/ 168018 w 1124706"/>
              <a:gd name="connsiteY8" fmla="*/ 336035 h 380227"/>
              <a:gd name="connsiteX9" fmla="*/ 0 w 1124706"/>
              <a:gd name="connsiteY9" fmla="*/ 168017 h 380227"/>
              <a:gd name="connsiteX10" fmla="*/ 0 w 1124706"/>
              <a:gd name="connsiteY10" fmla="*/ 168018 h 380227"/>
              <a:gd name="connsiteX0" fmla="*/ 0 w 1124706"/>
              <a:gd name="connsiteY0" fmla="*/ 168018 h 398186"/>
              <a:gd name="connsiteX1" fmla="*/ 168018 w 1124706"/>
              <a:gd name="connsiteY1" fmla="*/ 0 h 398186"/>
              <a:gd name="connsiteX2" fmla="*/ 568363 w 1124706"/>
              <a:gd name="connsiteY2" fmla="*/ 43446 h 398186"/>
              <a:gd name="connsiteX3" fmla="*/ 956688 w 1124706"/>
              <a:gd name="connsiteY3" fmla="*/ 0 h 398186"/>
              <a:gd name="connsiteX4" fmla="*/ 1124706 w 1124706"/>
              <a:gd name="connsiteY4" fmla="*/ 168018 h 398186"/>
              <a:gd name="connsiteX5" fmla="*/ 1124705 w 1124706"/>
              <a:gd name="connsiteY5" fmla="*/ 168018 h 398186"/>
              <a:gd name="connsiteX6" fmla="*/ 956687 w 1124706"/>
              <a:gd name="connsiteY6" fmla="*/ 336036 h 398186"/>
              <a:gd name="connsiteX7" fmla="*/ 566017 w 1124706"/>
              <a:gd name="connsiteY7" fmla="*/ 398186 h 398186"/>
              <a:gd name="connsiteX8" fmla="*/ 168018 w 1124706"/>
              <a:gd name="connsiteY8" fmla="*/ 336035 h 398186"/>
              <a:gd name="connsiteX9" fmla="*/ 0 w 1124706"/>
              <a:gd name="connsiteY9" fmla="*/ 168017 h 398186"/>
              <a:gd name="connsiteX10" fmla="*/ 0 w 1124706"/>
              <a:gd name="connsiteY10" fmla="*/ 168018 h 398186"/>
              <a:gd name="connsiteX0" fmla="*/ 0 w 1124706"/>
              <a:gd name="connsiteY0" fmla="*/ 168018 h 398186"/>
              <a:gd name="connsiteX1" fmla="*/ 168018 w 1124706"/>
              <a:gd name="connsiteY1" fmla="*/ 0 h 398186"/>
              <a:gd name="connsiteX2" fmla="*/ 568472 w 1124706"/>
              <a:gd name="connsiteY2" fmla="*/ 61407 h 398186"/>
              <a:gd name="connsiteX3" fmla="*/ 956688 w 1124706"/>
              <a:gd name="connsiteY3" fmla="*/ 0 h 398186"/>
              <a:gd name="connsiteX4" fmla="*/ 1124706 w 1124706"/>
              <a:gd name="connsiteY4" fmla="*/ 168018 h 398186"/>
              <a:gd name="connsiteX5" fmla="*/ 1124705 w 1124706"/>
              <a:gd name="connsiteY5" fmla="*/ 168018 h 398186"/>
              <a:gd name="connsiteX6" fmla="*/ 956687 w 1124706"/>
              <a:gd name="connsiteY6" fmla="*/ 336036 h 398186"/>
              <a:gd name="connsiteX7" fmla="*/ 566017 w 1124706"/>
              <a:gd name="connsiteY7" fmla="*/ 398186 h 398186"/>
              <a:gd name="connsiteX8" fmla="*/ 168018 w 1124706"/>
              <a:gd name="connsiteY8" fmla="*/ 336035 h 398186"/>
              <a:gd name="connsiteX9" fmla="*/ 0 w 1124706"/>
              <a:gd name="connsiteY9" fmla="*/ 168017 h 398186"/>
              <a:gd name="connsiteX10" fmla="*/ 0 w 1124706"/>
              <a:gd name="connsiteY10" fmla="*/ 168018 h 398186"/>
              <a:gd name="connsiteX0" fmla="*/ 0 w 1124706"/>
              <a:gd name="connsiteY0" fmla="*/ 168018 h 403452"/>
              <a:gd name="connsiteX1" fmla="*/ 168018 w 1124706"/>
              <a:gd name="connsiteY1" fmla="*/ 0 h 403452"/>
              <a:gd name="connsiteX2" fmla="*/ 568472 w 1124706"/>
              <a:gd name="connsiteY2" fmla="*/ 61407 h 403452"/>
              <a:gd name="connsiteX3" fmla="*/ 956688 w 1124706"/>
              <a:gd name="connsiteY3" fmla="*/ 0 h 403452"/>
              <a:gd name="connsiteX4" fmla="*/ 1124706 w 1124706"/>
              <a:gd name="connsiteY4" fmla="*/ 168018 h 403452"/>
              <a:gd name="connsiteX5" fmla="*/ 1124705 w 1124706"/>
              <a:gd name="connsiteY5" fmla="*/ 168018 h 403452"/>
              <a:gd name="connsiteX6" fmla="*/ 956687 w 1124706"/>
              <a:gd name="connsiteY6" fmla="*/ 336036 h 403452"/>
              <a:gd name="connsiteX7" fmla="*/ 566017 w 1124706"/>
              <a:gd name="connsiteY7" fmla="*/ 398186 h 403452"/>
              <a:gd name="connsiteX8" fmla="*/ 168018 w 1124706"/>
              <a:gd name="connsiteY8" fmla="*/ 336035 h 403452"/>
              <a:gd name="connsiteX9" fmla="*/ 0 w 1124706"/>
              <a:gd name="connsiteY9" fmla="*/ 168017 h 403452"/>
              <a:gd name="connsiteX10" fmla="*/ 0 w 1124706"/>
              <a:gd name="connsiteY10" fmla="*/ 168018 h 403452"/>
              <a:gd name="connsiteX0" fmla="*/ 0 w 1124706"/>
              <a:gd name="connsiteY0" fmla="*/ 170151 h 405585"/>
              <a:gd name="connsiteX1" fmla="*/ 168018 w 1124706"/>
              <a:gd name="connsiteY1" fmla="*/ 2133 h 405585"/>
              <a:gd name="connsiteX2" fmla="*/ 568472 w 1124706"/>
              <a:gd name="connsiteY2" fmla="*/ 63540 h 405585"/>
              <a:gd name="connsiteX3" fmla="*/ 956688 w 1124706"/>
              <a:gd name="connsiteY3" fmla="*/ 2133 h 405585"/>
              <a:gd name="connsiteX4" fmla="*/ 1124706 w 1124706"/>
              <a:gd name="connsiteY4" fmla="*/ 170151 h 405585"/>
              <a:gd name="connsiteX5" fmla="*/ 1124705 w 1124706"/>
              <a:gd name="connsiteY5" fmla="*/ 170151 h 405585"/>
              <a:gd name="connsiteX6" fmla="*/ 956687 w 1124706"/>
              <a:gd name="connsiteY6" fmla="*/ 338169 h 405585"/>
              <a:gd name="connsiteX7" fmla="*/ 566017 w 1124706"/>
              <a:gd name="connsiteY7" fmla="*/ 400319 h 405585"/>
              <a:gd name="connsiteX8" fmla="*/ 168018 w 1124706"/>
              <a:gd name="connsiteY8" fmla="*/ 338168 h 405585"/>
              <a:gd name="connsiteX9" fmla="*/ 0 w 1124706"/>
              <a:gd name="connsiteY9" fmla="*/ 170150 h 405585"/>
              <a:gd name="connsiteX10" fmla="*/ 0 w 1124706"/>
              <a:gd name="connsiteY10" fmla="*/ 170151 h 405585"/>
              <a:gd name="connsiteX0" fmla="*/ 0 w 1124706"/>
              <a:gd name="connsiteY0" fmla="*/ 170438 h 405872"/>
              <a:gd name="connsiteX1" fmla="*/ 168018 w 1124706"/>
              <a:gd name="connsiteY1" fmla="*/ 2420 h 405872"/>
              <a:gd name="connsiteX2" fmla="*/ 568472 w 1124706"/>
              <a:gd name="connsiteY2" fmla="*/ 63827 h 405872"/>
              <a:gd name="connsiteX3" fmla="*/ 956688 w 1124706"/>
              <a:gd name="connsiteY3" fmla="*/ 2420 h 405872"/>
              <a:gd name="connsiteX4" fmla="*/ 1124706 w 1124706"/>
              <a:gd name="connsiteY4" fmla="*/ 170438 h 405872"/>
              <a:gd name="connsiteX5" fmla="*/ 1124705 w 1124706"/>
              <a:gd name="connsiteY5" fmla="*/ 170438 h 405872"/>
              <a:gd name="connsiteX6" fmla="*/ 956687 w 1124706"/>
              <a:gd name="connsiteY6" fmla="*/ 338456 h 405872"/>
              <a:gd name="connsiteX7" fmla="*/ 566017 w 1124706"/>
              <a:gd name="connsiteY7" fmla="*/ 400606 h 405872"/>
              <a:gd name="connsiteX8" fmla="*/ 168018 w 1124706"/>
              <a:gd name="connsiteY8" fmla="*/ 338455 h 405872"/>
              <a:gd name="connsiteX9" fmla="*/ 0 w 1124706"/>
              <a:gd name="connsiteY9" fmla="*/ 170437 h 405872"/>
              <a:gd name="connsiteX10" fmla="*/ 0 w 1124706"/>
              <a:gd name="connsiteY10" fmla="*/ 170438 h 405872"/>
              <a:gd name="connsiteX0" fmla="*/ 0 w 1124706"/>
              <a:gd name="connsiteY0" fmla="*/ 170438 h 401669"/>
              <a:gd name="connsiteX1" fmla="*/ 168018 w 1124706"/>
              <a:gd name="connsiteY1" fmla="*/ 2420 h 401669"/>
              <a:gd name="connsiteX2" fmla="*/ 568472 w 1124706"/>
              <a:gd name="connsiteY2" fmla="*/ 63827 h 401669"/>
              <a:gd name="connsiteX3" fmla="*/ 956688 w 1124706"/>
              <a:gd name="connsiteY3" fmla="*/ 2420 h 401669"/>
              <a:gd name="connsiteX4" fmla="*/ 1124706 w 1124706"/>
              <a:gd name="connsiteY4" fmla="*/ 170438 h 401669"/>
              <a:gd name="connsiteX5" fmla="*/ 1124705 w 1124706"/>
              <a:gd name="connsiteY5" fmla="*/ 170438 h 401669"/>
              <a:gd name="connsiteX6" fmla="*/ 956687 w 1124706"/>
              <a:gd name="connsiteY6" fmla="*/ 338456 h 401669"/>
              <a:gd name="connsiteX7" fmla="*/ 566017 w 1124706"/>
              <a:gd name="connsiteY7" fmla="*/ 400606 h 401669"/>
              <a:gd name="connsiteX8" fmla="*/ 168018 w 1124706"/>
              <a:gd name="connsiteY8" fmla="*/ 338455 h 401669"/>
              <a:gd name="connsiteX9" fmla="*/ 0 w 1124706"/>
              <a:gd name="connsiteY9" fmla="*/ 170437 h 401669"/>
              <a:gd name="connsiteX10" fmla="*/ 0 w 1124706"/>
              <a:gd name="connsiteY10" fmla="*/ 170438 h 401669"/>
              <a:gd name="connsiteX0" fmla="*/ 0 w 1124706"/>
              <a:gd name="connsiteY0" fmla="*/ 170438 h 363233"/>
              <a:gd name="connsiteX1" fmla="*/ 168018 w 1124706"/>
              <a:gd name="connsiteY1" fmla="*/ 2420 h 363233"/>
              <a:gd name="connsiteX2" fmla="*/ 568472 w 1124706"/>
              <a:gd name="connsiteY2" fmla="*/ 63827 h 363233"/>
              <a:gd name="connsiteX3" fmla="*/ 956688 w 1124706"/>
              <a:gd name="connsiteY3" fmla="*/ 2420 h 363233"/>
              <a:gd name="connsiteX4" fmla="*/ 1124706 w 1124706"/>
              <a:gd name="connsiteY4" fmla="*/ 170438 h 363233"/>
              <a:gd name="connsiteX5" fmla="*/ 1124705 w 1124706"/>
              <a:gd name="connsiteY5" fmla="*/ 170438 h 363233"/>
              <a:gd name="connsiteX6" fmla="*/ 956687 w 1124706"/>
              <a:gd name="connsiteY6" fmla="*/ 338456 h 363233"/>
              <a:gd name="connsiteX7" fmla="*/ 556334 w 1124706"/>
              <a:gd name="connsiteY7" fmla="*/ 353782 h 363233"/>
              <a:gd name="connsiteX8" fmla="*/ 168018 w 1124706"/>
              <a:gd name="connsiteY8" fmla="*/ 338455 h 363233"/>
              <a:gd name="connsiteX9" fmla="*/ 0 w 1124706"/>
              <a:gd name="connsiteY9" fmla="*/ 170437 h 363233"/>
              <a:gd name="connsiteX10" fmla="*/ 0 w 1124706"/>
              <a:gd name="connsiteY10" fmla="*/ 170438 h 363233"/>
              <a:gd name="connsiteX0" fmla="*/ 0 w 1124706"/>
              <a:gd name="connsiteY0" fmla="*/ 170438 h 355147"/>
              <a:gd name="connsiteX1" fmla="*/ 168018 w 1124706"/>
              <a:gd name="connsiteY1" fmla="*/ 2420 h 355147"/>
              <a:gd name="connsiteX2" fmla="*/ 568472 w 1124706"/>
              <a:gd name="connsiteY2" fmla="*/ 63827 h 355147"/>
              <a:gd name="connsiteX3" fmla="*/ 956688 w 1124706"/>
              <a:gd name="connsiteY3" fmla="*/ 2420 h 355147"/>
              <a:gd name="connsiteX4" fmla="*/ 1124706 w 1124706"/>
              <a:gd name="connsiteY4" fmla="*/ 170438 h 355147"/>
              <a:gd name="connsiteX5" fmla="*/ 1124705 w 1124706"/>
              <a:gd name="connsiteY5" fmla="*/ 170438 h 355147"/>
              <a:gd name="connsiteX6" fmla="*/ 956687 w 1124706"/>
              <a:gd name="connsiteY6" fmla="*/ 338456 h 355147"/>
              <a:gd name="connsiteX7" fmla="*/ 555257 w 1124706"/>
              <a:gd name="connsiteY7" fmla="*/ 330768 h 355147"/>
              <a:gd name="connsiteX8" fmla="*/ 168018 w 1124706"/>
              <a:gd name="connsiteY8" fmla="*/ 338455 h 355147"/>
              <a:gd name="connsiteX9" fmla="*/ 0 w 1124706"/>
              <a:gd name="connsiteY9" fmla="*/ 170437 h 355147"/>
              <a:gd name="connsiteX10" fmla="*/ 0 w 1124706"/>
              <a:gd name="connsiteY10" fmla="*/ 170438 h 355147"/>
              <a:gd name="connsiteX0" fmla="*/ 0 w 1124706"/>
              <a:gd name="connsiteY0" fmla="*/ 170438 h 346374"/>
              <a:gd name="connsiteX1" fmla="*/ 168018 w 1124706"/>
              <a:gd name="connsiteY1" fmla="*/ 2420 h 346374"/>
              <a:gd name="connsiteX2" fmla="*/ 568472 w 1124706"/>
              <a:gd name="connsiteY2" fmla="*/ 63827 h 346374"/>
              <a:gd name="connsiteX3" fmla="*/ 956688 w 1124706"/>
              <a:gd name="connsiteY3" fmla="*/ 2420 h 346374"/>
              <a:gd name="connsiteX4" fmla="*/ 1124706 w 1124706"/>
              <a:gd name="connsiteY4" fmla="*/ 170438 h 346374"/>
              <a:gd name="connsiteX5" fmla="*/ 1124705 w 1124706"/>
              <a:gd name="connsiteY5" fmla="*/ 170438 h 346374"/>
              <a:gd name="connsiteX6" fmla="*/ 956687 w 1124706"/>
              <a:gd name="connsiteY6" fmla="*/ 338456 h 346374"/>
              <a:gd name="connsiteX7" fmla="*/ 555257 w 1124706"/>
              <a:gd name="connsiteY7" fmla="*/ 330768 h 346374"/>
              <a:gd name="connsiteX8" fmla="*/ 168479 w 1124706"/>
              <a:gd name="connsiteY8" fmla="*/ 325419 h 346374"/>
              <a:gd name="connsiteX9" fmla="*/ 0 w 1124706"/>
              <a:gd name="connsiteY9" fmla="*/ 170437 h 346374"/>
              <a:gd name="connsiteX10" fmla="*/ 0 w 1124706"/>
              <a:gd name="connsiteY10" fmla="*/ 170438 h 346374"/>
              <a:gd name="connsiteX0" fmla="*/ 15061 w 1124706"/>
              <a:gd name="connsiteY0" fmla="*/ 172032 h 346374"/>
              <a:gd name="connsiteX1" fmla="*/ 168018 w 1124706"/>
              <a:gd name="connsiteY1" fmla="*/ 2420 h 346374"/>
              <a:gd name="connsiteX2" fmla="*/ 568472 w 1124706"/>
              <a:gd name="connsiteY2" fmla="*/ 63827 h 346374"/>
              <a:gd name="connsiteX3" fmla="*/ 956688 w 1124706"/>
              <a:gd name="connsiteY3" fmla="*/ 2420 h 346374"/>
              <a:gd name="connsiteX4" fmla="*/ 1124706 w 1124706"/>
              <a:gd name="connsiteY4" fmla="*/ 170438 h 346374"/>
              <a:gd name="connsiteX5" fmla="*/ 1124705 w 1124706"/>
              <a:gd name="connsiteY5" fmla="*/ 170438 h 346374"/>
              <a:gd name="connsiteX6" fmla="*/ 956687 w 1124706"/>
              <a:gd name="connsiteY6" fmla="*/ 338456 h 346374"/>
              <a:gd name="connsiteX7" fmla="*/ 555257 w 1124706"/>
              <a:gd name="connsiteY7" fmla="*/ 330768 h 346374"/>
              <a:gd name="connsiteX8" fmla="*/ 168479 w 1124706"/>
              <a:gd name="connsiteY8" fmla="*/ 325419 h 346374"/>
              <a:gd name="connsiteX9" fmla="*/ 0 w 1124706"/>
              <a:gd name="connsiteY9" fmla="*/ 170437 h 346374"/>
              <a:gd name="connsiteX10" fmla="*/ 15061 w 1124706"/>
              <a:gd name="connsiteY10" fmla="*/ 172032 h 346374"/>
              <a:gd name="connsiteX0" fmla="*/ 15061 w 1124706"/>
              <a:gd name="connsiteY0" fmla="*/ 173249 h 347591"/>
              <a:gd name="connsiteX1" fmla="*/ 168018 w 1124706"/>
              <a:gd name="connsiteY1" fmla="*/ 3637 h 347591"/>
              <a:gd name="connsiteX2" fmla="*/ 568472 w 1124706"/>
              <a:gd name="connsiteY2" fmla="*/ 65044 h 347591"/>
              <a:gd name="connsiteX3" fmla="*/ 956688 w 1124706"/>
              <a:gd name="connsiteY3" fmla="*/ 3637 h 347591"/>
              <a:gd name="connsiteX4" fmla="*/ 1124706 w 1124706"/>
              <a:gd name="connsiteY4" fmla="*/ 171655 h 347591"/>
              <a:gd name="connsiteX5" fmla="*/ 1124705 w 1124706"/>
              <a:gd name="connsiteY5" fmla="*/ 171655 h 347591"/>
              <a:gd name="connsiteX6" fmla="*/ 956687 w 1124706"/>
              <a:gd name="connsiteY6" fmla="*/ 339673 h 347591"/>
              <a:gd name="connsiteX7" fmla="*/ 555257 w 1124706"/>
              <a:gd name="connsiteY7" fmla="*/ 331985 h 347591"/>
              <a:gd name="connsiteX8" fmla="*/ 168479 w 1124706"/>
              <a:gd name="connsiteY8" fmla="*/ 326636 h 347591"/>
              <a:gd name="connsiteX9" fmla="*/ 0 w 1124706"/>
              <a:gd name="connsiteY9" fmla="*/ 171654 h 347591"/>
              <a:gd name="connsiteX10" fmla="*/ 15061 w 1124706"/>
              <a:gd name="connsiteY10" fmla="*/ 173249 h 347591"/>
              <a:gd name="connsiteX0" fmla="*/ 21284 w 1124706"/>
              <a:gd name="connsiteY0" fmla="*/ 136898 h 367010"/>
              <a:gd name="connsiteX1" fmla="*/ 168018 w 1124706"/>
              <a:gd name="connsiteY1" fmla="*/ 23056 h 367010"/>
              <a:gd name="connsiteX2" fmla="*/ 568472 w 1124706"/>
              <a:gd name="connsiteY2" fmla="*/ 84463 h 367010"/>
              <a:gd name="connsiteX3" fmla="*/ 956688 w 1124706"/>
              <a:gd name="connsiteY3" fmla="*/ 23056 h 367010"/>
              <a:gd name="connsiteX4" fmla="*/ 1124706 w 1124706"/>
              <a:gd name="connsiteY4" fmla="*/ 191074 h 367010"/>
              <a:gd name="connsiteX5" fmla="*/ 1124705 w 1124706"/>
              <a:gd name="connsiteY5" fmla="*/ 191074 h 367010"/>
              <a:gd name="connsiteX6" fmla="*/ 956687 w 1124706"/>
              <a:gd name="connsiteY6" fmla="*/ 359092 h 367010"/>
              <a:gd name="connsiteX7" fmla="*/ 555257 w 1124706"/>
              <a:gd name="connsiteY7" fmla="*/ 351404 h 367010"/>
              <a:gd name="connsiteX8" fmla="*/ 168479 w 1124706"/>
              <a:gd name="connsiteY8" fmla="*/ 346055 h 367010"/>
              <a:gd name="connsiteX9" fmla="*/ 0 w 1124706"/>
              <a:gd name="connsiteY9" fmla="*/ 191073 h 367010"/>
              <a:gd name="connsiteX10" fmla="*/ 21284 w 1124706"/>
              <a:gd name="connsiteY10" fmla="*/ 136898 h 367010"/>
              <a:gd name="connsiteX0" fmla="*/ 21709 w 1125131"/>
              <a:gd name="connsiteY0" fmla="*/ 136898 h 367010"/>
              <a:gd name="connsiteX1" fmla="*/ 168443 w 1125131"/>
              <a:gd name="connsiteY1" fmla="*/ 23056 h 367010"/>
              <a:gd name="connsiteX2" fmla="*/ 568897 w 1125131"/>
              <a:gd name="connsiteY2" fmla="*/ 84463 h 367010"/>
              <a:gd name="connsiteX3" fmla="*/ 957113 w 1125131"/>
              <a:gd name="connsiteY3" fmla="*/ 23056 h 367010"/>
              <a:gd name="connsiteX4" fmla="*/ 1125131 w 1125131"/>
              <a:gd name="connsiteY4" fmla="*/ 191074 h 367010"/>
              <a:gd name="connsiteX5" fmla="*/ 1125130 w 1125131"/>
              <a:gd name="connsiteY5" fmla="*/ 191074 h 367010"/>
              <a:gd name="connsiteX6" fmla="*/ 957112 w 1125131"/>
              <a:gd name="connsiteY6" fmla="*/ 359092 h 367010"/>
              <a:gd name="connsiteX7" fmla="*/ 555682 w 1125131"/>
              <a:gd name="connsiteY7" fmla="*/ 351404 h 367010"/>
              <a:gd name="connsiteX8" fmla="*/ 168904 w 1125131"/>
              <a:gd name="connsiteY8" fmla="*/ 346055 h 367010"/>
              <a:gd name="connsiteX9" fmla="*/ 425 w 1125131"/>
              <a:gd name="connsiteY9" fmla="*/ 191073 h 367010"/>
              <a:gd name="connsiteX10" fmla="*/ 21709 w 1125131"/>
              <a:gd name="connsiteY10" fmla="*/ 136898 h 367010"/>
              <a:gd name="connsiteX0" fmla="*/ 39479 w 1130973"/>
              <a:gd name="connsiteY0" fmla="*/ 99281 h 426267"/>
              <a:gd name="connsiteX1" fmla="*/ 174285 w 1130973"/>
              <a:gd name="connsiteY1" fmla="*/ 82313 h 426267"/>
              <a:gd name="connsiteX2" fmla="*/ 574739 w 1130973"/>
              <a:gd name="connsiteY2" fmla="*/ 143720 h 426267"/>
              <a:gd name="connsiteX3" fmla="*/ 962955 w 1130973"/>
              <a:gd name="connsiteY3" fmla="*/ 82313 h 426267"/>
              <a:gd name="connsiteX4" fmla="*/ 1130973 w 1130973"/>
              <a:gd name="connsiteY4" fmla="*/ 250331 h 426267"/>
              <a:gd name="connsiteX5" fmla="*/ 1130972 w 1130973"/>
              <a:gd name="connsiteY5" fmla="*/ 250331 h 426267"/>
              <a:gd name="connsiteX6" fmla="*/ 962954 w 1130973"/>
              <a:gd name="connsiteY6" fmla="*/ 418349 h 426267"/>
              <a:gd name="connsiteX7" fmla="*/ 561524 w 1130973"/>
              <a:gd name="connsiteY7" fmla="*/ 410661 h 426267"/>
              <a:gd name="connsiteX8" fmla="*/ 174746 w 1130973"/>
              <a:gd name="connsiteY8" fmla="*/ 405312 h 426267"/>
              <a:gd name="connsiteX9" fmla="*/ 6267 w 1130973"/>
              <a:gd name="connsiteY9" fmla="*/ 250330 h 426267"/>
              <a:gd name="connsiteX10" fmla="*/ 39479 w 1130973"/>
              <a:gd name="connsiteY10" fmla="*/ 99281 h 426267"/>
              <a:gd name="connsiteX0" fmla="*/ 39479 w 1130973"/>
              <a:gd name="connsiteY0" fmla="*/ 30271 h 357257"/>
              <a:gd name="connsiteX1" fmla="*/ 174285 w 1130973"/>
              <a:gd name="connsiteY1" fmla="*/ 13303 h 357257"/>
              <a:gd name="connsiteX2" fmla="*/ 574739 w 1130973"/>
              <a:gd name="connsiteY2" fmla="*/ 74710 h 357257"/>
              <a:gd name="connsiteX3" fmla="*/ 962955 w 1130973"/>
              <a:gd name="connsiteY3" fmla="*/ 13303 h 357257"/>
              <a:gd name="connsiteX4" fmla="*/ 1130973 w 1130973"/>
              <a:gd name="connsiteY4" fmla="*/ 181321 h 357257"/>
              <a:gd name="connsiteX5" fmla="*/ 1130972 w 1130973"/>
              <a:gd name="connsiteY5" fmla="*/ 181321 h 357257"/>
              <a:gd name="connsiteX6" fmla="*/ 962954 w 1130973"/>
              <a:gd name="connsiteY6" fmla="*/ 349339 h 357257"/>
              <a:gd name="connsiteX7" fmla="*/ 561524 w 1130973"/>
              <a:gd name="connsiteY7" fmla="*/ 341651 h 357257"/>
              <a:gd name="connsiteX8" fmla="*/ 174746 w 1130973"/>
              <a:gd name="connsiteY8" fmla="*/ 336302 h 357257"/>
              <a:gd name="connsiteX9" fmla="*/ 6267 w 1130973"/>
              <a:gd name="connsiteY9" fmla="*/ 181320 h 357257"/>
              <a:gd name="connsiteX10" fmla="*/ 39479 w 1130973"/>
              <a:gd name="connsiteY10" fmla="*/ 30271 h 357257"/>
              <a:gd name="connsiteX0" fmla="*/ 42318 w 1133812"/>
              <a:gd name="connsiteY0" fmla="*/ 25600 h 352586"/>
              <a:gd name="connsiteX1" fmla="*/ 177124 w 1133812"/>
              <a:gd name="connsiteY1" fmla="*/ 8632 h 352586"/>
              <a:gd name="connsiteX2" fmla="*/ 577578 w 1133812"/>
              <a:gd name="connsiteY2" fmla="*/ 70039 h 352586"/>
              <a:gd name="connsiteX3" fmla="*/ 965794 w 1133812"/>
              <a:gd name="connsiteY3" fmla="*/ 8632 h 352586"/>
              <a:gd name="connsiteX4" fmla="*/ 1133812 w 1133812"/>
              <a:gd name="connsiteY4" fmla="*/ 176650 h 352586"/>
              <a:gd name="connsiteX5" fmla="*/ 1133811 w 1133812"/>
              <a:gd name="connsiteY5" fmla="*/ 176650 h 352586"/>
              <a:gd name="connsiteX6" fmla="*/ 965793 w 1133812"/>
              <a:gd name="connsiteY6" fmla="*/ 344668 h 352586"/>
              <a:gd name="connsiteX7" fmla="*/ 564363 w 1133812"/>
              <a:gd name="connsiteY7" fmla="*/ 336980 h 352586"/>
              <a:gd name="connsiteX8" fmla="*/ 177585 w 1133812"/>
              <a:gd name="connsiteY8" fmla="*/ 331631 h 352586"/>
              <a:gd name="connsiteX9" fmla="*/ 9106 w 1133812"/>
              <a:gd name="connsiteY9" fmla="*/ 176649 h 352586"/>
              <a:gd name="connsiteX10" fmla="*/ 42318 w 1133812"/>
              <a:gd name="connsiteY10" fmla="*/ 25600 h 352586"/>
              <a:gd name="connsiteX0" fmla="*/ 44862 w 1136356"/>
              <a:gd name="connsiteY0" fmla="*/ 19681 h 346667"/>
              <a:gd name="connsiteX1" fmla="*/ 287959 w 1136356"/>
              <a:gd name="connsiteY1" fmla="*/ 26447 h 346667"/>
              <a:gd name="connsiteX2" fmla="*/ 580122 w 1136356"/>
              <a:gd name="connsiteY2" fmla="*/ 64120 h 346667"/>
              <a:gd name="connsiteX3" fmla="*/ 968338 w 1136356"/>
              <a:gd name="connsiteY3" fmla="*/ 2713 h 346667"/>
              <a:gd name="connsiteX4" fmla="*/ 1136356 w 1136356"/>
              <a:gd name="connsiteY4" fmla="*/ 170731 h 346667"/>
              <a:gd name="connsiteX5" fmla="*/ 1136355 w 1136356"/>
              <a:gd name="connsiteY5" fmla="*/ 170731 h 346667"/>
              <a:gd name="connsiteX6" fmla="*/ 968337 w 1136356"/>
              <a:gd name="connsiteY6" fmla="*/ 338749 h 346667"/>
              <a:gd name="connsiteX7" fmla="*/ 566907 w 1136356"/>
              <a:gd name="connsiteY7" fmla="*/ 331061 h 346667"/>
              <a:gd name="connsiteX8" fmla="*/ 180129 w 1136356"/>
              <a:gd name="connsiteY8" fmla="*/ 325712 h 346667"/>
              <a:gd name="connsiteX9" fmla="*/ 11650 w 1136356"/>
              <a:gd name="connsiteY9" fmla="*/ 170730 h 346667"/>
              <a:gd name="connsiteX10" fmla="*/ 44862 w 1136356"/>
              <a:gd name="connsiteY10" fmla="*/ 19681 h 346667"/>
              <a:gd name="connsiteX0" fmla="*/ 85218 w 1127151"/>
              <a:gd name="connsiteY0" fmla="*/ 5488 h 371387"/>
              <a:gd name="connsiteX1" fmla="*/ 278754 w 1127151"/>
              <a:gd name="connsiteY1" fmla="*/ 51167 h 371387"/>
              <a:gd name="connsiteX2" fmla="*/ 570917 w 1127151"/>
              <a:gd name="connsiteY2" fmla="*/ 88840 h 371387"/>
              <a:gd name="connsiteX3" fmla="*/ 959133 w 1127151"/>
              <a:gd name="connsiteY3" fmla="*/ 27433 h 371387"/>
              <a:gd name="connsiteX4" fmla="*/ 1127151 w 1127151"/>
              <a:gd name="connsiteY4" fmla="*/ 195451 h 371387"/>
              <a:gd name="connsiteX5" fmla="*/ 1127150 w 1127151"/>
              <a:gd name="connsiteY5" fmla="*/ 195451 h 371387"/>
              <a:gd name="connsiteX6" fmla="*/ 959132 w 1127151"/>
              <a:gd name="connsiteY6" fmla="*/ 363469 h 371387"/>
              <a:gd name="connsiteX7" fmla="*/ 557702 w 1127151"/>
              <a:gd name="connsiteY7" fmla="*/ 355781 h 371387"/>
              <a:gd name="connsiteX8" fmla="*/ 170924 w 1127151"/>
              <a:gd name="connsiteY8" fmla="*/ 350432 h 371387"/>
              <a:gd name="connsiteX9" fmla="*/ 2445 w 1127151"/>
              <a:gd name="connsiteY9" fmla="*/ 195450 h 371387"/>
              <a:gd name="connsiteX10" fmla="*/ 85218 w 1127151"/>
              <a:gd name="connsiteY10" fmla="*/ 5488 h 371387"/>
              <a:gd name="connsiteX0" fmla="*/ 86332 w 1128265"/>
              <a:gd name="connsiteY0" fmla="*/ 732 h 366631"/>
              <a:gd name="connsiteX1" fmla="*/ 279868 w 1128265"/>
              <a:gd name="connsiteY1" fmla="*/ 46411 h 366631"/>
              <a:gd name="connsiteX2" fmla="*/ 572031 w 1128265"/>
              <a:gd name="connsiteY2" fmla="*/ 84084 h 366631"/>
              <a:gd name="connsiteX3" fmla="*/ 960247 w 1128265"/>
              <a:gd name="connsiteY3" fmla="*/ 22677 h 366631"/>
              <a:gd name="connsiteX4" fmla="*/ 1128265 w 1128265"/>
              <a:gd name="connsiteY4" fmla="*/ 190695 h 366631"/>
              <a:gd name="connsiteX5" fmla="*/ 1128264 w 1128265"/>
              <a:gd name="connsiteY5" fmla="*/ 190695 h 366631"/>
              <a:gd name="connsiteX6" fmla="*/ 960246 w 1128265"/>
              <a:gd name="connsiteY6" fmla="*/ 358713 h 366631"/>
              <a:gd name="connsiteX7" fmla="*/ 558816 w 1128265"/>
              <a:gd name="connsiteY7" fmla="*/ 351025 h 366631"/>
              <a:gd name="connsiteX8" fmla="*/ 172038 w 1128265"/>
              <a:gd name="connsiteY8" fmla="*/ 345676 h 366631"/>
              <a:gd name="connsiteX9" fmla="*/ 3559 w 1128265"/>
              <a:gd name="connsiteY9" fmla="*/ 190694 h 366631"/>
              <a:gd name="connsiteX10" fmla="*/ 86332 w 1128265"/>
              <a:gd name="connsiteY10" fmla="*/ 732 h 366631"/>
              <a:gd name="connsiteX0" fmla="*/ 96120 w 1127046"/>
              <a:gd name="connsiteY0" fmla="*/ 452 h 397081"/>
              <a:gd name="connsiteX1" fmla="*/ 278649 w 1127046"/>
              <a:gd name="connsiteY1" fmla="*/ 76861 h 397081"/>
              <a:gd name="connsiteX2" fmla="*/ 570812 w 1127046"/>
              <a:gd name="connsiteY2" fmla="*/ 114534 h 397081"/>
              <a:gd name="connsiteX3" fmla="*/ 959028 w 1127046"/>
              <a:gd name="connsiteY3" fmla="*/ 53127 h 397081"/>
              <a:gd name="connsiteX4" fmla="*/ 1127046 w 1127046"/>
              <a:gd name="connsiteY4" fmla="*/ 221145 h 397081"/>
              <a:gd name="connsiteX5" fmla="*/ 1127045 w 1127046"/>
              <a:gd name="connsiteY5" fmla="*/ 221145 h 397081"/>
              <a:gd name="connsiteX6" fmla="*/ 959027 w 1127046"/>
              <a:gd name="connsiteY6" fmla="*/ 389163 h 397081"/>
              <a:gd name="connsiteX7" fmla="*/ 557597 w 1127046"/>
              <a:gd name="connsiteY7" fmla="*/ 381475 h 397081"/>
              <a:gd name="connsiteX8" fmla="*/ 170819 w 1127046"/>
              <a:gd name="connsiteY8" fmla="*/ 376126 h 397081"/>
              <a:gd name="connsiteX9" fmla="*/ 2340 w 1127046"/>
              <a:gd name="connsiteY9" fmla="*/ 221144 h 397081"/>
              <a:gd name="connsiteX10" fmla="*/ 96120 w 1127046"/>
              <a:gd name="connsiteY10" fmla="*/ 452 h 397081"/>
              <a:gd name="connsiteX0" fmla="*/ 95446 w 1126372"/>
              <a:gd name="connsiteY0" fmla="*/ 4148 h 400777"/>
              <a:gd name="connsiteX1" fmla="*/ 279473 w 1126372"/>
              <a:gd name="connsiteY1" fmla="*/ 78264 h 400777"/>
              <a:gd name="connsiteX2" fmla="*/ 570138 w 1126372"/>
              <a:gd name="connsiteY2" fmla="*/ 118230 h 400777"/>
              <a:gd name="connsiteX3" fmla="*/ 958354 w 1126372"/>
              <a:gd name="connsiteY3" fmla="*/ 56823 h 400777"/>
              <a:gd name="connsiteX4" fmla="*/ 1126372 w 1126372"/>
              <a:gd name="connsiteY4" fmla="*/ 224841 h 400777"/>
              <a:gd name="connsiteX5" fmla="*/ 1126371 w 1126372"/>
              <a:gd name="connsiteY5" fmla="*/ 224841 h 400777"/>
              <a:gd name="connsiteX6" fmla="*/ 958353 w 1126372"/>
              <a:gd name="connsiteY6" fmla="*/ 392859 h 400777"/>
              <a:gd name="connsiteX7" fmla="*/ 556923 w 1126372"/>
              <a:gd name="connsiteY7" fmla="*/ 385171 h 400777"/>
              <a:gd name="connsiteX8" fmla="*/ 170145 w 1126372"/>
              <a:gd name="connsiteY8" fmla="*/ 379822 h 400777"/>
              <a:gd name="connsiteX9" fmla="*/ 1666 w 1126372"/>
              <a:gd name="connsiteY9" fmla="*/ 224840 h 400777"/>
              <a:gd name="connsiteX10" fmla="*/ 95446 w 1126372"/>
              <a:gd name="connsiteY10" fmla="*/ 4148 h 400777"/>
              <a:gd name="connsiteX0" fmla="*/ 95446 w 1126372"/>
              <a:gd name="connsiteY0" fmla="*/ 4148 h 400777"/>
              <a:gd name="connsiteX1" fmla="*/ 279473 w 1126372"/>
              <a:gd name="connsiteY1" fmla="*/ 78264 h 400777"/>
              <a:gd name="connsiteX2" fmla="*/ 570138 w 1126372"/>
              <a:gd name="connsiteY2" fmla="*/ 118230 h 400777"/>
              <a:gd name="connsiteX3" fmla="*/ 958354 w 1126372"/>
              <a:gd name="connsiteY3" fmla="*/ 56823 h 400777"/>
              <a:gd name="connsiteX4" fmla="*/ 1126372 w 1126372"/>
              <a:gd name="connsiteY4" fmla="*/ 224841 h 400777"/>
              <a:gd name="connsiteX5" fmla="*/ 1126371 w 1126372"/>
              <a:gd name="connsiteY5" fmla="*/ 224841 h 400777"/>
              <a:gd name="connsiteX6" fmla="*/ 958353 w 1126372"/>
              <a:gd name="connsiteY6" fmla="*/ 392859 h 400777"/>
              <a:gd name="connsiteX7" fmla="*/ 556923 w 1126372"/>
              <a:gd name="connsiteY7" fmla="*/ 385171 h 400777"/>
              <a:gd name="connsiteX8" fmla="*/ 170145 w 1126372"/>
              <a:gd name="connsiteY8" fmla="*/ 379822 h 400777"/>
              <a:gd name="connsiteX9" fmla="*/ 1666 w 1126372"/>
              <a:gd name="connsiteY9" fmla="*/ 224840 h 400777"/>
              <a:gd name="connsiteX10" fmla="*/ 95446 w 1126372"/>
              <a:gd name="connsiteY10" fmla="*/ 4148 h 400777"/>
              <a:gd name="connsiteX0" fmla="*/ 95446 w 1126372"/>
              <a:gd name="connsiteY0" fmla="*/ 5042 h 401671"/>
              <a:gd name="connsiteX1" fmla="*/ 279473 w 1126372"/>
              <a:gd name="connsiteY1" fmla="*/ 79158 h 401671"/>
              <a:gd name="connsiteX2" fmla="*/ 570138 w 1126372"/>
              <a:gd name="connsiteY2" fmla="*/ 119124 h 401671"/>
              <a:gd name="connsiteX3" fmla="*/ 958354 w 1126372"/>
              <a:gd name="connsiteY3" fmla="*/ 57717 h 401671"/>
              <a:gd name="connsiteX4" fmla="*/ 1126372 w 1126372"/>
              <a:gd name="connsiteY4" fmla="*/ 225735 h 401671"/>
              <a:gd name="connsiteX5" fmla="*/ 1126371 w 1126372"/>
              <a:gd name="connsiteY5" fmla="*/ 225735 h 401671"/>
              <a:gd name="connsiteX6" fmla="*/ 958353 w 1126372"/>
              <a:gd name="connsiteY6" fmla="*/ 393753 h 401671"/>
              <a:gd name="connsiteX7" fmla="*/ 556923 w 1126372"/>
              <a:gd name="connsiteY7" fmla="*/ 386065 h 401671"/>
              <a:gd name="connsiteX8" fmla="*/ 170145 w 1126372"/>
              <a:gd name="connsiteY8" fmla="*/ 380716 h 401671"/>
              <a:gd name="connsiteX9" fmla="*/ 1666 w 1126372"/>
              <a:gd name="connsiteY9" fmla="*/ 225734 h 401671"/>
              <a:gd name="connsiteX10" fmla="*/ 95446 w 1126372"/>
              <a:gd name="connsiteY10" fmla="*/ 5042 h 401671"/>
              <a:gd name="connsiteX0" fmla="*/ 91948 w 1122874"/>
              <a:gd name="connsiteY0" fmla="*/ 2143 h 398772"/>
              <a:gd name="connsiteX1" fmla="*/ 275975 w 1122874"/>
              <a:gd name="connsiteY1" fmla="*/ 76259 h 398772"/>
              <a:gd name="connsiteX2" fmla="*/ 566640 w 1122874"/>
              <a:gd name="connsiteY2" fmla="*/ 116225 h 398772"/>
              <a:gd name="connsiteX3" fmla="*/ 954856 w 1122874"/>
              <a:gd name="connsiteY3" fmla="*/ 54818 h 398772"/>
              <a:gd name="connsiteX4" fmla="*/ 1122874 w 1122874"/>
              <a:gd name="connsiteY4" fmla="*/ 222836 h 398772"/>
              <a:gd name="connsiteX5" fmla="*/ 1122873 w 1122874"/>
              <a:gd name="connsiteY5" fmla="*/ 222836 h 398772"/>
              <a:gd name="connsiteX6" fmla="*/ 954855 w 1122874"/>
              <a:gd name="connsiteY6" fmla="*/ 390854 h 398772"/>
              <a:gd name="connsiteX7" fmla="*/ 553425 w 1122874"/>
              <a:gd name="connsiteY7" fmla="*/ 383166 h 398772"/>
              <a:gd name="connsiteX8" fmla="*/ 166647 w 1122874"/>
              <a:gd name="connsiteY8" fmla="*/ 377817 h 398772"/>
              <a:gd name="connsiteX9" fmla="*/ 1739 w 1122874"/>
              <a:gd name="connsiteY9" fmla="*/ 161877 h 398772"/>
              <a:gd name="connsiteX10" fmla="*/ 91948 w 1122874"/>
              <a:gd name="connsiteY10" fmla="*/ 2143 h 398772"/>
              <a:gd name="connsiteX0" fmla="*/ 91948 w 1122874"/>
              <a:gd name="connsiteY0" fmla="*/ 2143 h 398772"/>
              <a:gd name="connsiteX1" fmla="*/ 275975 w 1122874"/>
              <a:gd name="connsiteY1" fmla="*/ 76259 h 398772"/>
              <a:gd name="connsiteX2" fmla="*/ 566640 w 1122874"/>
              <a:gd name="connsiteY2" fmla="*/ 116225 h 398772"/>
              <a:gd name="connsiteX3" fmla="*/ 954856 w 1122874"/>
              <a:gd name="connsiteY3" fmla="*/ 54818 h 398772"/>
              <a:gd name="connsiteX4" fmla="*/ 1122874 w 1122874"/>
              <a:gd name="connsiteY4" fmla="*/ 222836 h 398772"/>
              <a:gd name="connsiteX5" fmla="*/ 1122873 w 1122874"/>
              <a:gd name="connsiteY5" fmla="*/ 222836 h 398772"/>
              <a:gd name="connsiteX6" fmla="*/ 954855 w 1122874"/>
              <a:gd name="connsiteY6" fmla="*/ 390854 h 398772"/>
              <a:gd name="connsiteX7" fmla="*/ 553425 w 1122874"/>
              <a:gd name="connsiteY7" fmla="*/ 383166 h 398772"/>
              <a:gd name="connsiteX8" fmla="*/ 166647 w 1122874"/>
              <a:gd name="connsiteY8" fmla="*/ 377817 h 398772"/>
              <a:gd name="connsiteX9" fmla="*/ 1739 w 1122874"/>
              <a:gd name="connsiteY9" fmla="*/ 161877 h 398772"/>
              <a:gd name="connsiteX10" fmla="*/ 91948 w 1122874"/>
              <a:gd name="connsiteY10" fmla="*/ 2143 h 398772"/>
              <a:gd name="connsiteX0" fmla="*/ 90402 w 1121328"/>
              <a:gd name="connsiteY0" fmla="*/ 2143 h 398772"/>
              <a:gd name="connsiteX1" fmla="*/ 274429 w 1121328"/>
              <a:gd name="connsiteY1" fmla="*/ 76259 h 398772"/>
              <a:gd name="connsiteX2" fmla="*/ 565094 w 1121328"/>
              <a:gd name="connsiteY2" fmla="*/ 116225 h 398772"/>
              <a:gd name="connsiteX3" fmla="*/ 953310 w 1121328"/>
              <a:gd name="connsiteY3" fmla="*/ 54818 h 398772"/>
              <a:gd name="connsiteX4" fmla="*/ 1121328 w 1121328"/>
              <a:gd name="connsiteY4" fmla="*/ 222836 h 398772"/>
              <a:gd name="connsiteX5" fmla="*/ 1121327 w 1121328"/>
              <a:gd name="connsiteY5" fmla="*/ 222836 h 398772"/>
              <a:gd name="connsiteX6" fmla="*/ 953309 w 1121328"/>
              <a:gd name="connsiteY6" fmla="*/ 390854 h 398772"/>
              <a:gd name="connsiteX7" fmla="*/ 551879 w 1121328"/>
              <a:gd name="connsiteY7" fmla="*/ 383166 h 398772"/>
              <a:gd name="connsiteX8" fmla="*/ 165101 w 1121328"/>
              <a:gd name="connsiteY8" fmla="*/ 377817 h 398772"/>
              <a:gd name="connsiteX9" fmla="*/ 193 w 1121328"/>
              <a:gd name="connsiteY9" fmla="*/ 161877 h 398772"/>
              <a:gd name="connsiteX10" fmla="*/ 90402 w 1121328"/>
              <a:gd name="connsiteY10" fmla="*/ 2143 h 398772"/>
              <a:gd name="connsiteX0" fmla="*/ 90402 w 1121328"/>
              <a:gd name="connsiteY0" fmla="*/ 2678 h 399307"/>
              <a:gd name="connsiteX1" fmla="*/ 274429 w 1121328"/>
              <a:gd name="connsiteY1" fmla="*/ 76794 h 399307"/>
              <a:gd name="connsiteX2" fmla="*/ 565094 w 1121328"/>
              <a:gd name="connsiteY2" fmla="*/ 116760 h 399307"/>
              <a:gd name="connsiteX3" fmla="*/ 864498 w 1121328"/>
              <a:gd name="connsiteY3" fmla="*/ 1787 h 399307"/>
              <a:gd name="connsiteX4" fmla="*/ 1121328 w 1121328"/>
              <a:gd name="connsiteY4" fmla="*/ 223371 h 399307"/>
              <a:gd name="connsiteX5" fmla="*/ 1121327 w 1121328"/>
              <a:gd name="connsiteY5" fmla="*/ 223371 h 399307"/>
              <a:gd name="connsiteX6" fmla="*/ 953309 w 1121328"/>
              <a:gd name="connsiteY6" fmla="*/ 391389 h 399307"/>
              <a:gd name="connsiteX7" fmla="*/ 551879 w 1121328"/>
              <a:gd name="connsiteY7" fmla="*/ 383701 h 399307"/>
              <a:gd name="connsiteX8" fmla="*/ 165101 w 1121328"/>
              <a:gd name="connsiteY8" fmla="*/ 378352 h 399307"/>
              <a:gd name="connsiteX9" fmla="*/ 193 w 1121328"/>
              <a:gd name="connsiteY9" fmla="*/ 162412 h 399307"/>
              <a:gd name="connsiteX10" fmla="*/ 90402 w 1121328"/>
              <a:gd name="connsiteY10" fmla="*/ 2678 h 399307"/>
              <a:gd name="connsiteX0" fmla="*/ 90402 w 1121328"/>
              <a:gd name="connsiteY0" fmla="*/ 2678 h 399307"/>
              <a:gd name="connsiteX1" fmla="*/ 274429 w 1121328"/>
              <a:gd name="connsiteY1" fmla="*/ 76794 h 399307"/>
              <a:gd name="connsiteX2" fmla="*/ 565094 w 1121328"/>
              <a:gd name="connsiteY2" fmla="*/ 116760 h 399307"/>
              <a:gd name="connsiteX3" fmla="*/ 864498 w 1121328"/>
              <a:gd name="connsiteY3" fmla="*/ 1787 h 399307"/>
              <a:gd name="connsiteX4" fmla="*/ 1121328 w 1121328"/>
              <a:gd name="connsiteY4" fmla="*/ 223371 h 399307"/>
              <a:gd name="connsiteX5" fmla="*/ 1091529 w 1121328"/>
              <a:gd name="connsiteY5" fmla="*/ 144157 h 399307"/>
              <a:gd name="connsiteX6" fmla="*/ 953309 w 1121328"/>
              <a:gd name="connsiteY6" fmla="*/ 391389 h 399307"/>
              <a:gd name="connsiteX7" fmla="*/ 551879 w 1121328"/>
              <a:gd name="connsiteY7" fmla="*/ 383701 h 399307"/>
              <a:gd name="connsiteX8" fmla="*/ 165101 w 1121328"/>
              <a:gd name="connsiteY8" fmla="*/ 378352 h 399307"/>
              <a:gd name="connsiteX9" fmla="*/ 193 w 1121328"/>
              <a:gd name="connsiteY9" fmla="*/ 162412 h 399307"/>
              <a:gd name="connsiteX10" fmla="*/ 90402 w 1121328"/>
              <a:gd name="connsiteY10" fmla="*/ 2678 h 399307"/>
              <a:gd name="connsiteX0" fmla="*/ 90402 w 1121328"/>
              <a:gd name="connsiteY0" fmla="*/ 2678 h 399307"/>
              <a:gd name="connsiteX1" fmla="*/ 274429 w 1121328"/>
              <a:gd name="connsiteY1" fmla="*/ 76794 h 399307"/>
              <a:gd name="connsiteX2" fmla="*/ 565094 w 1121328"/>
              <a:gd name="connsiteY2" fmla="*/ 116760 h 399307"/>
              <a:gd name="connsiteX3" fmla="*/ 864498 w 1121328"/>
              <a:gd name="connsiteY3" fmla="*/ 1787 h 399307"/>
              <a:gd name="connsiteX4" fmla="*/ 1121328 w 1121328"/>
              <a:gd name="connsiteY4" fmla="*/ 223371 h 399307"/>
              <a:gd name="connsiteX5" fmla="*/ 1091529 w 1121328"/>
              <a:gd name="connsiteY5" fmla="*/ 144157 h 399307"/>
              <a:gd name="connsiteX6" fmla="*/ 953309 w 1121328"/>
              <a:gd name="connsiteY6" fmla="*/ 391389 h 399307"/>
              <a:gd name="connsiteX7" fmla="*/ 551879 w 1121328"/>
              <a:gd name="connsiteY7" fmla="*/ 383701 h 399307"/>
              <a:gd name="connsiteX8" fmla="*/ 165101 w 1121328"/>
              <a:gd name="connsiteY8" fmla="*/ 378352 h 399307"/>
              <a:gd name="connsiteX9" fmla="*/ 193 w 1121328"/>
              <a:gd name="connsiteY9" fmla="*/ 162412 h 399307"/>
              <a:gd name="connsiteX10" fmla="*/ 90402 w 1121328"/>
              <a:gd name="connsiteY10" fmla="*/ 2678 h 399307"/>
              <a:gd name="connsiteX0" fmla="*/ 90402 w 1091529"/>
              <a:gd name="connsiteY0" fmla="*/ 2678 h 399307"/>
              <a:gd name="connsiteX1" fmla="*/ 274429 w 1091529"/>
              <a:gd name="connsiteY1" fmla="*/ 76794 h 399307"/>
              <a:gd name="connsiteX2" fmla="*/ 565094 w 1091529"/>
              <a:gd name="connsiteY2" fmla="*/ 116760 h 399307"/>
              <a:gd name="connsiteX3" fmla="*/ 864498 w 1091529"/>
              <a:gd name="connsiteY3" fmla="*/ 1787 h 399307"/>
              <a:gd name="connsiteX4" fmla="*/ 1091529 w 1091529"/>
              <a:gd name="connsiteY4" fmla="*/ 144157 h 399307"/>
              <a:gd name="connsiteX5" fmla="*/ 953309 w 1091529"/>
              <a:gd name="connsiteY5" fmla="*/ 391389 h 399307"/>
              <a:gd name="connsiteX6" fmla="*/ 551879 w 1091529"/>
              <a:gd name="connsiteY6" fmla="*/ 383701 h 399307"/>
              <a:gd name="connsiteX7" fmla="*/ 165101 w 1091529"/>
              <a:gd name="connsiteY7" fmla="*/ 378352 h 399307"/>
              <a:gd name="connsiteX8" fmla="*/ 193 w 1091529"/>
              <a:gd name="connsiteY8" fmla="*/ 162412 h 399307"/>
              <a:gd name="connsiteX9" fmla="*/ 90402 w 1091529"/>
              <a:gd name="connsiteY9" fmla="*/ 2678 h 399307"/>
              <a:gd name="connsiteX0" fmla="*/ 90402 w 1073549"/>
              <a:gd name="connsiteY0" fmla="*/ 2678 h 399307"/>
              <a:gd name="connsiteX1" fmla="*/ 274429 w 1073549"/>
              <a:gd name="connsiteY1" fmla="*/ 76794 h 399307"/>
              <a:gd name="connsiteX2" fmla="*/ 565094 w 1073549"/>
              <a:gd name="connsiteY2" fmla="*/ 116760 h 399307"/>
              <a:gd name="connsiteX3" fmla="*/ 864498 w 1073549"/>
              <a:gd name="connsiteY3" fmla="*/ 1787 h 399307"/>
              <a:gd name="connsiteX4" fmla="*/ 1073549 w 1073549"/>
              <a:gd name="connsiteY4" fmla="*/ 171694 h 399307"/>
              <a:gd name="connsiteX5" fmla="*/ 953309 w 1073549"/>
              <a:gd name="connsiteY5" fmla="*/ 391389 h 399307"/>
              <a:gd name="connsiteX6" fmla="*/ 551879 w 1073549"/>
              <a:gd name="connsiteY6" fmla="*/ 383701 h 399307"/>
              <a:gd name="connsiteX7" fmla="*/ 165101 w 1073549"/>
              <a:gd name="connsiteY7" fmla="*/ 378352 h 399307"/>
              <a:gd name="connsiteX8" fmla="*/ 193 w 1073549"/>
              <a:gd name="connsiteY8" fmla="*/ 162412 h 399307"/>
              <a:gd name="connsiteX9" fmla="*/ 90402 w 1073549"/>
              <a:gd name="connsiteY9" fmla="*/ 2678 h 399307"/>
              <a:gd name="connsiteX0" fmla="*/ 90402 w 1073831"/>
              <a:gd name="connsiteY0" fmla="*/ 2678 h 396606"/>
              <a:gd name="connsiteX1" fmla="*/ 274429 w 1073831"/>
              <a:gd name="connsiteY1" fmla="*/ 76794 h 396606"/>
              <a:gd name="connsiteX2" fmla="*/ 565094 w 1073831"/>
              <a:gd name="connsiteY2" fmla="*/ 116760 h 396606"/>
              <a:gd name="connsiteX3" fmla="*/ 864498 w 1073831"/>
              <a:gd name="connsiteY3" fmla="*/ 1787 h 396606"/>
              <a:gd name="connsiteX4" fmla="*/ 1073549 w 1073831"/>
              <a:gd name="connsiteY4" fmla="*/ 171694 h 396606"/>
              <a:gd name="connsiteX5" fmla="*/ 990365 w 1073831"/>
              <a:gd name="connsiteY5" fmla="*/ 385499 h 396606"/>
              <a:gd name="connsiteX6" fmla="*/ 551879 w 1073831"/>
              <a:gd name="connsiteY6" fmla="*/ 383701 h 396606"/>
              <a:gd name="connsiteX7" fmla="*/ 165101 w 1073831"/>
              <a:gd name="connsiteY7" fmla="*/ 378352 h 396606"/>
              <a:gd name="connsiteX8" fmla="*/ 193 w 1073831"/>
              <a:gd name="connsiteY8" fmla="*/ 162412 h 396606"/>
              <a:gd name="connsiteX9" fmla="*/ 90402 w 1073831"/>
              <a:gd name="connsiteY9" fmla="*/ 2678 h 396606"/>
              <a:gd name="connsiteX0" fmla="*/ 90402 w 1087342"/>
              <a:gd name="connsiteY0" fmla="*/ 2678 h 396527"/>
              <a:gd name="connsiteX1" fmla="*/ 274429 w 1087342"/>
              <a:gd name="connsiteY1" fmla="*/ 76794 h 396527"/>
              <a:gd name="connsiteX2" fmla="*/ 565094 w 1087342"/>
              <a:gd name="connsiteY2" fmla="*/ 116760 h 396527"/>
              <a:gd name="connsiteX3" fmla="*/ 864498 w 1087342"/>
              <a:gd name="connsiteY3" fmla="*/ 1787 h 396527"/>
              <a:gd name="connsiteX4" fmla="*/ 1073549 w 1087342"/>
              <a:gd name="connsiteY4" fmla="*/ 171694 h 396527"/>
              <a:gd name="connsiteX5" fmla="*/ 1031399 w 1087342"/>
              <a:gd name="connsiteY5" fmla="*/ 387389 h 396527"/>
              <a:gd name="connsiteX6" fmla="*/ 551879 w 1087342"/>
              <a:gd name="connsiteY6" fmla="*/ 383701 h 396527"/>
              <a:gd name="connsiteX7" fmla="*/ 165101 w 1087342"/>
              <a:gd name="connsiteY7" fmla="*/ 378352 h 396527"/>
              <a:gd name="connsiteX8" fmla="*/ 193 w 1087342"/>
              <a:gd name="connsiteY8" fmla="*/ 162412 h 396527"/>
              <a:gd name="connsiteX9" fmla="*/ 90402 w 1087342"/>
              <a:gd name="connsiteY9" fmla="*/ 2678 h 396527"/>
              <a:gd name="connsiteX0" fmla="*/ 90402 w 1096139"/>
              <a:gd name="connsiteY0" fmla="*/ 2678 h 396527"/>
              <a:gd name="connsiteX1" fmla="*/ 274429 w 1096139"/>
              <a:gd name="connsiteY1" fmla="*/ 76794 h 396527"/>
              <a:gd name="connsiteX2" fmla="*/ 565094 w 1096139"/>
              <a:gd name="connsiteY2" fmla="*/ 116760 h 396527"/>
              <a:gd name="connsiteX3" fmla="*/ 864498 w 1096139"/>
              <a:gd name="connsiteY3" fmla="*/ 1787 h 396527"/>
              <a:gd name="connsiteX4" fmla="*/ 1089974 w 1096139"/>
              <a:gd name="connsiteY4" fmla="*/ 188154 h 396527"/>
              <a:gd name="connsiteX5" fmla="*/ 1031399 w 1096139"/>
              <a:gd name="connsiteY5" fmla="*/ 387389 h 396527"/>
              <a:gd name="connsiteX6" fmla="*/ 551879 w 1096139"/>
              <a:gd name="connsiteY6" fmla="*/ 383701 h 396527"/>
              <a:gd name="connsiteX7" fmla="*/ 165101 w 1096139"/>
              <a:gd name="connsiteY7" fmla="*/ 378352 h 396527"/>
              <a:gd name="connsiteX8" fmla="*/ 193 w 1096139"/>
              <a:gd name="connsiteY8" fmla="*/ 162412 h 396527"/>
              <a:gd name="connsiteX9" fmla="*/ 90402 w 1096139"/>
              <a:gd name="connsiteY9" fmla="*/ 2678 h 396527"/>
              <a:gd name="connsiteX0" fmla="*/ 90402 w 1102255"/>
              <a:gd name="connsiteY0" fmla="*/ 2678 h 396527"/>
              <a:gd name="connsiteX1" fmla="*/ 274429 w 1102255"/>
              <a:gd name="connsiteY1" fmla="*/ 76794 h 396527"/>
              <a:gd name="connsiteX2" fmla="*/ 565094 w 1102255"/>
              <a:gd name="connsiteY2" fmla="*/ 116760 h 396527"/>
              <a:gd name="connsiteX3" fmla="*/ 864498 w 1102255"/>
              <a:gd name="connsiteY3" fmla="*/ 1787 h 396527"/>
              <a:gd name="connsiteX4" fmla="*/ 1089974 w 1102255"/>
              <a:gd name="connsiteY4" fmla="*/ 188154 h 396527"/>
              <a:gd name="connsiteX5" fmla="*/ 1031399 w 1102255"/>
              <a:gd name="connsiteY5" fmla="*/ 387389 h 396527"/>
              <a:gd name="connsiteX6" fmla="*/ 551879 w 1102255"/>
              <a:gd name="connsiteY6" fmla="*/ 383701 h 396527"/>
              <a:gd name="connsiteX7" fmla="*/ 165101 w 1102255"/>
              <a:gd name="connsiteY7" fmla="*/ 378352 h 396527"/>
              <a:gd name="connsiteX8" fmla="*/ 193 w 1102255"/>
              <a:gd name="connsiteY8" fmla="*/ 162412 h 396527"/>
              <a:gd name="connsiteX9" fmla="*/ 90402 w 1102255"/>
              <a:gd name="connsiteY9" fmla="*/ 2678 h 396527"/>
              <a:gd name="connsiteX0" fmla="*/ 90402 w 1102255"/>
              <a:gd name="connsiteY0" fmla="*/ 2678 h 396527"/>
              <a:gd name="connsiteX1" fmla="*/ 274429 w 1102255"/>
              <a:gd name="connsiteY1" fmla="*/ 76794 h 396527"/>
              <a:gd name="connsiteX2" fmla="*/ 565094 w 1102255"/>
              <a:gd name="connsiteY2" fmla="*/ 116760 h 396527"/>
              <a:gd name="connsiteX3" fmla="*/ 864498 w 1102255"/>
              <a:gd name="connsiteY3" fmla="*/ 1787 h 396527"/>
              <a:gd name="connsiteX4" fmla="*/ 1089974 w 1102255"/>
              <a:gd name="connsiteY4" fmla="*/ 188154 h 396527"/>
              <a:gd name="connsiteX5" fmla="*/ 1031399 w 1102255"/>
              <a:gd name="connsiteY5" fmla="*/ 387389 h 396527"/>
              <a:gd name="connsiteX6" fmla="*/ 551879 w 1102255"/>
              <a:gd name="connsiteY6" fmla="*/ 383701 h 396527"/>
              <a:gd name="connsiteX7" fmla="*/ 165101 w 1102255"/>
              <a:gd name="connsiteY7" fmla="*/ 378352 h 396527"/>
              <a:gd name="connsiteX8" fmla="*/ 193 w 1102255"/>
              <a:gd name="connsiteY8" fmla="*/ 162412 h 396527"/>
              <a:gd name="connsiteX9" fmla="*/ 90402 w 1102255"/>
              <a:gd name="connsiteY9" fmla="*/ 2678 h 396527"/>
              <a:gd name="connsiteX0" fmla="*/ 90402 w 1102255"/>
              <a:gd name="connsiteY0" fmla="*/ 2678 h 396527"/>
              <a:gd name="connsiteX1" fmla="*/ 274429 w 1102255"/>
              <a:gd name="connsiteY1" fmla="*/ 76794 h 396527"/>
              <a:gd name="connsiteX2" fmla="*/ 565094 w 1102255"/>
              <a:gd name="connsiteY2" fmla="*/ 116760 h 396527"/>
              <a:gd name="connsiteX3" fmla="*/ 864498 w 1102255"/>
              <a:gd name="connsiteY3" fmla="*/ 1787 h 396527"/>
              <a:gd name="connsiteX4" fmla="*/ 1089974 w 1102255"/>
              <a:gd name="connsiteY4" fmla="*/ 188154 h 396527"/>
              <a:gd name="connsiteX5" fmla="*/ 1031399 w 1102255"/>
              <a:gd name="connsiteY5" fmla="*/ 387389 h 396527"/>
              <a:gd name="connsiteX6" fmla="*/ 551879 w 1102255"/>
              <a:gd name="connsiteY6" fmla="*/ 383701 h 396527"/>
              <a:gd name="connsiteX7" fmla="*/ 165101 w 1102255"/>
              <a:gd name="connsiteY7" fmla="*/ 378352 h 396527"/>
              <a:gd name="connsiteX8" fmla="*/ 193 w 1102255"/>
              <a:gd name="connsiteY8" fmla="*/ 162412 h 396527"/>
              <a:gd name="connsiteX9" fmla="*/ 90402 w 1102255"/>
              <a:gd name="connsiteY9" fmla="*/ 2678 h 396527"/>
              <a:gd name="connsiteX0" fmla="*/ 90402 w 1104255"/>
              <a:gd name="connsiteY0" fmla="*/ 2678 h 396527"/>
              <a:gd name="connsiteX1" fmla="*/ 274429 w 1104255"/>
              <a:gd name="connsiteY1" fmla="*/ 76794 h 396527"/>
              <a:gd name="connsiteX2" fmla="*/ 565094 w 1104255"/>
              <a:gd name="connsiteY2" fmla="*/ 116760 h 396527"/>
              <a:gd name="connsiteX3" fmla="*/ 864498 w 1104255"/>
              <a:gd name="connsiteY3" fmla="*/ 1787 h 396527"/>
              <a:gd name="connsiteX4" fmla="*/ 1089974 w 1104255"/>
              <a:gd name="connsiteY4" fmla="*/ 188154 h 396527"/>
              <a:gd name="connsiteX5" fmla="*/ 1031399 w 1104255"/>
              <a:gd name="connsiteY5" fmla="*/ 387389 h 396527"/>
              <a:gd name="connsiteX6" fmla="*/ 551879 w 1104255"/>
              <a:gd name="connsiteY6" fmla="*/ 383701 h 396527"/>
              <a:gd name="connsiteX7" fmla="*/ 165101 w 1104255"/>
              <a:gd name="connsiteY7" fmla="*/ 378352 h 396527"/>
              <a:gd name="connsiteX8" fmla="*/ 193 w 1104255"/>
              <a:gd name="connsiteY8" fmla="*/ 162412 h 396527"/>
              <a:gd name="connsiteX9" fmla="*/ 90402 w 1104255"/>
              <a:gd name="connsiteY9" fmla="*/ 2678 h 396527"/>
              <a:gd name="connsiteX0" fmla="*/ 90402 w 1114436"/>
              <a:gd name="connsiteY0" fmla="*/ 2678 h 396527"/>
              <a:gd name="connsiteX1" fmla="*/ 274429 w 1114436"/>
              <a:gd name="connsiteY1" fmla="*/ 76794 h 396527"/>
              <a:gd name="connsiteX2" fmla="*/ 565094 w 1114436"/>
              <a:gd name="connsiteY2" fmla="*/ 116760 h 396527"/>
              <a:gd name="connsiteX3" fmla="*/ 864498 w 1114436"/>
              <a:gd name="connsiteY3" fmla="*/ 1787 h 396527"/>
              <a:gd name="connsiteX4" fmla="*/ 1104268 w 1114436"/>
              <a:gd name="connsiteY4" fmla="*/ 184760 h 396527"/>
              <a:gd name="connsiteX5" fmla="*/ 1031399 w 1114436"/>
              <a:gd name="connsiteY5" fmla="*/ 387389 h 396527"/>
              <a:gd name="connsiteX6" fmla="*/ 551879 w 1114436"/>
              <a:gd name="connsiteY6" fmla="*/ 383701 h 396527"/>
              <a:gd name="connsiteX7" fmla="*/ 165101 w 1114436"/>
              <a:gd name="connsiteY7" fmla="*/ 378352 h 396527"/>
              <a:gd name="connsiteX8" fmla="*/ 193 w 1114436"/>
              <a:gd name="connsiteY8" fmla="*/ 162412 h 396527"/>
              <a:gd name="connsiteX9" fmla="*/ 90402 w 1114436"/>
              <a:gd name="connsiteY9" fmla="*/ 2678 h 396527"/>
              <a:gd name="connsiteX0" fmla="*/ 90402 w 1119448"/>
              <a:gd name="connsiteY0" fmla="*/ 2678 h 396527"/>
              <a:gd name="connsiteX1" fmla="*/ 274429 w 1119448"/>
              <a:gd name="connsiteY1" fmla="*/ 76794 h 396527"/>
              <a:gd name="connsiteX2" fmla="*/ 565094 w 1119448"/>
              <a:gd name="connsiteY2" fmla="*/ 116760 h 396527"/>
              <a:gd name="connsiteX3" fmla="*/ 864498 w 1119448"/>
              <a:gd name="connsiteY3" fmla="*/ 1787 h 396527"/>
              <a:gd name="connsiteX4" fmla="*/ 1104268 w 1119448"/>
              <a:gd name="connsiteY4" fmla="*/ 184760 h 396527"/>
              <a:gd name="connsiteX5" fmla="*/ 1031399 w 1119448"/>
              <a:gd name="connsiteY5" fmla="*/ 387389 h 396527"/>
              <a:gd name="connsiteX6" fmla="*/ 551879 w 1119448"/>
              <a:gd name="connsiteY6" fmla="*/ 383701 h 396527"/>
              <a:gd name="connsiteX7" fmla="*/ 165101 w 1119448"/>
              <a:gd name="connsiteY7" fmla="*/ 378352 h 396527"/>
              <a:gd name="connsiteX8" fmla="*/ 193 w 1119448"/>
              <a:gd name="connsiteY8" fmla="*/ 162412 h 396527"/>
              <a:gd name="connsiteX9" fmla="*/ 90402 w 1119448"/>
              <a:gd name="connsiteY9" fmla="*/ 2678 h 396527"/>
              <a:gd name="connsiteX0" fmla="*/ 90402 w 1118650"/>
              <a:gd name="connsiteY0" fmla="*/ 2144 h 395993"/>
              <a:gd name="connsiteX1" fmla="*/ 274429 w 1118650"/>
              <a:gd name="connsiteY1" fmla="*/ 76260 h 395993"/>
              <a:gd name="connsiteX2" fmla="*/ 565094 w 1118650"/>
              <a:gd name="connsiteY2" fmla="*/ 116226 h 395993"/>
              <a:gd name="connsiteX3" fmla="*/ 860983 w 1118650"/>
              <a:gd name="connsiteY3" fmla="*/ 20511 h 395993"/>
              <a:gd name="connsiteX4" fmla="*/ 1104268 w 1118650"/>
              <a:gd name="connsiteY4" fmla="*/ 184226 h 395993"/>
              <a:gd name="connsiteX5" fmla="*/ 1031399 w 1118650"/>
              <a:gd name="connsiteY5" fmla="*/ 386855 h 395993"/>
              <a:gd name="connsiteX6" fmla="*/ 551879 w 1118650"/>
              <a:gd name="connsiteY6" fmla="*/ 383167 h 395993"/>
              <a:gd name="connsiteX7" fmla="*/ 165101 w 1118650"/>
              <a:gd name="connsiteY7" fmla="*/ 377818 h 395993"/>
              <a:gd name="connsiteX8" fmla="*/ 193 w 1118650"/>
              <a:gd name="connsiteY8" fmla="*/ 161878 h 395993"/>
              <a:gd name="connsiteX9" fmla="*/ 90402 w 1118650"/>
              <a:gd name="connsiteY9" fmla="*/ 2144 h 395993"/>
              <a:gd name="connsiteX0" fmla="*/ 90402 w 1118650"/>
              <a:gd name="connsiteY0" fmla="*/ 1937 h 395786"/>
              <a:gd name="connsiteX1" fmla="*/ 274429 w 1118650"/>
              <a:gd name="connsiteY1" fmla="*/ 76053 h 395786"/>
              <a:gd name="connsiteX2" fmla="*/ 634368 w 1118650"/>
              <a:gd name="connsiteY2" fmla="*/ 120902 h 395786"/>
              <a:gd name="connsiteX3" fmla="*/ 860983 w 1118650"/>
              <a:gd name="connsiteY3" fmla="*/ 20304 h 395786"/>
              <a:gd name="connsiteX4" fmla="*/ 1104268 w 1118650"/>
              <a:gd name="connsiteY4" fmla="*/ 184019 h 395786"/>
              <a:gd name="connsiteX5" fmla="*/ 1031399 w 1118650"/>
              <a:gd name="connsiteY5" fmla="*/ 386648 h 395786"/>
              <a:gd name="connsiteX6" fmla="*/ 551879 w 1118650"/>
              <a:gd name="connsiteY6" fmla="*/ 382960 h 395786"/>
              <a:gd name="connsiteX7" fmla="*/ 165101 w 1118650"/>
              <a:gd name="connsiteY7" fmla="*/ 377611 h 395786"/>
              <a:gd name="connsiteX8" fmla="*/ 193 w 1118650"/>
              <a:gd name="connsiteY8" fmla="*/ 161671 h 395786"/>
              <a:gd name="connsiteX9" fmla="*/ 90402 w 1118650"/>
              <a:gd name="connsiteY9" fmla="*/ 1937 h 395786"/>
              <a:gd name="connsiteX0" fmla="*/ 92166 w 1120414"/>
              <a:gd name="connsiteY0" fmla="*/ 1937 h 396600"/>
              <a:gd name="connsiteX1" fmla="*/ 276193 w 1120414"/>
              <a:gd name="connsiteY1" fmla="*/ 76053 h 396600"/>
              <a:gd name="connsiteX2" fmla="*/ 636132 w 1120414"/>
              <a:gd name="connsiteY2" fmla="*/ 120902 h 396600"/>
              <a:gd name="connsiteX3" fmla="*/ 862747 w 1120414"/>
              <a:gd name="connsiteY3" fmla="*/ 20304 h 396600"/>
              <a:gd name="connsiteX4" fmla="*/ 1106032 w 1120414"/>
              <a:gd name="connsiteY4" fmla="*/ 184019 h 396600"/>
              <a:gd name="connsiteX5" fmla="*/ 1033163 w 1120414"/>
              <a:gd name="connsiteY5" fmla="*/ 386648 h 396600"/>
              <a:gd name="connsiteX6" fmla="*/ 553643 w 1120414"/>
              <a:gd name="connsiteY6" fmla="*/ 382960 h 396600"/>
              <a:gd name="connsiteX7" fmla="*/ 172397 w 1120414"/>
              <a:gd name="connsiteY7" fmla="*/ 341394 h 396600"/>
              <a:gd name="connsiteX8" fmla="*/ 1957 w 1120414"/>
              <a:gd name="connsiteY8" fmla="*/ 161671 h 396600"/>
              <a:gd name="connsiteX9" fmla="*/ 92166 w 1120414"/>
              <a:gd name="connsiteY9" fmla="*/ 1937 h 396600"/>
              <a:gd name="connsiteX0" fmla="*/ 73941 w 1102189"/>
              <a:gd name="connsiteY0" fmla="*/ 1559 h 396223"/>
              <a:gd name="connsiteX1" fmla="*/ 257968 w 1102189"/>
              <a:gd name="connsiteY1" fmla="*/ 75675 h 396223"/>
              <a:gd name="connsiteX2" fmla="*/ 617907 w 1102189"/>
              <a:gd name="connsiteY2" fmla="*/ 120524 h 396223"/>
              <a:gd name="connsiteX3" fmla="*/ 844522 w 1102189"/>
              <a:gd name="connsiteY3" fmla="*/ 19926 h 396223"/>
              <a:gd name="connsiteX4" fmla="*/ 1087807 w 1102189"/>
              <a:gd name="connsiteY4" fmla="*/ 183641 h 396223"/>
              <a:gd name="connsiteX5" fmla="*/ 1014938 w 1102189"/>
              <a:gd name="connsiteY5" fmla="*/ 386270 h 396223"/>
              <a:gd name="connsiteX6" fmla="*/ 535418 w 1102189"/>
              <a:gd name="connsiteY6" fmla="*/ 382582 h 396223"/>
              <a:gd name="connsiteX7" fmla="*/ 154172 w 1102189"/>
              <a:gd name="connsiteY7" fmla="*/ 341016 h 396223"/>
              <a:gd name="connsiteX8" fmla="*/ 2519 w 1102189"/>
              <a:gd name="connsiteY8" fmla="*/ 151015 h 396223"/>
              <a:gd name="connsiteX9" fmla="*/ 73941 w 1102189"/>
              <a:gd name="connsiteY9" fmla="*/ 1559 h 396223"/>
              <a:gd name="connsiteX0" fmla="*/ 73941 w 1099945"/>
              <a:gd name="connsiteY0" fmla="*/ 1559 h 396223"/>
              <a:gd name="connsiteX1" fmla="*/ 257968 w 1099945"/>
              <a:gd name="connsiteY1" fmla="*/ 75675 h 396223"/>
              <a:gd name="connsiteX2" fmla="*/ 617907 w 1099945"/>
              <a:gd name="connsiteY2" fmla="*/ 120524 h 396223"/>
              <a:gd name="connsiteX3" fmla="*/ 874867 w 1099945"/>
              <a:gd name="connsiteY3" fmla="*/ 23820 h 396223"/>
              <a:gd name="connsiteX4" fmla="*/ 1087807 w 1099945"/>
              <a:gd name="connsiteY4" fmla="*/ 183641 h 396223"/>
              <a:gd name="connsiteX5" fmla="*/ 1014938 w 1099945"/>
              <a:gd name="connsiteY5" fmla="*/ 386270 h 396223"/>
              <a:gd name="connsiteX6" fmla="*/ 535418 w 1099945"/>
              <a:gd name="connsiteY6" fmla="*/ 382582 h 396223"/>
              <a:gd name="connsiteX7" fmla="*/ 154172 w 1099945"/>
              <a:gd name="connsiteY7" fmla="*/ 341016 h 396223"/>
              <a:gd name="connsiteX8" fmla="*/ 2519 w 1099945"/>
              <a:gd name="connsiteY8" fmla="*/ 151015 h 396223"/>
              <a:gd name="connsiteX9" fmla="*/ 73941 w 1099945"/>
              <a:gd name="connsiteY9" fmla="*/ 1559 h 396223"/>
              <a:gd name="connsiteX0" fmla="*/ 73941 w 1099945"/>
              <a:gd name="connsiteY0" fmla="*/ 1559 h 527745"/>
              <a:gd name="connsiteX1" fmla="*/ 257968 w 1099945"/>
              <a:gd name="connsiteY1" fmla="*/ 75675 h 527745"/>
              <a:gd name="connsiteX2" fmla="*/ 617907 w 1099945"/>
              <a:gd name="connsiteY2" fmla="*/ 120524 h 527745"/>
              <a:gd name="connsiteX3" fmla="*/ 874867 w 1099945"/>
              <a:gd name="connsiteY3" fmla="*/ 23820 h 527745"/>
              <a:gd name="connsiteX4" fmla="*/ 1087807 w 1099945"/>
              <a:gd name="connsiteY4" fmla="*/ 183641 h 527745"/>
              <a:gd name="connsiteX5" fmla="*/ 1014938 w 1099945"/>
              <a:gd name="connsiteY5" fmla="*/ 386270 h 527745"/>
              <a:gd name="connsiteX6" fmla="*/ 592527 w 1099945"/>
              <a:gd name="connsiteY6" fmla="*/ 527425 h 527745"/>
              <a:gd name="connsiteX7" fmla="*/ 154172 w 1099945"/>
              <a:gd name="connsiteY7" fmla="*/ 341016 h 527745"/>
              <a:gd name="connsiteX8" fmla="*/ 2519 w 1099945"/>
              <a:gd name="connsiteY8" fmla="*/ 151015 h 527745"/>
              <a:gd name="connsiteX9" fmla="*/ 73941 w 1099945"/>
              <a:gd name="connsiteY9" fmla="*/ 1559 h 527745"/>
              <a:gd name="connsiteX0" fmla="*/ 73941 w 1099945"/>
              <a:gd name="connsiteY0" fmla="*/ 1301 h 527487"/>
              <a:gd name="connsiteX1" fmla="*/ 257968 w 1099945"/>
              <a:gd name="connsiteY1" fmla="*/ 75417 h 527487"/>
              <a:gd name="connsiteX2" fmla="*/ 536810 w 1099945"/>
              <a:gd name="connsiteY2" fmla="*/ 26994 h 527487"/>
              <a:gd name="connsiteX3" fmla="*/ 874867 w 1099945"/>
              <a:gd name="connsiteY3" fmla="*/ 23562 h 527487"/>
              <a:gd name="connsiteX4" fmla="*/ 1087807 w 1099945"/>
              <a:gd name="connsiteY4" fmla="*/ 183383 h 527487"/>
              <a:gd name="connsiteX5" fmla="*/ 1014938 w 1099945"/>
              <a:gd name="connsiteY5" fmla="*/ 386012 h 527487"/>
              <a:gd name="connsiteX6" fmla="*/ 592527 w 1099945"/>
              <a:gd name="connsiteY6" fmla="*/ 527167 h 527487"/>
              <a:gd name="connsiteX7" fmla="*/ 154172 w 1099945"/>
              <a:gd name="connsiteY7" fmla="*/ 340758 h 527487"/>
              <a:gd name="connsiteX8" fmla="*/ 2519 w 1099945"/>
              <a:gd name="connsiteY8" fmla="*/ 150757 h 527487"/>
              <a:gd name="connsiteX9" fmla="*/ 73941 w 1099945"/>
              <a:gd name="connsiteY9" fmla="*/ 1301 h 527487"/>
              <a:gd name="connsiteX0" fmla="*/ 73700 w 1099704"/>
              <a:gd name="connsiteY0" fmla="*/ 7768 h 533954"/>
              <a:gd name="connsiteX1" fmla="*/ 221024 w 1099704"/>
              <a:gd name="connsiteY1" fmla="*/ 22520 h 533954"/>
              <a:gd name="connsiteX2" fmla="*/ 536569 w 1099704"/>
              <a:gd name="connsiteY2" fmla="*/ 33461 h 533954"/>
              <a:gd name="connsiteX3" fmla="*/ 874626 w 1099704"/>
              <a:gd name="connsiteY3" fmla="*/ 30029 h 533954"/>
              <a:gd name="connsiteX4" fmla="*/ 1087566 w 1099704"/>
              <a:gd name="connsiteY4" fmla="*/ 189850 h 533954"/>
              <a:gd name="connsiteX5" fmla="*/ 1014697 w 1099704"/>
              <a:gd name="connsiteY5" fmla="*/ 392479 h 533954"/>
              <a:gd name="connsiteX6" fmla="*/ 592286 w 1099704"/>
              <a:gd name="connsiteY6" fmla="*/ 533634 h 533954"/>
              <a:gd name="connsiteX7" fmla="*/ 153931 w 1099704"/>
              <a:gd name="connsiteY7" fmla="*/ 347225 h 533954"/>
              <a:gd name="connsiteX8" fmla="*/ 2278 w 1099704"/>
              <a:gd name="connsiteY8" fmla="*/ 157224 h 533954"/>
              <a:gd name="connsiteX9" fmla="*/ 73700 w 1099704"/>
              <a:gd name="connsiteY9" fmla="*/ 7768 h 533954"/>
              <a:gd name="connsiteX0" fmla="*/ 73700 w 1099704"/>
              <a:gd name="connsiteY0" fmla="*/ 7768 h 508574"/>
              <a:gd name="connsiteX1" fmla="*/ 221024 w 1099704"/>
              <a:gd name="connsiteY1" fmla="*/ 22520 h 508574"/>
              <a:gd name="connsiteX2" fmla="*/ 536569 w 1099704"/>
              <a:gd name="connsiteY2" fmla="*/ 33461 h 508574"/>
              <a:gd name="connsiteX3" fmla="*/ 874626 w 1099704"/>
              <a:gd name="connsiteY3" fmla="*/ 30029 h 508574"/>
              <a:gd name="connsiteX4" fmla="*/ 1087566 w 1099704"/>
              <a:gd name="connsiteY4" fmla="*/ 189850 h 508574"/>
              <a:gd name="connsiteX5" fmla="*/ 1014697 w 1099704"/>
              <a:gd name="connsiteY5" fmla="*/ 392479 h 508574"/>
              <a:gd name="connsiteX6" fmla="*/ 599978 w 1099704"/>
              <a:gd name="connsiteY6" fmla="*/ 508179 h 508574"/>
              <a:gd name="connsiteX7" fmla="*/ 153931 w 1099704"/>
              <a:gd name="connsiteY7" fmla="*/ 347225 h 508574"/>
              <a:gd name="connsiteX8" fmla="*/ 2278 w 1099704"/>
              <a:gd name="connsiteY8" fmla="*/ 157224 h 508574"/>
              <a:gd name="connsiteX9" fmla="*/ 73700 w 1099704"/>
              <a:gd name="connsiteY9" fmla="*/ 7768 h 508574"/>
              <a:gd name="connsiteX0" fmla="*/ 73700 w 1104537"/>
              <a:gd name="connsiteY0" fmla="*/ 7768 h 509042"/>
              <a:gd name="connsiteX1" fmla="*/ 221024 w 1104537"/>
              <a:gd name="connsiteY1" fmla="*/ 22520 h 509042"/>
              <a:gd name="connsiteX2" fmla="*/ 536569 w 1104537"/>
              <a:gd name="connsiteY2" fmla="*/ 33461 h 509042"/>
              <a:gd name="connsiteX3" fmla="*/ 874626 w 1104537"/>
              <a:gd name="connsiteY3" fmla="*/ 30029 h 509042"/>
              <a:gd name="connsiteX4" fmla="*/ 1087566 w 1104537"/>
              <a:gd name="connsiteY4" fmla="*/ 189850 h 509042"/>
              <a:gd name="connsiteX5" fmla="*/ 1028288 w 1104537"/>
              <a:gd name="connsiteY5" fmla="*/ 410091 h 509042"/>
              <a:gd name="connsiteX6" fmla="*/ 599978 w 1104537"/>
              <a:gd name="connsiteY6" fmla="*/ 508179 h 509042"/>
              <a:gd name="connsiteX7" fmla="*/ 153931 w 1104537"/>
              <a:gd name="connsiteY7" fmla="*/ 347225 h 509042"/>
              <a:gd name="connsiteX8" fmla="*/ 2278 w 1104537"/>
              <a:gd name="connsiteY8" fmla="*/ 157224 h 509042"/>
              <a:gd name="connsiteX9" fmla="*/ 73700 w 1104537"/>
              <a:gd name="connsiteY9" fmla="*/ 7768 h 509042"/>
              <a:gd name="connsiteX0" fmla="*/ 73700 w 1104538"/>
              <a:gd name="connsiteY0" fmla="*/ 7768 h 509890"/>
              <a:gd name="connsiteX1" fmla="*/ 221024 w 1104538"/>
              <a:gd name="connsiteY1" fmla="*/ 22520 h 509890"/>
              <a:gd name="connsiteX2" fmla="*/ 536569 w 1104538"/>
              <a:gd name="connsiteY2" fmla="*/ 33461 h 509890"/>
              <a:gd name="connsiteX3" fmla="*/ 874626 w 1104538"/>
              <a:gd name="connsiteY3" fmla="*/ 30029 h 509890"/>
              <a:gd name="connsiteX4" fmla="*/ 1087566 w 1104538"/>
              <a:gd name="connsiteY4" fmla="*/ 189850 h 509890"/>
              <a:gd name="connsiteX5" fmla="*/ 1028288 w 1104538"/>
              <a:gd name="connsiteY5" fmla="*/ 410091 h 509890"/>
              <a:gd name="connsiteX6" fmla="*/ 599978 w 1104538"/>
              <a:gd name="connsiteY6" fmla="*/ 508179 h 509890"/>
              <a:gd name="connsiteX7" fmla="*/ 153931 w 1104538"/>
              <a:gd name="connsiteY7" fmla="*/ 347225 h 509890"/>
              <a:gd name="connsiteX8" fmla="*/ 2278 w 1104538"/>
              <a:gd name="connsiteY8" fmla="*/ 157224 h 509890"/>
              <a:gd name="connsiteX9" fmla="*/ 73700 w 1104538"/>
              <a:gd name="connsiteY9" fmla="*/ 7768 h 509890"/>
              <a:gd name="connsiteX0" fmla="*/ 73700 w 1104538"/>
              <a:gd name="connsiteY0" fmla="*/ 7768 h 509890"/>
              <a:gd name="connsiteX1" fmla="*/ 221024 w 1104538"/>
              <a:gd name="connsiteY1" fmla="*/ 22520 h 509890"/>
              <a:gd name="connsiteX2" fmla="*/ 536569 w 1104538"/>
              <a:gd name="connsiteY2" fmla="*/ 33461 h 509890"/>
              <a:gd name="connsiteX3" fmla="*/ 874626 w 1104538"/>
              <a:gd name="connsiteY3" fmla="*/ 30029 h 509890"/>
              <a:gd name="connsiteX4" fmla="*/ 1087566 w 1104538"/>
              <a:gd name="connsiteY4" fmla="*/ 189850 h 509890"/>
              <a:gd name="connsiteX5" fmla="*/ 1028288 w 1104538"/>
              <a:gd name="connsiteY5" fmla="*/ 410091 h 509890"/>
              <a:gd name="connsiteX6" fmla="*/ 599978 w 1104538"/>
              <a:gd name="connsiteY6" fmla="*/ 508179 h 509890"/>
              <a:gd name="connsiteX7" fmla="*/ 153931 w 1104538"/>
              <a:gd name="connsiteY7" fmla="*/ 347225 h 509890"/>
              <a:gd name="connsiteX8" fmla="*/ 2278 w 1104538"/>
              <a:gd name="connsiteY8" fmla="*/ 157224 h 509890"/>
              <a:gd name="connsiteX9" fmla="*/ 73700 w 1104538"/>
              <a:gd name="connsiteY9" fmla="*/ 7768 h 509890"/>
              <a:gd name="connsiteX0" fmla="*/ 73700 w 1104538"/>
              <a:gd name="connsiteY0" fmla="*/ 5611 h 507733"/>
              <a:gd name="connsiteX1" fmla="*/ 536569 w 1104538"/>
              <a:gd name="connsiteY1" fmla="*/ 31304 h 507733"/>
              <a:gd name="connsiteX2" fmla="*/ 874626 w 1104538"/>
              <a:gd name="connsiteY2" fmla="*/ 27872 h 507733"/>
              <a:gd name="connsiteX3" fmla="*/ 1087566 w 1104538"/>
              <a:gd name="connsiteY3" fmla="*/ 187693 h 507733"/>
              <a:gd name="connsiteX4" fmla="*/ 1028288 w 1104538"/>
              <a:gd name="connsiteY4" fmla="*/ 407934 h 507733"/>
              <a:gd name="connsiteX5" fmla="*/ 599978 w 1104538"/>
              <a:gd name="connsiteY5" fmla="*/ 506022 h 507733"/>
              <a:gd name="connsiteX6" fmla="*/ 153931 w 1104538"/>
              <a:gd name="connsiteY6" fmla="*/ 345068 h 507733"/>
              <a:gd name="connsiteX7" fmla="*/ 2278 w 1104538"/>
              <a:gd name="connsiteY7" fmla="*/ 155067 h 507733"/>
              <a:gd name="connsiteX8" fmla="*/ 73700 w 1104538"/>
              <a:gd name="connsiteY8" fmla="*/ 5611 h 507733"/>
              <a:gd name="connsiteX0" fmla="*/ 73700 w 1104538"/>
              <a:gd name="connsiteY0" fmla="*/ 5611 h 509016"/>
              <a:gd name="connsiteX1" fmla="*/ 536569 w 1104538"/>
              <a:gd name="connsiteY1" fmla="*/ 31304 h 509016"/>
              <a:gd name="connsiteX2" fmla="*/ 874626 w 1104538"/>
              <a:gd name="connsiteY2" fmla="*/ 27872 h 509016"/>
              <a:gd name="connsiteX3" fmla="*/ 1087566 w 1104538"/>
              <a:gd name="connsiteY3" fmla="*/ 187693 h 509016"/>
              <a:gd name="connsiteX4" fmla="*/ 1028288 w 1104538"/>
              <a:gd name="connsiteY4" fmla="*/ 407934 h 509016"/>
              <a:gd name="connsiteX5" fmla="*/ 599978 w 1104538"/>
              <a:gd name="connsiteY5" fmla="*/ 506022 h 509016"/>
              <a:gd name="connsiteX6" fmla="*/ 153931 w 1104538"/>
              <a:gd name="connsiteY6" fmla="*/ 345068 h 509016"/>
              <a:gd name="connsiteX7" fmla="*/ 2278 w 1104538"/>
              <a:gd name="connsiteY7" fmla="*/ 155067 h 509016"/>
              <a:gd name="connsiteX8" fmla="*/ 73700 w 1104538"/>
              <a:gd name="connsiteY8" fmla="*/ 5611 h 509016"/>
              <a:gd name="connsiteX0" fmla="*/ 307968 w 1338806"/>
              <a:gd name="connsiteY0" fmla="*/ 292297 h 795703"/>
              <a:gd name="connsiteX1" fmla="*/ 770837 w 1338806"/>
              <a:gd name="connsiteY1" fmla="*/ 317990 h 795703"/>
              <a:gd name="connsiteX2" fmla="*/ 1108894 w 1338806"/>
              <a:gd name="connsiteY2" fmla="*/ 314558 h 795703"/>
              <a:gd name="connsiteX3" fmla="*/ 1321834 w 1338806"/>
              <a:gd name="connsiteY3" fmla="*/ 474379 h 795703"/>
              <a:gd name="connsiteX4" fmla="*/ 1262556 w 1338806"/>
              <a:gd name="connsiteY4" fmla="*/ 694620 h 795703"/>
              <a:gd name="connsiteX5" fmla="*/ 834246 w 1338806"/>
              <a:gd name="connsiteY5" fmla="*/ 792708 h 795703"/>
              <a:gd name="connsiteX6" fmla="*/ 388199 w 1338806"/>
              <a:gd name="connsiteY6" fmla="*/ 631754 h 795703"/>
              <a:gd name="connsiteX7" fmla="*/ 456 w 1338806"/>
              <a:gd name="connsiteY7" fmla="*/ 5961 h 795703"/>
              <a:gd name="connsiteX8" fmla="*/ 307968 w 1338806"/>
              <a:gd name="connsiteY8" fmla="*/ 292297 h 795703"/>
              <a:gd name="connsiteX0" fmla="*/ 238765 w 1340302"/>
              <a:gd name="connsiteY0" fmla="*/ 142282 h 808142"/>
              <a:gd name="connsiteX1" fmla="*/ 772333 w 1340302"/>
              <a:gd name="connsiteY1" fmla="*/ 330429 h 808142"/>
              <a:gd name="connsiteX2" fmla="*/ 1110390 w 1340302"/>
              <a:gd name="connsiteY2" fmla="*/ 326997 h 808142"/>
              <a:gd name="connsiteX3" fmla="*/ 1323330 w 1340302"/>
              <a:gd name="connsiteY3" fmla="*/ 486818 h 808142"/>
              <a:gd name="connsiteX4" fmla="*/ 1264052 w 1340302"/>
              <a:gd name="connsiteY4" fmla="*/ 707059 h 808142"/>
              <a:gd name="connsiteX5" fmla="*/ 835742 w 1340302"/>
              <a:gd name="connsiteY5" fmla="*/ 805147 h 808142"/>
              <a:gd name="connsiteX6" fmla="*/ 389695 w 1340302"/>
              <a:gd name="connsiteY6" fmla="*/ 644193 h 808142"/>
              <a:gd name="connsiteX7" fmla="*/ 1952 w 1340302"/>
              <a:gd name="connsiteY7" fmla="*/ 18400 h 808142"/>
              <a:gd name="connsiteX8" fmla="*/ 238765 w 1340302"/>
              <a:gd name="connsiteY8" fmla="*/ 142282 h 808142"/>
              <a:gd name="connsiteX0" fmla="*/ 236849 w 1338386"/>
              <a:gd name="connsiteY0" fmla="*/ 133641 h 810760"/>
              <a:gd name="connsiteX1" fmla="*/ 770417 w 1338386"/>
              <a:gd name="connsiteY1" fmla="*/ 321788 h 810760"/>
              <a:gd name="connsiteX2" fmla="*/ 1108474 w 1338386"/>
              <a:gd name="connsiteY2" fmla="*/ 318356 h 810760"/>
              <a:gd name="connsiteX3" fmla="*/ 1321414 w 1338386"/>
              <a:gd name="connsiteY3" fmla="*/ 478177 h 810760"/>
              <a:gd name="connsiteX4" fmla="*/ 1262136 w 1338386"/>
              <a:gd name="connsiteY4" fmla="*/ 698418 h 810760"/>
              <a:gd name="connsiteX5" fmla="*/ 833826 w 1338386"/>
              <a:gd name="connsiteY5" fmla="*/ 796506 h 810760"/>
              <a:gd name="connsiteX6" fmla="*/ 221969 w 1338386"/>
              <a:gd name="connsiteY6" fmla="*/ 467939 h 810760"/>
              <a:gd name="connsiteX7" fmla="*/ 36 w 1338386"/>
              <a:gd name="connsiteY7" fmla="*/ 9759 h 810760"/>
              <a:gd name="connsiteX8" fmla="*/ 236849 w 1338386"/>
              <a:gd name="connsiteY8" fmla="*/ 133641 h 810760"/>
              <a:gd name="connsiteX0" fmla="*/ 236846 w 1338383"/>
              <a:gd name="connsiteY0" fmla="*/ 137503 h 809187"/>
              <a:gd name="connsiteX1" fmla="*/ 770414 w 1338383"/>
              <a:gd name="connsiteY1" fmla="*/ 325650 h 809187"/>
              <a:gd name="connsiteX2" fmla="*/ 1108471 w 1338383"/>
              <a:gd name="connsiteY2" fmla="*/ 322218 h 809187"/>
              <a:gd name="connsiteX3" fmla="*/ 1321411 w 1338383"/>
              <a:gd name="connsiteY3" fmla="*/ 482039 h 809187"/>
              <a:gd name="connsiteX4" fmla="*/ 1262133 w 1338383"/>
              <a:gd name="connsiteY4" fmla="*/ 702280 h 809187"/>
              <a:gd name="connsiteX5" fmla="*/ 833823 w 1338383"/>
              <a:gd name="connsiteY5" fmla="*/ 800368 h 809187"/>
              <a:gd name="connsiteX6" fmla="*/ 255051 w 1338383"/>
              <a:gd name="connsiteY6" fmla="*/ 550092 h 809187"/>
              <a:gd name="connsiteX7" fmla="*/ 33 w 1338383"/>
              <a:gd name="connsiteY7" fmla="*/ 13621 h 809187"/>
              <a:gd name="connsiteX8" fmla="*/ 236846 w 1338383"/>
              <a:gd name="connsiteY8" fmla="*/ 137503 h 809187"/>
              <a:gd name="connsiteX0" fmla="*/ 236846 w 1338383"/>
              <a:gd name="connsiteY0" fmla="*/ 137503 h 809187"/>
              <a:gd name="connsiteX1" fmla="*/ 770414 w 1338383"/>
              <a:gd name="connsiteY1" fmla="*/ 325650 h 809187"/>
              <a:gd name="connsiteX2" fmla="*/ 1108471 w 1338383"/>
              <a:gd name="connsiteY2" fmla="*/ 322218 h 809187"/>
              <a:gd name="connsiteX3" fmla="*/ 1321411 w 1338383"/>
              <a:gd name="connsiteY3" fmla="*/ 482039 h 809187"/>
              <a:gd name="connsiteX4" fmla="*/ 1262133 w 1338383"/>
              <a:gd name="connsiteY4" fmla="*/ 702280 h 809187"/>
              <a:gd name="connsiteX5" fmla="*/ 833823 w 1338383"/>
              <a:gd name="connsiteY5" fmla="*/ 800368 h 809187"/>
              <a:gd name="connsiteX6" fmla="*/ 255051 w 1338383"/>
              <a:gd name="connsiteY6" fmla="*/ 550092 h 809187"/>
              <a:gd name="connsiteX7" fmla="*/ 33 w 1338383"/>
              <a:gd name="connsiteY7" fmla="*/ 13621 h 809187"/>
              <a:gd name="connsiteX8" fmla="*/ 236846 w 1338383"/>
              <a:gd name="connsiteY8" fmla="*/ 137503 h 809187"/>
              <a:gd name="connsiteX0" fmla="*/ 279490 w 1381027"/>
              <a:gd name="connsiteY0" fmla="*/ 135560 h 807244"/>
              <a:gd name="connsiteX1" fmla="*/ 813058 w 1381027"/>
              <a:gd name="connsiteY1" fmla="*/ 323707 h 807244"/>
              <a:gd name="connsiteX2" fmla="*/ 1151115 w 1381027"/>
              <a:gd name="connsiteY2" fmla="*/ 320275 h 807244"/>
              <a:gd name="connsiteX3" fmla="*/ 1364055 w 1381027"/>
              <a:gd name="connsiteY3" fmla="*/ 480096 h 807244"/>
              <a:gd name="connsiteX4" fmla="*/ 1304777 w 1381027"/>
              <a:gd name="connsiteY4" fmla="*/ 700337 h 807244"/>
              <a:gd name="connsiteX5" fmla="*/ 876467 w 1381027"/>
              <a:gd name="connsiteY5" fmla="*/ 798425 h 807244"/>
              <a:gd name="connsiteX6" fmla="*/ 297695 w 1381027"/>
              <a:gd name="connsiteY6" fmla="*/ 548149 h 807244"/>
              <a:gd name="connsiteX7" fmla="*/ 42677 w 1381027"/>
              <a:gd name="connsiteY7" fmla="*/ 11678 h 807244"/>
              <a:gd name="connsiteX8" fmla="*/ 279490 w 1381027"/>
              <a:gd name="connsiteY8" fmla="*/ 135560 h 807244"/>
              <a:gd name="connsiteX0" fmla="*/ 420645 w 1340989"/>
              <a:gd name="connsiteY0" fmla="*/ 245872 h 800854"/>
              <a:gd name="connsiteX1" fmla="*/ 773020 w 1340989"/>
              <a:gd name="connsiteY1" fmla="*/ 317317 h 800854"/>
              <a:gd name="connsiteX2" fmla="*/ 1111077 w 1340989"/>
              <a:gd name="connsiteY2" fmla="*/ 313885 h 800854"/>
              <a:gd name="connsiteX3" fmla="*/ 1324017 w 1340989"/>
              <a:gd name="connsiteY3" fmla="*/ 473706 h 800854"/>
              <a:gd name="connsiteX4" fmla="*/ 1264739 w 1340989"/>
              <a:gd name="connsiteY4" fmla="*/ 693947 h 800854"/>
              <a:gd name="connsiteX5" fmla="*/ 836429 w 1340989"/>
              <a:gd name="connsiteY5" fmla="*/ 792035 h 800854"/>
              <a:gd name="connsiteX6" fmla="*/ 257657 w 1340989"/>
              <a:gd name="connsiteY6" fmla="*/ 541759 h 800854"/>
              <a:gd name="connsiteX7" fmla="*/ 2639 w 1340989"/>
              <a:gd name="connsiteY7" fmla="*/ 5288 h 800854"/>
              <a:gd name="connsiteX8" fmla="*/ 420645 w 1340989"/>
              <a:gd name="connsiteY8" fmla="*/ 245872 h 800854"/>
              <a:gd name="connsiteX0" fmla="*/ 460800 w 1381144"/>
              <a:gd name="connsiteY0" fmla="*/ 243356 h 798338"/>
              <a:gd name="connsiteX1" fmla="*/ 813175 w 1381144"/>
              <a:gd name="connsiteY1" fmla="*/ 314801 h 798338"/>
              <a:gd name="connsiteX2" fmla="*/ 1151232 w 1381144"/>
              <a:gd name="connsiteY2" fmla="*/ 311369 h 798338"/>
              <a:gd name="connsiteX3" fmla="*/ 1364172 w 1381144"/>
              <a:gd name="connsiteY3" fmla="*/ 471190 h 798338"/>
              <a:gd name="connsiteX4" fmla="*/ 1304894 w 1381144"/>
              <a:gd name="connsiteY4" fmla="*/ 691431 h 798338"/>
              <a:gd name="connsiteX5" fmla="*/ 876584 w 1381144"/>
              <a:gd name="connsiteY5" fmla="*/ 789519 h 798338"/>
              <a:gd name="connsiteX6" fmla="*/ 297812 w 1381144"/>
              <a:gd name="connsiteY6" fmla="*/ 539243 h 798338"/>
              <a:gd name="connsiteX7" fmla="*/ 42794 w 1381144"/>
              <a:gd name="connsiteY7" fmla="*/ 2772 h 798338"/>
              <a:gd name="connsiteX8" fmla="*/ 460800 w 1381144"/>
              <a:gd name="connsiteY8" fmla="*/ 243356 h 798338"/>
              <a:gd name="connsiteX0" fmla="*/ 460800 w 1381144"/>
              <a:gd name="connsiteY0" fmla="*/ 244390 h 799372"/>
              <a:gd name="connsiteX1" fmla="*/ 813175 w 1381144"/>
              <a:gd name="connsiteY1" fmla="*/ 315835 h 799372"/>
              <a:gd name="connsiteX2" fmla="*/ 1151232 w 1381144"/>
              <a:gd name="connsiteY2" fmla="*/ 312403 h 799372"/>
              <a:gd name="connsiteX3" fmla="*/ 1364172 w 1381144"/>
              <a:gd name="connsiteY3" fmla="*/ 472224 h 799372"/>
              <a:gd name="connsiteX4" fmla="*/ 1304894 w 1381144"/>
              <a:gd name="connsiteY4" fmla="*/ 692465 h 799372"/>
              <a:gd name="connsiteX5" fmla="*/ 876584 w 1381144"/>
              <a:gd name="connsiteY5" fmla="*/ 790553 h 799372"/>
              <a:gd name="connsiteX6" fmla="*/ 297812 w 1381144"/>
              <a:gd name="connsiteY6" fmla="*/ 540277 h 799372"/>
              <a:gd name="connsiteX7" fmla="*/ 42794 w 1381144"/>
              <a:gd name="connsiteY7" fmla="*/ 3806 h 799372"/>
              <a:gd name="connsiteX8" fmla="*/ 460800 w 1381144"/>
              <a:gd name="connsiteY8" fmla="*/ 244390 h 799372"/>
              <a:gd name="connsiteX0" fmla="*/ 460800 w 1381144"/>
              <a:gd name="connsiteY0" fmla="*/ 244292 h 799274"/>
              <a:gd name="connsiteX1" fmla="*/ 813175 w 1381144"/>
              <a:gd name="connsiteY1" fmla="*/ 315737 h 799274"/>
              <a:gd name="connsiteX2" fmla="*/ 1151232 w 1381144"/>
              <a:gd name="connsiteY2" fmla="*/ 312305 h 799274"/>
              <a:gd name="connsiteX3" fmla="*/ 1364172 w 1381144"/>
              <a:gd name="connsiteY3" fmla="*/ 472126 h 799274"/>
              <a:gd name="connsiteX4" fmla="*/ 1304894 w 1381144"/>
              <a:gd name="connsiteY4" fmla="*/ 692367 h 799274"/>
              <a:gd name="connsiteX5" fmla="*/ 876584 w 1381144"/>
              <a:gd name="connsiteY5" fmla="*/ 790455 h 799274"/>
              <a:gd name="connsiteX6" fmla="*/ 297812 w 1381144"/>
              <a:gd name="connsiteY6" fmla="*/ 540179 h 799274"/>
              <a:gd name="connsiteX7" fmla="*/ 42794 w 1381144"/>
              <a:gd name="connsiteY7" fmla="*/ 3708 h 799274"/>
              <a:gd name="connsiteX8" fmla="*/ 460800 w 1381144"/>
              <a:gd name="connsiteY8" fmla="*/ 244292 h 799274"/>
              <a:gd name="connsiteX0" fmla="*/ 460800 w 1381144"/>
              <a:gd name="connsiteY0" fmla="*/ 244292 h 799274"/>
              <a:gd name="connsiteX1" fmla="*/ 813175 w 1381144"/>
              <a:gd name="connsiteY1" fmla="*/ 315737 h 799274"/>
              <a:gd name="connsiteX2" fmla="*/ 1151232 w 1381144"/>
              <a:gd name="connsiteY2" fmla="*/ 312305 h 799274"/>
              <a:gd name="connsiteX3" fmla="*/ 1364172 w 1381144"/>
              <a:gd name="connsiteY3" fmla="*/ 472126 h 799274"/>
              <a:gd name="connsiteX4" fmla="*/ 1304894 w 1381144"/>
              <a:gd name="connsiteY4" fmla="*/ 692367 h 799274"/>
              <a:gd name="connsiteX5" fmla="*/ 876584 w 1381144"/>
              <a:gd name="connsiteY5" fmla="*/ 790455 h 799274"/>
              <a:gd name="connsiteX6" fmla="*/ 297812 w 1381144"/>
              <a:gd name="connsiteY6" fmla="*/ 540179 h 799274"/>
              <a:gd name="connsiteX7" fmla="*/ 42794 w 1381144"/>
              <a:gd name="connsiteY7" fmla="*/ 3708 h 799274"/>
              <a:gd name="connsiteX8" fmla="*/ 460800 w 1381144"/>
              <a:gd name="connsiteY8" fmla="*/ 244292 h 79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1144" h="799274">
                <a:moveTo>
                  <a:pt x="460800" y="244292"/>
                </a:moveTo>
                <a:cubicBezTo>
                  <a:pt x="617351" y="299325"/>
                  <a:pt x="698103" y="304402"/>
                  <a:pt x="813175" y="315737"/>
                </a:cubicBezTo>
                <a:cubicBezTo>
                  <a:pt x="928247" y="327072"/>
                  <a:pt x="1058527" y="294537"/>
                  <a:pt x="1151232" y="312305"/>
                </a:cubicBezTo>
                <a:cubicBezTo>
                  <a:pt x="1238971" y="316871"/>
                  <a:pt x="1338562" y="408782"/>
                  <a:pt x="1364172" y="472126"/>
                </a:cubicBezTo>
                <a:cubicBezTo>
                  <a:pt x="1389782" y="535470"/>
                  <a:pt x="1397688" y="692367"/>
                  <a:pt x="1304894" y="692367"/>
                </a:cubicBezTo>
                <a:cubicBezTo>
                  <a:pt x="1177411" y="787480"/>
                  <a:pt x="1044431" y="815820"/>
                  <a:pt x="876584" y="790455"/>
                </a:cubicBezTo>
                <a:cubicBezTo>
                  <a:pt x="708737" y="765090"/>
                  <a:pt x="406653" y="620952"/>
                  <a:pt x="297812" y="540179"/>
                </a:cubicBezTo>
                <a:cubicBezTo>
                  <a:pt x="205018" y="540179"/>
                  <a:pt x="-114355" y="38099"/>
                  <a:pt x="42794" y="3708"/>
                </a:cubicBezTo>
                <a:cubicBezTo>
                  <a:pt x="199943" y="-30683"/>
                  <a:pt x="287544" y="183949"/>
                  <a:pt x="460800" y="244292"/>
                </a:cubicBezTo>
                <a:close/>
              </a:path>
            </a:pathLst>
          </a:custGeom>
          <a:noFill/>
          <a:ln w="12700">
            <a:solidFill>
              <a:srgbClr val="FF0000"/>
            </a:solid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latin typeface="UD デジタル 教科書体 NK-R" panose="02020400000000000000" pitchFamily="18" charset="-128"/>
              <a:ea typeface="UD デジタル 教科書体 NK-R" panose="02020400000000000000" pitchFamily="18" charset="-128"/>
            </a:endParaRPr>
          </a:p>
        </p:txBody>
      </p:sp>
      <p:pic>
        <p:nvPicPr>
          <p:cNvPr id="95" name="図 94"/>
          <p:cNvPicPr>
            <a:picLocks noChangeAspect="1"/>
          </p:cNvPicPr>
          <p:nvPr/>
        </p:nvPicPr>
        <p:blipFill rotWithShape="1">
          <a:blip r:embed="rId11" cstate="print">
            <a:extLst>
              <a:ext uri="{28A0092B-C50C-407E-A947-70E740481C1C}">
                <a14:useLocalDpi xmlns:a14="http://schemas.microsoft.com/office/drawing/2010/main" val="0"/>
              </a:ext>
            </a:extLst>
          </a:blip>
          <a:srcRect t="15683" b="10797"/>
          <a:stretch/>
        </p:blipFill>
        <p:spPr>
          <a:xfrm>
            <a:off x="332373" y="9047628"/>
            <a:ext cx="1013606" cy="745200"/>
          </a:xfrm>
          <a:prstGeom prst="rect">
            <a:avLst/>
          </a:prstGeom>
          <a:ln>
            <a:noFill/>
          </a:ln>
          <a:effectLst/>
        </p:spPr>
      </p:pic>
      <p:pic>
        <p:nvPicPr>
          <p:cNvPr id="123" name="図 1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31180" y="8942842"/>
            <a:ext cx="1369951" cy="972000"/>
          </a:xfrm>
          <a:prstGeom prst="rect">
            <a:avLst/>
          </a:prstGeom>
          <a:effectLst/>
        </p:spPr>
      </p:pic>
      <p:sp>
        <p:nvSpPr>
          <p:cNvPr id="112" name="テキスト ボックス 111">
            <a:extLst>
              <a:ext uri="{FF2B5EF4-FFF2-40B4-BE49-F238E27FC236}">
                <a16:creationId xmlns:a16="http://schemas.microsoft.com/office/drawing/2014/main" id="{189A3E1B-AAA5-40B5-B910-2171EDA50CDF}"/>
              </a:ext>
            </a:extLst>
          </p:cNvPr>
          <p:cNvSpPr txBox="1"/>
          <p:nvPr/>
        </p:nvSpPr>
        <p:spPr>
          <a:xfrm>
            <a:off x="338635" y="9624572"/>
            <a:ext cx="1012719" cy="200055"/>
          </a:xfrm>
          <a:prstGeom prst="rect">
            <a:avLst/>
          </a:prstGeom>
          <a:noFill/>
        </p:spPr>
        <p:txBody>
          <a:bodyPr wrap="square" rtlCol="0">
            <a:spAutoFit/>
          </a:bodyPr>
          <a:lstStyle/>
          <a:p>
            <a:pPr algn="ctr"/>
            <a:r>
              <a:rPr lang="ja-JP" altLang="en-US" sz="700" b="1" dirty="0">
                <a:effectLst>
                  <a:glow rad="139700">
                    <a:schemeClr val="bg1"/>
                  </a:glow>
                </a:effectLst>
                <a:latin typeface="UD デジタル 教科書体 NK-R" panose="02020400000000000000" pitchFamily="18" charset="-128"/>
                <a:ea typeface="UD デジタル 教科書体 NK-R" panose="02020400000000000000" pitchFamily="18" charset="-128"/>
              </a:rPr>
              <a:t>高架下イベント空間</a:t>
            </a:r>
          </a:p>
        </p:txBody>
      </p:sp>
      <p:sp>
        <p:nvSpPr>
          <p:cNvPr id="108" name="テキスト ボックス 107">
            <a:extLst>
              <a:ext uri="{FF2B5EF4-FFF2-40B4-BE49-F238E27FC236}">
                <a16:creationId xmlns:a16="http://schemas.microsoft.com/office/drawing/2014/main" id="{A0BEF383-6031-41AE-AB7C-E0BE0F97E4FA}"/>
              </a:ext>
            </a:extLst>
          </p:cNvPr>
          <p:cNvSpPr txBox="1"/>
          <p:nvPr/>
        </p:nvSpPr>
        <p:spPr>
          <a:xfrm>
            <a:off x="1510604" y="9576498"/>
            <a:ext cx="1142656" cy="307777"/>
          </a:xfrm>
          <a:prstGeom prst="rect">
            <a:avLst/>
          </a:prstGeom>
          <a:noFill/>
        </p:spPr>
        <p:txBody>
          <a:bodyPr wrap="square" rtlCol="0">
            <a:spAutoFit/>
          </a:bodyPr>
          <a:lstStyle/>
          <a:p>
            <a:pPr algn="r"/>
            <a:r>
              <a:rPr lang="ja-JP" altLang="en-US" sz="700" b="1" dirty="0">
                <a:effectLst>
                  <a:glow rad="139700">
                    <a:schemeClr val="bg1"/>
                  </a:glow>
                </a:effectLst>
                <a:latin typeface="UD デジタル 教科書体 NK-R" panose="02020400000000000000" pitchFamily="18" charset="-128"/>
                <a:ea typeface="UD デジタル 教科書体 NK-R" panose="02020400000000000000" pitchFamily="18" charset="-128"/>
              </a:rPr>
              <a:t>（仮称）小松公園</a:t>
            </a:r>
          </a:p>
          <a:p>
            <a:pPr algn="r"/>
            <a:r>
              <a:rPr lang="ja-JP" altLang="en-US" sz="700" b="1" dirty="0">
                <a:effectLst>
                  <a:glow rad="139700">
                    <a:schemeClr val="bg1"/>
                  </a:glow>
                </a:effectLst>
                <a:latin typeface="UD デジタル 教科書体 NK-R" panose="02020400000000000000" pitchFamily="18" charset="-128"/>
                <a:ea typeface="UD デジタル 教科書体 NK-R" panose="02020400000000000000" pitchFamily="18" charset="-128"/>
              </a:rPr>
              <a:t>アビリティタウン実証拠点</a:t>
            </a:r>
            <a:endParaRPr lang="en-US" altLang="ja-JP" sz="700" b="1" dirty="0">
              <a:effectLst>
                <a:glow rad="139700">
                  <a:schemeClr val="bg1"/>
                </a:glow>
              </a:effectLst>
              <a:latin typeface="UD デジタル 教科書体 NK-R" panose="02020400000000000000" pitchFamily="18" charset="-128"/>
              <a:ea typeface="UD デジタル 教科書体 NK-R" panose="02020400000000000000" pitchFamily="18" charset="-128"/>
            </a:endParaRPr>
          </a:p>
        </p:txBody>
      </p:sp>
      <p:sp>
        <p:nvSpPr>
          <p:cNvPr id="125" name="テキスト ボックス 124">
            <a:extLst>
              <a:ext uri="{FF2B5EF4-FFF2-40B4-BE49-F238E27FC236}">
                <a16:creationId xmlns:a16="http://schemas.microsoft.com/office/drawing/2014/main" id="{A0BEF383-6031-41AE-AB7C-E0BE0F97E4FA}"/>
              </a:ext>
            </a:extLst>
          </p:cNvPr>
          <p:cNvSpPr txBox="1"/>
          <p:nvPr/>
        </p:nvSpPr>
        <p:spPr>
          <a:xfrm>
            <a:off x="2211217" y="9005286"/>
            <a:ext cx="585734" cy="200055"/>
          </a:xfrm>
          <a:prstGeom prst="rect">
            <a:avLst/>
          </a:prstGeom>
          <a:noFill/>
        </p:spPr>
        <p:txBody>
          <a:bodyPr wrap="square" rtlCol="0">
            <a:spAutoFit/>
          </a:bodyPr>
          <a:lstStyle/>
          <a:p>
            <a:pPr algn="ctr"/>
            <a:r>
              <a:rPr lang="ja-JP" altLang="en-US" sz="700" b="1" dirty="0">
                <a:effectLst>
                  <a:glow rad="139700">
                    <a:schemeClr val="bg1"/>
                  </a:glow>
                </a:effectLst>
                <a:latin typeface="UD デジタル 教科書体 NK-R" panose="02020400000000000000" pitchFamily="18" charset="-128"/>
                <a:ea typeface="UD デジタル 教科書体 NK-R" panose="02020400000000000000" pitchFamily="18" charset="-128"/>
              </a:rPr>
              <a:t>イメージ</a:t>
            </a:r>
          </a:p>
        </p:txBody>
      </p:sp>
    </p:spTree>
    <p:extLst>
      <p:ext uri="{BB962C8B-B14F-4D97-AF65-F5344CB8AC3E}">
        <p14:creationId xmlns:p14="http://schemas.microsoft.com/office/powerpoint/2010/main" val="11064497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グループ化 103"/>
          <p:cNvGrpSpPr/>
          <p:nvPr/>
        </p:nvGrpSpPr>
        <p:grpSpPr>
          <a:xfrm>
            <a:off x="-2952000" y="1440000"/>
            <a:ext cx="5904081" cy="7215510"/>
            <a:chOff x="-3486785" y="1837460"/>
            <a:chExt cx="5904081" cy="7215510"/>
          </a:xfrm>
        </p:grpSpPr>
        <p:pic>
          <p:nvPicPr>
            <p:cNvPr id="105" name="図 104"/>
            <p:cNvPicPr>
              <a:picLocks noChangeAspect="1"/>
            </p:cNvPicPr>
            <p:nvPr/>
          </p:nvPicPr>
          <p:blipFill rotWithShape="1">
            <a:blip r:embed="rId2" cstate="print">
              <a:extLst>
                <a:ext uri="{28A0092B-C50C-407E-A947-70E740481C1C}">
                  <a14:useLocalDpi xmlns:a14="http://schemas.microsoft.com/office/drawing/2010/main" val="0"/>
                </a:ext>
              </a:extLst>
            </a:blip>
            <a:srcRect t="9083"/>
            <a:stretch/>
          </p:blipFill>
          <p:spPr>
            <a:xfrm>
              <a:off x="-3486785" y="1837460"/>
              <a:ext cx="5904081" cy="7215510"/>
            </a:xfrm>
            <a:prstGeom prst="rect">
              <a:avLst/>
            </a:prstGeom>
          </p:spPr>
        </p:pic>
        <p:grpSp>
          <p:nvGrpSpPr>
            <p:cNvPr id="106" name="グループ化 105"/>
            <p:cNvGrpSpPr>
              <a:grpSpLocks noChangeAspect="1"/>
            </p:cNvGrpSpPr>
            <p:nvPr/>
          </p:nvGrpSpPr>
          <p:grpSpPr>
            <a:xfrm>
              <a:off x="-3032035" y="2595873"/>
              <a:ext cx="4890830" cy="5955953"/>
              <a:chOff x="3163788" y="2359972"/>
              <a:chExt cx="2653842" cy="3231795"/>
            </a:xfrm>
          </p:grpSpPr>
          <p:grpSp>
            <p:nvGrpSpPr>
              <p:cNvPr id="125" name="グループ化 124"/>
              <p:cNvGrpSpPr/>
              <p:nvPr/>
            </p:nvGrpSpPr>
            <p:grpSpPr>
              <a:xfrm>
                <a:off x="3163788" y="2359972"/>
                <a:ext cx="2653842" cy="3231795"/>
                <a:chOff x="3163788" y="2359972"/>
                <a:chExt cx="2653842" cy="3231795"/>
              </a:xfrm>
            </p:grpSpPr>
            <p:grpSp>
              <p:nvGrpSpPr>
                <p:cNvPr id="127" name="グループ化 126"/>
                <p:cNvGrpSpPr/>
                <p:nvPr/>
              </p:nvGrpSpPr>
              <p:grpSpPr>
                <a:xfrm>
                  <a:off x="3163788" y="2359972"/>
                  <a:ext cx="2653842" cy="3231795"/>
                  <a:chOff x="10570386" y="5531756"/>
                  <a:chExt cx="2660616" cy="3240046"/>
                </a:xfrm>
              </p:grpSpPr>
              <p:sp>
                <p:nvSpPr>
                  <p:cNvPr id="129" name="角丸四角形 5">
                    <a:extLst>
                      <a:ext uri="{FF2B5EF4-FFF2-40B4-BE49-F238E27FC236}">
                        <a16:creationId xmlns:a16="http://schemas.microsoft.com/office/drawing/2014/main" id="{EE57B44C-7CFF-4ABB-B31D-837AD6F53FA2}"/>
                      </a:ext>
                    </a:extLst>
                  </p:cNvPr>
                  <p:cNvSpPr/>
                  <p:nvPr/>
                </p:nvSpPr>
                <p:spPr>
                  <a:xfrm rot="20259989">
                    <a:off x="10570386" y="8251927"/>
                    <a:ext cx="1445473" cy="519875"/>
                  </a:xfrm>
                  <a:custGeom>
                    <a:avLst/>
                    <a:gdLst>
                      <a:gd name="connsiteX0" fmla="*/ 0 w 1849757"/>
                      <a:gd name="connsiteY0" fmla="*/ 124307 h 467250"/>
                      <a:gd name="connsiteX1" fmla="*/ 124307 w 1849757"/>
                      <a:gd name="connsiteY1" fmla="*/ 0 h 467250"/>
                      <a:gd name="connsiteX2" fmla="*/ 1725450 w 1849757"/>
                      <a:gd name="connsiteY2" fmla="*/ 0 h 467250"/>
                      <a:gd name="connsiteX3" fmla="*/ 1849757 w 1849757"/>
                      <a:gd name="connsiteY3" fmla="*/ 124307 h 467250"/>
                      <a:gd name="connsiteX4" fmla="*/ 1849757 w 1849757"/>
                      <a:gd name="connsiteY4" fmla="*/ 342943 h 467250"/>
                      <a:gd name="connsiteX5" fmla="*/ 1725450 w 1849757"/>
                      <a:gd name="connsiteY5" fmla="*/ 467250 h 467250"/>
                      <a:gd name="connsiteX6" fmla="*/ 124307 w 1849757"/>
                      <a:gd name="connsiteY6" fmla="*/ 467250 h 467250"/>
                      <a:gd name="connsiteX7" fmla="*/ 0 w 1849757"/>
                      <a:gd name="connsiteY7" fmla="*/ 342943 h 467250"/>
                      <a:gd name="connsiteX8" fmla="*/ 0 w 1849757"/>
                      <a:gd name="connsiteY8" fmla="*/ 124307 h 467250"/>
                      <a:gd name="connsiteX0" fmla="*/ 0 w 1849757"/>
                      <a:gd name="connsiteY0" fmla="*/ 124307 h 576307"/>
                      <a:gd name="connsiteX1" fmla="*/ 124307 w 1849757"/>
                      <a:gd name="connsiteY1" fmla="*/ 0 h 576307"/>
                      <a:gd name="connsiteX2" fmla="*/ 1725450 w 1849757"/>
                      <a:gd name="connsiteY2" fmla="*/ 0 h 576307"/>
                      <a:gd name="connsiteX3" fmla="*/ 1849757 w 1849757"/>
                      <a:gd name="connsiteY3" fmla="*/ 124307 h 576307"/>
                      <a:gd name="connsiteX4" fmla="*/ 1849757 w 1849757"/>
                      <a:gd name="connsiteY4" fmla="*/ 342943 h 576307"/>
                      <a:gd name="connsiteX5" fmla="*/ 1725450 w 1849757"/>
                      <a:gd name="connsiteY5" fmla="*/ 467250 h 576307"/>
                      <a:gd name="connsiteX6" fmla="*/ 933694 w 1849757"/>
                      <a:gd name="connsiteY6" fmla="*/ 576307 h 576307"/>
                      <a:gd name="connsiteX7" fmla="*/ 124307 w 1849757"/>
                      <a:gd name="connsiteY7" fmla="*/ 467250 h 576307"/>
                      <a:gd name="connsiteX8" fmla="*/ 0 w 1849757"/>
                      <a:gd name="connsiteY8" fmla="*/ 342943 h 576307"/>
                      <a:gd name="connsiteX9" fmla="*/ 0 w 1849757"/>
                      <a:gd name="connsiteY9" fmla="*/ 124307 h 576307"/>
                      <a:gd name="connsiteX0" fmla="*/ 0 w 1849757"/>
                      <a:gd name="connsiteY0" fmla="*/ 124337 h 576337"/>
                      <a:gd name="connsiteX1" fmla="*/ 124307 w 1849757"/>
                      <a:gd name="connsiteY1" fmla="*/ 30 h 576337"/>
                      <a:gd name="connsiteX2" fmla="*/ 930153 w 1849757"/>
                      <a:gd name="connsiteY2" fmla="*/ 108937 h 576337"/>
                      <a:gd name="connsiteX3" fmla="*/ 1725450 w 1849757"/>
                      <a:gd name="connsiteY3" fmla="*/ 30 h 576337"/>
                      <a:gd name="connsiteX4" fmla="*/ 1849757 w 1849757"/>
                      <a:gd name="connsiteY4" fmla="*/ 124337 h 576337"/>
                      <a:gd name="connsiteX5" fmla="*/ 1849757 w 1849757"/>
                      <a:gd name="connsiteY5" fmla="*/ 342973 h 576337"/>
                      <a:gd name="connsiteX6" fmla="*/ 1725450 w 1849757"/>
                      <a:gd name="connsiteY6" fmla="*/ 467280 h 576337"/>
                      <a:gd name="connsiteX7" fmla="*/ 933694 w 1849757"/>
                      <a:gd name="connsiteY7" fmla="*/ 576337 h 576337"/>
                      <a:gd name="connsiteX8" fmla="*/ 124307 w 1849757"/>
                      <a:gd name="connsiteY8" fmla="*/ 467280 h 576337"/>
                      <a:gd name="connsiteX9" fmla="*/ 0 w 1849757"/>
                      <a:gd name="connsiteY9" fmla="*/ 342973 h 576337"/>
                      <a:gd name="connsiteX10" fmla="*/ 0 w 1849757"/>
                      <a:gd name="connsiteY10" fmla="*/ 124337 h 576337"/>
                      <a:gd name="connsiteX0" fmla="*/ 0 w 1849757"/>
                      <a:gd name="connsiteY0" fmla="*/ 126136 h 578136"/>
                      <a:gd name="connsiteX1" fmla="*/ 124307 w 1849757"/>
                      <a:gd name="connsiteY1" fmla="*/ 1829 h 578136"/>
                      <a:gd name="connsiteX2" fmla="*/ 930153 w 1849757"/>
                      <a:gd name="connsiteY2" fmla="*/ 110736 h 578136"/>
                      <a:gd name="connsiteX3" fmla="*/ 1680893 w 1849757"/>
                      <a:gd name="connsiteY3" fmla="*/ 0 h 578136"/>
                      <a:gd name="connsiteX4" fmla="*/ 1849757 w 1849757"/>
                      <a:gd name="connsiteY4" fmla="*/ 126136 h 578136"/>
                      <a:gd name="connsiteX5" fmla="*/ 1849757 w 1849757"/>
                      <a:gd name="connsiteY5" fmla="*/ 344772 h 578136"/>
                      <a:gd name="connsiteX6" fmla="*/ 1725450 w 1849757"/>
                      <a:gd name="connsiteY6" fmla="*/ 469079 h 578136"/>
                      <a:gd name="connsiteX7" fmla="*/ 933694 w 1849757"/>
                      <a:gd name="connsiteY7" fmla="*/ 578136 h 578136"/>
                      <a:gd name="connsiteX8" fmla="*/ 124307 w 1849757"/>
                      <a:gd name="connsiteY8" fmla="*/ 469079 h 578136"/>
                      <a:gd name="connsiteX9" fmla="*/ 0 w 1849757"/>
                      <a:gd name="connsiteY9" fmla="*/ 344772 h 578136"/>
                      <a:gd name="connsiteX10" fmla="*/ 0 w 1849757"/>
                      <a:gd name="connsiteY10" fmla="*/ 126136 h 578136"/>
                      <a:gd name="connsiteX0" fmla="*/ 0 w 1849757"/>
                      <a:gd name="connsiteY0" fmla="*/ 126136 h 578136"/>
                      <a:gd name="connsiteX1" fmla="*/ 124307 w 1849757"/>
                      <a:gd name="connsiteY1" fmla="*/ 1829 h 578136"/>
                      <a:gd name="connsiteX2" fmla="*/ 930153 w 1849757"/>
                      <a:gd name="connsiteY2" fmla="*/ 110736 h 578136"/>
                      <a:gd name="connsiteX3" fmla="*/ 1680893 w 1849757"/>
                      <a:gd name="connsiteY3" fmla="*/ 0 h 578136"/>
                      <a:gd name="connsiteX4" fmla="*/ 1813067 w 1849757"/>
                      <a:gd name="connsiteY4" fmla="*/ 115182 h 578136"/>
                      <a:gd name="connsiteX5" fmla="*/ 1849757 w 1849757"/>
                      <a:gd name="connsiteY5" fmla="*/ 344772 h 578136"/>
                      <a:gd name="connsiteX6" fmla="*/ 1725450 w 1849757"/>
                      <a:gd name="connsiteY6" fmla="*/ 469079 h 578136"/>
                      <a:gd name="connsiteX7" fmla="*/ 933694 w 1849757"/>
                      <a:gd name="connsiteY7" fmla="*/ 578136 h 578136"/>
                      <a:gd name="connsiteX8" fmla="*/ 124307 w 1849757"/>
                      <a:gd name="connsiteY8" fmla="*/ 469079 h 578136"/>
                      <a:gd name="connsiteX9" fmla="*/ 0 w 1849757"/>
                      <a:gd name="connsiteY9" fmla="*/ 344772 h 578136"/>
                      <a:gd name="connsiteX10" fmla="*/ 0 w 1849757"/>
                      <a:gd name="connsiteY10" fmla="*/ 126136 h 578136"/>
                      <a:gd name="connsiteX0" fmla="*/ 0 w 1849757"/>
                      <a:gd name="connsiteY0" fmla="*/ 124338 h 576338"/>
                      <a:gd name="connsiteX1" fmla="*/ 124307 w 1849757"/>
                      <a:gd name="connsiteY1" fmla="*/ 31 h 576338"/>
                      <a:gd name="connsiteX2" fmla="*/ 930153 w 1849757"/>
                      <a:gd name="connsiteY2" fmla="*/ 108938 h 576338"/>
                      <a:gd name="connsiteX3" fmla="*/ 1644013 w 1849757"/>
                      <a:gd name="connsiteY3" fmla="*/ 7765 h 576338"/>
                      <a:gd name="connsiteX4" fmla="*/ 1813067 w 1849757"/>
                      <a:gd name="connsiteY4" fmla="*/ 113384 h 576338"/>
                      <a:gd name="connsiteX5" fmla="*/ 1849757 w 1849757"/>
                      <a:gd name="connsiteY5" fmla="*/ 342974 h 576338"/>
                      <a:gd name="connsiteX6" fmla="*/ 1725450 w 1849757"/>
                      <a:gd name="connsiteY6" fmla="*/ 467281 h 576338"/>
                      <a:gd name="connsiteX7" fmla="*/ 933694 w 1849757"/>
                      <a:gd name="connsiteY7" fmla="*/ 576338 h 576338"/>
                      <a:gd name="connsiteX8" fmla="*/ 124307 w 1849757"/>
                      <a:gd name="connsiteY8" fmla="*/ 467281 h 576338"/>
                      <a:gd name="connsiteX9" fmla="*/ 0 w 1849757"/>
                      <a:gd name="connsiteY9" fmla="*/ 342974 h 576338"/>
                      <a:gd name="connsiteX10" fmla="*/ 0 w 1849757"/>
                      <a:gd name="connsiteY10" fmla="*/ 124338 h 576338"/>
                      <a:gd name="connsiteX0" fmla="*/ 0 w 1849757"/>
                      <a:gd name="connsiteY0" fmla="*/ 124338 h 576338"/>
                      <a:gd name="connsiteX1" fmla="*/ 124307 w 1849757"/>
                      <a:gd name="connsiteY1" fmla="*/ 31 h 576338"/>
                      <a:gd name="connsiteX2" fmla="*/ 930153 w 1849757"/>
                      <a:gd name="connsiteY2" fmla="*/ 108938 h 576338"/>
                      <a:gd name="connsiteX3" fmla="*/ 1644013 w 1849757"/>
                      <a:gd name="connsiteY3" fmla="*/ 7765 h 576338"/>
                      <a:gd name="connsiteX4" fmla="*/ 1788207 w 1849757"/>
                      <a:gd name="connsiteY4" fmla="*/ 123766 h 576338"/>
                      <a:gd name="connsiteX5" fmla="*/ 1849757 w 1849757"/>
                      <a:gd name="connsiteY5" fmla="*/ 342974 h 576338"/>
                      <a:gd name="connsiteX6" fmla="*/ 1725450 w 1849757"/>
                      <a:gd name="connsiteY6" fmla="*/ 467281 h 576338"/>
                      <a:gd name="connsiteX7" fmla="*/ 933694 w 1849757"/>
                      <a:gd name="connsiteY7" fmla="*/ 576338 h 576338"/>
                      <a:gd name="connsiteX8" fmla="*/ 124307 w 1849757"/>
                      <a:gd name="connsiteY8" fmla="*/ 467281 h 576338"/>
                      <a:gd name="connsiteX9" fmla="*/ 0 w 1849757"/>
                      <a:gd name="connsiteY9" fmla="*/ 342974 h 576338"/>
                      <a:gd name="connsiteX10" fmla="*/ 0 w 1849757"/>
                      <a:gd name="connsiteY10" fmla="*/ 124338 h 576338"/>
                      <a:gd name="connsiteX0" fmla="*/ 0 w 1890161"/>
                      <a:gd name="connsiteY0" fmla="*/ 124338 h 576338"/>
                      <a:gd name="connsiteX1" fmla="*/ 124307 w 1890161"/>
                      <a:gd name="connsiteY1" fmla="*/ 31 h 576338"/>
                      <a:gd name="connsiteX2" fmla="*/ 930153 w 1890161"/>
                      <a:gd name="connsiteY2" fmla="*/ 108938 h 576338"/>
                      <a:gd name="connsiteX3" fmla="*/ 1644013 w 1890161"/>
                      <a:gd name="connsiteY3" fmla="*/ 7765 h 576338"/>
                      <a:gd name="connsiteX4" fmla="*/ 1788207 w 1890161"/>
                      <a:gd name="connsiteY4" fmla="*/ 123766 h 576338"/>
                      <a:gd name="connsiteX5" fmla="*/ 1890161 w 1890161"/>
                      <a:gd name="connsiteY5" fmla="*/ 334858 h 576338"/>
                      <a:gd name="connsiteX6" fmla="*/ 1725450 w 1890161"/>
                      <a:gd name="connsiteY6" fmla="*/ 467281 h 576338"/>
                      <a:gd name="connsiteX7" fmla="*/ 933694 w 1890161"/>
                      <a:gd name="connsiteY7" fmla="*/ 576338 h 576338"/>
                      <a:gd name="connsiteX8" fmla="*/ 124307 w 1890161"/>
                      <a:gd name="connsiteY8" fmla="*/ 467281 h 576338"/>
                      <a:gd name="connsiteX9" fmla="*/ 0 w 1890161"/>
                      <a:gd name="connsiteY9" fmla="*/ 342974 h 576338"/>
                      <a:gd name="connsiteX10" fmla="*/ 0 w 1890161"/>
                      <a:gd name="connsiteY10" fmla="*/ 124338 h 576338"/>
                      <a:gd name="connsiteX0" fmla="*/ 0 w 1890161"/>
                      <a:gd name="connsiteY0" fmla="*/ 124338 h 576338"/>
                      <a:gd name="connsiteX1" fmla="*/ 124307 w 1890161"/>
                      <a:gd name="connsiteY1" fmla="*/ 31 h 576338"/>
                      <a:gd name="connsiteX2" fmla="*/ 930153 w 1890161"/>
                      <a:gd name="connsiteY2" fmla="*/ 108938 h 576338"/>
                      <a:gd name="connsiteX3" fmla="*/ 1644013 w 1890161"/>
                      <a:gd name="connsiteY3" fmla="*/ 7765 h 576338"/>
                      <a:gd name="connsiteX4" fmla="*/ 1788207 w 1890161"/>
                      <a:gd name="connsiteY4" fmla="*/ 123766 h 576338"/>
                      <a:gd name="connsiteX5" fmla="*/ 1890161 w 1890161"/>
                      <a:gd name="connsiteY5" fmla="*/ 334858 h 576338"/>
                      <a:gd name="connsiteX6" fmla="*/ 1750310 w 1890161"/>
                      <a:gd name="connsiteY6" fmla="*/ 456898 h 576338"/>
                      <a:gd name="connsiteX7" fmla="*/ 933694 w 1890161"/>
                      <a:gd name="connsiteY7" fmla="*/ 576338 h 576338"/>
                      <a:gd name="connsiteX8" fmla="*/ 124307 w 1890161"/>
                      <a:gd name="connsiteY8" fmla="*/ 467281 h 576338"/>
                      <a:gd name="connsiteX9" fmla="*/ 0 w 1890161"/>
                      <a:gd name="connsiteY9" fmla="*/ 342974 h 576338"/>
                      <a:gd name="connsiteX10" fmla="*/ 0 w 1890161"/>
                      <a:gd name="connsiteY10" fmla="*/ 124338 h 576338"/>
                      <a:gd name="connsiteX0" fmla="*/ 0 w 1890161"/>
                      <a:gd name="connsiteY0" fmla="*/ 124338 h 576338"/>
                      <a:gd name="connsiteX1" fmla="*/ 124307 w 1890161"/>
                      <a:gd name="connsiteY1" fmla="*/ 31 h 576338"/>
                      <a:gd name="connsiteX2" fmla="*/ 930153 w 1890161"/>
                      <a:gd name="connsiteY2" fmla="*/ 108938 h 576338"/>
                      <a:gd name="connsiteX3" fmla="*/ 1644013 w 1890161"/>
                      <a:gd name="connsiteY3" fmla="*/ 7765 h 576338"/>
                      <a:gd name="connsiteX4" fmla="*/ 1802494 w 1890161"/>
                      <a:gd name="connsiteY4" fmla="*/ 109041 h 576338"/>
                      <a:gd name="connsiteX5" fmla="*/ 1890161 w 1890161"/>
                      <a:gd name="connsiteY5" fmla="*/ 334858 h 576338"/>
                      <a:gd name="connsiteX6" fmla="*/ 1750310 w 1890161"/>
                      <a:gd name="connsiteY6" fmla="*/ 456898 h 576338"/>
                      <a:gd name="connsiteX7" fmla="*/ 933694 w 1890161"/>
                      <a:gd name="connsiteY7" fmla="*/ 576338 h 576338"/>
                      <a:gd name="connsiteX8" fmla="*/ 124307 w 1890161"/>
                      <a:gd name="connsiteY8" fmla="*/ 467281 h 576338"/>
                      <a:gd name="connsiteX9" fmla="*/ 0 w 1890161"/>
                      <a:gd name="connsiteY9" fmla="*/ 342974 h 576338"/>
                      <a:gd name="connsiteX10" fmla="*/ 0 w 1890161"/>
                      <a:gd name="connsiteY10" fmla="*/ 124338 h 576338"/>
                      <a:gd name="connsiteX0" fmla="*/ 0 w 1890161"/>
                      <a:gd name="connsiteY0" fmla="*/ 124338 h 576338"/>
                      <a:gd name="connsiteX1" fmla="*/ 124307 w 1890161"/>
                      <a:gd name="connsiteY1" fmla="*/ 31 h 576338"/>
                      <a:gd name="connsiteX2" fmla="*/ 930153 w 1890161"/>
                      <a:gd name="connsiteY2" fmla="*/ 108938 h 576338"/>
                      <a:gd name="connsiteX3" fmla="*/ 1644013 w 1890161"/>
                      <a:gd name="connsiteY3" fmla="*/ 7765 h 576338"/>
                      <a:gd name="connsiteX4" fmla="*/ 1827163 w 1890161"/>
                      <a:gd name="connsiteY4" fmla="*/ 119176 h 576338"/>
                      <a:gd name="connsiteX5" fmla="*/ 1890161 w 1890161"/>
                      <a:gd name="connsiteY5" fmla="*/ 334858 h 576338"/>
                      <a:gd name="connsiteX6" fmla="*/ 1750310 w 1890161"/>
                      <a:gd name="connsiteY6" fmla="*/ 456898 h 576338"/>
                      <a:gd name="connsiteX7" fmla="*/ 933694 w 1890161"/>
                      <a:gd name="connsiteY7" fmla="*/ 576338 h 576338"/>
                      <a:gd name="connsiteX8" fmla="*/ 124307 w 1890161"/>
                      <a:gd name="connsiteY8" fmla="*/ 467281 h 576338"/>
                      <a:gd name="connsiteX9" fmla="*/ 0 w 1890161"/>
                      <a:gd name="connsiteY9" fmla="*/ 342974 h 576338"/>
                      <a:gd name="connsiteX10" fmla="*/ 0 w 1890161"/>
                      <a:gd name="connsiteY10" fmla="*/ 124338 h 576338"/>
                      <a:gd name="connsiteX0" fmla="*/ 0 w 1890161"/>
                      <a:gd name="connsiteY0" fmla="*/ 124338 h 576338"/>
                      <a:gd name="connsiteX1" fmla="*/ 124307 w 1890161"/>
                      <a:gd name="connsiteY1" fmla="*/ 31 h 576338"/>
                      <a:gd name="connsiteX2" fmla="*/ 930153 w 1890161"/>
                      <a:gd name="connsiteY2" fmla="*/ 108938 h 576338"/>
                      <a:gd name="connsiteX3" fmla="*/ 1617896 w 1890161"/>
                      <a:gd name="connsiteY3" fmla="*/ 1155 h 576338"/>
                      <a:gd name="connsiteX4" fmla="*/ 1827163 w 1890161"/>
                      <a:gd name="connsiteY4" fmla="*/ 119176 h 576338"/>
                      <a:gd name="connsiteX5" fmla="*/ 1890161 w 1890161"/>
                      <a:gd name="connsiteY5" fmla="*/ 334858 h 576338"/>
                      <a:gd name="connsiteX6" fmla="*/ 1750310 w 1890161"/>
                      <a:gd name="connsiteY6" fmla="*/ 456898 h 576338"/>
                      <a:gd name="connsiteX7" fmla="*/ 933694 w 1890161"/>
                      <a:gd name="connsiteY7" fmla="*/ 576338 h 576338"/>
                      <a:gd name="connsiteX8" fmla="*/ 124307 w 1890161"/>
                      <a:gd name="connsiteY8" fmla="*/ 467281 h 576338"/>
                      <a:gd name="connsiteX9" fmla="*/ 0 w 1890161"/>
                      <a:gd name="connsiteY9" fmla="*/ 342974 h 576338"/>
                      <a:gd name="connsiteX10" fmla="*/ 0 w 1890161"/>
                      <a:gd name="connsiteY10" fmla="*/ 124338 h 576338"/>
                      <a:gd name="connsiteX0" fmla="*/ 0 w 1890161"/>
                      <a:gd name="connsiteY0" fmla="*/ 124338 h 576338"/>
                      <a:gd name="connsiteX1" fmla="*/ 124307 w 1890161"/>
                      <a:gd name="connsiteY1" fmla="*/ 31 h 576338"/>
                      <a:gd name="connsiteX2" fmla="*/ 930153 w 1890161"/>
                      <a:gd name="connsiteY2" fmla="*/ 108938 h 576338"/>
                      <a:gd name="connsiteX3" fmla="*/ 1617896 w 1890161"/>
                      <a:gd name="connsiteY3" fmla="*/ 1155 h 576338"/>
                      <a:gd name="connsiteX4" fmla="*/ 1827354 w 1890161"/>
                      <a:gd name="connsiteY4" fmla="*/ 98660 h 576338"/>
                      <a:gd name="connsiteX5" fmla="*/ 1890161 w 1890161"/>
                      <a:gd name="connsiteY5" fmla="*/ 334858 h 576338"/>
                      <a:gd name="connsiteX6" fmla="*/ 1750310 w 1890161"/>
                      <a:gd name="connsiteY6" fmla="*/ 456898 h 576338"/>
                      <a:gd name="connsiteX7" fmla="*/ 933694 w 1890161"/>
                      <a:gd name="connsiteY7" fmla="*/ 576338 h 576338"/>
                      <a:gd name="connsiteX8" fmla="*/ 124307 w 1890161"/>
                      <a:gd name="connsiteY8" fmla="*/ 467281 h 576338"/>
                      <a:gd name="connsiteX9" fmla="*/ 0 w 1890161"/>
                      <a:gd name="connsiteY9" fmla="*/ 342974 h 576338"/>
                      <a:gd name="connsiteX10" fmla="*/ 0 w 1890161"/>
                      <a:gd name="connsiteY10" fmla="*/ 124338 h 576338"/>
                      <a:gd name="connsiteX0" fmla="*/ 0 w 1905077"/>
                      <a:gd name="connsiteY0" fmla="*/ 124338 h 576338"/>
                      <a:gd name="connsiteX1" fmla="*/ 124307 w 1905077"/>
                      <a:gd name="connsiteY1" fmla="*/ 31 h 576338"/>
                      <a:gd name="connsiteX2" fmla="*/ 930153 w 1905077"/>
                      <a:gd name="connsiteY2" fmla="*/ 108938 h 576338"/>
                      <a:gd name="connsiteX3" fmla="*/ 1617896 w 1905077"/>
                      <a:gd name="connsiteY3" fmla="*/ 1155 h 576338"/>
                      <a:gd name="connsiteX4" fmla="*/ 1827354 w 1905077"/>
                      <a:gd name="connsiteY4" fmla="*/ 98660 h 576338"/>
                      <a:gd name="connsiteX5" fmla="*/ 1905077 w 1905077"/>
                      <a:gd name="connsiteY5" fmla="*/ 328629 h 576338"/>
                      <a:gd name="connsiteX6" fmla="*/ 1750310 w 1905077"/>
                      <a:gd name="connsiteY6" fmla="*/ 456898 h 576338"/>
                      <a:gd name="connsiteX7" fmla="*/ 933694 w 1905077"/>
                      <a:gd name="connsiteY7" fmla="*/ 576338 h 576338"/>
                      <a:gd name="connsiteX8" fmla="*/ 124307 w 1905077"/>
                      <a:gd name="connsiteY8" fmla="*/ 467281 h 576338"/>
                      <a:gd name="connsiteX9" fmla="*/ 0 w 1905077"/>
                      <a:gd name="connsiteY9" fmla="*/ 342974 h 576338"/>
                      <a:gd name="connsiteX10" fmla="*/ 0 w 1905077"/>
                      <a:gd name="connsiteY10" fmla="*/ 124338 h 576338"/>
                      <a:gd name="connsiteX0" fmla="*/ 0 w 1905077"/>
                      <a:gd name="connsiteY0" fmla="*/ 124338 h 576338"/>
                      <a:gd name="connsiteX1" fmla="*/ 124307 w 1905077"/>
                      <a:gd name="connsiteY1" fmla="*/ 31 h 576338"/>
                      <a:gd name="connsiteX2" fmla="*/ 930153 w 1905077"/>
                      <a:gd name="connsiteY2" fmla="*/ 108938 h 576338"/>
                      <a:gd name="connsiteX3" fmla="*/ 1617896 w 1905077"/>
                      <a:gd name="connsiteY3" fmla="*/ 1155 h 576338"/>
                      <a:gd name="connsiteX4" fmla="*/ 1827354 w 1905077"/>
                      <a:gd name="connsiteY4" fmla="*/ 98660 h 576338"/>
                      <a:gd name="connsiteX5" fmla="*/ 1905077 w 1905077"/>
                      <a:gd name="connsiteY5" fmla="*/ 328629 h 576338"/>
                      <a:gd name="connsiteX6" fmla="*/ 1770198 w 1905077"/>
                      <a:gd name="connsiteY6" fmla="*/ 448592 h 576338"/>
                      <a:gd name="connsiteX7" fmla="*/ 933694 w 1905077"/>
                      <a:gd name="connsiteY7" fmla="*/ 576338 h 576338"/>
                      <a:gd name="connsiteX8" fmla="*/ 124307 w 1905077"/>
                      <a:gd name="connsiteY8" fmla="*/ 467281 h 576338"/>
                      <a:gd name="connsiteX9" fmla="*/ 0 w 1905077"/>
                      <a:gd name="connsiteY9" fmla="*/ 342974 h 576338"/>
                      <a:gd name="connsiteX10" fmla="*/ 0 w 1905077"/>
                      <a:gd name="connsiteY10" fmla="*/ 124338 h 576338"/>
                      <a:gd name="connsiteX0" fmla="*/ 0 w 1905077"/>
                      <a:gd name="connsiteY0" fmla="*/ 124338 h 576338"/>
                      <a:gd name="connsiteX1" fmla="*/ 124307 w 1905077"/>
                      <a:gd name="connsiteY1" fmla="*/ 31 h 576338"/>
                      <a:gd name="connsiteX2" fmla="*/ 930153 w 1905077"/>
                      <a:gd name="connsiteY2" fmla="*/ 108938 h 576338"/>
                      <a:gd name="connsiteX3" fmla="*/ 1617896 w 1905077"/>
                      <a:gd name="connsiteY3" fmla="*/ 1155 h 576338"/>
                      <a:gd name="connsiteX4" fmla="*/ 1827354 w 1905077"/>
                      <a:gd name="connsiteY4" fmla="*/ 98660 h 576338"/>
                      <a:gd name="connsiteX5" fmla="*/ 1905077 w 1905077"/>
                      <a:gd name="connsiteY5" fmla="*/ 328629 h 576338"/>
                      <a:gd name="connsiteX6" fmla="*/ 1770198 w 1905077"/>
                      <a:gd name="connsiteY6" fmla="*/ 448592 h 576338"/>
                      <a:gd name="connsiteX7" fmla="*/ 933694 w 1905077"/>
                      <a:gd name="connsiteY7" fmla="*/ 576338 h 576338"/>
                      <a:gd name="connsiteX8" fmla="*/ 124307 w 1905077"/>
                      <a:gd name="connsiteY8" fmla="*/ 467281 h 576338"/>
                      <a:gd name="connsiteX9" fmla="*/ 0 w 1905077"/>
                      <a:gd name="connsiteY9" fmla="*/ 342974 h 576338"/>
                      <a:gd name="connsiteX10" fmla="*/ 0 w 1905077"/>
                      <a:gd name="connsiteY10" fmla="*/ 124338 h 576338"/>
                      <a:gd name="connsiteX0" fmla="*/ 0 w 1905077"/>
                      <a:gd name="connsiteY0" fmla="*/ 124338 h 576338"/>
                      <a:gd name="connsiteX1" fmla="*/ 124307 w 1905077"/>
                      <a:gd name="connsiteY1" fmla="*/ 31 h 576338"/>
                      <a:gd name="connsiteX2" fmla="*/ 930153 w 1905077"/>
                      <a:gd name="connsiteY2" fmla="*/ 108938 h 576338"/>
                      <a:gd name="connsiteX3" fmla="*/ 1617896 w 1905077"/>
                      <a:gd name="connsiteY3" fmla="*/ 1155 h 576338"/>
                      <a:gd name="connsiteX4" fmla="*/ 1827354 w 1905077"/>
                      <a:gd name="connsiteY4" fmla="*/ 98660 h 576338"/>
                      <a:gd name="connsiteX5" fmla="*/ 1905077 w 1905077"/>
                      <a:gd name="connsiteY5" fmla="*/ 328629 h 576338"/>
                      <a:gd name="connsiteX6" fmla="*/ 1770198 w 1905077"/>
                      <a:gd name="connsiteY6" fmla="*/ 448592 h 576338"/>
                      <a:gd name="connsiteX7" fmla="*/ 933694 w 1905077"/>
                      <a:gd name="connsiteY7" fmla="*/ 576338 h 576338"/>
                      <a:gd name="connsiteX8" fmla="*/ 124307 w 1905077"/>
                      <a:gd name="connsiteY8" fmla="*/ 467281 h 576338"/>
                      <a:gd name="connsiteX9" fmla="*/ 0 w 1905077"/>
                      <a:gd name="connsiteY9" fmla="*/ 342974 h 576338"/>
                      <a:gd name="connsiteX10" fmla="*/ 0 w 1905077"/>
                      <a:gd name="connsiteY10" fmla="*/ 124338 h 576338"/>
                      <a:gd name="connsiteX0" fmla="*/ 0 w 1905077"/>
                      <a:gd name="connsiteY0" fmla="*/ 123183 h 575183"/>
                      <a:gd name="connsiteX1" fmla="*/ 170559 w 1905077"/>
                      <a:gd name="connsiteY1" fmla="*/ 46710 h 575183"/>
                      <a:gd name="connsiteX2" fmla="*/ 930153 w 1905077"/>
                      <a:gd name="connsiteY2" fmla="*/ 107783 h 575183"/>
                      <a:gd name="connsiteX3" fmla="*/ 1617896 w 1905077"/>
                      <a:gd name="connsiteY3" fmla="*/ 0 h 575183"/>
                      <a:gd name="connsiteX4" fmla="*/ 1827354 w 1905077"/>
                      <a:gd name="connsiteY4" fmla="*/ 97505 h 575183"/>
                      <a:gd name="connsiteX5" fmla="*/ 1905077 w 1905077"/>
                      <a:gd name="connsiteY5" fmla="*/ 327474 h 575183"/>
                      <a:gd name="connsiteX6" fmla="*/ 1770198 w 1905077"/>
                      <a:gd name="connsiteY6" fmla="*/ 447437 h 575183"/>
                      <a:gd name="connsiteX7" fmla="*/ 933694 w 1905077"/>
                      <a:gd name="connsiteY7" fmla="*/ 575183 h 575183"/>
                      <a:gd name="connsiteX8" fmla="*/ 124307 w 1905077"/>
                      <a:gd name="connsiteY8" fmla="*/ 466126 h 575183"/>
                      <a:gd name="connsiteX9" fmla="*/ 0 w 1905077"/>
                      <a:gd name="connsiteY9" fmla="*/ 341819 h 575183"/>
                      <a:gd name="connsiteX10" fmla="*/ 0 w 1905077"/>
                      <a:gd name="connsiteY10" fmla="*/ 123183 h 575183"/>
                      <a:gd name="connsiteX0" fmla="*/ 0 w 1946244"/>
                      <a:gd name="connsiteY0" fmla="*/ 213365 h 575183"/>
                      <a:gd name="connsiteX1" fmla="*/ 211726 w 1946244"/>
                      <a:gd name="connsiteY1" fmla="*/ 46710 h 575183"/>
                      <a:gd name="connsiteX2" fmla="*/ 971320 w 1946244"/>
                      <a:gd name="connsiteY2" fmla="*/ 107783 h 575183"/>
                      <a:gd name="connsiteX3" fmla="*/ 1659063 w 1946244"/>
                      <a:gd name="connsiteY3" fmla="*/ 0 h 575183"/>
                      <a:gd name="connsiteX4" fmla="*/ 1868521 w 1946244"/>
                      <a:gd name="connsiteY4" fmla="*/ 97505 h 575183"/>
                      <a:gd name="connsiteX5" fmla="*/ 1946244 w 1946244"/>
                      <a:gd name="connsiteY5" fmla="*/ 327474 h 575183"/>
                      <a:gd name="connsiteX6" fmla="*/ 1811365 w 1946244"/>
                      <a:gd name="connsiteY6" fmla="*/ 447437 h 575183"/>
                      <a:gd name="connsiteX7" fmla="*/ 974861 w 1946244"/>
                      <a:gd name="connsiteY7" fmla="*/ 575183 h 575183"/>
                      <a:gd name="connsiteX8" fmla="*/ 165474 w 1946244"/>
                      <a:gd name="connsiteY8" fmla="*/ 466126 h 575183"/>
                      <a:gd name="connsiteX9" fmla="*/ 41167 w 1946244"/>
                      <a:gd name="connsiteY9" fmla="*/ 341819 h 575183"/>
                      <a:gd name="connsiteX10" fmla="*/ 0 w 1946244"/>
                      <a:gd name="connsiteY10" fmla="*/ 213365 h 575183"/>
                      <a:gd name="connsiteX0" fmla="*/ 1695 w 1947939"/>
                      <a:gd name="connsiteY0" fmla="*/ 213365 h 575183"/>
                      <a:gd name="connsiteX1" fmla="*/ 213421 w 1947939"/>
                      <a:gd name="connsiteY1" fmla="*/ 46710 h 575183"/>
                      <a:gd name="connsiteX2" fmla="*/ 973015 w 1947939"/>
                      <a:gd name="connsiteY2" fmla="*/ 107783 h 575183"/>
                      <a:gd name="connsiteX3" fmla="*/ 1660758 w 1947939"/>
                      <a:gd name="connsiteY3" fmla="*/ 0 h 575183"/>
                      <a:gd name="connsiteX4" fmla="*/ 1870216 w 1947939"/>
                      <a:gd name="connsiteY4" fmla="*/ 97505 h 575183"/>
                      <a:gd name="connsiteX5" fmla="*/ 1947939 w 1947939"/>
                      <a:gd name="connsiteY5" fmla="*/ 327474 h 575183"/>
                      <a:gd name="connsiteX6" fmla="*/ 1813060 w 1947939"/>
                      <a:gd name="connsiteY6" fmla="*/ 447437 h 575183"/>
                      <a:gd name="connsiteX7" fmla="*/ 976556 w 1947939"/>
                      <a:gd name="connsiteY7" fmla="*/ 575183 h 575183"/>
                      <a:gd name="connsiteX8" fmla="*/ 167169 w 1947939"/>
                      <a:gd name="connsiteY8" fmla="*/ 466126 h 575183"/>
                      <a:gd name="connsiteX9" fmla="*/ 0 w 1947939"/>
                      <a:gd name="connsiteY9" fmla="*/ 385994 h 575183"/>
                      <a:gd name="connsiteX10" fmla="*/ 1695 w 1947939"/>
                      <a:gd name="connsiteY10" fmla="*/ 213365 h 575183"/>
                      <a:gd name="connsiteX0" fmla="*/ 22840 w 1947939"/>
                      <a:gd name="connsiteY0" fmla="*/ 222052 h 575183"/>
                      <a:gd name="connsiteX1" fmla="*/ 213421 w 1947939"/>
                      <a:gd name="connsiteY1" fmla="*/ 46710 h 575183"/>
                      <a:gd name="connsiteX2" fmla="*/ 973015 w 1947939"/>
                      <a:gd name="connsiteY2" fmla="*/ 107783 h 575183"/>
                      <a:gd name="connsiteX3" fmla="*/ 1660758 w 1947939"/>
                      <a:gd name="connsiteY3" fmla="*/ 0 h 575183"/>
                      <a:gd name="connsiteX4" fmla="*/ 1870216 w 1947939"/>
                      <a:gd name="connsiteY4" fmla="*/ 97505 h 575183"/>
                      <a:gd name="connsiteX5" fmla="*/ 1947939 w 1947939"/>
                      <a:gd name="connsiteY5" fmla="*/ 327474 h 575183"/>
                      <a:gd name="connsiteX6" fmla="*/ 1813060 w 1947939"/>
                      <a:gd name="connsiteY6" fmla="*/ 447437 h 575183"/>
                      <a:gd name="connsiteX7" fmla="*/ 976556 w 1947939"/>
                      <a:gd name="connsiteY7" fmla="*/ 575183 h 575183"/>
                      <a:gd name="connsiteX8" fmla="*/ 167169 w 1947939"/>
                      <a:gd name="connsiteY8" fmla="*/ 466126 h 575183"/>
                      <a:gd name="connsiteX9" fmla="*/ 0 w 1947939"/>
                      <a:gd name="connsiteY9" fmla="*/ 385994 h 575183"/>
                      <a:gd name="connsiteX10" fmla="*/ 22840 w 1947939"/>
                      <a:gd name="connsiteY10" fmla="*/ 222052 h 575183"/>
                      <a:gd name="connsiteX0" fmla="*/ 22840 w 1947939"/>
                      <a:gd name="connsiteY0" fmla="*/ 222052 h 575183"/>
                      <a:gd name="connsiteX1" fmla="*/ 238090 w 1947939"/>
                      <a:gd name="connsiteY1" fmla="*/ 56844 h 575183"/>
                      <a:gd name="connsiteX2" fmla="*/ 973015 w 1947939"/>
                      <a:gd name="connsiteY2" fmla="*/ 107783 h 575183"/>
                      <a:gd name="connsiteX3" fmla="*/ 1660758 w 1947939"/>
                      <a:gd name="connsiteY3" fmla="*/ 0 h 575183"/>
                      <a:gd name="connsiteX4" fmla="*/ 1870216 w 1947939"/>
                      <a:gd name="connsiteY4" fmla="*/ 97505 h 575183"/>
                      <a:gd name="connsiteX5" fmla="*/ 1947939 w 1947939"/>
                      <a:gd name="connsiteY5" fmla="*/ 327474 h 575183"/>
                      <a:gd name="connsiteX6" fmla="*/ 1813060 w 1947939"/>
                      <a:gd name="connsiteY6" fmla="*/ 447437 h 575183"/>
                      <a:gd name="connsiteX7" fmla="*/ 976556 w 1947939"/>
                      <a:gd name="connsiteY7" fmla="*/ 575183 h 575183"/>
                      <a:gd name="connsiteX8" fmla="*/ 167169 w 1947939"/>
                      <a:gd name="connsiteY8" fmla="*/ 466126 h 575183"/>
                      <a:gd name="connsiteX9" fmla="*/ 0 w 1947939"/>
                      <a:gd name="connsiteY9" fmla="*/ 385994 h 575183"/>
                      <a:gd name="connsiteX10" fmla="*/ 22840 w 1947939"/>
                      <a:gd name="connsiteY10" fmla="*/ 222052 h 575183"/>
                      <a:gd name="connsiteX0" fmla="*/ 0 w 1925099"/>
                      <a:gd name="connsiteY0" fmla="*/ 222052 h 575183"/>
                      <a:gd name="connsiteX1" fmla="*/ 215250 w 1925099"/>
                      <a:gd name="connsiteY1" fmla="*/ 56844 h 575183"/>
                      <a:gd name="connsiteX2" fmla="*/ 950175 w 1925099"/>
                      <a:gd name="connsiteY2" fmla="*/ 107783 h 575183"/>
                      <a:gd name="connsiteX3" fmla="*/ 1637918 w 1925099"/>
                      <a:gd name="connsiteY3" fmla="*/ 0 h 575183"/>
                      <a:gd name="connsiteX4" fmla="*/ 1847376 w 1925099"/>
                      <a:gd name="connsiteY4" fmla="*/ 97505 h 575183"/>
                      <a:gd name="connsiteX5" fmla="*/ 1925099 w 1925099"/>
                      <a:gd name="connsiteY5" fmla="*/ 327474 h 575183"/>
                      <a:gd name="connsiteX6" fmla="*/ 1790220 w 1925099"/>
                      <a:gd name="connsiteY6" fmla="*/ 447437 h 575183"/>
                      <a:gd name="connsiteX7" fmla="*/ 953716 w 1925099"/>
                      <a:gd name="connsiteY7" fmla="*/ 575183 h 575183"/>
                      <a:gd name="connsiteX8" fmla="*/ 144329 w 1925099"/>
                      <a:gd name="connsiteY8" fmla="*/ 466126 h 575183"/>
                      <a:gd name="connsiteX9" fmla="*/ 25432 w 1925099"/>
                      <a:gd name="connsiteY9" fmla="*/ 368754 h 575183"/>
                      <a:gd name="connsiteX10" fmla="*/ 0 w 1925099"/>
                      <a:gd name="connsiteY10" fmla="*/ 222052 h 575183"/>
                      <a:gd name="connsiteX0" fmla="*/ 0 w 1925099"/>
                      <a:gd name="connsiteY0" fmla="*/ 222052 h 575183"/>
                      <a:gd name="connsiteX1" fmla="*/ 215250 w 1925099"/>
                      <a:gd name="connsiteY1" fmla="*/ 56844 h 575183"/>
                      <a:gd name="connsiteX2" fmla="*/ 950175 w 1925099"/>
                      <a:gd name="connsiteY2" fmla="*/ 107783 h 575183"/>
                      <a:gd name="connsiteX3" fmla="*/ 1637918 w 1925099"/>
                      <a:gd name="connsiteY3" fmla="*/ 0 h 575183"/>
                      <a:gd name="connsiteX4" fmla="*/ 1847376 w 1925099"/>
                      <a:gd name="connsiteY4" fmla="*/ 97505 h 575183"/>
                      <a:gd name="connsiteX5" fmla="*/ 1925099 w 1925099"/>
                      <a:gd name="connsiteY5" fmla="*/ 327474 h 575183"/>
                      <a:gd name="connsiteX6" fmla="*/ 1790220 w 1925099"/>
                      <a:gd name="connsiteY6" fmla="*/ 447437 h 575183"/>
                      <a:gd name="connsiteX7" fmla="*/ 953716 w 1925099"/>
                      <a:gd name="connsiteY7" fmla="*/ 575183 h 575183"/>
                      <a:gd name="connsiteX8" fmla="*/ 281335 w 1925099"/>
                      <a:gd name="connsiteY8" fmla="*/ 493577 h 575183"/>
                      <a:gd name="connsiteX9" fmla="*/ 25432 w 1925099"/>
                      <a:gd name="connsiteY9" fmla="*/ 368754 h 575183"/>
                      <a:gd name="connsiteX10" fmla="*/ 0 w 1925099"/>
                      <a:gd name="connsiteY10" fmla="*/ 222052 h 575183"/>
                      <a:gd name="connsiteX0" fmla="*/ 0 w 1925099"/>
                      <a:gd name="connsiteY0" fmla="*/ 222052 h 575183"/>
                      <a:gd name="connsiteX1" fmla="*/ 215250 w 1925099"/>
                      <a:gd name="connsiteY1" fmla="*/ 56844 h 575183"/>
                      <a:gd name="connsiteX2" fmla="*/ 950175 w 1925099"/>
                      <a:gd name="connsiteY2" fmla="*/ 107783 h 575183"/>
                      <a:gd name="connsiteX3" fmla="*/ 1637918 w 1925099"/>
                      <a:gd name="connsiteY3" fmla="*/ 0 h 575183"/>
                      <a:gd name="connsiteX4" fmla="*/ 1847376 w 1925099"/>
                      <a:gd name="connsiteY4" fmla="*/ 97505 h 575183"/>
                      <a:gd name="connsiteX5" fmla="*/ 1925099 w 1925099"/>
                      <a:gd name="connsiteY5" fmla="*/ 327474 h 575183"/>
                      <a:gd name="connsiteX6" fmla="*/ 1790220 w 1925099"/>
                      <a:gd name="connsiteY6" fmla="*/ 447437 h 575183"/>
                      <a:gd name="connsiteX7" fmla="*/ 953716 w 1925099"/>
                      <a:gd name="connsiteY7" fmla="*/ 575183 h 575183"/>
                      <a:gd name="connsiteX8" fmla="*/ 281335 w 1925099"/>
                      <a:gd name="connsiteY8" fmla="*/ 493577 h 575183"/>
                      <a:gd name="connsiteX9" fmla="*/ 76466 w 1925099"/>
                      <a:gd name="connsiteY9" fmla="*/ 435028 h 575183"/>
                      <a:gd name="connsiteX10" fmla="*/ 0 w 1925099"/>
                      <a:gd name="connsiteY10" fmla="*/ 222052 h 575183"/>
                      <a:gd name="connsiteX0" fmla="*/ 0 w 1872235"/>
                      <a:gd name="connsiteY0" fmla="*/ 243769 h 575183"/>
                      <a:gd name="connsiteX1" fmla="*/ 162386 w 1872235"/>
                      <a:gd name="connsiteY1" fmla="*/ 56844 h 575183"/>
                      <a:gd name="connsiteX2" fmla="*/ 897311 w 1872235"/>
                      <a:gd name="connsiteY2" fmla="*/ 107783 h 575183"/>
                      <a:gd name="connsiteX3" fmla="*/ 1585054 w 1872235"/>
                      <a:gd name="connsiteY3" fmla="*/ 0 h 575183"/>
                      <a:gd name="connsiteX4" fmla="*/ 1794512 w 1872235"/>
                      <a:gd name="connsiteY4" fmla="*/ 97505 h 575183"/>
                      <a:gd name="connsiteX5" fmla="*/ 1872235 w 1872235"/>
                      <a:gd name="connsiteY5" fmla="*/ 327474 h 575183"/>
                      <a:gd name="connsiteX6" fmla="*/ 1737356 w 1872235"/>
                      <a:gd name="connsiteY6" fmla="*/ 447437 h 575183"/>
                      <a:gd name="connsiteX7" fmla="*/ 900852 w 1872235"/>
                      <a:gd name="connsiteY7" fmla="*/ 575183 h 575183"/>
                      <a:gd name="connsiteX8" fmla="*/ 228471 w 1872235"/>
                      <a:gd name="connsiteY8" fmla="*/ 493577 h 575183"/>
                      <a:gd name="connsiteX9" fmla="*/ 23602 w 1872235"/>
                      <a:gd name="connsiteY9" fmla="*/ 435028 h 575183"/>
                      <a:gd name="connsiteX10" fmla="*/ 0 w 1872235"/>
                      <a:gd name="connsiteY10" fmla="*/ 243769 h 575183"/>
                      <a:gd name="connsiteX0" fmla="*/ 0 w 1896905"/>
                      <a:gd name="connsiteY0" fmla="*/ 233635 h 575183"/>
                      <a:gd name="connsiteX1" fmla="*/ 187056 w 1896905"/>
                      <a:gd name="connsiteY1" fmla="*/ 56844 h 575183"/>
                      <a:gd name="connsiteX2" fmla="*/ 921981 w 1896905"/>
                      <a:gd name="connsiteY2" fmla="*/ 107783 h 575183"/>
                      <a:gd name="connsiteX3" fmla="*/ 1609724 w 1896905"/>
                      <a:gd name="connsiteY3" fmla="*/ 0 h 575183"/>
                      <a:gd name="connsiteX4" fmla="*/ 1819182 w 1896905"/>
                      <a:gd name="connsiteY4" fmla="*/ 97505 h 575183"/>
                      <a:gd name="connsiteX5" fmla="*/ 1896905 w 1896905"/>
                      <a:gd name="connsiteY5" fmla="*/ 327474 h 575183"/>
                      <a:gd name="connsiteX6" fmla="*/ 1762026 w 1896905"/>
                      <a:gd name="connsiteY6" fmla="*/ 447437 h 575183"/>
                      <a:gd name="connsiteX7" fmla="*/ 925522 w 1896905"/>
                      <a:gd name="connsiteY7" fmla="*/ 575183 h 575183"/>
                      <a:gd name="connsiteX8" fmla="*/ 253141 w 1896905"/>
                      <a:gd name="connsiteY8" fmla="*/ 493577 h 575183"/>
                      <a:gd name="connsiteX9" fmla="*/ 48272 w 1896905"/>
                      <a:gd name="connsiteY9" fmla="*/ 435028 h 575183"/>
                      <a:gd name="connsiteX10" fmla="*/ 0 w 1896905"/>
                      <a:gd name="connsiteY10" fmla="*/ 233635 h 575183"/>
                      <a:gd name="connsiteX0" fmla="*/ 0 w 1896905"/>
                      <a:gd name="connsiteY0" fmla="*/ 233635 h 575183"/>
                      <a:gd name="connsiteX1" fmla="*/ 193914 w 1896905"/>
                      <a:gd name="connsiteY1" fmla="*/ 80256 h 575183"/>
                      <a:gd name="connsiteX2" fmla="*/ 921981 w 1896905"/>
                      <a:gd name="connsiteY2" fmla="*/ 107783 h 575183"/>
                      <a:gd name="connsiteX3" fmla="*/ 1609724 w 1896905"/>
                      <a:gd name="connsiteY3" fmla="*/ 0 h 575183"/>
                      <a:gd name="connsiteX4" fmla="*/ 1819182 w 1896905"/>
                      <a:gd name="connsiteY4" fmla="*/ 97505 h 575183"/>
                      <a:gd name="connsiteX5" fmla="*/ 1896905 w 1896905"/>
                      <a:gd name="connsiteY5" fmla="*/ 327474 h 575183"/>
                      <a:gd name="connsiteX6" fmla="*/ 1762026 w 1896905"/>
                      <a:gd name="connsiteY6" fmla="*/ 447437 h 575183"/>
                      <a:gd name="connsiteX7" fmla="*/ 925522 w 1896905"/>
                      <a:gd name="connsiteY7" fmla="*/ 575183 h 575183"/>
                      <a:gd name="connsiteX8" fmla="*/ 253141 w 1896905"/>
                      <a:gd name="connsiteY8" fmla="*/ 493577 h 575183"/>
                      <a:gd name="connsiteX9" fmla="*/ 48272 w 1896905"/>
                      <a:gd name="connsiteY9" fmla="*/ 435028 h 575183"/>
                      <a:gd name="connsiteX10" fmla="*/ 0 w 1896905"/>
                      <a:gd name="connsiteY10" fmla="*/ 233635 h 575183"/>
                      <a:gd name="connsiteX0" fmla="*/ 0 w 1896905"/>
                      <a:gd name="connsiteY0" fmla="*/ 233635 h 575183"/>
                      <a:gd name="connsiteX1" fmla="*/ 193914 w 1896905"/>
                      <a:gd name="connsiteY1" fmla="*/ 80256 h 575183"/>
                      <a:gd name="connsiteX2" fmla="*/ 970501 w 1896905"/>
                      <a:gd name="connsiteY2" fmla="*/ 140073 h 575183"/>
                      <a:gd name="connsiteX3" fmla="*/ 1609724 w 1896905"/>
                      <a:gd name="connsiteY3" fmla="*/ 0 h 575183"/>
                      <a:gd name="connsiteX4" fmla="*/ 1819182 w 1896905"/>
                      <a:gd name="connsiteY4" fmla="*/ 97505 h 575183"/>
                      <a:gd name="connsiteX5" fmla="*/ 1896905 w 1896905"/>
                      <a:gd name="connsiteY5" fmla="*/ 327474 h 575183"/>
                      <a:gd name="connsiteX6" fmla="*/ 1762026 w 1896905"/>
                      <a:gd name="connsiteY6" fmla="*/ 447437 h 575183"/>
                      <a:gd name="connsiteX7" fmla="*/ 925522 w 1896905"/>
                      <a:gd name="connsiteY7" fmla="*/ 575183 h 575183"/>
                      <a:gd name="connsiteX8" fmla="*/ 253141 w 1896905"/>
                      <a:gd name="connsiteY8" fmla="*/ 493577 h 575183"/>
                      <a:gd name="connsiteX9" fmla="*/ 48272 w 1896905"/>
                      <a:gd name="connsiteY9" fmla="*/ 435028 h 575183"/>
                      <a:gd name="connsiteX10" fmla="*/ 0 w 1896905"/>
                      <a:gd name="connsiteY10" fmla="*/ 233635 h 575183"/>
                      <a:gd name="connsiteX0" fmla="*/ 0 w 1896905"/>
                      <a:gd name="connsiteY0" fmla="*/ 233635 h 575183"/>
                      <a:gd name="connsiteX1" fmla="*/ 193914 w 1896905"/>
                      <a:gd name="connsiteY1" fmla="*/ 80256 h 575183"/>
                      <a:gd name="connsiteX2" fmla="*/ 970501 w 1896905"/>
                      <a:gd name="connsiteY2" fmla="*/ 140073 h 575183"/>
                      <a:gd name="connsiteX3" fmla="*/ 1371269 w 1896905"/>
                      <a:gd name="connsiteY3" fmla="*/ 107004 h 575183"/>
                      <a:gd name="connsiteX4" fmla="*/ 1609724 w 1896905"/>
                      <a:gd name="connsiteY4" fmla="*/ 0 h 575183"/>
                      <a:gd name="connsiteX5" fmla="*/ 1819182 w 1896905"/>
                      <a:gd name="connsiteY5" fmla="*/ 97505 h 575183"/>
                      <a:gd name="connsiteX6" fmla="*/ 1896905 w 1896905"/>
                      <a:gd name="connsiteY6" fmla="*/ 327474 h 575183"/>
                      <a:gd name="connsiteX7" fmla="*/ 1762026 w 1896905"/>
                      <a:gd name="connsiteY7" fmla="*/ 447437 h 575183"/>
                      <a:gd name="connsiteX8" fmla="*/ 925522 w 1896905"/>
                      <a:gd name="connsiteY8" fmla="*/ 575183 h 575183"/>
                      <a:gd name="connsiteX9" fmla="*/ 253141 w 1896905"/>
                      <a:gd name="connsiteY9" fmla="*/ 493577 h 575183"/>
                      <a:gd name="connsiteX10" fmla="*/ 48272 w 1896905"/>
                      <a:gd name="connsiteY10" fmla="*/ 435028 h 575183"/>
                      <a:gd name="connsiteX11" fmla="*/ 0 w 1896905"/>
                      <a:gd name="connsiteY11" fmla="*/ 233635 h 575183"/>
                      <a:gd name="connsiteX0" fmla="*/ 0 w 1896905"/>
                      <a:gd name="connsiteY0" fmla="*/ 233635 h 575183"/>
                      <a:gd name="connsiteX1" fmla="*/ 193914 w 1896905"/>
                      <a:gd name="connsiteY1" fmla="*/ 80256 h 575183"/>
                      <a:gd name="connsiteX2" fmla="*/ 829590 w 1896905"/>
                      <a:gd name="connsiteY2" fmla="*/ 152208 h 575183"/>
                      <a:gd name="connsiteX3" fmla="*/ 1371269 w 1896905"/>
                      <a:gd name="connsiteY3" fmla="*/ 107004 h 575183"/>
                      <a:gd name="connsiteX4" fmla="*/ 1609724 w 1896905"/>
                      <a:gd name="connsiteY4" fmla="*/ 0 h 575183"/>
                      <a:gd name="connsiteX5" fmla="*/ 1819182 w 1896905"/>
                      <a:gd name="connsiteY5" fmla="*/ 97505 h 575183"/>
                      <a:gd name="connsiteX6" fmla="*/ 1896905 w 1896905"/>
                      <a:gd name="connsiteY6" fmla="*/ 327474 h 575183"/>
                      <a:gd name="connsiteX7" fmla="*/ 1762026 w 1896905"/>
                      <a:gd name="connsiteY7" fmla="*/ 447437 h 575183"/>
                      <a:gd name="connsiteX8" fmla="*/ 925522 w 1896905"/>
                      <a:gd name="connsiteY8" fmla="*/ 575183 h 575183"/>
                      <a:gd name="connsiteX9" fmla="*/ 253141 w 1896905"/>
                      <a:gd name="connsiteY9" fmla="*/ 493577 h 575183"/>
                      <a:gd name="connsiteX10" fmla="*/ 48272 w 1896905"/>
                      <a:gd name="connsiteY10" fmla="*/ 435028 h 575183"/>
                      <a:gd name="connsiteX11" fmla="*/ 0 w 1896905"/>
                      <a:gd name="connsiteY11" fmla="*/ 233635 h 575183"/>
                      <a:gd name="connsiteX0" fmla="*/ 0 w 1896905"/>
                      <a:gd name="connsiteY0" fmla="*/ 233635 h 575183"/>
                      <a:gd name="connsiteX1" fmla="*/ 193914 w 1896905"/>
                      <a:gd name="connsiteY1" fmla="*/ 80256 h 575183"/>
                      <a:gd name="connsiteX2" fmla="*/ 829590 w 1896905"/>
                      <a:gd name="connsiteY2" fmla="*/ 152208 h 575183"/>
                      <a:gd name="connsiteX3" fmla="*/ 1371269 w 1896905"/>
                      <a:gd name="connsiteY3" fmla="*/ 107004 h 575183"/>
                      <a:gd name="connsiteX4" fmla="*/ 1609724 w 1896905"/>
                      <a:gd name="connsiteY4" fmla="*/ 0 h 575183"/>
                      <a:gd name="connsiteX5" fmla="*/ 1819182 w 1896905"/>
                      <a:gd name="connsiteY5" fmla="*/ 97505 h 575183"/>
                      <a:gd name="connsiteX6" fmla="*/ 1896905 w 1896905"/>
                      <a:gd name="connsiteY6" fmla="*/ 327474 h 575183"/>
                      <a:gd name="connsiteX7" fmla="*/ 1762026 w 1896905"/>
                      <a:gd name="connsiteY7" fmla="*/ 447437 h 575183"/>
                      <a:gd name="connsiteX8" fmla="*/ 925522 w 1896905"/>
                      <a:gd name="connsiteY8" fmla="*/ 575183 h 575183"/>
                      <a:gd name="connsiteX9" fmla="*/ 253141 w 1896905"/>
                      <a:gd name="connsiteY9" fmla="*/ 493577 h 575183"/>
                      <a:gd name="connsiteX10" fmla="*/ 48272 w 1896905"/>
                      <a:gd name="connsiteY10" fmla="*/ 435028 h 575183"/>
                      <a:gd name="connsiteX11" fmla="*/ 0 w 1896905"/>
                      <a:gd name="connsiteY11" fmla="*/ 233635 h 575183"/>
                      <a:gd name="connsiteX0" fmla="*/ 0 w 1896905"/>
                      <a:gd name="connsiteY0" fmla="*/ 233635 h 575183"/>
                      <a:gd name="connsiteX1" fmla="*/ 193914 w 1896905"/>
                      <a:gd name="connsiteY1" fmla="*/ 80256 h 575183"/>
                      <a:gd name="connsiteX2" fmla="*/ 829590 w 1896905"/>
                      <a:gd name="connsiteY2" fmla="*/ 152208 h 575183"/>
                      <a:gd name="connsiteX3" fmla="*/ 1371269 w 1896905"/>
                      <a:gd name="connsiteY3" fmla="*/ 107004 h 575183"/>
                      <a:gd name="connsiteX4" fmla="*/ 1609724 w 1896905"/>
                      <a:gd name="connsiteY4" fmla="*/ 0 h 575183"/>
                      <a:gd name="connsiteX5" fmla="*/ 1819182 w 1896905"/>
                      <a:gd name="connsiteY5" fmla="*/ 97505 h 575183"/>
                      <a:gd name="connsiteX6" fmla="*/ 1896905 w 1896905"/>
                      <a:gd name="connsiteY6" fmla="*/ 327474 h 575183"/>
                      <a:gd name="connsiteX7" fmla="*/ 1762026 w 1896905"/>
                      <a:gd name="connsiteY7" fmla="*/ 447437 h 575183"/>
                      <a:gd name="connsiteX8" fmla="*/ 925522 w 1896905"/>
                      <a:gd name="connsiteY8" fmla="*/ 575183 h 575183"/>
                      <a:gd name="connsiteX9" fmla="*/ 253141 w 1896905"/>
                      <a:gd name="connsiteY9" fmla="*/ 493577 h 575183"/>
                      <a:gd name="connsiteX10" fmla="*/ 48272 w 1896905"/>
                      <a:gd name="connsiteY10" fmla="*/ 435028 h 575183"/>
                      <a:gd name="connsiteX11" fmla="*/ 0 w 1896905"/>
                      <a:gd name="connsiteY11" fmla="*/ 233635 h 575183"/>
                      <a:gd name="connsiteX0" fmla="*/ 0 w 1896905"/>
                      <a:gd name="connsiteY0" fmla="*/ 194659 h 536207"/>
                      <a:gd name="connsiteX1" fmla="*/ 193914 w 1896905"/>
                      <a:gd name="connsiteY1" fmla="*/ 41280 h 536207"/>
                      <a:gd name="connsiteX2" fmla="*/ 829590 w 1896905"/>
                      <a:gd name="connsiteY2" fmla="*/ 113232 h 536207"/>
                      <a:gd name="connsiteX3" fmla="*/ 1371269 w 1896905"/>
                      <a:gd name="connsiteY3" fmla="*/ 68028 h 536207"/>
                      <a:gd name="connsiteX4" fmla="*/ 1605819 w 1896905"/>
                      <a:gd name="connsiteY4" fmla="*/ 609 h 536207"/>
                      <a:gd name="connsiteX5" fmla="*/ 1819182 w 1896905"/>
                      <a:gd name="connsiteY5" fmla="*/ 58529 h 536207"/>
                      <a:gd name="connsiteX6" fmla="*/ 1896905 w 1896905"/>
                      <a:gd name="connsiteY6" fmla="*/ 288498 h 536207"/>
                      <a:gd name="connsiteX7" fmla="*/ 1762026 w 1896905"/>
                      <a:gd name="connsiteY7" fmla="*/ 408461 h 536207"/>
                      <a:gd name="connsiteX8" fmla="*/ 925522 w 1896905"/>
                      <a:gd name="connsiteY8" fmla="*/ 536207 h 536207"/>
                      <a:gd name="connsiteX9" fmla="*/ 253141 w 1896905"/>
                      <a:gd name="connsiteY9" fmla="*/ 454601 h 536207"/>
                      <a:gd name="connsiteX10" fmla="*/ 48272 w 1896905"/>
                      <a:gd name="connsiteY10" fmla="*/ 396052 h 536207"/>
                      <a:gd name="connsiteX11" fmla="*/ 0 w 1896905"/>
                      <a:gd name="connsiteY11" fmla="*/ 194659 h 536207"/>
                      <a:gd name="connsiteX0" fmla="*/ 0 w 1896905"/>
                      <a:gd name="connsiteY0" fmla="*/ 203628 h 545176"/>
                      <a:gd name="connsiteX1" fmla="*/ 193914 w 1896905"/>
                      <a:gd name="connsiteY1" fmla="*/ 50249 h 545176"/>
                      <a:gd name="connsiteX2" fmla="*/ 829590 w 1896905"/>
                      <a:gd name="connsiteY2" fmla="*/ 122201 h 545176"/>
                      <a:gd name="connsiteX3" fmla="*/ 1371269 w 1896905"/>
                      <a:gd name="connsiteY3" fmla="*/ 76997 h 545176"/>
                      <a:gd name="connsiteX4" fmla="*/ 1605819 w 1896905"/>
                      <a:gd name="connsiteY4" fmla="*/ 9578 h 545176"/>
                      <a:gd name="connsiteX5" fmla="*/ 1887342 w 1896905"/>
                      <a:gd name="connsiteY5" fmla="*/ 41951 h 545176"/>
                      <a:gd name="connsiteX6" fmla="*/ 1896905 w 1896905"/>
                      <a:gd name="connsiteY6" fmla="*/ 297467 h 545176"/>
                      <a:gd name="connsiteX7" fmla="*/ 1762026 w 1896905"/>
                      <a:gd name="connsiteY7" fmla="*/ 417430 h 545176"/>
                      <a:gd name="connsiteX8" fmla="*/ 925522 w 1896905"/>
                      <a:gd name="connsiteY8" fmla="*/ 545176 h 545176"/>
                      <a:gd name="connsiteX9" fmla="*/ 253141 w 1896905"/>
                      <a:gd name="connsiteY9" fmla="*/ 463570 h 545176"/>
                      <a:gd name="connsiteX10" fmla="*/ 48272 w 1896905"/>
                      <a:gd name="connsiteY10" fmla="*/ 405021 h 545176"/>
                      <a:gd name="connsiteX11" fmla="*/ 0 w 1896905"/>
                      <a:gd name="connsiteY11" fmla="*/ 203628 h 545176"/>
                      <a:gd name="connsiteX0" fmla="*/ 0 w 1970475"/>
                      <a:gd name="connsiteY0" fmla="*/ 203628 h 545176"/>
                      <a:gd name="connsiteX1" fmla="*/ 193914 w 1970475"/>
                      <a:gd name="connsiteY1" fmla="*/ 50249 h 545176"/>
                      <a:gd name="connsiteX2" fmla="*/ 829590 w 1970475"/>
                      <a:gd name="connsiteY2" fmla="*/ 122201 h 545176"/>
                      <a:gd name="connsiteX3" fmla="*/ 1371269 w 1970475"/>
                      <a:gd name="connsiteY3" fmla="*/ 76997 h 545176"/>
                      <a:gd name="connsiteX4" fmla="*/ 1605819 w 1970475"/>
                      <a:gd name="connsiteY4" fmla="*/ 9578 h 545176"/>
                      <a:gd name="connsiteX5" fmla="*/ 1887342 w 1970475"/>
                      <a:gd name="connsiteY5" fmla="*/ 41951 h 545176"/>
                      <a:gd name="connsiteX6" fmla="*/ 1970475 w 1970475"/>
                      <a:gd name="connsiteY6" fmla="*/ 298858 h 545176"/>
                      <a:gd name="connsiteX7" fmla="*/ 1762026 w 1970475"/>
                      <a:gd name="connsiteY7" fmla="*/ 417430 h 545176"/>
                      <a:gd name="connsiteX8" fmla="*/ 925522 w 1970475"/>
                      <a:gd name="connsiteY8" fmla="*/ 545176 h 545176"/>
                      <a:gd name="connsiteX9" fmla="*/ 253141 w 1970475"/>
                      <a:gd name="connsiteY9" fmla="*/ 463570 h 545176"/>
                      <a:gd name="connsiteX10" fmla="*/ 48272 w 1970475"/>
                      <a:gd name="connsiteY10" fmla="*/ 405021 h 545176"/>
                      <a:gd name="connsiteX11" fmla="*/ 0 w 1970475"/>
                      <a:gd name="connsiteY11" fmla="*/ 203628 h 545176"/>
                      <a:gd name="connsiteX0" fmla="*/ 0 w 1970475"/>
                      <a:gd name="connsiteY0" fmla="*/ 203628 h 545176"/>
                      <a:gd name="connsiteX1" fmla="*/ 193914 w 1970475"/>
                      <a:gd name="connsiteY1" fmla="*/ 50249 h 545176"/>
                      <a:gd name="connsiteX2" fmla="*/ 829590 w 1970475"/>
                      <a:gd name="connsiteY2" fmla="*/ 122201 h 545176"/>
                      <a:gd name="connsiteX3" fmla="*/ 1371269 w 1970475"/>
                      <a:gd name="connsiteY3" fmla="*/ 76997 h 545176"/>
                      <a:gd name="connsiteX4" fmla="*/ 1605819 w 1970475"/>
                      <a:gd name="connsiteY4" fmla="*/ 9578 h 545176"/>
                      <a:gd name="connsiteX5" fmla="*/ 1887342 w 1970475"/>
                      <a:gd name="connsiteY5" fmla="*/ 41951 h 545176"/>
                      <a:gd name="connsiteX6" fmla="*/ 1970475 w 1970475"/>
                      <a:gd name="connsiteY6" fmla="*/ 298858 h 545176"/>
                      <a:gd name="connsiteX7" fmla="*/ 1745225 w 1970475"/>
                      <a:gd name="connsiteY7" fmla="*/ 398172 h 545176"/>
                      <a:gd name="connsiteX8" fmla="*/ 925522 w 1970475"/>
                      <a:gd name="connsiteY8" fmla="*/ 545176 h 545176"/>
                      <a:gd name="connsiteX9" fmla="*/ 253141 w 1970475"/>
                      <a:gd name="connsiteY9" fmla="*/ 463570 h 545176"/>
                      <a:gd name="connsiteX10" fmla="*/ 48272 w 1970475"/>
                      <a:gd name="connsiteY10" fmla="*/ 405021 h 545176"/>
                      <a:gd name="connsiteX11" fmla="*/ 0 w 1970475"/>
                      <a:gd name="connsiteY11" fmla="*/ 203628 h 545176"/>
                      <a:gd name="connsiteX0" fmla="*/ 0 w 1971047"/>
                      <a:gd name="connsiteY0" fmla="*/ 203628 h 545176"/>
                      <a:gd name="connsiteX1" fmla="*/ 193914 w 1971047"/>
                      <a:gd name="connsiteY1" fmla="*/ 50249 h 545176"/>
                      <a:gd name="connsiteX2" fmla="*/ 829590 w 1971047"/>
                      <a:gd name="connsiteY2" fmla="*/ 122201 h 545176"/>
                      <a:gd name="connsiteX3" fmla="*/ 1371269 w 1971047"/>
                      <a:gd name="connsiteY3" fmla="*/ 76997 h 545176"/>
                      <a:gd name="connsiteX4" fmla="*/ 1605819 w 1971047"/>
                      <a:gd name="connsiteY4" fmla="*/ 9578 h 545176"/>
                      <a:gd name="connsiteX5" fmla="*/ 1887342 w 1971047"/>
                      <a:gd name="connsiteY5" fmla="*/ 41951 h 545176"/>
                      <a:gd name="connsiteX6" fmla="*/ 1971047 w 1971047"/>
                      <a:gd name="connsiteY6" fmla="*/ 237308 h 545176"/>
                      <a:gd name="connsiteX7" fmla="*/ 1745225 w 1971047"/>
                      <a:gd name="connsiteY7" fmla="*/ 398172 h 545176"/>
                      <a:gd name="connsiteX8" fmla="*/ 925522 w 1971047"/>
                      <a:gd name="connsiteY8" fmla="*/ 545176 h 545176"/>
                      <a:gd name="connsiteX9" fmla="*/ 253141 w 1971047"/>
                      <a:gd name="connsiteY9" fmla="*/ 463570 h 545176"/>
                      <a:gd name="connsiteX10" fmla="*/ 48272 w 1971047"/>
                      <a:gd name="connsiteY10" fmla="*/ 405021 h 545176"/>
                      <a:gd name="connsiteX11" fmla="*/ 0 w 1971047"/>
                      <a:gd name="connsiteY11" fmla="*/ 203628 h 545176"/>
                      <a:gd name="connsiteX0" fmla="*/ 0 w 1971047"/>
                      <a:gd name="connsiteY0" fmla="*/ 211190 h 552738"/>
                      <a:gd name="connsiteX1" fmla="*/ 193914 w 1971047"/>
                      <a:gd name="connsiteY1" fmla="*/ 57811 h 552738"/>
                      <a:gd name="connsiteX2" fmla="*/ 829590 w 1971047"/>
                      <a:gd name="connsiteY2" fmla="*/ 129763 h 552738"/>
                      <a:gd name="connsiteX3" fmla="*/ 1371269 w 1971047"/>
                      <a:gd name="connsiteY3" fmla="*/ 84559 h 552738"/>
                      <a:gd name="connsiteX4" fmla="*/ 1605819 w 1971047"/>
                      <a:gd name="connsiteY4" fmla="*/ 17140 h 552738"/>
                      <a:gd name="connsiteX5" fmla="*/ 1855625 w 1971047"/>
                      <a:gd name="connsiteY5" fmla="*/ 36483 h 552738"/>
                      <a:gd name="connsiteX6" fmla="*/ 1971047 w 1971047"/>
                      <a:gd name="connsiteY6" fmla="*/ 244870 h 552738"/>
                      <a:gd name="connsiteX7" fmla="*/ 1745225 w 1971047"/>
                      <a:gd name="connsiteY7" fmla="*/ 405734 h 552738"/>
                      <a:gd name="connsiteX8" fmla="*/ 925522 w 1971047"/>
                      <a:gd name="connsiteY8" fmla="*/ 552738 h 552738"/>
                      <a:gd name="connsiteX9" fmla="*/ 253141 w 1971047"/>
                      <a:gd name="connsiteY9" fmla="*/ 471132 h 552738"/>
                      <a:gd name="connsiteX10" fmla="*/ 48272 w 1971047"/>
                      <a:gd name="connsiteY10" fmla="*/ 412583 h 552738"/>
                      <a:gd name="connsiteX11" fmla="*/ 0 w 1971047"/>
                      <a:gd name="connsiteY11" fmla="*/ 211190 h 552738"/>
                      <a:gd name="connsiteX0" fmla="*/ 0 w 1971047"/>
                      <a:gd name="connsiteY0" fmla="*/ 215173 h 556721"/>
                      <a:gd name="connsiteX1" fmla="*/ 193914 w 1971047"/>
                      <a:gd name="connsiteY1" fmla="*/ 61794 h 556721"/>
                      <a:gd name="connsiteX2" fmla="*/ 829590 w 1971047"/>
                      <a:gd name="connsiteY2" fmla="*/ 133746 h 556721"/>
                      <a:gd name="connsiteX3" fmla="*/ 1371269 w 1971047"/>
                      <a:gd name="connsiteY3" fmla="*/ 88542 h 556721"/>
                      <a:gd name="connsiteX4" fmla="*/ 1605819 w 1971047"/>
                      <a:gd name="connsiteY4" fmla="*/ 21123 h 556721"/>
                      <a:gd name="connsiteX5" fmla="*/ 1855625 w 1971047"/>
                      <a:gd name="connsiteY5" fmla="*/ 40466 h 556721"/>
                      <a:gd name="connsiteX6" fmla="*/ 1971047 w 1971047"/>
                      <a:gd name="connsiteY6" fmla="*/ 248853 h 556721"/>
                      <a:gd name="connsiteX7" fmla="*/ 1745225 w 1971047"/>
                      <a:gd name="connsiteY7" fmla="*/ 409717 h 556721"/>
                      <a:gd name="connsiteX8" fmla="*/ 925522 w 1971047"/>
                      <a:gd name="connsiteY8" fmla="*/ 556721 h 556721"/>
                      <a:gd name="connsiteX9" fmla="*/ 253141 w 1971047"/>
                      <a:gd name="connsiteY9" fmla="*/ 475115 h 556721"/>
                      <a:gd name="connsiteX10" fmla="*/ 48272 w 1971047"/>
                      <a:gd name="connsiteY10" fmla="*/ 416566 h 556721"/>
                      <a:gd name="connsiteX11" fmla="*/ 0 w 1971047"/>
                      <a:gd name="connsiteY11" fmla="*/ 215173 h 556721"/>
                      <a:gd name="connsiteX0" fmla="*/ 0 w 1971047"/>
                      <a:gd name="connsiteY0" fmla="*/ 214631 h 556179"/>
                      <a:gd name="connsiteX1" fmla="*/ 193914 w 1971047"/>
                      <a:gd name="connsiteY1" fmla="*/ 61252 h 556179"/>
                      <a:gd name="connsiteX2" fmla="*/ 829590 w 1971047"/>
                      <a:gd name="connsiteY2" fmla="*/ 133204 h 556179"/>
                      <a:gd name="connsiteX3" fmla="*/ 1371269 w 1971047"/>
                      <a:gd name="connsiteY3" fmla="*/ 88000 h 556179"/>
                      <a:gd name="connsiteX4" fmla="*/ 1605819 w 1971047"/>
                      <a:gd name="connsiteY4" fmla="*/ 20581 h 556179"/>
                      <a:gd name="connsiteX5" fmla="*/ 1855625 w 1971047"/>
                      <a:gd name="connsiteY5" fmla="*/ 39924 h 556179"/>
                      <a:gd name="connsiteX6" fmla="*/ 1971047 w 1971047"/>
                      <a:gd name="connsiteY6" fmla="*/ 248311 h 556179"/>
                      <a:gd name="connsiteX7" fmla="*/ 1745225 w 1971047"/>
                      <a:gd name="connsiteY7" fmla="*/ 409175 h 556179"/>
                      <a:gd name="connsiteX8" fmla="*/ 925522 w 1971047"/>
                      <a:gd name="connsiteY8" fmla="*/ 556179 h 556179"/>
                      <a:gd name="connsiteX9" fmla="*/ 253141 w 1971047"/>
                      <a:gd name="connsiteY9" fmla="*/ 474573 h 556179"/>
                      <a:gd name="connsiteX10" fmla="*/ 48272 w 1971047"/>
                      <a:gd name="connsiteY10" fmla="*/ 416024 h 556179"/>
                      <a:gd name="connsiteX11" fmla="*/ 0 w 1971047"/>
                      <a:gd name="connsiteY11" fmla="*/ 214631 h 556179"/>
                      <a:gd name="connsiteX0" fmla="*/ 0 w 1971047"/>
                      <a:gd name="connsiteY0" fmla="*/ 214631 h 556179"/>
                      <a:gd name="connsiteX1" fmla="*/ 193914 w 1971047"/>
                      <a:gd name="connsiteY1" fmla="*/ 61252 h 556179"/>
                      <a:gd name="connsiteX2" fmla="*/ 829590 w 1971047"/>
                      <a:gd name="connsiteY2" fmla="*/ 133204 h 556179"/>
                      <a:gd name="connsiteX3" fmla="*/ 1371269 w 1971047"/>
                      <a:gd name="connsiteY3" fmla="*/ 88000 h 556179"/>
                      <a:gd name="connsiteX4" fmla="*/ 1605819 w 1971047"/>
                      <a:gd name="connsiteY4" fmla="*/ 20581 h 556179"/>
                      <a:gd name="connsiteX5" fmla="*/ 1855625 w 1971047"/>
                      <a:gd name="connsiteY5" fmla="*/ 39924 h 556179"/>
                      <a:gd name="connsiteX6" fmla="*/ 1971047 w 1971047"/>
                      <a:gd name="connsiteY6" fmla="*/ 248311 h 556179"/>
                      <a:gd name="connsiteX7" fmla="*/ 1745225 w 1971047"/>
                      <a:gd name="connsiteY7" fmla="*/ 409175 h 556179"/>
                      <a:gd name="connsiteX8" fmla="*/ 925522 w 1971047"/>
                      <a:gd name="connsiteY8" fmla="*/ 556179 h 556179"/>
                      <a:gd name="connsiteX9" fmla="*/ 253141 w 1971047"/>
                      <a:gd name="connsiteY9" fmla="*/ 474573 h 556179"/>
                      <a:gd name="connsiteX10" fmla="*/ 48272 w 1971047"/>
                      <a:gd name="connsiteY10" fmla="*/ 416024 h 556179"/>
                      <a:gd name="connsiteX11" fmla="*/ 0 w 1971047"/>
                      <a:gd name="connsiteY11" fmla="*/ 214631 h 556179"/>
                      <a:gd name="connsiteX0" fmla="*/ 0 w 1971047"/>
                      <a:gd name="connsiteY0" fmla="*/ 214631 h 556179"/>
                      <a:gd name="connsiteX1" fmla="*/ 193914 w 1971047"/>
                      <a:gd name="connsiteY1" fmla="*/ 61252 h 556179"/>
                      <a:gd name="connsiteX2" fmla="*/ 829590 w 1971047"/>
                      <a:gd name="connsiteY2" fmla="*/ 133204 h 556179"/>
                      <a:gd name="connsiteX3" fmla="*/ 1371269 w 1971047"/>
                      <a:gd name="connsiteY3" fmla="*/ 88000 h 556179"/>
                      <a:gd name="connsiteX4" fmla="*/ 1605819 w 1971047"/>
                      <a:gd name="connsiteY4" fmla="*/ 20581 h 556179"/>
                      <a:gd name="connsiteX5" fmla="*/ 1855625 w 1971047"/>
                      <a:gd name="connsiteY5" fmla="*/ 39924 h 556179"/>
                      <a:gd name="connsiteX6" fmla="*/ 1971047 w 1971047"/>
                      <a:gd name="connsiteY6" fmla="*/ 248311 h 556179"/>
                      <a:gd name="connsiteX7" fmla="*/ 1745225 w 1971047"/>
                      <a:gd name="connsiteY7" fmla="*/ 409175 h 556179"/>
                      <a:gd name="connsiteX8" fmla="*/ 925522 w 1971047"/>
                      <a:gd name="connsiteY8" fmla="*/ 556179 h 556179"/>
                      <a:gd name="connsiteX9" fmla="*/ 253141 w 1971047"/>
                      <a:gd name="connsiteY9" fmla="*/ 474573 h 556179"/>
                      <a:gd name="connsiteX10" fmla="*/ 48272 w 1971047"/>
                      <a:gd name="connsiteY10" fmla="*/ 416024 h 556179"/>
                      <a:gd name="connsiteX11" fmla="*/ 0 w 1971047"/>
                      <a:gd name="connsiteY11" fmla="*/ 214631 h 556179"/>
                      <a:gd name="connsiteX0" fmla="*/ 0 w 1971047"/>
                      <a:gd name="connsiteY0" fmla="*/ 214631 h 556179"/>
                      <a:gd name="connsiteX1" fmla="*/ 193914 w 1971047"/>
                      <a:gd name="connsiteY1" fmla="*/ 61252 h 556179"/>
                      <a:gd name="connsiteX2" fmla="*/ 829590 w 1971047"/>
                      <a:gd name="connsiteY2" fmla="*/ 133204 h 556179"/>
                      <a:gd name="connsiteX3" fmla="*/ 1371269 w 1971047"/>
                      <a:gd name="connsiteY3" fmla="*/ 88000 h 556179"/>
                      <a:gd name="connsiteX4" fmla="*/ 1605819 w 1971047"/>
                      <a:gd name="connsiteY4" fmla="*/ 20581 h 556179"/>
                      <a:gd name="connsiteX5" fmla="*/ 1855625 w 1971047"/>
                      <a:gd name="connsiteY5" fmla="*/ 39924 h 556179"/>
                      <a:gd name="connsiteX6" fmla="*/ 1971047 w 1971047"/>
                      <a:gd name="connsiteY6" fmla="*/ 248311 h 556179"/>
                      <a:gd name="connsiteX7" fmla="*/ 1745225 w 1971047"/>
                      <a:gd name="connsiteY7" fmla="*/ 409175 h 556179"/>
                      <a:gd name="connsiteX8" fmla="*/ 925522 w 1971047"/>
                      <a:gd name="connsiteY8" fmla="*/ 556179 h 556179"/>
                      <a:gd name="connsiteX9" fmla="*/ 253141 w 1971047"/>
                      <a:gd name="connsiteY9" fmla="*/ 474573 h 556179"/>
                      <a:gd name="connsiteX10" fmla="*/ 48272 w 1971047"/>
                      <a:gd name="connsiteY10" fmla="*/ 416024 h 556179"/>
                      <a:gd name="connsiteX11" fmla="*/ 0 w 1971047"/>
                      <a:gd name="connsiteY11" fmla="*/ 214631 h 556179"/>
                      <a:gd name="connsiteX0" fmla="*/ 0 w 1971047"/>
                      <a:gd name="connsiteY0" fmla="*/ 214631 h 556179"/>
                      <a:gd name="connsiteX1" fmla="*/ 193914 w 1971047"/>
                      <a:gd name="connsiteY1" fmla="*/ 61252 h 556179"/>
                      <a:gd name="connsiteX2" fmla="*/ 829590 w 1971047"/>
                      <a:gd name="connsiteY2" fmla="*/ 133204 h 556179"/>
                      <a:gd name="connsiteX3" fmla="*/ 1371269 w 1971047"/>
                      <a:gd name="connsiteY3" fmla="*/ 88000 h 556179"/>
                      <a:gd name="connsiteX4" fmla="*/ 1605819 w 1971047"/>
                      <a:gd name="connsiteY4" fmla="*/ 20581 h 556179"/>
                      <a:gd name="connsiteX5" fmla="*/ 1855625 w 1971047"/>
                      <a:gd name="connsiteY5" fmla="*/ 39924 h 556179"/>
                      <a:gd name="connsiteX6" fmla="*/ 1971047 w 1971047"/>
                      <a:gd name="connsiteY6" fmla="*/ 248311 h 556179"/>
                      <a:gd name="connsiteX7" fmla="*/ 1745225 w 1971047"/>
                      <a:gd name="connsiteY7" fmla="*/ 409175 h 556179"/>
                      <a:gd name="connsiteX8" fmla="*/ 925522 w 1971047"/>
                      <a:gd name="connsiteY8" fmla="*/ 556179 h 556179"/>
                      <a:gd name="connsiteX9" fmla="*/ 309719 w 1971047"/>
                      <a:gd name="connsiteY9" fmla="*/ 477221 h 556179"/>
                      <a:gd name="connsiteX10" fmla="*/ 48272 w 1971047"/>
                      <a:gd name="connsiteY10" fmla="*/ 416024 h 556179"/>
                      <a:gd name="connsiteX11" fmla="*/ 0 w 1971047"/>
                      <a:gd name="connsiteY11" fmla="*/ 214631 h 556179"/>
                      <a:gd name="connsiteX0" fmla="*/ 0 w 1971047"/>
                      <a:gd name="connsiteY0" fmla="*/ 214631 h 556179"/>
                      <a:gd name="connsiteX1" fmla="*/ 193914 w 1971047"/>
                      <a:gd name="connsiteY1" fmla="*/ 61252 h 556179"/>
                      <a:gd name="connsiteX2" fmla="*/ 829590 w 1971047"/>
                      <a:gd name="connsiteY2" fmla="*/ 133204 h 556179"/>
                      <a:gd name="connsiteX3" fmla="*/ 1371269 w 1971047"/>
                      <a:gd name="connsiteY3" fmla="*/ 88000 h 556179"/>
                      <a:gd name="connsiteX4" fmla="*/ 1605819 w 1971047"/>
                      <a:gd name="connsiteY4" fmla="*/ 20581 h 556179"/>
                      <a:gd name="connsiteX5" fmla="*/ 1855625 w 1971047"/>
                      <a:gd name="connsiteY5" fmla="*/ 39924 h 556179"/>
                      <a:gd name="connsiteX6" fmla="*/ 1971047 w 1971047"/>
                      <a:gd name="connsiteY6" fmla="*/ 248311 h 556179"/>
                      <a:gd name="connsiteX7" fmla="*/ 1745225 w 1971047"/>
                      <a:gd name="connsiteY7" fmla="*/ 409175 h 556179"/>
                      <a:gd name="connsiteX8" fmla="*/ 925522 w 1971047"/>
                      <a:gd name="connsiteY8" fmla="*/ 556179 h 556179"/>
                      <a:gd name="connsiteX9" fmla="*/ 309719 w 1971047"/>
                      <a:gd name="connsiteY9" fmla="*/ 477221 h 556179"/>
                      <a:gd name="connsiteX10" fmla="*/ 48272 w 1971047"/>
                      <a:gd name="connsiteY10" fmla="*/ 416024 h 556179"/>
                      <a:gd name="connsiteX11" fmla="*/ 0 w 1971047"/>
                      <a:gd name="connsiteY11" fmla="*/ 214631 h 556179"/>
                      <a:gd name="connsiteX0" fmla="*/ 0 w 1971047"/>
                      <a:gd name="connsiteY0" fmla="*/ 214631 h 556179"/>
                      <a:gd name="connsiteX1" fmla="*/ 193914 w 1971047"/>
                      <a:gd name="connsiteY1" fmla="*/ 61252 h 556179"/>
                      <a:gd name="connsiteX2" fmla="*/ 829590 w 1971047"/>
                      <a:gd name="connsiteY2" fmla="*/ 133204 h 556179"/>
                      <a:gd name="connsiteX3" fmla="*/ 1371269 w 1971047"/>
                      <a:gd name="connsiteY3" fmla="*/ 88000 h 556179"/>
                      <a:gd name="connsiteX4" fmla="*/ 1605819 w 1971047"/>
                      <a:gd name="connsiteY4" fmla="*/ 20581 h 556179"/>
                      <a:gd name="connsiteX5" fmla="*/ 1855625 w 1971047"/>
                      <a:gd name="connsiteY5" fmla="*/ 39924 h 556179"/>
                      <a:gd name="connsiteX6" fmla="*/ 1971047 w 1971047"/>
                      <a:gd name="connsiteY6" fmla="*/ 248311 h 556179"/>
                      <a:gd name="connsiteX7" fmla="*/ 1745225 w 1971047"/>
                      <a:gd name="connsiteY7" fmla="*/ 409175 h 556179"/>
                      <a:gd name="connsiteX8" fmla="*/ 925522 w 1971047"/>
                      <a:gd name="connsiteY8" fmla="*/ 556179 h 556179"/>
                      <a:gd name="connsiteX9" fmla="*/ 309719 w 1971047"/>
                      <a:gd name="connsiteY9" fmla="*/ 477221 h 556179"/>
                      <a:gd name="connsiteX10" fmla="*/ 48272 w 1971047"/>
                      <a:gd name="connsiteY10" fmla="*/ 416024 h 556179"/>
                      <a:gd name="connsiteX11" fmla="*/ 0 w 1971047"/>
                      <a:gd name="connsiteY11" fmla="*/ 214631 h 556179"/>
                      <a:gd name="connsiteX0" fmla="*/ 0 w 1971047"/>
                      <a:gd name="connsiteY0" fmla="*/ 214631 h 556179"/>
                      <a:gd name="connsiteX1" fmla="*/ 193914 w 1971047"/>
                      <a:gd name="connsiteY1" fmla="*/ 61252 h 556179"/>
                      <a:gd name="connsiteX2" fmla="*/ 829590 w 1971047"/>
                      <a:gd name="connsiteY2" fmla="*/ 133204 h 556179"/>
                      <a:gd name="connsiteX3" fmla="*/ 1371269 w 1971047"/>
                      <a:gd name="connsiteY3" fmla="*/ 88000 h 556179"/>
                      <a:gd name="connsiteX4" fmla="*/ 1605819 w 1971047"/>
                      <a:gd name="connsiteY4" fmla="*/ 20581 h 556179"/>
                      <a:gd name="connsiteX5" fmla="*/ 1855625 w 1971047"/>
                      <a:gd name="connsiteY5" fmla="*/ 39924 h 556179"/>
                      <a:gd name="connsiteX6" fmla="*/ 1971047 w 1971047"/>
                      <a:gd name="connsiteY6" fmla="*/ 248311 h 556179"/>
                      <a:gd name="connsiteX7" fmla="*/ 1745225 w 1971047"/>
                      <a:gd name="connsiteY7" fmla="*/ 409175 h 556179"/>
                      <a:gd name="connsiteX8" fmla="*/ 925522 w 1971047"/>
                      <a:gd name="connsiteY8" fmla="*/ 556179 h 556179"/>
                      <a:gd name="connsiteX9" fmla="*/ 330045 w 1971047"/>
                      <a:gd name="connsiteY9" fmla="*/ 497928 h 556179"/>
                      <a:gd name="connsiteX10" fmla="*/ 48272 w 1971047"/>
                      <a:gd name="connsiteY10" fmla="*/ 416024 h 556179"/>
                      <a:gd name="connsiteX11" fmla="*/ 0 w 1971047"/>
                      <a:gd name="connsiteY11" fmla="*/ 214631 h 556179"/>
                      <a:gd name="connsiteX0" fmla="*/ 0 w 1971047"/>
                      <a:gd name="connsiteY0" fmla="*/ 214631 h 556182"/>
                      <a:gd name="connsiteX1" fmla="*/ 193914 w 1971047"/>
                      <a:gd name="connsiteY1" fmla="*/ 61252 h 556182"/>
                      <a:gd name="connsiteX2" fmla="*/ 829590 w 1971047"/>
                      <a:gd name="connsiteY2" fmla="*/ 133204 h 556182"/>
                      <a:gd name="connsiteX3" fmla="*/ 1371269 w 1971047"/>
                      <a:gd name="connsiteY3" fmla="*/ 88000 h 556182"/>
                      <a:gd name="connsiteX4" fmla="*/ 1605819 w 1971047"/>
                      <a:gd name="connsiteY4" fmla="*/ 20581 h 556182"/>
                      <a:gd name="connsiteX5" fmla="*/ 1855625 w 1971047"/>
                      <a:gd name="connsiteY5" fmla="*/ 39924 h 556182"/>
                      <a:gd name="connsiteX6" fmla="*/ 1971047 w 1971047"/>
                      <a:gd name="connsiteY6" fmla="*/ 248311 h 556182"/>
                      <a:gd name="connsiteX7" fmla="*/ 1745225 w 1971047"/>
                      <a:gd name="connsiteY7" fmla="*/ 409175 h 556182"/>
                      <a:gd name="connsiteX8" fmla="*/ 925522 w 1971047"/>
                      <a:gd name="connsiteY8" fmla="*/ 556179 h 556182"/>
                      <a:gd name="connsiteX9" fmla="*/ 336904 w 1971047"/>
                      <a:gd name="connsiteY9" fmla="*/ 521341 h 556182"/>
                      <a:gd name="connsiteX10" fmla="*/ 48272 w 1971047"/>
                      <a:gd name="connsiteY10" fmla="*/ 416024 h 556182"/>
                      <a:gd name="connsiteX11" fmla="*/ 0 w 1971047"/>
                      <a:gd name="connsiteY11" fmla="*/ 214631 h 556182"/>
                      <a:gd name="connsiteX0" fmla="*/ 0 w 1971047"/>
                      <a:gd name="connsiteY0" fmla="*/ 212246 h 553797"/>
                      <a:gd name="connsiteX1" fmla="*/ 193914 w 1971047"/>
                      <a:gd name="connsiteY1" fmla="*/ 58867 h 553797"/>
                      <a:gd name="connsiteX2" fmla="*/ 829590 w 1971047"/>
                      <a:gd name="connsiteY2" fmla="*/ 130819 h 553797"/>
                      <a:gd name="connsiteX3" fmla="*/ 1371269 w 1971047"/>
                      <a:gd name="connsiteY3" fmla="*/ 85615 h 553797"/>
                      <a:gd name="connsiteX4" fmla="*/ 1605819 w 1971047"/>
                      <a:gd name="connsiteY4" fmla="*/ 18196 h 553797"/>
                      <a:gd name="connsiteX5" fmla="*/ 1893994 w 1971047"/>
                      <a:gd name="connsiteY5" fmla="*/ 41294 h 553797"/>
                      <a:gd name="connsiteX6" fmla="*/ 1971047 w 1971047"/>
                      <a:gd name="connsiteY6" fmla="*/ 245926 h 553797"/>
                      <a:gd name="connsiteX7" fmla="*/ 1745225 w 1971047"/>
                      <a:gd name="connsiteY7" fmla="*/ 406790 h 553797"/>
                      <a:gd name="connsiteX8" fmla="*/ 925522 w 1971047"/>
                      <a:gd name="connsiteY8" fmla="*/ 553794 h 553797"/>
                      <a:gd name="connsiteX9" fmla="*/ 336904 w 1971047"/>
                      <a:gd name="connsiteY9" fmla="*/ 518956 h 553797"/>
                      <a:gd name="connsiteX10" fmla="*/ 48272 w 1971047"/>
                      <a:gd name="connsiteY10" fmla="*/ 413639 h 553797"/>
                      <a:gd name="connsiteX11" fmla="*/ 0 w 1971047"/>
                      <a:gd name="connsiteY11" fmla="*/ 212246 h 553797"/>
                      <a:gd name="connsiteX0" fmla="*/ 0 w 1971047"/>
                      <a:gd name="connsiteY0" fmla="*/ 210175 h 551726"/>
                      <a:gd name="connsiteX1" fmla="*/ 193914 w 1971047"/>
                      <a:gd name="connsiteY1" fmla="*/ 56796 h 551726"/>
                      <a:gd name="connsiteX2" fmla="*/ 829590 w 1971047"/>
                      <a:gd name="connsiteY2" fmla="*/ 128748 h 551726"/>
                      <a:gd name="connsiteX3" fmla="*/ 1371269 w 1971047"/>
                      <a:gd name="connsiteY3" fmla="*/ 83544 h 551726"/>
                      <a:gd name="connsiteX4" fmla="*/ 1661064 w 1971047"/>
                      <a:gd name="connsiteY4" fmla="*/ 21899 h 551726"/>
                      <a:gd name="connsiteX5" fmla="*/ 1893994 w 1971047"/>
                      <a:gd name="connsiteY5" fmla="*/ 39223 h 551726"/>
                      <a:gd name="connsiteX6" fmla="*/ 1971047 w 1971047"/>
                      <a:gd name="connsiteY6" fmla="*/ 243855 h 551726"/>
                      <a:gd name="connsiteX7" fmla="*/ 1745225 w 1971047"/>
                      <a:gd name="connsiteY7" fmla="*/ 404719 h 551726"/>
                      <a:gd name="connsiteX8" fmla="*/ 925522 w 1971047"/>
                      <a:gd name="connsiteY8" fmla="*/ 551723 h 551726"/>
                      <a:gd name="connsiteX9" fmla="*/ 336904 w 1971047"/>
                      <a:gd name="connsiteY9" fmla="*/ 516885 h 551726"/>
                      <a:gd name="connsiteX10" fmla="*/ 48272 w 1971047"/>
                      <a:gd name="connsiteY10" fmla="*/ 411568 h 551726"/>
                      <a:gd name="connsiteX11" fmla="*/ 0 w 1971047"/>
                      <a:gd name="connsiteY11" fmla="*/ 210175 h 551726"/>
                      <a:gd name="connsiteX0" fmla="*/ 0 w 1971047"/>
                      <a:gd name="connsiteY0" fmla="*/ 213903 h 555454"/>
                      <a:gd name="connsiteX1" fmla="*/ 193914 w 1971047"/>
                      <a:gd name="connsiteY1" fmla="*/ 60524 h 555454"/>
                      <a:gd name="connsiteX2" fmla="*/ 829590 w 1971047"/>
                      <a:gd name="connsiteY2" fmla="*/ 132476 h 555454"/>
                      <a:gd name="connsiteX3" fmla="*/ 1371269 w 1971047"/>
                      <a:gd name="connsiteY3" fmla="*/ 87272 h 555454"/>
                      <a:gd name="connsiteX4" fmla="*/ 1661064 w 1971047"/>
                      <a:gd name="connsiteY4" fmla="*/ 25627 h 555454"/>
                      <a:gd name="connsiteX5" fmla="*/ 1893994 w 1971047"/>
                      <a:gd name="connsiteY5" fmla="*/ 42951 h 555454"/>
                      <a:gd name="connsiteX6" fmla="*/ 1971047 w 1971047"/>
                      <a:gd name="connsiteY6" fmla="*/ 247583 h 555454"/>
                      <a:gd name="connsiteX7" fmla="*/ 1745225 w 1971047"/>
                      <a:gd name="connsiteY7" fmla="*/ 408447 h 555454"/>
                      <a:gd name="connsiteX8" fmla="*/ 925522 w 1971047"/>
                      <a:gd name="connsiteY8" fmla="*/ 555451 h 555454"/>
                      <a:gd name="connsiteX9" fmla="*/ 336904 w 1971047"/>
                      <a:gd name="connsiteY9" fmla="*/ 520613 h 555454"/>
                      <a:gd name="connsiteX10" fmla="*/ 48272 w 1971047"/>
                      <a:gd name="connsiteY10" fmla="*/ 415296 h 555454"/>
                      <a:gd name="connsiteX11" fmla="*/ 0 w 1971047"/>
                      <a:gd name="connsiteY11" fmla="*/ 213903 h 555454"/>
                      <a:gd name="connsiteX0" fmla="*/ 0 w 1971047"/>
                      <a:gd name="connsiteY0" fmla="*/ 212907 h 554458"/>
                      <a:gd name="connsiteX1" fmla="*/ 193914 w 1971047"/>
                      <a:gd name="connsiteY1" fmla="*/ 59528 h 554458"/>
                      <a:gd name="connsiteX2" fmla="*/ 829590 w 1971047"/>
                      <a:gd name="connsiteY2" fmla="*/ 131480 h 554458"/>
                      <a:gd name="connsiteX3" fmla="*/ 1371269 w 1971047"/>
                      <a:gd name="connsiteY3" fmla="*/ 86276 h 554458"/>
                      <a:gd name="connsiteX4" fmla="*/ 1661064 w 1971047"/>
                      <a:gd name="connsiteY4" fmla="*/ 24631 h 554458"/>
                      <a:gd name="connsiteX5" fmla="*/ 1893994 w 1971047"/>
                      <a:gd name="connsiteY5" fmla="*/ 41955 h 554458"/>
                      <a:gd name="connsiteX6" fmla="*/ 1971047 w 1971047"/>
                      <a:gd name="connsiteY6" fmla="*/ 246587 h 554458"/>
                      <a:gd name="connsiteX7" fmla="*/ 1745225 w 1971047"/>
                      <a:gd name="connsiteY7" fmla="*/ 407451 h 554458"/>
                      <a:gd name="connsiteX8" fmla="*/ 925522 w 1971047"/>
                      <a:gd name="connsiteY8" fmla="*/ 554455 h 554458"/>
                      <a:gd name="connsiteX9" fmla="*/ 336904 w 1971047"/>
                      <a:gd name="connsiteY9" fmla="*/ 519617 h 554458"/>
                      <a:gd name="connsiteX10" fmla="*/ 48272 w 1971047"/>
                      <a:gd name="connsiteY10" fmla="*/ 414300 h 554458"/>
                      <a:gd name="connsiteX11" fmla="*/ 0 w 1971047"/>
                      <a:gd name="connsiteY11" fmla="*/ 212907 h 554458"/>
                      <a:gd name="connsiteX0" fmla="*/ 0 w 1971047"/>
                      <a:gd name="connsiteY0" fmla="*/ 214370 h 555921"/>
                      <a:gd name="connsiteX1" fmla="*/ 193914 w 1971047"/>
                      <a:gd name="connsiteY1" fmla="*/ 60991 h 555921"/>
                      <a:gd name="connsiteX2" fmla="*/ 829590 w 1971047"/>
                      <a:gd name="connsiteY2" fmla="*/ 132943 h 555921"/>
                      <a:gd name="connsiteX3" fmla="*/ 1371269 w 1971047"/>
                      <a:gd name="connsiteY3" fmla="*/ 87739 h 555921"/>
                      <a:gd name="connsiteX4" fmla="*/ 1661064 w 1971047"/>
                      <a:gd name="connsiteY4" fmla="*/ 26094 h 555921"/>
                      <a:gd name="connsiteX5" fmla="*/ 1893994 w 1971047"/>
                      <a:gd name="connsiteY5" fmla="*/ 43418 h 555921"/>
                      <a:gd name="connsiteX6" fmla="*/ 1971047 w 1971047"/>
                      <a:gd name="connsiteY6" fmla="*/ 248050 h 555921"/>
                      <a:gd name="connsiteX7" fmla="*/ 1745225 w 1971047"/>
                      <a:gd name="connsiteY7" fmla="*/ 408914 h 555921"/>
                      <a:gd name="connsiteX8" fmla="*/ 925522 w 1971047"/>
                      <a:gd name="connsiteY8" fmla="*/ 555918 h 555921"/>
                      <a:gd name="connsiteX9" fmla="*/ 336904 w 1971047"/>
                      <a:gd name="connsiteY9" fmla="*/ 521080 h 555921"/>
                      <a:gd name="connsiteX10" fmla="*/ 48272 w 1971047"/>
                      <a:gd name="connsiteY10" fmla="*/ 415763 h 555921"/>
                      <a:gd name="connsiteX11" fmla="*/ 0 w 1971047"/>
                      <a:gd name="connsiteY11" fmla="*/ 214370 h 555921"/>
                      <a:gd name="connsiteX0" fmla="*/ 0 w 1987583"/>
                      <a:gd name="connsiteY0" fmla="*/ 214370 h 555921"/>
                      <a:gd name="connsiteX1" fmla="*/ 193914 w 1987583"/>
                      <a:gd name="connsiteY1" fmla="*/ 60991 h 555921"/>
                      <a:gd name="connsiteX2" fmla="*/ 829590 w 1987583"/>
                      <a:gd name="connsiteY2" fmla="*/ 132943 h 555921"/>
                      <a:gd name="connsiteX3" fmla="*/ 1371269 w 1987583"/>
                      <a:gd name="connsiteY3" fmla="*/ 87739 h 555921"/>
                      <a:gd name="connsiteX4" fmla="*/ 1661064 w 1987583"/>
                      <a:gd name="connsiteY4" fmla="*/ 26094 h 555921"/>
                      <a:gd name="connsiteX5" fmla="*/ 1893994 w 1987583"/>
                      <a:gd name="connsiteY5" fmla="*/ 43418 h 555921"/>
                      <a:gd name="connsiteX6" fmla="*/ 1987583 w 1987583"/>
                      <a:gd name="connsiteY6" fmla="*/ 246286 h 555921"/>
                      <a:gd name="connsiteX7" fmla="*/ 1745225 w 1987583"/>
                      <a:gd name="connsiteY7" fmla="*/ 408914 h 555921"/>
                      <a:gd name="connsiteX8" fmla="*/ 925522 w 1987583"/>
                      <a:gd name="connsiteY8" fmla="*/ 555918 h 555921"/>
                      <a:gd name="connsiteX9" fmla="*/ 336904 w 1987583"/>
                      <a:gd name="connsiteY9" fmla="*/ 521080 h 555921"/>
                      <a:gd name="connsiteX10" fmla="*/ 48272 w 1987583"/>
                      <a:gd name="connsiteY10" fmla="*/ 415763 h 555921"/>
                      <a:gd name="connsiteX11" fmla="*/ 0 w 1987583"/>
                      <a:gd name="connsiteY11" fmla="*/ 214370 h 555921"/>
                      <a:gd name="connsiteX0" fmla="*/ 0 w 1987583"/>
                      <a:gd name="connsiteY0" fmla="*/ 214370 h 555921"/>
                      <a:gd name="connsiteX1" fmla="*/ 193914 w 1987583"/>
                      <a:gd name="connsiteY1" fmla="*/ 60991 h 555921"/>
                      <a:gd name="connsiteX2" fmla="*/ 829590 w 1987583"/>
                      <a:gd name="connsiteY2" fmla="*/ 132943 h 555921"/>
                      <a:gd name="connsiteX3" fmla="*/ 1371269 w 1987583"/>
                      <a:gd name="connsiteY3" fmla="*/ 87739 h 555921"/>
                      <a:gd name="connsiteX4" fmla="*/ 1661064 w 1987583"/>
                      <a:gd name="connsiteY4" fmla="*/ 26094 h 555921"/>
                      <a:gd name="connsiteX5" fmla="*/ 1893994 w 1987583"/>
                      <a:gd name="connsiteY5" fmla="*/ 43418 h 555921"/>
                      <a:gd name="connsiteX6" fmla="*/ 1987583 w 1987583"/>
                      <a:gd name="connsiteY6" fmla="*/ 246286 h 555921"/>
                      <a:gd name="connsiteX7" fmla="*/ 1745225 w 1987583"/>
                      <a:gd name="connsiteY7" fmla="*/ 408914 h 555921"/>
                      <a:gd name="connsiteX8" fmla="*/ 925522 w 1987583"/>
                      <a:gd name="connsiteY8" fmla="*/ 555918 h 555921"/>
                      <a:gd name="connsiteX9" fmla="*/ 336904 w 1987583"/>
                      <a:gd name="connsiteY9" fmla="*/ 521080 h 555921"/>
                      <a:gd name="connsiteX10" fmla="*/ 48272 w 1987583"/>
                      <a:gd name="connsiteY10" fmla="*/ 415763 h 555921"/>
                      <a:gd name="connsiteX11" fmla="*/ 0 w 1987583"/>
                      <a:gd name="connsiteY11" fmla="*/ 214370 h 555921"/>
                      <a:gd name="connsiteX0" fmla="*/ 0 w 1989864"/>
                      <a:gd name="connsiteY0" fmla="*/ 214370 h 555921"/>
                      <a:gd name="connsiteX1" fmla="*/ 193914 w 1989864"/>
                      <a:gd name="connsiteY1" fmla="*/ 60991 h 555921"/>
                      <a:gd name="connsiteX2" fmla="*/ 829590 w 1989864"/>
                      <a:gd name="connsiteY2" fmla="*/ 132943 h 555921"/>
                      <a:gd name="connsiteX3" fmla="*/ 1371269 w 1989864"/>
                      <a:gd name="connsiteY3" fmla="*/ 87739 h 555921"/>
                      <a:gd name="connsiteX4" fmla="*/ 1661064 w 1989864"/>
                      <a:gd name="connsiteY4" fmla="*/ 26094 h 555921"/>
                      <a:gd name="connsiteX5" fmla="*/ 1893994 w 1989864"/>
                      <a:gd name="connsiteY5" fmla="*/ 43418 h 555921"/>
                      <a:gd name="connsiteX6" fmla="*/ 1987583 w 1989864"/>
                      <a:gd name="connsiteY6" fmla="*/ 246286 h 555921"/>
                      <a:gd name="connsiteX7" fmla="*/ 1745225 w 1989864"/>
                      <a:gd name="connsiteY7" fmla="*/ 408914 h 555921"/>
                      <a:gd name="connsiteX8" fmla="*/ 925522 w 1989864"/>
                      <a:gd name="connsiteY8" fmla="*/ 555918 h 555921"/>
                      <a:gd name="connsiteX9" fmla="*/ 336904 w 1989864"/>
                      <a:gd name="connsiteY9" fmla="*/ 521080 h 555921"/>
                      <a:gd name="connsiteX10" fmla="*/ 48272 w 1989864"/>
                      <a:gd name="connsiteY10" fmla="*/ 415763 h 555921"/>
                      <a:gd name="connsiteX11" fmla="*/ 0 w 1989864"/>
                      <a:gd name="connsiteY11" fmla="*/ 214370 h 555921"/>
                      <a:gd name="connsiteX0" fmla="*/ 0 w 1987583"/>
                      <a:gd name="connsiteY0" fmla="*/ 214370 h 555921"/>
                      <a:gd name="connsiteX1" fmla="*/ 193914 w 1987583"/>
                      <a:gd name="connsiteY1" fmla="*/ 60991 h 555921"/>
                      <a:gd name="connsiteX2" fmla="*/ 829590 w 1987583"/>
                      <a:gd name="connsiteY2" fmla="*/ 132943 h 555921"/>
                      <a:gd name="connsiteX3" fmla="*/ 1371269 w 1987583"/>
                      <a:gd name="connsiteY3" fmla="*/ 87739 h 555921"/>
                      <a:gd name="connsiteX4" fmla="*/ 1661064 w 1987583"/>
                      <a:gd name="connsiteY4" fmla="*/ 26094 h 555921"/>
                      <a:gd name="connsiteX5" fmla="*/ 1893994 w 1987583"/>
                      <a:gd name="connsiteY5" fmla="*/ 43418 h 555921"/>
                      <a:gd name="connsiteX6" fmla="*/ 1987583 w 1987583"/>
                      <a:gd name="connsiteY6" fmla="*/ 246286 h 555921"/>
                      <a:gd name="connsiteX7" fmla="*/ 1745225 w 1987583"/>
                      <a:gd name="connsiteY7" fmla="*/ 408914 h 555921"/>
                      <a:gd name="connsiteX8" fmla="*/ 925522 w 1987583"/>
                      <a:gd name="connsiteY8" fmla="*/ 555918 h 555921"/>
                      <a:gd name="connsiteX9" fmla="*/ 336904 w 1987583"/>
                      <a:gd name="connsiteY9" fmla="*/ 521080 h 555921"/>
                      <a:gd name="connsiteX10" fmla="*/ 48272 w 1987583"/>
                      <a:gd name="connsiteY10" fmla="*/ 415763 h 555921"/>
                      <a:gd name="connsiteX11" fmla="*/ 0 w 1987583"/>
                      <a:gd name="connsiteY11" fmla="*/ 214370 h 555921"/>
                      <a:gd name="connsiteX0" fmla="*/ 0 w 1984751"/>
                      <a:gd name="connsiteY0" fmla="*/ 214370 h 555921"/>
                      <a:gd name="connsiteX1" fmla="*/ 193914 w 1984751"/>
                      <a:gd name="connsiteY1" fmla="*/ 60991 h 555921"/>
                      <a:gd name="connsiteX2" fmla="*/ 829590 w 1984751"/>
                      <a:gd name="connsiteY2" fmla="*/ 132943 h 555921"/>
                      <a:gd name="connsiteX3" fmla="*/ 1371269 w 1984751"/>
                      <a:gd name="connsiteY3" fmla="*/ 87739 h 555921"/>
                      <a:gd name="connsiteX4" fmla="*/ 1661064 w 1984751"/>
                      <a:gd name="connsiteY4" fmla="*/ 26094 h 555921"/>
                      <a:gd name="connsiteX5" fmla="*/ 1893994 w 1984751"/>
                      <a:gd name="connsiteY5" fmla="*/ 43418 h 555921"/>
                      <a:gd name="connsiteX6" fmla="*/ 1984751 w 1984751"/>
                      <a:gd name="connsiteY6" fmla="*/ 225166 h 555921"/>
                      <a:gd name="connsiteX7" fmla="*/ 1745225 w 1984751"/>
                      <a:gd name="connsiteY7" fmla="*/ 408914 h 555921"/>
                      <a:gd name="connsiteX8" fmla="*/ 925522 w 1984751"/>
                      <a:gd name="connsiteY8" fmla="*/ 555918 h 555921"/>
                      <a:gd name="connsiteX9" fmla="*/ 336904 w 1984751"/>
                      <a:gd name="connsiteY9" fmla="*/ 521080 h 555921"/>
                      <a:gd name="connsiteX10" fmla="*/ 48272 w 1984751"/>
                      <a:gd name="connsiteY10" fmla="*/ 415763 h 555921"/>
                      <a:gd name="connsiteX11" fmla="*/ 0 w 1984751"/>
                      <a:gd name="connsiteY11" fmla="*/ 214370 h 555921"/>
                      <a:gd name="connsiteX0" fmla="*/ 0 w 1984751"/>
                      <a:gd name="connsiteY0" fmla="*/ 214370 h 555921"/>
                      <a:gd name="connsiteX1" fmla="*/ 193914 w 1984751"/>
                      <a:gd name="connsiteY1" fmla="*/ 60991 h 555921"/>
                      <a:gd name="connsiteX2" fmla="*/ 829590 w 1984751"/>
                      <a:gd name="connsiteY2" fmla="*/ 132943 h 555921"/>
                      <a:gd name="connsiteX3" fmla="*/ 1371269 w 1984751"/>
                      <a:gd name="connsiteY3" fmla="*/ 87739 h 555921"/>
                      <a:gd name="connsiteX4" fmla="*/ 1661064 w 1984751"/>
                      <a:gd name="connsiteY4" fmla="*/ 26094 h 555921"/>
                      <a:gd name="connsiteX5" fmla="*/ 1893994 w 1984751"/>
                      <a:gd name="connsiteY5" fmla="*/ 43418 h 555921"/>
                      <a:gd name="connsiteX6" fmla="*/ 1984751 w 1984751"/>
                      <a:gd name="connsiteY6" fmla="*/ 225166 h 555921"/>
                      <a:gd name="connsiteX7" fmla="*/ 1745225 w 1984751"/>
                      <a:gd name="connsiteY7" fmla="*/ 408914 h 555921"/>
                      <a:gd name="connsiteX8" fmla="*/ 925522 w 1984751"/>
                      <a:gd name="connsiteY8" fmla="*/ 555918 h 555921"/>
                      <a:gd name="connsiteX9" fmla="*/ 336904 w 1984751"/>
                      <a:gd name="connsiteY9" fmla="*/ 521080 h 555921"/>
                      <a:gd name="connsiteX10" fmla="*/ 48272 w 1984751"/>
                      <a:gd name="connsiteY10" fmla="*/ 415763 h 555921"/>
                      <a:gd name="connsiteX11" fmla="*/ 0 w 1984751"/>
                      <a:gd name="connsiteY11" fmla="*/ 214370 h 555921"/>
                      <a:gd name="connsiteX0" fmla="*/ 0 w 1985347"/>
                      <a:gd name="connsiteY0" fmla="*/ 214370 h 555921"/>
                      <a:gd name="connsiteX1" fmla="*/ 193914 w 1985347"/>
                      <a:gd name="connsiteY1" fmla="*/ 60991 h 555921"/>
                      <a:gd name="connsiteX2" fmla="*/ 829590 w 1985347"/>
                      <a:gd name="connsiteY2" fmla="*/ 132943 h 555921"/>
                      <a:gd name="connsiteX3" fmla="*/ 1371269 w 1985347"/>
                      <a:gd name="connsiteY3" fmla="*/ 87739 h 555921"/>
                      <a:gd name="connsiteX4" fmla="*/ 1661064 w 1985347"/>
                      <a:gd name="connsiteY4" fmla="*/ 26094 h 555921"/>
                      <a:gd name="connsiteX5" fmla="*/ 1893994 w 1985347"/>
                      <a:gd name="connsiteY5" fmla="*/ 43418 h 555921"/>
                      <a:gd name="connsiteX6" fmla="*/ 1984751 w 1985347"/>
                      <a:gd name="connsiteY6" fmla="*/ 225166 h 555921"/>
                      <a:gd name="connsiteX7" fmla="*/ 1745225 w 1985347"/>
                      <a:gd name="connsiteY7" fmla="*/ 408914 h 555921"/>
                      <a:gd name="connsiteX8" fmla="*/ 925522 w 1985347"/>
                      <a:gd name="connsiteY8" fmla="*/ 555918 h 555921"/>
                      <a:gd name="connsiteX9" fmla="*/ 336904 w 1985347"/>
                      <a:gd name="connsiteY9" fmla="*/ 521080 h 555921"/>
                      <a:gd name="connsiteX10" fmla="*/ 48272 w 1985347"/>
                      <a:gd name="connsiteY10" fmla="*/ 415763 h 555921"/>
                      <a:gd name="connsiteX11" fmla="*/ 0 w 1985347"/>
                      <a:gd name="connsiteY11" fmla="*/ 214370 h 555921"/>
                      <a:gd name="connsiteX0" fmla="*/ 0 w 1984751"/>
                      <a:gd name="connsiteY0" fmla="*/ 214370 h 555921"/>
                      <a:gd name="connsiteX1" fmla="*/ 193914 w 1984751"/>
                      <a:gd name="connsiteY1" fmla="*/ 60991 h 555921"/>
                      <a:gd name="connsiteX2" fmla="*/ 829590 w 1984751"/>
                      <a:gd name="connsiteY2" fmla="*/ 132943 h 555921"/>
                      <a:gd name="connsiteX3" fmla="*/ 1371269 w 1984751"/>
                      <a:gd name="connsiteY3" fmla="*/ 87739 h 555921"/>
                      <a:gd name="connsiteX4" fmla="*/ 1661064 w 1984751"/>
                      <a:gd name="connsiteY4" fmla="*/ 26094 h 555921"/>
                      <a:gd name="connsiteX5" fmla="*/ 1893994 w 1984751"/>
                      <a:gd name="connsiteY5" fmla="*/ 43418 h 555921"/>
                      <a:gd name="connsiteX6" fmla="*/ 1984751 w 1984751"/>
                      <a:gd name="connsiteY6" fmla="*/ 225166 h 555921"/>
                      <a:gd name="connsiteX7" fmla="*/ 1745225 w 1984751"/>
                      <a:gd name="connsiteY7" fmla="*/ 408914 h 555921"/>
                      <a:gd name="connsiteX8" fmla="*/ 925522 w 1984751"/>
                      <a:gd name="connsiteY8" fmla="*/ 555918 h 555921"/>
                      <a:gd name="connsiteX9" fmla="*/ 336904 w 1984751"/>
                      <a:gd name="connsiteY9" fmla="*/ 521080 h 555921"/>
                      <a:gd name="connsiteX10" fmla="*/ 48272 w 1984751"/>
                      <a:gd name="connsiteY10" fmla="*/ 415763 h 555921"/>
                      <a:gd name="connsiteX11" fmla="*/ 0 w 1984751"/>
                      <a:gd name="connsiteY11" fmla="*/ 214370 h 555921"/>
                      <a:gd name="connsiteX0" fmla="*/ 0 w 1985260"/>
                      <a:gd name="connsiteY0" fmla="*/ 214370 h 555921"/>
                      <a:gd name="connsiteX1" fmla="*/ 193914 w 1985260"/>
                      <a:gd name="connsiteY1" fmla="*/ 60991 h 555921"/>
                      <a:gd name="connsiteX2" fmla="*/ 829590 w 1985260"/>
                      <a:gd name="connsiteY2" fmla="*/ 132943 h 555921"/>
                      <a:gd name="connsiteX3" fmla="*/ 1371269 w 1985260"/>
                      <a:gd name="connsiteY3" fmla="*/ 87739 h 555921"/>
                      <a:gd name="connsiteX4" fmla="*/ 1661064 w 1985260"/>
                      <a:gd name="connsiteY4" fmla="*/ 26094 h 555921"/>
                      <a:gd name="connsiteX5" fmla="*/ 1893994 w 1985260"/>
                      <a:gd name="connsiteY5" fmla="*/ 43418 h 555921"/>
                      <a:gd name="connsiteX6" fmla="*/ 1984751 w 1985260"/>
                      <a:gd name="connsiteY6" fmla="*/ 225166 h 555921"/>
                      <a:gd name="connsiteX7" fmla="*/ 1745225 w 1985260"/>
                      <a:gd name="connsiteY7" fmla="*/ 408914 h 555921"/>
                      <a:gd name="connsiteX8" fmla="*/ 925522 w 1985260"/>
                      <a:gd name="connsiteY8" fmla="*/ 555918 h 555921"/>
                      <a:gd name="connsiteX9" fmla="*/ 336904 w 1985260"/>
                      <a:gd name="connsiteY9" fmla="*/ 521080 h 555921"/>
                      <a:gd name="connsiteX10" fmla="*/ 48272 w 1985260"/>
                      <a:gd name="connsiteY10" fmla="*/ 415763 h 555921"/>
                      <a:gd name="connsiteX11" fmla="*/ 0 w 1985260"/>
                      <a:gd name="connsiteY11" fmla="*/ 214370 h 555921"/>
                      <a:gd name="connsiteX0" fmla="*/ 0 w 1987100"/>
                      <a:gd name="connsiteY0" fmla="*/ 214370 h 555921"/>
                      <a:gd name="connsiteX1" fmla="*/ 193914 w 1987100"/>
                      <a:gd name="connsiteY1" fmla="*/ 60991 h 555921"/>
                      <a:gd name="connsiteX2" fmla="*/ 829590 w 1987100"/>
                      <a:gd name="connsiteY2" fmla="*/ 132943 h 555921"/>
                      <a:gd name="connsiteX3" fmla="*/ 1371269 w 1987100"/>
                      <a:gd name="connsiteY3" fmla="*/ 87739 h 555921"/>
                      <a:gd name="connsiteX4" fmla="*/ 1661064 w 1987100"/>
                      <a:gd name="connsiteY4" fmla="*/ 26094 h 555921"/>
                      <a:gd name="connsiteX5" fmla="*/ 1893994 w 1987100"/>
                      <a:gd name="connsiteY5" fmla="*/ 43418 h 555921"/>
                      <a:gd name="connsiteX6" fmla="*/ 1984751 w 1987100"/>
                      <a:gd name="connsiteY6" fmla="*/ 225166 h 555921"/>
                      <a:gd name="connsiteX7" fmla="*/ 1745225 w 1987100"/>
                      <a:gd name="connsiteY7" fmla="*/ 408914 h 555921"/>
                      <a:gd name="connsiteX8" fmla="*/ 925522 w 1987100"/>
                      <a:gd name="connsiteY8" fmla="*/ 555918 h 555921"/>
                      <a:gd name="connsiteX9" fmla="*/ 336904 w 1987100"/>
                      <a:gd name="connsiteY9" fmla="*/ 521080 h 555921"/>
                      <a:gd name="connsiteX10" fmla="*/ 48272 w 1987100"/>
                      <a:gd name="connsiteY10" fmla="*/ 415763 h 555921"/>
                      <a:gd name="connsiteX11" fmla="*/ 0 w 1987100"/>
                      <a:gd name="connsiteY11" fmla="*/ 214370 h 555921"/>
                      <a:gd name="connsiteX0" fmla="*/ 0 w 1987241"/>
                      <a:gd name="connsiteY0" fmla="*/ 214370 h 555921"/>
                      <a:gd name="connsiteX1" fmla="*/ 193914 w 1987241"/>
                      <a:gd name="connsiteY1" fmla="*/ 60991 h 555921"/>
                      <a:gd name="connsiteX2" fmla="*/ 829590 w 1987241"/>
                      <a:gd name="connsiteY2" fmla="*/ 132943 h 555921"/>
                      <a:gd name="connsiteX3" fmla="*/ 1371269 w 1987241"/>
                      <a:gd name="connsiteY3" fmla="*/ 87739 h 555921"/>
                      <a:gd name="connsiteX4" fmla="*/ 1661064 w 1987241"/>
                      <a:gd name="connsiteY4" fmla="*/ 26094 h 555921"/>
                      <a:gd name="connsiteX5" fmla="*/ 1893994 w 1987241"/>
                      <a:gd name="connsiteY5" fmla="*/ 43418 h 555921"/>
                      <a:gd name="connsiteX6" fmla="*/ 1984751 w 1987241"/>
                      <a:gd name="connsiteY6" fmla="*/ 225166 h 555921"/>
                      <a:gd name="connsiteX7" fmla="*/ 1745225 w 1987241"/>
                      <a:gd name="connsiteY7" fmla="*/ 408914 h 555921"/>
                      <a:gd name="connsiteX8" fmla="*/ 925522 w 1987241"/>
                      <a:gd name="connsiteY8" fmla="*/ 555918 h 555921"/>
                      <a:gd name="connsiteX9" fmla="*/ 336904 w 1987241"/>
                      <a:gd name="connsiteY9" fmla="*/ 521080 h 555921"/>
                      <a:gd name="connsiteX10" fmla="*/ 48272 w 1987241"/>
                      <a:gd name="connsiteY10" fmla="*/ 415763 h 555921"/>
                      <a:gd name="connsiteX11" fmla="*/ 0 w 1987241"/>
                      <a:gd name="connsiteY11" fmla="*/ 214370 h 555921"/>
                      <a:gd name="connsiteX0" fmla="*/ 0 w 1991060"/>
                      <a:gd name="connsiteY0" fmla="*/ 214370 h 555921"/>
                      <a:gd name="connsiteX1" fmla="*/ 193914 w 1991060"/>
                      <a:gd name="connsiteY1" fmla="*/ 60991 h 555921"/>
                      <a:gd name="connsiteX2" fmla="*/ 829590 w 1991060"/>
                      <a:gd name="connsiteY2" fmla="*/ 132943 h 555921"/>
                      <a:gd name="connsiteX3" fmla="*/ 1371269 w 1991060"/>
                      <a:gd name="connsiteY3" fmla="*/ 87739 h 555921"/>
                      <a:gd name="connsiteX4" fmla="*/ 1661064 w 1991060"/>
                      <a:gd name="connsiteY4" fmla="*/ 26094 h 555921"/>
                      <a:gd name="connsiteX5" fmla="*/ 1893994 w 1991060"/>
                      <a:gd name="connsiteY5" fmla="*/ 43418 h 555921"/>
                      <a:gd name="connsiteX6" fmla="*/ 1988616 w 1991060"/>
                      <a:gd name="connsiteY6" fmla="*/ 232191 h 555921"/>
                      <a:gd name="connsiteX7" fmla="*/ 1745225 w 1991060"/>
                      <a:gd name="connsiteY7" fmla="*/ 408914 h 555921"/>
                      <a:gd name="connsiteX8" fmla="*/ 925522 w 1991060"/>
                      <a:gd name="connsiteY8" fmla="*/ 555918 h 555921"/>
                      <a:gd name="connsiteX9" fmla="*/ 336904 w 1991060"/>
                      <a:gd name="connsiteY9" fmla="*/ 521080 h 555921"/>
                      <a:gd name="connsiteX10" fmla="*/ 48272 w 1991060"/>
                      <a:gd name="connsiteY10" fmla="*/ 415763 h 555921"/>
                      <a:gd name="connsiteX11" fmla="*/ 0 w 1991060"/>
                      <a:gd name="connsiteY11" fmla="*/ 214370 h 555921"/>
                      <a:gd name="connsiteX0" fmla="*/ 0 w 1992620"/>
                      <a:gd name="connsiteY0" fmla="*/ 214370 h 566110"/>
                      <a:gd name="connsiteX1" fmla="*/ 193914 w 1992620"/>
                      <a:gd name="connsiteY1" fmla="*/ 60991 h 566110"/>
                      <a:gd name="connsiteX2" fmla="*/ 829590 w 1992620"/>
                      <a:gd name="connsiteY2" fmla="*/ 132943 h 566110"/>
                      <a:gd name="connsiteX3" fmla="*/ 1371269 w 1992620"/>
                      <a:gd name="connsiteY3" fmla="*/ 87739 h 566110"/>
                      <a:gd name="connsiteX4" fmla="*/ 1661064 w 1992620"/>
                      <a:gd name="connsiteY4" fmla="*/ 26094 h 566110"/>
                      <a:gd name="connsiteX5" fmla="*/ 1893994 w 1992620"/>
                      <a:gd name="connsiteY5" fmla="*/ 43418 h 566110"/>
                      <a:gd name="connsiteX6" fmla="*/ 1988616 w 1992620"/>
                      <a:gd name="connsiteY6" fmla="*/ 232191 h 566110"/>
                      <a:gd name="connsiteX7" fmla="*/ 1827359 w 1992620"/>
                      <a:gd name="connsiteY7" fmla="*/ 370505 h 566110"/>
                      <a:gd name="connsiteX8" fmla="*/ 925522 w 1992620"/>
                      <a:gd name="connsiteY8" fmla="*/ 555918 h 566110"/>
                      <a:gd name="connsiteX9" fmla="*/ 336904 w 1992620"/>
                      <a:gd name="connsiteY9" fmla="*/ 521080 h 566110"/>
                      <a:gd name="connsiteX10" fmla="*/ 48272 w 1992620"/>
                      <a:gd name="connsiteY10" fmla="*/ 415763 h 566110"/>
                      <a:gd name="connsiteX11" fmla="*/ 0 w 1992620"/>
                      <a:gd name="connsiteY11" fmla="*/ 214370 h 566110"/>
                      <a:gd name="connsiteX0" fmla="*/ 0 w 1992421"/>
                      <a:gd name="connsiteY0" fmla="*/ 214370 h 565196"/>
                      <a:gd name="connsiteX1" fmla="*/ 193914 w 1992421"/>
                      <a:gd name="connsiteY1" fmla="*/ 60991 h 565196"/>
                      <a:gd name="connsiteX2" fmla="*/ 829590 w 1992421"/>
                      <a:gd name="connsiteY2" fmla="*/ 132943 h 565196"/>
                      <a:gd name="connsiteX3" fmla="*/ 1371269 w 1992421"/>
                      <a:gd name="connsiteY3" fmla="*/ 87739 h 565196"/>
                      <a:gd name="connsiteX4" fmla="*/ 1661064 w 1992421"/>
                      <a:gd name="connsiteY4" fmla="*/ 26094 h 565196"/>
                      <a:gd name="connsiteX5" fmla="*/ 1893994 w 1992421"/>
                      <a:gd name="connsiteY5" fmla="*/ 43418 h 565196"/>
                      <a:gd name="connsiteX6" fmla="*/ 1988616 w 1992421"/>
                      <a:gd name="connsiteY6" fmla="*/ 232191 h 565196"/>
                      <a:gd name="connsiteX7" fmla="*/ 1820549 w 1992421"/>
                      <a:gd name="connsiteY7" fmla="*/ 383086 h 565196"/>
                      <a:gd name="connsiteX8" fmla="*/ 925522 w 1992421"/>
                      <a:gd name="connsiteY8" fmla="*/ 555918 h 565196"/>
                      <a:gd name="connsiteX9" fmla="*/ 336904 w 1992421"/>
                      <a:gd name="connsiteY9" fmla="*/ 521080 h 565196"/>
                      <a:gd name="connsiteX10" fmla="*/ 48272 w 1992421"/>
                      <a:gd name="connsiteY10" fmla="*/ 415763 h 565196"/>
                      <a:gd name="connsiteX11" fmla="*/ 0 w 1992421"/>
                      <a:gd name="connsiteY11" fmla="*/ 214370 h 565196"/>
                      <a:gd name="connsiteX0" fmla="*/ 0 w 1992421"/>
                      <a:gd name="connsiteY0" fmla="*/ 214370 h 565196"/>
                      <a:gd name="connsiteX1" fmla="*/ 193914 w 1992421"/>
                      <a:gd name="connsiteY1" fmla="*/ 60991 h 565196"/>
                      <a:gd name="connsiteX2" fmla="*/ 829590 w 1992421"/>
                      <a:gd name="connsiteY2" fmla="*/ 132943 h 565196"/>
                      <a:gd name="connsiteX3" fmla="*/ 1202701 w 1992421"/>
                      <a:gd name="connsiteY3" fmla="*/ 130748 h 565196"/>
                      <a:gd name="connsiteX4" fmla="*/ 1661064 w 1992421"/>
                      <a:gd name="connsiteY4" fmla="*/ 26094 h 565196"/>
                      <a:gd name="connsiteX5" fmla="*/ 1893994 w 1992421"/>
                      <a:gd name="connsiteY5" fmla="*/ 43418 h 565196"/>
                      <a:gd name="connsiteX6" fmla="*/ 1988616 w 1992421"/>
                      <a:gd name="connsiteY6" fmla="*/ 232191 h 565196"/>
                      <a:gd name="connsiteX7" fmla="*/ 1820549 w 1992421"/>
                      <a:gd name="connsiteY7" fmla="*/ 383086 h 565196"/>
                      <a:gd name="connsiteX8" fmla="*/ 925522 w 1992421"/>
                      <a:gd name="connsiteY8" fmla="*/ 555918 h 565196"/>
                      <a:gd name="connsiteX9" fmla="*/ 336904 w 1992421"/>
                      <a:gd name="connsiteY9" fmla="*/ 521080 h 565196"/>
                      <a:gd name="connsiteX10" fmla="*/ 48272 w 1992421"/>
                      <a:gd name="connsiteY10" fmla="*/ 415763 h 565196"/>
                      <a:gd name="connsiteX11" fmla="*/ 0 w 1992421"/>
                      <a:gd name="connsiteY11" fmla="*/ 214370 h 565196"/>
                      <a:gd name="connsiteX0" fmla="*/ 0 w 1992421"/>
                      <a:gd name="connsiteY0" fmla="*/ 210441 h 561267"/>
                      <a:gd name="connsiteX1" fmla="*/ 193914 w 1992421"/>
                      <a:gd name="connsiteY1" fmla="*/ 57062 h 561267"/>
                      <a:gd name="connsiteX2" fmla="*/ 829590 w 1992421"/>
                      <a:gd name="connsiteY2" fmla="*/ 129014 h 561267"/>
                      <a:gd name="connsiteX3" fmla="*/ 1202701 w 1992421"/>
                      <a:gd name="connsiteY3" fmla="*/ 126819 h 561267"/>
                      <a:gd name="connsiteX4" fmla="*/ 1577743 w 1992421"/>
                      <a:gd name="connsiteY4" fmla="*/ 32942 h 561267"/>
                      <a:gd name="connsiteX5" fmla="*/ 1893994 w 1992421"/>
                      <a:gd name="connsiteY5" fmla="*/ 39489 h 561267"/>
                      <a:gd name="connsiteX6" fmla="*/ 1988616 w 1992421"/>
                      <a:gd name="connsiteY6" fmla="*/ 228262 h 561267"/>
                      <a:gd name="connsiteX7" fmla="*/ 1820549 w 1992421"/>
                      <a:gd name="connsiteY7" fmla="*/ 379157 h 561267"/>
                      <a:gd name="connsiteX8" fmla="*/ 925522 w 1992421"/>
                      <a:gd name="connsiteY8" fmla="*/ 551989 h 561267"/>
                      <a:gd name="connsiteX9" fmla="*/ 336904 w 1992421"/>
                      <a:gd name="connsiteY9" fmla="*/ 517151 h 561267"/>
                      <a:gd name="connsiteX10" fmla="*/ 48272 w 1992421"/>
                      <a:gd name="connsiteY10" fmla="*/ 411834 h 561267"/>
                      <a:gd name="connsiteX11" fmla="*/ 0 w 1992421"/>
                      <a:gd name="connsiteY11" fmla="*/ 210441 h 561267"/>
                      <a:gd name="connsiteX0" fmla="*/ 0 w 1992421"/>
                      <a:gd name="connsiteY0" fmla="*/ 199311 h 550137"/>
                      <a:gd name="connsiteX1" fmla="*/ 193914 w 1992421"/>
                      <a:gd name="connsiteY1" fmla="*/ 45932 h 550137"/>
                      <a:gd name="connsiteX2" fmla="*/ 829590 w 1992421"/>
                      <a:gd name="connsiteY2" fmla="*/ 117884 h 550137"/>
                      <a:gd name="connsiteX3" fmla="*/ 1202701 w 1992421"/>
                      <a:gd name="connsiteY3" fmla="*/ 115689 h 550137"/>
                      <a:gd name="connsiteX4" fmla="*/ 1577743 w 1992421"/>
                      <a:gd name="connsiteY4" fmla="*/ 21812 h 550137"/>
                      <a:gd name="connsiteX5" fmla="*/ 1787288 w 1992421"/>
                      <a:gd name="connsiteY5" fmla="*/ 46549 h 550137"/>
                      <a:gd name="connsiteX6" fmla="*/ 1988616 w 1992421"/>
                      <a:gd name="connsiteY6" fmla="*/ 217132 h 550137"/>
                      <a:gd name="connsiteX7" fmla="*/ 1820549 w 1992421"/>
                      <a:gd name="connsiteY7" fmla="*/ 368027 h 550137"/>
                      <a:gd name="connsiteX8" fmla="*/ 925522 w 1992421"/>
                      <a:gd name="connsiteY8" fmla="*/ 540859 h 550137"/>
                      <a:gd name="connsiteX9" fmla="*/ 336904 w 1992421"/>
                      <a:gd name="connsiteY9" fmla="*/ 506021 h 550137"/>
                      <a:gd name="connsiteX10" fmla="*/ 48272 w 1992421"/>
                      <a:gd name="connsiteY10" fmla="*/ 400704 h 550137"/>
                      <a:gd name="connsiteX11" fmla="*/ 0 w 1992421"/>
                      <a:gd name="connsiteY11" fmla="*/ 199311 h 550137"/>
                      <a:gd name="connsiteX0" fmla="*/ 0 w 1933583"/>
                      <a:gd name="connsiteY0" fmla="*/ 199311 h 550137"/>
                      <a:gd name="connsiteX1" fmla="*/ 193914 w 1933583"/>
                      <a:gd name="connsiteY1" fmla="*/ 45932 h 550137"/>
                      <a:gd name="connsiteX2" fmla="*/ 829590 w 1933583"/>
                      <a:gd name="connsiteY2" fmla="*/ 117884 h 550137"/>
                      <a:gd name="connsiteX3" fmla="*/ 1202701 w 1933583"/>
                      <a:gd name="connsiteY3" fmla="*/ 115689 h 550137"/>
                      <a:gd name="connsiteX4" fmla="*/ 1577743 w 1933583"/>
                      <a:gd name="connsiteY4" fmla="*/ 21812 h 550137"/>
                      <a:gd name="connsiteX5" fmla="*/ 1787288 w 1933583"/>
                      <a:gd name="connsiteY5" fmla="*/ 46549 h 550137"/>
                      <a:gd name="connsiteX6" fmla="*/ 1926752 w 1933583"/>
                      <a:gd name="connsiteY6" fmla="*/ 241951 h 550137"/>
                      <a:gd name="connsiteX7" fmla="*/ 1820549 w 1933583"/>
                      <a:gd name="connsiteY7" fmla="*/ 368027 h 550137"/>
                      <a:gd name="connsiteX8" fmla="*/ 925522 w 1933583"/>
                      <a:gd name="connsiteY8" fmla="*/ 540859 h 550137"/>
                      <a:gd name="connsiteX9" fmla="*/ 336904 w 1933583"/>
                      <a:gd name="connsiteY9" fmla="*/ 506021 h 550137"/>
                      <a:gd name="connsiteX10" fmla="*/ 48272 w 1933583"/>
                      <a:gd name="connsiteY10" fmla="*/ 400704 h 550137"/>
                      <a:gd name="connsiteX11" fmla="*/ 0 w 1933583"/>
                      <a:gd name="connsiteY11" fmla="*/ 199311 h 550137"/>
                      <a:gd name="connsiteX0" fmla="*/ 0 w 1928835"/>
                      <a:gd name="connsiteY0" fmla="*/ 199311 h 547672"/>
                      <a:gd name="connsiteX1" fmla="*/ 193914 w 1928835"/>
                      <a:gd name="connsiteY1" fmla="*/ 45932 h 547672"/>
                      <a:gd name="connsiteX2" fmla="*/ 829590 w 1928835"/>
                      <a:gd name="connsiteY2" fmla="*/ 117884 h 547672"/>
                      <a:gd name="connsiteX3" fmla="*/ 1202701 w 1928835"/>
                      <a:gd name="connsiteY3" fmla="*/ 115689 h 547672"/>
                      <a:gd name="connsiteX4" fmla="*/ 1577743 w 1928835"/>
                      <a:gd name="connsiteY4" fmla="*/ 21812 h 547672"/>
                      <a:gd name="connsiteX5" fmla="*/ 1787288 w 1928835"/>
                      <a:gd name="connsiteY5" fmla="*/ 46549 h 547672"/>
                      <a:gd name="connsiteX6" fmla="*/ 1926752 w 1928835"/>
                      <a:gd name="connsiteY6" fmla="*/ 241951 h 547672"/>
                      <a:gd name="connsiteX7" fmla="*/ 1647098 w 1928835"/>
                      <a:gd name="connsiteY7" fmla="*/ 402162 h 547672"/>
                      <a:gd name="connsiteX8" fmla="*/ 925522 w 1928835"/>
                      <a:gd name="connsiteY8" fmla="*/ 540859 h 547672"/>
                      <a:gd name="connsiteX9" fmla="*/ 336904 w 1928835"/>
                      <a:gd name="connsiteY9" fmla="*/ 506021 h 547672"/>
                      <a:gd name="connsiteX10" fmla="*/ 48272 w 1928835"/>
                      <a:gd name="connsiteY10" fmla="*/ 400704 h 547672"/>
                      <a:gd name="connsiteX11" fmla="*/ 0 w 1928835"/>
                      <a:gd name="connsiteY11" fmla="*/ 199311 h 547672"/>
                      <a:gd name="connsiteX0" fmla="*/ 0 w 1884017"/>
                      <a:gd name="connsiteY0" fmla="*/ 199311 h 547672"/>
                      <a:gd name="connsiteX1" fmla="*/ 193914 w 1884017"/>
                      <a:gd name="connsiteY1" fmla="*/ 45932 h 547672"/>
                      <a:gd name="connsiteX2" fmla="*/ 829590 w 1884017"/>
                      <a:gd name="connsiteY2" fmla="*/ 117884 h 547672"/>
                      <a:gd name="connsiteX3" fmla="*/ 1202701 w 1884017"/>
                      <a:gd name="connsiteY3" fmla="*/ 115689 h 547672"/>
                      <a:gd name="connsiteX4" fmla="*/ 1577743 w 1884017"/>
                      <a:gd name="connsiteY4" fmla="*/ 21812 h 547672"/>
                      <a:gd name="connsiteX5" fmla="*/ 1787288 w 1884017"/>
                      <a:gd name="connsiteY5" fmla="*/ 46549 h 547672"/>
                      <a:gd name="connsiteX6" fmla="*/ 1881463 w 1884017"/>
                      <a:gd name="connsiteY6" fmla="*/ 271938 h 547672"/>
                      <a:gd name="connsiteX7" fmla="*/ 1647098 w 1884017"/>
                      <a:gd name="connsiteY7" fmla="*/ 402162 h 547672"/>
                      <a:gd name="connsiteX8" fmla="*/ 925522 w 1884017"/>
                      <a:gd name="connsiteY8" fmla="*/ 540859 h 547672"/>
                      <a:gd name="connsiteX9" fmla="*/ 336904 w 1884017"/>
                      <a:gd name="connsiteY9" fmla="*/ 506021 h 547672"/>
                      <a:gd name="connsiteX10" fmla="*/ 48272 w 1884017"/>
                      <a:gd name="connsiteY10" fmla="*/ 400704 h 547672"/>
                      <a:gd name="connsiteX11" fmla="*/ 0 w 1884017"/>
                      <a:gd name="connsiteY11" fmla="*/ 199311 h 547672"/>
                      <a:gd name="connsiteX0" fmla="*/ 0 w 1884017"/>
                      <a:gd name="connsiteY0" fmla="*/ 199311 h 547672"/>
                      <a:gd name="connsiteX1" fmla="*/ 193914 w 1884017"/>
                      <a:gd name="connsiteY1" fmla="*/ 45932 h 547672"/>
                      <a:gd name="connsiteX2" fmla="*/ 829590 w 1884017"/>
                      <a:gd name="connsiteY2" fmla="*/ 117884 h 547672"/>
                      <a:gd name="connsiteX3" fmla="*/ 1202701 w 1884017"/>
                      <a:gd name="connsiteY3" fmla="*/ 115689 h 547672"/>
                      <a:gd name="connsiteX4" fmla="*/ 1577743 w 1884017"/>
                      <a:gd name="connsiteY4" fmla="*/ 21812 h 547672"/>
                      <a:gd name="connsiteX5" fmla="*/ 1787288 w 1884017"/>
                      <a:gd name="connsiteY5" fmla="*/ 46549 h 547672"/>
                      <a:gd name="connsiteX6" fmla="*/ 1881463 w 1884017"/>
                      <a:gd name="connsiteY6" fmla="*/ 271938 h 547672"/>
                      <a:gd name="connsiteX7" fmla="*/ 1647098 w 1884017"/>
                      <a:gd name="connsiteY7" fmla="*/ 402162 h 547672"/>
                      <a:gd name="connsiteX8" fmla="*/ 925522 w 1884017"/>
                      <a:gd name="connsiteY8" fmla="*/ 540859 h 547672"/>
                      <a:gd name="connsiteX9" fmla="*/ 336904 w 1884017"/>
                      <a:gd name="connsiteY9" fmla="*/ 506021 h 547672"/>
                      <a:gd name="connsiteX10" fmla="*/ 48272 w 1884017"/>
                      <a:gd name="connsiteY10" fmla="*/ 400704 h 547672"/>
                      <a:gd name="connsiteX11" fmla="*/ 0 w 1884017"/>
                      <a:gd name="connsiteY11" fmla="*/ 199311 h 547672"/>
                      <a:gd name="connsiteX0" fmla="*/ 0 w 1881463"/>
                      <a:gd name="connsiteY0" fmla="*/ 199311 h 547672"/>
                      <a:gd name="connsiteX1" fmla="*/ 193914 w 1881463"/>
                      <a:gd name="connsiteY1" fmla="*/ 45932 h 547672"/>
                      <a:gd name="connsiteX2" fmla="*/ 829590 w 1881463"/>
                      <a:gd name="connsiteY2" fmla="*/ 117884 h 547672"/>
                      <a:gd name="connsiteX3" fmla="*/ 1202701 w 1881463"/>
                      <a:gd name="connsiteY3" fmla="*/ 115689 h 547672"/>
                      <a:gd name="connsiteX4" fmla="*/ 1577743 w 1881463"/>
                      <a:gd name="connsiteY4" fmla="*/ 21812 h 547672"/>
                      <a:gd name="connsiteX5" fmla="*/ 1787288 w 1881463"/>
                      <a:gd name="connsiteY5" fmla="*/ 46549 h 547672"/>
                      <a:gd name="connsiteX6" fmla="*/ 1881463 w 1881463"/>
                      <a:gd name="connsiteY6" fmla="*/ 271938 h 547672"/>
                      <a:gd name="connsiteX7" fmla="*/ 1647098 w 1881463"/>
                      <a:gd name="connsiteY7" fmla="*/ 402162 h 547672"/>
                      <a:gd name="connsiteX8" fmla="*/ 925522 w 1881463"/>
                      <a:gd name="connsiteY8" fmla="*/ 540859 h 547672"/>
                      <a:gd name="connsiteX9" fmla="*/ 336904 w 1881463"/>
                      <a:gd name="connsiteY9" fmla="*/ 506021 h 547672"/>
                      <a:gd name="connsiteX10" fmla="*/ 48272 w 1881463"/>
                      <a:gd name="connsiteY10" fmla="*/ 400704 h 547672"/>
                      <a:gd name="connsiteX11" fmla="*/ 0 w 1881463"/>
                      <a:gd name="connsiteY11" fmla="*/ 199311 h 547672"/>
                      <a:gd name="connsiteX0" fmla="*/ 0 w 1881463"/>
                      <a:gd name="connsiteY0" fmla="*/ 192515 h 540876"/>
                      <a:gd name="connsiteX1" fmla="*/ 193914 w 1881463"/>
                      <a:gd name="connsiteY1" fmla="*/ 39136 h 540876"/>
                      <a:gd name="connsiteX2" fmla="*/ 829590 w 1881463"/>
                      <a:gd name="connsiteY2" fmla="*/ 111088 h 540876"/>
                      <a:gd name="connsiteX3" fmla="*/ 1202701 w 1881463"/>
                      <a:gd name="connsiteY3" fmla="*/ 108893 h 540876"/>
                      <a:gd name="connsiteX4" fmla="*/ 1539262 w 1881463"/>
                      <a:gd name="connsiteY4" fmla="*/ 32424 h 540876"/>
                      <a:gd name="connsiteX5" fmla="*/ 1787288 w 1881463"/>
                      <a:gd name="connsiteY5" fmla="*/ 39753 h 540876"/>
                      <a:gd name="connsiteX6" fmla="*/ 1881463 w 1881463"/>
                      <a:gd name="connsiteY6" fmla="*/ 265142 h 540876"/>
                      <a:gd name="connsiteX7" fmla="*/ 1647098 w 1881463"/>
                      <a:gd name="connsiteY7" fmla="*/ 395366 h 540876"/>
                      <a:gd name="connsiteX8" fmla="*/ 925522 w 1881463"/>
                      <a:gd name="connsiteY8" fmla="*/ 534063 h 540876"/>
                      <a:gd name="connsiteX9" fmla="*/ 336904 w 1881463"/>
                      <a:gd name="connsiteY9" fmla="*/ 499225 h 540876"/>
                      <a:gd name="connsiteX10" fmla="*/ 48272 w 1881463"/>
                      <a:gd name="connsiteY10" fmla="*/ 393908 h 540876"/>
                      <a:gd name="connsiteX11" fmla="*/ 0 w 1881463"/>
                      <a:gd name="connsiteY11" fmla="*/ 192515 h 540876"/>
                      <a:gd name="connsiteX0" fmla="*/ 0 w 1881463"/>
                      <a:gd name="connsiteY0" fmla="*/ 190823 h 539184"/>
                      <a:gd name="connsiteX1" fmla="*/ 193914 w 1881463"/>
                      <a:gd name="connsiteY1" fmla="*/ 37444 h 539184"/>
                      <a:gd name="connsiteX2" fmla="*/ 829590 w 1881463"/>
                      <a:gd name="connsiteY2" fmla="*/ 109396 h 539184"/>
                      <a:gd name="connsiteX3" fmla="*/ 1202701 w 1881463"/>
                      <a:gd name="connsiteY3" fmla="*/ 107201 h 539184"/>
                      <a:gd name="connsiteX4" fmla="*/ 1539262 w 1881463"/>
                      <a:gd name="connsiteY4" fmla="*/ 30732 h 539184"/>
                      <a:gd name="connsiteX5" fmla="*/ 1795575 w 1881463"/>
                      <a:gd name="connsiteY5" fmla="*/ 40645 h 539184"/>
                      <a:gd name="connsiteX6" fmla="*/ 1881463 w 1881463"/>
                      <a:gd name="connsiteY6" fmla="*/ 263450 h 539184"/>
                      <a:gd name="connsiteX7" fmla="*/ 1647098 w 1881463"/>
                      <a:gd name="connsiteY7" fmla="*/ 393674 h 539184"/>
                      <a:gd name="connsiteX8" fmla="*/ 925522 w 1881463"/>
                      <a:gd name="connsiteY8" fmla="*/ 532371 h 539184"/>
                      <a:gd name="connsiteX9" fmla="*/ 336904 w 1881463"/>
                      <a:gd name="connsiteY9" fmla="*/ 497533 h 539184"/>
                      <a:gd name="connsiteX10" fmla="*/ 48272 w 1881463"/>
                      <a:gd name="connsiteY10" fmla="*/ 392216 h 539184"/>
                      <a:gd name="connsiteX11" fmla="*/ 0 w 1881463"/>
                      <a:gd name="connsiteY11" fmla="*/ 190823 h 539184"/>
                      <a:gd name="connsiteX0" fmla="*/ 0 w 1881463"/>
                      <a:gd name="connsiteY0" fmla="*/ 190823 h 539184"/>
                      <a:gd name="connsiteX1" fmla="*/ 193914 w 1881463"/>
                      <a:gd name="connsiteY1" fmla="*/ 37444 h 539184"/>
                      <a:gd name="connsiteX2" fmla="*/ 829590 w 1881463"/>
                      <a:gd name="connsiteY2" fmla="*/ 109396 h 539184"/>
                      <a:gd name="connsiteX3" fmla="*/ 1195892 w 1881463"/>
                      <a:gd name="connsiteY3" fmla="*/ 119780 h 539184"/>
                      <a:gd name="connsiteX4" fmla="*/ 1539262 w 1881463"/>
                      <a:gd name="connsiteY4" fmla="*/ 30732 h 539184"/>
                      <a:gd name="connsiteX5" fmla="*/ 1795575 w 1881463"/>
                      <a:gd name="connsiteY5" fmla="*/ 40645 h 539184"/>
                      <a:gd name="connsiteX6" fmla="*/ 1881463 w 1881463"/>
                      <a:gd name="connsiteY6" fmla="*/ 263450 h 539184"/>
                      <a:gd name="connsiteX7" fmla="*/ 1647098 w 1881463"/>
                      <a:gd name="connsiteY7" fmla="*/ 393674 h 539184"/>
                      <a:gd name="connsiteX8" fmla="*/ 925522 w 1881463"/>
                      <a:gd name="connsiteY8" fmla="*/ 532371 h 539184"/>
                      <a:gd name="connsiteX9" fmla="*/ 336904 w 1881463"/>
                      <a:gd name="connsiteY9" fmla="*/ 497533 h 539184"/>
                      <a:gd name="connsiteX10" fmla="*/ 48272 w 1881463"/>
                      <a:gd name="connsiteY10" fmla="*/ 392216 h 539184"/>
                      <a:gd name="connsiteX11" fmla="*/ 0 w 1881463"/>
                      <a:gd name="connsiteY11" fmla="*/ 190823 h 539184"/>
                      <a:gd name="connsiteX0" fmla="*/ 0 w 1881463"/>
                      <a:gd name="connsiteY0" fmla="*/ 190823 h 539184"/>
                      <a:gd name="connsiteX1" fmla="*/ 193914 w 1881463"/>
                      <a:gd name="connsiteY1" fmla="*/ 37444 h 539184"/>
                      <a:gd name="connsiteX2" fmla="*/ 781344 w 1881463"/>
                      <a:gd name="connsiteY2" fmla="*/ 109056 h 539184"/>
                      <a:gd name="connsiteX3" fmla="*/ 1195892 w 1881463"/>
                      <a:gd name="connsiteY3" fmla="*/ 119780 h 539184"/>
                      <a:gd name="connsiteX4" fmla="*/ 1539262 w 1881463"/>
                      <a:gd name="connsiteY4" fmla="*/ 30732 h 539184"/>
                      <a:gd name="connsiteX5" fmla="*/ 1795575 w 1881463"/>
                      <a:gd name="connsiteY5" fmla="*/ 40645 h 539184"/>
                      <a:gd name="connsiteX6" fmla="*/ 1881463 w 1881463"/>
                      <a:gd name="connsiteY6" fmla="*/ 263450 h 539184"/>
                      <a:gd name="connsiteX7" fmla="*/ 1647098 w 1881463"/>
                      <a:gd name="connsiteY7" fmla="*/ 393674 h 539184"/>
                      <a:gd name="connsiteX8" fmla="*/ 925522 w 1881463"/>
                      <a:gd name="connsiteY8" fmla="*/ 532371 h 539184"/>
                      <a:gd name="connsiteX9" fmla="*/ 336904 w 1881463"/>
                      <a:gd name="connsiteY9" fmla="*/ 497533 h 539184"/>
                      <a:gd name="connsiteX10" fmla="*/ 48272 w 1881463"/>
                      <a:gd name="connsiteY10" fmla="*/ 392216 h 539184"/>
                      <a:gd name="connsiteX11" fmla="*/ 0 w 1881463"/>
                      <a:gd name="connsiteY11" fmla="*/ 190823 h 539184"/>
                      <a:gd name="connsiteX0" fmla="*/ 0 w 1881463"/>
                      <a:gd name="connsiteY0" fmla="*/ 190823 h 539184"/>
                      <a:gd name="connsiteX1" fmla="*/ 193914 w 1881463"/>
                      <a:gd name="connsiteY1" fmla="*/ 37444 h 539184"/>
                      <a:gd name="connsiteX2" fmla="*/ 781344 w 1881463"/>
                      <a:gd name="connsiteY2" fmla="*/ 109056 h 539184"/>
                      <a:gd name="connsiteX3" fmla="*/ 1175913 w 1881463"/>
                      <a:gd name="connsiteY3" fmla="*/ 120902 h 539184"/>
                      <a:gd name="connsiteX4" fmla="*/ 1539262 w 1881463"/>
                      <a:gd name="connsiteY4" fmla="*/ 30732 h 539184"/>
                      <a:gd name="connsiteX5" fmla="*/ 1795575 w 1881463"/>
                      <a:gd name="connsiteY5" fmla="*/ 40645 h 539184"/>
                      <a:gd name="connsiteX6" fmla="*/ 1881463 w 1881463"/>
                      <a:gd name="connsiteY6" fmla="*/ 263450 h 539184"/>
                      <a:gd name="connsiteX7" fmla="*/ 1647098 w 1881463"/>
                      <a:gd name="connsiteY7" fmla="*/ 393674 h 539184"/>
                      <a:gd name="connsiteX8" fmla="*/ 925522 w 1881463"/>
                      <a:gd name="connsiteY8" fmla="*/ 532371 h 539184"/>
                      <a:gd name="connsiteX9" fmla="*/ 336904 w 1881463"/>
                      <a:gd name="connsiteY9" fmla="*/ 497533 h 539184"/>
                      <a:gd name="connsiteX10" fmla="*/ 48272 w 1881463"/>
                      <a:gd name="connsiteY10" fmla="*/ 392216 h 539184"/>
                      <a:gd name="connsiteX11" fmla="*/ 0 w 1881463"/>
                      <a:gd name="connsiteY11" fmla="*/ 190823 h 539184"/>
                      <a:gd name="connsiteX0" fmla="*/ 0 w 1881463"/>
                      <a:gd name="connsiteY0" fmla="*/ 190823 h 539184"/>
                      <a:gd name="connsiteX1" fmla="*/ 193914 w 1881463"/>
                      <a:gd name="connsiteY1" fmla="*/ 37444 h 539184"/>
                      <a:gd name="connsiteX2" fmla="*/ 781344 w 1881463"/>
                      <a:gd name="connsiteY2" fmla="*/ 109056 h 539184"/>
                      <a:gd name="connsiteX3" fmla="*/ 1175913 w 1881463"/>
                      <a:gd name="connsiteY3" fmla="*/ 120902 h 539184"/>
                      <a:gd name="connsiteX4" fmla="*/ 1539262 w 1881463"/>
                      <a:gd name="connsiteY4" fmla="*/ 30732 h 539184"/>
                      <a:gd name="connsiteX5" fmla="*/ 1795575 w 1881463"/>
                      <a:gd name="connsiteY5" fmla="*/ 40645 h 539184"/>
                      <a:gd name="connsiteX6" fmla="*/ 1881463 w 1881463"/>
                      <a:gd name="connsiteY6" fmla="*/ 263450 h 539184"/>
                      <a:gd name="connsiteX7" fmla="*/ 1647098 w 1881463"/>
                      <a:gd name="connsiteY7" fmla="*/ 393674 h 539184"/>
                      <a:gd name="connsiteX8" fmla="*/ 925522 w 1881463"/>
                      <a:gd name="connsiteY8" fmla="*/ 532371 h 539184"/>
                      <a:gd name="connsiteX9" fmla="*/ 336904 w 1881463"/>
                      <a:gd name="connsiteY9" fmla="*/ 497533 h 539184"/>
                      <a:gd name="connsiteX10" fmla="*/ 48272 w 1881463"/>
                      <a:gd name="connsiteY10" fmla="*/ 392216 h 539184"/>
                      <a:gd name="connsiteX11" fmla="*/ 0 w 1881463"/>
                      <a:gd name="connsiteY11" fmla="*/ 190823 h 539184"/>
                      <a:gd name="connsiteX0" fmla="*/ 0 w 1881463"/>
                      <a:gd name="connsiteY0" fmla="*/ 190823 h 539184"/>
                      <a:gd name="connsiteX1" fmla="*/ 193914 w 1881463"/>
                      <a:gd name="connsiteY1" fmla="*/ 37444 h 539184"/>
                      <a:gd name="connsiteX2" fmla="*/ 781344 w 1881463"/>
                      <a:gd name="connsiteY2" fmla="*/ 109056 h 539184"/>
                      <a:gd name="connsiteX3" fmla="*/ 1175913 w 1881463"/>
                      <a:gd name="connsiteY3" fmla="*/ 120902 h 539184"/>
                      <a:gd name="connsiteX4" fmla="*/ 1539262 w 1881463"/>
                      <a:gd name="connsiteY4" fmla="*/ 30732 h 539184"/>
                      <a:gd name="connsiteX5" fmla="*/ 1795575 w 1881463"/>
                      <a:gd name="connsiteY5" fmla="*/ 40645 h 539184"/>
                      <a:gd name="connsiteX6" fmla="*/ 1881463 w 1881463"/>
                      <a:gd name="connsiteY6" fmla="*/ 263450 h 539184"/>
                      <a:gd name="connsiteX7" fmla="*/ 1647098 w 1881463"/>
                      <a:gd name="connsiteY7" fmla="*/ 393674 h 539184"/>
                      <a:gd name="connsiteX8" fmla="*/ 925522 w 1881463"/>
                      <a:gd name="connsiteY8" fmla="*/ 532371 h 539184"/>
                      <a:gd name="connsiteX9" fmla="*/ 336904 w 1881463"/>
                      <a:gd name="connsiteY9" fmla="*/ 497533 h 539184"/>
                      <a:gd name="connsiteX10" fmla="*/ 48272 w 1881463"/>
                      <a:gd name="connsiteY10" fmla="*/ 392216 h 539184"/>
                      <a:gd name="connsiteX11" fmla="*/ 0 w 1881463"/>
                      <a:gd name="connsiteY11" fmla="*/ 190823 h 539184"/>
                      <a:gd name="connsiteX0" fmla="*/ 0 w 1881463"/>
                      <a:gd name="connsiteY0" fmla="*/ 190823 h 535017"/>
                      <a:gd name="connsiteX1" fmla="*/ 193914 w 1881463"/>
                      <a:gd name="connsiteY1" fmla="*/ 37444 h 535017"/>
                      <a:gd name="connsiteX2" fmla="*/ 781344 w 1881463"/>
                      <a:gd name="connsiteY2" fmla="*/ 109056 h 535017"/>
                      <a:gd name="connsiteX3" fmla="*/ 1175913 w 1881463"/>
                      <a:gd name="connsiteY3" fmla="*/ 120902 h 535017"/>
                      <a:gd name="connsiteX4" fmla="*/ 1539262 w 1881463"/>
                      <a:gd name="connsiteY4" fmla="*/ 30732 h 535017"/>
                      <a:gd name="connsiteX5" fmla="*/ 1795575 w 1881463"/>
                      <a:gd name="connsiteY5" fmla="*/ 40645 h 535017"/>
                      <a:gd name="connsiteX6" fmla="*/ 1881463 w 1881463"/>
                      <a:gd name="connsiteY6" fmla="*/ 263450 h 535017"/>
                      <a:gd name="connsiteX7" fmla="*/ 1647098 w 1881463"/>
                      <a:gd name="connsiteY7" fmla="*/ 393674 h 535017"/>
                      <a:gd name="connsiteX8" fmla="*/ 925522 w 1881463"/>
                      <a:gd name="connsiteY8" fmla="*/ 532371 h 535017"/>
                      <a:gd name="connsiteX9" fmla="*/ 350521 w 1881463"/>
                      <a:gd name="connsiteY9" fmla="*/ 472374 h 535017"/>
                      <a:gd name="connsiteX10" fmla="*/ 48272 w 1881463"/>
                      <a:gd name="connsiteY10" fmla="*/ 392216 h 535017"/>
                      <a:gd name="connsiteX11" fmla="*/ 0 w 1881463"/>
                      <a:gd name="connsiteY11" fmla="*/ 190823 h 535017"/>
                      <a:gd name="connsiteX0" fmla="*/ 0 w 1881463"/>
                      <a:gd name="connsiteY0" fmla="*/ 190823 h 535017"/>
                      <a:gd name="connsiteX1" fmla="*/ 193914 w 1881463"/>
                      <a:gd name="connsiteY1" fmla="*/ 37444 h 535017"/>
                      <a:gd name="connsiteX2" fmla="*/ 781344 w 1881463"/>
                      <a:gd name="connsiteY2" fmla="*/ 109056 h 535017"/>
                      <a:gd name="connsiteX3" fmla="*/ 1175913 w 1881463"/>
                      <a:gd name="connsiteY3" fmla="*/ 120902 h 535017"/>
                      <a:gd name="connsiteX4" fmla="*/ 1539262 w 1881463"/>
                      <a:gd name="connsiteY4" fmla="*/ 30732 h 535017"/>
                      <a:gd name="connsiteX5" fmla="*/ 1795575 w 1881463"/>
                      <a:gd name="connsiteY5" fmla="*/ 40645 h 535017"/>
                      <a:gd name="connsiteX6" fmla="*/ 1881463 w 1881463"/>
                      <a:gd name="connsiteY6" fmla="*/ 263450 h 535017"/>
                      <a:gd name="connsiteX7" fmla="*/ 1647098 w 1881463"/>
                      <a:gd name="connsiteY7" fmla="*/ 393674 h 535017"/>
                      <a:gd name="connsiteX8" fmla="*/ 925522 w 1881463"/>
                      <a:gd name="connsiteY8" fmla="*/ 532371 h 535017"/>
                      <a:gd name="connsiteX9" fmla="*/ 350521 w 1881463"/>
                      <a:gd name="connsiteY9" fmla="*/ 472374 h 535017"/>
                      <a:gd name="connsiteX10" fmla="*/ 55081 w 1881463"/>
                      <a:gd name="connsiteY10" fmla="*/ 379636 h 535017"/>
                      <a:gd name="connsiteX11" fmla="*/ 0 w 1881463"/>
                      <a:gd name="connsiteY11" fmla="*/ 190823 h 535017"/>
                      <a:gd name="connsiteX0" fmla="*/ 0 w 1852749"/>
                      <a:gd name="connsiteY0" fmla="*/ 155668 h 535017"/>
                      <a:gd name="connsiteX1" fmla="*/ 165200 w 1852749"/>
                      <a:gd name="connsiteY1" fmla="*/ 37444 h 535017"/>
                      <a:gd name="connsiteX2" fmla="*/ 752630 w 1852749"/>
                      <a:gd name="connsiteY2" fmla="*/ 109056 h 535017"/>
                      <a:gd name="connsiteX3" fmla="*/ 1147199 w 1852749"/>
                      <a:gd name="connsiteY3" fmla="*/ 120902 h 535017"/>
                      <a:gd name="connsiteX4" fmla="*/ 1510548 w 1852749"/>
                      <a:gd name="connsiteY4" fmla="*/ 30732 h 535017"/>
                      <a:gd name="connsiteX5" fmla="*/ 1766861 w 1852749"/>
                      <a:gd name="connsiteY5" fmla="*/ 40645 h 535017"/>
                      <a:gd name="connsiteX6" fmla="*/ 1852749 w 1852749"/>
                      <a:gd name="connsiteY6" fmla="*/ 263450 h 535017"/>
                      <a:gd name="connsiteX7" fmla="*/ 1618384 w 1852749"/>
                      <a:gd name="connsiteY7" fmla="*/ 393674 h 535017"/>
                      <a:gd name="connsiteX8" fmla="*/ 896808 w 1852749"/>
                      <a:gd name="connsiteY8" fmla="*/ 532371 h 535017"/>
                      <a:gd name="connsiteX9" fmla="*/ 321807 w 1852749"/>
                      <a:gd name="connsiteY9" fmla="*/ 472374 h 535017"/>
                      <a:gd name="connsiteX10" fmla="*/ 26367 w 1852749"/>
                      <a:gd name="connsiteY10" fmla="*/ 379636 h 535017"/>
                      <a:gd name="connsiteX11" fmla="*/ 0 w 1852749"/>
                      <a:gd name="connsiteY11" fmla="*/ 155668 h 535017"/>
                      <a:gd name="connsiteX0" fmla="*/ 0 w 1852749"/>
                      <a:gd name="connsiteY0" fmla="*/ 155668 h 535017"/>
                      <a:gd name="connsiteX1" fmla="*/ 165200 w 1852749"/>
                      <a:gd name="connsiteY1" fmla="*/ 37444 h 535017"/>
                      <a:gd name="connsiteX2" fmla="*/ 752630 w 1852749"/>
                      <a:gd name="connsiteY2" fmla="*/ 109056 h 535017"/>
                      <a:gd name="connsiteX3" fmla="*/ 1147199 w 1852749"/>
                      <a:gd name="connsiteY3" fmla="*/ 120902 h 535017"/>
                      <a:gd name="connsiteX4" fmla="*/ 1510548 w 1852749"/>
                      <a:gd name="connsiteY4" fmla="*/ 30732 h 535017"/>
                      <a:gd name="connsiteX5" fmla="*/ 1766861 w 1852749"/>
                      <a:gd name="connsiteY5" fmla="*/ 40645 h 535017"/>
                      <a:gd name="connsiteX6" fmla="*/ 1852749 w 1852749"/>
                      <a:gd name="connsiteY6" fmla="*/ 263450 h 535017"/>
                      <a:gd name="connsiteX7" fmla="*/ 1618384 w 1852749"/>
                      <a:gd name="connsiteY7" fmla="*/ 393674 h 535017"/>
                      <a:gd name="connsiteX8" fmla="*/ 896808 w 1852749"/>
                      <a:gd name="connsiteY8" fmla="*/ 532371 h 535017"/>
                      <a:gd name="connsiteX9" fmla="*/ 321807 w 1852749"/>
                      <a:gd name="connsiteY9" fmla="*/ 472374 h 535017"/>
                      <a:gd name="connsiteX10" fmla="*/ 51676 w 1852749"/>
                      <a:gd name="connsiteY10" fmla="*/ 350771 h 535017"/>
                      <a:gd name="connsiteX11" fmla="*/ 0 w 1852749"/>
                      <a:gd name="connsiteY11" fmla="*/ 155668 h 535017"/>
                      <a:gd name="connsiteX0" fmla="*/ 0 w 1852749"/>
                      <a:gd name="connsiteY0" fmla="*/ 155668 h 535506"/>
                      <a:gd name="connsiteX1" fmla="*/ 165200 w 1852749"/>
                      <a:gd name="connsiteY1" fmla="*/ 37444 h 535506"/>
                      <a:gd name="connsiteX2" fmla="*/ 752630 w 1852749"/>
                      <a:gd name="connsiteY2" fmla="*/ 109056 h 535506"/>
                      <a:gd name="connsiteX3" fmla="*/ 1147199 w 1852749"/>
                      <a:gd name="connsiteY3" fmla="*/ 120902 h 535506"/>
                      <a:gd name="connsiteX4" fmla="*/ 1510548 w 1852749"/>
                      <a:gd name="connsiteY4" fmla="*/ 30732 h 535506"/>
                      <a:gd name="connsiteX5" fmla="*/ 1766861 w 1852749"/>
                      <a:gd name="connsiteY5" fmla="*/ 40645 h 535506"/>
                      <a:gd name="connsiteX6" fmla="*/ 1852749 w 1852749"/>
                      <a:gd name="connsiteY6" fmla="*/ 263450 h 535506"/>
                      <a:gd name="connsiteX7" fmla="*/ 1618384 w 1852749"/>
                      <a:gd name="connsiteY7" fmla="*/ 393674 h 535506"/>
                      <a:gd name="connsiteX8" fmla="*/ 896808 w 1852749"/>
                      <a:gd name="connsiteY8" fmla="*/ 532371 h 535506"/>
                      <a:gd name="connsiteX9" fmla="*/ 406607 w 1852749"/>
                      <a:gd name="connsiteY9" fmla="*/ 476760 h 535506"/>
                      <a:gd name="connsiteX10" fmla="*/ 51676 w 1852749"/>
                      <a:gd name="connsiteY10" fmla="*/ 350771 h 535506"/>
                      <a:gd name="connsiteX11" fmla="*/ 0 w 1852749"/>
                      <a:gd name="connsiteY11" fmla="*/ 155668 h 535506"/>
                      <a:gd name="connsiteX0" fmla="*/ 0 w 1852749"/>
                      <a:gd name="connsiteY0" fmla="*/ 155668 h 512214"/>
                      <a:gd name="connsiteX1" fmla="*/ 165200 w 1852749"/>
                      <a:gd name="connsiteY1" fmla="*/ 37444 h 512214"/>
                      <a:gd name="connsiteX2" fmla="*/ 752630 w 1852749"/>
                      <a:gd name="connsiteY2" fmla="*/ 109056 h 512214"/>
                      <a:gd name="connsiteX3" fmla="*/ 1147199 w 1852749"/>
                      <a:gd name="connsiteY3" fmla="*/ 120902 h 512214"/>
                      <a:gd name="connsiteX4" fmla="*/ 1510548 w 1852749"/>
                      <a:gd name="connsiteY4" fmla="*/ 30732 h 512214"/>
                      <a:gd name="connsiteX5" fmla="*/ 1766861 w 1852749"/>
                      <a:gd name="connsiteY5" fmla="*/ 40645 h 512214"/>
                      <a:gd name="connsiteX6" fmla="*/ 1852749 w 1852749"/>
                      <a:gd name="connsiteY6" fmla="*/ 263450 h 512214"/>
                      <a:gd name="connsiteX7" fmla="*/ 1618384 w 1852749"/>
                      <a:gd name="connsiteY7" fmla="*/ 393674 h 512214"/>
                      <a:gd name="connsiteX8" fmla="*/ 882160 w 1852749"/>
                      <a:gd name="connsiteY8" fmla="*/ 505749 h 512214"/>
                      <a:gd name="connsiteX9" fmla="*/ 406607 w 1852749"/>
                      <a:gd name="connsiteY9" fmla="*/ 476760 h 512214"/>
                      <a:gd name="connsiteX10" fmla="*/ 51676 w 1852749"/>
                      <a:gd name="connsiteY10" fmla="*/ 350771 h 512214"/>
                      <a:gd name="connsiteX11" fmla="*/ 0 w 1852749"/>
                      <a:gd name="connsiteY11" fmla="*/ 155668 h 512214"/>
                      <a:gd name="connsiteX0" fmla="*/ 0 w 1852749"/>
                      <a:gd name="connsiteY0" fmla="*/ 155668 h 512214"/>
                      <a:gd name="connsiteX1" fmla="*/ 165200 w 1852749"/>
                      <a:gd name="connsiteY1" fmla="*/ 37444 h 512214"/>
                      <a:gd name="connsiteX2" fmla="*/ 752630 w 1852749"/>
                      <a:gd name="connsiteY2" fmla="*/ 109056 h 512214"/>
                      <a:gd name="connsiteX3" fmla="*/ 1147199 w 1852749"/>
                      <a:gd name="connsiteY3" fmla="*/ 120902 h 512214"/>
                      <a:gd name="connsiteX4" fmla="*/ 1510548 w 1852749"/>
                      <a:gd name="connsiteY4" fmla="*/ 30732 h 512214"/>
                      <a:gd name="connsiteX5" fmla="*/ 1766861 w 1852749"/>
                      <a:gd name="connsiteY5" fmla="*/ 40645 h 512214"/>
                      <a:gd name="connsiteX6" fmla="*/ 1852749 w 1852749"/>
                      <a:gd name="connsiteY6" fmla="*/ 263450 h 512214"/>
                      <a:gd name="connsiteX7" fmla="*/ 1618384 w 1852749"/>
                      <a:gd name="connsiteY7" fmla="*/ 393674 h 512214"/>
                      <a:gd name="connsiteX8" fmla="*/ 882160 w 1852749"/>
                      <a:gd name="connsiteY8" fmla="*/ 505749 h 512214"/>
                      <a:gd name="connsiteX9" fmla="*/ 406607 w 1852749"/>
                      <a:gd name="connsiteY9" fmla="*/ 476760 h 512214"/>
                      <a:gd name="connsiteX10" fmla="*/ 51676 w 1852749"/>
                      <a:gd name="connsiteY10" fmla="*/ 350771 h 512214"/>
                      <a:gd name="connsiteX11" fmla="*/ 0 w 1852749"/>
                      <a:gd name="connsiteY11" fmla="*/ 155668 h 512214"/>
                      <a:gd name="connsiteX0" fmla="*/ 0 w 1852749"/>
                      <a:gd name="connsiteY0" fmla="*/ 155668 h 505749"/>
                      <a:gd name="connsiteX1" fmla="*/ 165200 w 1852749"/>
                      <a:gd name="connsiteY1" fmla="*/ 37444 h 505749"/>
                      <a:gd name="connsiteX2" fmla="*/ 752630 w 1852749"/>
                      <a:gd name="connsiteY2" fmla="*/ 109056 h 505749"/>
                      <a:gd name="connsiteX3" fmla="*/ 1147199 w 1852749"/>
                      <a:gd name="connsiteY3" fmla="*/ 120902 h 505749"/>
                      <a:gd name="connsiteX4" fmla="*/ 1510548 w 1852749"/>
                      <a:gd name="connsiteY4" fmla="*/ 30732 h 505749"/>
                      <a:gd name="connsiteX5" fmla="*/ 1766861 w 1852749"/>
                      <a:gd name="connsiteY5" fmla="*/ 40645 h 505749"/>
                      <a:gd name="connsiteX6" fmla="*/ 1852749 w 1852749"/>
                      <a:gd name="connsiteY6" fmla="*/ 263450 h 505749"/>
                      <a:gd name="connsiteX7" fmla="*/ 1618384 w 1852749"/>
                      <a:gd name="connsiteY7" fmla="*/ 393674 h 505749"/>
                      <a:gd name="connsiteX8" fmla="*/ 882160 w 1852749"/>
                      <a:gd name="connsiteY8" fmla="*/ 505749 h 505749"/>
                      <a:gd name="connsiteX9" fmla="*/ 406607 w 1852749"/>
                      <a:gd name="connsiteY9" fmla="*/ 476760 h 505749"/>
                      <a:gd name="connsiteX10" fmla="*/ 51676 w 1852749"/>
                      <a:gd name="connsiteY10" fmla="*/ 350771 h 505749"/>
                      <a:gd name="connsiteX11" fmla="*/ 0 w 1852749"/>
                      <a:gd name="connsiteY11" fmla="*/ 155668 h 505749"/>
                      <a:gd name="connsiteX0" fmla="*/ 0 w 1852749"/>
                      <a:gd name="connsiteY0" fmla="*/ 155668 h 505749"/>
                      <a:gd name="connsiteX1" fmla="*/ 165200 w 1852749"/>
                      <a:gd name="connsiteY1" fmla="*/ 37444 h 505749"/>
                      <a:gd name="connsiteX2" fmla="*/ 752630 w 1852749"/>
                      <a:gd name="connsiteY2" fmla="*/ 109056 h 505749"/>
                      <a:gd name="connsiteX3" fmla="*/ 1147199 w 1852749"/>
                      <a:gd name="connsiteY3" fmla="*/ 120902 h 505749"/>
                      <a:gd name="connsiteX4" fmla="*/ 1510548 w 1852749"/>
                      <a:gd name="connsiteY4" fmla="*/ 30732 h 505749"/>
                      <a:gd name="connsiteX5" fmla="*/ 1766861 w 1852749"/>
                      <a:gd name="connsiteY5" fmla="*/ 40645 h 505749"/>
                      <a:gd name="connsiteX6" fmla="*/ 1852749 w 1852749"/>
                      <a:gd name="connsiteY6" fmla="*/ 263450 h 505749"/>
                      <a:gd name="connsiteX7" fmla="*/ 1618384 w 1852749"/>
                      <a:gd name="connsiteY7" fmla="*/ 393674 h 505749"/>
                      <a:gd name="connsiteX8" fmla="*/ 882160 w 1852749"/>
                      <a:gd name="connsiteY8" fmla="*/ 505749 h 505749"/>
                      <a:gd name="connsiteX9" fmla="*/ 406607 w 1852749"/>
                      <a:gd name="connsiteY9" fmla="*/ 476760 h 505749"/>
                      <a:gd name="connsiteX10" fmla="*/ 51676 w 1852749"/>
                      <a:gd name="connsiteY10" fmla="*/ 350771 h 505749"/>
                      <a:gd name="connsiteX11" fmla="*/ 0 w 1852749"/>
                      <a:gd name="connsiteY11" fmla="*/ 155668 h 50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52749" h="505749">
                        <a:moveTo>
                          <a:pt x="0" y="155668"/>
                        </a:moveTo>
                        <a:cubicBezTo>
                          <a:pt x="27565" y="90101"/>
                          <a:pt x="39762" y="45213"/>
                          <a:pt x="165200" y="37444"/>
                        </a:cubicBezTo>
                        <a:cubicBezTo>
                          <a:pt x="290638" y="29675"/>
                          <a:pt x="588964" y="95146"/>
                          <a:pt x="752630" y="109056"/>
                        </a:cubicBezTo>
                        <a:cubicBezTo>
                          <a:pt x="916296" y="122966"/>
                          <a:pt x="988347" y="135813"/>
                          <a:pt x="1147199" y="120902"/>
                        </a:cubicBezTo>
                        <a:cubicBezTo>
                          <a:pt x="1288295" y="89723"/>
                          <a:pt x="1389432" y="60789"/>
                          <a:pt x="1510548" y="30732"/>
                        </a:cubicBezTo>
                        <a:cubicBezTo>
                          <a:pt x="1597412" y="16701"/>
                          <a:pt x="1667174" y="-36009"/>
                          <a:pt x="1766861" y="40645"/>
                        </a:cubicBezTo>
                        <a:cubicBezTo>
                          <a:pt x="1805335" y="110107"/>
                          <a:pt x="1837236" y="170454"/>
                          <a:pt x="1852749" y="263450"/>
                        </a:cubicBezTo>
                        <a:cubicBezTo>
                          <a:pt x="1825173" y="370093"/>
                          <a:pt x="1699613" y="368578"/>
                          <a:pt x="1618384" y="393674"/>
                        </a:cubicBezTo>
                        <a:cubicBezTo>
                          <a:pt x="1374956" y="483754"/>
                          <a:pt x="1084123" y="491901"/>
                          <a:pt x="882160" y="505749"/>
                        </a:cubicBezTo>
                        <a:lnTo>
                          <a:pt x="406607" y="476760"/>
                        </a:lnTo>
                        <a:cubicBezTo>
                          <a:pt x="268193" y="450930"/>
                          <a:pt x="93885" y="424512"/>
                          <a:pt x="51676" y="350771"/>
                        </a:cubicBezTo>
                        <a:cubicBezTo>
                          <a:pt x="9467" y="277030"/>
                          <a:pt x="16339" y="272328"/>
                          <a:pt x="0" y="155668"/>
                        </a:cubicBezTo>
                        <a:close/>
                      </a:path>
                    </a:pathLst>
                  </a:custGeom>
                  <a:solidFill>
                    <a:schemeClr val="accent6">
                      <a:alpha val="5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5729">
                      <a:defRPr/>
                    </a:pPr>
                    <a:endParaRPr kumimoji="1" lang="en-US" altLang="ja-JP" sz="446" b="1"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130" name="角丸四角形 6">
                    <a:extLst>
                      <a:ext uri="{FF2B5EF4-FFF2-40B4-BE49-F238E27FC236}">
                        <a16:creationId xmlns:a16="http://schemas.microsoft.com/office/drawing/2014/main" id="{267D48EE-6D7F-4ED3-B11D-DC715A148586}"/>
                      </a:ext>
                    </a:extLst>
                  </p:cNvPr>
                  <p:cNvSpPr/>
                  <p:nvPr/>
                </p:nvSpPr>
                <p:spPr>
                  <a:xfrm rot="19320426">
                    <a:off x="11366448" y="7380695"/>
                    <a:ext cx="1054647" cy="942847"/>
                  </a:xfrm>
                  <a:custGeom>
                    <a:avLst/>
                    <a:gdLst>
                      <a:gd name="connsiteX0" fmla="*/ 0 w 1075808"/>
                      <a:gd name="connsiteY0" fmla="*/ 237748 h 1049198"/>
                      <a:gd name="connsiteX1" fmla="*/ 237748 w 1075808"/>
                      <a:gd name="connsiteY1" fmla="*/ 0 h 1049198"/>
                      <a:gd name="connsiteX2" fmla="*/ 838060 w 1075808"/>
                      <a:gd name="connsiteY2" fmla="*/ 0 h 1049198"/>
                      <a:gd name="connsiteX3" fmla="*/ 1075808 w 1075808"/>
                      <a:gd name="connsiteY3" fmla="*/ 237748 h 1049198"/>
                      <a:gd name="connsiteX4" fmla="*/ 1075808 w 1075808"/>
                      <a:gd name="connsiteY4" fmla="*/ 811450 h 1049198"/>
                      <a:gd name="connsiteX5" fmla="*/ 838060 w 1075808"/>
                      <a:gd name="connsiteY5" fmla="*/ 1049198 h 1049198"/>
                      <a:gd name="connsiteX6" fmla="*/ 237748 w 1075808"/>
                      <a:gd name="connsiteY6" fmla="*/ 1049198 h 1049198"/>
                      <a:gd name="connsiteX7" fmla="*/ 0 w 1075808"/>
                      <a:gd name="connsiteY7" fmla="*/ 811450 h 1049198"/>
                      <a:gd name="connsiteX8" fmla="*/ 0 w 1075808"/>
                      <a:gd name="connsiteY8" fmla="*/ 237748 h 1049198"/>
                      <a:gd name="connsiteX0" fmla="*/ 0 w 1075808"/>
                      <a:gd name="connsiteY0" fmla="*/ 237748 h 1049198"/>
                      <a:gd name="connsiteX1" fmla="*/ 237748 w 1075808"/>
                      <a:gd name="connsiteY1" fmla="*/ 0 h 1049198"/>
                      <a:gd name="connsiteX2" fmla="*/ 664955 w 1075808"/>
                      <a:gd name="connsiteY2" fmla="*/ 4990 h 1049198"/>
                      <a:gd name="connsiteX3" fmla="*/ 1075808 w 1075808"/>
                      <a:gd name="connsiteY3" fmla="*/ 237748 h 1049198"/>
                      <a:gd name="connsiteX4" fmla="*/ 1075808 w 1075808"/>
                      <a:gd name="connsiteY4" fmla="*/ 811450 h 1049198"/>
                      <a:gd name="connsiteX5" fmla="*/ 838060 w 1075808"/>
                      <a:gd name="connsiteY5" fmla="*/ 1049198 h 1049198"/>
                      <a:gd name="connsiteX6" fmla="*/ 237748 w 1075808"/>
                      <a:gd name="connsiteY6" fmla="*/ 1049198 h 1049198"/>
                      <a:gd name="connsiteX7" fmla="*/ 0 w 1075808"/>
                      <a:gd name="connsiteY7" fmla="*/ 811450 h 1049198"/>
                      <a:gd name="connsiteX8" fmla="*/ 0 w 1075808"/>
                      <a:gd name="connsiteY8" fmla="*/ 237748 h 1049198"/>
                      <a:gd name="connsiteX0" fmla="*/ 0 w 1075808"/>
                      <a:gd name="connsiteY0" fmla="*/ 237748 h 1049198"/>
                      <a:gd name="connsiteX1" fmla="*/ 237748 w 1075808"/>
                      <a:gd name="connsiteY1" fmla="*/ 0 h 1049198"/>
                      <a:gd name="connsiteX2" fmla="*/ 664955 w 1075808"/>
                      <a:gd name="connsiteY2" fmla="*/ 4990 h 1049198"/>
                      <a:gd name="connsiteX3" fmla="*/ 901388 w 1075808"/>
                      <a:gd name="connsiteY3" fmla="*/ 232042 h 1049198"/>
                      <a:gd name="connsiteX4" fmla="*/ 1075808 w 1075808"/>
                      <a:gd name="connsiteY4" fmla="*/ 811450 h 1049198"/>
                      <a:gd name="connsiteX5" fmla="*/ 838060 w 1075808"/>
                      <a:gd name="connsiteY5" fmla="*/ 1049198 h 1049198"/>
                      <a:gd name="connsiteX6" fmla="*/ 237748 w 1075808"/>
                      <a:gd name="connsiteY6" fmla="*/ 1049198 h 1049198"/>
                      <a:gd name="connsiteX7" fmla="*/ 0 w 1075808"/>
                      <a:gd name="connsiteY7" fmla="*/ 811450 h 1049198"/>
                      <a:gd name="connsiteX8" fmla="*/ 0 w 1075808"/>
                      <a:gd name="connsiteY8" fmla="*/ 237748 h 1049198"/>
                      <a:gd name="connsiteX0" fmla="*/ 0 w 1075808"/>
                      <a:gd name="connsiteY0" fmla="*/ 232758 h 1044208"/>
                      <a:gd name="connsiteX1" fmla="*/ 197967 w 1075808"/>
                      <a:gd name="connsiteY1" fmla="*/ 2614 h 1044208"/>
                      <a:gd name="connsiteX2" fmla="*/ 664955 w 1075808"/>
                      <a:gd name="connsiteY2" fmla="*/ 0 h 1044208"/>
                      <a:gd name="connsiteX3" fmla="*/ 901388 w 1075808"/>
                      <a:gd name="connsiteY3" fmla="*/ 227052 h 1044208"/>
                      <a:gd name="connsiteX4" fmla="*/ 1075808 w 1075808"/>
                      <a:gd name="connsiteY4" fmla="*/ 806460 h 1044208"/>
                      <a:gd name="connsiteX5" fmla="*/ 838060 w 1075808"/>
                      <a:gd name="connsiteY5" fmla="*/ 1044208 h 1044208"/>
                      <a:gd name="connsiteX6" fmla="*/ 237748 w 1075808"/>
                      <a:gd name="connsiteY6" fmla="*/ 1044208 h 1044208"/>
                      <a:gd name="connsiteX7" fmla="*/ 0 w 1075808"/>
                      <a:gd name="connsiteY7" fmla="*/ 806460 h 1044208"/>
                      <a:gd name="connsiteX8" fmla="*/ 0 w 1075808"/>
                      <a:gd name="connsiteY8" fmla="*/ 232758 h 1044208"/>
                      <a:gd name="connsiteX0" fmla="*/ 0 w 1075808"/>
                      <a:gd name="connsiteY0" fmla="*/ 232758 h 1044208"/>
                      <a:gd name="connsiteX1" fmla="*/ 197967 w 1075808"/>
                      <a:gd name="connsiteY1" fmla="*/ 2614 h 1044208"/>
                      <a:gd name="connsiteX2" fmla="*/ 664955 w 1075808"/>
                      <a:gd name="connsiteY2" fmla="*/ 0 h 1044208"/>
                      <a:gd name="connsiteX3" fmla="*/ 901388 w 1075808"/>
                      <a:gd name="connsiteY3" fmla="*/ 227052 h 1044208"/>
                      <a:gd name="connsiteX4" fmla="*/ 1075808 w 1075808"/>
                      <a:gd name="connsiteY4" fmla="*/ 806460 h 1044208"/>
                      <a:gd name="connsiteX5" fmla="*/ 838060 w 1075808"/>
                      <a:gd name="connsiteY5" fmla="*/ 1044208 h 1044208"/>
                      <a:gd name="connsiteX6" fmla="*/ 237748 w 1075808"/>
                      <a:gd name="connsiteY6" fmla="*/ 1044208 h 1044208"/>
                      <a:gd name="connsiteX7" fmla="*/ 0 w 1075808"/>
                      <a:gd name="connsiteY7" fmla="*/ 806460 h 1044208"/>
                      <a:gd name="connsiteX8" fmla="*/ 0 w 1075808"/>
                      <a:gd name="connsiteY8" fmla="*/ 232758 h 1044208"/>
                      <a:gd name="connsiteX0" fmla="*/ 0 w 1075808"/>
                      <a:gd name="connsiteY0" fmla="*/ 232758 h 1044208"/>
                      <a:gd name="connsiteX1" fmla="*/ 197967 w 1075808"/>
                      <a:gd name="connsiteY1" fmla="*/ 2614 h 1044208"/>
                      <a:gd name="connsiteX2" fmla="*/ 664955 w 1075808"/>
                      <a:gd name="connsiteY2" fmla="*/ 0 h 1044208"/>
                      <a:gd name="connsiteX3" fmla="*/ 901388 w 1075808"/>
                      <a:gd name="connsiteY3" fmla="*/ 227052 h 1044208"/>
                      <a:gd name="connsiteX4" fmla="*/ 1075808 w 1075808"/>
                      <a:gd name="connsiteY4" fmla="*/ 806460 h 1044208"/>
                      <a:gd name="connsiteX5" fmla="*/ 838060 w 1075808"/>
                      <a:gd name="connsiteY5" fmla="*/ 1044208 h 1044208"/>
                      <a:gd name="connsiteX6" fmla="*/ 237748 w 1075808"/>
                      <a:gd name="connsiteY6" fmla="*/ 1044208 h 1044208"/>
                      <a:gd name="connsiteX7" fmla="*/ 0 w 1075808"/>
                      <a:gd name="connsiteY7" fmla="*/ 806460 h 1044208"/>
                      <a:gd name="connsiteX8" fmla="*/ 0 w 1075808"/>
                      <a:gd name="connsiteY8" fmla="*/ 232758 h 1044208"/>
                      <a:gd name="connsiteX0" fmla="*/ 0 w 1075808"/>
                      <a:gd name="connsiteY0" fmla="*/ 232758 h 1044208"/>
                      <a:gd name="connsiteX1" fmla="*/ 197967 w 1075808"/>
                      <a:gd name="connsiteY1" fmla="*/ 2614 h 1044208"/>
                      <a:gd name="connsiteX2" fmla="*/ 664955 w 1075808"/>
                      <a:gd name="connsiteY2" fmla="*/ 0 h 1044208"/>
                      <a:gd name="connsiteX3" fmla="*/ 901388 w 1075808"/>
                      <a:gd name="connsiteY3" fmla="*/ 227052 h 1044208"/>
                      <a:gd name="connsiteX4" fmla="*/ 1075808 w 1075808"/>
                      <a:gd name="connsiteY4" fmla="*/ 806460 h 1044208"/>
                      <a:gd name="connsiteX5" fmla="*/ 838060 w 1075808"/>
                      <a:gd name="connsiteY5" fmla="*/ 1044208 h 1044208"/>
                      <a:gd name="connsiteX6" fmla="*/ 237748 w 1075808"/>
                      <a:gd name="connsiteY6" fmla="*/ 1044208 h 1044208"/>
                      <a:gd name="connsiteX7" fmla="*/ 54510 w 1075808"/>
                      <a:gd name="connsiteY7" fmla="*/ 786188 h 1044208"/>
                      <a:gd name="connsiteX8" fmla="*/ 0 w 1075808"/>
                      <a:gd name="connsiteY8" fmla="*/ 232758 h 1044208"/>
                      <a:gd name="connsiteX0" fmla="*/ 0 w 1075808"/>
                      <a:gd name="connsiteY0" fmla="*/ 232758 h 1044208"/>
                      <a:gd name="connsiteX1" fmla="*/ 197967 w 1075808"/>
                      <a:gd name="connsiteY1" fmla="*/ 2614 h 1044208"/>
                      <a:gd name="connsiteX2" fmla="*/ 664955 w 1075808"/>
                      <a:gd name="connsiteY2" fmla="*/ 0 h 1044208"/>
                      <a:gd name="connsiteX3" fmla="*/ 901388 w 1075808"/>
                      <a:gd name="connsiteY3" fmla="*/ 227052 h 1044208"/>
                      <a:gd name="connsiteX4" fmla="*/ 1075808 w 1075808"/>
                      <a:gd name="connsiteY4" fmla="*/ 806460 h 1044208"/>
                      <a:gd name="connsiteX5" fmla="*/ 838060 w 1075808"/>
                      <a:gd name="connsiteY5" fmla="*/ 1044208 h 1044208"/>
                      <a:gd name="connsiteX6" fmla="*/ 237748 w 1075808"/>
                      <a:gd name="connsiteY6" fmla="*/ 1044208 h 1044208"/>
                      <a:gd name="connsiteX7" fmla="*/ 86597 w 1075808"/>
                      <a:gd name="connsiteY7" fmla="*/ 782244 h 1044208"/>
                      <a:gd name="connsiteX8" fmla="*/ 0 w 1075808"/>
                      <a:gd name="connsiteY8" fmla="*/ 232758 h 1044208"/>
                      <a:gd name="connsiteX0" fmla="*/ 0 w 1075808"/>
                      <a:gd name="connsiteY0" fmla="*/ 232758 h 1044208"/>
                      <a:gd name="connsiteX1" fmla="*/ 197967 w 1075808"/>
                      <a:gd name="connsiteY1" fmla="*/ 2614 h 1044208"/>
                      <a:gd name="connsiteX2" fmla="*/ 664955 w 1075808"/>
                      <a:gd name="connsiteY2" fmla="*/ 0 h 1044208"/>
                      <a:gd name="connsiteX3" fmla="*/ 901388 w 1075808"/>
                      <a:gd name="connsiteY3" fmla="*/ 227052 h 1044208"/>
                      <a:gd name="connsiteX4" fmla="*/ 1075808 w 1075808"/>
                      <a:gd name="connsiteY4" fmla="*/ 806460 h 1044208"/>
                      <a:gd name="connsiteX5" fmla="*/ 838060 w 1075808"/>
                      <a:gd name="connsiteY5" fmla="*/ 1044208 h 1044208"/>
                      <a:gd name="connsiteX6" fmla="*/ 237748 w 1075808"/>
                      <a:gd name="connsiteY6" fmla="*/ 1044208 h 1044208"/>
                      <a:gd name="connsiteX7" fmla="*/ 111649 w 1075808"/>
                      <a:gd name="connsiteY7" fmla="*/ 787308 h 1044208"/>
                      <a:gd name="connsiteX8" fmla="*/ 0 w 1075808"/>
                      <a:gd name="connsiteY8" fmla="*/ 232758 h 1044208"/>
                      <a:gd name="connsiteX0" fmla="*/ 0 w 1075808"/>
                      <a:gd name="connsiteY0" fmla="*/ 232758 h 1110071"/>
                      <a:gd name="connsiteX1" fmla="*/ 197967 w 1075808"/>
                      <a:gd name="connsiteY1" fmla="*/ 2614 h 1110071"/>
                      <a:gd name="connsiteX2" fmla="*/ 664955 w 1075808"/>
                      <a:gd name="connsiteY2" fmla="*/ 0 h 1110071"/>
                      <a:gd name="connsiteX3" fmla="*/ 901388 w 1075808"/>
                      <a:gd name="connsiteY3" fmla="*/ 227052 h 1110071"/>
                      <a:gd name="connsiteX4" fmla="*/ 1075808 w 1075808"/>
                      <a:gd name="connsiteY4" fmla="*/ 806460 h 1110071"/>
                      <a:gd name="connsiteX5" fmla="*/ 838060 w 1075808"/>
                      <a:gd name="connsiteY5" fmla="*/ 1044208 h 1110071"/>
                      <a:gd name="connsiteX6" fmla="*/ 253986 w 1075808"/>
                      <a:gd name="connsiteY6" fmla="*/ 1110071 h 1110071"/>
                      <a:gd name="connsiteX7" fmla="*/ 111649 w 1075808"/>
                      <a:gd name="connsiteY7" fmla="*/ 787308 h 1110071"/>
                      <a:gd name="connsiteX8" fmla="*/ 0 w 1075808"/>
                      <a:gd name="connsiteY8" fmla="*/ 232758 h 1110071"/>
                      <a:gd name="connsiteX0" fmla="*/ 0 w 1075808"/>
                      <a:gd name="connsiteY0" fmla="*/ 232758 h 1110071"/>
                      <a:gd name="connsiteX1" fmla="*/ 197967 w 1075808"/>
                      <a:gd name="connsiteY1" fmla="*/ 2614 h 1110071"/>
                      <a:gd name="connsiteX2" fmla="*/ 664955 w 1075808"/>
                      <a:gd name="connsiteY2" fmla="*/ 0 h 1110071"/>
                      <a:gd name="connsiteX3" fmla="*/ 901388 w 1075808"/>
                      <a:gd name="connsiteY3" fmla="*/ 227052 h 1110071"/>
                      <a:gd name="connsiteX4" fmla="*/ 1075808 w 1075808"/>
                      <a:gd name="connsiteY4" fmla="*/ 806460 h 1110071"/>
                      <a:gd name="connsiteX5" fmla="*/ 939670 w 1075808"/>
                      <a:gd name="connsiteY5" fmla="*/ 1031719 h 1110071"/>
                      <a:gd name="connsiteX6" fmla="*/ 253986 w 1075808"/>
                      <a:gd name="connsiteY6" fmla="*/ 1110071 h 1110071"/>
                      <a:gd name="connsiteX7" fmla="*/ 111649 w 1075808"/>
                      <a:gd name="connsiteY7" fmla="*/ 787308 h 1110071"/>
                      <a:gd name="connsiteX8" fmla="*/ 0 w 1075808"/>
                      <a:gd name="connsiteY8" fmla="*/ 232758 h 1110071"/>
                      <a:gd name="connsiteX0" fmla="*/ 0 w 1075808"/>
                      <a:gd name="connsiteY0" fmla="*/ 232758 h 1110071"/>
                      <a:gd name="connsiteX1" fmla="*/ 197967 w 1075808"/>
                      <a:gd name="connsiteY1" fmla="*/ 2614 h 1110071"/>
                      <a:gd name="connsiteX2" fmla="*/ 664955 w 1075808"/>
                      <a:gd name="connsiteY2" fmla="*/ 0 h 1110071"/>
                      <a:gd name="connsiteX3" fmla="*/ 901388 w 1075808"/>
                      <a:gd name="connsiteY3" fmla="*/ 227052 h 1110071"/>
                      <a:gd name="connsiteX4" fmla="*/ 1075808 w 1075808"/>
                      <a:gd name="connsiteY4" fmla="*/ 806460 h 1110071"/>
                      <a:gd name="connsiteX5" fmla="*/ 904580 w 1075808"/>
                      <a:gd name="connsiteY5" fmla="*/ 1033316 h 1110071"/>
                      <a:gd name="connsiteX6" fmla="*/ 253986 w 1075808"/>
                      <a:gd name="connsiteY6" fmla="*/ 1110071 h 1110071"/>
                      <a:gd name="connsiteX7" fmla="*/ 111649 w 1075808"/>
                      <a:gd name="connsiteY7" fmla="*/ 787308 h 1110071"/>
                      <a:gd name="connsiteX8" fmla="*/ 0 w 1075808"/>
                      <a:gd name="connsiteY8" fmla="*/ 232758 h 1110071"/>
                      <a:gd name="connsiteX0" fmla="*/ 0 w 1101995"/>
                      <a:gd name="connsiteY0" fmla="*/ 232758 h 1110071"/>
                      <a:gd name="connsiteX1" fmla="*/ 197967 w 1101995"/>
                      <a:gd name="connsiteY1" fmla="*/ 2614 h 1110071"/>
                      <a:gd name="connsiteX2" fmla="*/ 664955 w 1101995"/>
                      <a:gd name="connsiteY2" fmla="*/ 0 h 1110071"/>
                      <a:gd name="connsiteX3" fmla="*/ 901388 w 1101995"/>
                      <a:gd name="connsiteY3" fmla="*/ 227052 h 1110071"/>
                      <a:gd name="connsiteX4" fmla="*/ 1101995 w 1101995"/>
                      <a:gd name="connsiteY4" fmla="*/ 909101 h 1110071"/>
                      <a:gd name="connsiteX5" fmla="*/ 904580 w 1101995"/>
                      <a:gd name="connsiteY5" fmla="*/ 1033316 h 1110071"/>
                      <a:gd name="connsiteX6" fmla="*/ 253986 w 1101995"/>
                      <a:gd name="connsiteY6" fmla="*/ 1110071 h 1110071"/>
                      <a:gd name="connsiteX7" fmla="*/ 111649 w 1101995"/>
                      <a:gd name="connsiteY7" fmla="*/ 787308 h 1110071"/>
                      <a:gd name="connsiteX8" fmla="*/ 0 w 1101995"/>
                      <a:gd name="connsiteY8" fmla="*/ 232758 h 1110071"/>
                      <a:gd name="connsiteX0" fmla="*/ 0 w 1086982"/>
                      <a:gd name="connsiteY0" fmla="*/ 232758 h 1110071"/>
                      <a:gd name="connsiteX1" fmla="*/ 197967 w 1086982"/>
                      <a:gd name="connsiteY1" fmla="*/ 2614 h 1110071"/>
                      <a:gd name="connsiteX2" fmla="*/ 664955 w 1086982"/>
                      <a:gd name="connsiteY2" fmla="*/ 0 h 1110071"/>
                      <a:gd name="connsiteX3" fmla="*/ 901388 w 1086982"/>
                      <a:gd name="connsiteY3" fmla="*/ 227052 h 1110071"/>
                      <a:gd name="connsiteX4" fmla="*/ 1086982 w 1086982"/>
                      <a:gd name="connsiteY4" fmla="*/ 897375 h 1110071"/>
                      <a:gd name="connsiteX5" fmla="*/ 904580 w 1086982"/>
                      <a:gd name="connsiteY5" fmla="*/ 1033316 h 1110071"/>
                      <a:gd name="connsiteX6" fmla="*/ 253986 w 1086982"/>
                      <a:gd name="connsiteY6" fmla="*/ 1110071 h 1110071"/>
                      <a:gd name="connsiteX7" fmla="*/ 111649 w 1086982"/>
                      <a:gd name="connsiteY7" fmla="*/ 787308 h 1110071"/>
                      <a:gd name="connsiteX8" fmla="*/ 0 w 1086982"/>
                      <a:gd name="connsiteY8" fmla="*/ 232758 h 1110071"/>
                      <a:gd name="connsiteX0" fmla="*/ 0 w 1086982"/>
                      <a:gd name="connsiteY0" fmla="*/ 232758 h 1110071"/>
                      <a:gd name="connsiteX1" fmla="*/ 197967 w 1086982"/>
                      <a:gd name="connsiteY1" fmla="*/ 2614 h 1110071"/>
                      <a:gd name="connsiteX2" fmla="*/ 664955 w 1086982"/>
                      <a:gd name="connsiteY2" fmla="*/ 0 h 1110071"/>
                      <a:gd name="connsiteX3" fmla="*/ 857201 w 1086982"/>
                      <a:gd name="connsiteY3" fmla="*/ 249825 h 1110071"/>
                      <a:gd name="connsiteX4" fmla="*/ 1086982 w 1086982"/>
                      <a:gd name="connsiteY4" fmla="*/ 897375 h 1110071"/>
                      <a:gd name="connsiteX5" fmla="*/ 904580 w 1086982"/>
                      <a:gd name="connsiteY5" fmla="*/ 1033316 h 1110071"/>
                      <a:gd name="connsiteX6" fmla="*/ 253986 w 1086982"/>
                      <a:gd name="connsiteY6" fmla="*/ 1110071 h 1110071"/>
                      <a:gd name="connsiteX7" fmla="*/ 111649 w 1086982"/>
                      <a:gd name="connsiteY7" fmla="*/ 787308 h 1110071"/>
                      <a:gd name="connsiteX8" fmla="*/ 0 w 1086982"/>
                      <a:gd name="connsiteY8" fmla="*/ 232758 h 1110071"/>
                      <a:gd name="connsiteX0" fmla="*/ 0 w 1086982"/>
                      <a:gd name="connsiteY0" fmla="*/ 230144 h 1107457"/>
                      <a:gd name="connsiteX1" fmla="*/ 197967 w 1086982"/>
                      <a:gd name="connsiteY1" fmla="*/ 0 h 1107457"/>
                      <a:gd name="connsiteX2" fmla="*/ 597774 w 1086982"/>
                      <a:gd name="connsiteY2" fmla="*/ 702 h 1107457"/>
                      <a:gd name="connsiteX3" fmla="*/ 857201 w 1086982"/>
                      <a:gd name="connsiteY3" fmla="*/ 247211 h 1107457"/>
                      <a:gd name="connsiteX4" fmla="*/ 1086982 w 1086982"/>
                      <a:gd name="connsiteY4" fmla="*/ 894761 h 1107457"/>
                      <a:gd name="connsiteX5" fmla="*/ 904580 w 1086982"/>
                      <a:gd name="connsiteY5" fmla="*/ 1030702 h 1107457"/>
                      <a:gd name="connsiteX6" fmla="*/ 253986 w 1086982"/>
                      <a:gd name="connsiteY6" fmla="*/ 1107457 h 1107457"/>
                      <a:gd name="connsiteX7" fmla="*/ 111649 w 1086982"/>
                      <a:gd name="connsiteY7" fmla="*/ 784694 h 1107457"/>
                      <a:gd name="connsiteX8" fmla="*/ 0 w 1086982"/>
                      <a:gd name="connsiteY8" fmla="*/ 230144 h 1107457"/>
                      <a:gd name="connsiteX0" fmla="*/ 0 w 1086982"/>
                      <a:gd name="connsiteY0" fmla="*/ 230144 h 1107457"/>
                      <a:gd name="connsiteX1" fmla="*/ 197967 w 1086982"/>
                      <a:gd name="connsiteY1" fmla="*/ 0 h 1107457"/>
                      <a:gd name="connsiteX2" fmla="*/ 597774 w 1086982"/>
                      <a:gd name="connsiteY2" fmla="*/ 702 h 1107457"/>
                      <a:gd name="connsiteX3" fmla="*/ 857201 w 1086982"/>
                      <a:gd name="connsiteY3" fmla="*/ 247211 h 1107457"/>
                      <a:gd name="connsiteX4" fmla="*/ 1086982 w 1086982"/>
                      <a:gd name="connsiteY4" fmla="*/ 894761 h 1107457"/>
                      <a:gd name="connsiteX5" fmla="*/ 904580 w 1086982"/>
                      <a:gd name="connsiteY5" fmla="*/ 1030702 h 1107457"/>
                      <a:gd name="connsiteX6" fmla="*/ 253986 w 1086982"/>
                      <a:gd name="connsiteY6" fmla="*/ 1107457 h 1107457"/>
                      <a:gd name="connsiteX7" fmla="*/ 111649 w 1086982"/>
                      <a:gd name="connsiteY7" fmla="*/ 784694 h 1107457"/>
                      <a:gd name="connsiteX8" fmla="*/ 0 w 1086982"/>
                      <a:gd name="connsiteY8" fmla="*/ 230144 h 1107457"/>
                      <a:gd name="connsiteX0" fmla="*/ 0 w 1086982"/>
                      <a:gd name="connsiteY0" fmla="*/ 230144 h 1107457"/>
                      <a:gd name="connsiteX1" fmla="*/ 197967 w 1086982"/>
                      <a:gd name="connsiteY1" fmla="*/ 0 h 1107457"/>
                      <a:gd name="connsiteX2" fmla="*/ 597774 w 1086982"/>
                      <a:gd name="connsiteY2" fmla="*/ 702 h 1107457"/>
                      <a:gd name="connsiteX3" fmla="*/ 857201 w 1086982"/>
                      <a:gd name="connsiteY3" fmla="*/ 247211 h 1107457"/>
                      <a:gd name="connsiteX4" fmla="*/ 1086982 w 1086982"/>
                      <a:gd name="connsiteY4" fmla="*/ 894761 h 1107457"/>
                      <a:gd name="connsiteX5" fmla="*/ 904580 w 1086982"/>
                      <a:gd name="connsiteY5" fmla="*/ 1030702 h 1107457"/>
                      <a:gd name="connsiteX6" fmla="*/ 253986 w 1086982"/>
                      <a:gd name="connsiteY6" fmla="*/ 1107457 h 1107457"/>
                      <a:gd name="connsiteX7" fmla="*/ 111649 w 1086982"/>
                      <a:gd name="connsiteY7" fmla="*/ 784694 h 1107457"/>
                      <a:gd name="connsiteX8" fmla="*/ 0 w 1086982"/>
                      <a:gd name="connsiteY8" fmla="*/ 230144 h 1107457"/>
                      <a:gd name="connsiteX0" fmla="*/ 0 w 1157421"/>
                      <a:gd name="connsiteY0" fmla="*/ 230144 h 1107457"/>
                      <a:gd name="connsiteX1" fmla="*/ 197967 w 1157421"/>
                      <a:gd name="connsiteY1" fmla="*/ 0 h 1107457"/>
                      <a:gd name="connsiteX2" fmla="*/ 597774 w 1157421"/>
                      <a:gd name="connsiteY2" fmla="*/ 702 h 1107457"/>
                      <a:gd name="connsiteX3" fmla="*/ 857201 w 1157421"/>
                      <a:gd name="connsiteY3" fmla="*/ 247211 h 1107457"/>
                      <a:gd name="connsiteX4" fmla="*/ 1157421 w 1157421"/>
                      <a:gd name="connsiteY4" fmla="*/ 889736 h 1107457"/>
                      <a:gd name="connsiteX5" fmla="*/ 904580 w 1157421"/>
                      <a:gd name="connsiteY5" fmla="*/ 1030702 h 1107457"/>
                      <a:gd name="connsiteX6" fmla="*/ 253986 w 1157421"/>
                      <a:gd name="connsiteY6" fmla="*/ 1107457 h 1107457"/>
                      <a:gd name="connsiteX7" fmla="*/ 111649 w 1157421"/>
                      <a:gd name="connsiteY7" fmla="*/ 784694 h 1107457"/>
                      <a:gd name="connsiteX8" fmla="*/ 0 w 1157421"/>
                      <a:gd name="connsiteY8" fmla="*/ 230144 h 1107457"/>
                      <a:gd name="connsiteX0" fmla="*/ 0 w 1196877"/>
                      <a:gd name="connsiteY0" fmla="*/ 230144 h 1107457"/>
                      <a:gd name="connsiteX1" fmla="*/ 197967 w 1196877"/>
                      <a:gd name="connsiteY1" fmla="*/ 0 h 1107457"/>
                      <a:gd name="connsiteX2" fmla="*/ 597774 w 1196877"/>
                      <a:gd name="connsiteY2" fmla="*/ 702 h 1107457"/>
                      <a:gd name="connsiteX3" fmla="*/ 857201 w 1196877"/>
                      <a:gd name="connsiteY3" fmla="*/ 247211 h 1107457"/>
                      <a:gd name="connsiteX4" fmla="*/ 1196877 w 1196877"/>
                      <a:gd name="connsiteY4" fmla="*/ 871421 h 1107457"/>
                      <a:gd name="connsiteX5" fmla="*/ 904580 w 1196877"/>
                      <a:gd name="connsiteY5" fmla="*/ 1030702 h 1107457"/>
                      <a:gd name="connsiteX6" fmla="*/ 253986 w 1196877"/>
                      <a:gd name="connsiteY6" fmla="*/ 1107457 h 1107457"/>
                      <a:gd name="connsiteX7" fmla="*/ 111649 w 1196877"/>
                      <a:gd name="connsiteY7" fmla="*/ 784694 h 1107457"/>
                      <a:gd name="connsiteX8" fmla="*/ 0 w 1196877"/>
                      <a:gd name="connsiteY8" fmla="*/ 230144 h 1107457"/>
                      <a:gd name="connsiteX0" fmla="*/ 0 w 1243558"/>
                      <a:gd name="connsiteY0" fmla="*/ 230144 h 1107457"/>
                      <a:gd name="connsiteX1" fmla="*/ 197967 w 1243558"/>
                      <a:gd name="connsiteY1" fmla="*/ 0 h 1107457"/>
                      <a:gd name="connsiteX2" fmla="*/ 597774 w 1243558"/>
                      <a:gd name="connsiteY2" fmla="*/ 702 h 1107457"/>
                      <a:gd name="connsiteX3" fmla="*/ 857201 w 1243558"/>
                      <a:gd name="connsiteY3" fmla="*/ 247211 h 1107457"/>
                      <a:gd name="connsiteX4" fmla="*/ 1243558 w 1243558"/>
                      <a:gd name="connsiteY4" fmla="*/ 869559 h 1107457"/>
                      <a:gd name="connsiteX5" fmla="*/ 904580 w 1243558"/>
                      <a:gd name="connsiteY5" fmla="*/ 1030702 h 1107457"/>
                      <a:gd name="connsiteX6" fmla="*/ 253986 w 1243558"/>
                      <a:gd name="connsiteY6" fmla="*/ 1107457 h 1107457"/>
                      <a:gd name="connsiteX7" fmla="*/ 111649 w 1243558"/>
                      <a:gd name="connsiteY7" fmla="*/ 784694 h 1107457"/>
                      <a:gd name="connsiteX8" fmla="*/ 0 w 1243558"/>
                      <a:gd name="connsiteY8" fmla="*/ 230144 h 1107457"/>
                      <a:gd name="connsiteX0" fmla="*/ 0 w 1276295"/>
                      <a:gd name="connsiteY0" fmla="*/ 230144 h 1107457"/>
                      <a:gd name="connsiteX1" fmla="*/ 197967 w 1276295"/>
                      <a:gd name="connsiteY1" fmla="*/ 0 h 1107457"/>
                      <a:gd name="connsiteX2" fmla="*/ 597774 w 1276295"/>
                      <a:gd name="connsiteY2" fmla="*/ 702 h 1107457"/>
                      <a:gd name="connsiteX3" fmla="*/ 857201 w 1276295"/>
                      <a:gd name="connsiteY3" fmla="*/ 247211 h 1107457"/>
                      <a:gd name="connsiteX4" fmla="*/ 1276295 w 1276295"/>
                      <a:gd name="connsiteY4" fmla="*/ 827464 h 1107457"/>
                      <a:gd name="connsiteX5" fmla="*/ 904580 w 1276295"/>
                      <a:gd name="connsiteY5" fmla="*/ 1030702 h 1107457"/>
                      <a:gd name="connsiteX6" fmla="*/ 253986 w 1276295"/>
                      <a:gd name="connsiteY6" fmla="*/ 1107457 h 1107457"/>
                      <a:gd name="connsiteX7" fmla="*/ 111649 w 1276295"/>
                      <a:gd name="connsiteY7" fmla="*/ 784694 h 1107457"/>
                      <a:gd name="connsiteX8" fmla="*/ 0 w 1276295"/>
                      <a:gd name="connsiteY8" fmla="*/ 230144 h 1107457"/>
                      <a:gd name="connsiteX0" fmla="*/ 0 w 1219380"/>
                      <a:gd name="connsiteY0" fmla="*/ 230144 h 1107457"/>
                      <a:gd name="connsiteX1" fmla="*/ 197967 w 1219380"/>
                      <a:gd name="connsiteY1" fmla="*/ 0 h 1107457"/>
                      <a:gd name="connsiteX2" fmla="*/ 597774 w 1219380"/>
                      <a:gd name="connsiteY2" fmla="*/ 702 h 1107457"/>
                      <a:gd name="connsiteX3" fmla="*/ 857201 w 1219380"/>
                      <a:gd name="connsiteY3" fmla="*/ 247211 h 1107457"/>
                      <a:gd name="connsiteX4" fmla="*/ 1219380 w 1219380"/>
                      <a:gd name="connsiteY4" fmla="*/ 833590 h 1107457"/>
                      <a:gd name="connsiteX5" fmla="*/ 904580 w 1219380"/>
                      <a:gd name="connsiteY5" fmla="*/ 1030702 h 1107457"/>
                      <a:gd name="connsiteX6" fmla="*/ 253986 w 1219380"/>
                      <a:gd name="connsiteY6" fmla="*/ 1107457 h 1107457"/>
                      <a:gd name="connsiteX7" fmla="*/ 111649 w 1219380"/>
                      <a:gd name="connsiteY7" fmla="*/ 784694 h 1107457"/>
                      <a:gd name="connsiteX8" fmla="*/ 0 w 1219380"/>
                      <a:gd name="connsiteY8" fmla="*/ 230144 h 1107457"/>
                      <a:gd name="connsiteX0" fmla="*/ 0 w 1233411"/>
                      <a:gd name="connsiteY0" fmla="*/ 230144 h 1107457"/>
                      <a:gd name="connsiteX1" fmla="*/ 197967 w 1233411"/>
                      <a:gd name="connsiteY1" fmla="*/ 0 h 1107457"/>
                      <a:gd name="connsiteX2" fmla="*/ 597774 w 1233411"/>
                      <a:gd name="connsiteY2" fmla="*/ 702 h 1107457"/>
                      <a:gd name="connsiteX3" fmla="*/ 857201 w 1233411"/>
                      <a:gd name="connsiteY3" fmla="*/ 247211 h 1107457"/>
                      <a:gd name="connsiteX4" fmla="*/ 1233411 w 1233411"/>
                      <a:gd name="connsiteY4" fmla="*/ 827368 h 1107457"/>
                      <a:gd name="connsiteX5" fmla="*/ 904580 w 1233411"/>
                      <a:gd name="connsiteY5" fmla="*/ 1030702 h 1107457"/>
                      <a:gd name="connsiteX6" fmla="*/ 253986 w 1233411"/>
                      <a:gd name="connsiteY6" fmla="*/ 1107457 h 1107457"/>
                      <a:gd name="connsiteX7" fmla="*/ 111649 w 1233411"/>
                      <a:gd name="connsiteY7" fmla="*/ 784694 h 1107457"/>
                      <a:gd name="connsiteX8" fmla="*/ 0 w 1233411"/>
                      <a:gd name="connsiteY8" fmla="*/ 230144 h 1107457"/>
                      <a:gd name="connsiteX0" fmla="*/ 0 w 1233411"/>
                      <a:gd name="connsiteY0" fmla="*/ 230144 h 1107457"/>
                      <a:gd name="connsiteX1" fmla="*/ 197967 w 1233411"/>
                      <a:gd name="connsiteY1" fmla="*/ 0 h 1107457"/>
                      <a:gd name="connsiteX2" fmla="*/ 597774 w 1233411"/>
                      <a:gd name="connsiteY2" fmla="*/ 702 h 1107457"/>
                      <a:gd name="connsiteX3" fmla="*/ 857201 w 1233411"/>
                      <a:gd name="connsiteY3" fmla="*/ 247211 h 1107457"/>
                      <a:gd name="connsiteX4" fmla="*/ 1233411 w 1233411"/>
                      <a:gd name="connsiteY4" fmla="*/ 827368 h 1107457"/>
                      <a:gd name="connsiteX5" fmla="*/ 903096 w 1233411"/>
                      <a:gd name="connsiteY5" fmla="*/ 1001872 h 1107457"/>
                      <a:gd name="connsiteX6" fmla="*/ 253986 w 1233411"/>
                      <a:gd name="connsiteY6" fmla="*/ 1107457 h 1107457"/>
                      <a:gd name="connsiteX7" fmla="*/ 111649 w 1233411"/>
                      <a:gd name="connsiteY7" fmla="*/ 784694 h 1107457"/>
                      <a:gd name="connsiteX8" fmla="*/ 0 w 1233411"/>
                      <a:gd name="connsiteY8" fmla="*/ 230144 h 1107457"/>
                      <a:gd name="connsiteX0" fmla="*/ 0 w 1232359"/>
                      <a:gd name="connsiteY0" fmla="*/ 230144 h 1107457"/>
                      <a:gd name="connsiteX1" fmla="*/ 197967 w 1232359"/>
                      <a:gd name="connsiteY1" fmla="*/ 0 h 1107457"/>
                      <a:gd name="connsiteX2" fmla="*/ 597774 w 1232359"/>
                      <a:gd name="connsiteY2" fmla="*/ 702 h 1107457"/>
                      <a:gd name="connsiteX3" fmla="*/ 857201 w 1232359"/>
                      <a:gd name="connsiteY3" fmla="*/ 247211 h 1107457"/>
                      <a:gd name="connsiteX4" fmla="*/ 1232359 w 1232359"/>
                      <a:gd name="connsiteY4" fmla="*/ 802350 h 1107457"/>
                      <a:gd name="connsiteX5" fmla="*/ 903096 w 1232359"/>
                      <a:gd name="connsiteY5" fmla="*/ 1001872 h 1107457"/>
                      <a:gd name="connsiteX6" fmla="*/ 253986 w 1232359"/>
                      <a:gd name="connsiteY6" fmla="*/ 1107457 h 1107457"/>
                      <a:gd name="connsiteX7" fmla="*/ 111649 w 1232359"/>
                      <a:gd name="connsiteY7" fmla="*/ 784694 h 1107457"/>
                      <a:gd name="connsiteX8" fmla="*/ 0 w 1232359"/>
                      <a:gd name="connsiteY8" fmla="*/ 230144 h 1107457"/>
                      <a:gd name="connsiteX0" fmla="*/ 0 w 1218527"/>
                      <a:gd name="connsiteY0" fmla="*/ 230144 h 1107457"/>
                      <a:gd name="connsiteX1" fmla="*/ 197967 w 1218527"/>
                      <a:gd name="connsiteY1" fmla="*/ 0 h 1107457"/>
                      <a:gd name="connsiteX2" fmla="*/ 597774 w 1218527"/>
                      <a:gd name="connsiteY2" fmla="*/ 702 h 1107457"/>
                      <a:gd name="connsiteX3" fmla="*/ 857201 w 1218527"/>
                      <a:gd name="connsiteY3" fmla="*/ 247211 h 1107457"/>
                      <a:gd name="connsiteX4" fmla="*/ 1218527 w 1218527"/>
                      <a:gd name="connsiteY4" fmla="*/ 790645 h 1107457"/>
                      <a:gd name="connsiteX5" fmla="*/ 903096 w 1218527"/>
                      <a:gd name="connsiteY5" fmla="*/ 1001872 h 1107457"/>
                      <a:gd name="connsiteX6" fmla="*/ 253986 w 1218527"/>
                      <a:gd name="connsiteY6" fmla="*/ 1107457 h 1107457"/>
                      <a:gd name="connsiteX7" fmla="*/ 111649 w 1218527"/>
                      <a:gd name="connsiteY7" fmla="*/ 784694 h 1107457"/>
                      <a:gd name="connsiteX8" fmla="*/ 0 w 1218527"/>
                      <a:gd name="connsiteY8" fmla="*/ 230144 h 1107457"/>
                      <a:gd name="connsiteX0" fmla="*/ 0 w 1229085"/>
                      <a:gd name="connsiteY0" fmla="*/ 230144 h 1107457"/>
                      <a:gd name="connsiteX1" fmla="*/ 197967 w 1229085"/>
                      <a:gd name="connsiteY1" fmla="*/ 0 h 1107457"/>
                      <a:gd name="connsiteX2" fmla="*/ 597774 w 1229085"/>
                      <a:gd name="connsiteY2" fmla="*/ 702 h 1107457"/>
                      <a:gd name="connsiteX3" fmla="*/ 857201 w 1229085"/>
                      <a:gd name="connsiteY3" fmla="*/ 247211 h 1107457"/>
                      <a:gd name="connsiteX4" fmla="*/ 1229085 w 1229085"/>
                      <a:gd name="connsiteY4" fmla="*/ 789239 h 1107457"/>
                      <a:gd name="connsiteX5" fmla="*/ 903096 w 1229085"/>
                      <a:gd name="connsiteY5" fmla="*/ 1001872 h 1107457"/>
                      <a:gd name="connsiteX6" fmla="*/ 253986 w 1229085"/>
                      <a:gd name="connsiteY6" fmla="*/ 1107457 h 1107457"/>
                      <a:gd name="connsiteX7" fmla="*/ 111649 w 1229085"/>
                      <a:gd name="connsiteY7" fmla="*/ 784694 h 1107457"/>
                      <a:gd name="connsiteX8" fmla="*/ 0 w 1229085"/>
                      <a:gd name="connsiteY8" fmla="*/ 230144 h 1107457"/>
                      <a:gd name="connsiteX0" fmla="*/ 0 w 1229085"/>
                      <a:gd name="connsiteY0" fmla="*/ 230144 h 1101972"/>
                      <a:gd name="connsiteX1" fmla="*/ 197967 w 1229085"/>
                      <a:gd name="connsiteY1" fmla="*/ 0 h 1101972"/>
                      <a:gd name="connsiteX2" fmla="*/ 597774 w 1229085"/>
                      <a:gd name="connsiteY2" fmla="*/ 702 h 1101972"/>
                      <a:gd name="connsiteX3" fmla="*/ 857201 w 1229085"/>
                      <a:gd name="connsiteY3" fmla="*/ 247211 h 1101972"/>
                      <a:gd name="connsiteX4" fmla="*/ 1229085 w 1229085"/>
                      <a:gd name="connsiteY4" fmla="*/ 789239 h 1101972"/>
                      <a:gd name="connsiteX5" fmla="*/ 903096 w 1229085"/>
                      <a:gd name="connsiteY5" fmla="*/ 1001872 h 1101972"/>
                      <a:gd name="connsiteX6" fmla="*/ 251577 w 1229085"/>
                      <a:gd name="connsiteY6" fmla="*/ 1101972 h 1101972"/>
                      <a:gd name="connsiteX7" fmla="*/ 111649 w 1229085"/>
                      <a:gd name="connsiteY7" fmla="*/ 784694 h 1101972"/>
                      <a:gd name="connsiteX8" fmla="*/ 0 w 1229085"/>
                      <a:gd name="connsiteY8" fmla="*/ 230144 h 1101972"/>
                      <a:gd name="connsiteX0" fmla="*/ 0 w 1229085"/>
                      <a:gd name="connsiteY0" fmla="*/ 230144 h 1101972"/>
                      <a:gd name="connsiteX1" fmla="*/ 197967 w 1229085"/>
                      <a:gd name="connsiteY1" fmla="*/ 0 h 1101972"/>
                      <a:gd name="connsiteX2" fmla="*/ 597774 w 1229085"/>
                      <a:gd name="connsiteY2" fmla="*/ 702 h 1101972"/>
                      <a:gd name="connsiteX3" fmla="*/ 857201 w 1229085"/>
                      <a:gd name="connsiteY3" fmla="*/ 247211 h 1101972"/>
                      <a:gd name="connsiteX4" fmla="*/ 1229085 w 1229085"/>
                      <a:gd name="connsiteY4" fmla="*/ 789239 h 1101972"/>
                      <a:gd name="connsiteX5" fmla="*/ 901366 w 1229085"/>
                      <a:gd name="connsiteY5" fmla="*/ 986620 h 1101972"/>
                      <a:gd name="connsiteX6" fmla="*/ 251577 w 1229085"/>
                      <a:gd name="connsiteY6" fmla="*/ 1101972 h 1101972"/>
                      <a:gd name="connsiteX7" fmla="*/ 111649 w 1229085"/>
                      <a:gd name="connsiteY7" fmla="*/ 784694 h 1101972"/>
                      <a:gd name="connsiteX8" fmla="*/ 0 w 1229085"/>
                      <a:gd name="connsiteY8" fmla="*/ 230144 h 1101972"/>
                      <a:gd name="connsiteX0" fmla="*/ 0 w 1229085"/>
                      <a:gd name="connsiteY0" fmla="*/ 230144 h 1101972"/>
                      <a:gd name="connsiteX1" fmla="*/ 197967 w 1229085"/>
                      <a:gd name="connsiteY1" fmla="*/ 0 h 1101972"/>
                      <a:gd name="connsiteX2" fmla="*/ 597774 w 1229085"/>
                      <a:gd name="connsiteY2" fmla="*/ 702 h 1101972"/>
                      <a:gd name="connsiteX3" fmla="*/ 857201 w 1229085"/>
                      <a:gd name="connsiteY3" fmla="*/ 247211 h 1101972"/>
                      <a:gd name="connsiteX4" fmla="*/ 1229085 w 1229085"/>
                      <a:gd name="connsiteY4" fmla="*/ 789239 h 1101972"/>
                      <a:gd name="connsiteX5" fmla="*/ 901366 w 1229085"/>
                      <a:gd name="connsiteY5" fmla="*/ 986620 h 1101972"/>
                      <a:gd name="connsiteX6" fmla="*/ 251577 w 1229085"/>
                      <a:gd name="connsiteY6" fmla="*/ 1101972 h 1101972"/>
                      <a:gd name="connsiteX7" fmla="*/ 111649 w 1229085"/>
                      <a:gd name="connsiteY7" fmla="*/ 784694 h 1101972"/>
                      <a:gd name="connsiteX8" fmla="*/ 0 w 1229085"/>
                      <a:gd name="connsiteY8" fmla="*/ 230144 h 110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9085" h="1101972">
                        <a:moveTo>
                          <a:pt x="0" y="230144"/>
                        </a:moveTo>
                        <a:cubicBezTo>
                          <a:pt x="0" y="98839"/>
                          <a:pt x="66662" y="0"/>
                          <a:pt x="197967" y="0"/>
                        </a:cubicBezTo>
                        <a:lnTo>
                          <a:pt x="597774" y="702"/>
                        </a:lnTo>
                        <a:cubicBezTo>
                          <a:pt x="729079" y="702"/>
                          <a:pt x="796483" y="84583"/>
                          <a:pt x="857201" y="247211"/>
                        </a:cubicBezTo>
                        <a:cubicBezTo>
                          <a:pt x="933795" y="463061"/>
                          <a:pt x="1152491" y="573389"/>
                          <a:pt x="1229085" y="789239"/>
                        </a:cubicBezTo>
                        <a:cubicBezTo>
                          <a:pt x="1229085" y="920544"/>
                          <a:pt x="1048106" y="965213"/>
                          <a:pt x="901366" y="986620"/>
                        </a:cubicBezTo>
                        <a:cubicBezTo>
                          <a:pt x="684501" y="1012205"/>
                          <a:pt x="468442" y="1076387"/>
                          <a:pt x="251577" y="1101972"/>
                        </a:cubicBezTo>
                        <a:cubicBezTo>
                          <a:pt x="120272" y="1101972"/>
                          <a:pt x="111649" y="915999"/>
                          <a:pt x="111649" y="784694"/>
                        </a:cubicBezTo>
                        <a:lnTo>
                          <a:pt x="0" y="230144"/>
                        </a:lnTo>
                        <a:close/>
                      </a:path>
                    </a:pathLst>
                  </a:custGeom>
                  <a:solidFill>
                    <a:srgbClr val="FF0000">
                      <a:alpha val="20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5729">
                      <a:lnSpc>
                        <a:spcPts val="450"/>
                      </a:lnSpc>
                      <a:defRPr/>
                    </a:pPr>
                    <a:endParaRPr kumimoji="1" lang="ja-JP" altLang="en-US" sz="493" b="1"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131" name="角丸四角形 7">
                    <a:extLst>
                      <a:ext uri="{FF2B5EF4-FFF2-40B4-BE49-F238E27FC236}">
                        <a16:creationId xmlns:a16="http://schemas.microsoft.com/office/drawing/2014/main" id="{A0B08B87-7A9C-4E5C-9653-75E1E5AF3539}"/>
                      </a:ext>
                    </a:extLst>
                  </p:cNvPr>
                  <p:cNvSpPr/>
                  <p:nvPr/>
                </p:nvSpPr>
                <p:spPr>
                  <a:xfrm rot="18169959">
                    <a:off x="12192229" y="6518457"/>
                    <a:ext cx="1035607" cy="683958"/>
                  </a:xfrm>
                  <a:custGeom>
                    <a:avLst/>
                    <a:gdLst>
                      <a:gd name="connsiteX0" fmla="*/ 0 w 2243447"/>
                      <a:gd name="connsiteY0" fmla="*/ 105791 h 478001"/>
                      <a:gd name="connsiteX1" fmla="*/ 105791 w 2243447"/>
                      <a:gd name="connsiteY1" fmla="*/ 0 h 478001"/>
                      <a:gd name="connsiteX2" fmla="*/ 2137656 w 2243447"/>
                      <a:gd name="connsiteY2" fmla="*/ 0 h 478001"/>
                      <a:gd name="connsiteX3" fmla="*/ 2243447 w 2243447"/>
                      <a:gd name="connsiteY3" fmla="*/ 105791 h 478001"/>
                      <a:gd name="connsiteX4" fmla="*/ 2243447 w 2243447"/>
                      <a:gd name="connsiteY4" fmla="*/ 372210 h 478001"/>
                      <a:gd name="connsiteX5" fmla="*/ 2137656 w 2243447"/>
                      <a:gd name="connsiteY5" fmla="*/ 478001 h 478001"/>
                      <a:gd name="connsiteX6" fmla="*/ 105791 w 2243447"/>
                      <a:gd name="connsiteY6" fmla="*/ 478001 h 478001"/>
                      <a:gd name="connsiteX7" fmla="*/ 0 w 2243447"/>
                      <a:gd name="connsiteY7" fmla="*/ 372210 h 478001"/>
                      <a:gd name="connsiteX8" fmla="*/ 0 w 2243447"/>
                      <a:gd name="connsiteY8" fmla="*/ 105791 h 478001"/>
                      <a:gd name="connsiteX0" fmla="*/ 0 w 2243447"/>
                      <a:gd name="connsiteY0" fmla="*/ 272890 h 645100"/>
                      <a:gd name="connsiteX1" fmla="*/ 105791 w 2243447"/>
                      <a:gd name="connsiteY1" fmla="*/ 167099 h 645100"/>
                      <a:gd name="connsiteX2" fmla="*/ 2129589 w 2243447"/>
                      <a:gd name="connsiteY2" fmla="*/ 0 h 645100"/>
                      <a:gd name="connsiteX3" fmla="*/ 2243447 w 2243447"/>
                      <a:gd name="connsiteY3" fmla="*/ 272890 h 645100"/>
                      <a:gd name="connsiteX4" fmla="*/ 2243447 w 2243447"/>
                      <a:gd name="connsiteY4" fmla="*/ 539309 h 645100"/>
                      <a:gd name="connsiteX5" fmla="*/ 2137656 w 2243447"/>
                      <a:gd name="connsiteY5" fmla="*/ 645100 h 645100"/>
                      <a:gd name="connsiteX6" fmla="*/ 105791 w 2243447"/>
                      <a:gd name="connsiteY6" fmla="*/ 645100 h 645100"/>
                      <a:gd name="connsiteX7" fmla="*/ 0 w 2243447"/>
                      <a:gd name="connsiteY7" fmla="*/ 539309 h 645100"/>
                      <a:gd name="connsiteX8" fmla="*/ 0 w 2243447"/>
                      <a:gd name="connsiteY8" fmla="*/ 272890 h 645100"/>
                      <a:gd name="connsiteX0" fmla="*/ 0 w 2243447"/>
                      <a:gd name="connsiteY0" fmla="*/ 272890 h 645100"/>
                      <a:gd name="connsiteX1" fmla="*/ 105791 w 2243447"/>
                      <a:gd name="connsiteY1" fmla="*/ 167099 h 645100"/>
                      <a:gd name="connsiteX2" fmla="*/ 2129589 w 2243447"/>
                      <a:gd name="connsiteY2" fmla="*/ 0 h 645100"/>
                      <a:gd name="connsiteX3" fmla="*/ 2241890 w 2243447"/>
                      <a:gd name="connsiteY3" fmla="*/ 165071 h 645100"/>
                      <a:gd name="connsiteX4" fmla="*/ 2243447 w 2243447"/>
                      <a:gd name="connsiteY4" fmla="*/ 539309 h 645100"/>
                      <a:gd name="connsiteX5" fmla="*/ 2137656 w 2243447"/>
                      <a:gd name="connsiteY5" fmla="*/ 645100 h 645100"/>
                      <a:gd name="connsiteX6" fmla="*/ 105791 w 2243447"/>
                      <a:gd name="connsiteY6" fmla="*/ 645100 h 645100"/>
                      <a:gd name="connsiteX7" fmla="*/ 0 w 2243447"/>
                      <a:gd name="connsiteY7" fmla="*/ 539309 h 645100"/>
                      <a:gd name="connsiteX8" fmla="*/ 0 w 2243447"/>
                      <a:gd name="connsiteY8" fmla="*/ 272890 h 645100"/>
                      <a:gd name="connsiteX0" fmla="*/ 0 w 2243447"/>
                      <a:gd name="connsiteY0" fmla="*/ 272890 h 645100"/>
                      <a:gd name="connsiteX1" fmla="*/ 105791 w 2243447"/>
                      <a:gd name="connsiteY1" fmla="*/ 167099 h 645100"/>
                      <a:gd name="connsiteX2" fmla="*/ 2129589 w 2243447"/>
                      <a:gd name="connsiteY2" fmla="*/ 0 h 645100"/>
                      <a:gd name="connsiteX3" fmla="*/ 2227430 w 2243447"/>
                      <a:gd name="connsiteY3" fmla="*/ 142662 h 645100"/>
                      <a:gd name="connsiteX4" fmla="*/ 2243447 w 2243447"/>
                      <a:gd name="connsiteY4" fmla="*/ 539309 h 645100"/>
                      <a:gd name="connsiteX5" fmla="*/ 2137656 w 2243447"/>
                      <a:gd name="connsiteY5" fmla="*/ 645100 h 645100"/>
                      <a:gd name="connsiteX6" fmla="*/ 105791 w 2243447"/>
                      <a:gd name="connsiteY6" fmla="*/ 645100 h 645100"/>
                      <a:gd name="connsiteX7" fmla="*/ 0 w 2243447"/>
                      <a:gd name="connsiteY7" fmla="*/ 539309 h 645100"/>
                      <a:gd name="connsiteX8" fmla="*/ 0 w 2243447"/>
                      <a:gd name="connsiteY8" fmla="*/ 272890 h 645100"/>
                      <a:gd name="connsiteX0" fmla="*/ 0 w 2243447"/>
                      <a:gd name="connsiteY0" fmla="*/ 272890 h 693845"/>
                      <a:gd name="connsiteX1" fmla="*/ 105791 w 2243447"/>
                      <a:gd name="connsiteY1" fmla="*/ 167099 h 693845"/>
                      <a:gd name="connsiteX2" fmla="*/ 2129589 w 2243447"/>
                      <a:gd name="connsiteY2" fmla="*/ 0 h 693845"/>
                      <a:gd name="connsiteX3" fmla="*/ 2227430 w 2243447"/>
                      <a:gd name="connsiteY3" fmla="*/ 142662 h 693845"/>
                      <a:gd name="connsiteX4" fmla="*/ 2243447 w 2243447"/>
                      <a:gd name="connsiteY4" fmla="*/ 539309 h 693845"/>
                      <a:gd name="connsiteX5" fmla="*/ 2146438 w 2243447"/>
                      <a:gd name="connsiteY5" fmla="*/ 693845 h 693845"/>
                      <a:gd name="connsiteX6" fmla="*/ 105791 w 2243447"/>
                      <a:gd name="connsiteY6" fmla="*/ 645100 h 693845"/>
                      <a:gd name="connsiteX7" fmla="*/ 0 w 2243447"/>
                      <a:gd name="connsiteY7" fmla="*/ 539309 h 693845"/>
                      <a:gd name="connsiteX8" fmla="*/ 0 w 2243447"/>
                      <a:gd name="connsiteY8" fmla="*/ 272890 h 693845"/>
                      <a:gd name="connsiteX0" fmla="*/ 0 w 2243447"/>
                      <a:gd name="connsiteY0" fmla="*/ 272890 h 751989"/>
                      <a:gd name="connsiteX1" fmla="*/ 105791 w 2243447"/>
                      <a:gd name="connsiteY1" fmla="*/ 167099 h 751989"/>
                      <a:gd name="connsiteX2" fmla="*/ 2129589 w 2243447"/>
                      <a:gd name="connsiteY2" fmla="*/ 0 h 751989"/>
                      <a:gd name="connsiteX3" fmla="*/ 2227430 w 2243447"/>
                      <a:gd name="connsiteY3" fmla="*/ 142662 h 751989"/>
                      <a:gd name="connsiteX4" fmla="*/ 2243447 w 2243447"/>
                      <a:gd name="connsiteY4" fmla="*/ 539309 h 751989"/>
                      <a:gd name="connsiteX5" fmla="*/ 2147681 w 2243447"/>
                      <a:gd name="connsiteY5" fmla="*/ 751989 h 751989"/>
                      <a:gd name="connsiteX6" fmla="*/ 105791 w 2243447"/>
                      <a:gd name="connsiteY6" fmla="*/ 645100 h 751989"/>
                      <a:gd name="connsiteX7" fmla="*/ 0 w 2243447"/>
                      <a:gd name="connsiteY7" fmla="*/ 539309 h 751989"/>
                      <a:gd name="connsiteX8" fmla="*/ 0 w 2243447"/>
                      <a:gd name="connsiteY8" fmla="*/ 272890 h 751989"/>
                      <a:gd name="connsiteX0" fmla="*/ 0 w 2244886"/>
                      <a:gd name="connsiteY0" fmla="*/ 369040 h 751989"/>
                      <a:gd name="connsiteX1" fmla="*/ 107230 w 2244886"/>
                      <a:gd name="connsiteY1" fmla="*/ 167099 h 751989"/>
                      <a:gd name="connsiteX2" fmla="*/ 2131028 w 2244886"/>
                      <a:gd name="connsiteY2" fmla="*/ 0 h 751989"/>
                      <a:gd name="connsiteX3" fmla="*/ 2228869 w 2244886"/>
                      <a:gd name="connsiteY3" fmla="*/ 142662 h 751989"/>
                      <a:gd name="connsiteX4" fmla="*/ 2244886 w 2244886"/>
                      <a:gd name="connsiteY4" fmla="*/ 539309 h 751989"/>
                      <a:gd name="connsiteX5" fmla="*/ 2149120 w 2244886"/>
                      <a:gd name="connsiteY5" fmla="*/ 751989 h 751989"/>
                      <a:gd name="connsiteX6" fmla="*/ 107230 w 2244886"/>
                      <a:gd name="connsiteY6" fmla="*/ 645100 h 751989"/>
                      <a:gd name="connsiteX7" fmla="*/ 1439 w 2244886"/>
                      <a:gd name="connsiteY7" fmla="*/ 539309 h 751989"/>
                      <a:gd name="connsiteX8" fmla="*/ 0 w 2244886"/>
                      <a:gd name="connsiteY8" fmla="*/ 369040 h 751989"/>
                      <a:gd name="connsiteX0" fmla="*/ 0 w 2244886"/>
                      <a:gd name="connsiteY0" fmla="*/ 369040 h 751989"/>
                      <a:gd name="connsiteX1" fmla="*/ 124070 w 2244886"/>
                      <a:gd name="connsiteY1" fmla="*/ 242385 h 751989"/>
                      <a:gd name="connsiteX2" fmla="*/ 2131028 w 2244886"/>
                      <a:gd name="connsiteY2" fmla="*/ 0 h 751989"/>
                      <a:gd name="connsiteX3" fmla="*/ 2228869 w 2244886"/>
                      <a:gd name="connsiteY3" fmla="*/ 142662 h 751989"/>
                      <a:gd name="connsiteX4" fmla="*/ 2244886 w 2244886"/>
                      <a:gd name="connsiteY4" fmla="*/ 539309 h 751989"/>
                      <a:gd name="connsiteX5" fmla="*/ 2149120 w 2244886"/>
                      <a:gd name="connsiteY5" fmla="*/ 751989 h 751989"/>
                      <a:gd name="connsiteX6" fmla="*/ 107230 w 2244886"/>
                      <a:gd name="connsiteY6" fmla="*/ 645100 h 751989"/>
                      <a:gd name="connsiteX7" fmla="*/ 1439 w 2244886"/>
                      <a:gd name="connsiteY7" fmla="*/ 539309 h 751989"/>
                      <a:gd name="connsiteX8" fmla="*/ 0 w 2244886"/>
                      <a:gd name="connsiteY8" fmla="*/ 369040 h 751989"/>
                      <a:gd name="connsiteX0" fmla="*/ 0 w 2244886"/>
                      <a:gd name="connsiteY0" fmla="*/ 369146 h 752095"/>
                      <a:gd name="connsiteX1" fmla="*/ 124070 w 2244886"/>
                      <a:gd name="connsiteY1" fmla="*/ 242491 h 752095"/>
                      <a:gd name="connsiteX2" fmla="*/ 1169366 w 2244886"/>
                      <a:gd name="connsiteY2" fmla="*/ 177186 h 752095"/>
                      <a:gd name="connsiteX3" fmla="*/ 2131028 w 2244886"/>
                      <a:gd name="connsiteY3" fmla="*/ 106 h 752095"/>
                      <a:gd name="connsiteX4" fmla="*/ 2228869 w 2244886"/>
                      <a:gd name="connsiteY4" fmla="*/ 142768 h 752095"/>
                      <a:gd name="connsiteX5" fmla="*/ 2244886 w 2244886"/>
                      <a:gd name="connsiteY5" fmla="*/ 539415 h 752095"/>
                      <a:gd name="connsiteX6" fmla="*/ 2149120 w 2244886"/>
                      <a:gd name="connsiteY6" fmla="*/ 752095 h 752095"/>
                      <a:gd name="connsiteX7" fmla="*/ 107230 w 2244886"/>
                      <a:gd name="connsiteY7" fmla="*/ 645206 h 752095"/>
                      <a:gd name="connsiteX8" fmla="*/ 1439 w 2244886"/>
                      <a:gd name="connsiteY8" fmla="*/ 539415 h 752095"/>
                      <a:gd name="connsiteX9" fmla="*/ 0 w 2244886"/>
                      <a:gd name="connsiteY9" fmla="*/ 369146 h 752095"/>
                      <a:gd name="connsiteX0" fmla="*/ 0 w 2244886"/>
                      <a:gd name="connsiteY0" fmla="*/ 369146 h 752095"/>
                      <a:gd name="connsiteX1" fmla="*/ 103521 w 2244886"/>
                      <a:gd name="connsiteY1" fmla="*/ 273888 h 752095"/>
                      <a:gd name="connsiteX2" fmla="*/ 1169366 w 2244886"/>
                      <a:gd name="connsiteY2" fmla="*/ 177186 h 752095"/>
                      <a:gd name="connsiteX3" fmla="*/ 2131028 w 2244886"/>
                      <a:gd name="connsiteY3" fmla="*/ 106 h 752095"/>
                      <a:gd name="connsiteX4" fmla="*/ 2228869 w 2244886"/>
                      <a:gd name="connsiteY4" fmla="*/ 142768 h 752095"/>
                      <a:gd name="connsiteX5" fmla="*/ 2244886 w 2244886"/>
                      <a:gd name="connsiteY5" fmla="*/ 539415 h 752095"/>
                      <a:gd name="connsiteX6" fmla="*/ 2149120 w 2244886"/>
                      <a:gd name="connsiteY6" fmla="*/ 752095 h 752095"/>
                      <a:gd name="connsiteX7" fmla="*/ 107230 w 2244886"/>
                      <a:gd name="connsiteY7" fmla="*/ 645206 h 752095"/>
                      <a:gd name="connsiteX8" fmla="*/ 1439 w 2244886"/>
                      <a:gd name="connsiteY8" fmla="*/ 539415 h 752095"/>
                      <a:gd name="connsiteX9" fmla="*/ 0 w 2244886"/>
                      <a:gd name="connsiteY9" fmla="*/ 369146 h 752095"/>
                      <a:gd name="connsiteX0" fmla="*/ 0 w 2244886"/>
                      <a:gd name="connsiteY0" fmla="*/ 369146 h 727620"/>
                      <a:gd name="connsiteX1" fmla="*/ 103521 w 2244886"/>
                      <a:gd name="connsiteY1" fmla="*/ 273888 h 727620"/>
                      <a:gd name="connsiteX2" fmla="*/ 1169366 w 2244886"/>
                      <a:gd name="connsiteY2" fmla="*/ 177186 h 727620"/>
                      <a:gd name="connsiteX3" fmla="*/ 2131028 w 2244886"/>
                      <a:gd name="connsiteY3" fmla="*/ 106 h 727620"/>
                      <a:gd name="connsiteX4" fmla="*/ 2228869 w 2244886"/>
                      <a:gd name="connsiteY4" fmla="*/ 142768 h 727620"/>
                      <a:gd name="connsiteX5" fmla="*/ 2244886 w 2244886"/>
                      <a:gd name="connsiteY5" fmla="*/ 539415 h 727620"/>
                      <a:gd name="connsiteX6" fmla="*/ 2137861 w 2244886"/>
                      <a:gd name="connsiteY6" fmla="*/ 727620 h 727620"/>
                      <a:gd name="connsiteX7" fmla="*/ 107230 w 2244886"/>
                      <a:gd name="connsiteY7" fmla="*/ 645206 h 727620"/>
                      <a:gd name="connsiteX8" fmla="*/ 1439 w 2244886"/>
                      <a:gd name="connsiteY8" fmla="*/ 539415 h 727620"/>
                      <a:gd name="connsiteX9" fmla="*/ 0 w 2244886"/>
                      <a:gd name="connsiteY9" fmla="*/ 369146 h 727620"/>
                      <a:gd name="connsiteX0" fmla="*/ 0 w 2244886"/>
                      <a:gd name="connsiteY0" fmla="*/ 397011 h 755485"/>
                      <a:gd name="connsiteX1" fmla="*/ 103521 w 2244886"/>
                      <a:gd name="connsiteY1" fmla="*/ 301753 h 755485"/>
                      <a:gd name="connsiteX2" fmla="*/ 1169366 w 2244886"/>
                      <a:gd name="connsiteY2" fmla="*/ 205051 h 755485"/>
                      <a:gd name="connsiteX3" fmla="*/ 2103967 w 2244886"/>
                      <a:gd name="connsiteY3" fmla="*/ 89 h 755485"/>
                      <a:gd name="connsiteX4" fmla="*/ 2228869 w 2244886"/>
                      <a:gd name="connsiteY4" fmla="*/ 170633 h 755485"/>
                      <a:gd name="connsiteX5" fmla="*/ 2244886 w 2244886"/>
                      <a:gd name="connsiteY5" fmla="*/ 567280 h 755485"/>
                      <a:gd name="connsiteX6" fmla="*/ 2137861 w 2244886"/>
                      <a:gd name="connsiteY6" fmla="*/ 755485 h 755485"/>
                      <a:gd name="connsiteX7" fmla="*/ 107230 w 2244886"/>
                      <a:gd name="connsiteY7" fmla="*/ 673071 h 755485"/>
                      <a:gd name="connsiteX8" fmla="*/ 1439 w 2244886"/>
                      <a:gd name="connsiteY8" fmla="*/ 567280 h 755485"/>
                      <a:gd name="connsiteX9" fmla="*/ 0 w 2244886"/>
                      <a:gd name="connsiteY9" fmla="*/ 397011 h 755485"/>
                      <a:gd name="connsiteX0" fmla="*/ 0 w 2244886"/>
                      <a:gd name="connsiteY0" fmla="*/ 397011 h 755485"/>
                      <a:gd name="connsiteX1" fmla="*/ 103521 w 2244886"/>
                      <a:gd name="connsiteY1" fmla="*/ 301753 h 755485"/>
                      <a:gd name="connsiteX2" fmla="*/ 1169366 w 2244886"/>
                      <a:gd name="connsiteY2" fmla="*/ 205051 h 755485"/>
                      <a:gd name="connsiteX3" fmla="*/ 2103967 w 2244886"/>
                      <a:gd name="connsiteY3" fmla="*/ 89 h 755485"/>
                      <a:gd name="connsiteX4" fmla="*/ 2207800 w 2244886"/>
                      <a:gd name="connsiteY4" fmla="*/ 166090 h 755485"/>
                      <a:gd name="connsiteX5" fmla="*/ 2244886 w 2244886"/>
                      <a:gd name="connsiteY5" fmla="*/ 567280 h 755485"/>
                      <a:gd name="connsiteX6" fmla="*/ 2137861 w 2244886"/>
                      <a:gd name="connsiteY6" fmla="*/ 755485 h 755485"/>
                      <a:gd name="connsiteX7" fmla="*/ 107230 w 2244886"/>
                      <a:gd name="connsiteY7" fmla="*/ 673071 h 755485"/>
                      <a:gd name="connsiteX8" fmla="*/ 1439 w 2244886"/>
                      <a:gd name="connsiteY8" fmla="*/ 567280 h 755485"/>
                      <a:gd name="connsiteX9" fmla="*/ 0 w 2244886"/>
                      <a:gd name="connsiteY9" fmla="*/ 397011 h 755485"/>
                      <a:gd name="connsiteX0" fmla="*/ 0 w 2226088"/>
                      <a:gd name="connsiteY0" fmla="*/ 397011 h 755485"/>
                      <a:gd name="connsiteX1" fmla="*/ 103521 w 2226088"/>
                      <a:gd name="connsiteY1" fmla="*/ 301753 h 755485"/>
                      <a:gd name="connsiteX2" fmla="*/ 1169366 w 2226088"/>
                      <a:gd name="connsiteY2" fmla="*/ 205051 h 755485"/>
                      <a:gd name="connsiteX3" fmla="*/ 2103967 w 2226088"/>
                      <a:gd name="connsiteY3" fmla="*/ 89 h 755485"/>
                      <a:gd name="connsiteX4" fmla="*/ 2207800 w 2226088"/>
                      <a:gd name="connsiteY4" fmla="*/ 166090 h 755485"/>
                      <a:gd name="connsiteX5" fmla="*/ 2226088 w 2226088"/>
                      <a:gd name="connsiteY5" fmla="*/ 552203 h 755485"/>
                      <a:gd name="connsiteX6" fmla="*/ 2137861 w 2226088"/>
                      <a:gd name="connsiteY6" fmla="*/ 755485 h 755485"/>
                      <a:gd name="connsiteX7" fmla="*/ 107230 w 2226088"/>
                      <a:gd name="connsiteY7" fmla="*/ 673071 h 755485"/>
                      <a:gd name="connsiteX8" fmla="*/ 1439 w 2226088"/>
                      <a:gd name="connsiteY8" fmla="*/ 567280 h 755485"/>
                      <a:gd name="connsiteX9" fmla="*/ 0 w 2226088"/>
                      <a:gd name="connsiteY9" fmla="*/ 397011 h 755485"/>
                      <a:gd name="connsiteX0" fmla="*/ 0 w 2226088"/>
                      <a:gd name="connsiteY0" fmla="*/ 397011 h 743610"/>
                      <a:gd name="connsiteX1" fmla="*/ 103521 w 2226088"/>
                      <a:gd name="connsiteY1" fmla="*/ 301753 h 743610"/>
                      <a:gd name="connsiteX2" fmla="*/ 1169366 w 2226088"/>
                      <a:gd name="connsiteY2" fmla="*/ 205051 h 743610"/>
                      <a:gd name="connsiteX3" fmla="*/ 2103967 w 2226088"/>
                      <a:gd name="connsiteY3" fmla="*/ 89 h 743610"/>
                      <a:gd name="connsiteX4" fmla="*/ 2207800 w 2226088"/>
                      <a:gd name="connsiteY4" fmla="*/ 166090 h 743610"/>
                      <a:gd name="connsiteX5" fmla="*/ 2226088 w 2226088"/>
                      <a:gd name="connsiteY5" fmla="*/ 552203 h 743610"/>
                      <a:gd name="connsiteX6" fmla="*/ 2121129 w 2226088"/>
                      <a:gd name="connsiteY6" fmla="*/ 743610 h 743610"/>
                      <a:gd name="connsiteX7" fmla="*/ 107230 w 2226088"/>
                      <a:gd name="connsiteY7" fmla="*/ 673071 h 743610"/>
                      <a:gd name="connsiteX8" fmla="*/ 1439 w 2226088"/>
                      <a:gd name="connsiteY8" fmla="*/ 567280 h 743610"/>
                      <a:gd name="connsiteX9" fmla="*/ 0 w 2226088"/>
                      <a:gd name="connsiteY9" fmla="*/ 397011 h 743610"/>
                      <a:gd name="connsiteX0" fmla="*/ 55462 w 2281550"/>
                      <a:gd name="connsiteY0" fmla="*/ 397011 h 743610"/>
                      <a:gd name="connsiteX1" fmla="*/ 158983 w 2281550"/>
                      <a:gd name="connsiteY1" fmla="*/ 301753 h 743610"/>
                      <a:gd name="connsiteX2" fmla="*/ 1224828 w 2281550"/>
                      <a:gd name="connsiteY2" fmla="*/ 205051 h 743610"/>
                      <a:gd name="connsiteX3" fmla="*/ 2159429 w 2281550"/>
                      <a:gd name="connsiteY3" fmla="*/ 89 h 743610"/>
                      <a:gd name="connsiteX4" fmla="*/ 2263262 w 2281550"/>
                      <a:gd name="connsiteY4" fmla="*/ 166090 h 743610"/>
                      <a:gd name="connsiteX5" fmla="*/ 2281550 w 2281550"/>
                      <a:gd name="connsiteY5" fmla="*/ 552203 h 743610"/>
                      <a:gd name="connsiteX6" fmla="*/ 2176591 w 2281550"/>
                      <a:gd name="connsiteY6" fmla="*/ 743610 h 743610"/>
                      <a:gd name="connsiteX7" fmla="*/ 162692 w 2281550"/>
                      <a:gd name="connsiteY7" fmla="*/ 673071 h 743610"/>
                      <a:gd name="connsiteX8" fmla="*/ 3 w 2281550"/>
                      <a:gd name="connsiteY8" fmla="*/ 572310 h 743610"/>
                      <a:gd name="connsiteX9" fmla="*/ 55462 w 2281550"/>
                      <a:gd name="connsiteY9" fmla="*/ 397011 h 743610"/>
                      <a:gd name="connsiteX0" fmla="*/ 27881 w 2281552"/>
                      <a:gd name="connsiteY0" fmla="*/ 384774 h 743610"/>
                      <a:gd name="connsiteX1" fmla="*/ 158985 w 2281552"/>
                      <a:gd name="connsiteY1" fmla="*/ 301753 h 743610"/>
                      <a:gd name="connsiteX2" fmla="*/ 1224830 w 2281552"/>
                      <a:gd name="connsiteY2" fmla="*/ 205051 h 743610"/>
                      <a:gd name="connsiteX3" fmla="*/ 2159431 w 2281552"/>
                      <a:gd name="connsiteY3" fmla="*/ 89 h 743610"/>
                      <a:gd name="connsiteX4" fmla="*/ 2263264 w 2281552"/>
                      <a:gd name="connsiteY4" fmla="*/ 166090 h 743610"/>
                      <a:gd name="connsiteX5" fmla="*/ 2281552 w 2281552"/>
                      <a:gd name="connsiteY5" fmla="*/ 552203 h 743610"/>
                      <a:gd name="connsiteX6" fmla="*/ 2176593 w 2281552"/>
                      <a:gd name="connsiteY6" fmla="*/ 743610 h 743610"/>
                      <a:gd name="connsiteX7" fmla="*/ 162694 w 2281552"/>
                      <a:gd name="connsiteY7" fmla="*/ 673071 h 743610"/>
                      <a:gd name="connsiteX8" fmla="*/ 5 w 2281552"/>
                      <a:gd name="connsiteY8" fmla="*/ 572310 h 743610"/>
                      <a:gd name="connsiteX9" fmla="*/ 27881 w 2281552"/>
                      <a:gd name="connsiteY9" fmla="*/ 384774 h 743610"/>
                      <a:gd name="connsiteX0" fmla="*/ 36958 w 2281552"/>
                      <a:gd name="connsiteY0" fmla="*/ 373930 h 743610"/>
                      <a:gd name="connsiteX1" fmla="*/ 158985 w 2281552"/>
                      <a:gd name="connsiteY1" fmla="*/ 301753 h 743610"/>
                      <a:gd name="connsiteX2" fmla="*/ 1224830 w 2281552"/>
                      <a:gd name="connsiteY2" fmla="*/ 205051 h 743610"/>
                      <a:gd name="connsiteX3" fmla="*/ 2159431 w 2281552"/>
                      <a:gd name="connsiteY3" fmla="*/ 89 h 743610"/>
                      <a:gd name="connsiteX4" fmla="*/ 2263264 w 2281552"/>
                      <a:gd name="connsiteY4" fmla="*/ 166090 h 743610"/>
                      <a:gd name="connsiteX5" fmla="*/ 2281552 w 2281552"/>
                      <a:gd name="connsiteY5" fmla="*/ 552203 h 743610"/>
                      <a:gd name="connsiteX6" fmla="*/ 2176593 w 2281552"/>
                      <a:gd name="connsiteY6" fmla="*/ 743610 h 743610"/>
                      <a:gd name="connsiteX7" fmla="*/ 162694 w 2281552"/>
                      <a:gd name="connsiteY7" fmla="*/ 673071 h 743610"/>
                      <a:gd name="connsiteX8" fmla="*/ 5 w 2281552"/>
                      <a:gd name="connsiteY8" fmla="*/ 572310 h 743610"/>
                      <a:gd name="connsiteX9" fmla="*/ 36958 w 2281552"/>
                      <a:gd name="connsiteY9" fmla="*/ 373930 h 743610"/>
                      <a:gd name="connsiteX0" fmla="*/ 36958 w 2281552"/>
                      <a:gd name="connsiteY0" fmla="*/ 373930 h 743610"/>
                      <a:gd name="connsiteX1" fmla="*/ 158985 w 2281552"/>
                      <a:gd name="connsiteY1" fmla="*/ 301753 h 743610"/>
                      <a:gd name="connsiteX2" fmla="*/ 1224830 w 2281552"/>
                      <a:gd name="connsiteY2" fmla="*/ 205051 h 743610"/>
                      <a:gd name="connsiteX3" fmla="*/ 2159431 w 2281552"/>
                      <a:gd name="connsiteY3" fmla="*/ 89 h 743610"/>
                      <a:gd name="connsiteX4" fmla="*/ 2263264 w 2281552"/>
                      <a:gd name="connsiteY4" fmla="*/ 166090 h 743610"/>
                      <a:gd name="connsiteX5" fmla="*/ 2281552 w 2281552"/>
                      <a:gd name="connsiteY5" fmla="*/ 552203 h 743610"/>
                      <a:gd name="connsiteX6" fmla="*/ 2176593 w 2281552"/>
                      <a:gd name="connsiteY6" fmla="*/ 743610 h 743610"/>
                      <a:gd name="connsiteX7" fmla="*/ 162694 w 2281552"/>
                      <a:gd name="connsiteY7" fmla="*/ 673071 h 743610"/>
                      <a:gd name="connsiteX8" fmla="*/ 5 w 2281552"/>
                      <a:gd name="connsiteY8" fmla="*/ 572310 h 743610"/>
                      <a:gd name="connsiteX9" fmla="*/ 36958 w 2281552"/>
                      <a:gd name="connsiteY9" fmla="*/ 373930 h 743610"/>
                      <a:gd name="connsiteX0" fmla="*/ 36959 w 2281553"/>
                      <a:gd name="connsiteY0" fmla="*/ 373930 h 743610"/>
                      <a:gd name="connsiteX1" fmla="*/ 158986 w 2281553"/>
                      <a:gd name="connsiteY1" fmla="*/ 301753 h 743610"/>
                      <a:gd name="connsiteX2" fmla="*/ 1224831 w 2281553"/>
                      <a:gd name="connsiteY2" fmla="*/ 205051 h 743610"/>
                      <a:gd name="connsiteX3" fmla="*/ 2159432 w 2281553"/>
                      <a:gd name="connsiteY3" fmla="*/ 89 h 743610"/>
                      <a:gd name="connsiteX4" fmla="*/ 2263265 w 2281553"/>
                      <a:gd name="connsiteY4" fmla="*/ 166090 h 743610"/>
                      <a:gd name="connsiteX5" fmla="*/ 2281553 w 2281553"/>
                      <a:gd name="connsiteY5" fmla="*/ 552203 h 743610"/>
                      <a:gd name="connsiteX6" fmla="*/ 2176594 w 2281553"/>
                      <a:gd name="connsiteY6" fmla="*/ 743610 h 743610"/>
                      <a:gd name="connsiteX7" fmla="*/ 162695 w 2281553"/>
                      <a:gd name="connsiteY7" fmla="*/ 673071 h 743610"/>
                      <a:gd name="connsiteX8" fmla="*/ 6 w 2281553"/>
                      <a:gd name="connsiteY8" fmla="*/ 572310 h 743610"/>
                      <a:gd name="connsiteX9" fmla="*/ 36959 w 2281553"/>
                      <a:gd name="connsiteY9" fmla="*/ 373930 h 743610"/>
                      <a:gd name="connsiteX0" fmla="*/ 36959 w 2281553"/>
                      <a:gd name="connsiteY0" fmla="*/ 373935 h 743615"/>
                      <a:gd name="connsiteX1" fmla="*/ 226407 w 2281553"/>
                      <a:gd name="connsiteY1" fmla="*/ 303522 h 743615"/>
                      <a:gd name="connsiteX2" fmla="*/ 1224831 w 2281553"/>
                      <a:gd name="connsiteY2" fmla="*/ 205056 h 743615"/>
                      <a:gd name="connsiteX3" fmla="*/ 2159432 w 2281553"/>
                      <a:gd name="connsiteY3" fmla="*/ 94 h 743615"/>
                      <a:gd name="connsiteX4" fmla="*/ 2263265 w 2281553"/>
                      <a:gd name="connsiteY4" fmla="*/ 166095 h 743615"/>
                      <a:gd name="connsiteX5" fmla="*/ 2281553 w 2281553"/>
                      <a:gd name="connsiteY5" fmla="*/ 552208 h 743615"/>
                      <a:gd name="connsiteX6" fmla="*/ 2176594 w 2281553"/>
                      <a:gd name="connsiteY6" fmla="*/ 743615 h 743615"/>
                      <a:gd name="connsiteX7" fmla="*/ 162695 w 2281553"/>
                      <a:gd name="connsiteY7" fmla="*/ 673076 h 743615"/>
                      <a:gd name="connsiteX8" fmla="*/ 6 w 2281553"/>
                      <a:gd name="connsiteY8" fmla="*/ 572315 h 743615"/>
                      <a:gd name="connsiteX9" fmla="*/ 36959 w 2281553"/>
                      <a:gd name="connsiteY9" fmla="*/ 373935 h 743615"/>
                      <a:gd name="connsiteX0" fmla="*/ 36959 w 2281553"/>
                      <a:gd name="connsiteY0" fmla="*/ 373935 h 743615"/>
                      <a:gd name="connsiteX1" fmla="*/ 226407 w 2281553"/>
                      <a:gd name="connsiteY1" fmla="*/ 303522 h 743615"/>
                      <a:gd name="connsiteX2" fmla="*/ 1224831 w 2281553"/>
                      <a:gd name="connsiteY2" fmla="*/ 205056 h 743615"/>
                      <a:gd name="connsiteX3" fmla="*/ 2159432 w 2281553"/>
                      <a:gd name="connsiteY3" fmla="*/ 94 h 743615"/>
                      <a:gd name="connsiteX4" fmla="*/ 2263265 w 2281553"/>
                      <a:gd name="connsiteY4" fmla="*/ 166095 h 743615"/>
                      <a:gd name="connsiteX5" fmla="*/ 2281553 w 2281553"/>
                      <a:gd name="connsiteY5" fmla="*/ 552208 h 743615"/>
                      <a:gd name="connsiteX6" fmla="*/ 2176594 w 2281553"/>
                      <a:gd name="connsiteY6" fmla="*/ 743615 h 743615"/>
                      <a:gd name="connsiteX7" fmla="*/ 162695 w 2281553"/>
                      <a:gd name="connsiteY7" fmla="*/ 673076 h 743615"/>
                      <a:gd name="connsiteX8" fmla="*/ 6 w 2281553"/>
                      <a:gd name="connsiteY8" fmla="*/ 572315 h 743615"/>
                      <a:gd name="connsiteX9" fmla="*/ 36959 w 2281553"/>
                      <a:gd name="connsiteY9" fmla="*/ 373935 h 743615"/>
                      <a:gd name="connsiteX0" fmla="*/ 36959 w 2281553"/>
                      <a:gd name="connsiteY0" fmla="*/ 373935 h 743615"/>
                      <a:gd name="connsiteX1" fmla="*/ 226407 w 2281553"/>
                      <a:gd name="connsiteY1" fmla="*/ 303522 h 743615"/>
                      <a:gd name="connsiteX2" fmla="*/ 1224831 w 2281553"/>
                      <a:gd name="connsiteY2" fmla="*/ 205056 h 743615"/>
                      <a:gd name="connsiteX3" fmla="*/ 2159432 w 2281553"/>
                      <a:gd name="connsiteY3" fmla="*/ 94 h 743615"/>
                      <a:gd name="connsiteX4" fmla="*/ 2263265 w 2281553"/>
                      <a:gd name="connsiteY4" fmla="*/ 166095 h 743615"/>
                      <a:gd name="connsiteX5" fmla="*/ 2281553 w 2281553"/>
                      <a:gd name="connsiteY5" fmla="*/ 552208 h 743615"/>
                      <a:gd name="connsiteX6" fmla="*/ 2176594 w 2281553"/>
                      <a:gd name="connsiteY6" fmla="*/ 743615 h 743615"/>
                      <a:gd name="connsiteX7" fmla="*/ 162695 w 2281553"/>
                      <a:gd name="connsiteY7" fmla="*/ 673076 h 743615"/>
                      <a:gd name="connsiteX8" fmla="*/ 6 w 2281553"/>
                      <a:gd name="connsiteY8" fmla="*/ 572315 h 743615"/>
                      <a:gd name="connsiteX9" fmla="*/ 36959 w 2281553"/>
                      <a:gd name="connsiteY9" fmla="*/ 373935 h 743615"/>
                      <a:gd name="connsiteX0" fmla="*/ 36959 w 2281553"/>
                      <a:gd name="connsiteY0" fmla="*/ 373935 h 743615"/>
                      <a:gd name="connsiteX1" fmla="*/ 226407 w 2281553"/>
                      <a:gd name="connsiteY1" fmla="*/ 303522 h 743615"/>
                      <a:gd name="connsiteX2" fmla="*/ 1224831 w 2281553"/>
                      <a:gd name="connsiteY2" fmla="*/ 205056 h 743615"/>
                      <a:gd name="connsiteX3" fmla="*/ 2159432 w 2281553"/>
                      <a:gd name="connsiteY3" fmla="*/ 94 h 743615"/>
                      <a:gd name="connsiteX4" fmla="*/ 2263265 w 2281553"/>
                      <a:gd name="connsiteY4" fmla="*/ 166095 h 743615"/>
                      <a:gd name="connsiteX5" fmla="*/ 2281553 w 2281553"/>
                      <a:gd name="connsiteY5" fmla="*/ 552208 h 743615"/>
                      <a:gd name="connsiteX6" fmla="*/ 2176594 w 2281553"/>
                      <a:gd name="connsiteY6" fmla="*/ 743615 h 743615"/>
                      <a:gd name="connsiteX7" fmla="*/ 1008536 w 2281553"/>
                      <a:gd name="connsiteY7" fmla="*/ 729362 h 743615"/>
                      <a:gd name="connsiteX8" fmla="*/ 162695 w 2281553"/>
                      <a:gd name="connsiteY8" fmla="*/ 673076 h 743615"/>
                      <a:gd name="connsiteX9" fmla="*/ 6 w 2281553"/>
                      <a:gd name="connsiteY9" fmla="*/ 572315 h 743615"/>
                      <a:gd name="connsiteX10" fmla="*/ 36959 w 2281553"/>
                      <a:gd name="connsiteY10" fmla="*/ 373935 h 743615"/>
                      <a:gd name="connsiteX0" fmla="*/ 36959 w 2281553"/>
                      <a:gd name="connsiteY0" fmla="*/ 373935 h 749459"/>
                      <a:gd name="connsiteX1" fmla="*/ 226407 w 2281553"/>
                      <a:gd name="connsiteY1" fmla="*/ 303522 h 749459"/>
                      <a:gd name="connsiteX2" fmla="*/ 1224831 w 2281553"/>
                      <a:gd name="connsiteY2" fmla="*/ 205056 h 749459"/>
                      <a:gd name="connsiteX3" fmla="*/ 2159432 w 2281553"/>
                      <a:gd name="connsiteY3" fmla="*/ 94 h 749459"/>
                      <a:gd name="connsiteX4" fmla="*/ 2263265 w 2281553"/>
                      <a:gd name="connsiteY4" fmla="*/ 166095 h 749459"/>
                      <a:gd name="connsiteX5" fmla="*/ 2281553 w 2281553"/>
                      <a:gd name="connsiteY5" fmla="*/ 552208 h 749459"/>
                      <a:gd name="connsiteX6" fmla="*/ 2176594 w 2281553"/>
                      <a:gd name="connsiteY6" fmla="*/ 743615 h 749459"/>
                      <a:gd name="connsiteX7" fmla="*/ 1102905 w 2281553"/>
                      <a:gd name="connsiteY7" fmla="*/ 745738 h 749459"/>
                      <a:gd name="connsiteX8" fmla="*/ 162695 w 2281553"/>
                      <a:gd name="connsiteY8" fmla="*/ 673076 h 749459"/>
                      <a:gd name="connsiteX9" fmla="*/ 6 w 2281553"/>
                      <a:gd name="connsiteY9" fmla="*/ 572315 h 749459"/>
                      <a:gd name="connsiteX10" fmla="*/ 36959 w 2281553"/>
                      <a:gd name="connsiteY10" fmla="*/ 373935 h 749459"/>
                      <a:gd name="connsiteX0" fmla="*/ 36959 w 2281553"/>
                      <a:gd name="connsiteY0" fmla="*/ 373935 h 746129"/>
                      <a:gd name="connsiteX1" fmla="*/ 226407 w 2281553"/>
                      <a:gd name="connsiteY1" fmla="*/ 303522 h 746129"/>
                      <a:gd name="connsiteX2" fmla="*/ 1224831 w 2281553"/>
                      <a:gd name="connsiteY2" fmla="*/ 205056 h 746129"/>
                      <a:gd name="connsiteX3" fmla="*/ 2159432 w 2281553"/>
                      <a:gd name="connsiteY3" fmla="*/ 94 h 746129"/>
                      <a:gd name="connsiteX4" fmla="*/ 2263265 w 2281553"/>
                      <a:gd name="connsiteY4" fmla="*/ 166095 h 746129"/>
                      <a:gd name="connsiteX5" fmla="*/ 2281553 w 2281553"/>
                      <a:gd name="connsiteY5" fmla="*/ 552208 h 746129"/>
                      <a:gd name="connsiteX6" fmla="*/ 2176594 w 2281553"/>
                      <a:gd name="connsiteY6" fmla="*/ 743615 h 746129"/>
                      <a:gd name="connsiteX7" fmla="*/ 1102905 w 2281553"/>
                      <a:gd name="connsiteY7" fmla="*/ 745738 h 746129"/>
                      <a:gd name="connsiteX8" fmla="*/ 643695 w 2281553"/>
                      <a:gd name="connsiteY8" fmla="*/ 723777 h 746129"/>
                      <a:gd name="connsiteX9" fmla="*/ 162695 w 2281553"/>
                      <a:gd name="connsiteY9" fmla="*/ 673076 h 746129"/>
                      <a:gd name="connsiteX10" fmla="*/ 6 w 2281553"/>
                      <a:gd name="connsiteY10" fmla="*/ 572315 h 746129"/>
                      <a:gd name="connsiteX11" fmla="*/ 36959 w 2281553"/>
                      <a:gd name="connsiteY11" fmla="*/ 373935 h 746129"/>
                      <a:gd name="connsiteX0" fmla="*/ 36959 w 2281553"/>
                      <a:gd name="connsiteY0" fmla="*/ 373935 h 751995"/>
                      <a:gd name="connsiteX1" fmla="*/ 226407 w 2281553"/>
                      <a:gd name="connsiteY1" fmla="*/ 303522 h 751995"/>
                      <a:gd name="connsiteX2" fmla="*/ 1224831 w 2281553"/>
                      <a:gd name="connsiteY2" fmla="*/ 205056 h 751995"/>
                      <a:gd name="connsiteX3" fmla="*/ 2159432 w 2281553"/>
                      <a:gd name="connsiteY3" fmla="*/ 94 h 751995"/>
                      <a:gd name="connsiteX4" fmla="*/ 2263265 w 2281553"/>
                      <a:gd name="connsiteY4" fmla="*/ 166095 h 751995"/>
                      <a:gd name="connsiteX5" fmla="*/ 2281553 w 2281553"/>
                      <a:gd name="connsiteY5" fmla="*/ 552208 h 751995"/>
                      <a:gd name="connsiteX6" fmla="*/ 2176594 w 2281553"/>
                      <a:gd name="connsiteY6" fmla="*/ 743615 h 751995"/>
                      <a:gd name="connsiteX7" fmla="*/ 1102905 w 2281553"/>
                      <a:gd name="connsiteY7" fmla="*/ 745738 h 751995"/>
                      <a:gd name="connsiteX8" fmla="*/ 652692 w 2281553"/>
                      <a:gd name="connsiteY8" fmla="*/ 746756 h 751995"/>
                      <a:gd name="connsiteX9" fmla="*/ 162695 w 2281553"/>
                      <a:gd name="connsiteY9" fmla="*/ 673076 h 751995"/>
                      <a:gd name="connsiteX10" fmla="*/ 6 w 2281553"/>
                      <a:gd name="connsiteY10" fmla="*/ 572315 h 751995"/>
                      <a:gd name="connsiteX11" fmla="*/ 36959 w 2281553"/>
                      <a:gd name="connsiteY11" fmla="*/ 373935 h 751995"/>
                      <a:gd name="connsiteX0" fmla="*/ 36959 w 2281553"/>
                      <a:gd name="connsiteY0" fmla="*/ 373935 h 751995"/>
                      <a:gd name="connsiteX1" fmla="*/ 226407 w 2281553"/>
                      <a:gd name="connsiteY1" fmla="*/ 303522 h 751995"/>
                      <a:gd name="connsiteX2" fmla="*/ 1224831 w 2281553"/>
                      <a:gd name="connsiteY2" fmla="*/ 205056 h 751995"/>
                      <a:gd name="connsiteX3" fmla="*/ 2159432 w 2281553"/>
                      <a:gd name="connsiteY3" fmla="*/ 94 h 751995"/>
                      <a:gd name="connsiteX4" fmla="*/ 2263265 w 2281553"/>
                      <a:gd name="connsiteY4" fmla="*/ 166095 h 751995"/>
                      <a:gd name="connsiteX5" fmla="*/ 2281553 w 2281553"/>
                      <a:gd name="connsiteY5" fmla="*/ 552208 h 751995"/>
                      <a:gd name="connsiteX6" fmla="*/ 2176594 w 2281553"/>
                      <a:gd name="connsiteY6" fmla="*/ 743615 h 751995"/>
                      <a:gd name="connsiteX7" fmla="*/ 1102905 w 2281553"/>
                      <a:gd name="connsiteY7" fmla="*/ 745738 h 751995"/>
                      <a:gd name="connsiteX8" fmla="*/ 652692 w 2281553"/>
                      <a:gd name="connsiteY8" fmla="*/ 746756 h 751995"/>
                      <a:gd name="connsiteX9" fmla="*/ 170039 w 2281553"/>
                      <a:gd name="connsiteY9" fmla="*/ 682970 h 751995"/>
                      <a:gd name="connsiteX10" fmla="*/ 6 w 2281553"/>
                      <a:gd name="connsiteY10" fmla="*/ 572315 h 751995"/>
                      <a:gd name="connsiteX11" fmla="*/ 36959 w 2281553"/>
                      <a:gd name="connsiteY11" fmla="*/ 373935 h 751995"/>
                      <a:gd name="connsiteX0" fmla="*/ 36959 w 2281553"/>
                      <a:gd name="connsiteY0" fmla="*/ 373935 h 751995"/>
                      <a:gd name="connsiteX1" fmla="*/ 226407 w 2281553"/>
                      <a:gd name="connsiteY1" fmla="*/ 303522 h 751995"/>
                      <a:gd name="connsiteX2" fmla="*/ 1224831 w 2281553"/>
                      <a:gd name="connsiteY2" fmla="*/ 205056 h 751995"/>
                      <a:gd name="connsiteX3" fmla="*/ 2159432 w 2281553"/>
                      <a:gd name="connsiteY3" fmla="*/ 94 h 751995"/>
                      <a:gd name="connsiteX4" fmla="*/ 2263265 w 2281553"/>
                      <a:gd name="connsiteY4" fmla="*/ 166095 h 751995"/>
                      <a:gd name="connsiteX5" fmla="*/ 2281553 w 2281553"/>
                      <a:gd name="connsiteY5" fmla="*/ 552208 h 751995"/>
                      <a:gd name="connsiteX6" fmla="*/ 2176594 w 2281553"/>
                      <a:gd name="connsiteY6" fmla="*/ 743615 h 751995"/>
                      <a:gd name="connsiteX7" fmla="*/ 1102905 w 2281553"/>
                      <a:gd name="connsiteY7" fmla="*/ 745738 h 751995"/>
                      <a:gd name="connsiteX8" fmla="*/ 652692 w 2281553"/>
                      <a:gd name="connsiteY8" fmla="*/ 746756 h 751995"/>
                      <a:gd name="connsiteX9" fmla="*/ 182707 w 2281553"/>
                      <a:gd name="connsiteY9" fmla="*/ 710896 h 751995"/>
                      <a:gd name="connsiteX10" fmla="*/ 6 w 2281553"/>
                      <a:gd name="connsiteY10" fmla="*/ 572315 h 751995"/>
                      <a:gd name="connsiteX11" fmla="*/ 36959 w 2281553"/>
                      <a:gd name="connsiteY11" fmla="*/ 373935 h 751995"/>
                      <a:gd name="connsiteX0" fmla="*/ 33289 w 2277883"/>
                      <a:gd name="connsiteY0" fmla="*/ 373935 h 751995"/>
                      <a:gd name="connsiteX1" fmla="*/ 222737 w 2277883"/>
                      <a:gd name="connsiteY1" fmla="*/ 303522 h 751995"/>
                      <a:gd name="connsiteX2" fmla="*/ 1221161 w 2277883"/>
                      <a:gd name="connsiteY2" fmla="*/ 205056 h 751995"/>
                      <a:gd name="connsiteX3" fmla="*/ 2155762 w 2277883"/>
                      <a:gd name="connsiteY3" fmla="*/ 94 h 751995"/>
                      <a:gd name="connsiteX4" fmla="*/ 2259595 w 2277883"/>
                      <a:gd name="connsiteY4" fmla="*/ 166095 h 751995"/>
                      <a:gd name="connsiteX5" fmla="*/ 2277883 w 2277883"/>
                      <a:gd name="connsiteY5" fmla="*/ 552208 h 751995"/>
                      <a:gd name="connsiteX6" fmla="*/ 2172924 w 2277883"/>
                      <a:gd name="connsiteY6" fmla="*/ 743615 h 751995"/>
                      <a:gd name="connsiteX7" fmla="*/ 1099235 w 2277883"/>
                      <a:gd name="connsiteY7" fmla="*/ 745738 h 751995"/>
                      <a:gd name="connsiteX8" fmla="*/ 649022 w 2277883"/>
                      <a:gd name="connsiteY8" fmla="*/ 746756 h 751995"/>
                      <a:gd name="connsiteX9" fmla="*/ 179037 w 2277883"/>
                      <a:gd name="connsiteY9" fmla="*/ 710896 h 751995"/>
                      <a:gd name="connsiteX10" fmla="*/ 8 w 2277883"/>
                      <a:gd name="connsiteY10" fmla="*/ 577261 h 751995"/>
                      <a:gd name="connsiteX11" fmla="*/ 33289 w 2277883"/>
                      <a:gd name="connsiteY11" fmla="*/ 373935 h 751995"/>
                      <a:gd name="connsiteX0" fmla="*/ 45955 w 2277880"/>
                      <a:gd name="connsiteY0" fmla="*/ 401862 h 751995"/>
                      <a:gd name="connsiteX1" fmla="*/ 222734 w 2277880"/>
                      <a:gd name="connsiteY1" fmla="*/ 303522 h 751995"/>
                      <a:gd name="connsiteX2" fmla="*/ 1221158 w 2277880"/>
                      <a:gd name="connsiteY2" fmla="*/ 205056 h 751995"/>
                      <a:gd name="connsiteX3" fmla="*/ 2155759 w 2277880"/>
                      <a:gd name="connsiteY3" fmla="*/ 94 h 751995"/>
                      <a:gd name="connsiteX4" fmla="*/ 2259592 w 2277880"/>
                      <a:gd name="connsiteY4" fmla="*/ 166095 h 751995"/>
                      <a:gd name="connsiteX5" fmla="*/ 2277880 w 2277880"/>
                      <a:gd name="connsiteY5" fmla="*/ 552208 h 751995"/>
                      <a:gd name="connsiteX6" fmla="*/ 2172921 w 2277880"/>
                      <a:gd name="connsiteY6" fmla="*/ 743615 h 751995"/>
                      <a:gd name="connsiteX7" fmla="*/ 1099232 w 2277880"/>
                      <a:gd name="connsiteY7" fmla="*/ 745738 h 751995"/>
                      <a:gd name="connsiteX8" fmla="*/ 649019 w 2277880"/>
                      <a:gd name="connsiteY8" fmla="*/ 746756 h 751995"/>
                      <a:gd name="connsiteX9" fmla="*/ 179034 w 2277880"/>
                      <a:gd name="connsiteY9" fmla="*/ 710896 h 751995"/>
                      <a:gd name="connsiteX10" fmla="*/ 5 w 2277880"/>
                      <a:gd name="connsiteY10" fmla="*/ 577261 h 751995"/>
                      <a:gd name="connsiteX11" fmla="*/ 45955 w 2277880"/>
                      <a:gd name="connsiteY11" fmla="*/ 401862 h 751995"/>
                      <a:gd name="connsiteX0" fmla="*/ 45955 w 2277880"/>
                      <a:gd name="connsiteY0" fmla="*/ 401863 h 751996"/>
                      <a:gd name="connsiteX1" fmla="*/ 263856 w 2277880"/>
                      <a:gd name="connsiteY1" fmla="*/ 315490 h 751996"/>
                      <a:gd name="connsiteX2" fmla="*/ 1221158 w 2277880"/>
                      <a:gd name="connsiteY2" fmla="*/ 205057 h 751996"/>
                      <a:gd name="connsiteX3" fmla="*/ 2155759 w 2277880"/>
                      <a:gd name="connsiteY3" fmla="*/ 95 h 751996"/>
                      <a:gd name="connsiteX4" fmla="*/ 2259592 w 2277880"/>
                      <a:gd name="connsiteY4" fmla="*/ 166096 h 751996"/>
                      <a:gd name="connsiteX5" fmla="*/ 2277880 w 2277880"/>
                      <a:gd name="connsiteY5" fmla="*/ 552209 h 751996"/>
                      <a:gd name="connsiteX6" fmla="*/ 2172921 w 2277880"/>
                      <a:gd name="connsiteY6" fmla="*/ 743616 h 751996"/>
                      <a:gd name="connsiteX7" fmla="*/ 1099232 w 2277880"/>
                      <a:gd name="connsiteY7" fmla="*/ 745739 h 751996"/>
                      <a:gd name="connsiteX8" fmla="*/ 649019 w 2277880"/>
                      <a:gd name="connsiteY8" fmla="*/ 746757 h 751996"/>
                      <a:gd name="connsiteX9" fmla="*/ 179034 w 2277880"/>
                      <a:gd name="connsiteY9" fmla="*/ 710897 h 751996"/>
                      <a:gd name="connsiteX10" fmla="*/ 5 w 2277880"/>
                      <a:gd name="connsiteY10" fmla="*/ 577262 h 751996"/>
                      <a:gd name="connsiteX11" fmla="*/ 45955 w 2277880"/>
                      <a:gd name="connsiteY11" fmla="*/ 401863 h 751996"/>
                      <a:gd name="connsiteX0" fmla="*/ 45955 w 2277880"/>
                      <a:gd name="connsiteY0" fmla="*/ 401863 h 751996"/>
                      <a:gd name="connsiteX1" fmla="*/ 260183 w 2277880"/>
                      <a:gd name="connsiteY1" fmla="*/ 310543 h 751996"/>
                      <a:gd name="connsiteX2" fmla="*/ 1221158 w 2277880"/>
                      <a:gd name="connsiteY2" fmla="*/ 205057 h 751996"/>
                      <a:gd name="connsiteX3" fmla="*/ 2155759 w 2277880"/>
                      <a:gd name="connsiteY3" fmla="*/ 95 h 751996"/>
                      <a:gd name="connsiteX4" fmla="*/ 2259592 w 2277880"/>
                      <a:gd name="connsiteY4" fmla="*/ 166096 h 751996"/>
                      <a:gd name="connsiteX5" fmla="*/ 2277880 w 2277880"/>
                      <a:gd name="connsiteY5" fmla="*/ 552209 h 751996"/>
                      <a:gd name="connsiteX6" fmla="*/ 2172921 w 2277880"/>
                      <a:gd name="connsiteY6" fmla="*/ 743616 h 751996"/>
                      <a:gd name="connsiteX7" fmla="*/ 1099232 w 2277880"/>
                      <a:gd name="connsiteY7" fmla="*/ 745739 h 751996"/>
                      <a:gd name="connsiteX8" fmla="*/ 649019 w 2277880"/>
                      <a:gd name="connsiteY8" fmla="*/ 746757 h 751996"/>
                      <a:gd name="connsiteX9" fmla="*/ 179034 w 2277880"/>
                      <a:gd name="connsiteY9" fmla="*/ 710897 h 751996"/>
                      <a:gd name="connsiteX10" fmla="*/ 5 w 2277880"/>
                      <a:gd name="connsiteY10" fmla="*/ 577262 h 751996"/>
                      <a:gd name="connsiteX11" fmla="*/ 45955 w 2277880"/>
                      <a:gd name="connsiteY11" fmla="*/ 401863 h 751996"/>
                      <a:gd name="connsiteX0" fmla="*/ 45955 w 2277880"/>
                      <a:gd name="connsiteY0" fmla="*/ 401863 h 751996"/>
                      <a:gd name="connsiteX1" fmla="*/ 260183 w 2277880"/>
                      <a:gd name="connsiteY1" fmla="*/ 310543 h 751996"/>
                      <a:gd name="connsiteX2" fmla="*/ 1221158 w 2277880"/>
                      <a:gd name="connsiteY2" fmla="*/ 205057 h 751996"/>
                      <a:gd name="connsiteX3" fmla="*/ 2155759 w 2277880"/>
                      <a:gd name="connsiteY3" fmla="*/ 95 h 751996"/>
                      <a:gd name="connsiteX4" fmla="*/ 2259592 w 2277880"/>
                      <a:gd name="connsiteY4" fmla="*/ 166096 h 751996"/>
                      <a:gd name="connsiteX5" fmla="*/ 2277880 w 2277880"/>
                      <a:gd name="connsiteY5" fmla="*/ 552209 h 751996"/>
                      <a:gd name="connsiteX6" fmla="*/ 2172921 w 2277880"/>
                      <a:gd name="connsiteY6" fmla="*/ 743616 h 751996"/>
                      <a:gd name="connsiteX7" fmla="*/ 1099232 w 2277880"/>
                      <a:gd name="connsiteY7" fmla="*/ 745739 h 751996"/>
                      <a:gd name="connsiteX8" fmla="*/ 649019 w 2277880"/>
                      <a:gd name="connsiteY8" fmla="*/ 746757 h 751996"/>
                      <a:gd name="connsiteX9" fmla="*/ 179034 w 2277880"/>
                      <a:gd name="connsiteY9" fmla="*/ 710897 h 751996"/>
                      <a:gd name="connsiteX10" fmla="*/ 5 w 2277880"/>
                      <a:gd name="connsiteY10" fmla="*/ 577262 h 751996"/>
                      <a:gd name="connsiteX11" fmla="*/ 45955 w 2277880"/>
                      <a:gd name="connsiteY11" fmla="*/ 401863 h 751996"/>
                      <a:gd name="connsiteX0" fmla="*/ 45955 w 2277880"/>
                      <a:gd name="connsiteY0" fmla="*/ 401863 h 751996"/>
                      <a:gd name="connsiteX1" fmla="*/ 260183 w 2277880"/>
                      <a:gd name="connsiteY1" fmla="*/ 310543 h 751996"/>
                      <a:gd name="connsiteX2" fmla="*/ 1221158 w 2277880"/>
                      <a:gd name="connsiteY2" fmla="*/ 205057 h 751996"/>
                      <a:gd name="connsiteX3" fmla="*/ 2155759 w 2277880"/>
                      <a:gd name="connsiteY3" fmla="*/ 95 h 751996"/>
                      <a:gd name="connsiteX4" fmla="*/ 2259592 w 2277880"/>
                      <a:gd name="connsiteY4" fmla="*/ 166096 h 751996"/>
                      <a:gd name="connsiteX5" fmla="*/ 2277880 w 2277880"/>
                      <a:gd name="connsiteY5" fmla="*/ 552209 h 751996"/>
                      <a:gd name="connsiteX6" fmla="*/ 2172921 w 2277880"/>
                      <a:gd name="connsiteY6" fmla="*/ 743616 h 751996"/>
                      <a:gd name="connsiteX7" fmla="*/ 1099232 w 2277880"/>
                      <a:gd name="connsiteY7" fmla="*/ 745739 h 751996"/>
                      <a:gd name="connsiteX8" fmla="*/ 649019 w 2277880"/>
                      <a:gd name="connsiteY8" fmla="*/ 746757 h 751996"/>
                      <a:gd name="connsiteX9" fmla="*/ 179034 w 2277880"/>
                      <a:gd name="connsiteY9" fmla="*/ 710897 h 751996"/>
                      <a:gd name="connsiteX10" fmla="*/ 5 w 2277880"/>
                      <a:gd name="connsiteY10" fmla="*/ 577262 h 751996"/>
                      <a:gd name="connsiteX11" fmla="*/ 45955 w 2277880"/>
                      <a:gd name="connsiteY11" fmla="*/ 401863 h 751996"/>
                      <a:gd name="connsiteX0" fmla="*/ 56970 w 2277879"/>
                      <a:gd name="connsiteY0" fmla="*/ 416704 h 751996"/>
                      <a:gd name="connsiteX1" fmla="*/ 260182 w 2277879"/>
                      <a:gd name="connsiteY1" fmla="*/ 310543 h 751996"/>
                      <a:gd name="connsiteX2" fmla="*/ 1221157 w 2277879"/>
                      <a:gd name="connsiteY2" fmla="*/ 205057 h 751996"/>
                      <a:gd name="connsiteX3" fmla="*/ 2155758 w 2277879"/>
                      <a:gd name="connsiteY3" fmla="*/ 95 h 751996"/>
                      <a:gd name="connsiteX4" fmla="*/ 2259591 w 2277879"/>
                      <a:gd name="connsiteY4" fmla="*/ 166096 h 751996"/>
                      <a:gd name="connsiteX5" fmla="*/ 2277879 w 2277879"/>
                      <a:gd name="connsiteY5" fmla="*/ 552209 h 751996"/>
                      <a:gd name="connsiteX6" fmla="*/ 2172920 w 2277879"/>
                      <a:gd name="connsiteY6" fmla="*/ 743616 h 751996"/>
                      <a:gd name="connsiteX7" fmla="*/ 1099231 w 2277879"/>
                      <a:gd name="connsiteY7" fmla="*/ 745739 h 751996"/>
                      <a:gd name="connsiteX8" fmla="*/ 649018 w 2277879"/>
                      <a:gd name="connsiteY8" fmla="*/ 746757 h 751996"/>
                      <a:gd name="connsiteX9" fmla="*/ 179033 w 2277879"/>
                      <a:gd name="connsiteY9" fmla="*/ 710897 h 751996"/>
                      <a:gd name="connsiteX10" fmla="*/ 4 w 2277879"/>
                      <a:gd name="connsiteY10" fmla="*/ 577262 h 751996"/>
                      <a:gd name="connsiteX11" fmla="*/ 56970 w 2277879"/>
                      <a:gd name="connsiteY11" fmla="*/ 416704 h 751996"/>
                      <a:gd name="connsiteX0" fmla="*/ 41919 w 2262828"/>
                      <a:gd name="connsiteY0" fmla="*/ 416704 h 751996"/>
                      <a:gd name="connsiteX1" fmla="*/ 245131 w 2262828"/>
                      <a:gd name="connsiteY1" fmla="*/ 310543 h 751996"/>
                      <a:gd name="connsiteX2" fmla="*/ 1206106 w 2262828"/>
                      <a:gd name="connsiteY2" fmla="*/ 205057 h 751996"/>
                      <a:gd name="connsiteX3" fmla="*/ 2140707 w 2262828"/>
                      <a:gd name="connsiteY3" fmla="*/ 95 h 751996"/>
                      <a:gd name="connsiteX4" fmla="*/ 2244540 w 2262828"/>
                      <a:gd name="connsiteY4" fmla="*/ 166096 h 751996"/>
                      <a:gd name="connsiteX5" fmla="*/ 2262828 w 2262828"/>
                      <a:gd name="connsiteY5" fmla="*/ 552209 h 751996"/>
                      <a:gd name="connsiteX6" fmla="*/ 2157869 w 2262828"/>
                      <a:gd name="connsiteY6" fmla="*/ 743616 h 751996"/>
                      <a:gd name="connsiteX7" fmla="*/ 1084180 w 2262828"/>
                      <a:gd name="connsiteY7" fmla="*/ 745739 h 751996"/>
                      <a:gd name="connsiteX8" fmla="*/ 633967 w 2262828"/>
                      <a:gd name="connsiteY8" fmla="*/ 746757 h 751996"/>
                      <a:gd name="connsiteX9" fmla="*/ 163982 w 2262828"/>
                      <a:gd name="connsiteY9" fmla="*/ 710897 h 751996"/>
                      <a:gd name="connsiteX10" fmla="*/ 6 w 2262828"/>
                      <a:gd name="connsiteY10" fmla="*/ 575825 h 751996"/>
                      <a:gd name="connsiteX11" fmla="*/ 41919 w 2262828"/>
                      <a:gd name="connsiteY11" fmla="*/ 416704 h 751996"/>
                      <a:gd name="connsiteX0" fmla="*/ 41919 w 2262828"/>
                      <a:gd name="connsiteY0" fmla="*/ 416704 h 751996"/>
                      <a:gd name="connsiteX1" fmla="*/ 245131 w 2262828"/>
                      <a:gd name="connsiteY1" fmla="*/ 310543 h 751996"/>
                      <a:gd name="connsiteX2" fmla="*/ 1206106 w 2262828"/>
                      <a:gd name="connsiteY2" fmla="*/ 205057 h 751996"/>
                      <a:gd name="connsiteX3" fmla="*/ 2140707 w 2262828"/>
                      <a:gd name="connsiteY3" fmla="*/ 95 h 751996"/>
                      <a:gd name="connsiteX4" fmla="*/ 2244540 w 2262828"/>
                      <a:gd name="connsiteY4" fmla="*/ 166096 h 751996"/>
                      <a:gd name="connsiteX5" fmla="*/ 2262828 w 2262828"/>
                      <a:gd name="connsiteY5" fmla="*/ 552209 h 751996"/>
                      <a:gd name="connsiteX6" fmla="*/ 2157869 w 2262828"/>
                      <a:gd name="connsiteY6" fmla="*/ 743616 h 751996"/>
                      <a:gd name="connsiteX7" fmla="*/ 1084180 w 2262828"/>
                      <a:gd name="connsiteY7" fmla="*/ 745739 h 751996"/>
                      <a:gd name="connsiteX8" fmla="*/ 633967 w 2262828"/>
                      <a:gd name="connsiteY8" fmla="*/ 746757 h 751996"/>
                      <a:gd name="connsiteX9" fmla="*/ 163982 w 2262828"/>
                      <a:gd name="connsiteY9" fmla="*/ 710897 h 751996"/>
                      <a:gd name="connsiteX10" fmla="*/ 6 w 2262828"/>
                      <a:gd name="connsiteY10" fmla="*/ 575825 h 751996"/>
                      <a:gd name="connsiteX11" fmla="*/ 41919 w 2262828"/>
                      <a:gd name="connsiteY11" fmla="*/ 416704 h 751996"/>
                      <a:gd name="connsiteX0" fmla="*/ 41913 w 2262822"/>
                      <a:gd name="connsiteY0" fmla="*/ 416704 h 751996"/>
                      <a:gd name="connsiteX1" fmla="*/ 245125 w 2262822"/>
                      <a:gd name="connsiteY1" fmla="*/ 310543 h 751996"/>
                      <a:gd name="connsiteX2" fmla="*/ 1206100 w 2262822"/>
                      <a:gd name="connsiteY2" fmla="*/ 205057 h 751996"/>
                      <a:gd name="connsiteX3" fmla="*/ 2140701 w 2262822"/>
                      <a:gd name="connsiteY3" fmla="*/ 95 h 751996"/>
                      <a:gd name="connsiteX4" fmla="*/ 2244534 w 2262822"/>
                      <a:gd name="connsiteY4" fmla="*/ 166096 h 751996"/>
                      <a:gd name="connsiteX5" fmla="*/ 2262822 w 2262822"/>
                      <a:gd name="connsiteY5" fmla="*/ 552209 h 751996"/>
                      <a:gd name="connsiteX6" fmla="*/ 2157863 w 2262822"/>
                      <a:gd name="connsiteY6" fmla="*/ 743616 h 751996"/>
                      <a:gd name="connsiteX7" fmla="*/ 1084174 w 2262822"/>
                      <a:gd name="connsiteY7" fmla="*/ 745739 h 751996"/>
                      <a:gd name="connsiteX8" fmla="*/ 633961 w 2262822"/>
                      <a:gd name="connsiteY8" fmla="*/ 746757 h 751996"/>
                      <a:gd name="connsiteX9" fmla="*/ 163976 w 2262822"/>
                      <a:gd name="connsiteY9" fmla="*/ 710897 h 751996"/>
                      <a:gd name="connsiteX10" fmla="*/ 0 w 2262822"/>
                      <a:gd name="connsiteY10" fmla="*/ 575825 h 751996"/>
                      <a:gd name="connsiteX11" fmla="*/ 41913 w 2262822"/>
                      <a:gd name="connsiteY11" fmla="*/ 416704 h 751996"/>
                      <a:gd name="connsiteX0" fmla="*/ 41913 w 2262822"/>
                      <a:gd name="connsiteY0" fmla="*/ 416704 h 752705"/>
                      <a:gd name="connsiteX1" fmla="*/ 245125 w 2262822"/>
                      <a:gd name="connsiteY1" fmla="*/ 310543 h 752705"/>
                      <a:gd name="connsiteX2" fmla="*/ 1206100 w 2262822"/>
                      <a:gd name="connsiteY2" fmla="*/ 205057 h 752705"/>
                      <a:gd name="connsiteX3" fmla="*/ 2140701 w 2262822"/>
                      <a:gd name="connsiteY3" fmla="*/ 95 h 752705"/>
                      <a:gd name="connsiteX4" fmla="*/ 2244534 w 2262822"/>
                      <a:gd name="connsiteY4" fmla="*/ 166096 h 752705"/>
                      <a:gd name="connsiteX5" fmla="*/ 2262822 w 2262822"/>
                      <a:gd name="connsiteY5" fmla="*/ 552209 h 752705"/>
                      <a:gd name="connsiteX6" fmla="*/ 2128122 w 2262822"/>
                      <a:gd name="connsiteY6" fmla="*/ 725265 h 752705"/>
                      <a:gd name="connsiteX7" fmla="*/ 1084174 w 2262822"/>
                      <a:gd name="connsiteY7" fmla="*/ 745739 h 752705"/>
                      <a:gd name="connsiteX8" fmla="*/ 633961 w 2262822"/>
                      <a:gd name="connsiteY8" fmla="*/ 746757 h 752705"/>
                      <a:gd name="connsiteX9" fmla="*/ 163976 w 2262822"/>
                      <a:gd name="connsiteY9" fmla="*/ 710897 h 752705"/>
                      <a:gd name="connsiteX10" fmla="*/ 0 w 2262822"/>
                      <a:gd name="connsiteY10" fmla="*/ 575825 h 752705"/>
                      <a:gd name="connsiteX11" fmla="*/ 41913 w 2262822"/>
                      <a:gd name="connsiteY11" fmla="*/ 416704 h 752705"/>
                      <a:gd name="connsiteX0" fmla="*/ 41913 w 2262822"/>
                      <a:gd name="connsiteY0" fmla="*/ 416704 h 752374"/>
                      <a:gd name="connsiteX1" fmla="*/ 245125 w 2262822"/>
                      <a:gd name="connsiteY1" fmla="*/ 310543 h 752374"/>
                      <a:gd name="connsiteX2" fmla="*/ 1206100 w 2262822"/>
                      <a:gd name="connsiteY2" fmla="*/ 205057 h 752374"/>
                      <a:gd name="connsiteX3" fmla="*/ 2140701 w 2262822"/>
                      <a:gd name="connsiteY3" fmla="*/ 95 h 752374"/>
                      <a:gd name="connsiteX4" fmla="*/ 2244534 w 2262822"/>
                      <a:gd name="connsiteY4" fmla="*/ 166096 h 752374"/>
                      <a:gd name="connsiteX5" fmla="*/ 2262822 w 2262822"/>
                      <a:gd name="connsiteY5" fmla="*/ 552209 h 752374"/>
                      <a:gd name="connsiteX6" fmla="*/ 2126104 w 2262822"/>
                      <a:gd name="connsiteY6" fmla="*/ 733404 h 752374"/>
                      <a:gd name="connsiteX7" fmla="*/ 1084174 w 2262822"/>
                      <a:gd name="connsiteY7" fmla="*/ 745739 h 752374"/>
                      <a:gd name="connsiteX8" fmla="*/ 633961 w 2262822"/>
                      <a:gd name="connsiteY8" fmla="*/ 746757 h 752374"/>
                      <a:gd name="connsiteX9" fmla="*/ 163976 w 2262822"/>
                      <a:gd name="connsiteY9" fmla="*/ 710897 h 752374"/>
                      <a:gd name="connsiteX10" fmla="*/ 0 w 2262822"/>
                      <a:gd name="connsiteY10" fmla="*/ 575825 h 752374"/>
                      <a:gd name="connsiteX11" fmla="*/ 41913 w 2262822"/>
                      <a:gd name="connsiteY11" fmla="*/ 416704 h 752374"/>
                      <a:gd name="connsiteX0" fmla="*/ 41913 w 2262822"/>
                      <a:gd name="connsiteY0" fmla="*/ 416704 h 756351"/>
                      <a:gd name="connsiteX1" fmla="*/ 245125 w 2262822"/>
                      <a:gd name="connsiteY1" fmla="*/ 310543 h 756351"/>
                      <a:gd name="connsiteX2" fmla="*/ 1206100 w 2262822"/>
                      <a:gd name="connsiteY2" fmla="*/ 205057 h 756351"/>
                      <a:gd name="connsiteX3" fmla="*/ 2140701 w 2262822"/>
                      <a:gd name="connsiteY3" fmla="*/ 95 h 756351"/>
                      <a:gd name="connsiteX4" fmla="*/ 2244534 w 2262822"/>
                      <a:gd name="connsiteY4" fmla="*/ 166096 h 756351"/>
                      <a:gd name="connsiteX5" fmla="*/ 2262822 w 2262822"/>
                      <a:gd name="connsiteY5" fmla="*/ 552209 h 756351"/>
                      <a:gd name="connsiteX6" fmla="*/ 2126104 w 2262822"/>
                      <a:gd name="connsiteY6" fmla="*/ 733404 h 756351"/>
                      <a:gd name="connsiteX7" fmla="*/ 1084174 w 2262822"/>
                      <a:gd name="connsiteY7" fmla="*/ 745739 h 756351"/>
                      <a:gd name="connsiteX8" fmla="*/ 637633 w 2262822"/>
                      <a:gd name="connsiteY8" fmla="*/ 751703 h 756351"/>
                      <a:gd name="connsiteX9" fmla="*/ 163976 w 2262822"/>
                      <a:gd name="connsiteY9" fmla="*/ 710897 h 756351"/>
                      <a:gd name="connsiteX10" fmla="*/ 0 w 2262822"/>
                      <a:gd name="connsiteY10" fmla="*/ 575825 h 756351"/>
                      <a:gd name="connsiteX11" fmla="*/ 41913 w 2262822"/>
                      <a:gd name="connsiteY11" fmla="*/ 416704 h 756351"/>
                      <a:gd name="connsiteX0" fmla="*/ 41913 w 2262822"/>
                      <a:gd name="connsiteY0" fmla="*/ 416704 h 756351"/>
                      <a:gd name="connsiteX1" fmla="*/ 245125 w 2262822"/>
                      <a:gd name="connsiteY1" fmla="*/ 310543 h 756351"/>
                      <a:gd name="connsiteX2" fmla="*/ 1206100 w 2262822"/>
                      <a:gd name="connsiteY2" fmla="*/ 205057 h 756351"/>
                      <a:gd name="connsiteX3" fmla="*/ 2140701 w 2262822"/>
                      <a:gd name="connsiteY3" fmla="*/ 95 h 756351"/>
                      <a:gd name="connsiteX4" fmla="*/ 2244534 w 2262822"/>
                      <a:gd name="connsiteY4" fmla="*/ 166096 h 756351"/>
                      <a:gd name="connsiteX5" fmla="*/ 2262822 w 2262822"/>
                      <a:gd name="connsiteY5" fmla="*/ 552209 h 756351"/>
                      <a:gd name="connsiteX6" fmla="*/ 2126104 w 2262822"/>
                      <a:gd name="connsiteY6" fmla="*/ 733404 h 756351"/>
                      <a:gd name="connsiteX7" fmla="*/ 1084174 w 2262822"/>
                      <a:gd name="connsiteY7" fmla="*/ 745739 h 756351"/>
                      <a:gd name="connsiteX8" fmla="*/ 637633 w 2262822"/>
                      <a:gd name="connsiteY8" fmla="*/ 751703 h 756351"/>
                      <a:gd name="connsiteX9" fmla="*/ 212441 w 2262822"/>
                      <a:gd name="connsiteY9" fmla="*/ 732757 h 756351"/>
                      <a:gd name="connsiteX10" fmla="*/ 0 w 2262822"/>
                      <a:gd name="connsiteY10" fmla="*/ 575825 h 756351"/>
                      <a:gd name="connsiteX11" fmla="*/ 41913 w 2262822"/>
                      <a:gd name="connsiteY11" fmla="*/ 416704 h 756351"/>
                      <a:gd name="connsiteX0" fmla="*/ 29244 w 2250153"/>
                      <a:gd name="connsiteY0" fmla="*/ 416704 h 756351"/>
                      <a:gd name="connsiteX1" fmla="*/ 232456 w 2250153"/>
                      <a:gd name="connsiteY1" fmla="*/ 310543 h 756351"/>
                      <a:gd name="connsiteX2" fmla="*/ 1193431 w 2250153"/>
                      <a:gd name="connsiteY2" fmla="*/ 205057 h 756351"/>
                      <a:gd name="connsiteX3" fmla="*/ 2128032 w 2250153"/>
                      <a:gd name="connsiteY3" fmla="*/ 95 h 756351"/>
                      <a:gd name="connsiteX4" fmla="*/ 2231865 w 2250153"/>
                      <a:gd name="connsiteY4" fmla="*/ 166096 h 756351"/>
                      <a:gd name="connsiteX5" fmla="*/ 2250153 w 2250153"/>
                      <a:gd name="connsiteY5" fmla="*/ 552209 h 756351"/>
                      <a:gd name="connsiteX6" fmla="*/ 2113435 w 2250153"/>
                      <a:gd name="connsiteY6" fmla="*/ 733404 h 756351"/>
                      <a:gd name="connsiteX7" fmla="*/ 1071505 w 2250153"/>
                      <a:gd name="connsiteY7" fmla="*/ 745739 h 756351"/>
                      <a:gd name="connsiteX8" fmla="*/ 624964 w 2250153"/>
                      <a:gd name="connsiteY8" fmla="*/ 751703 h 756351"/>
                      <a:gd name="connsiteX9" fmla="*/ 199772 w 2250153"/>
                      <a:gd name="connsiteY9" fmla="*/ 732757 h 756351"/>
                      <a:gd name="connsiteX10" fmla="*/ 0 w 2250153"/>
                      <a:gd name="connsiteY10" fmla="*/ 603751 h 756351"/>
                      <a:gd name="connsiteX11" fmla="*/ 29244 w 2250153"/>
                      <a:gd name="connsiteY11" fmla="*/ 416704 h 756351"/>
                      <a:gd name="connsiteX0" fmla="*/ 29244 w 2250153"/>
                      <a:gd name="connsiteY0" fmla="*/ 421536 h 761183"/>
                      <a:gd name="connsiteX1" fmla="*/ 232456 w 2250153"/>
                      <a:gd name="connsiteY1" fmla="*/ 315375 h 761183"/>
                      <a:gd name="connsiteX2" fmla="*/ 1193431 w 2250153"/>
                      <a:gd name="connsiteY2" fmla="*/ 209889 h 761183"/>
                      <a:gd name="connsiteX3" fmla="*/ 2073539 w 2250153"/>
                      <a:gd name="connsiteY3" fmla="*/ 92 h 761183"/>
                      <a:gd name="connsiteX4" fmla="*/ 2231865 w 2250153"/>
                      <a:gd name="connsiteY4" fmla="*/ 170928 h 761183"/>
                      <a:gd name="connsiteX5" fmla="*/ 2250153 w 2250153"/>
                      <a:gd name="connsiteY5" fmla="*/ 557041 h 761183"/>
                      <a:gd name="connsiteX6" fmla="*/ 2113435 w 2250153"/>
                      <a:gd name="connsiteY6" fmla="*/ 738236 h 761183"/>
                      <a:gd name="connsiteX7" fmla="*/ 1071505 w 2250153"/>
                      <a:gd name="connsiteY7" fmla="*/ 750571 h 761183"/>
                      <a:gd name="connsiteX8" fmla="*/ 624964 w 2250153"/>
                      <a:gd name="connsiteY8" fmla="*/ 756535 h 761183"/>
                      <a:gd name="connsiteX9" fmla="*/ 199772 w 2250153"/>
                      <a:gd name="connsiteY9" fmla="*/ 737589 h 761183"/>
                      <a:gd name="connsiteX10" fmla="*/ 0 w 2250153"/>
                      <a:gd name="connsiteY10" fmla="*/ 608583 h 761183"/>
                      <a:gd name="connsiteX11" fmla="*/ 29244 w 2250153"/>
                      <a:gd name="connsiteY11" fmla="*/ 421536 h 761183"/>
                      <a:gd name="connsiteX0" fmla="*/ 29244 w 2250153"/>
                      <a:gd name="connsiteY0" fmla="*/ 421536 h 761183"/>
                      <a:gd name="connsiteX1" fmla="*/ 232456 w 2250153"/>
                      <a:gd name="connsiteY1" fmla="*/ 315375 h 761183"/>
                      <a:gd name="connsiteX2" fmla="*/ 1193431 w 2250153"/>
                      <a:gd name="connsiteY2" fmla="*/ 209889 h 761183"/>
                      <a:gd name="connsiteX3" fmla="*/ 2073539 w 2250153"/>
                      <a:gd name="connsiteY3" fmla="*/ 92 h 761183"/>
                      <a:gd name="connsiteX4" fmla="*/ 2201024 w 2250153"/>
                      <a:gd name="connsiteY4" fmla="*/ 170527 h 761183"/>
                      <a:gd name="connsiteX5" fmla="*/ 2250153 w 2250153"/>
                      <a:gd name="connsiteY5" fmla="*/ 557041 h 761183"/>
                      <a:gd name="connsiteX6" fmla="*/ 2113435 w 2250153"/>
                      <a:gd name="connsiteY6" fmla="*/ 738236 h 761183"/>
                      <a:gd name="connsiteX7" fmla="*/ 1071505 w 2250153"/>
                      <a:gd name="connsiteY7" fmla="*/ 750571 h 761183"/>
                      <a:gd name="connsiteX8" fmla="*/ 624964 w 2250153"/>
                      <a:gd name="connsiteY8" fmla="*/ 756535 h 761183"/>
                      <a:gd name="connsiteX9" fmla="*/ 199772 w 2250153"/>
                      <a:gd name="connsiteY9" fmla="*/ 737589 h 761183"/>
                      <a:gd name="connsiteX10" fmla="*/ 0 w 2250153"/>
                      <a:gd name="connsiteY10" fmla="*/ 608583 h 761183"/>
                      <a:gd name="connsiteX11" fmla="*/ 29244 w 2250153"/>
                      <a:gd name="connsiteY11" fmla="*/ 421536 h 761183"/>
                      <a:gd name="connsiteX0" fmla="*/ 29244 w 2250153"/>
                      <a:gd name="connsiteY0" fmla="*/ 388497 h 728144"/>
                      <a:gd name="connsiteX1" fmla="*/ 232456 w 2250153"/>
                      <a:gd name="connsiteY1" fmla="*/ 282336 h 728144"/>
                      <a:gd name="connsiteX2" fmla="*/ 1193431 w 2250153"/>
                      <a:gd name="connsiteY2" fmla="*/ 176850 h 728144"/>
                      <a:gd name="connsiteX3" fmla="*/ 2077716 w 2250153"/>
                      <a:gd name="connsiteY3" fmla="*/ 112 h 728144"/>
                      <a:gd name="connsiteX4" fmla="*/ 2201024 w 2250153"/>
                      <a:gd name="connsiteY4" fmla="*/ 137488 h 728144"/>
                      <a:gd name="connsiteX5" fmla="*/ 2250153 w 2250153"/>
                      <a:gd name="connsiteY5" fmla="*/ 524002 h 728144"/>
                      <a:gd name="connsiteX6" fmla="*/ 2113435 w 2250153"/>
                      <a:gd name="connsiteY6" fmla="*/ 705197 h 728144"/>
                      <a:gd name="connsiteX7" fmla="*/ 1071505 w 2250153"/>
                      <a:gd name="connsiteY7" fmla="*/ 717532 h 728144"/>
                      <a:gd name="connsiteX8" fmla="*/ 624964 w 2250153"/>
                      <a:gd name="connsiteY8" fmla="*/ 723496 h 728144"/>
                      <a:gd name="connsiteX9" fmla="*/ 199772 w 2250153"/>
                      <a:gd name="connsiteY9" fmla="*/ 704550 h 728144"/>
                      <a:gd name="connsiteX10" fmla="*/ 0 w 2250153"/>
                      <a:gd name="connsiteY10" fmla="*/ 575544 h 728144"/>
                      <a:gd name="connsiteX11" fmla="*/ 29244 w 2250153"/>
                      <a:gd name="connsiteY11" fmla="*/ 388497 h 728144"/>
                      <a:gd name="connsiteX0" fmla="*/ 29244 w 2250153"/>
                      <a:gd name="connsiteY0" fmla="*/ 388497 h 728144"/>
                      <a:gd name="connsiteX1" fmla="*/ 232456 w 2250153"/>
                      <a:gd name="connsiteY1" fmla="*/ 282336 h 728144"/>
                      <a:gd name="connsiteX2" fmla="*/ 1193431 w 2250153"/>
                      <a:gd name="connsiteY2" fmla="*/ 176850 h 728144"/>
                      <a:gd name="connsiteX3" fmla="*/ 2077716 w 2250153"/>
                      <a:gd name="connsiteY3" fmla="*/ 112 h 728144"/>
                      <a:gd name="connsiteX4" fmla="*/ 2162995 w 2250153"/>
                      <a:gd name="connsiteY4" fmla="*/ 141118 h 728144"/>
                      <a:gd name="connsiteX5" fmla="*/ 2250153 w 2250153"/>
                      <a:gd name="connsiteY5" fmla="*/ 524002 h 728144"/>
                      <a:gd name="connsiteX6" fmla="*/ 2113435 w 2250153"/>
                      <a:gd name="connsiteY6" fmla="*/ 705197 h 728144"/>
                      <a:gd name="connsiteX7" fmla="*/ 1071505 w 2250153"/>
                      <a:gd name="connsiteY7" fmla="*/ 717532 h 728144"/>
                      <a:gd name="connsiteX8" fmla="*/ 624964 w 2250153"/>
                      <a:gd name="connsiteY8" fmla="*/ 723496 h 728144"/>
                      <a:gd name="connsiteX9" fmla="*/ 199772 w 2250153"/>
                      <a:gd name="connsiteY9" fmla="*/ 704550 h 728144"/>
                      <a:gd name="connsiteX10" fmla="*/ 0 w 2250153"/>
                      <a:gd name="connsiteY10" fmla="*/ 575544 h 728144"/>
                      <a:gd name="connsiteX11" fmla="*/ 29244 w 2250153"/>
                      <a:gd name="connsiteY11" fmla="*/ 388497 h 728144"/>
                      <a:gd name="connsiteX0" fmla="*/ 29244 w 2250153"/>
                      <a:gd name="connsiteY0" fmla="*/ 352239 h 691886"/>
                      <a:gd name="connsiteX1" fmla="*/ 232456 w 2250153"/>
                      <a:gd name="connsiteY1" fmla="*/ 246078 h 691886"/>
                      <a:gd name="connsiteX2" fmla="*/ 1193431 w 2250153"/>
                      <a:gd name="connsiteY2" fmla="*/ 140592 h 691886"/>
                      <a:gd name="connsiteX3" fmla="*/ 2013023 w 2250153"/>
                      <a:gd name="connsiteY3" fmla="*/ 143 h 691886"/>
                      <a:gd name="connsiteX4" fmla="*/ 2162995 w 2250153"/>
                      <a:gd name="connsiteY4" fmla="*/ 104860 h 691886"/>
                      <a:gd name="connsiteX5" fmla="*/ 2250153 w 2250153"/>
                      <a:gd name="connsiteY5" fmla="*/ 487744 h 691886"/>
                      <a:gd name="connsiteX6" fmla="*/ 2113435 w 2250153"/>
                      <a:gd name="connsiteY6" fmla="*/ 668939 h 691886"/>
                      <a:gd name="connsiteX7" fmla="*/ 1071505 w 2250153"/>
                      <a:gd name="connsiteY7" fmla="*/ 681274 h 691886"/>
                      <a:gd name="connsiteX8" fmla="*/ 624964 w 2250153"/>
                      <a:gd name="connsiteY8" fmla="*/ 687238 h 691886"/>
                      <a:gd name="connsiteX9" fmla="*/ 199772 w 2250153"/>
                      <a:gd name="connsiteY9" fmla="*/ 668292 h 691886"/>
                      <a:gd name="connsiteX10" fmla="*/ 0 w 2250153"/>
                      <a:gd name="connsiteY10" fmla="*/ 539286 h 691886"/>
                      <a:gd name="connsiteX11" fmla="*/ 29244 w 2250153"/>
                      <a:gd name="connsiteY11" fmla="*/ 352239 h 691886"/>
                      <a:gd name="connsiteX0" fmla="*/ 29244 w 2245689"/>
                      <a:gd name="connsiteY0" fmla="*/ 352239 h 691886"/>
                      <a:gd name="connsiteX1" fmla="*/ 232456 w 2245689"/>
                      <a:gd name="connsiteY1" fmla="*/ 246078 h 691886"/>
                      <a:gd name="connsiteX2" fmla="*/ 1193431 w 2245689"/>
                      <a:gd name="connsiteY2" fmla="*/ 140592 h 691886"/>
                      <a:gd name="connsiteX3" fmla="*/ 2013023 w 2245689"/>
                      <a:gd name="connsiteY3" fmla="*/ 143 h 691886"/>
                      <a:gd name="connsiteX4" fmla="*/ 2162995 w 2245689"/>
                      <a:gd name="connsiteY4" fmla="*/ 104860 h 691886"/>
                      <a:gd name="connsiteX5" fmla="*/ 2231137 w 2245689"/>
                      <a:gd name="connsiteY5" fmla="*/ 489559 h 691886"/>
                      <a:gd name="connsiteX6" fmla="*/ 2113435 w 2245689"/>
                      <a:gd name="connsiteY6" fmla="*/ 668939 h 691886"/>
                      <a:gd name="connsiteX7" fmla="*/ 1071505 w 2245689"/>
                      <a:gd name="connsiteY7" fmla="*/ 681274 h 691886"/>
                      <a:gd name="connsiteX8" fmla="*/ 624964 w 2245689"/>
                      <a:gd name="connsiteY8" fmla="*/ 687238 h 691886"/>
                      <a:gd name="connsiteX9" fmla="*/ 199772 w 2245689"/>
                      <a:gd name="connsiteY9" fmla="*/ 668292 h 691886"/>
                      <a:gd name="connsiteX10" fmla="*/ 0 w 2245689"/>
                      <a:gd name="connsiteY10" fmla="*/ 539286 h 691886"/>
                      <a:gd name="connsiteX11" fmla="*/ 29244 w 2245689"/>
                      <a:gd name="connsiteY11" fmla="*/ 352239 h 691886"/>
                      <a:gd name="connsiteX0" fmla="*/ 29244 w 2231852"/>
                      <a:gd name="connsiteY0" fmla="*/ 352239 h 692924"/>
                      <a:gd name="connsiteX1" fmla="*/ 232456 w 2231852"/>
                      <a:gd name="connsiteY1" fmla="*/ 246078 h 692924"/>
                      <a:gd name="connsiteX2" fmla="*/ 1193431 w 2231852"/>
                      <a:gd name="connsiteY2" fmla="*/ 140592 h 692924"/>
                      <a:gd name="connsiteX3" fmla="*/ 2013023 w 2231852"/>
                      <a:gd name="connsiteY3" fmla="*/ 143 h 692924"/>
                      <a:gd name="connsiteX4" fmla="*/ 2162995 w 2231852"/>
                      <a:gd name="connsiteY4" fmla="*/ 104860 h 692924"/>
                      <a:gd name="connsiteX5" fmla="*/ 2231137 w 2231852"/>
                      <a:gd name="connsiteY5" fmla="*/ 489559 h 692924"/>
                      <a:gd name="connsiteX6" fmla="*/ 2059403 w 2231852"/>
                      <a:gd name="connsiteY6" fmla="*/ 637294 h 692924"/>
                      <a:gd name="connsiteX7" fmla="*/ 1071505 w 2231852"/>
                      <a:gd name="connsiteY7" fmla="*/ 681274 h 692924"/>
                      <a:gd name="connsiteX8" fmla="*/ 624964 w 2231852"/>
                      <a:gd name="connsiteY8" fmla="*/ 687238 h 692924"/>
                      <a:gd name="connsiteX9" fmla="*/ 199772 w 2231852"/>
                      <a:gd name="connsiteY9" fmla="*/ 668292 h 692924"/>
                      <a:gd name="connsiteX10" fmla="*/ 0 w 2231852"/>
                      <a:gd name="connsiteY10" fmla="*/ 539286 h 692924"/>
                      <a:gd name="connsiteX11" fmla="*/ 29244 w 2231852"/>
                      <a:gd name="connsiteY11" fmla="*/ 352239 h 692924"/>
                      <a:gd name="connsiteX0" fmla="*/ 29244 w 2232938"/>
                      <a:gd name="connsiteY0" fmla="*/ 352239 h 692477"/>
                      <a:gd name="connsiteX1" fmla="*/ 232456 w 2232938"/>
                      <a:gd name="connsiteY1" fmla="*/ 246078 h 692477"/>
                      <a:gd name="connsiteX2" fmla="*/ 1193431 w 2232938"/>
                      <a:gd name="connsiteY2" fmla="*/ 140592 h 692477"/>
                      <a:gd name="connsiteX3" fmla="*/ 2013023 w 2232938"/>
                      <a:gd name="connsiteY3" fmla="*/ 143 h 692477"/>
                      <a:gd name="connsiteX4" fmla="*/ 2162995 w 2232938"/>
                      <a:gd name="connsiteY4" fmla="*/ 104860 h 692477"/>
                      <a:gd name="connsiteX5" fmla="*/ 2231137 w 2232938"/>
                      <a:gd name="connsiteY5" fmla="*/ 489559 h 692477"/>
                      <a:gd name="connsiteX6" fmla="*/ 2068679 w 2232938"/>
                      <a:gd name="connsiteY6" fmla="*/ 649791 h 692477"/>
                      <a:gd name="connsiteX7" fmla="*/ 1071505 w 2232938"/>
                      <a:gd name="connsiteY7" fmla="*/ 681274 h 692477"/>
                      <a:gd name="connsiteX8" fmla="*/ 624964 w 2232938"/>
                      <a:gd name="connsiteY8" fmla="*/ 687238 h 692477"/>
                      <a:gd name="connsiteX9" fmla="*/ 199772 w 2232938"/>
                      <a:gd name="connsiteY9" fmla="*/ 668292 h 692477"/>
                      <a:gd name="connsiteX10" fmla="*/ 0 w 2232938"/>
                      <a:gd name="connsiteY10" fmla="*/ 539286 h 692477"/>
                      <a:gd name="connsiteX11" fmla="*/ 29244 w 2232938"/>
                      <a:gd name="connsiteY11" fmla="*/ 352239 h 692477"/>
                      <a:gd name="connsiteX0" fmla="*/ 29244 w 2232938"/>
                      <a:gd name="connsiteY0" fmla="*/ 352239 h 692477"/>
                      <a:gd name="connsiteX1" fmla="*/ 232456 w 2232938"/>
                      <a:gd name="connsiteY1" fmla="*/ 246078 h 692477"/>
                      <a:gd name="connsiteX2" fmla="*/ 1193431 w 2232938"/>
                      <a:gd name="connsiteY2" fmla="*/ 140592 h 692477"/>
                      <a:gd name="connsiteX3" fmla="*/ 2013023 w 2232938"/>
                      <a:gd name="connsiteY3" fmla="*/ 143 h 692477"/>
                      <a:gd name="connsiteX4" fmla="*/ 2162995 w 2232938"/>
                      <a:gd name="connsiteY4" fmla="*/ 104860 h 692477"/>
                      <a:gd name="connsiteX5" fmla="*/ 2231137 w 2232938"/>
                      <a:gd name="connsiteY5" fmla="*/ 489559 h 692477"/>
                      <a:gd name="connsiteX6" fmla="*/ 2068679 w 2232938"/>
                      <a:gd name="connsiteY6" fmla="*/ 649791 h 692477"/>
                      <a:gd name="connsiteX7" fmla="*/ 1071505 w 2232938"/>
                      <a:gd name="connsiteY7" fmla="*/ 681274 h 692477"/>
                      <a:gd name="connsiteX8" fmla="*/ 624964 w 2232938"/>
                      <a:gd name="connsiteY8" fmla="*/ 687238 h 692477"/>
                      <a:gd name="connsiteX9" fmla="*/ 199772 w 2232938"/>
                      <a:gd name="connsiteY9" fmla="*/ 668292 h 692477"/>
                      <a:gd name="connsiteX10" fmla="*/ 0 w 2232938"/>
                      <a:gd name="connsiteY10" fmla="*/ 539286 h 692477"/>
                      <a:gd name="connsiteX11" fmla="*/ 29244 w 2232938"/>
                      <a:gd name="connsiteY11" fmla="*/ 352239 h 692477"/>
                      <a:gd name="connsiteX0" fmla="*/ 29244 w 2213602"/>
                      <a:gd name="connsiteY0" fmla="*/ 352239 h 692477"/>
                      <a:gd name="connsiteX1" fmla="*/ 232456 w 2213602"/>
                      <a:gd name="connsiteY1" fmla="*/ 246078 h 692477"/>
                      <a:gd name="connsiteX2" fmla="*/ 1193431 w 2213602"/>
                      <a:gd name="connsiteY2" fmla="*/ 140592 h 692477"/>
                      <a:gd name="connsiteX3" fmla="*/ 2013023 w 2213602"/>
                      <a:gd name="connsiteY3" fmla="*/ 143 h 692477"/>
                      <a:gd name="connsiteX4" fmla="*/ 2162995 w 2213602"/>
                      <a:gd name="connsiteY4" fmla="*/ 104860 h 692477"/>
                      <a:gd name="connsiteX5" fmla="*/ 2207484 w 2213602"/>
                      <a:gd name="connsiteY5" fmla="*/ 485125 h 692477"/>
                      <a:gd name="connsiteX6" fmla="*/ 2068679 w 2213602"/>
                      <a:gd name="connsiteY6" fmla="*/ 649791 h 692477"/>
                      <a:gd name="connsiteX7" fmla="*/ 1071505 w 2213602"/>
                      <a:gd name="connsiteY7" fmla="*/ 681274 h 692477"/>
                      <a:gd name="connsiteX8" fmla="*/ 624964 w 2213602"/>
                      <a:gd name="connsiteY8" fmla="*/ 687238 h 692477"/>
                      <a:gd name="connsiteX9" fmla="*/ 199772 w 2213602"/>
                      <a:gd name="connsiteY9" fmla="*/ 668292 h 692477"/>
                      <a:gd name="connsiteX10" fmla="*/ 0 w 2213602"/>
                      <a:gd name="connsiteY10" fmla="*/ 539286 h 692477"/>
                      <a:gd name="connsiteX11" fmla="*/ 29244 w 2213602"/>
                      <a:gd name="connsiteY11" fmla="*/ 352239 h 692477"/>
                      <a:gd name="connsiteX0" fmla="*/ 29244 w 2213602"/>
                      <a:gd name="connsiteY0" fmla="*/ 352239 h 692477"/>
                      <a:gd name="connsiteX1" fmla="*/ 232456 w 2213602"/>
                      <a:gd name="connsiteY1" fmla="*/ 246078 h 692477"/>
                      <a:gd name="connsiteX2" fmla="*/ 1193431 w 2213602"/>
                      <a:gd name="connsiteY2" fmla="*/ 140592 h 692477"/>
                      <a:gd name="connsiteX3" fmla="*/ 2013023 w 2213602"/>
                      <a:gd name="connsiteY3" fmla="*/ 143 h 692477"/>
                      <a:gd name="connsiteX4" fmla="*/ 2136793 w 2213602"/>
                      <a:gd name="connsiteY4" fmla="*/ 110708 h 692477"/>
                      <a:gd name="connsiteX5" fmla="*/ 2207484 w 2213602"/>
                      <a:gd name="connsiteY5" fmla="*/ 485125 h 692477"/>
                      <a:gd name="connsiteX6" fmla="*/ 2068679 w 2213602"/>
                      <a:gd name="connsiteY6" fmla="*/ 649791 h 692477"/>
                      <a:gd name="connsiteX7" fmla="*/ 1071505 w 2213602"/>
                      <a:gd name="connsiteY7" fmla="*/ 681274 h 692477"/>
                      <a:gd name="connsiteX8" fmla="*/ 624964 w 2213602"/>
                      <a:gd name="connsiteY8" fmla="*/ 687238 h 692477"/>
                      <a:gd name="connsiteX9" fmla="*/ 199772 w 2213602"/>
                      <a:gd name="connsiteY9" fmla="*/ 668292 h 692477"/>
                      <a:gd name="connsiteX10" fmla="*/ 0 w 2213602"/>
                      <a:gd name="connsiteY10" fmla="*/ 539286 h 692477"/>
                      <a:gd name="connsiteX11" fmla="*/ 29244 w 2213602"/>
                      <a:gd name="connsiteY11" fmla="*/ 352239 h 692477"/>
                      <a:gd name="connsiteX0" fmla="*/ 29244 w 2213602"/>
                      <a:gd name="connsiteY0" fmla="*/ 344186 h 684424"/>
                      <a:gd name="connsiteX1" fmla="*/ 232456 w 2213602"/>
                      <a:gd name="connsiteY1" fmla="*/ 238025 h 684424"/>
                      <a:gd name="connsiteX2" fmla="*/ 1193431 w 2213602"/>
                      <a:gd name="connsiteY2" fmla="*/ 132539 h 684424"/>
                      <a:gd name="connsiteX3" fmla="*/ 1998647 w 2213602"/>
                      <a:gd name="connsiteY3" fmla="*/ 153 h 684424"/>
                      <a:gd name="connsiteX4" fmla="*/ 2136793 w 2213602"/>
                      <a:gd name="connsiteY4" fmla="*/ 102655 h 684424"/>
                      <a:gd name="connsiteX5" fmla="*/ 2207484 w 2213602"/>
                      <a:gd name="connsiteY5" fmla="*/ 477072 h 684424"/>
                      <a:gd name="connsiteX6" fmla="*/ 2068679 w 2213602"/>
                      <a:gd name="connsiteY6" fmla="*/ 641738 h 684424"/>
                      <a:gd name="connsiteX7" fmla="*/ 1071505 w 2213602"/>
                      <a:gd name="connsiteY7" fmla="*/ 673221 h 684424"/>
                      <a:gd name="connsiteX8" fmla="*/ 624964 w 2213602"/>
                      <a:gd name="connsiteY8" fmla="*/ 679185 h 684424"/>
                      <a:gd name="connsiteX9" fmla="*/ 199772 w 2213602"/>
                      <a:gd name="connsiteY9" fmla="*/ 660239 h 684424"/>
                      <a:gd name="connsiteX10" fmla="*/ 0 w 2213602"/>
                      <a:gd name="connsiteY10" fmla="*/ 531233 h 684424"/>
                      <a:gd name="connsiteX11" fmla="*/ 29244 w 2213602"/>
                      <a:gd name="connsiteY11" fmla="*/ 344186 h 684424"/>
                      <a:gd name="connsiteX0" fmla="*/ 29244 w 2213602"/>
                      <a:gd name="connsiteY0" fmla="*/ 348613 h 688851"/>
                      <a:gd name="connsiteX1" fmla="*/ 232456 w 2213602"/>
                      <a:gd name="connsiteY1" fmla="*/ 242452 h 688851"/>
                      <a:gd name="connsiteX2" fmla="*/ 1193431 w 2213602"/>
                      <a:gd name="connsiteY2" fmla="*/ 136966 h 688851"/>
                      <a:gd name="connsiteX3" fmla="*/ 1974995 w 2213602"/>
                      <a:gd name="connsiteY3" fmla="*/ 147 h 688851"/>
                      <a:gd name="connsiteX4" fmla="*/ 2136793 w 2213602"/>
                      <a:gd name="connsiteY4" fmla="*/ 107082 h 688851"/>
                      <a:gd name="connsiteX5" fmla="*/ 2207484 w 2213602"/>
                      <a:gd name="connsiteY5" fmla="*/ 481499 h 688851"/>
                      <a:gd name="connsiteX6" fmla="*/ 2068679 w 2213602"/>
                      <a:gd name="connsiteY6" fmla="*/ 646165 h 688851"/>
                      <a:gd name="connsiteX7" fmla="*/ 1071505 w 2213602"/>
                      <a:gd name="connsiteY7" fmla="*/ 677648 h 688851"/>
                      <a:gd name="connsiteX8" fmla="*/ 624964 w 2213602"/>
                      <a:gd name="connsiteY8" fmla="*/ 683612 h 688851"/>
                      <a:gd name="connsiteX9" fmla="*/ 199772 w 2213602"/>
                      <a:gd name="connsiteY9" fmla="*/ 664666 h 688851"/>
                      <a:gd name="connsiteX10" fmla="*/ 0 w 2213602"/>
                      <a:gd name="connsiteY10" fmla="*/ 535660 h 688851"/>
                      <a:gd name="connsiteX11" fmla="*/ 29244 w 2213602"/>
                      <a:gd name="connsiteY11" fmla="*/ 348613 h 688851"/>
                      <a:gd name="connsiteX0" fmla="*/ 29244 w 2213602"/>
                      <a:gd name="connsiteY0" fmla="*/ 345598 h 685836"/>
                      <a:gd name="connsiteX1" fmla="*/ 232456 w 2213602"/>
                      <a:gd name="connsiteY1" fmla="*/ 239437 h 685836"/>
                      <a:gd name="connsiteX2" fmla="*/ 1193431 w 2213602"/>
                      <a:gd name="connsiteY2" fmla="*/ 133951 h 685836"/>
                      <a:gd name="connsiteX3" fmla="*/ 2048502 w 2213602"/>
                      <a:gd name="connsiteY3" fmla="*/ 151 h 685836"/>
                      <a:gd name="connsiteX4" fmla="*/ 2136793 w 2213602"/>
                      <a:gd name="connsiteY4" fmla="*/ 104067 h 685836"/>
                      <a:gd name="connsiteX5" fmla="*/ 2207484 w 2213602"/>
                      <a:gd name="connsiteY5" fmla="*/ 478484 h 685836"/>
                      <a:gd name="connsiteX6" fmla="*/ 2068679 w 2213602"/>
                      <a:gd name="connsiteY6" fmla="*/ 643150 h 685836"/>
                      <a:gd name="connsiteX7" fmla="*/ 1071505 w 2213602"/>
                      <a:gd name="connsiteY7" fmla="*/ 674633 h 685836"/>
                      <a:gd name="connsiteX8" fmla="*/ 624964 w 2213602"/>
                      <a:gd name="connsiteY8" fmla="*/ 680597 h 685836"/>
                      <a:gd name="connsiteX9" fmla="*/ 199772 w 2213602"/>
                      <a:gd name="connsiteY9" fmla="*/ 661651 h 685836"/>
                      <a:gd name="connsiteX10" fmla="*/ 0 w 2213602"/>
                      <a:gd name="connsiteY10" fmla="*/ 532645 h 685836"/>
                      <a:gd name="connsiteX11" fmla="*/ 29244 w 2213602"/>
                      <a:gd name="connsiteY11" fmla="*/ 345598 h 685836"/>
                      <a:gd name="connsiteX0" fmla="*/ 29244 w 2213602"/>
                      <a:gd name="connsiteY0" fmla="*/ 337945 h 678183"/>
                      <a:gd name="connsiteX1" fmla="*/ 232456 w 2213602"/>
                      <a:gd name="connsiteY1" fmla="*/ 231784 h 678183"/>
                      <a:gd name="connsiteX2" fmla="*/ 1193431 w 2213602"/>
                      <a:gd name="connsiteY2" fmla="*/ 126298 h 678183"/>
                      <a:gd name="connsiteX3" fmla="*/ 2003285 w 2213602"/>
                      <a:gd name="connsiteY3" fmla="*/ 161 h 678183"/>
                      <a:gd name="connsiteX4" fmla="*/ 2136793 w 2213602"/>
                      <a:gd name="connsiteY4" fmla="*/ 96414 h 678183"/>
                      <a:gd name="connsiteX5" fmla="*/ 2207484 w 2213602"/>
                      <a:gd name="connsiteY5" fmla="*/ 470831 h 678183"/>
                      <a:gd name="connsiteX6" fmla="*/ 2068679 w 2213602"/>
                      <a:gd name="connsiteY6" fmla="*/ 635497 h 678183"/>
                      <a:gd name="connsiteX7" fmla="*/ 1071505 w 2213602"/>
                      <a:gd name="connsiteY7" fmla="*/ 666980 h 678183"/>
                      <a:gd name="connsiteX8" fmla="*/ 624964 w 2213602"/>
                      <a:gd name="connsiteY8" fmla="*/ 672944 h 678183"/>
                      <a:gd name="connsiteX9" fmla="*/ 199772 w 2213602"/>
                      <a:gd name="connsiteY9" fmla="*/ 653998 h 678183"/>
                      <a:gd name="connsiteX10" fmla="*/ 0 w 2213602"/>
                      <a:gd name="connsiteY10" fmla="*/ 524992 h 678183"/>
                      <a:gd name="connsiteX11" fmla="*/ 29244 w 2213602"/>
                      <a:gd name="connsiteY11" fmla="*/ 337945 h 678183"/>
                      <a:gd name="connsiteX0" fmla="*/ 1800 w 2186158"/>
                      <a:gd name="connsiteY0" fmla="*/ 337945 h 678183"/>
                      <a:gd name="connsiteX1" fmla="*/ 205012 w 2186158"/>
                      <a:gd name="connsiteY1" fmla="*/ 231784 h 678183"/>
                      <a:gd name="connsiteX2" fmla="*/ 1165987 w 2186158"/>
                      <a:gd name="connsiteY2" fmla="*/ 126298 h 678183"/>
                      <a:gd name="connsiteX3" fmla="*/ 1975841 w 2186158"/>
                      <a:gd name="connsiteY3" fmla="*/ 161 h 678183"/>
                      <a:gd name="connsiteX4" fmla="*/ 2109349 w 2186158"/>
                      <a:gd name="connsiteY4" fmla="*/ 96414 h 678183"/>
                      <a:gd name="connsiteX5" fmla="*/ 2180040 w 2186158"/>
                      <a:gd name="connsiteY5" fmla="*/ 470831 h 678183"/>
                      <a:gd name="connsiteX6" fmla="*/ 2041235 w 2186158"/>
                      <a:gd name="connsiteY6" fmla="*/ 635497 h 678183"/>
                      <a:gd name="connsiteX7" fmla="*/ 1044061 w 2186158"/>
                      <a:gd name="connsiteY7" fmla="*/ 666980 h 678183"/>
                      <a:gd name="connsiteX8" fmla="*/ 597520 w 2186158"/>
                      <a:gd name="connsiteY8" fmla="*/ 672944 h 678183"/>
                      <a:gd name="connsiteX9" fmla="*/ 172328 w 2186158"/>
                      <a:gd name="connsiteY9" fmla="*/ 653998 h 678183"/>
                      <a:gd name="connsiteX10" fmla="*/ 38874 w 2186158"/>
                      <a:gd name="connsiteY10" fmla="*/ 532044 h 678183"/>
                      <a:gd name="connsiteX11" fmla="*/ 1800 w 2186158"/>
                      <a:gd name="connsiteY11" fmla="*/ 337945 h 678183"/>
                      <a:gd name="connsiteX0" fmla="*/ 34344 w 2147284"/>
                      <a:gd name="connsiteY0" fmla="*/ 324435 h 678183"/>
                      <a:gd name="connsiteX1" fmla="*/ 166138 w 2147284"/>
                      <a:gd name="connsiteY1" fmla="*/ 231784 h 678183"/>
                      <a:gd name="connsiteX2" fmla="*/ 1127113 w 2147284"/>
                      <a:gd name="connsiteY2" fmla="*/ 126298 h 678183"/>
                      <a:gd name="connsiteX3" fmla="*/ 1936967 w 2147284"/>
                      <a:gd name="connsiteY3" fmla="*/ 161 h 678183"/>
                      <a:gd name="connsiteX4" fmla="*/ 2070475 w 2147284"/>
                      <a:gd name="connsiteY4" fmla="*/ 96414 h 678183"/>
                      <a:gd name="connsiteX5" fmla="*/ 2141166 w 2147284"/>
                      <a:gd name="connsiteY5" fmla="*/ 470831 h 678183"/>
                      <a:gd name="connsiteX6" fmla="*/ 2002361 w 2147284"/>
                      <a:gd name="connsiteY6" fmla="*/ 635497 h 678183"/>
                      <a:gd name="connsiteX7" fmla="*/ 1005187 w 2147284"/>
                      <a:gd name="connsiteY7" fmla="*/ 666980 h 678183"/>
                      <a:gd name="connsiteX8" fmla="*/ 558646 w 2147284"/>
                      <a:gd name="connsiteY8" fmla="*/ 672944 h 678183"/>
                      <a:gd name="connsiteX9" fmla="*/ 133454 w 2147284"/>
                      <a:gd name="connsiteY9" fmla="*/ 653998 h 678183"/>
                      <a:gd name="connsiteX10" fmla="*/ 0 w 2147284"/>
                      <a:gd name="connsiteY10" fmla="*/ 532044 h 678183"/>
                      <a:gd name="connsiteX11" fmla="*/ 34344 w 2147284"/>
                      <a:gd name="connsiteY11" fmla="*/ 324435 h 678183"/>
                      <a:gd name="connsiteX0" fmla="*/ 34344 w 2147284"/>
                      <a:gd name="connsiteY0" fmla="*/ 324439 h 678187"/>
                      <a:gd name="connsiteX1" fmla="*/ 199067 w 2147284"/>
                      <a:gd name="connsiteY1" fmla="*/ 248718 h 678187"/>
                      <a:gd name="connsiteX2" fmla="*/ 1127113 w 2147284"/>
                      <a:gd name="connsiteY2" fmla="*/ 126302 h 678187"/>
                      <a:gd name="connsiteX3" fmla="*/ 1936967 w 2147284"/>
                      <a:gd name="connsiteY3" fmla="*/ 165 h 678187"/>
                      <a:gd name="connsiteX4" fmla="*/ 2070475 w 2147284"/>
                      <a:gd name="connsiteY4" fmla="*/ 96418 h 678187"/>
                      <a:gd name="connsiteX5" fmla="*/ 2141166 w 2147284"/>
                      <a:gd name="connsiteY5" fmla="*/ 470835 h 678187"/>
                      <a:gd name="connsiteX6" fmla="*/ 2002361 w 2147284"/>
                      <a:gd name="connsiteY6" fmla="*/ 635501 h 678187"/>
                      <a:gd name="connsiteX7" fmla="*/ 1005187 w 2147284"/>
                      <a:gd name="connsiteY7" fmla="*/ 666984 h 678187"/>
                      <a:gd name="connsiteX8" fmla="*/ 558646 w 2147284"/>
                      <a:gd name="connsiteY8" fmla="*/ 672948 h 678187"/>
                      <a:gd name="connsiteX9" fmla="*/ 133454 w 2147284"/>
                      <a:gd name="connsiteY9" fmla="*/ 654002 h 678187"/>
                      <a:gd name="connsiteX10" fmla="*/ 0 w 2147284"/>
                      <a:gd name="connsiteY10" fmla="*/ 532048 h 678187"/>
                      <a:gd name="connsiteX11" fmla="*/ 34344 w 2147284"/>
                      <a:gd name="connsiteY11" fmla="*/ 324439 h 678187"/>
                      <a:gd name="connsiteX0" fmla="*/ 34344 w 2147284"/>
                      <a:gd name="connsiteY0" fmla="*/ 324439 h 678187"/>
                      <a:gd name="connsiteX1" fmla="*/ 199067 w 2147284"/>
                      <a:gd name="connsiteY1" fmla="*/ 248718 h 678187"/>
                      <a:gd name="connsiteX2" fmla="*/ 1127113 w 2147284"/>
                      <a:gd name="connsiteY2" fmla="*/ 126302 h 678187"/>
                      <a:gd name="connsiteX3" fmla="*/ 1936967 w 2147284"/>
                      <a:gd name="connsiteY3" fmla="*/ 165 h 678187"/>
                      <a:gd name="connsiteX4" fmla="*/ 2070475 w 2147284"/>
                      <a:gd name="connsiteY4" fmla="*/ 96418 h 678187"/>
                      <a:gd name="connsiteX5" fmla="*/ 2141166 w 2147284"/>
                      <a:gd name="connsiteY5" fmla="*/ 470835 h 678187"/>
                      <a:gd name="connsiteX6" fmla="*/ 2002361 w 2147284"/>
                      <a:gd name="connsiteY6" fmla="*/ 635501 h 678187"/>
                      <a:gd name="connsiteX7" fmla="*/ 1005187 w 2147284"/>
                      <a:gd name="connsiteY7" fmla="*/ 666984 h 678187"/>
                      <a:gd name="connsiteX8" fmla="*/ 558646 w 2147284"/>
                      <a:gd name="connsiteY8" fmla="*/ 672948 h 678187"/>
                      <a:gd name="connsiteX9" fmla="*/ 176121 w 2147284"/>
                      <a:gd name="connsiteY9" fmla="*/ 656619 h 678187"/>
                      <a:gd name="connsiteX10" fmla="*/ 0 w 2147284"/>
                      <a:gd name="connsiteY10" fmla="*/ 532048 h 678187"/>
                      <a:gd name="connsiteX11" fmla="*/ 34344 w 2147284"/>
                      <a:gd name="connsiteY11" fmla="*/ 324439 h 678187"/>
                      <a:gd name="connsiteX0" fmla="*/ 15331 w 2128271"/>
                      <a:gd name="connsiteY0" fmla="*/ 324439 h 678187"/>
                      <a:gd name="connsiteX1" fmla="*/ 180054 w 2128271"/>
                      <a:gd name="connsiteY1" fmla="*/ 248718 h 678187"/>
                      <a:gd name="connsiteX2" fmla="*/ 1108100 w 2128271"/>
                      <a:gd name="connsiteY2" fmla="*/ 126302 h 678187"/>
                      <a:gd name="connsiteX3" fmla="*/ 1917954 w 2128271"/>
                      <a:gd name="connsiteY3" fmla="*/ 165 h 678187"/>
                      <a:gd name="connsiteX4" fmla="*/ 2051462 w 2128271"/>
                      <a:gd name="connsiteY4" fmla="*/ 96418 h 678187"/>
                      <a:gd name="connsiteX5" fmla="*/ 2122153 w 2128271"/>
                      <a:gd name="connsiteY5" fmla="*/ 470835 h 678187"/>
                      <a:gd name="connsiteX6" fmla="*/ 1983348 w 2128271"/>
                      <a:gd name="connsiteY6" fmla="*/ 635501 h 678187"/>
                      <a:gd name="connsiteX7" fmla="*/ 986174 w 2128271"/>
                      <a:gd name="connsiteY7" fmla="*/ 666984 h 678187"/>
                      <a:gd name="connsiteX8" fmla="*/ 539633 w 2128271"/>
                      <a:gd name="connsiteY8" fmla="*/ 672948 h 678187"/>
                      <a:gd name="connsiteX9" fmla="*/ 157108 w 2128271"/>
                      <a:gd name="connsiteY9" fmla="*/ 656619 h 678187"/>
                      <a:gd name="connsiteX10" fmla="*/ 0 w 2128271"/>
                      <a:gd name="connsiteY10" fmla="*/ 530232 h 678187"/>
                      <a:gd name="connsiteX11" fmla="*/ 15331 w 2128271"/>
                      <a:gd name="connsiteY11" fmla="*/ 324439 h 678187"/>
                      <a:gd name="connsiteX0" fmla="*/ 15331 w 2128271"/>
                      <a:gd name="connsiteY0" fmla="*/ 324439 h 678187"/>
                      <a:gd name="connsiteX1" fmla="*/ 180054 w 2128271"/>
                      <a:gd name="connsiteY1" fmla="*/ 248718 h 678187"/>
                      <a:gd name="connsiteX2" fmla="*/ 1108100 w 2128271"/>
                      <a:gd name="connsiteY2" fmla="*/ 126302 h 678187"/>
                      <a:gd name="connsiteX3" fmla="*/ 1917954 w 2128271"/>
                      <a:gd name="connsiteY3" fmla="*/ 165 h 678187"/>
                      <a:gd name="connsiteX4" fmla="*/ 2051462 w 2128271"/>
                      <a:gd name="connsiteY4" fmla="*/ 96418 h 678187"/>
                      <a:gd name="connsiteX5" fmla="*/ 2122153 w 2128271"/>
                      <a:gd name="connsiteY5" fmla="*/ 470835 h 678187"/>
                      <a:gd name="connsiteX6" fmla="*/ 1983348 w 2128271"/>
                      <a:gd name="connsiteY6" fmla="*/ 635501 h 678187"/>
                      <a:gd name="connsiteX7" fmla="*/ 986174 w 2128271"/>
                      <a:gd name="connsiteY7" fmla="*/ 666984 h 678187"/>
                      <a:gd name="connsiteX8" fmla="*/ 539633 w 2128271"/>
                      <a:gd name="connsiteY8" fmla="*/ 672948 h 678187"/>
                      <a:gd name="connsiteX9" fmla="*/ 180760 w 2128271"/>
                      <a:gd name="connsiteY9" fmla="*/ 661052 h 678187"/>
                      <a:gd name="connsiteX10" fmla="*/ 0 w 2128271"/>
                      <a:gd name="connsiteY10" fmla="*/ 530232 h 678187"/>
                      <a:gd name="connsiteX11" fmla="*/ 15331 w 2128271"/>
                      <a:gd name="connsiteY11" fmla="*/ 324439 h 678187"/>
                      <a:gd name="connsiteX0" fmla="*/ 34345 w 2128271"/>
                      <a:gd name="connsiteY0" fmla="*/ 322624 h 678187"/>
                      <a:gd name="connsiteX1" fmla="*/ 180054 w 2128271"/>
                      <a:gd name="connsiteY1" fmla="*/ 248718 h 678187"/>
                      <a:gd name="connsiteX2" fmla="*/ 1108100 w 2128271"/>
                      <a:gd name="connsiteY2" fmla="*/ 126302 h 678187"/>
                      <a:gd name="connsiteX3" fmla="*/ 1917954 w 2128271"/>
                      <a:gd name="connsiteY3" fmla="*/ 165 h 678187"/>
                      <a:gd name="connsiteX4" fmla="*/ 2051462 w 2128271"/>
                      <a:gd name="connsiteY4" fmla="*/ 96418 h 678187"/>
                      <a:gd name="connsiteX5" fmla="*/ 2122153 w 2128271"/>
                      <a:gd name="connsiteY5" fmla="*/ 470835 h 678187"/>
                      <a:gd name="connsiteX6" fmla="*/ 1983348 w 2128271"/>
                      <a:gd name="connsiteY6" fmla="*/ 635501 h 678187"/>
                      <a:gd name="connsiteX7" fmla="*/ 986174 w 2128271"/>
                      <a:gd name="connsiteY7" fmla="*/ 666984 h 678187"/>
                      <a:gd name="connsiteX8" fmla="*/ 539633 w 2128271"/>
                      <a:gd name="connsiteY8" fmla="*/ 672948 h 678187"/>
                      <a:gd name="connsiteX9" fmla="*/ 180760 w 2128271"/>
                      <a:gd name="connsiteY9" fmla="*/ 661052 h 678187"/>
                      <a:gd name="connsiteX10" fmla="*/ 0 w 2128271"/>
                      <a:gd name="connsiteY10" fmla="*/ 530232 h 678187"/>
                      <a:gd name="connsiteX11" fmla="*/ 34345 w 2128271"/>
                      <a:gd name="connsiteY11" fmla="*/ 322624 h 678187"/>
                      <a:gd name="connsiteX0" fmla="*/ 34345 w 2128271"/>
                      <a:gd name="connsiteY0" fmla="*/ 322624 h 678187"/>
                      <a:gd name="connsiteX1" fmla="*/ 237097 w 2128271"/>
                      <a:gd name="connsiteY1" fmla="*/ 243271 h 678187"/>
                      <a:gd name="connsiteX2" fmla="*/ 1108100 w 2128271"/>
                      <a:gd name="connsiteY2" fmla="*/ 126302 h 678187"/>
                      <a:gd name="connsiteX3" fmla="*/ 1917954 w 2128271"/>
                      <a:gd name="connsiteY3" fmla="*/ 165 h 678187"/>
                      <a:gd name="connsiteX4" fmla="*/ 2051462 w 2128271"/>
                      <a:gd name="connsiteY4" fmla="*/ 96418 h 678187"/>
                      <a:gd name="connsiteX5" fmla="*/ 2122153 w 2128271"/>
                      <a:gd name="connsiteY5" fmla="*/ 470835 h 678187"/>
                      <a:gd name="connsiteX6" fmla="*/ 1983348 w 2128271"/>
                      <a:gd name="connsiteY6" fmla="*/ 635501 h 678187"/>
                      <a:gd name="connsiteX7" fmla="*/ 986174 w 2128271"/>
                      <a:gd name="connsiteY7" fmla="*/ 666984 h 678187"/>
                      <a:gd name="connsiteX8" fmla="*/ 539633 w 2128271"/>
                      <a:gd name="connsiteY8" fmla="*/ 672948 h 678187"/>
                      <a:gd name="connsiteX9" fmla="*/ 180760 w 2128271"/>
                      <a:gd name="connsiteY9" fmla="*/ 661052 h 678187"/>
                      <a:gd name="connsiteX10" fmla="*/ 0 w 2128271"/>
                      <a:gd name="connsiteY10" fmla="*/ 530232 h 678187"/>
                      <a:gd name="connsiteX11" fmla="*/ 34345 w 2128271"/>
                      <a:gd name="connsiteY11" fmla="*/ 322624 h 678187"/>
                      <a:gd name="connsiteX0" fmla="*/ 38983 w 2128271"/>
                      <a:gd name="connsiteY0" fmla="*/ 328873 h 678187"/>
                      <a:gd name="connsiteX1" fmla="*/ 237097 w 2128271"/>
                      <a:gd name="connsiteY1" fmla="*/ 243271 h 678187"/>
                      <a:gd name="connsiteX2" fmla="*/ 1108100 w 2128271"/>
                      <a:gd name="connsiteY2" fmla="*/ 126302 h 678187"/>
                      <a:gd name="connsiteX3" fmla="*/ 1917954 w 2128271"/>
                      <a:gd name="connsiteY3" fmla="*/ 165 h 678187"/>
                      <a:gd name="connsiteX4" fmla="*/ 2051462 w 2128271"/>
                      <a:gd name="connsiteY4" fmla="*/ 96418 h 678187"/>
                      <a:gd name="connsiteX5" fmla="*/ 2122153 w 2128271"/>
                      <a:gd name="connsiteY5" fmla="*/ 470835 h 678187"/>
                      <a:gd name="connsiteX6" fmla="*/ 1983348 w 2128271"/>
                      <a:gd name="connsiteY6" fmla="*/ 635501 h 678187"/>
                      <a:gd name="connsiteX7" fmla="*/ 986174 w 2128271"/>
                      <a:gd name="connsiteY7" fmla="*/ 666984 h 678187"/>
                      <a:gd name="connsiteX8" fmla="*/ 539633 w 2128271"/>
                      <a:gd name="connsiteY8" fmla="*/ 672948 h 678187"/>
                      <a:gd name="connsiteX9" fmla="*/ 180760 w 2128271"/>
                      <a:gd name="connsiteY9" fmla="*/ 661052 h 678187"/>
                      <a:gd name="connsiteX10" fmla="*/ 0 w 2128271"/>
                      <a:gd name="connsiteY10" fmla="*/ 530232 h 678187"/>
                      <a:gd name="connsiteX11" fmla="*/ 38983 w 2128271"/>
                      <a:gd name="connsiteY11" fmla="*/ 328873 h 678187"/>
                      <a:gd name="connsiteX0" fmla="*/ 38983 w 2128271"/>
                      <a:gd name="connsiteY0" fmla="*/ 328873 h 674306"/>
                      <a:gd name="connsiteX1" fmla="*/ 237097 w 2128271"/>
                      <a:gd name="connsiteY1" fmla="*/ 243271 h 674306"/>
                      <a:gd name="connsiteX2" fmla="*/ 1108100 w 2128271"/>
                      <a:gd name="connsiteY2" fmla="*/ 126302 h 674306"/>
                      <a:gd name="connsiteX3" fmla="*/ 1917954 w 2128271"/>
                      <a:gd name="connsiteY3" fmla="*/ 165 h 674306"/>
                      <a:gd name="connsiteX4" fmla="*/ 2051462 w 2128271"/>
                      <a:gd name="connsiteY4" fmla="*/ 96418 h 674306"/>
                      <a:gd name="connsiteX5" fmla="*/ 2122153 w 2128271"/>
                      <a:gd name="connsiteY5" fmla="*/ 470835 h 674306"/>
                      <a:gd name="connsiteX6" fmla="*/ 1983348 w 2128271"/>
                      <a:gd name="connsiteY6" fmla="*/ 635501 h 674306"/>
                      <a:gd name="connsiteX7" fmla="*/ 986174 w 2128271"/>
                      <a:gd name="connsiteY7" fmla="*/ 666984 h 674306"/>
                      <a:gd name="connsiteX8" fmla="*/ 180760 w 2128271"/>
                      <a:gd name="connsiteY8" fmla="*/ 661052 h 674306"/>
                      <a:gd name="connsiteX9" fmla="*/ 0 w 2128271"/>
                      <a:gd name="connsiteY9" fmla="*/ 530232 h 674306"/>
                      <a:gd name="connsiteX10" fmla="*/ 38983 w 2128271"/>
                      <a:gd name="connsiteY10" fmla="*/ 328873 h 674306"/>
                      <a:gd name="connsiteX0" fmla="*/ 38983 w 2122153"/>
                      <a:gd name="connsiteY0" fmla="*/ 328873 h 670695"/>
                      <a:gd name="connsiteX1" fmla="*/ 237097 w 2122153"/>
                      <a:gd name="connsiteY1" fmla="*/ 243271 h 670695"/>
                      <a:gd name="connsiteX2" fmla="*/ 1108100 w 2122153"/>
                      <a:gd name="connsiteY2" fmla="*/ 126302 h 670695"/>
                      <a:gd name="connsiteX3" fmla="*/ 1917954 w 2122153"/>
                      <a:gd name="connsiteY3" fmla="*/ 165 h 670695"/>
                      <a:gd name="connsiteX4" fmla="*/ 2051462 w 2122153"/>
                      <a:gd name="connsiteY4" fmla="*/ 96418 h 670695"/>
                      <a:gd name="connsiteX5" fmla="*/ 2122153 w 2122153"/>
                      <a:gd name="connsiteY5" fmla="*/ 470835 h 670695"/>
                      <a:gd name="connsiteX6" fmla="*/ 1983348 w 2122153"/>
                      <a:gd name="connsiteY6" fmla="*/ 635501 h 670695"/>
                      <a:gd name="connsiteX7" fmla="*/ 1530788 w 2122153"/>
                      <a:gd name="connsiteY7" fmla="*/ 655388 h 670695"/>
                      <a:gd name="connsiteX8" fmla="*/ 180760 w 2122153"/>
                      <a:gd name="connsiteY8" fmla="*/ 661052 h 670695"/>
                      <a:gd name="connsiteX9" fmla="*/ 0 w 2122153"/>
                      <a:gd name="connsiteY9" fmla="*/ 530232 h 670695"/>
                      <a:gd name="connsiteX10" fmla="*/ 38983 w 2122153"/>
                      <a:gd name="connsiteY10" fmla="*/ 328873 h 670695"/>
                      <a:gd name="connsiteX0" fmla="*/ 38983 w 2122153"/>
                      <a:gd name="connsiteY0" fmla="*/ 329147 h 670969"/>
                      <a:gd name="connsiteX1" fmla="*/ 237097 w 2122153"/>
                      <a:gd name="connsiteY1" fmla="*/ 243545 h 670969"/>
                      <a:gd name="connsiteX2" fmla="*/ 1463704 w 2122153"/>
                      <a:gd name="connsiteY2" fmla="*/ 67373 h 670969"/>
                      <a:gd name="connsiteX3" fmla="*/ 1917954 w 2122153"/>
                      <a:gd name="connsiteY3" fmla="*/ 439 h 670969"/>
                      <a:gd name="connsiteX4" fmla="*/ 2051462 w 2122153"/>
                      <a:gd name="connsiteY4" fmla="*/ 96692 h 670969"/>
                      <a:gd name="connsiteX5" fmla="*/ 2122153 w 2122153"/>
                      <a:gd name="connsiteY5" fmla="*/ 471109 h 670969"/>
                      <a:gd name="connsiteX6" fmla="*/ 1983348 w 2122153"/>
                      <a:gd name="connsiteY6" fmla="*/ 635775 h 670969"/>
                      <a:gd name="connsiteX7" fmla="*/ 1530788 w 2122153"/>
                      <a:gd name="connsiteY7" fmla="*/ 655662 h 670969"/>
                      <a:gd name="connsiteX8" fmla="*/ 180760 w 2122153"/>
                      <a:gd name="connsiteY8" fmla="*/ 661326 h 670969"/>
                      <a:gd name="connsiteX9" fmla="*/ 0 w 2122153"/>
                      <a:gd name="connsiteY9" fmla="*/ 530506 h 670969"/>
                      <a:gd name="connsiteX10" fmla="*/ 38983 w 2122153"/>
                      <a:gd name="connsiteY10" fmla="*/ 329147 h 670969"/>
                      <a:gd name="connsiteX0" fmla="*/ 38983 w 2122153"/>
                      <a:gd name="connsiteY0" fmla="*/ 329054 h 670876"/>
                      <a:gd name="connsiteX1" fmla="*/ 830882 w 2122153"/>
                      <a:gd name="connsiteY1" fmla="*/ 184233 h 670876"/>
                      <a:gd name="connsiteX2" fmla="*/ 1463704 w 2122153"/>
                      <a:gd name="connsiteY2" fmla="*/ 67280 h 670876"/>
                      <a:gd name="connsiteX3" fmla="*/ 1917954 w 2122153"/>
                      <a:gd name="connsiteY3" fmla="*/ 346 h 670876"/>
                      <a:gd name="connsiteX4" fmla="*/ 2051462 w 2122153"/>
                      <a:gd name="connsiteY4" fmla="*/ 96599 h 670876"/>
                      <a:gd name="connsiteX5" fmla="*/ 2122153 w 2122153"/>
                      <a:gd name="connsiteY5" fmla="*/ 471016 h 670876"/>
                      <a:gd name="connsiteX6" fmla="*/ 1983348 w 2122153"/>
                      <a:gd name="connsiteY6" fmla="*/ 635682 h 670876"/>
                      <a:gd name="connsiteX7" fmla="*/ 1530788 w 2122153"/>
                      <a:gd name="connsiteY7" fmla="*/ 655569 h 670876"/>
                      <a:gd name="connsiteX8" fmla="*/ 180760 w 2122153"/>
                      <a:gd name="connsiteY8" fmla="*/ 661233 h 670876"/>
                      <a:gd name="connsiteX9" fmla="*/ 0 w 2122153"/>
                      <a:gd name="connsiteY9" fmla="*/ 530413 h 670876"/>
                      <a:gd name="connsiteX10" fmla="*/ 38983 w 2122153"/>
                      <a:gd name="connsiteY10" fmla="*/ 329054 h 670876"/>
                      <a:gd name="connsiteX0" fmla="*/ 38983 w 2122153"/>
                      <a:gd name="connsiteY0" fmla="*/ 329054 h 659025"/>
                      <a:gd name="connsiteX1" fmla="*/ 830882 w 2122153"/>
                      <a:gd name="connsiteY1" fmla="*/ 184233 h 659025"/>
                      <a:gd name="connsiteX2" fmla="*/ 1463704 w 2122153"/>
                      <a:gd name="connsiteY2" fmla="*/ 67280 h 659025"/>
                      <a:gd name="connsiteX3" fmla="*/ 1917954 w 2122153"/>
                      <a:gd name="connsiteY3" fmla="*/ 346 h 659025"/>
                      <a:gd name="connsiteX4" fmla="*/ 2051462 w 2122153"/>
                      <a:gd name="connsiteY4" fmla="*/ 96599 h 659025"/>
                      <a:gd name="connsiteX5" fmla="*/ 2122153 w 2122153"/>
                      <a:gd name="connsiteY5" fmla="*/ 471016 h 659025"/>
                      <a:gd name="connsiteX6" fmla="*/ 1983348 w 2122153"/>
                      <a:gd name="connsiteY6" fmla="*/ 635682 h 659025"/>
                      <a:gd name="connsiteX7" fmla="*/ 1530788 w 2122153"/>
                      <a:gd name="connsiteY7" fmla="*/ 655569 h 659025"/>
                      <a:gd name="connsiteX8" fmla="*/ 913502 w 2122153"/>
                      <a:gd name="connsiteY8" fmla="*/ 644300 h 659025"/>
                      <a:gd name="connsiteX9" fmla="*/ 0 w 2122153"/>
                      <a:gd name="connsiteY9" fmla="*/ 530413 h 659025"/>
                      <a:gd name="connsiteX10" fmla="*/ 38983 w 2122153"/>
                      <a:gd name="connsiteY10" fmla="*/ 329054 h 659025"/>
                      <a:gd name="connsiteX0" fmla="*/ 165 w 2083335"/>
                      <a:gd name="connsiteY0" fmla="*/ 329054 h 698421"/>
                      <a:gd name="connsiteX1" fmla="*/ 792064 w 2083335"/>
                      <a:gd name="connsiteY1" fmla="*/ 184233 h 698421"/>
                      <a:gd name="connsiteX2" fmla="*/ 1424886 w 2083335"/>
                      <a:gd name="connsiteY2" fmla="*/ 67280 h 698421"/>
                      <a:gd name="connsiteX3" fmla="*/ 1879136 w 2083335"/>
                      <a:gd name="connsiteY3" fmla="*/ 346 h 698421"/>
                      <a:gd name="connsiteX4" fmla="*/ 2012644 w 2083335"/>
                      <a:gd name="connsiteY4" fmla="*/ 96599 h 698421"/>
                      <a:gd name="connsiteX5" fmla="*/ 2083335 w 2083335"/>
                      <a:gd name="connsiteY5" fmla="*/ 471016 h 698421"/>
                      <a:gd name="connsiteX6" fmla="*/ 1944530 w 2083335"/>
                      <a:gd name="connsiteY6" fmla="*/ 635682 h 698421"/>
                      <a:gd name="connsiteX7" fmla="*/ 1491970 w 2083335"/>
                      <a:gd name="connsiteY7" fmla="*/ 655569 h 698421"/>
                      <a:gd name="connsiteX8" fmla="*/ 874684 w 2083335"/>
                      <a:gd name="connsiteY8" fmla="*/ 644300 h 698421"/>
                      <a:gd name="connsiteX9" fmla="*/ 641086 w 2083335"/>
                      <a:gd name="connsiteY9" fmla="*/ 670031 h 698421"/>
                      <a:gd name="connsiteX10" fmla="*/ 165 w 2083335"/>
                      <a:gd name="connsiteY10" fmla="*/ 329054 h 698421"/>
                      <a:gd name="connsiteX0" fmla="*/ 1138 w 1515722"/>
                      <a:gd name="connsiteY0" fmla="*/ 277292 h 698421"/>
                      <a:gd name="connsiteX1" fmla="*/ 224451 w 1515722"/>
                      <a:gd name="connsiteY1" fmla="*/ 184233 h 698421"/>
                      <a:gd name="connsiteX2" fmla="*/ 857273 w 1515722"/>
                      <a:gd name="connsiteY2" fmla="*/ 67280 h 698421"/>
                      <a:gd name="connsiteX3" fmla="*/ 1311523 w 1515722"/>
                      <a:gd name="connsiteY3" fmla="*/ 346 h 698421"/>
                      <a:gd name="connsiteX4" fmla="*/ 1445031 w 1515722"/>
                      <a:gd name="connsiteY4" fmla="*/ 96599 h 698421"/>
                      <a:gd name="connsiteX5" fmla="*/ 1515722 w 1515722"/>
                      <a:gd name="connsiteY5" fmla="*/ 471016 h 698421"/>
                      <a:gd name="connsiteX6" fmla="*/ 1376917 w 1515722"/>
                      <a:gd name="connsiteY6" fmla="*/ 635682 h 698421"/>
                      <a:gd name="connsiteX7" fmla="*/ 924357 w 1515722"/>
                      <a:gd name="connsiteY7" fmla="*/ 655569 h 698421"/>
                      <a:gd name="connsiteX8" fmla="*/ 307071 w 1515722"/>
                      <a:gd name="connsiteY8" fmla="*/ 644300 h 698421"/>
                      <a:gd name="connsiteX9" fmla="*/ 73473 w 1515722"/>
                      <a:gd name="connsiteY9" fmla="*/ 670031 h 698421"/>
                      <a:gd name="connsiteX10" fmla="*/ 1138 w 1515722"/>
                      <a:gd name="connsiteY10" fmla="*/ 277292 h 698421"/>
                      <a:gd name="connsiteX0" fmla="*/ 1138 w 1515722"/>
                      <a:gd name="connsiteY0" fmla="*/ 277234 h 698363"/>
                      <a:gd name="connsiteX1" fmla="*/ 621182 w 1515722"/>
                      <a:gd name="connsiteY1" fmla="*/ 128621 h 698363"/>
                      <a:gd name="connsiteX2" fmla="*/ 857273 w 1515722"/>
                      <a:gd name="connsiteY2" fmla="*/ 67222 h 698363"/>
                      <a:gd name="connsiteX3" fmla="*/ 1311523 w 1515722"/>
                      <a:gd name="connsiteY3" fmla="*/ 288 h 698363"/>
                      <a:gd name="connsiteX4" fmla="*/ 1445031 w 1515722"/>
                      <a:gd name="connsiteY4" fmla="*/ 96541 h 698363"/>
                      <a:gd name="connsiteX5" fmla="*/ 1515722 w 1515722"/>
                      <a:gd name="connsiteY5" fmla="*/ 470958 h 698363"/>
                      <a:gd name="connsiteX6" fmla="*/ 1376917 w 1515722"/>
                      <a:gd name="connsiteY6" fmla="*/ 635624 h 698363"/>
                      <a:gd name="connsiteX7" fmla="*/ 924357 w 1515722"/>
                      <a:gd name="connsiteY7" fmla="*/ 655511 h 698363"/>
                      <a:gd name="connsiteX8" fmla="*/ 307071 w 1515722"/>
                      <a:gd name="connsiteY8" fmla="*/ 644242 h 698363"/>
                      <a:gd name="connsiteX9" fmla="*/ 73473 w 1515722"/>
                      <a:gd name="connsiteY9" fmla="*/ 669973 h 698363"/>
                      <a:gd name="connsiteX10" fmla="*/ 1138 w 1515722"/>
                      <a:gd name="connsiteY10" fmla="*/ 277234 h 698363"/>
                      <a:gd name="connsiteX0" fmla="*/ 1138 w 1515722"/>
                      <a:gd name="connsiteY0" fmla="*/ 277142 h 698271"/>
                      <a:gd name="connsiteX1" fmla="*/ 621182 w 1515722"/>
                      <a:gd name="connsiteY1" fmla="*/ 128529 h 698271"/>
                      <a:gd name="connsiteX2" fmla="*/ 991153 w 1515722"/>
                      <a:gd name="connsiteY2" fmla="*/ 92224 h 698271"/>
                      <a:gd name="connsiteX3" fmla="*/ 1311523 w 1515722"/>
                      <a:gd name="connsiteY3" fmla="*/ 196 h 698271"/>
                      <a:gd name="connsiteX4" fmla="*/ 1445031 w 1515722"/>
                      <a:gd name="connsiteY4" fmla="*/ 96449 h 698271"/>
                      <a:gd name="connsiteX5" fmla="*/ 1515722 w 1515722"/>
                      <a:gd name="connsiteY5" fmla="*/ 470866 h 698271"/>
                      <a:gd name="connsiteX6" fmla="*/ 1376917 w 1515722"/>
                      <a:gd name="connsiteY6" fmla="*/ 635532 h 698271"/>
                      <a:gd name="connsiteX7" fmla="*/ 924357 w 1515722"/>
                      <a:gd name="connsiteY7" fmla="*/ 655419 h 698271"/>
                      <a:gd name="connsiteX8" fmla="*/ 307071 w 1515722"/>
                      <a:gd name="connsiteY8" fmla="*/ 644150 h 698271"/>
                      <a:gd name="connsiteX9" fmla="*/ 73473 w 1515722"/>
                      <a:gd name="connsiteY9" fmla="*/ 669881 h 698271"/>
                      <a:gd name="connsiteX10" fmla="*/ 1138 w 1515722"/>
                      <a:gd name="connsiteY10" fmla="*/ 277142 h 698271"/>
                      <a:gd name="connsiteX0" fmla="*/ 1138 w 1515722"/>
                      <a:gd name="connsiteY0" fmla="*/ 277241 h 698370"/>
                      <a:gd name="connsiteX1" fmla="*/ 621182 w 1515722"/>
                      <a:gd name="connsiteY1" fmla="*/ 128628 h 698370"/>
                      <a:gd name="connsiteX2" fmla="*/ 979075 w 1515722"/>
                      <a:gd name="connsiteY2" fmla="*/ 65700 h 698370"/>
                      <a:gd name="connsiteX3" fmla="*/ 1311523 w 1515722"/>
                      <a:gd name="connsiteY3" fmla="*/ 295 h 698370"/>
                      <a:gd name="connsiteX4" fmla="*/ 1445031 w 1515722"/>
                      <a:gd name="connsiteY4" fmla="*/ 96548 h 698370"/>
                      <a:gd name="connsiteX5" fmla="*/ 1515722 w 1515722"/>
                      <a:gd name="connsiteY5" fmla="*/ 470965 h 698370"/>
                      <a:gd name="connsiteX6" fmla="*/ 1376917 w 1515722"/>
                      <a:gd name="connsiteY6" fmla="*/ 635631 h 698370"/>
                      <a:gd name="connsiteX7" fmla="*/ 924357 w 1515722"/>
                      <a:gd name="connsiteY7" fmla="*/ 655518 h 698370"/>
                      <a:gd name="connsiteX8" fmla="*/ 307071 w 1515722"/>
                      <a:gd name="connsiteY8" fmla="*/ 644249 h 698370"/>
                      <a:gd name="connsiteX9" fmla="*/ 73473 w 1515722"/>
                      <a:gd name="connsiteY9" fmla="*/ 669980 h 698370"/>
                      <a:gd name="connsiteX10" fmla="*/ 1138 w 1515722"/>
                      <a:gd name="connsiteY10" fmla="*/ 277241 h 698370"/>
                      <a:gd name="connsiteX0" fmla="*/ 1138 w 1515722"/>
                      <a:gd name="connsiteY0" fmla="*/ 277262 h 698391"/>
                      <a:gd name="connsiteX1" fmla="*/ 583208 w 1515722"/>
                      <a:gd name="connsiteY1" fmla="*/ 149950 h 698391"/>
                      <a:gd name="connsiteX2" fmla="*/ 979075 w 1515722"/>
                      <a:gd name="connsiteY2" fmla="*/ 65721 h 698391"/>
                      <a:gd name="connsiteX3" fmla="*/ 1311523 w 1515722"/>
                      <a:gd name="connsiteY3" fmla="*/ 316 h 698391"/>
                      <a:gd name="connsiteX4" fmla="*/ 1445031 w 1515722"/>
                      <a:gd name="connsiteY4" fmla="*/ 96569 h 698391"/>
                      <a:gd name="connsiteX5" fmla="*/ 1515722 w 1515722"/>
                      <a:gd name="connsiteY5" fmla="*/ 470986 h 698391"/>
                      <a:gd name="connsiteX6" fmla="*/ 1376917 w 1515722"/>
                      <a:gd name="connsiteY6" fmla="*/ 635652 h 698391"/>
                      <a:gd name="connsiteX7" fmla="*/ 924357 w 1515722"/>
                      <a:gd name="connsiteY7" fmla="*/ 655539 h 698391"/>
                      <a:gd name="connsiteX8" fmla="*/ 307071 w 1515722"/>
                      <a:gd name="connsiteY8" fmla="*/ 644270 h 698391"/>
                      <a:gd name="connsiteX9" fmla="*/ 73473 w 1515722"/>
                      <a:gd name="connsiteY9" fmla="*/ 670001 h 698391"/>
                      <a:gd name="connsiteX10" fmla="*/ 1138 w 1515722"/>
                      <a:gd name="connsiteY10" fmla="*/ 277262 h 698391"/>
                      <a:gd name="connsiteX0" fmla="*/ 1138 w 1515722"/>
                      <a:gd name="connsiteY0" fmla="*/ 277262 h 698391"/>
                      <a:gd name="connsiteX1" fmla="*/ 583208 w 1515722"/>
                      <a:gd name="connsiteY1" fmla="*/ 149950 h 698391"/>
                      <a:gd name="connsiteX2" fmla="*/ 979075 w 1515722"/>
                      <a:gd name="connsiteY2" fmla="*/ 65721 h 698391"/>
                      <a:gd name="connsiteX3" fmla="*/ 1311523 w 1515722"/>
                      <a:gd name="connsiteY3" fmla="*/ 316 h 698391"/>
                      <a:gd name="connsiteX4" fmla="*/ 1445031 w 1515722"/>
                      <a:gd name="connsiteY4" fmla="*/ 96569 h 698391"/>
                      <a:gd name="connsiteX5" fmla="*/ 1515722 w 1515722"/>
                      <a:gd name="connsiteY5" fmla="*/ 470986 h 698391"/>
                      <a:gd name="connsiteX6" fmla="*/ 1376917 w 1515722"/>
                      <a:gd name="connsiteY6" fmla="*/ 635652 h 698391"/>
                      <a:gd name="connsiteX7" fmla="*/ 924357 w 1515722"/>
                      <a:gd name="connsiteY7" fmla="*/ 655539 h 698391"/>
                      <a:gd name="connsiteX8" fmla="*/ 307071 w 1515722"/>
                      <a:gd name="connsiteY8" fmla="*/ 644270 h 698391"/>
                      <a:gd name="connsiteX9" fmla="*/ 73473 w 1515722"/>
                      <a:gd name="connsiteY9" fmla="*/ 670001 h 698391"/>
                      <a:gd name="connsiteX10" fmla="*/ 1138 w 1515722"/>
                      <a:gd name="connsiteY10" fmla="*/ 277262 h 698391"/>
                      <a:gd name="connsiteX0" fmla="*/ 1138 w 1515722"/>
                      <a:gd name="connsiteY0" fmla="*/ 277262 h 698839"/>
                      <a:gd name="connsiteX1" fmla="*/ 583208 w 1515722"/>
                      <a:gd name="connsiteY1" fmla="*/ 149950 h 698839"/>
                      <a:gd name="connsiteX2" fmla="*/ 979075 w 1515722"/>
                      <a:gd name="connsiteY2" fmla="*/ 65721 h 698839"/>
                      <a:gd name="connsiteX3" fmla="*/ 1311523 w 1515722"/>
                      <a:gd name="connsiteY3" fmla="*/ 316 h 698839"/>
                      <a:gd name="connsiteX4" fmla="*/ 1445031 w 1515722"/>
                      <a:gd name="connsiteY4" fmla="*/ 96569 h 698839"/>
                      <a:gd name="connsiteX5" fmla="*/ 1515722 w 1515722"/>
                      <a:gd name="connsiteY5" fmla="*/ 470986 h 698839"/>
                      <a:gd name="connsiteX6" fmla="*/ 1376917 w 1515722"/>
                      <a:gd name="connsiteY6" fmla="*/ 635652 h 698839"/>
                      <a:gd name="connsiteX7" fmla="*/ 924357 w 1515722"/>
                      <a:gd name="connsiteY7" fmla="*/ 655539 h 698839"/>
                      <a:gd name="connsiteX8" fmla="*/ 493276 w 1515722"/>
                      <a:gd name="connsiteY8" fmla="*/ 646693 h 698839"/>
                      <a:gd name="connsiteX9" fmla="*/ 73473 w 1515722"/>
                      <a:gd name="connsiteY9" fmla="*/ 670001 h 698839"/>
                      <a:gd name="connsiteX10" fmla="*/ 1138 w 1515722"/>
                      <a:gd name="connsiteY10" fmla="*/ 277262 h 698839"/>
                      <a:gd name="connsiteX0" fmla="*/ 1138 w 1515722"/>
                      <a:gd name="connsiteY0" fmla="*/ 277262 h 705007"/>
                      <a:gd name="connsiteX1" fmla="*/ 583208 w 1515722"/>
                      <a:gd name="connsiteY1" fmla="*/ 149950 h 705007"/>
                      <a:gd name="connsiteX2" fmla="*/ 979075 w 1515722"/>
                      <a:gd name="connsiteY2" fmla="*/ 65721 h 705007"/>
                      <a:gd name="connsiteX3" fmla="*/ 1311523 w 1515722"/>
                      <a:gd name="connsiteY3" fmla="*/ 316 h 705007"/>
                      <a:gd name="connsiteX4" fmla="*/ 1445031 w 1515722"/>
                      <a:gd name="connsiteY4" fmla="*/ 96569 h 705007"/>
                      <a:gd name="connsiteX5" fmla="*/ 1515722 w 1515722"/>
                      <a:gd name="connsiteY5" fmla="*/ 470986 h 705007"/>
                      <a:gd name="connsiteX6" fmla="*/ 1376917 w 1515722"/>
                      <a:gd name="connsiteY6" fmla="*/ 635652 h 705007"/>
                      <a:gd name="connsiteX7" fmla="*/ 924357 w 1515722"/>
                      <a:gd name="connsiteY7" fmla="*/ 655539 h 705007"/>
                      <a:gd name="connsiteX8" fmla="*/ 493276 w 1515722"/>
                      <a:gd name="connsiteY8" fmla="*/ 646693 h 705007"/>
                      <a:gd name="connsiteX9" fmla="*/ 73473 w 1515722"/>
                      <a:gd name="connsiteY9" fmla="*/ 670001 h 705007"/>
                      <a:gd name="connsiteX10" fmla="*/ 1138 w 1515722"/>
                      <a:gd name="connsiteY10" fmla="*/ 277262 h 705007"/>
                      <a:gd name="connsiteX0" fmla="*/ 1138 w 1515722"/>
                      <a:gd name="connsiteY0" fmla="*/ 277262 h 705007"/>
                      <a:gd name="connsiteX1" fmla="*/ 583208 w 1515722"/>
                      <a:gd name="connsiteY1" fmla="*/ 149950 h 705007"/>
                      <a:gd name="connsiteX2" fmla="*/ 979075 w 1515722"/>
                      <a:gd name="connsiteY2" fmla="*/ 65721 h 705007"/>
                      <a:gd name="connsiteX3" fmla="*/ 1311523 w 1515722"/>
                      <a:gd name="connsiteY3" fmla="*/ 316 h 705007"/>
                      <a:gd name="connsiteX4" fmla="*/ 1445031 w 1515722"/>
                      <a:gd name="connsiteY4" fmla="*/ 96569 h 705007"/>
                      <a:gd name="connsiteX5" fmla="*/ 1515722 w 1515722"/>
                      <a:gd name="connsiteY5" fmla="*/ 470986 h 705007"/>
                      <a:gd name="connsiteX6" fmla="*/ 1376917 w 1515722"/>
                      <a:gd name="connsiteY6" fmla="*/ 635652 h 705007"/>
                      <a:gd name="connsiteX7" fmla="*/ 924357 w 1515722"/>
                      <a:gd name="connsiteY7" fmla="*/ 655539 h 705007"/>
                      <a:gd name="connsiteX8" fmla="*/ 493276 w 1515722"/>
                      <a:gd name="connsiteY8" fmla="*/ 646693 h 705007"/>
                      <a:gd name="connsiteX9" fmla="*/ 73473 w 1515722"/>
                      <a:gd name="connsiteY9" fmla="*/ 670001 h 705007"/>
                      <a:gd name="connsiteX10" fmla="*/ 1138 w 1515722"/>
                      <a:gd name="connsiteY10" fmla="*/ 277262 h 705007"/>
                      <a:gd name="connsiteX0" fmla="*/ 1138 w 1515722"/>
                      <a:gd name="connsiteY0" fmla="*/ 277262 h 714077"/>
                      <a:gd name="connsiteX1" fmla="*/ 583208 w 1515722"/>
                      <a:gd name="connsiteY1" fmla="*/ 149950 h 714077"/>
                      <a:gd name="connsiteX2" fmla="*/ 979075 w 1515722"/>
                      <a:gd name="connsiteY2" fmla="*/ 65721 h 714077"/>
                      <a:gd name="connsiteX3" fmla="*/ 1311523 w 1515722"/>
                      <a:gd name="connsiteY3" fmla="*/ 316 h 714077"/>
                      <a:gd name="connsiteX4" fmla="*/ 1445031 w 1515722"/>
                      <a:gd name="connsiteY4" fmla="*/ 96569 h 714077"/>
                      <a:gd name="connsiteX5" fmla="*/ 1515722 w 1515722"/>
                      <a:gd name="connsiteY5" fmla="*/ 470986 h 714077"/>
                      <a:gd name="connsiteX6" fmla="*/ 1376917 w 1515722"/>
                      <a:gd name="connsiteY6" fmla="*/ 635652 h 714077"/>
                      <a:gd name="connsiteX7" fmla="*/ 924357 w 1515722"/>
                      <a:gd name="connsiteY7" fmla="*/ 655539 h 714077"/>
                      <a:gd name="connsiteX8" fmla="*/ 514280 w 1515722"/>
                      <a:gd name="connsiteY8" fmla="*/ 674988 h 714077"/>
                      <a:gd name="connsiteX9" fmla="*/ 73473 w 1515722"/>
                      <a:gd name="connsiteY9" fmla="*/ 670001 h 714077"/>
                      <a:gd name="connsiteX10" fmla="*/ 1138 w 1515722"/>
                      <a:gd name="connsiteY10" fmla="*/ 277262 h 714077"/>
                      <a:gd name="connsiteX0" fmla="*/ 1138 w 1515722"/>
                      <a:gd name="connsiteY0" fmla="*/ 277262 h 708964"/>
                      <a:gd name="connsiteX1" fmla="*/ 583208 w 1515722"/>
                      <a:gd name="connsiteY1" fmla="*/ 149950 h 708964"/>
                      <a:gd name="connsiteX2" fmla="*/ 979075 w 1515722"/>
                      <a:gd name="connsiteY2" fmla="*/ 65721 h 708964"/>
                      <a:gd name="connsiteX3" fmla="*/ 1311523 w 1515722"/>
                      <a:gd name="connsiteY3" fmla="*/ 316 h 708964"/>
                      <a:gd name="connsiteX4" fmla="*/ 1445031 w 1515722"/>
                      <a:gd name="connsiteY4" fmla="*/ 96569 h 708964"/>
                      <a:gd name="connsiteX5" fmla="*/ 1515722 w 1515722"/>
                      <a:gd name="connsiteY5" fmla="*/ 470986 h 708964"/>
                      <a:gd name="connsiteX6" fmla="*/ 1376917 w 1515722"/>
                      <a:gd name="connsiteY6" fmla="*/ 635652 h 708964"/>
                      <a:gd name="connsiteX7" fmla="*/ 924357 w 1515722"/>
                      <a:gd name="connsiteY7" fmla="*/ 655539 h 708964"/>
                      <a:gd name="connsiteX8" fmla="*/ 514280 w 1515722"/>
                      <a:gd name="connsiteY8" fmla="*/ 674988 h 708964"/>
                      <a:gd name="connsiteX9" fmla="*/ 73473 w 1515722"/>
                      <a:gd name="connsiteY9" fmla="*/ 670001 h 708964"/>
                      <a:gd name="connsiteX10" fmla="*/ 1138 w 1515722"/>
                      <a:gd name="connsiteY10" fmla="*/ 277262 h 708964"/>
                      <a:gd name="connsiteX0" fmla="*/ 617 w 1515201"/>
                      <a:gd name="connsiteY0" fmla="*/ 277262 h 693828"/>
                      <a:gd name="connsiteX1" fmla="*/ 582687 w 1515201"/>
                      <a:gd name="connsiteY1" fmla="*/ 149950 h 693828"/>
                      <a:gd name="connsiteX2" fmla="*/ 978554 w 1515201"/>
                      <a:gd name="connsiteY2" fmla="*/ 65721 h 693828"/>
                      <a:gd name="connsiteX3" fmla="*/ 1311002 w 1515201"/>
                      <a:gd name="connsiteY3" fmla="*/ 316 h 693828"/>
                      <a:gd name="connsiteX4" fmla="*/ 1444510 w 1515201"/>
                      <a:gd name="connsiteY4" fmla="*/ 96569 h 693828"/>
                      <a:gd name="connsiteX5" fmla="*/ 1515201 w 1515201"/>
                      <a:gd name="connsiteY5" fmla="*/ 470986 h 693828"/>
                      <a:gd name="connsiteX6" fmla="*/ 1376396 w 1515201"/>
                      <a:gd name="connsiteY6" fmla="*/ 635652 h 693828"/>
                      <a:gd name="connsiteX7" fmla="*/ 923836 w 1515201"/>
                      <a:gd name="connsiteY7" fmla="*/ 655539 h 693828"/>
                      <a:gd name="connsiteX8" fmla="*/ 513759 w 1515201"/>
                      <a:gd name="connsiteY8" fmla="*/ 674988 h 693828"/>
                      <a:gd name="connsiteX9" fmla="*/ 153978 w 1515201"/>
                      <a:gd name="connsiteY9" fmla="*/ 644590 h 693828"/>
                      <a:gd name="connsiteX10" fmla="*/ 617 w 1515201"/>
                      <a:gd name="connsiteY10" fmla="*/ 277262 h 693828"/>
                      <a:gd name="connsiteX0" fmla="*/ 617 w 1515201"/>
                      <a:gd name="connsiteY0" fmla="*/ 277262 h 682476"/>
                      <a:gd name="connsiteX1" fmla="*/ 582687 w 1515201"/>
                      <a:gd name="connsiteY1" fmla="*/ 149950 h 682476"/>
                      <a:gd name="connsiteX2" fmla="*/ 978554 w 1515201"/>
                      <a:gd name="connsiteY2" fmla="*/ 65721 h 682476"/>
                      <a:gd name="connsiteX3" fmla="*/ 1311002 w 1515201"/>
                      <a:gd name="connsiteY3" fmla="*/ 316 h 682476"/>
                      <a:gd name="connsiteX4" fmla="*/ 1444510 w 1515201"/>
                      <a:gd name="connsiteY4" fmla="*/ 96569 h 682476"/>
                      <a:gd name="connsiteX5" fmla="*/ 1515201 w 1515201"/>
                      <a:gd name="connsiteY5" fmla="*/ 470986 h 682476"/>
                      <a:gd name="connsiteX6" fmla="*/ 1376396 w 1515201"/>
                      <a:gd name="connsiteY6" fmla="*/ 635652 h 682476"/>
                      <a:gd name="connsiteX7" fmla="*/ 923836 w 1515201"/>
                      <a:gd name="connsiteY7" fmla="*/ 655539 h 682476"/>
                      <a:gd name="connsiteX8" fmla="*/ 513759 w 1515201"/>
                      <a:gd name="connsiteY8" fmla="*/ 674988 h 682476"/>
                      <a:gd name="connsiteX9" fmla="*/ 153978 w 1515201"/>
                      <a:gd name="connsiteY9" fmla="*/ 644590 h 682476"/>
                      <a:gd name="connsiteX10" fmla="*/ 617 w 1515201"/>
                      <a:gd name="connsiteY10" fmla="*/ 277262 h 682476"/>
                      <a:gd name="connsiteX0" fmla="*/ 698 w 1515282"/>
                      <a:gd name="connsiteY0" fmla="*/ 277262 h 682476"/>
                      <a:gd name="connsiteX1" fmla="*/ 582768 w 1515282"/>
                      <a:gd name="connsiteY1" fmla="*/ 149950 h 682476"/>
                      <a:gd name="connsiteX2" fmla="*/ 978635 w 1515282"/>
                      <a:gd name="connsiteY2" fmla="*/ 65721 h 682476"/>
                      <a:gd name="connsiteX3" fmla="*/ 1311083 w 1515282"/>
                      <a:gd name="connsiteY3" fmla="*/ 316 h 682476"/>
                      <a:gd name="connsiteX4" fmla="*/ 1444591 w 1515282"/>
                      <a:gd name="connsiteY4" fmla="*/ 96569 h 682476"/>
                      <a:gd name="connsiteX5" fmla="*/ 1515282 w 1515282"/>
                      <a:gd name="connsiteY5" fmla="*/ 470986 h 682476"/>
                      <a:gd name="connsiteX6" fmla="*/ 1376477 w 1515282"/>
                      <a:gd name="connsiteY6" fmla="*/ 635652 h 682476"/>
                      <a:gd name="connsiteX7" fmla="*/ 923917 w 1515282"/>
                      <a:gd name="connsiteY7" fmla="*/ 655539 h 682476"/>
                      <a:gd name="connsiteX8" fmla="*/ 513840 w 1515282"/>
                      <a:gd name="connsiteY8" fmla="*/ 674988 h 682476"/>
                      <a:gd name="connsiteX9" fmla="*/ 154059 w 1515282"/>
                      <a:gd name="connsiteY9" fmla="*/ 644590 h 682476"/>
                      <a:gd name="connsiteX10" fmla="*/ 698 w 1515282"/>
                      <a:gd name="connsiteY10" fmla="*/ 277262 h 682476"/>
                      <a:gd name="connsiteX0" fmla="*/ 114920 w 1362972"/>
                      <a:gd name="connsiteY0" fmla="*/ 294740 h 682476"/>
                      <a:gd name="connsiteX1" fmla="*/ 430458 w 1362972"/>
                      <a:gd name="connsiteY1" fmla="*/ 149950 h 682476"/>
                      <a:gd name="connsiteX2" fmla="*/ 826325 w 1362972"/>
                      <a:gd name="connsiteY2" fmla="*/ 65721 h 682476"/>
                      <a:gd name="connsiteX3" fmla="*/ 1158773 w 1362972"/>
                      <a:gd name="connsiteY3" fmla="*/ 316 h 682476"/>
                      <a:gd name="connsiteX4" fmla="*/ 1292281 w 1362972"/>
                      <a:gd name="connsiteY4" fmla="*/ 96569 h 682476"/>
                      <a:gd name="connsiteX5" fmla="*/ 1362972 w 1362972"/>
                      <a:gd name="connsiteY5" fmla="*/ 470986 h 682476"/>
                      <a:gd name="connsiteX6" fmla="*/ 1224167 w 1362972"/>
                      <a:gd name="connsiteY6" fmla="*/ 635652 h 682476"/>
                      <a:gd name="connsiteX7" fmla="*/ 771607 w 1362972"/>
                      <a:gd name="connsiteY7" fmla="*/ 655539 h 682476"/>
                      <a:gd name="connsiteX8" fmla="*/ 361530 w 1362972"/>
                      <a:gd name="connsiteY8" fmla="*/ 674988 h 682476"/>
                      <a:gd name="connsiteX9" fmla="*/ 1749 w 1362972"/>
                      <a:gd name="connsiteY9" fmla="*/ 644590 h 682476"/>
                      <a:gd name="connsiteX10" fmla="*/ 114920 w 1362972"/>
                      <a:gd name="connsiteY10" fmla="*/ 294740 h 682476"/>
                      <a:gd name="connsiteX0" fmla="*/ 1939 w 1249991"/>
                      <a:gd name="connsiteY0" fmla="*/ 294740 h 694506"/>
                      <a:gd name="connsiteX1" fmla="*/ 317477 w 1249991"/>
                      <a:gd name="connsiteY1" fmla="*/ 149950 h 694506"/>
                      <a:gd name="connsiteX2" fmla="*/ 713344 w 1249991"/>
                      <a:gd name="connsiteY2" fmla="*/ 65721 h 694506"/>
                      <a:gd name="connsiteX3" fmla="*/ 1045792 w 1249991"/>
                      <a:gd name="connsiteY3" fmla="*/ 316 h 694506"/>
                      <a:gd name="connsiteX4" fmla="*/ 1179300 w 1249991"/>
                      <a:gd name="connsiteY4" fmla="*/ 96569 h 694506"/>
                      <a:gd name="connsiteX5" fmla="*/ 1249991 w 1249991"/>
                      <a:gd name="connsiteY5" fmla="*/ 470986 h 694506"/>
                      <a:gd name="connsiteX6" fmla="*/ 1111186 w 1249991"/>
                      <a:gd name="connsiteY6" fmla="*/ 635652 h 694506"/>
                      <a:gd name="connsiteX7" fmla="*/ 658626 w 1249991"/>
                      <a:gd name="connsiteY7" fmla="*/ 655539 h 694506"/>
                      <a:gd name="connsiteX8" fmla="*/ 248549 w 1249991"/>
                      <a:gd name="connsiteY8" fmla="*/ 674988 h 694506"/>
                      <a:gd name="connsiteX9" fmla="*/ 54848 w 1249991"/>
                      <a:gd name="connsiteY9" fmla="*/ 671660 h 694506"/>
                      <a:gd name="connsiteX10" fmla="*/ 1939 w 1249991"/>
                      <a:gd name="connsiteY10" fmla="*/ 294740 h 694506"/>
                      <a:gd name="connsiteX0" fmla="*/ 1939 w 1249991"/>
                      <a:gd name="connsiteY0" fmla="*/ 294740 h 691806"/>
                      <a:gd name="connsiteX1" fmla="*/ 317477 w 1249991"/>
                      <a:gd name="connsiteY1" fmla="*/ 149950 h 691806"/>
                      <a:gd name="connsiteX2" fmla="*/ 713344 w 1249991"/>
                      <a:gd name="connsiteY2" fmla="*/ 65721 h 691806"/>
                      <a:gd name="connsiteX3" fmla="*/ 1045792 w 1249991"/>
                      <a:gd name="connsiteY3" fmla="*/ 316 h 691806"/>
                      <a:gd name="connsiteX4" fmla="*/ 1179300 w 1249991"/>
                      <a:gd name="connsiteY4" fmla="*/ 96569 h 691806"/>
                      <a:gd name="connsiteX5" fmla="*/ 1249991 w 1249991"/>
                      <a:gd name="connsiteY5" fmla="*/ 470986 h 691806"/>
                      <a:gd name="connsiteX6" fmla="*/ 1111186 w 1249991"/>
                      <a:gd name="connsiteY6" fmla="*/ 635652 h 691806"/>
                      <a:gd name="connsiteX7" fmla="*/ 658626 w 1249991"/>
                      <a:gd name="connsiteY7" fmla="*/ 655539 h 691806"/>
                      <a:gd name="connsiteX8" fmla="*/ 357927 w 1249991"/>
                      <a:gd name="connsiteY8" fmla="*/ 667070 h 691806"/>
                      <a:gd name="connsiteX9" fmla="*/ 54848 w 1249991"/>
                      <a:gd name="connsiteY9" fmla="*/ 671660 h 691806"/>
                      <a:gd name="connsiteX10" fmla="*/ 1939 w 1249991"/>
                      <a:gd name="connsiteY10" fmla="*/ 294740 h 691806"/>
                      <a:gd name="connsiteX0" fmla="*/ 1939 w 1249991"/>
                      <a:gd name="connsiteY0" fmla="*/ 294740 h 691806"/>
                      <a:gd name="connsiteX1" fmla="*/ 317477 w 1249991"/>
                      <a:gd name="connsiteY1" fmla="*/ 149950 h 691806"/>
                      <a:gd name="connsiteX2" fmla="*/ 713344 w 1249991"/>
                      <a:gd name="connsiteY2" fmla="*/ 65721 h 691806"/>
                      <a:gd name="connsiteX3" fmla="*/ 1045792 w 1249991"/>
                      <a:gd name="connsiteY3" fmla="*/ 316 h 691806"/>
                      <a:gd name="connsiteX4" fmla="*/ 1179300 w 1249991"/>
                      <a:gd name="connsiteY4" fmla="*/ 96569 h 691806"/>
                      <a:gd name="connsiteX5" fmla="*/ 1249991 w 1249991"/>
                      <a:gd name="connsiteY5" fmla="*/ 470986 h 691806"/>
                      <a:gd name="connsiteX6" fmla="*/ 1111186 w 1249991"/>
                      <a:gd name="connsiteY6" fmla="*/ 635652 h 691806"/>
                      <a:gd name="connsiteX7" fmla="*/ 740879 w 1249991"/>
                      <a:gd name="connsiteY7" fmla="*/ 662837 h 691806"/>
                      <a:gd name="connsiteX8" fmla="*/ 357927 w 1249991"/>
                      <a:gd name="connsiteY8" fmla="*/ 667070 h 691806"/>
                      <a:gd name="connsiteX9" fmla="*/ 54848 w 1249991"/>
                      <a:gd name="connsiteY9" fmla="*/ 671660 h 691806"/>
                      <a:gd name="connsiteX10" fmla="*/ 1939 w 1249991"/>
                      <a:gd name="connsiteY10" fmla="*/ 294740 h 691806"/>
                      <a:gd name="connsiteX0" fmla="*/ 1939 w 1249991"/>
                      <a:gd name="connsiteY0" fmla="*/ 294740 h 691806"/>
                      <a:gd name="connsiteX1" fmla="*/ 317477 w 1249991"/>
                      <a:gd name="connsiteY1" fmla="*/ 149950 h 691806"/>
                      <a:gd name="connsiteX2" fmla="*/ 713344 w 1249991"/>
                      <a:gd name="connsiteY2" fmla="*/ 65721 h 691806"/>
                      <a:gd name="connsiteX3" fmla="*/ 1045792 w 1249991"/>
                      <a:gd name="connsiteY3" fmla="*/ 316 h 691806"/>
                      <a:gd name="connsiteX4" fmla="*/ 1179300 w 1249991"/>
                      <a:gd name="connsiteY4" fmla="*/ 96569 h 691806"/>
                      <a:gd name="connsiteX5" fmla="*/ 1249991 w 1249991"/>
                      <a:gd name="connsiteY5" fmla="*/ 470986 h 691806"/>
                      <a:gd name="connsiteX6" fmla="*/ 1111186 w 1249991"/>
                      <a:gd name="connsiteY6" fmla="*/ 635652 h 691806"/>
                      <a:gd name="connsiteX7" fmla="*/ 752957 w 1249991"/>
                      <a:gd name="connsiteY7" fmla="*/ 689460 h 691806"/>
                      <a:gd name="connsiteX8" fmla="*/ 357927 w 1249991"/>
                      <a:gd name="connsiteY8" fmla="*/ 667070 h 691806"/>
                      <a:gd name="connsiteX9" fmla="*/ 54848 w 1249991"/>
                      <a:gd name="connsiteY9" fmla="*/ 671660 h 691806"/>
                      <a:gd name="connsiteX10" fmla="*/ 1939 w 1249991"/>
                      <a:gd name="connsiteY10" fmla="*/ 294740 h 691806"/>
                      <a:gd name="connsiteX0" fmla="*/ 1939 w 1249991"/>
                      <a:gd name="connsiteY0" fmla="*/ 294740 h 691806"/>
                      <a:gd name="connsiteX1" fmla="*/ 317477 w 1249991"/>
                      <a:gd name="connsiteY1" fmla="*/ 149950 h 691806"/>
                      <a:gd name="connsiteX2" fmla="*/ 713344 w 1249991"/>
                      <a:gd name="connsiteY2" fmla="*/ 65721 h 691806"/>
                      <a:gd name="connsiteX3" fmla="*/ 1045792 w 1249991"/>
                      <a:gd name="connsiteY3" fmla="*/ 316 h 691806"/>
                      <a:gd name="connsiteX4" fmla="*/ 1179300 w 1249991"/>
                      <a:gd name="connsiteY4" fmla="*/ 96569 h 691806"/>
                      <a:gd name="connsiteX5" fmla="*/ 1249991 w 1249991"/>
                      <a:gd name="connsiteY5" fmla="*/ 470986 h 691806"/>
                      <a:gd name="connsiteX6" fmla="*/ 1111186 w 1249991"/>
                      <a:gd name="connsiteY6" fmla="*/ 635652 h 691806"/>
                      <a:gd name="connsiteX7" fmla="*/ 752957 w 1249991"/>
                      <a:gd name="connsiteY7" fmla="*/ 689460 h 691806"/>
                      <a:gd name="connsiteX8" fmla="*/ 357927 w 1249991"/>
                      <a:gd name="connsiteY8" fmla="*/ 667070 h 691806"/>
                      <a:gd name="connsiteX9" fmla="*/ 54848 w 1249991"/>
                      <a:gd name="connsiteY9" fmla="*/ 671660 h 691806"/>
                      <a:gd name="connsiteX10" fmla="*/ 1939 w 1249991"/>
                      <a:gd name="connsiteY10" fmla="*/ 294740 h 691806"/>
                      <a:gd name="connsiteX0" fmla="*/ 1939 w 1249991"/>
                      <a:gd name="connsiteY0" fmla="*/ 294740 h 701967"/>
                      <a:gd name="connsiteX1" fmla="*/ 317477 w 1249991"/>
                      <a:gd name="connsiteY1" fmla="*/ 149950 h 701967"/>
                      <a:gd name="connsiteX2" fmla="*/ 713344 w 1249991"/>
                      <a:gd name="connsiteY2" fmla="*/ 65721 h 701967"/>
                      <a:gd name="connsiteX3" fmla="*/ 1045792 w 1249991"/>
                      <a:gd name="connsiteY3" fmla="*/ 316 h 701967"/>
                      <a:gd name="connsiteX4" fmla="*/ 1179300 w 1249991"/>
                      <a:gd name="connsiteY4" fmla="*/ 96569 h 701967"/>
                      <a:gd name="connsiteX5" fmla="*/ 1249991 w 1249991"/>
                      <a:gd name="connsiteY5" fmla="*/ 470986 h 701967"/>
                      <a:gd name="connsiteX6" fmla="*/ 1111186 w 1249991"/>
                      <a:gd name="connsiteY6" fmla="*/ 635652 h 701967"/>
                      <a:gd name="connsiteX7" fmla="*/ 752957 w 1249991"/>
                      <a:gd name="connsiteY7" fmla="*/ 689460 h 701967"/>
                      <a:gd name="connsiteX8" fmla="*/ 375429 w 1249991"/>
                      <a:gd name="connsiteY8" fmla="*/ 690650 h 701967"/>
                      <a:gd name="connsiteX9" fmla="*/ 54848 w 1249991"/>
                      <a:gd name="connsiteY9" fmla="*/ 671660 h 701967"/>
                      <a:gd name="connsiteX10" fmla="*/ 1939 w 1249991"/>
                      <a:gd name="connsiteY10" fmla="*/ 294740 h 701967"/>
                      <a:gd name="connsiteX0" fmla="*/ 1939 w 1249991"/>
                      <a:gd name="connsiteY0" fmla="*/ 294740 h 696433"/>
                      <a:gd name="connsiteX1" fmla="*/ 317477 w 1249991"/>
                      <a:gd name="connsiteY1" fmla="*/ 149950 h 696433"/>
                      <a:gd name="connsiteX2" fmla="*/ 713344 w 1249991"/>
                      <a:gd name="connsiteY2" fmla="*/ 65721 h 696433"/>
                      <a:gd name="connsiteX3" fmla="*/ 1045792 w 1249991"/>
                      <a:gd name="connsiteY3" fmla="*/ 316 h 696433"/>
                      <a:gd name="connsiteX4" fmla="*/ 1179300 w 1249991"/>
                      <a:gd name="connsiteY4" fmla="*/ 96569 h 696433"/>
                      <a:gd name="connsiteX5" fmla="*/ 1249991 w 1249991"/>
                      <a:gd name="connsiteY5" fmla="*/ 470986 h 696433"/>
                      <a:gd name="connsiteX6" fmla="*/ 1111186 w 1249991"/>
                      <a:gd name="connsiteY6" fmla="*/ 635652 h 696433"/>
                      <a:gd name="connsiteX7" fmla="*/ 752957 w 1249991"/>
                      <a:gd name="connsiteY7" fmla="*/ 689460 h 696433"/>
                      <a:gd name="connsiteX8" fmla="*/ 375429 w 1249991"/>
                      <a:gd name="connsiteY8" fmla="*/ 690650 h 696433"/>
                      <a:gd name="connsiteX9" fmla="*/ 54848 w 1249991"/>
                      <a:gd name="connsiteY9" fmla="*/ 671660 h 696433"/>
                      <a:gd name="connsiteX10" fmla="*/ 1939 w 1249991"/>
                      <a:gd name="connsiteY10" fmla="*/ 294740 h 696433"/>
                      <a:gd name="connsiteX0" fmla="*/ 1939 w 1249991"/>
                      <a:gd name="connsiteY0" fmla="*/ 294740 h 696433"/>
                      <a:gd name="connsiteX1" fmla="*/ 317477 w 1249991"/>
                      <a:gd name="connsiteY1" fmla="*/ 149950 h 696433"/>
                      <a:gd name="connsiteX2" fmla="*/ 713344 w 1249991"/>
                      <a:gd name="connsiteY2" fmla="*/ 65721 h 696433"/>
                      <a:gd name="connsiteX3" fmla="*/ 1045792 w 1249991"/>
                      <a:gd name="connsiteY3" fmla="*/ 316 h 696433"/>
                      <a:gd name="connsiteX4" fmla="*/ 1179300 w 1249991"/>
                      <a:gd name="connsiteY4" fmla="*/ 96569 h 696433"/>
                      <a:gd name="connsiteX5" fmla="*/ 1249991 w 1249991"/>
                      <a:gd name="connsiteY5" fmla="*/ 470986 h 696433"/>
                      <a:gd name="connsiteX6" fmla="*/ 1111186 w 1249991"/>
                      <a:gd name="connsiteY6" fmla="*/ 635652 h 696433"/>
                      <a:gd name="connsiteX7" fmla="*/ 752957 w 1249991"/>
                      <a:gd name="connsiteY7" fmla="*/ 689460 h 696433"/>
                      <a:gd name="connsiteX8" fmla="*/ 375429 w 1249991"/>
                      <a:gd name="connsiteY8" fmla="*/ 690650 h 696433"/>
                      <a:gd name="connsiteX9" fmla="*/ 54848 w 1249991"/>
                      <a:gd name="connsiteY9" fmla="*/ 671660 h 696433"/>
                      <a:gd name="connsiteX10" fmla="*/ 1939 w 1249991"/>
                      <a:gd name="connsiteY10" fmla="*/ 294740 h 696433"/>
                      <a:gd name="connsiteX0" fmla="*/ 1939 w 1249991"/>
                      <a:gd name="connsiteY0" fmla="*/ 294740 h 704604"/>
                      <a:gd name="connsiteX1" fmla="*/ 317477 w 1249991"/>
                      <a:gd name="connsiteY1" fmla="*/ 149950 h 704604"/>
                      <a:gd name="connsiteX2" fmla="*/ 713344 w 1249991"/>
                      <a:gd name="connsiteY2" fmla="*/ 65721 h 704604"/>
                      <a:gd name="connsiteX3" fmla="*/ 1045792 w 1249991"/>
                      <a:gd name="connsiteY3" fmla="*/ 316 h 704604"/>
                      <a:gd name="connsiteX4" fmla="*/ 1179300 w 1249991"/>
                      <a:gd name="connsiteY4" fmla="*/ 96569 h 704604"/>
                      <a:gd name="connsiteX5" fmla="*/ 1249991 w 1249991"/>
                      <a:gd name="connsiteY5" fmla="*/ 470986 h 704604"/>
                      <a:gd name="connsiteX6" fmla="*/ 1111186 w 1249991"/>
                      <a:gd name="connsiteY6" fmla="*/ 635652 h 704604"/>
                      <a:gd name="connsiteX7" fmla="*/ 752957 w 1249991"/>
                      <a:gd name="connsiteY7" fmla="*/ 689460 h 704604"/>
                      <a:gd name="connsiteX8" fmla="*/ 377005 w 1249991"/>
                      <a:gd name="connsiteY8" fmla="*/ 703126 h 704604"/>
                      <a:gd name="connsiteX9" fmla="*/ 54848 w 1249991"/>
                      <a:gd name="connsiteY9" fmla="*/ 671660 h 704604"/>
                      <a:gd name="connsiteX10" fmla="*/ 1939 w 1249991"/>
                      <a:gd name="connsiteY10" fmla="*/ 294740 h 704604"/>
                      <a:gd name="connsiteX0" fmla="*/ 1939 w 1249991"/>
                      <a:gd name="connsiteY0" fmla="*/ 294740 h 704604"/>
                      <a:gd name="connsiteX1" fmla="*/ 317477 w 1249991"/>
                      <a:gd name="connsiteY1" fmla="*/ 149950 h 704604"/>
                      <a:gd name="connsiteX2" fmla="*/ 713344 w 1249991"/>
                      <a:gd name="connsiteY2" fmla="*/ 65721 h 704604"/>
                      <a:gd name="connsiteX3" fmla="*/ 1045792 w 1249991"/>
                      <a:gd name="connsiteY3" fmla="*/ 316 h 704604"/>
                      <a:gd name="connsiteX4" fmla="*/ 1179300 w 1249991"/>
                      <a:gd name="connsiteY4" fmla="*/ 96569 h 704604"/>
                      <a:gd name="connsiteX5" fmla="*/ 1249991 w 1249991"/>
                      <a:gd name="connsiteY5" fmla="*/ 470986 h 704604"/>
                      <a:gd name="connsiteX6" fmla="*/ 1111186 w 1249991"/>
                      <a:gd name="connsiteY6" fmla="*/ 635652 h 704604"/>
                      <a:gd name="connsiteX7" fmla="*/ 752957 w 1249991"/>
                      <a:gd name="connsiteY7" fmla="*/ 689460 h 704604"/>
                      <a:gd name="connsiteX8" fmla="*/ 377005 w 1249991"/>
                      <a:gd name="connsiteY8" fmla="*/ 703126 h 704604"/>
                      <a:gd name="connsiteX9" fmla="*/ 54848 w 1249991"/>
                      <a:gd name="connsiteY9" fmla="*/ 671660 h 704604"/>
                      <a:gd name="connsiteX10" fmla="*/ 1939 w 1249991"/>
                      <a:gd name="connsiteY10" fmla="*/ 294740 h 704604"/>
                      <a:gd name="connsiteX0" fmla="*/ 1370 w 1249422"/>
                      <a:gd name="connsiteY0" fmla="*/ 294740 h 704604"/>
                      <a:gd name="connsiteX1" fmla="*/ 316908 w 1249422"/>
                      <a:gd name="connsiteY1" fmla="*/ 149950 h 704604"/>
                      <a:gd name="connsiteX2" fmla="*/ 712775 w 1249422"/>
                      <a:gd name="connsiteY2" fmla="*/ 65721 h 704604"/>
                      <a:gd name="connsiteX3" fmla="*/ 1045223 w 1249422"/>
                      <a:gd name="connsiteY3" fmla="*/ 316 h 704604"/>
                      <a:gd name="connsiteX4" fmla="*/ 1178731 w 1249422"/>
                      <a:gd name="connsiteY4" fmla="*/ 96569 h 704604"/>
                      <a:gd name="connsiteX5" fmla="*/ 1249422 w 1249422"/>
                      <a:gd name="connsiteY5" fmla="*/ 470986 h 704604"/>
                      <a:gd name="connsiteX6" fmla="*/ 1110617 w 1249422"/>
                      <a:gd name="connsiteY6" fmla="*/ 635652 h 704604"/>
                      <a:gd name="connsiteX7" fmla="*/ 752388 w 1249422"/>
                      <a:gd name="connsiteY7" fmla="*/ 689460 h 704604"/>
                      <a:gd name="connsiteX8" fmla="*/ 376436 w 1249422"/>
                      <a:gd name="connsiteY8" fmla="*/ 703126 h 704604"/>
                      <a:gd name="connsiteX9" fmla="*/ 77903 w 1249422"/>
                      <a:gd name="connsiteY9" fmla="*/ 651728 h 704604"/>
                      <a:gd name="connsiteX10" fmla="*/ 1370 w 1249422"/>
                      <a:gd name="connsiteY10" fmla="*/ 294740 h 704604"/>
                      <a:gd name="connsiteX0" fmla="*/ 1370 w 1249422"/>
                      <a:gd name="connsiteY0" fmla="*/ 294740 h 704604"/>
                      <a:gd name="connsiteX1" fmla="*/ 316908 w 1249422"/>
                      <a:gd name="connsiteY1" fmla="*/ 149950 h 704604"/>
                      <a:gd name="connsiteX2" fmla="*/ 712775 w 1249422"/>
                      <a:gd name="connsiteY2" fmla="*/ 65721 h 704604"/>
                      <a:gd name="connsiteX3" fmla="*/ 1045223 w 1249422"/>
                      <a:gd name="connsiteY3" fmla="*/ 316 h 704604"/>
                      <a:gd name="connsiteX4" fmla="*/ 1178731 w 1249422"/>
                      <a:gd name="connsiteY4" fmla="*/ 96569 h 704604"/>
                      <a:gd name="connsiteX5" fmla="*/ 1249422 w 1249422"/>
                      <a:gd name="connsiteY5" fmla="*/ 470986 h 704604"/>
                      <a:gd name="connsiteX6" fmla="*/ 1110617 w 1249422"/>
                      <a:gd name="connsiteY6" fmla="*/ 635652 h 704604"/>
                      <a:gd name="connsiteX7" fmla="*/ 752388 w 1249422"/>
                      <a:gd name="connsiteY7" fmla="*/ 689460 h 704604"/>
                      <a:gd name="connsiteX8" fmla="*/ 376436 w 1249422"/>
                      <a:gd name="connsiteY8" fmla="*/ 703126 h 704604"/>
                      <a:gd name="connsiteX9" fmla="*/ 77903 w 1249422"/>
                      <a:gd name="connsiteY9" fmla="*/ 651728 h 704604"/>
                      <a:gd name="connsiteX10" fmla="*/ 1370 w 1249422"/>
                      <a:gd name="connsiteY10" fmla="*/ 294740 h 704604"/>
                      <a:gd name="connsiteX0" fmla="*/ 1655 w 1249707"/>
                      <a:gd name="connsiteY0" fmla="*/ 294740 h 704604"/>
                      <a:gd name="connsiteX1" fmla="*/ 317193 w 1249707"/>
                      <a:gd name="connsiteY1" fmla="*/ 149950 h 704604"/>
                      <a:gd name="connsiteX2" fmla="*/ 713060 w 1249707"/>
                      <a:gd name="connsiteY2" fmla="*/ 65721 h 704604"/>
                      <a:gd name="connsiteX3" fmla="*/ 1045508 w 1249707"/>
                      <a:gd name="connsiteY3" fmla="*/ 316 h 704604"/>
                      <a:gd name="connsiteX4" fmla="*/ 1179016 w 1249707"/>
                      <a:gd name="connsiteY4" fmla="*/ 96569 h 704604"/>
                      <a:gd name="connsiteX5" fmla="*/ 1249707 w 1249707"/>
                      <a:gd name="connsiteY5" fmla="*/ 470986 h 704604"/>
                      <a:gd name="connsiteX6" fmla="*/ 1110902 w 1249707"/>
                      <a:gd name="connsiteY6" fmla="*/ 635652 h 704604"/>
                      <a:gd name="connsiteX7" fmla="*/ 752673 w 1249707"/>
                      <a:gd name="connsiteY7" fmla="*/ 689460 h 704604"/>
                      <a:gd name="connsiteX8" fmla="*/ 376721 w 1249707"/>
                      <a:gd name="connsiteY8" fmla="*/ 703126 h 704604"/>
                      <a:gd name="connsiteX9" fmla="*/ 78188 w 1249707"/>
                      <a:gd name="connsiteY9" fmla="*/ 651728 h 704604"/>
                      <a:gd name="connsiteX10" fmla="*/ 1655 w 1249707"/>
                      <a:gd name="connsiteY10" fmla="*/ 294740 h 704604"/>
                      <a:gd name="connsiteX0" fmla="*/ 4065 w 1210991"/>
                      <a:gd name="connsiteY0" fmla="*/ 298389 h 704604"/>
                      <a:gd name="connsiteX1" fmla="*/ 278477 w 1210991"/>
                      <a:gd name="connsiteY1" fmla="*/ 149950 h 704604"/>
                      <a:gd name="connsiteX2" fmla="*/ 674344 w 1210991"/>
                      <a:gd name="connsiteY2" fmla="*/ 65721 h 704604"/>
                      <a:gd name="connsiteX3" fmla="*/ 1006792 w 1210991"/>
                      <a:gd name="connsiteY3" fmla="*/ 316 h 704604"/>
                      <a:gd name="connsiteX4" fmla="*/ 1140300 w 1210991"/>
                      <a:gd name="connsiteY4" fmla="*/ 96569 h 704604"/>
                      <a:gd name="connsiteX5" fmla="*/ 1210991 w 1210991"/>
                      <a:gd name="connsiteY5" fmla="*/ 470986 h 704604"/>
                      <a:gd name="connsiteX6" fmla="*/ 1072186 w 1210991"/>
                      <a:gd name="connsiteY6" fmla="*/ 635652 h 704604"/>
                      <a:gd name="connsiteX7" fmla="*/ 713957 w 1210991"/>
                      <a:gd name="connsiteY7" fmla="*/ 689460 h 704604"/>
                      <a:gd name="connsiteX8" fmla="*/ 338005 w 1210991"/>
                      <a:gd name="connsiteY8" fmla="*/ 703126 h 704604"/>
                      <a:gd name="connsiteX9" fmla="*/ 39472 w 1210991"/>
                      <a:gd name="connsiteY9" fmla="*/ 651728 h 704604"/>
                      <a:gd name="connsiteX10" fmla="*/ 4065 w 1210991"/>
                      <a:gd name="connsiteY10" fmla="*/ 298389 h 704604"/>
                      <a:gd name="connsiteX0" fmla="*/ 4065 w 1210991"/>
                      <a:gd name="connsiteY0" fmla="*/ 298396 h 704611"/>
                      <a:gd name="connsiteX1" fmla="*/ 290902 w 1210991"/>
                      <a:gd name="connsiteY1" fmla="*/ 156346 h 704611"/>
                      <a:gd name="connsiteX2" fmla="*/ 674344 w 1210991"/>
                      <a:gd name="connsiteY2" fmla="*/ 65728 h 704611"/>
                      <a:gd name="connsiteX3" fmla="*/ 1006792 w 1210991"/>
                      <a:gd name="connsiteY3" fmla="*/ 323 h 704611"/>
                      <a:gd name="connsiteX4" fmla="*/ 1140300 w 1210991"/>
                      <a:gd name="connsiteY4" fmla="*/ 96576 h 704611"/>
                      <a:gd name="connsiteX5" fmla="*/ 1210991 w 1210991"/>
                      <a:gd name="connsiteY5" fmla="*/ 470993 h 704611"/>
                      <a:gd name="connsiteX6" fmla="*/ 1072186 w 1210991"/>
                      <a:gd name="connsiteY6" fmla="*/ 635659 h 704611"/>
                      <a:gd name="connsiteX7" fmla="*/ 713957 w 1210991"/>
                      <a:gd name="connsiteY7" fmla="*/ 689467 h 704611"/>
                      <a:gd name="connsiteX8" fmla="*/ 338005 w 1210991"/>
                      <a:gd name="connsiteY8" fmla="*/ 703133 h 704611"/>
                      <a:gd name="connsiteX9" fmla="*/ 39472 w 1210991"/>
                      <a:gd name="connsiteY9" fmla="*/ 651735 h 704611"/>
                      <a:gd name="connsiteX10" fmla="*/ 4065 w 1210991"/>
                      <a:gd name="connsiteY10" fmla="*/ 298396 h 704611"/>
                      <a:gd name="connsiteX0" fmla="*/ 4065 w 1210991"/>
                      <a:gd name="connsiteY0" fmla="*/ 298262 h 704477"/>
                      <a:gd name="connsiteX1" fmla="*/ 290902 w 1210991"/>
                      <a:gd name="connsiteY1" fmla="*/ 156212 h 704477"/>
                      <a:gd name="connsiteX2" fmla="*/ 684497 w 1210991"/>
                      <a:gd name="connsiteY2" fmla="*/ 99975 h 704477"/>
                      <a:gd name="connsiteX3" fmla="*/ 1006792 w 1210991"/>
                      <a:gd name="connsiteY3" fmla="*/ 189 h 704477"/>
                      <a:gd name="connsiteX4" fmla="*/ 1140300 w 1210991"/>
                      <a:gd name="connsiteY4" fmla="*/ 96442 h 704477"/>
                      <a:gd name="connsiteX5" fmla="*/ 1210991 w 1210991"/>
                      <a:gd name="connsiteY5" fmla="*/ 470859 h 704477"/>
                      <a:gd name="connsiteX6" fmla="*/ 1072186 w 1210991"/>
                      <a:gd name="connsiteY6" fmla="*/ 635525 h 704477"/>
                      <a:gd name="connsiteX7" fmla="*/ 713957 w 1210991"/>
                      <a:gd name="connsiteY7" fmla="*/ 689333 h 704477"/>
                      <a:gd name="connsiteX8" fmla="*/ 338005 w 1210991"/>
                      <a:gd name="connsiteY8" fmla="*/ 702999 h 704477"/>
                      <a:gd name="connsiteX9" fmla="*/ 39472 w 1210991"/>
                      <a:gd name="connsiteY9" fmla="*/ 651601 h 704477"/>
                      <a:gd name="connsiteX10" fmla="*/ 4065 w 1210991"/>
                      <a:gd name="connsiteY10" fmla="*/ 298262 h 704477"/>
                      <a:gd name="connsiteX0" fmla="*/ 5613 w 1203614"/>
                      <a:gd name="connsiteY0" fmla="*/ 299935 h 704477"/>
                      <a:gd name="connsiteX1" fmla="*/ 283525 w 1203614"/>
                      <a:gd name="connsiteY1" fmla="*/ 156212 h 704477"/>
                      <a:gd name="connsiteX2" fmla="*/ 677120 w 1203614"/>
                      <a:gd name="connsiteY2" fmla="*/ 99975 h 704477"/>
                      <a:gd name="connsiteX3" fmla="*/ 999415 w 1203614"/>
                      <a:gd name="connsiteY3" fmla="*/ 189 h 704477"/>
                      <a:gd name="connsiteX4" fmla="*/ 1132923 w 1203614"/>
                      <a:gd name="connsiteY4" fmla="*/ 96442 h 704477"/>
                      <a:gd name="connsiteX5" fmla="*/ 1203614 w 1203614"/>
                      <a:gd name="connsiteY5" fmla="*/ 470859 h 704477"/>
                      <a:gd name="connsiteX6" fmla="*/ 1064809 w 1203614"/>
                      <a:gd name="connsiteY6" fmla="*/ 635525 h 704477"/>
                      <a:gd name="connsiteX7" fmla="*/ 706580 w 1203614"/>
                      <a:gd name="connsiteY7" fmla="*/ 689333 h 704477"/>
                      <a:gd name="connsiteX8" fmla="*/ 330628 w 1203614"/>
                      <a:gd name="connsiteY8" fmla="*/ 702999 h 704477"/>
                      <a:gd name="connsiteX9" fmla="*/ 32095 w 1203614"/>
                      <a:gd name="connsiteY9" fmla="*/ 651601 h 704477"/>
                      <a:gd name="connsiteX10" fmla="*/ 5613 w 1203614"/>
                      <a:gd name="connsiteY10" fmla="*/ 299935 h 704477"/>
                      <a:gd name="connsiteX0" fmla="*/ 5613 w 1203614"/>
                      <a:gd name="connsiteY0" fmla="*/ 299939 h 704481"/>
                      <a:gd name="connsiteX1" fmla="*/ 294027 w 1203614"/>
                      <a:gd name="connsiteY1" fmla="*/ 170364 h 704481"/>
                      <a:gd name="connsiteX2" fmla="*/ 677120 w 1203614"/>
                      <a:gd name="connsiteY2" fmla="*/ 99979 h 704481"/>
                      <a:gd name="connsiteX3" fmla="*/ 999415 w 1203614"/>
                      <a:gd name="connsiteY3" fmla="*/ 193 h 704481"/>
                      <a:gd name="connsiteX4" fmla="*/ 1132923 w 1203614"/>
                      <a:gd name="connsiteY4" fmla="*/ 96446 h 704481"/>
                      <a:gd name="connsiteX5" fmla="*/ 1203614 w 1203614"/>
                      <a:gd name="connsiteY5" fmla="*/ 470863 h 704481"/>
                      <a:gd name="connsiteX6" fmla="*/ 1064809 w 1203614"/>
                      <a:gd name="connsiteY6" fmla="*/ 635529 h 704481"/>
                      <a:gd name="connsiteX7" fmla="*/ 706580 w 1203614"/>
                      <a:gd name="connsiteY7" fmla="*/ 689337 h 704481"/>
                      <a:gd name="connsiteX8" fmla="*/ 330628 w 1203614"/>
                      <a:gd name="connsiteY8" fmla="*/ 703003 h 704481"/>
                      <a:gd name="connsiteX9" fmla="*/ 32095 w 1203614"/>
                      <a:gd name="connsiteY9" fmla="*/ 651605 h 704481"/>
                      <a:gd name="connsiteX10" fmla="*/ 5613 w 1203614"/>
                      <a:gd name="connsiteY10" fmla="*/ 299939 h 704481"/>
                      <a:gd name="connsiteX0" fmla="*/ 5613 w 1203614"/>
                      <a:gd name="connsiteY0" fmla="*/ 299939 h 704481"/>
                      <a:gd name="connsiteX1" fmla="*/ 294027 w 1203614"/>
                      <a:gd name="connsiteY1" fmla="*/ 170364 h 704481"/>
                      <a:gd name="connsiteX2" fmla="*/ 677120 w 1203614"/>
                      <a:gd name="connsiteY2" fmla="*/ 99979 h 704481"/>
                      <a:gd name="connsiteX3" fmla="*/ 999415 w 1203614"/>
                      <a:gd name="connsiteY3" fmla="*/ 193 h 704481"/>
                      <a:gd name="connsiteX4" fmla="*/ 1132923 w 1203614"/>
                      <a:gd name="connsiteY4" fmla="*/ 96446 h 704481"/>
                      <a:gd name="connsiteX5" fmla="*/ 1203614 w 1203614"/>
                      <a:gd name="connsiteY5" fmla="*/ 470863 h 704481"/>
                      <a:gd name="connsiteX6" fmla="*/ 1064809 w 1203614"/>
                      <a:gd name="connsiteY6" fmla="*/ 635529 h 704481"/>
                      <a:gd name="connsiteX7" fmla="*/ 706580 w 1203614"/>
                      <a:gd name="connsiteY7" fmla="*/ 689337 h 704481"/>
                      <a:gd name="connsiteX8" fmla="*/ 330628 w 1203614"/>
                      <a:gd name="connsiteY8" fmla="*/ 703003 h 704481"/>
                      <a:gd name="connsiteX9" fmla="*/ 32095 w 1203614"/>
                      <a:gd name="connsiteY9" fmla="*/ 651605 h 704481"/>
                      <a:gd name="connsiteX10" fmla="*/ 5613 w 1203614"/>
                      <a:gd name="connsiteY10" fmla="*/ 299939 h 704481"/>
                      <a:gd name="connsiteX0" fmla="*/ 5613 w 1203614"/>
                      <a:gd name="connsiteY0" fmla="*/ 299939 h 704481"/>
                      <a:gd name="connsiteX1" fmla="*/ 294027 w 1203614"/>
                      <a:gd name="connsiteY1" fmla="*/ 170364 h 704481"/>
                      <a:gd name="connsiteX2" fmla="*/ 677120 w 1203614"/>
                      <a:gd name="connsiteY2" fmla="*/ 99979 h 704481"/>
                      <a:gd name="connsiteX3" fmla="*/ 999415 w 1203614"/>
                      <a:gd name="connsiteY3" fmla="*/ 193 h 704481"/>
                      <a:gd name="connsiteX4" fmla="*/ 1132923 w 1203614"/>
                      <a:gd name="connsiteY4" fmla="*/ 96446 h 704481"/>
                      <a:gd name="connsiteX5" fmla="*/ 1203614 w 1203614"/>
                      <a:gd name="connsiteY5" fmla="*/ 470863 h 704481"/>
                      <a:gd name="connsiteX6" fmla="*/ 1064809 w 1203614"/>
                      <a:gd name="connsiteY6" fmla="*/ 635529 h 704481"/>
                      <a:gd name="connsiteX7" fmla="*/ 706580 w 1203614"/>
                      <a:gd name="connsiteY7" fmla="*/ 689337 h 704481"/>
                      <a:gd name="connsiteX8" fmla="*/ 330628 w 1203614"/>
                      <a:gd name="connsiteY8" fmla="*/ 703003 h 704481"/>
                      <a:gd name="connsiteX9" fmla="*/ 32095 w 1203614"/>
                      <a:gd name="connsiteY9" fmla="*/ 651605 h 704481"/>
                      <a:gd name="connsiteX10" fmla="*/ 5613 w 1203614"/>
                      <a:gd name="connsiteY10" fmla="*/ 299939 h 704481"/>
                      <a:gd name="connsiteX0" fmla="*/ 5613 w 1203614"/>
                      <a:gd name="connsiteY0" fmla="*/ 299939 h 704481"/>
                      <a:gd name="connsiteX1" fmla="*/ 294027 w 1203614"/>
                      <a:gd name="connsiteY1" fmla="*/ 170364 h 704481"/>
                      <a:gd name="connsiteX2" fmla="*/ 677120 w 1203614"/>
                      <a:gd name="connsiteY2" fmla="*/ 99979 h 704481"/>
                      <a:gd name="connsiteX3" fmla="*/ 999415 w 1203614"/>
                      <a:gd name="connsiteY3" fmla="*/ 193 h 704481"/>
                      <a:gd name="connsiteX4" fmla="*/ 1132923 w 1203614"/>
                      <a:gd name="connsiteY4" fmla="*/ 96446 h 704481"/>
                      <a:gd name="connsiteX5" fmla="*/ 1203614 w 1203614"/>
                      <a:gd name="connsiteY5" fmla="*/ 470863 h 704481"/>
                      <a:gd name="connsiteX6" fmla="*/ 1064809 w 1203614"/>
                      <a:gd name="connsiteY6" fmla="*/ 635529 h 704481"/>
                      <a:gd name="connsiteX7" fmla="*/ 706580 w 1203614"/>
                      <a:gd name="connsiteY7" fmla="*/ 689337 h 704481"/>
                      <a:gd name="connsiteX8" fmla="*/ 330628 w 1203614"/>
                      <a:gd name="connsiteY8" fmla="*/ 703003 h 704481"/>
                      <a:gd name="connsiteX9" fmla="*/ 32095 w 1203614"/>
                      <a:gd name="connsiteY9" fmla="*/ 651605 h 704481"/>
                      <a:gd name="connsiteX10" fmla="*/ 5613 w 1203614"/>
                      <a:gd name="connsiteY10" fmla="*/ 299939 h 704481"/>
                      <a:gd name="connsiteX0" fmla="*/ 1991 w 1199992"/>
                      <a:gd name="connsiteY0" fmla="*/ 299939 h 704481"/>
                      <a:gd name="connsiteX1" fmla="*/ 290405 w 1199992"/>
                      <a:gd name="connsiteY1" fmla="*/ 170364 h 704481"/>
                      <a:gd name="connsiteX2" fmla="*/ 673498 w 1199992"/>
                      <a:gd name="connsiteY2" fmla="*/ 99979 h 704481"/>
                      <a:gd name="connsiteX3" fmla="*/ 995793 w 1199992"/>
                      <a:gd name="connsiteY3" fmla="*/ 193 h 704481"/>
                      <a:gd name="connsiteX4" fmla="*/ 1129301 w 1199992"/>
                      <a:gd name="connsiteY4" fmla="*/ 96446 h 704481"/>
                      <a:gd name="connsiteX5" fmla="*/ 1199992 w 1199992"/>
                      <a:gd name="connsiteY5" fmla="*/ 470863 h 704481"/>
                      <a:gd name="connsiteX6" fmla="*/ 1061187 w 1199992"/>
                      <a:gd name="connsiteY6" fmla="*/ 635529 h 704481"/>
                      <a:gd name="connsiteX7" fmla="*/ 702958 w 1199992"/>
                      <a:gd name="connsiteY7" fmla="*/ 689337 h 704481"/>
                      <a:gd name="connsiteX8" fmla="*/ 327006 w 1199992"/>
                      <a:gd name="connsiteY8" fmla="*/ 703003 h 704481"/>
                      <a:gd name="connsiteX9" fmla="*/ 28473 w 1199992"/>
                      <a:gd name="connsiteY9" fmla="*/ 651605 h 704481"/>
                      <a:gd name="connsiteX10" fmla="*/ 1991 w 1199992"/>
                      <a:gd name="connsiteY10" fmla="*/ 299939 h 704481"/>
                      <a:gd name="connsiteX0" fmla="*/ 1991 w 1205954"/>
                      <a:gd name="connsiteY0" fmla="*/ 299939 h 704407"/>
                      <a:gd name="connsiteX1" fmla="*/ 290405 w 1205954"/>
                      <a:gd name="connsiteY1" fmla="*/ 170364 h 704407"/>
                      <a:gd name="connsiteX2" fmla="*/ 673498 w 1205954"/>
                      <a:gd name="connsiteY2" fmla="*/ 99979 h 704407"/>
                      <a:gd name="connsiteX3" fmla="*/ 995793 w 1205954"/>
                      <a:gd name="connsiteY3" fmla="*/ 193 h 704407"/>
                      <a:gd name="connsiteX4" fmla="*/ 1129301 w 1205954"/>
                      <a:gd name="connsiteY4" fmla="*/ 96446 h 704407"/>
                      <a:gd name="connsiteX5" fmla="*/ 1199992 w 1205954"/>
                      <a:gd name="connsiteY5" fmla="*/ 470863 h 704407"/>
                      <a:gd name="connsiteX6" fmla="*/ 1148865 w 1205954"/>
                      <a:gd name="connsiteY6" fmla="*/ 639784 h 704407"/>
                      <a:gd name="connsiteX7" fmla="*/ 702958 w 1205954"/>
                      <a:gd name="connsiteY7" fmla="*/ 689337 h 704407"/>
                      <a:gd name="connsiteX8" fmla="*/ 327006 w 1205954"/>
                      <a:gd name="connsiteY8" fmla="*/ 703003 h 704407"/>
                      <a:gd name="connsiteX9" fmla="*/ 28473 w 1205954"/>
                      <a:gd name="connsiteY9" fmla="*/ 651605 h 704407"/>
                      <a:gd name="connsiteX10" fmla="*/ 1991 w 1205954"/>
                      <a:gd name="connsiteY10" fmla="*/ 299939 h 704407"/>
                      <a:gd name="connsiteX0" fmla="*/ 1991 w 1219848"/>
                      <a:gd name="connsiteY0" fmla="*/ 299939 h 704407"/>
                      <a:gd name="connsiteX1" fmla="*/ 290405 w 1219848"/>
                      <a:gd name="connsiteY1" fmla="*/ 170364 h 704407"/>
                      <a:gd name="connsiteX2" fmla="*/ 673498 w 1219848"/>
                      <a:gd name="connsiteY2" fmla="*/ 99979 h 704407"/>
                      <a:gd name="connsiteX3" fmla="*/ 995793 w 1219848"/>
                      <a:gd name="connsiteY3" fmla="*/ 193 h 704407"/>
                      <a:gd name="connsiteX4" fmla="*/ 1129301 w 1219848"/>
                      <a:gd name="connsiteY4" fmla="*/ 96446 h 704407"/>
                      <a:gd name="connsiteX5" fmla="*/ 1199992 w 1219848"/>
                      <a:gd name="connsiteY5" fmla="*/ 470863 h 704407"/>
                      <a:gd name="connsiteX6" fmla="*/ 1148865 w 1219848"/>
                      <a:gd name="connsiteY6" fmla="*/ 639784 h 704407"/>
                      <a:gd name="connsiteX7" fmla="*/ 702958 w 1219848"/>
                      <a:gd name="connsiteY7" fmla="*/ 689337 h 704407"/>
                      <a:gd name="connsiteX8" fmla="*/ 327006 w 1219848"/>
                      <a:gd name="connsiteY8" fmla="*/ 703003 h 704407"/>
                      <a:gd name="connsiteX9" fmla="*/ 28473 w 1219848"/>
                      <a:gd name="connsiteY9" fmla="*/ 651605 h 704407"/>
                      <a:gd name="connsiteX10" fmla="*/ 1991 w 1219848"/>
                      <a:gd name="connsiteY10" fmla="*/ 299939 h 704407"/>
                      <a:gd name="connsiteX0" fmla="*/ 1991 w 1205585"/>
                      <a:gd name="connsiteY0" fmla="*/ 299939 h 706652"/>
                      <a:gd name="connsiteX1" fmla="*/ 290405 w 1205585"/>
                      <a:gd name="connsiteY1" fmla="*/ 170364 h 706652"/>
                      <a:gd name="connsiteX2" fmla="*/ 673498 w 1205585"/>
                      <a:gd name="connsiteY2" fmla="*/ 99979 h 706652"/>
                      <a:gd name="connsiteX3" fmla="*/ 995793 w 1205585"/>
                      <a:gd name="connsiteY3" fmla="*/ 193 h 706652"/>
                      <a:gd name="connsiteX4" fmla="*/ 1129301 w 1205585"/>
                      <a:gd name="connsiteY4" fmla="*/ 96446 h 706652"/>
                      <a:gd name="connsiteX5" fmla="*/ 1199992 w 1205585"/>
                      <a:gd name="connsiteY5" fmla="*/ 470863 h 706652"/>
                      <a:gd name="connsiteX6" fmla="*/ 1148865 w 1205585"/>
                      <a:gd name="connsiteY6" fmla="*/ 639784 h 706652"/>
                      <a:gd name="connsiteX7" fmla="*/ 709958 w 1205585"/>
                      <a:gd name="connsiteY7" fmla="*/ 698769 h 706652"/>
                      <a:gd name="connsiteX8" fmla="*/ 327006 w 1205585"/>
                      <a:gd name="connsiteY8" fmla="*/ 703003 h 706652"/>
                      <a:gd name="connsiteX9" fmla="*/ 28473 w 1205585"/>
                      <a:gd name="connsiteY9" fmla="*/ 651605 h 706652"/>
                      <a:gd name="connsiteX10" fmla="*/ 1991 w 1205585"/>
                      <a:gd name="connsiteY10" fmla="*/ 299939 h 706652"/>
                      <a:gd name="connsiteX0" fmla="*/ 1991 w 1205042"/>
                      <a:gd name="connsiteY0" fmla="*/ 299939 h 716481"/>
                      <a:gd name="connsiteX1" fmla="*/ 290405 w 1205042"/>
                      <a:gd name="connsiteY1" fmla="*/ 170364 h 716481"/>
                      <a:gd name="connsiteX2" fmla="*/ 673498 w 1205042"/>
                      <a:gd name="connsiteY2" fmla="*/ 99979 h 716481"/>
                      <a:gd name="connsiteX3" fmla="*/ 995793 w 1205042"/>
                      <a:gd name="connsiteY3" fmla="*/ 193 h 716481"/>
                      <a:gd name="connsiteX4" fmla="*/ 1129301 w 1205042"/>
                      <a:gd name="connsiteY4" fmla="*/ 96446 h 716481"/>
                      <a:gd name="connsiteX5" fmla="*/ 1199992 w 1205042"/>
                      <a:gd name="connsiteY5" fmla="*/ 470863 h 716481"/>
                      <a:gd name="connsiteX6" fmla="*/ 1148865 w 1205042"/>
                      <a:gd name="connsiteY6" fmla="*/ 639784 h 716481"/>
                      <a:gd name="connsiteX7" fmla="*/ 720460 w 1205042"/>
                      <a:gd name="connsiteY7" fmla="*/ 712918 h 716481"/>
                      <a:gd name="connsiteX8" fmla="*/ 327006 w 1205042"/>
                      <a:gd name="connsiteY8" fmla="*/ 703003 h 716481"/>
                      <a:gd name="connsiteX9" fmla="*/ 28473 w 1205042"/>
                      <a:gd name="connsiteY9" fmla="*/ 651605 h 716481"/>
                      <a:gd name="connsiteX10" fmla="*/ 1991 w 1205042"/>
                      <a:gd name="connsiteY10" fmla="*/ 299939 h 716481"/>
                      <a:gd name="connsiteX0" fmla="*/ 1991 w 1205889"/>
                      <a:gd name="connsiteY0" fmla="*/ 299939 h 724626"/>
                      <a:gd name="connsiteX1" fmla="*/ 290405 w 1205889"/>
                      <a:gd name="connsiteY1" fmla="*/ 170364 h 724626"/>
                      <a:gd name="connsiteX2" fmla="*/ 673498 w 1205889"/>
                      <a:gd name="connsiteY2" fmla="*/ 99979 h 724626"/>
                      <a:gd name="connsiteX3" fmla="*/ 995793 w 1205889"/>
                      <a:gd name="connsiteY3" fmla="*/ 193 h 724626"/>
                      <a:gd name="connsiteX4" fmla="*/ 1129301 w 1205889"/>
                      <a:gd name="connsiteY4" fmla="*/ 96446 h 724626"/>
                      <a:gd name="connsiteX5" fmla="*/ 1199992 w 1205889"/>
                      <a:gd name="connsiteY5" fmla="*/ 470863 h 724626"/>
                      <a:gd name="connsiteX6" fmla="*/ 1148865 w 1205889"/>
                      <a:gd name="connsiteY6" fmla="*/ 639784 h 724626"/>
                      <a:gd name="connsiteX7" fmla="*/ 704185 w 1205889"/>
                      <a:gd name="connsiteY7" fmla="*/ 722048 h 724626"/>
                      <a:gd name="connsiteX8" fmla="*/ 327006 w 1205889"/>
                      <a:gd name="connsiteY8" fmla="*/ 703003 h 724626"/>
                      <a:gd name="connsiteX9" fmla="*/ 28473 w 1205889"/>
                      <a:gd name="connsiteY9" fmla="*/ 651605 h 724626"/>
                      <a:gd name="connsiteX10" fmla="*/ 1991 w 1205889"/>
                      <a:gd name="connsiteY10" fmla="*/ 299939 h 724626"/>
                      <a:gd name="connsiteX0" fmla="*/ 1991 w 1205889"/>
                      <a:gd name="connsiteY0" fmla="*/ 299939 h 727576"/>
                      <a:gd name="connsiteX1" fmla="*/ 290405 w 1205889"/>
                      <a:gd name="connsiteY1" fmla="*/ 170364 h 727576"/>
                      <a:gd name="connsiteX2" fmla="*/ 673498 w 1205889"/>
                      <a:gd name="connsiteY2" fmla="*/ 99979 h 727576"/>
                      <a:gd name="connsiteX3" fmla="*/ 995793 w 1205889"/>
                      <a:gd name="connsiteY3" fmla="*/ 193 h 727576"/>
                      <a:gd name="connsiteX4" fmla="*/ 1129301 w 1205889"/>
                      <a:gd name="connsiteY4" fmla="*/ 96446 h 727576"/>
                      <a:gd name="connsiteX5" fmla="*/ 1199992 w 1205889"/>
                      <a:gd name="connsiteY5" fmla="*/ 470863 h 727576"/>
                      <a:gd name="connsiteX6" fmla="*/ 1148865 w 1205889"/>
                      <a:gd name="connsiteY6" fmla="*/ 639784 h 727576"/>
                      <a:gd name="connsiteX7" fmla="*/ 704185 w 1205889"/>
                      <a:gd name="connsiteY7" fmla="*/ 722048 h 727576"/>
                      <a:gd name="connsiteX8" fmla="*/ 337507 w 1205889"/>
                      <a:gd name="connsiteY8" fmla="*/ 717150 h 727576"/>
                      <a:gd name="connsiteX9" fmla="*/ 28473 w 1205889"/>
                      <a:gd name="connsiteY9" fmla="*/ 651605 h 727576"/>
                      <a:gd name="connsiteX10" fmla="*/ 1991 w 1205889"/>
                      <a:gd name="connsiteY10" fmla="*/ 299939 h 727576"/>
                      <a:gd name="connsiteX0" fmla="*/ 1991 w 1212681"/>
                      <a:gd name="connsiteY0" fmla="*/ 299939 h 727678"/>
                      <a:gd name="connsiteX1" fmla="*/ 290405 w 1212681"/>
                      <a:gd name="connsiteY1" fmla="*/ 170364 h 727678"/>
                      <a:gd name="connsiteX2" fmla="*/ 673498 w 1212681"/>
                      <a:gd name="connsiteY2" fmla="*/ 99979 h 727678"/>
                      <a:gd name="connsiteX3" fmla="*/ 995793 w 1212681"/>
                      <a:gd name="connsiteY3" fmla="*/ 193 h 727678"/>
                      <a:gd name="connsiteX4" fmla="*/ 1129301 w 1212681"/>
                      <a:gd name="connsiteY4" fmla="*/ 96446 h 727678"/>
                      <a:gd name="connsiteX5" fmla="*/ 1199992 w 1212681"/>
                      <a:gd name="connsiteY5" fmla="*/ 470863 h 727678"/>
                      <a:gd name="connsiteX6" fmla="*/ 1163215 w 1212681"/>
                      <a:gd name="connsiteY6" fmla="*/ 638414 h 727678"/>
                      <a:gd name="connsiteX7" fmla="*/ 704185 w 1212681"/>
                      <a:gd name="connsiteY7" fmla="*/ 722048 h 727678"/>
                      <a:gd name="connsiteX8" fmla="*/ 337507 w 1212681"/>
                      <a:gd name="connsiteY8" fmla="*/ 717150 h 727678"/>
                      <a:gd name="connsiteX9" fmla="*/ 28473 w 1212681"/>
                      <a:gd name="connsiteY9" fmla="*/ 651605 h 727678"/>
                      <a:gd name="connsiteX10" fmla="*/ 1991 w 1212681"/>
                      <a:gd name="connsiteY10" fmla="*/ 299939 h 727678"/>
                      <a:gd name="connsiteX0" fmla="*/ 1991 w 1204945"/>
                      <a:gd name="connsiteY0" fmla="*/ 299939 h 727678"/>
                      <a:gd name="connsiteX1" fmla="*/ 290405 w 1204945"/>
                      <a:gd name="connsiteY1" fmla="*/ 170364 h 727678"/>
                      <a:gd name="connsiteX2" fmla="*/ 673498 w 1204945"/>
                      <a:gd name="connsiteY2" fmla="*/ 99979 h 727678"/>
                      <a:gd name="connsiteX3" fmla="*/ 995793 w 1204945"/>
                      <a:gd name="connsiteY3" fmla="*/ 193 h 727678"/>
                      <a:gd name="connsiteX4" fmla="*/ 1129301 w 1204945"/>
                      <a:gd name="connsiteY4" fmla="*/ 96446 h 727678"/>
                      <a:gd name="connsiteX5" fmla="*/ 1199992 w 1204945"/>
                      <a:gd name="connsiteY5" fmla="*/ 470863 h 727678"/>
                      <a:gd name="connsiteX6" fmla="*/ 1163215 w 1204945"/>
                      <a:gd name="connsiteY6" fmla="*/ 638414 h 727678"/>
                      <a:gd name="connsiteX7" fmla="*/ 704185 w 1204945"/>
                      <a:gd name="connsiteY7" fmla="*/ 722048 h 727678"/>
                      <a:gd name="connsiteX8" fmla="*/ 337507 w 1204945"/>
                      <a:gd name="connsiteY8" fmla="*/ 717150 h 727678"/>
                      <a:gd name="connsiteX9" fmla="*/ 28473 w 1204945"/>
                      <a:gd name="connsiteY9" fmla="*/ 651605 h 727678"/>
                      <a:gd name="connsiteX10" fmla="*/ 1991 w 1204945"/>
                      <a:gd name="connsiteY10" fmla="*/ 299939 h 727678"/>
                      <a:gd name="connsiteX0" fmla="*/ 1991 w 1213579"/>
                      <a:gd name="connsiteY0" fmla="*/ 299939 h 727678"/>
                      <a:gd name="connsiteX1" fmla="*/ 290405 w 1213579"/>
                      <a:gd name="connsiteY1" fmla="*/ 170364 h 727678"/>
                      <a:gd name="connsiteX2" fmla="*/ 673498 w 1213579"/>
                      <a:gd name="connsiteY2" fmla="*/ 99979 h 727678"/>
                      <a:gd name="connsiteX3" fmla="*/ 995793 w 1213579"/>
                      <a:gd name="connsiteY3" fmla="*/ 193 h 727678"/>
                      <a:gd name="connsiteX4" fmla="*/ 1129301 w 1213579"/>
                      <a:gd name="connsiteY4" fmla="*/ 96446 h 727678"/>
                      <a:gd name="connsiteX5" fmla="*/ 1199992 w 1213579"/>
                      <a:gd name="connsiteY5" fmla="*/ 470863 h 727678"/>
                      <a:gd name="connsiteX6" fmla="*/ 1163215 w 1213579"/>
                      <a:gd name="connsiteY6" fmla="*/ 638414 h 727678"/>
                      <a:gd name="connsiteX7" fmla="*/ 704185 w 1213579"/>
                      <a:gd name="connsiteY7" fmla="*/ 722048 h 727678"/>
                      <a:gd name="connsiteX8" fmla="*/ 337507 w 1213579"/>
                      <a:gd name="connsiteY8" fmla="*/ 717150 h 727678"/>
                      <a:gd name="connsiteX9" fmla="*/ 28473 w 1213579"/>
                      <a:gd name="connsiteY9" fmla="*/ 651605 h 727678"/>
                      <a:gd name="connsiteX10" fmla="*/ 1991 w 1213579"/>
                      <a:gd name="connsiteY10" fmla="*/ 299939 h 727678"/>
                      <a:gd name="connsiteX0" fmla="*/ 1991 w 1199992"/>
                      <a:gd name="connsiteY0" fmla="*/ 299939 h 727678"/>
                      <a:gd name="connsiteX1" fmla="*/ 290405 w 1199992"/>
                      <a:gd name="connsiteY1" fmla="*/ 170364 h 727678"/>
                      <a:gd name="connsiteX2" fmla="*/ 673498 w 1199992"/>
                      <a:gd name="connsiteY2" fmla="*/ 99979 h 727678"/>
                      <a:gd name="connsiteX3" fmla="*/ 995793 w 1199992"/>
                      <a:gd name="connsiteY3" fmla="*/ 193 h 727678"/>
                      <a:gd name="connsiteX4" fmla="*/ 1129301 w 1199992"/>
                      <a:gd name="connsiteY4" fmla="*/ 96446 h 727678"/>
                      <a:gd name="connsiteX5" fmla="*/ 1199992 w 1199992"/>
                      <a:gd name="connsiteY5" fmla="*/ 470863 h 727678"/>
                      <a:gd name="connsiteX6" fmla="*/ 1163215 w 1199992"/>
                      <a:gd name="connsiteY6" fmla="*/ 638414 h 727678"/>
                      <a:gd name="connsiteX7" fmla="*/ 704185 w 1199992"/>
                      <a:gd name="connsiteY7" fmla="*/ 722048 h 727678"/>
                      <a:gd name="connsiteX8" fmla="*/ 337507 w 1199992"/>
                      <a:gd name="connsiteY8" fmla="*/ 717150 h 727678"/>
                      <a:gd name="connsiteX9" fmla="*/ 28473 w 1199992"/>
                      <a:gd name="connsiteY9" fmla="*/ 651605 h 727678"/>
                      <a:gd name="connsiteX10" fmla="*/ 1991 w 1199992"/>
                      <a:gd name="connsiteY10" fmla="*/ 299939 h 727678"/>
                      <a:gd name="connsiteX0" fmla="*/ 1991 w 1200058"/>
                      <a:gd name="connsiteY0" fmla="*/ 299939 h 727678"/>
                      <a:gd name="connsiteX1" fmla="*/ 290405 w 1200058"/>
                      <a:gd name="connsiteY1" fmla="*/ 170364 h 727678"/>
                      <a:gd name="connsiteX2" fmla="*/ 673498 w 1200058"/>
                      <a:gd name="connsiteY2" fmla="*/ 99979 h 727678"/>
                      <a:gd name="connsiteX3" fmla="*/ 995793 w 1200058"/>
                      <a:gd name="connsiteY3" fmla="*/ 193 h 727678"/>
                      <a:gd name="connsiteX4" fmla="*/ 1129301 w 1200058"/>
                      <a:gd name="connsiteY4" fmla="*/ 96446 h 727678"/>
                      <a:gd name="connsiteX5" fmla="*/ 1199992 w 1200058"/>
                      <a:gd name="connsiteY5" fmla="*/ 470863 h 727678"/>
                      <a:gd name="connsiteX6" fmla="*/ 1163215 w 1200058"/>
                      <a:gd name="connsiteY6" fmla="*/ 638414 h 727678"/>
                      <a:gd name="connsiteX7" fmla="*/ 704185 w 1200058"/>
                      <a:gd name="connsiteY7" fmla="*/ 722048 h 727678"/>
                      <a:gd name="connsiteX8" fmla="*/ 337507 w 1200058"/>
                      <a:gd name="connsiteY8" fmla="*/ 717150 h 727678"/>
                      <a:gd name="connsiteX9" fmla="*/ 28473 w 1200058"/>
                      <a:gd name="connsiteY9" fmla="*/ 651605 h 727678"/>
                      <a:gd name="connsiteX10" fmla="*/ 1991 w 1200058"/>
                      <a:gd name="connsiteY10" fmla="*/ 299939 h 727678"/>
                      <a:gd name="connsiteX0" fmla="*/ 1991 w 1215595"/>
                      <a:gd name="connsiteY0" fmla="*/ 299939 h 727678"/>
                      <a:gd name="connsiteX1" fmla="*/ 290405 w 1215595"/>
                      <a:gd name="connsiteY1" fmla="*/ 170364 h 727678"/>
                      <a:gd name="connsiteX2" fmla="*/ 673498 w 1215595"/>
                      <a:gd name="connsiteY2" fmla="*/ 99979 h 727678"/>
                      <a:gd name="connsiteX3" fmla="*/ 995793 w 1215595"/>
                      <a:gd name="connsiteY3" fmla="*/ 193 h 727678"/>
                      <a:gd name="connsiteX4" fmla="*/ 1129301 w 1215595"/>
                      <a:gd name="connsiteY4" fmla="*/ 96446 h 727678"/>
                      <a:gd name="connsiteX5" fmla="*/ 1199992 w 1215595"/>
                      <a:gd name="connsiteY5" fmla="*/ 470863 h 727678"/>
                      <a:gd name="connsiteX6" fmla="*/ 1163215 w 1215595"/>
                      <a:gd name="connsiteY6" fmla="*/ 638414 h 727678"/>
                      <a:gd name="connsiteX7" fmla="*/ 704185 w 1215595"/>
                      <a:gd name="connsiteY7" fmla="*/ 722048 h 727678"/>
                      <a:gd name="connsiteX8" fmla="*/ 337507 w 1215595"/>
                      <a:gd name="connsiteY8" fmla="*/ 717150 h 727678"/>
                      <a:gd name="connsiteX9" fmla="*/ 28473 w 1215595"/>
                      <a:gd name="connsiteY9" fmla="*/ 651605 h 727678"/>
                      <a:gd name="connsiteX10" fmla="*/ 1991 w 1215595"/>
                      <a:gd name="connsiteY10" fmla="*/ 299939 h 72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5595" h="727678">
                        <a:moveTo>
                          <a:pt x="1991" y="299939"/>
                        </a:moveTo>
                        <a:cubicBezTo>
                          <a:pt x="95029" y="204739"/>
                          <a:pt x="128966" y="215196"/>
                          <a:pt x="290405" y="170364"/>
                        </a:cubicBezTo>
                        <a:cubicBezTo>
                          <a:pt x="461224" y="149337"/>
                          <a:pt x="555933" y="128341"/>
                          <a:pt x="673498" y="99979"/>
                        </a:cubicBezTo>
                        <a:cubicBezTo>
                          <a:pt x="791063" y="71617"/>
                          <a:pt x="816369" y="-4329"/>
                          <a:pt x="995793" y="193"/>
                        </a:cubicBezTo>
                        <a:cubicBezTo>
                          <a:pt x="1054220" y="193"/>
                          <a:pt x="1129301" y="38019"/>
                          <a:pt x="1129301" y="96446"/>
                        </a:cubicBezTo>
                        <a:lnTo>
                          <a:pt x="1199992" y="470863"/>
                        </a:lnTo>
                        <a:cubicBezTo>
                          <a:pt x="1205644" y="561191"/>
                          <a:pt x="1248121" y="568558"/>
                          <a:pt x="1163215" y="638414"/>
                        </a:cubicBezTo>
                        <a:cubicBezTo>
                          <a:pt x="1078309" y="708270"/>
                          <a:pt x="841803" y="708925"/>
                          <a:pt x="704185" y="722048"/>
                        </a:cubicBezTo>
                        <a:cubicBezTo>
                          <a:pt x="566567" y="735171"/>
                          <a:pt x="497885" y="721873"/>
                          <a:pt x="337507" y="717150"/>
                        </a:cubicBezTo>
                        <a:cubicBezTo>
                          <a:pt x="184402" y="703465"/>
                          <a:pt x="141600" y="707670"/>
                          <a:pt x="28473" y="651605"/>
                        </a:cubicBezTo>
                        <a:cubicBezTo>
                          <a:pt x="-3323" y="551645"/>
                          <a:pt x="-1847" y="405354"/>
                          <a:pt x="1991" y="299939"/>
                        </a:cubicBezTo>
                        <a:close/>
                      </a:path>
                    </a:pathLst>
                  </a:custGeom>
                  <a:solidFill>
                    <a:srgbClr val="00B0F0">
                      <a:alpha val="50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5729">
                      <a:defRPr/>
                    </a:pPr>
                    <a:endParaRPr kumimoji="1" lang="en-US" altLang="ja-JP" sz="493" b="1"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132" name="角丸四角形 8">
                    <a:extLst>
                      <a:ext uri="{FF2B5EF4-FFF2-40B4-BE49-F238E27FC236}">
                        <a16:creationId xmlns:a16="http://schemas.microsoft.com/office/drawing/2014/main" id="{77836187-D761-419D-8379-1312BE4B53AC}"/>
                      </a:ext>
                    </a:extLst>
                  </p:cNvPr>
                  <p:cNvSpPr/>
                  <p:nvPr/>
                </p:nvSpPr>
                <p:spPr>
                  <a:xfrm rot="20885822">
                    <a:off x="12192643" y="5531756"/>
                    <a:ext cx="1038359" cy="1184512"/>
                  </a:xfrm>
                  <a:custGeom>
                    <a:avLst/>
                    <a:gdLst>
                      <a:gd name="connsiteX0" fmla="*/ 0 w 901194"/>
                      <a:gd name="connsiteY0" fmla="*/ 273530 h 1484195"/>
                      <a:gd name="connsiteX1" fmla="*/ 273530 w 901194"/>
                      <a:gd name="connsiteY1" fmla="*/ 0 h 1484195"/>
                      <a:gd name="connsiteX2" fmla="*/ 627664 w 901194"/>
                      <a:gd name="connsiteY2" fmla="*/ 0 h 1484195"/>
                      <a:gd name="connsiteX3" fmla="*/ 901194 w 901194"/>
                      <a:gd name="connsiteY3" fmla="*/ 273530 h 1484195"/>
                      <a:gd name="connsiteX4" fmla="*/ 901194 w 901194"/>
                      <a:gd name="connsiteY4" fmla="*/ 1210665 h 1484195"/>
                      <a:gd name="connsiteX5" fmla="*/ 627664 w 901194"/>
                      <a:gd name="connsiteY5" fmla="*/ 1484195 h 1484195"/>
                      <a:gd name="connsiteX6" fmla="*/ 273530 w 901194"/>
                      <a:gd name="connsiteY6" fmla="*/ 1484195 h 1484195"/>
                      <a:gd name="connsiteX7" fmla="*/ 0 w 901194"/>
                      <a:gd name="connsiteY7" fmla="*/ 1210665 h 1484195"/>
                      <a:gd name="connsiteX8" fmla="*/ 0 w 901194"/>
                      <a:gd name="connsiteY8" fmla="*/ 273530 h 1484195"/>
                      <a:gd name="connsiteX0" fmla="*/ 0 w 901194"/>
                      <a:gd name="connsiteY0" fmla="*/ 273530 h 1484195"/>
                      <a:gd name="connsiteX1" fmla="*/ 273530 w 901194"/>
                      <a:gd name="connsiteY1" fmla="*/ 0 h 1484195"/>
                      <a:gd name="connsiteX2" fmla="*/ 627664 w 901194"/>
                      <a:gd name="connsiteY2" fmla="*/ 0 h 1484195"/>
                      <a:gd name="connsiteX3" fmla="*/ 901194 w 901194"/>
                      <a:gd name="connsiteY3" fmla="*/ 273530 h 1484195"/>
                      <a:gd name="connsiteX4" fmla="*/ 901194 w 901194"/>
                      <a:gd name="connsiteY4" fmla="*/ 1210665 h 1484195"/>
                      <a:gd name="connsiteX5" fmla="*/ 627664 w 901194"/>
                      <a:gd name="connsiteY5" fmla="*/ 1484195 h 1484195"/>
                      <a:gd name="connsiteX6" fmla="*/ 273530 w 901194"/>
                      <a:gd name="connsiteY6" fmla="*/ 1484195 h 1484195"/>
                      <a:gd name="connsiteX7" fmla="*/ 91045 w 901194"/>
                      <a:gd name="connsiteY7" fmla="*/ 1222069 h 1484195"/>
                      <a:gd name="connsiteX8" fmla="*/ 0 w 901194"/>
                      <a:gd name="connsiteY8" fmla="*/ 273530 h 1484195"/>
                      <a:gd name="connsiteX0" fmla="*/ 0 w 901194"/>
                      <a:gd name="connsiteY0" fmla="*/ 273530 h 1484195"/>
                      <a:gd name="connsiteX1" fmla="*/ 273530 w 901194"/>
                      <a:gd name="connsiteY1" fmla="*/ 0 h 1484195"/>
                      <a:gd name="connsiteX2" fmla="*/ 627664 w 901194"/>
                      <a:gd name="connsiteY2" fmla="*/ 0 h 1484195"/>
                      <a:gd name="connsiteX3" fmla="*/ 901194 w 901194"/>
                      <a:gd name="connsiteY3" fmla="*/ 273530 h 1484195"/>
                      <a:gd name="connsiteX4" fmla="*/ 901194 w 901194"/>
                      <a:gd name="connsiteY4" fmla="*/ 1210665 h 1484195"/>
                      <a:gd name="connsiteX5" fmla="*/ 627664 w 901194"/>
                      <a:gd name="connsiteY5" fmla="*/ 1484195 h 1484195"/>
                      <a:gd name="connsiteX6" fmla="*/ 384989 w 901194"/>
                      <a:gd name="connsiteY6" fmla="*/ 1472646 h 1484195"/>
                      <a:gd name="connsiteX7" fmla="*/ 91045 w 901194"/>
                      <a:gd name="connsiteY7" fmla="*/ 1222069 h 1484195"/>
                      <a:gd name="connsiteX8" fmla="*/ 0 w 901194"/>
                      <a:gd name="connsiteY8" fmla="*/ 273530 h 1484195"/>
                      <a:gd name="connsiteX0" fmla="*/ 0 w 901194"/>
                      <a:gd name="connsiteY0" fmla="*/ 273530 h 1484195"/>
                      <a:gd name="connsiteX1" fmla="*/ 273530 w 901194"/>
                      <a:gd name="connsiteY1" fmla="*/ 0 h 1484195"/>
                      <a:gd name="connsiteX2" fmla="*/ 627664 w 901194"/>
                      <a:gd name="connsiteY2" fmla="*/ 0 h 1484195"/>
                      <a:gd name="connsiteX3" fmla="*/ 901194 w 901194"/>
                      <a:gd name="connsiteY3" fmla="*/ 273530 h 1484195"/>
                      <a:gd name="connsiteX4" fmla="*/ 901194 w 901194"/>
                      <a:gd name="connsiteY4" fmla="*/ 1210665 h 1484195"/>
                      <a:gd name="connsiteX5" fmla="*/ 627664 w 901194"/>
                      <a:gd name="connsiteY5" fmla="*/ 1484195 h 1484195"/>
                      <a:gd name="connsiteX6" fmla="*/ 384989 w 901194"/>
                      <a:gd name="connsiteY6" fmla="*/ 1472646 h 1484195"/>
                      <a:gd name="connsiteX7" fmla="*/ 139510 w 901194"/>
                      <a:gd name="connsiteY7" fmla="*/ 1232284 h 1484195"/>
                      <a:gd name="connsiteX8" fmla="*/ 0 w 901194"/>
                      <a:gd name="connsiteY8" fmla="*/ 273530 h 1484195"/>
                      <a:gd name="connsiteX0" fmla="*/ 0 w 901194"/>
                      <a:gd name="connsiteY0" fmla="*/ 273530 h 1484195"/>
                      <a:gd name="connsiteX1" fmla="*/ 273530 w 901194"/>
                      <a:gd name="connsiteY1" fmla="*/ 0 h 1484195"/>
                      <a:gd name="connsiteX2" fmla="*/ 627664 w 901194"/>
                      <a:gd name="connsiteY2" fmla="*/ 0 h 1484195"/>
                      <a:gd name="connsiteX3" fmla="*/ 901194 w 901194"/>
                      <a:gd name="connsiteY3" fmla="*/ 273530 h 1484195"/>
                      <a:gd name="connsiteX4" fmla="*/ 901194 w 901194"/>
                      <a:gd name="connsiteY4" fmla="*/ 1210665 h 1484195"/>
                      <a:gd name="connsiteX5" fmla="*/ 627664 w 901194"/>
                      <a:gd name="connsiteY5" fmla="*/ 1484195 h 1484195"/>
                      <a:gd name="connsiteX6" fmla="*/ 365965 w 901194"/>
                      <a:gd name="connsiteY6" fmla="*/ 1433592 h 1484195"/>
                      <a:gd name="connsiteX7" fmla="*/ 139510 w 901194"/>
                      <a:gd name="connsiteY7" fmla="*/ 1232284 h 1484195"/>
                      <a:gd name="connsiteX8" fmla="*/ 0 w 901194"/>
                      <a:gd name="connsiteY8" fmla="*/ 273530 h 1484195"/>
                      <a:gd name="connsiteX0" fmla="*/ 0 w 1168721"/>
                      <a:gd name="connsiteY0" fmla="*/ 563680 h 1484195"/>
                      <a:gd name="connsiteX1" fmla="*/ 541057 w 1168721"/>
                      <a:gd name="connsiteY1" fmla="*/ 0 h 1484195"/>
                      <a:gd name="connsiteX2" fmla="*/ 895191 w 1168721"/>
                      <a:gd name="connsiteY2" fmla="*/ 0 h 1484195"/>
                      <a:gd name="connsiteX3" fmla="*/ 1168721 w 1168721"/>
                      <a:gd name="connsiteY3" fmla="*/ 273530 h 1484195"/>
                      <a:gd name="connsiteX4" fmla="*/ 1168721 w 1168721"/>
                      <a:gd name="connsiteY4" fmla="*/ 1210665 h 1484195"/>
                      <a:gd name="connsiteX5" fmla="*/ 895191 w 1168721"/>
                      <a:gd name="connsiteY5" fmla="*/ 1484195 h 1484195"/>
                      <a:gd name="connsiteX6" fmla="*/ 633492 w 1168721"/>
                      <a:gd name="connsiteY6" fmla="*/ 1433592 h 1484195"/>
                      <a:gd name="connsiteX7" fmla="*/ 407037 w 1168721"/>
                      <a:gd name="connsiteY7" fmla="*/ 1232284 h 1484195"/>
                      <a:gd name="connsiteX8" fmla="*/ 0 w 1168721"/>
                      <a:gd name="connsiteY8" fmla="*/ 563680 h 1484195"/>
                      <a:gd name="connsiteX0" fmla="*/ 0 w 1168721"/>
                      <a:gd name="connsiteY0" fmla="*/ 563680 h 1484195"/>
                      <a:gd name="connsiteX1" fmla="*/ 531627 w 1168721"/>
                      <a:gd name="connsiteY1" fmla="*/ 44737 h 1484195"/>
                      <a:gd name="connsiteX2" fmla="*/ 895191 w 1168721"/>
                      <a:gd name="connsiteY2" fmla="*/ 0 h 1484195"/>
                      <a:gd name="connsiteX3" fmla="*/ 1168721 w 1168721"/>
                      <a:gd name="connsiteY3" fmla="*/ 273530 h 1484195"/>
                      <a:gd name="connsiteX4" fmla="*/ 1168721 w 1168721"/>
                      <a:gd name="connsiteY4" fmla="*/ 1210665 h 1484195"/>
                      <a:gd name="connsiteX5" fmla="*/ 895191 w 1168721"/>
                      <a:gd name="connsiteY5" fmla="*/ 1484195 h 1484195"/>
                      <a:gd name="connsiteX6" fmla="*/ 633492 w 1168721"/>
                      <a:gd name="connsiteY6" fmla="*/ 1433592 h 1484195"/>
                      <a:gd name="connsiteX7" fmla="*/ 407037 w 1168721"/>
                      <a:gd name="connsiteY7" fmla="*/ 1232284 h 1484195"/>
                      <a:gd name="connsiteX8" fmla="*/ 0 w 1168721"/>
                      <a:gd name="connsiteY8" fmla="*/ 563680 h 1484195"/>
                      <a:gd name="connsiteX0" fmla="*/ 0 w 1168721"/>
                      <a:gd name="connsiteY0" fmla="*/ 563680 h 1484195"/>
                      <a:gd name="connsiteX1" fmla="*/ 526912 w 1168721"/>
                      <a:gd name="connsiteY1" fmla="*/ 67106 h 1484195"/>
                      <a:gd name="connsiteX2" fmla="*/ 895191 w 1168721"/>
                      <a:gd name="connsiteY2" fmla="*/ 0 h 1484195"/>
                      <a:gd name="connsiteX3" fmla="*/ 1168721 w 1168721"/>
                      <a:gd name="connsiteY3" fmla="*/ 273530 h 1484195"/>
                      <a:gd name="connsiteX4" fmla="*/ 1168721 w 1168721"/>
                      <a:gd name="connsiteY4" fmla="*/ 1210665 h 1484195"/>
                      <a:gd name="connsiteX5" fmla="*/ 895191 w 1168721"/>
                      <a:gd name="connsiteY5" fmla="*/ 1484195 h 1484195"/>
                      <a:gd name="connsiteX6" fmla="*/ 633492 w 1168721"/>
                      <a:gd name="connsiteY6" fmla="*/ 1433592 h 1484195"/>
                      <a:gd name="connsiteX7" fmla="*/ 407037 w 1168721"/>
                      <a:gd name="connsiteY7" fmla="*/ 1232284 h 1484195"/>
                      <a:gd name="connsiteX8" fmla="*/ 0 w 1168721"/>
                      <a:gd name="connsiteY8" fmla="*/ 563680 h 1484195"/>
                      <a:gd name="connsiteX0" fmla="*/ 0 w 1185808"/>
                      <a:gd name="connsiteY0" fmla="*/ 563680 h 1484195"/>
                      <a:gd name="connsiteX1" fmla="*/ 526912 w 1185808"/>
                      <a:gd name="connsiteY1" fmla="*/ 67106 h 1484195"/>
                      <a:gd name="connsiteX2" fmla="*/ 895191 w 1185808"/>
                      <a:gd name="connsiteY2" fmla="*/ 0 h 1484195"/>
                      <a:gd name="connsiteX3" fmla="*/ 1185808 w 1185808"/>
                      <a:gd name="connsiteY3" fmla="*/ 210938 h 1484195"/>
                      <a:gd name="connsiteX4" fmla="*/ 1168721 w 1185808"/>
                      <a:gd name="connsiteY4" fmla="*/ 1210665 h 1484195"/>
                      <a:gd name="connsiteX5" fmla="*/ 895191 w 1185808"/>
                      <a:gd name="connsiteY5" fmla="*/ 1484195 h 1484195"/>
                      <a:gd name="connsiteX6" fmla="*/ 633492 w 1185808"/>
                      <a:gd name="connsiteY6" fmla="*/ 1433592 h 1484195"/>
                      <a:gd name="connsiteX7" fmla="*/ 407037 w 1185808"/>
                      <a:gd name="connsiteY7" fmla="*/ 1232284 h 1484195"/>
                      <a:gd name="connsiteX8" fmla="*/ 0 w 1185808"/>
                      <a:gd name="connsiteY8" fmla="*/ 563680 h 1484195"/>
                      <a:gd name="connsiteX0" fmla="*/ 0 w 1275403"/>
                      <a:gd name="connsiteY0" fmla="*/ 563680 h 1484195"/>
                      <a:gd name="connsiteX1" fmla="*/ 526912 w 1275403"/>
                      <a:gd name="connsiteY1" fmla="*/ 67106 h 1484195"/>
                      <a:gd name="connsiteX2" fmla="*/ 895191 w 1275403"/>
                      <a:gd name="connsiteY2" fmla="*/ 0 h 1484195"/>
                      <a:gd name="connsiteX3" fmla="*/ 1185808 w 1275403"/>
                      <a:gd name="connsiteY3" fmla="*/ 210938 h 1484195"/>
                      <a:gd name="connsiteX4" fmla="*/ 1275394 w 1275403"/>
                      <a:gd name="connsiteY4" fmla="*/ 624190 h 1484195"/>
                      <a:gd name="connsiteX5" fmla="*/ 1168721 w 1275403"/>
                      <a:gd name="connsiteY5" fmla="*/ 1210665 h 1484195"/>
                      <a:gd name="connsiteX6" fmla="*/ 895191 w 1275403"/>
                      <a:gd name="connsiteY6" fmla="*/ 1484195 h 1484195"/>
                      <a:gd name="connsiteX7" fmla="*/ 633492 w 1275403"/>
                      <a:gd name="connsiteY7" fmla="*/ 1433592 h 1484195"/>
                      <a:gd name="connsiteX8" fmla="*/ 407037 w 1275403"/>
                      <a:gd name="connsiteY8" fmla="*/ 1232284 h 1484195"/>
                      <a:gd name="connsiteX9" fmla="*/ 0 w 1275403"/>
                      <a:gd name="connsiteY9" fmla="*/ 563680 h 1484195"/>
                      <a:gd name="connsiteX0" fmla="*/ 0 w 1275411"/>
                      <a:gd name="connsiteY0" fmla="*/ 563680 h 1484195"/>
                      <a:gd name="connsiteX1" fmla="*/ 526912 w 1275411"/>
                      <a:gd name="connsiteY1" fmla="*/ 67106 h 1484195"/>
                      <a:gd name="connsiteX2" fmla="*/ 895191 w 1275411"/>
                      <a:gd name="connsiteY2" fmla="*/ 0 h 1484195"/>
                      <a:gd name="connsiteX3" fmla="*/ 1229175 w 1275411"/>
                      <a:gd name="connsiteY3" fmla="*/ 208398 h 1484195"/>
                      <a:gd name="connsiteX4" fmla="*/ 1275394 w 1275411"/>
                      <a:gd name="connsiteY4" fmla="*/ 624190 h 1484195"/>
                      <a:gd name="connsiteX5" fmla="*/ 1168721 w 1275411"/>
                      <a:gd name="connsiteY5" fmla="*/ 1210665 h 1484195"/>
                      <a:gd name="connsiteX6" fmla="*/ 895191 w 1275411"/>
                      <a:gd name="connsiteY6" fmla="*/ 1484195 h 1484195"/>
                      <a:gd name="connsiteX7" fmla="*/ 633492 w 1275411"/>
                      <a:gd name="connsiteY7" fmla="*/ 1433592 h 1484195"/>
                      <a:gd name="connsiteX8" fmla="*/ 407037 w 1275411"/>
                      <a:gd name="connsiteY8" fmla="*/ 1232284 h 1484195"/>
                      <a:gd name="connsiteX9" fmla="*/ 0 w 1275411"/>
                      <a:gd name="connsiteY9" fmla="*/ 563680 h 1484195"/>
                      <a:gd name="connsiteX0" fmla="*/ 0 w 1275464"/>
                      <a:gd name="connsiteY0" fmla="*/ 563680 h 1484195"/>
                      <a:gd name="connsiteX1" fmla="*/ 526912 w 1275464"/>
                      <a:gd name="connsiteY1" fmla="*/ 67106 h 1484195"/>
                      <a:gd name="connsiteX2" fmla="*/ 895191 w 1275464"/>
                      <a:gd name="connsiteY2" fmla="*/ 0 h 1484195"/>
                      <a:gd name="connsiteX3" fmla="*/ 1229175 w 1275464"/>
                      <a:gd name="connsiteY3" fmla="*/ 208398 h 1484195"/>
                      <a:gd name="connsiteX4" fmla="*/ 1275394 w 1275464"/>
                      <a:gd name="connsiteY4" fmla="*/ 624190 h 1484195"/>
                      <a:gd name="connsiteX5" fmla="*/ 1168721 w 1275464"/>
                      <a:gd name="connsiteY5" fmla="*/ 1210665 h 1484195"/>
                      <a:gd name="connsiteX6" fmla="*/ 895191 w 1275464"/>
                      <a:gd name="connsiteY6" fmla="*/ 1484195 h 1484195"/>
                      <a:gd name="connsiteX7" fmla="*/ 633492 w 1275464"/>
                      <a:gd name="connsiteY7" fmla="*/ 1433592 h 1484195"/>
                      <a:gd name="connsiteX8" fmla="*/ 407037 w 1275464"/>
                      <a:gd name="connsiteY8" fmla="*/ 1232284 h 1484195"/>
                      <a:gd name="connsiteX9" fmla="*/ 0 w 1275464"/>
                      <a:gd name="connsiteY9" fmla="*/ 563680 h 1484195"/>
                      <a:gd name="connsiteX0" fmla="*/ 0 w 1320730"/>
                      <a:gd name="connsiteY0" fmla="*/ 563680 h 1484195"/>
                      <a:gd name="connsiteX1" fmla="*/ 526912 w 1320730"/>
                      <a:gd name="connsiteY1" fmla="*/ 67106 h 1484195"/>
                      <a:gd name="connsiteX2" fmla="*/ 895191 w 1320730"/>
                      <a:gd name="connsiteY2" fmla="*/ 0 h 1484195"/>
                      <a:gd name="connsiteX3" fmla="*/ 1229175 w 1320730"/>
                      <a:gd name="connsiteY3" fmla="*/ 208398 h 1484195"/>
                      <a:gd name="connsiteX4" fmla="*/ 1320715 w 1320730"/>
                      <a:gd name="connsiteY4" fmla="*/ 649318 h 1484195"/>
                      <a:gd name="connsiteX5" fmla="*/ 1168721 w 1320730"/>
                      <a:gd name="connsiteY5" fmla="*/ 1210665 h 1484195"/>
                      <a:gd name="connsiteX6" fmla="*/ 895191 w 1320730"/>
                      <a:gd name="connsiteY6" fmla="*/ 1484195 h 1484195"/>
                      <a:gd name="connsiteX7" fmla="*/ 633492 w 1320730"/>
                      <a:gd name="connsiteY7" fmla="*/ 1433592 h 1484195"/>
                      <a:gd name="connsiteX8" fmla="*/ 407037 w 1320730"/>
                      <a:gd name="connsiteY8" fmla="*/ 1232284 h 1484195"/>
                      <a:gd name="connsiteX9" fmla="*/ 0 w 1320730"/>
                      <a:gd name="connsiteY9" fmla="*/ 563680 h 1484195"/>
                      <a:gd name="connsiteX0" fmla="*/ 0 w 1320730"/>
                      <a:gd name="connsiteY0" fmla="*/ 563680 h 1484195"/>
                      <a:gd name="connsiteX1" fmla="*/ 526912 w 1320730"/>
                      <a:gd name="connsiteY1" fmla="*/ 67106 h 1484195"/>
                      <a:gd name="connsiteX2" fmla="*/ 895191 w 1320730"/>
                      <a:gd name="connsiteY2" fmla="*/ 0 h 1484195"/>
                      <a:gd name="connsiteX3" fmla="*/ 1229175 w 1320730"/>
                      <a:gd name="connsiteY3" fmla="*/ 208398 h 1484195"/>
                      <a:gd name="connsiteX4" fmla="*/ 1320715 w 1320730"/>
                      <a:gd name="connsiteY4" fmla="*/ 649318 h 1484195"/>
                      <a:gd name="connsiteX5" fmla="*/ 1130070 w 1320730"/>
                      <a:gd name="connsiteY5" fmla="*/ 1190837 h 1484195"/>
                      <a:gd name="connsiteX6" fmla="*/ 895191 w 1320730"/>
                      <a:gd name="connsiteY6" fmla="*/ 1484195 h 1484195"/>
                      <a:gd name="connsiteX7" fmla="*/ 633492 w 1320730"/>
                      <a:gd name="connsiteY7" fmla="*/ 1433592 h 1484195"/>
                      <a:gd name="connsiteX8" fmla="*/ 407037 w 1320730"/>
                      <a:gd name="connsiteY8" fmla="*/ 1232284 h 1484195"/>
                      <a:gd name="connsiteX9" fmla="*/ 0 w 1320730"/>
                      <a:gd name="connsiteY9" fmla="*/ 563680 h 1484195"/>
                      <a:gd name="connsiteX0" fmla="*/ 0 w 1320730"/>
                      <a:gd name="connsiteY0" fmla="*/ 563680 h 1484195"/>
                      <a:gd name="connsiteX1" fmla="*/ 526912 w 1320730"/>
                      <a:gd name="connsiteY1" fmla="*/ 67106 h 1484195"/>
                      <a:gd name="connsiteX2" fmla="*/ 895191 w 1320730"/>
                      <a:gd name="connsiteY2" fmla="*/ 0 h 1484195"/>
                      <a:gd name="connsiteX3" fmla="*/ 1229175 w 1320730"/>
                      <a:gd name="connsiteY3" fmla="*/ 208398 h 1484195"/>
                      <a:gd name="connsiteX4" fmla="*/ 1320715 w 1320730"/>
                      <a:gd name="connsiteY4" fmla="*/ 649318 h 1484195"/>
                      <a:gd name="connsiteX5" fmla="*/ 1141254 w 1320730"/>
                      <a:gd name="connsiteY5" fmla="*/ 1193195 h 1484195"/>
                      <a:gd name="connsiteX6" fmla="*/ 895191 w 1320730"/>
                      <a:gd name="connsiteY6" fmla="*/ 1484195 h 1484195"/>
                      <a:gd name="connsiteX7" fmla="*/ 633492 w 1320730"/>
                      <a:gd name="connsiteY7" fmla="*/ 1433592 h 1484195"/>
                      <a:gd name="connsiteX8" fmla="*/ 407037 w 1320730"/>
                      <a:gd name="connsiteY8" fmla="*/ 1232284 h 1484195"/>
                      <a:gd name="connsiteX9" fmla="*/ 0 w 1320730"/>
                      <a:gd name="connsiteY9" fmla="*/ 563680 h 1484195"/>
                      <a:gd name="connsiteX0" fmla="*/ 0 w 1320730"/>
                      <a:gd name="connsiteY0" fmla="*/ 563680 h 1484195"/>
                      <a:gd name="connsiteX1" fmla="*/ 526912 w 1320730"/>
                      <a:gd name="connsiteY1" fmla="*/ 67106 h 1484195"/>
                      <a:gd name="connsiteX2" fmla="*/ 895191 w 1320730"/>
                      <a:gd name="connsiteY2" fmla="*/ 0 h 1484195"/>
                      <a:gd name="connsiteX3" fmla="*/ 1229175 w 1320730"/>
                      <a:gd name="connsiteY3" fmla="*/ 208398 h 1484195"/>
                      <a:gd name="connsiteX4" fmla="*/ 1320715 w 1320730"/>
                      <a:gd name="connsiteY4" fmla="*/ 649318 h 1484195"/>
                      <a:gd name="connsiteX5" fmla="*/ 1141254 w 1320730"/>
                      <a:gd name="connsiteY5" fmla="*/ 1193195 h 1484195"/>
                      <a:gd name="connsiteX6" fmla="*/ 895191 w 1320730"/>
                      <a:gd name="connsiteY6" fmla="*/ 1484195 h 1484195"/>
                      <a:gd name="connsiteX7" fmla="*/ 633492 w 1320730"/>
                      <a:gd name="connsiteY7" fmla="*/ 1433592 h 1484195"/>
                      <a:gd name="connsiteX8" fmla="*/ 407037 w 1320730"/>
                      <a:gd name="connsiteY8" fmla="*/ 1232284 h 1484195"/>
                      <a:gd name="connsiteX9" fmla="*/ 0 w 1320730"/>
                      <a:gd name="connsiteY9" fmla="*/ 563680 h 1484195"/>
                      <a:gd name="connsiteX0" fmla="*/ 0 w 1320730"/>
                      <a:gd name="connsiteY0" fmla="*/ 563680 h 1467126"/>
                      <a:gd name="connsiteX1" fmla="*/ 526912 w 1320730"/>
                      <a:gd name="connsiteY1" fmla="*/ 67106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62931 w 1320730"/>
                      <a:gd name="connsiteY1" fmla="*/ 112026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515155 w 1320730"/>
                      <a:gd name="connsiteY1" fmla="*/ 214932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515155 w 1320730"/>
                      <a:gd name="connsiteY1" fmla="*/ 214932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515155 w 1320730"/>
                      <a:gd name="connsiteY1" fmla="*/ 214932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524409 w 1320730"/>
                      <a:gd name="connsiteY1" fmla="*/ 226382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527261 w 1320730"/>
                      <a:gd name="connsiteY1" fmla="*/ 240332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289129"/>
                      <a:gd name="connsiteY0" fmla="*/ 589277 h 1467126"/>
                      <a:gd name="connsiteX1" fmla="*/ 495660 w 1289129"/>
                      <a:gd name="connsiteY1" fmla="*/ 240332 h 1467126"/>
                      <a:gd name="connsiteX2" fmla="*/ 863590 w 1289129"/>
                      <a:gd name="connsiteY2" fmla="*/ 0 h 1467126"/>
                      <a:gd name="connsiteX3" fmla="*/ 1197574 w 1289129"/>
                      <a:gd name="connsiteY3" fmla="*/ 208398 h 1467126"/>
                      <a:gd name="connsiteX4" fmla="*/ 1289114 w 1289129"/>
                      <a:gd name="connsiteY4" fmla="*/ 649318 h 1467126"/>
                      <a:gd name="connsiteX5" fmla="*/ 1109653 w 1289129"/>
                      <a:gd name="connsiteY5" fmla="*/ 1193195 h 1467126"/>
                      <a:gd name="connsiteX6" fmla="*/ 874975 w 1289129"/>
                      <a:gd name="connsiteY6" fmla="*/ 1467126 h 1467126"/>
                      <a:gd name="connsiteX7" fmla="*/ 601891 w 1289129"/>
                      <a:gd name="connsiteY7" fmla="*/ 1433592 h 1467126"/>
                      <a:gd name="connsiteX8" fmla="*/ 375436 w 1289129"/>
                      <a:gd name="connsiteY8" fmla="*/ 1232284 h 1467126"/>
                      <a:gd name="connsiteX9" fmla="*/ 0 w 1289129"/>
                      <a:gd name="connsiteY9" fmla="*/ 589277 h 1467126"/>
                      <a:gd name="connsiteX0" fmla="*/ 0 w 1273879"/>
                      <a:gd name="connsiteY0" fmla="*/ 636323 h 1467126"/>
                      <a:gd name="connsiteX1" fmla="*/ 480410 w 1273879"/>
                      <a:gd name="connsiteY1" fmla="*/ 240332 h 1467126"/>
                      <a:gd name="connsiteX2" fmla="*/ 848340 w 1273879"/>
                      <a:gd name="connsiteY2" fmla="*/ 0 h 1467126"/>
                      <a:gd name="connsiteX3" fmla="*/ 1182324 w 1273879"/>
                      <a:gd name="connsiteY3" fmla="*/ 208398 h 1467126"/>
                      <a:gd name="connsiteX4" fmla="*/ 1273864 w 1273879"/>
                      <a:gd name="connsiteY4" fmla="*/ 649318 h 1467126"/>
                      <a:gd name="connsiteX5" fmla="*/ 1094403 w 1273879"/>
                      <a:gd name="connsiteY5" fmla="*/ 1193195 h 1467126"/>
                      <a:gd name="connsiteX6" fmla="*/ 859725 w 1273879"/>
                      <a:gd name="connsiteY6" fmla="*/ 1467126 h 1467126"/>
                      <a:gd name="connsiteX7" fmla="*/ 586641 w 1273879"/>
                      <a:gd name="connsiteY7" fmla="*/ 1433592 h 1467126"/>
                      <a:gd name="connsiteX8" fmla="*/ 360186 w 1273879"/>
                      <a:gd name="connsiteY8" fmla="*/ 1232284 h 1467126"/>
                      <a:gd name="connsiteX9" fmla="*/ 0 w 1273879"/>
                      <a:gd name="connsiteY9" fmla="*/ 636323 h 1467126"/>
                      <a:gd name="connsiteX0" fmla="*/ 0 w 1271228"/>
                      <a:gd name="connsiteY0" fmla="*/ 669320 h 1467126"/>
                      <a:gd name="connsiteX1" fmla="*/ 477759 w 1271228"/>
                      <a:gd name="connsiteY1" fmla="*/ 240332 h 1467126"/>
                      <a:gd name="connsiteX2" fmla="*/ 845689 w 1271228"/>
                      <a:gd name="connsiteY2" fmla="*/ 0 h 1467126"/>
                      <a:gd name="connsiteX3" fmla="*/ 1179673 w 1271228"/>
                      <a:gd name="connsiteY3" fmla="*/ 208398 h 1467126"/>
                      <a:gd name="connsiteX4" fmla="*/ 1271213 w 1271228"/>
                      <a:gd name="connsiteY4" fmla="*/ 649318 h 1467126"/>
                      <a:gd name="connsiteX5" fmla="*/ 1091752 w 1271228"/>
                      <a:gd name="connsiteY5" fmla="*/ 1193195 h 1467126"/>
                      <a:gd name="connsiteX6" fmla="*/ 857074 w 1271228"/>
                      <a:gd name="connsiteY6" fmla="*/ 1467126 h 1467126"/>
                      <a:gd name="connsiteX7" fmla="*/ 583990 w 1271228"/>
                      <a:gd name="connsiteY7" fmla="*/ 1433592 h 1467126"/>
                      <a:gd name="connsiteX8" fmla="*/ 357535 w 1271228"/>
                      <a:gd name="connsiteY8" fmla="*/ 1232284 h 1467126"/>
                      <a:gd name="connsiteX9" fmla="*/ 0 w 1271228"/>
                      <a:gd name="connsiteY9" fmla="*/ 669320 h 1467126"/>
                      <a:gd name="connsiteX0" fmla="*/ 0 w 1252521"/>
                      <a:gd name="connsiteY0" fmla="*/ 673173 h 1467126"/>
                      <a:gd name="connsiteX1" fmla="*/ 459052 w 1252521"/>
                      <a:gd name="connsiteY1" fmla="*/ 240332 h 1467126"/>
                      <a:gd name="connsiteX2" fmla="*/ 826982 w 1252521"/>
                      <a:gd name="connsiteY2" fmla="*/ 0 h 1467126"/>
                      <a:gd name="connsiteX3" fmla="*/ 1160966 w 1252521"/>
                      <a:gd name="connsiteY3" fmla="*/ 208398 h 1467126"/>
                      <a:gd name="connsiteX4" fmla="*/ 1252506 w 1252521"/>
                      <a:gd name="connsiteY4" fmla="*/ 649318 h 1467126"/>
                      <a:gd name="connsiteX5" fmla="*/ 1073045 w 1252521"/>
                      <a:gd name="connsiteY5" fmla="*/ 1193195 h 1467126"/>
                      <a:gd name="connsiteX6" fmla="*/ 838367 w 1252521"/>
                      <a:gd name="connsiteY6" fmla="*/ 1467126 h 1467126"/>
                      <a:gd name="connsiteX7" fmla="*/ 565283 w 1252521"/>
                      <a:gd name="connsiteY7" fmla="*/ 1433592 h 1467126"/>
                      <a:gd name="connsiteX8" fmla="*/ 338828 w 1252521"/>
                      <a:gd name="connsiteY8" fmla="*/ 1232284 h 1467126"/>
                      <a:gd name="connsiteX9" fmla="*/ 0 w 1252521"/>
                      <a:gd name="connsiteY9" fmla="*/ 673173 h 1467126"/>
                      <a:gd name="connsiteX0" fmla="*/ 0 w 1252521"/>
                      <a:gd name="connsiteY0" fmla="*/ 673173 h 1467126"/>
                      <a:gd name="connsiteX1" fmla="*/ 459052 w 1252521"/>
                      <a:gd name="connsiteY1" fmla="*/ 240332 h 1467126"/>
                      <a:gd name="connsiteX2" fmla="*/ 826982 w 1252521"/>
                      <a:gd name="connsiteY2" fmla="*/ 0 h 1467126"/>
                      <a:gd name="connsiteX3" fmla="*/ 1160966 w 1252521"/>
                      <a:gd name="connsiteY3" fmla="*/ 208398 h 1467126"/>
                      <a:gd name="connsiteX4" fmla="*/ 1252506 w 1252521"/>
                      <a:gd name="connsiteY4" fmla="*/ 649318 h 1467126"/>
                      <a:gd name="connsiteX5" fmla="*/ 1073045 w 1252521"/>
                      <a:gd name="connsiteY5" fmla="*/ 1193195 h 1467126"/>
                      <a:gd name="connsiteX6" fmla="*/ 838367 w 1252521"/>
                      <a:gd name="connsiteY6" fmla="*/ 1467126 h 1467126"/>
                      <a:gd name="connsiteX7" fmla="*/ 565283 w 1252521"/>
                      <a:gd name="connsiteY7" fmla="*/ 1433592 h 1467126"/>
                      <a:gd name="connsiteX8" fmla="*/ 338828 w 1252521"/>
                      <a:gd name="connsiteY8" fmla="*/ 1232284 h 1467126"/>
                      <a:gd name="connsiteX9" fmla="*/ 0 w 1252521"/>
                      <a:gd name="connsiteY9" fmla="*/ 673173 h 1467126"/>
                      <a:gd name="connsiteX0" fmla="*/ 0 w 1252521"/>
                      <a:gd name="connsiteY0" fmla="*/ 673173 h 1467126"/>
                      <a:gd name="connsiteX1" fmla="*/ 437382 w 1252521"/>
                      <a:gd name="connsiteY1" fmla="*/ 268322 h 1467126"/>
                      <a:gd name="connsiteX2" fmla="*/ 826982 w 1252521"/>
                      <a:gd name="connsiteY2" fmla="*/ 0 h 1467126"/>
                      <a:gd name="connsiteX3" fmla="*/ 1160966 w 1252521"/>
                      <a:gd name="connsiteY3" fmla="*/ 208398 h 1467126"/>
                      <a:gd name="connsiteX4" fmla="*/ 1252506 w 1252521"/>
                      <a:gd name="connsiteY4" fmla="*/ 649318 h 1467126"/>
                      <a:gd name="connsiteX5" fmla="*/ 1073045 w 1252521"/>
                      <a:gd name="connsiteY5" fmla="*/ 1193195 h 1467126"/>
                      <a:gd name="connsiteX6" fmla="*/ 838367 w 1252521"/>
                      <a:gd name="connsiteY6" fmla="*/ 1467126 h 1467126"/>
                      <a:gd name="connsiteX7" fmla="*/ 565283 w 1252521"/>
                      <a:gd name="connsiteY7" fmla="*/ 1433592 h 1467126"/>
                      <a:gd name="connsiteX8" fmla="*/ 338828 w 1252521"/>
                      <a:gd name="connsiteY8" fmla="*/ 1232284 h 1467126"/>
                      <a:gd name="connsiteX9" fmla="*/ 0 w 1252521"/>
                      <a:gd name="connsiteY9" fmla="*/ 673173 h 1467126"/>
                      <a:gd name="connsiteX0" fmla="*/ 0 w 1252521"/>
                      <a:gd name="connsiteY0" fmla="*/ 644471 h 1438424"/>
                      <a:gd name="connsiteX1" fmla="*/ 437382 w 1252521"/>
                      <a:gd name="connsiteY1" fmla="*/ 239620 h 1438424"/>
                      <a:gd name="connsiteX2" fmla="*/ 820294 w 1252521"/>
                      <a:gd name="connsiteY2" fmla="*/ 0 h 1438424"/>
                      <a:gd name="connsiteX3" fmla="*/ 1160966 w 1252521"/>
                      <a:gd name="connsiteY3" fmla="*/ 179696 h 1438424"/>
                      <a:gd name="connsiteX4" fmla="*/ 1252506 w 1252521"/>
                      <a:gd name="connsiteY4" fmla="*/ 620616 h 1438424"/>
                      <a:gd name="connsiteX5" fmla="*/ 1073045 w 1252521"/>
                      <a:gd name="connsiteY5" fmla="*/ 1164493 h 1438424"/>
                      <a:gd name="connsiteX6" fmla="*/ 838367 w 1252521"/>
                      <a:gd name="connsiteY6" fmla="*/ 1438424 h 1438424"/>
                      <a:gd name="connsiteX7" fmla="*/ 565283 w 1252521"/>
                      <a:gd name="connsiteY7" fmla="*/ 1404890 h 1438424"/>
                      <a:gd name="connsiteX8" fmla="*/ 338828 w 1252521"/>
                      <a:gd name="connsiteY8" fmla="*/ 1203582 h 1438424"/>
                      <a:gd name="connsiteX9" fmla="*/ 0 w 1252521"/>
                      <a:gd name="connsiteY9" fmla="*/ 644471 h 1438424"/>
                      <a:gd name="connsiteX0" fmla="*/ 0 w 1252521"/>
                      <a:gd name="connsiteY0" fmla="*/ 634903 h 1428856"/>
                      <a:gd name="connsiteX1" fmla="*/ 437382 w 1252521"/>
                      <a:gd name="connsiteY1" fmla="*/ 230052 h 1428856"/>
                      <a:gd name="connsiteX2" fmla="*/ 818064 w 1252521"/>
                      <a:gd name="connsiteY2" fmla="*/ 0 h 1428856"/>
                      <a:gd name="connsiteX3" fmla="*/ 1160966 w 1252521"/>
                      <a:gd name="connsiteY3" fmla="*/ 170128 h 1428856"/>
                      <a:gd name="connsiteX4" fmla="*/ 1252506 w 1252521"/>
                      <a:gd name="connsiteY4" fmla="*/ 611048 h 1428856"/>
                      <a:gd name="connsiteX5" fmla="*/ 1073045 w 1252521"/>
                      <a:gd name="connsiteY5" fmla="*/ 1154925 h 1428856"/>
                      <a:gd name="connsiteX6" fmla="*/ 838367 w 1252521"/>
                      <a:gd name="connsiteY6" fmla="*/ 1428856 h 1428856"/>
                      <a:gd name="connsiteX7" fmla="*/ 565283 w 1252521"/>
                      <a:gd name="connsiteY7" fmla="*/ 1395322 h 1428856"/>
                      <a:gd name="connsiteX8" fmla="*/ 338828 w 1252521"/>
                      <a:gd name="connsiteY8" fmla="*/ 1194014 h 1428856"/>
                      <a:gd name="connsiteX9" fmla="*/ 0 w 1252521"/>
                      <a:gd name="connsiteY9" fmla="*/ 634903 h 1428856"/>
                      <a:gd name="connsiteX0" fmla="*/ 0 w 1252521"/>
                      <a:gd name="connsiteY0" fmla="*/ 634903 h 1428856"/>
                      <a:gd name="connsiteX1" fmla="*/ 457422 w 1252521"/>
                      <a:gd name="connsiteY1" fmla="*/ 238869 h 1428856"/>
                      <a:gd name="connsiteX2" fmla="*/ 818064 w 1252521"/>
                      <a:gd name="connsiteY2" fmla="*/ 0 h 1428856"/>
                      <a:gd name="connsiteX3" fmla="*/ 1160966 w 1252521"/>
                      <a:gd name="connsiteY3" fmla="*/ 170128 h 1428856"/>
                      <a:gd name="connsiteX4" fmla="*/ 1252506 w 1252521"/>
                      <a:gd name="connsiteY4" fmla="*/ 611048 h 1428856"/>
                      <a:gd name="connsiteX5" fmla="*/ 1073045 w 1252521"/>
                      <a:gd name="connsiteY5" fmla="*/ 1154925 h 1428856"/>
                      <a:gd name="connsiteX6" fmla="*/ 838367 w 1252521"/>
                      <a:gd name="connsiteY6" fmla="*/ 1428856 h 1428856"/>
                      <a:gd name="connsiteX7" fmla="*/ 565283 w 1252521"/>
                      <a:gd name="connsiteY7" fmla="*/ 1395322 h 1428856"/>
                      <a:gd name="connsiteX8" fmla="*/ 338828 w 1252521"/>
                      <a:gd name="connsiteY8" fmla="*/ 1194014 h 1428856"/>
                      <a:gd name="connsiteX9" fmla="*/ 0 w 1252521"/>
                      <a:gd name="connsiteY9" fmla="*/ 634903 h 1428856"/>
                      <a:gd name="connsiteX0" fmla="*/ 0 w 1252521"/>
                      <a:gd name="connsiteY0" fmla="*/ 634903 h 1428856"/>
                      <a:gd name="connsiteX1" fmla="*/ 477462 w 1252521"/>
                      <a:gd name="connsiteY1" fmla="*/ 247686 h 1428856"/>
                      <a:gd name="connsiteX2" fmla="*/ 818064 w 1252521"/>
                      <a:gd name="connsiteY2" fmla="*/ 0 h 1428856"/>
                      <a:gd name="connsiteX3" fmla="*/ 1160966 w 1252521"/>
                      <a:gd name="connsiteY3" fmla="*/ 170128 h 1428856"/>
                      <a:gd name="connsiteX4" fmla="*/ 1252506 w 1252521"/>
                      <a:gd name="connsiteY4" fmla="*/ 611048 h 1428856"/>
                      <a:gd name="connsiteX5" fmla="*/ 1073045 w 1252521"/>
                      <a:gd name="connsiteY5" fmla="*/ 1154925 h 1428856"/>
                      <a:gd name="connsiteX6" fmla="*/ 838367 w 1252521"/>
                      <a:gd name="connsiteY6" fmla="*/ 1428856 h 1428856"/>
                      <a:gd name="connsiteX7" fmla="*/ 565283 w 1252521"/>
                      <a:gd name="connsiteY7" fmla="*/ 1395322 h 1428856"/>
                      <a:gd name="connsiteX8" fmla="*/ 338828 w 1252521"/>
                      <a:gd name="connsiteY8" fmla="*/ 1194014 h 1428856"/>
                      <a:gd name="connsiteX9" fmla="*/ 0 w 1252521"/>
                      <a:gd name="connsiteY9" fmla="*/ 634903 h 1428856"/>
                      <a:gd name="connsiteX0" fmla="*/ 0 w 1252521"/>
                      <a:gd name="connsiteY0" fmla="*/ 634903 h 1428856"/>
                      <a:gd name="connsiteX1" fmla="*/ 411481 w 1252521"/>
                      <a:gd name="connsiteY1" fmla="*/ 270079 h 1428856"/>
                      <a:gd name="connsiteX2" fmla="*/ 818064 w 1252521"/>
                      <a:gd name="connsiteY2" fmla="*/ 0 h 1428856"/>
                      <a:gd name="connsiteX3" fmla="*/ 1160966 w 1252521"/>
                      <a:gd name="connsiteY3" fmla="*/ 170128 h 1428856"/>
                      <a:gd name="connsiteX4" fmla="*/ 1252506 w 1252521"/>
                      <a:gd name="connsiteY4" fmla="*/ 611048 h 1428856"/>
                      <a:gd name="connsiteX5" fmla="*/ 1073045 w 1252521"/>
                      <a:gd name="connsiteY5" fmla="*/ 1154925 h 1428856"/>
                      <a:gd name="connsiteX6" fmla="*/ 838367 w 1252521"/>
                      <a:gd name="connsiteY6" fmla="*/ 1428856 h 1428856"/>
                      <a:gd name="connsiteX7" fmla="*/ 565283 w 1252521"/>
                      <a:gd name="connsiteY7" fmla="*/ 1395322 h 1428856"/>
                      <a:gd name="connsiteX8" fmla="*/ 338828 w 1252521"/>
                      <a:gd name="connsiteY8" fmla="*/ 1194014 h 1428856"/>
                      <a:gd name="connsiteX9" fmla="*/ 0 w 1252521"/>
                      <a:gd name="connsiteY9" fmla="*/ 634903 h 1428856"/>
                      <a:gd name="connsiteX0" fmla="*/ 0 w 1252521"/>
                      <a:gd name="connsiteY0" fmla="*/ 634903 h 1428856"/>
                      <a:gd name="connsiteX1" fmla="*/ 424002 w 1252521"/>
                      <a:gd name="connsiteY1" fmla="*/ 287456 h 1428856"/>
                      <a:gd name="connsiteX2" fmla="*/ 818064 w 1252521"/>
                      <a:gd name="connsiteY2" fmla="*/ 0 h 1428856"/>
                      <a:gd name="connsiteX3" fmla="*/ 1160966 w 1252521"/>
                      <a:gd name="connsiteY3" fmla="*/ 170128 h 1428856"/>
                      <a:gd name="connsiteX4" fmla="*/ 1252506 w 1252521"/>
                      <a:gd name="connsiteY4" fmla="*/ 611048 h 1428856"/>
                      <a:gd name="connsiteX5" fmla="*/ 1073045 w 1252521"/>
                      <a:gd name="connsiteY5" fmla="*/ 1154925 h 1428856"/>
                      <a:gd name="connsiteX6" fmla="*/ 838367 w 1252521"/>
                      <a:gd name="connsiteY6" fmla="*/ 1428856 h 1428856"/>
                      <a:gd name="connsiteX7" fmla="*/ 565283 w 1252521"/>
                      <a:gd name="connsiteY7" fmla="*/ 1395322 h 1428856"/>
                      <a:gd name="connsiteX8" fmla="*/ 338828 w 1252521"/>
                      <a:gd name="connsiteY8" fmla="*/ 1194014 h 1428856"/>
                      <a:gd name="connsiteX9" fmla="*/ 0 w 1252521"/>
                      <a:gd name="connsiteY9" fmla="*/ 634903 h 1428856"/>
                      <a:gd name="connsiteX0" fmla="*/ 0 w 1252521"/>
                      <a:gd name="connsiteY0" fmla="*/ 634903 h 1428856"/>
                      <a:gd name="connsiteX1" fmla="*/ 424002 w 1252521"/>
                      <a:gd name="connsiteY1" fmla="*/ 287456 h 1428856"/>
                      <a:gd name="connsiteX2" fmla="*/ 818064 w 1252521"/>
                      <a:gd name="connsiteY2" fmla="*/ 0 h 1428856"/>
                      <a:gd name="connsiteX3" fmla="*/ 1160966 w 1252521"/>
                      <a:gd name="connsiteY3" fmla="*/ 170128 h 1428856"/>
                      <a:gd name="connsiteX4" fmla="*/ 1252506 w 1252521"/>
                      <a:gd name="connsiteY4" fmla="*/ 611048 h 1428856"/>
                      <a:gd name="connsiteX5" fmla="*/ 1073045 w 1252521"/>
                      <a:gd name="connsiteY5" fmla="*/ 1154925 h 1428856"/>
                      <a:gd name="connsiteX6" fmla="*/ 838367 w 1252521"/>
                      <a:gd name="connsiteY6" fmla="*/ 1428856 h 1428856"/>
                      <a:gd name="connsiteX7" fmla="*/ 595954 w 1252521"/>
                      <a:gd name="connsiteY7" fmla="*/ 1216312 h 1428856"/>
                      <a:gd name="connsiteX8" fmla="*/ 338828 w 1252521"/>
                      <a:gd name="connsiteY8" fmla="*/ 1194014 h 1428856"/>
                      <a:gd name="connsiteX9" fmla="*/ 0 w 1252521"/>
                      <a:gd name="connsiteY9" fmla="*/ 634903 h 1428856"/>
                      <a:gd name="connsiteX0" fmla="*/ 0 w 1252521"/>
                      <a:gd name="connsiteY0" fmla="*/ 634903 h 1293913"/>
                      <a:gd name="connsiteX1" fmla="*/ 424002 w 1252521"/>
                      <a:gd name="connsiteY1" fmla="*/ 287456 h 1293913"/>
                      <a:gd name="connsiteX2" fmla="*/ 818064 w 1252521"/>
                      <a:gd name="connsiteY2" fmla="*/ 0 h 1293913"/>
                      <a:gd name="connsiteX3" fmla="*/ 1160966 w 1252521"/>
                      <a:gd name="connsiteY3" fmla="*/ 170128 h 1293913"/>
                      <a:gd name="connsiteX4" fmla="*/ 1252506 w 1252521"/>
                      <a:gd name="connsiteY4" fmla="*/ 611048 h 1293913"/>
                      <a:gd name="connsiteX5" fmla="*/ 1073045 w 1252521"/>
                      <a:gd name="connsiteY5" fmla="*/ 1154925 h 1293913"/>
                      <a:gd name="connsiteX6" fmla="*/ 864294 w 1252521"/>
                      <a:gd name="connsiteY6" fmla="*/ 1293907 h 1293913"/>
                      <a:gd name="connsiteX7" fmla="*/ 595954 w 1252521"/>
                      <a:gd name="connsiteY7" fmla="*/ 1216312 h 1293913"/>
                      <a:gd name="connsiteX8" fmla="*/ 338828 w 1252521"/>
                      <a:gd name="connsiteY8" fmla="*/ 1194014 h 1293913"/>
                      <a:gd name="connsiteX9" fmla="*/ 0 w 1252521"/>
                      <a:gd name="connsiteY9" fmla="*/ 634903 h 1293913"/>
                      <a:gd name="connsiteX0" fmla="*/ 0 w 1252521"/>
                      <a:gd name="connsiteY0" fmla="*/ 634903 h 1293913"/>
                      <a:gd name="connsiteX1" fmla="*/ 424002 w 1252521"/>
                      <a:gd name="connsiteY1" fmla="*/ 287456 h 1293913"/>
                      <a:gd name="connsiteX2" fmla="*/ 818064 w 1252521"/>
                      <a:gd name="connsiteY2" fmla="*/ 0 h 1293913"/>
                      <a:gd name="connsiteX3" fmla="*/ 1160966 w 1252521"/>
                      <a:gd name="connsiteY3" fmla="*/ 170128 h 1293913"/>
                      <a:gd name="connsiteX4" fmla="*/ 1252506 w 1252521"/>
                      <a:gd name="connsiteY4" fmla="*/ 611048 h 1293913"/>
                      <a:gd name="connsiteX5" fmla="*/ 1073045 w 1252521"/>
                      <a:gd name="connsiteY5" fmla="*/ 1154925 h 1293913"/>
                      <a:gd name="connsiteX6" fmla="*/ 864294 w 1252521"/>
                      <a:gd name="connsiteY6" fmla="*/ 1293907 h 1293913"/>
                      <a:gd name="connsiteX7" fmla="*/ 595954 w 1252521"/>
                      <a:gd name="connsiteY7" fmla="*/ 1216312 h 1293913"/>
                      <a:gd name="connsiteX8" fmla="*/ 0 w 1252521"/>
                      <a:gd name="connsiteY8" fmla="*/ 634903 h 1293913"/>
                      <a:gd name="connsiteX0" fmla="*/ 0 w 1252521"/>
                      <a:gd name="connsiteY0" fmla="*/ 634903 h 1293913"/>
                      <a:gd name="connsiteX1" fmla="*/ 424002 w 1252521"/>
                      <a:gd name="connsiteY1" fmla="*/ 287456 h 1293913"/>
                      <a:gd name="connsiteX2" fmla="*/ 818064 w 1252521"/>
                      <a:gd name="connsiteY2" fmla="*/ 0 h 1293913"/>
                      <a:gd name="connsiteX3" fmla="*/ 1160966 w 1252521"/>
                      <a:gd name="connsiteY3" fmla="*/ 170128 h 1293913"/>
                      <a:gd name="connsiteX4" fmla="*/ 1252506 w 1252521"/>
                      <a:gd name="connsiteY4" fmla="*/ 611048 h 1293913"/>
                      <a:gd name="connsiteX5" fmla="*/ 1073045 w 1252521"/>
                      <a:gd name="connsiteY5" fmla="*/ 1154925 h 1293913"/>
                      <a:gd name="connsiteX6" fmla="*/ 864294 w 1252521"/>
                      <a:gd name="connsiteY6" fmla="*/ 1293907 h 1293913"/>
                      <a:gd name="connsiteX7" fmla="*/ 360784 w 1252521"/>
                      <a:gd name="connsiteY7" fmla="*/ 1016595 h 1293913"/>
                      <a:gd name="connsiteX8" fmla="*/ 0 w 1252521"/>
                      <a:gd name="connsiteY8" fmla="*/ 634903 h 1293913"/>
                      <a:gd name="connsiteX0" fmla="*/ 0 w 1252521"/>
                      <a:gd name="connsiteY0" fmla="*/ 634903 h 1232762"/>
                      <a:gd name="connsiteX1" fmla="*/ 424002 w 1252521"/>
                      <a:gd name="connsiteY1" fmla="*/ 287456 h 1232762"/>
                      <a:gd name="connsiteX2" fmla="*/ 818064 w 1252521"/>
                      <a:gd name="connsiteY2" fmla="*/ 0 h 1232762"/>
                      <a:gd name="connsiteX3" fmla="*/ 1160966 w 1252521"/>
                      <a:gd name="connsiteY3" fmla="*/ 170128 h 1232762"/>
                      <a:gd name="connsiteX4" fmla="*/ 1252506 w 1252521"/>
                      <a:gd name="connsiteY4" fmla="*/ 611048 h 1232762"/>
                      <a:gd name="connsiteX5" fmla="*/ 1073045 w 1252521"/>
                      <a:gd name="connsiteY5" fmla="*/ 1154925 h 1232762"/>
                      <a:gd name="connsiteX6" fmla="*/ 769950 w 1252521"/>
                      <a:gd name="connsiteY6" fmla="*/ 1200978 h 1232762"/>
                      <a:gd name="connsiteX7" fmla="*/ 360784 w 1252521"/>
                      <a:gd name="connsiteY7" fmla="*/ 1016595 h 1232762"/>
                      <a:gd name="connsiteX8" fmla="*/ 0 w 1252521"/>
                      <a:gd name="connsiteY8" fmla="*/ 634903 h 1232762"/>
                      <a:gd name="connsiteX0" fmla="*/ 0 w 1252521"/>
                      <a:gd name="connsiteY0" fmla="*/ 634903 h 1218720"/>
                      <a:gd name="connsiteX1" fmla="*/ 424002 w 1252521"/>
                      <a:gd name="connsiteY1" fmla="*/ 287456 h 1218720"/>
                      <a:gd name="connsiteX2" fmla="*/ 818064 w 1252521"/>
                      <a:gd name="connsiteY2" fmla="*/ 0 h 1218720"/>
                      <a:gd name="connsiteX3" fmla="*/ 1160966 w 1252521"/>
                      <a:gd name="connsiteY3" fmla="*/ 170128 h 1218720"/>
                      <a:gd name="connsiteX4" fmla="*/ 1252506 w 1252521"/>
                      <a:gd name="connsiteY4" fmla="*/ 611048 h 1218720"/>
                      <a:gd name="connsiteX5" fmla="*/ 1073045 w 1252521"/>
                      <a:gd name="connsiteY5" fmla="*/ 1154925 h 1218720"/>
                      <a:gd name="connsiteX6" fmla="*/ 749780 w 1252521"/>
                      <a:gd name="connsiteY6" fmla="*/ 1157164 h 1218720"/>
                      <a:gd name="connsiteX7" fmla="*/ 360784 w 1252521"/>
                      <a:gd name="connsiteY7" fmla="*/ 1016595 h 1218720"/>
                      <a:gd name="connsiteX8" fmla="*/ 0 w 1252521"/>
                      <a:gd name="connsiteY8" fmla="*/ 634903 h 1218720"/>
                      <a:gd name="connsiteX0" fmla="*/ 0 w 1252521"/>
                      <a:gd name="connsiteY0" fmla="*/ 634903 h 1225384"/>
                      <a:gd name="connsiteX1" fmla="*/ 424002 w 1252521"/>
                      <a:gd name="connsiteY1" fmla="*/ 287456 h 1225384"/>
                      <a:gd name="connsiteX2" fmla="*/ 818064 w 1252521"/>
                      <a:gd name="connsiteY2" fmla="*/ 0 h 1225384"/>
                      <a:gd name="connsiteX3" fmla="*/ 1160966 w 1252521"/>
                      <a:gd name="connsiteY3" fmla="*/ 170128 h 1225384"/>
                      <a:gd name="connsiteX4" fmla="*/ 1252506 w 1252521"/>
                      <a:gd name="connsiteY4" fmla="*/ 611048 h 1225384"/>
                      <a:gd name="connsiteX5" fmla="*/ 1073045 w 1252521"/>
                      <a:gd name="connsiteY5" fmla="*/ 1154925 h 1225384"/>
                      <a:gd name="connsiteX6" fmla="*/ 738918 w 1252521"/>
                      <a:gd name="connsiteY6" fmla="*/ 1180074 h 1225384"/>
                      <a:gd name="connsiteX7" fmla="*/ 360784 w 1252521"/>
                      <a:gd name="connsiteY7" fmla="*/ 1016595 h 1225384"/>
                      <a:gd name="connsiteX8" fmla="*/ 0 w 1252521"/>
                      <a:gd name="connsiteY8" fmla="*/ 634903 h 1225384"/>
                      <a:gd name="connsiteX0" fmla="*/ 0 w 1252521"/>
                      <a:gd name="connsiteY0" fmla="*/ 634903 h 1208158"/>
                      <a:gd name="connsiteX1" fmla="*/ 424002 w 1252521"/>
                      <a:gd name="connsiteY1" fmla="*/ 287456 h 1208158"/>
                      <a:gd name="connsiteX2" fmla="*/ 818064 w 1252521"/>
                      <a:gd name="connsiteY2" fmla="*/ 0 h 1208158"/>
                      <a:gd name="connsiteX3" fmla="*/ 1160966 w 1252521"/>
                      <a:gd name="connsiteY3" fmla="*/ 170128 h 1208158"/>
                      <a:gd name="connsiteX4" fmla="*/ 1252506 w 1252521"/>
                      <a:gd name="connsiteY4" fmla="*/ 611048 h 1208158"/>
                      <a:gd name="connsiteX5" fmla="*/ 1073045 w 1252521"/>
                      <a:gd name="connsiteY5" fmla="*/ 1154925 h 1208158"/>
                      <a:gd name="connsiteX6" fmla="*/ 738918 w 1252521"/>
                      <a:gd name="connsiteY6" fmla="*/ 1180074 h 1208158"/>
                      <a:gd name="connsiteX7" fmla="*/ 360784 w 1252521"/>
                      <a:gd name="connsiteY7" fmla="*/ 1016595 h 1208158"/>
                      <a:gd name="connsiteX8" fmla="*/ 0 w 1252521"/>
                      <a:gd name="connsiteY8" fmla="*/ 634903 h 1208158"/>
                      <a:gd name="connsiteX0" fmla="*/ 0 w 1252521"/>
                      <a:gd name="connsiteY0" fmla="*/ 634903 h 1219202"/>
                      <a:gd name="connsiteX1" fmla="*/ 424002 w 1252521"/>
                      <a:gd name="connsiteY1" fmla="*/ 287456 h 1219202"/>
                      <a:gd name="connsiteX2" fmla="*/ 818064 w 1252521"/>
                      <a:gd name="connsiteY2" fmla="*/ 0 h 1219202"/>
                      <a:gd name="connsiteX3" fmla="*/ 1160966 w 1252521"/>
                      <a:gd name="connsiteY3" fmla="*/ 170128 h 1219202"/>
                      <a:gd name="connsiteX4" fmla="*/ 1252506 w 1252521"/>
                      <a:gd name="connsiteY4" fmla="*/ 611048 h 1219202"/>
                      <a:gd name="connsiteX5" fmla="*/ 1073045 w 1252521"/>
                      <a:gd name="connsiteY5" fmla="*/ 1154925 h 1219202"/>
                      <a:gd name="connsiteX6" fmla="*/ 738918 w 1252521"/>
                      <a:gd name="connsiteY6" fmla="*/ 1180074 h 1219202"/>
                      <a:gd name="connsiteX7" fmla="*/ 360784 w 1252521"/>
                      <a:gd name="connsiteY7" fmla="*/ 1016595 h 1219202"/>
                      <a:gd name="connsiteX8" fmla="*/ 0 w 1252521"/>
                      <a:gd name="connsiteY8" fmla="*/ 634903 h 1219202"/>
                      <a:gd name="connsiteX0" fmla="*/ 0 w 1252521"/>
                      <a:gd name="connsiteY0" fmla="*/ 634903 h 1213484"/>
                      <a:gd name="connsiteX1" fmla="*/ 424002 w 1252521"/>
                      <a:gd name="connsiteY1" fmla="*/ 287456 h 1213484"/>
                      <a:gd name="connsiteX2" fmla="*/ 818064 w 1252521"/>
                      <a:gd name="connsiteY2" fmla="*/ 0 h 1213484"/>
                      <a:gd name="connsiteX3" fmla="*/ 1160966 w 1252521"/>
                      <a:gd name="connsiteY3" fmla="*/ 170128 h 1213484"/>
                      <a:gd name="connsiteX4" fmla="*/ 1252506 w 1252521"/>
                      <a:gd name="connsiteY4" fmla="*/ 611048 h 1213484"/>
                      <a:gd name="connsiteX5" fmla="*/ 1073045 w 1252521"/>
                      <a:gd name="connsiteY5" fmla="*/ 1154925 h 1213484"/>
                      <a:gd name="connsiteX6" fmla="*/ 738918 w 1252521"/>
                      <a:gd name="connsiteY6" fmla="*/ 1180074 h 1213484"/>
                      <a:gd name="connsiteX7" fmla="*/ 374849 w 1252521"/>
                      <a:gd name="connsiteY7" fmla="*/ 991798 h 1213484"/>
                      <a:gd name="connsiteX8" fmla="*/ 0 w 1252521"/>
                      <a:gd name="connsiteY8" fmla="*/ 634903 h 1213484"/>
                      <a:gd name="connsiteX0" fmla="*/ 0 w 1252521"/>
                      <a:gd name="connsiteY0" fmla="*/ 634903 h 1213484"/>
                      <a:gd name="connsiteX1" fmla="*/ 424002 w 1252521"/>
                      <a:gd name="connsiteY1" fmla="*/ 287456 h 1213484"/>
                      <a:gd name="connsiteX2" fmla="*/ 818064 w 1252521"/>
                      <a:gd name="connsiteY2" fmla="*/ 0 h 1213484"/>
                      <a:gd name="connsiteX3" fmla="*/ 1160966 w 1252521"/>
                      <a:gd name="connsiteY3" fmla="*/ 170128 h 1213484"/>
                      <a:gd name="connsiteX4" fmla="*/ 1252506 w 1252521"/>
                      <a:gd name="connsiteY4" fmla="*/ 611048 h 1213484"/>
                      <a:gd name="connsiteX5" fmla="*/ 1073045 w 1252521"/>
                      <a:gd name="connsiteY5" fmla="*/ 1154925 h 1213484"/>
                      <a:gd name="connsiteX6" fmla="*/ 738918 w 1252521"/>
                      <a:gd name="connsiteY6" fmla="*/ 1180074 h 1213484"/>
                      <a:gd name="connsiteX7" fmla="*/ 374849 w 1252521"/>
                      <a:gd name="connsiteY7" fmla="*/ 991798 h 1213484"/>
                      <a:gd name="connsiteX8" fmla="*/ 0 w 1252521"/>
                      <a:gd name="connsiteY8" fmla="*/ 634903 h 1213484"/>
                      <a:gd name="connsiteX0" fmla="*/ 0 w 1252521"/>
                      <a:gd name="connsiteY0" fmla="*/ 634903 h 1213484"/>
                      <a:gd name="connsiteX1" fmla="*/ 424002 w 1252521"/>
                      <a:gd name="connsiteY1" fmla="*/ 287456 h 1213484"/>
                      <a:gd name="connsiteX2" fmla="*/ 818064 w 1252521"/>
                      <a:gd name="connsiteY2" fmla="*/ 0 h 1213484"/>
                      <a:gd name="connsiteX3" fmla="*/ 1160966 w 1252521"/>
                      <a:gd name="connsiteY3" fmla="*/ 170128 h 1213484"/>
                      <a:gd name="connsiteX4" fmla="*/ 1252506 w 1252521"/>
                      <a:gd name="connsiteY4" fmla="*/ 611048 h 1213484"/>
                      <a:gd name="connsiteX5" fmla="*/ 1073045 w 1252521"/>
                      <a:gd name="connsiteY5" fmla="*/ 1154925 h 1213484"/>
                      <a:gd name="connsiteX6" fmla="*/ 738918 w 1252521"/>
                      <a:gd name="connsiteY6" fmla="*/ 1180074 h 1213484"/>
                      <a:gd name="connsiteX7" fmla="*/ 374849 w 1252521"/>
                      <a:gd name="connsiteY7" fmla="*/ 991798 h 1213484"/>
                      <a:gd name="connsiteX8" fmla="*/ 0 w 1252521"/>
                      <a:gd name="connsiteY8" fmla="*/ 634903 h 1213484"/>
                      <a:gd name="connsiteX0" fmla="*/ 0 w 1252521"/>
                      <a:gd name="connsiteY0" fmla="*/ 634903 h 1213484"/>
                      <a:gd name="connsiteX1" fmla="*/ 424002 w 1252521"/>
                      <a:gd name="connsiteY1" fmla="*/ 287456 h 1213484"/>
                      <a:gd name="connsiteX2" fmla="*/ 818064 w 1252521"/>
                      <a:gd name="connsiteY2" fmla="*/ 0 h 1213484"/>
                      <a:gd name="connsiteX3" fmla="*/ 1160966 w 1252521"/>
                      <a:gd name="connsiteY3" fmla="*/ 170128 h 1213484"/>
                      <a:gd name="connsiteX4" fmla="*/ 1252506 w 1252521"/>
                      <a:gd name="connsiteY4" fmla="*/ 611048 h 1213484"/>
                      <a:gd name="connsiteX5" fmla="*/ 1073045 w 1252521"/>
                      <a:gd name="connsiteY5" fmla="*/ 1154925 h 1213484"/>
                      <a:gd name="connsiteX6" fmla="*/ 738918 w 1252521"/>
                      <a:gd name="connsiteY6" fmla="*/ 1180074 h 1213484"/>
                      <a:gd name="connsiteX7" fmla="*/ 374849 w 1252521"/>
                      <a:gd name="connsiteY7" fmla="*/ 991798 h 1213484"/>
                      <a:gd name="connsiteX8" fmla="*/ 0 w 1252521"/>
                      <a:gd name="connsiteY8" fmla="*/ 634903 h 1213484"/>
                      <a:gd name="connsiteX0" fmla="*/ 0 w 1219959"/>
                      <a:gd name="connsiteY0" fmla="*/ 661096 h 1213484"/>
                      <a:gd name="connsiteX1" fmla="*/ 391440 w 1219959"/>
                      <a:gd name="connsiteY1" fmla="*/ 287456 h 1213484"/>
                      <a:gd name="connsiteX2" fmla="*/ 785502 w 1219959"/>
                      <a:gd name="connsiteY2" fmla="*/ 0 h 1213484"/>
                      <a:gd name="connsiteX3" fmla="*/ 1128404 w 1219959"/>
                      <a:gd name="connsiteY3" fmla="*/ 170128 h 1213484"/>
                      <a:gd name="connsiteX4" fmla="*/ 1219944 w 1219959"/>
                      <a:gd name="connsiteY4" fmla="*/ 611048 h 1213484"/>
                      <a:gd name="connsiteX5" fmla="*/ 1040483 w 1219959"/>
                      <a:gd name="connsiteY5" fmla="*/ 1154925 h 1213484"/>
                      <a:gd name="connsiteX6" fmla="*/ 706356 w 1219959"/>
                      <a:gd name="connsiteY6" fmla="*/ 1180074 h 1213484"/>
                      <a:gd name="connsiteX7" fmla="*/ 342287 w 1219959"/>
                      <a:gd name="connsiteY7" fmla="*/ 991798 h 1213484"/>
                      <a:gd name="connsiteX8" fmla="*/ 0 w 1219959"/>
                      <a:gd name="connsiteY8" fmla="*/ 661096 h 1213484"/>
                      <a:gd name="connsiteX0" fmla="*/ 0 w 1223861"/>
                      <a:gd name="connsiteY0" fmla="*/ 677839 h 1213484"/>
                      <a:gd name="connsiteX1" fmla="*/ 395342 w 1223861"/>
                      <a:gd name="connsiteY1" fmla="*/ 287456 h 1213484"/>
                      <a:gd name="connsiteX2" fmla="*/ 789404 w 1223861"/>
                      <a:gd name="connsiteY2" fmla="*/ 0 h 1213484"/>
                      <a:gd name="connsiteX3" fmla="*/ 1132306 w 1223861"/>
                      <a:gd name="connsiteY3" fmla="*/ 170128 h 1213484"/>
                      <a:gd name="connsiteX4" fmla="*/ 1223846 w 1223861"/>
                      <a:gd name="connsiteY4" fmla="*/ 611048 h 1213484"/>
                      <a:gd name="connsiteX5" fmla="*/ 1044385 w 1223861"/>
                      <a:gd name="connsiteY5" fmla="*/ 1154925 h 1213484"/>
                      <a:gd name="connsiteX6" fmla="*/ 710258 w 1223861"/>
                      <a:gd name="connsiteY6" fmla="*/ 1180074 h 1213484"/>
                      <a:gd name="connsiteX7" fmla="*/ 346189 w 1223861"/>
                      <a:gd name="connsiteY7" fmla="*/ 991798 h 1213484"/>
                      <a:gd name="connsiteX8" fmla="*/ 0 w 1223861"/>
                      <a:gd name="connsiteY8" fmla="*/ 677839 h 1213484"/>
                      <a:gd name="connsiteX0" fmla="*/ 0 w 1223861"/>
                      <a:gd name="connsiteY0" fmla="*/ 677839 h 1213484"/>
                      <a:gd name="connsiteX1" fmla="*/ 395342 w 1223861"/>
                      <a:gd name="connsiteY1" fmla="*/ 287456 h 1213484"/>
                      <a:gd name="connsiteX2" fmla="*/ 789404 w 1223861"/>
                      <a:gd name="connsiteY2" fmla="*/ 0 h 1213484"/>
                      <a:gd name="connsiteX3" fmla="*/ 1132306 w 1223861"/>
                      <a:gd name="connsiteY3" fmla="*/ 170128 h 1213484"/>
                      <a:gd name="connsiteX4" fmla="*/ 1223846 w 1223861"/>
                      <a:gd name="connsiteY4" fmla="*/ 611048 h 1213484"/>
                      <a:gd name="connsiteX5" fmla="*/ 1044385 w 1223861"/>
                      <a:gd name="connsiteY5" fmla="*/ 1154925 h 1213484"/>
                      <a:gd name="connsiteX6" fmla="*/ 710258 w 1223861"/>
                      <a:gd name="connsiteY6" fmla="*/ 1180074 h 1213484"/>
                      <a:gd name="connsiteX7" fmla="*/ 346189 w 1223861"/>
                      <a:gd name="connsiteY7" fmla="*/ 991798 h 1213484"/>
                      <a:gd name="connsiteX8" fmla="*/ 0 w 1223861"/>
                      <a:gd name="connsiteY8" fmla="*/ 677839 h 1213484"/>
                      <a:gd name="connsiteX0" fmla="*/ 0 w 1223861"/>
                      <a:gd name="connsiteY0" fmla="*/ 677839 h 1213484"/>
                      <a:gd name="connsiteX1" fmla="*/ 395342 w 1223861"/>
                      <a:gd name="connsiteY1" fmla="*/ 287456 h 1213484"/>
                      <a:gd name="connsiteX2" fmla="*/ 789404 w 1223861"/>
                      <a:gd name="connsiteY2" fmla="*/ 0 h 1213484"/>
                      <a:gd name="connsiteX3" fmla="*/ 1132306 w 1223861"/>
                      <a:gd name="connsiteY3" fmla="*/ 170128 h 1213484"/>
                      <a:gd name="connsiteX4" fmla="*/ 1223846 w 1223861"/>
                      <a:gd name="connsiteY4" fmla="*/ 611048 h 1213484"/>
                      <a:gd name="connsiteX5" fmla="*/ 1044385 w 1223861"/>
                      <a:gd name="connsiteY5" fmla="*/ 1154925 h 1213484"/>
                      <a:gd name="connsiteX6" fmla="*/ 710258 w 1223861"/>
                      <a:gd name="connsiteY6" fmla="*/ 1180074 h 1213484"/>
                      <a:gd name="connsiteX7" fmla="*/ 346189 w 1223861"/>
                      <a:gd name="connsiteY7" fmla="*/ 991798 h 1213484"/>
                      <a:gd name="connsiteX8" fmla="*/ 0 w 1223861"/>
                      <a:gd name="connsiteY8" fmla="*/ 677839 h 1213484"/>
                      <a:gd name="connsiteX0" fmla="*/ 0 w 1223861"/>
                      <a:gd name="connsiteY0" fmla="*/ 677839 h 1213454"/>
                      <a:gd name="connsiteX1" fmla="*/ 395342 w 1223861"/>
                      <a:gd name="connsiteY1" fmla="*/ 287456 h 1213454"/>
                      <a:gd name="connsiteX2" fmla="*/ 789404 w 1223861"/>
                      <a:gd name="connsiteY2" fmla="*/ 0 h 1213454"/>
                      <a:gd name="connsiteX3" fmla="*/ 1132306 w 1223861"/>
                      <a:gd name="connsiteY3" fmla="*/ 170128 h 1213454"/>
                      <a:gd name="connsiteX4" fmla="*/ 1223846 w 1223861"/>
                      <a:gd name="connsiteY4" fmla="*/ 611048 h 1213454"/>
                      <a:gd name="connsiteX5" fmla="*/ 1044385 w 1223861"/>
                      <a:gd name="connsiteY5" fmla="*/ 1154925 h 1213454"/>
                      <a:gd name="connsiteX6" fmla="*/ 710258 w 1223861"/>
                      <a:gd name="connsiteY6" fmla="*/ 1180074 h 1213454"/>
                      <a:gd name="connsiteX7" fmla="*/ 348834 w 1223861"/>
                      <a:gd name="connsiteY7" fmla="*/ 992301 h 1213454"/>
                      <a:gd name="connsiteX8" fmla="*/ 0 w 1223861"/>
                      <a:gd name="connsiteY8" fmla="*/ 677839 h 1213454"/>
                      <a:gd name="connsiteX0" fmla="*/ 0 w 1223861"/>
                      <a:gd name="connsiteY0" fmla="*/ 677839 h 1205595"/>
                      <a:gd name="connsiteX1" fmla="*/ 395342 w 1223861"/>
                      <a:gd name="connsiteY1" fmla="*/ 287456 h 1205595"/>
                      <a:gd name="connsiteX2" fmla="*/ 789404 w 1223861"/>
                      <a:gd name="connsiteY2" fmla="*/ 0 h 1205595"/>
                      <a:gd name="connsiteX3" fmla="*/ 1132306 w 1223861"/>
                      <a:gd name="connsiteY3" fmla="*/ 170128 h 1205595"/>
                      <a:gd name="connsiteX4" fmla="*/ 1223846 w 1223861"/>
                      <a:gd name="connsiteY4" fmla="*/ 611048 h 1205595"/>
                      <a:gd name="connsiteX5" fmla="*/ 1044385 w 1223861"/>
                      <a:gd name="connsiteY5" fmla="*/ 1154925 h 1205595"/>
                      <a:gd name="connsiteX6" fmla="*/ 698293 w 1223861"/>
                      <a:gd name="connsiteY6" fmla="*/ 1160306 h 1205595"/>
                      <a:gd name="connsiteX7" fmla="*/ 348834 w 1223861"/>
                      <a:gd name="connsiteY7" fmla="*/ 992301 h 1205595"/>
                      <a:gd name="connsiteX8" fmla="*/ 0 w 1223861"/>
                      <a:gd name="connsiteY8" fmla="*/ 677839 h 1205595"/>
                      <a:gd name="connsiteX0" fmla="*/ 0 w 1223861"/>
                      <a:gd name="connsiteY0" fmla="*/ 677839 h 1205595"/>
                      <a:gd name="connsiteX1" fmla="*/ 395342 w 1223861"/>
                      <a:gd name="connsiteY1" fmla="*/ 287456 h 1205595"/>
                      <a:gd name="connsiteX2" fmla="*/ 789404 w 1223861"/>
                      <a:gd name="connsiteY2" fmla="*/ 0 h 1205595"/>
                      <a:gd name="connsiteX3" fmla="*/ 1132306 w 1223861"/>
                      <a:gd name="connsiteY3" fmla="*/ 170128 h 1205595"/>
                      <a:gd name="connsiteX4" fmla="*/ 1223846 w 1223861"/>
                      <a:gd name="connsiteY4" fmla="*/ 611048 h 1205595"/>
                      <a:gd name="connsiteX5" fmla="*/ 1044385 w 1223861"/>
                      <a:gd name="connsiteY5" fmla="*/ 1154925 h 1205595"/>
                      <a:gd name="connsiteX6" fmla="*/ 698293 w 1223861"/>
                      <a:gd name="connsiteY6" fmla="*/ 1160306 h 1205595"/>
                      <a:gd name="connsiteX7" fmla="*/ 348834 w 1223861"/>
                      <a:gd name="connsiteY7" fmla="*/ 992301 h 1205595"/>
                      <a:gd name="connsiteX8" fmla="*/ 0 w 1223861"/>
                      <a:gd name="connsiteY8" fmla="*/ 677839 h 1205595"/>
                      <a:gd name="connsiteX0" fmla="*/ 0 w 1223861"/>
                      <a:gd name="connsiteY0" fmla="*/ 677839 h 1200552"/>
                      <a:gd name="connsiteX1" fmla="*/ 395342 w 1223861"/>
                      <a:gd name="connsiteY1" fmla="*/ 287456 h 1200552"/>
                      <a:gd name="connsiteX2" fmla="*/ 789404 w 1223861"/>
                      <a:gd name="connsiteY2" fmla="*/ 0 h 1200552"/>
                      <a:gd name="connsiteX3" fmla="*/ 1132306 w 1223861"/>
                      <a:gd name="connsiteY3" fmla="*/ 170128 h 1200552"/>
                      <a:gd name="connsiteX4" fmla="*/ 1223846 w 1223861"/>
                      <a:gd name="connsiteY4" fmla="*/ 611048 h 1200552"/>
                      <a:gd name="connsiteX5" fmla="*/ 1044385 w 1223861"/>
                      <a:gd name="connsiteY5" fmla="*/ 1154925 h 1200552"/>
                      <a:gd name="connsiteX6" fmla="*/ 698293 w 1223861"/>
                      <a:gd name="connsiteY6" fmla="*/ 1160306 h 1200552"/>
                      <a:gd name="connsiteX7" fmla="*/ 348834 w 1223861"/>
                      <a:gd name="connsiteY7" fmla="*/ 992301 h 1200552"/>
                      <a:gd name="connsiteX8" fmla="*/ 0 w 1223861"/>
                      <a:gd name="connsiteY8" fmla="*/ 677839 h 1200552"/>
                      <a:gd name="connsiteX0" fmla="*/ 0 w 1223861"/>
                      <a:gd name="connsiteY0" fmla="*/ 677839 h 1215924"/>
                      <a:gd name="connsiteX1" fmla="*/ 395342 w 1223861"/>
                      <a:gd name="connsiteY1" fmla="*/ 287456 h 1215924"/>
                      <a:gd name="connsiteX2" fmla="*/ 789404 w 1223861"/>
                      <a:gd name="connsiteY2" fmla="*/ 0 h 1215924"/>
                      <a:gd name="connsiteX3" fmla="*/ 1132306 w 1223861"/>
                      <a:gd name="connsiteY3" fmla="*/ 170128 h 1215924"/>
                      <a:gd name="connsiteX4" fmla="*/ 1223846 w 1223861"/>
                      <a:gd name="connsiteY4" fmla="*/ 611048 h 1215924"/>
                      <a:gd name="connsiteX5" fmla="*/ 1064283 w 1223861"/>
                      <a:gd name="connsiteY5" fmla="*/ 1176206 h 1215924"/>
                      <a:gd name="connsiteX6" fmla="*/ 698293 w 1223861"/>
                      <a:gd name="connsiteY6" fmla="*/ 1160306 h 1215924"/>
                      <a:gd name="connsiteX7" fmla="*/ 348834 w 1223861"/>
                      <a:gd name="connsiteY7" fmla="*/ 992301 h 1215924"/>
                      <a:gd name="connsiteX8" fmla="*/ 0 w 1223861"/>
                      <a:gd name="connsiteY8" fmla="*/ 677839 h 1215924"/>
                      <a:gd name="connsiteX0" fmla="*/ 0 w 1223861"/>
                      <a:gd name="connsiteY0" fmla="*/ 677839 h 1225260"/>
                      <a:gd name="connsiteX1" fmla="*/ 395342 w 1223861"/>
                      <a:gd name="connsiteY1" fmla="*/ 287456 h 1225260"/>
                      <a:gd name="connsiteX2" fmla="*/ 789404 w 1223861"/>
                      <a:gd name="connsiteY2" fmla="*/ 0 h 1225260"/>
                      <a:gd name="connsiteX3" fmla="*/ 1132306 w 1223861"/>
                      <a:gd name="connsiteY3" fmla="*/ 170128 h 1225260"/>
                      <a:gd name="connsiteX4" fmla="*/ 1223846 w 1223861"/>
                      <a:gd name="connsiteY4" fmla="*/ 611048 h 1225260"/>
                      <a:gd name="connsiteX5" fmla="*/ 1075276 w 1223861"/>
                      <a:gd name="connsiteY5" fmla="*/ 1188294 h 1225260"/>
                      <a:gd name="connsiteX6" fmla="*/ 698293 w 1223861"/>
                      <a:gd name="connsiteY6" fmla="*/ 1160306 h 1225260"/>
                      <a:gd name="connsiteX7" fmla="*/ 348834 w 1223861"/>
                      <a:gd name="connsiteY7" fmla="*/ 992301 h 1225260"/>
                      <a:gd name="connsiteX8" fmla="*/ 0 w 1223861"/>
                      <a:gd name="connsiteY8" fmla="*/ 677839 h 1225260"/>
                      <a:gd name="connsiteX0" fmla="*/ 0 w 1223861"/>
                      <a:gd name="connsiteY0" fmla="*/ 677839 h 1234225"/>
                      <a:gd name="connsiteX1" fmla="*/ 395342 w 1223861"/>
                      <a:gd name="connsiteY1" fmla="*/ 287456 h 1234225"/>
                      <a:gd name="connsiteX2" fmla="*/ 789404 w 1223861"/>
                      <a:gd name="connsiteY2" fmla="*/ 0 h 1234225"/>
                      <a:gd name="connsiteX3" fmla="*/ 1132306 w 1223861"/>
                      <a:gd name="connsiteY3" fmla="*/ 170128 h 1234225"/>
                      <a:gd name="connsiteX4" fmla="*/ 1223846 w 1223861"/>
                      <a:gd name="connsiteY4" fmla="*/ 611048 h 1234225"/>
                      <a:gd name="connsiteX5" fmla="*/ 1094759 w 1223861"/>
                      <a:gd name="connsiteY5" fmla="*/ 1199503 h 1234225"/>
                      <a:gd name="connsiteX6" fmla="*/ 698293 w 1223861"/>
                      <a:gd name="connsiteY6" fmla="*/ 1160306 h 1234225"/>
                      <a:gd name="connsiteX7" fmla="*/ 348834 w 1223861"/>
                      <a:gd name="connsiteY7" fmla="*/ 992301 h 1234225"/>
                      <a:gd name="connsiteX8" fmla="*/ 0 w 1223861"/>
                      <a:gd name="connsiteY8" fmla="*/ 677839 h 1234225"/>
                      <a:gd name="connsiteX0" fmla="*/ 0 w 1223861"/>
                      <a:gd name="connsiteY0" fmla="*/ 677839 h 1248915"/>
                      <a:gd name="connsiteX1" fmla="*/ 395342 w 1223861"/>
                      <a:gd name="connsiteY1" fmla="*/ 287456 h 1248915"/>
                      <a:gd name="connsiteX2" fmla="*/ 789404 w 1223861"/>
                      <a:gd name="connsiteY2" fmla="*/ 0 h 1248915"/>
                      <a:gd name="connsiteX3" fmla="*/ 1132306 w 1223861"/>
                      <a:gd name="connsiteY3" fmla="*/ 170128 h 1248915"/>
                      <a:gd name="connsiteX4" fmla="*/ 1223846 w 1223861"/>
                      <a:gd name="connsiteY4" fmla="*/ 611048 h 1248915"/>
                      <a:gd name="connsiteX5" fmla="*/ 1096148 w 1223861"/>
                      <a:gd name="connsiteY5" fmla="*/ 1217254 h 1248915"/>
                      <a:gd name="connsiteX6" fmla="*/ 698293 w 1223861"/>
                      <a:gd name="connsiteY6" fmla="*/ 1160306 h 1248915"/>
                      <a:gd name="connsiteX7" fmla="*/ 348834 w 1223861"/>
                      <a:gd name="connsiteY7" fmla="*/ 992301 h 1248915"/>
                      <a:gd name="connsiteX8" fmla="*/ 0 w 1223861"/>
                      <a:gd name="connsiteY8" fmla="*/ 677839 h 1248915"/>
                      <a:gd name="connsiteX0" fmla="*/ 0 w 1223861"/>
                      <a:gd name="connsiteY0" fmla="*/ 677839 h 1244250"/>
                      <a:gd name="connsiteX1" fmla="*/ 395342 w 1223861"/>
                      <a:gd name="connsiteY1" fmla="*/ 287456 h 1244250"/>
                      <a:gd name="connsiteX2" fmla="*/ 789404 w 1223861"/>
                      <a:gd name="connsiteY2" fmla="*/ 0 h 1244250"/>
                      <a:gd name="connsiteX3" fmla="*/ 1132306 w 1223861"/>
                      <a:gd name="connsiteY3" fmla="*/ 170128 h 1244250"/>
                      <a:gd name="connsiteX4" fmla="*/ 1223846 w 1223861"/>
                      <a:gd name="connsiteY4" fmla="*/ 611048 h 1244250"/>
                      <a:gd name="connsiteX5" fmla="*/ 1096148 w 1223861"/>
                      <a:gd name="connsiteY5" fmla="*/ 1217254 h 1244250"/>
                      <a:gd name="connsiteX6" fmla="*/ 688558 w 1223861"/>
                      <a:gd name="connsiteY6" fmla="*/ 1130971 h 1244250"/>
                      <a:gd name="connsiteX7" fmla="*/ 348834 w 1223861"/>
                      <a:gd name="connsiteY7" fmla="*/ 992301 h 1244250"/>
                      <a:gd name="connsiteX8" fmla="*/ 0 w 1223861"/>
                      <a:gd name="connsiteY8" fmla="*/ 677839 h 1244250"/>
                      <a:gd name="connsiteX0" fmla="*/ 0 w 1223861"/>
                      <a:gd name="connsiteY0" fmla="*/ 677839 h 1248179"/>
                      <a:gd name="connsiteX1" fmla="*/ 395342 w 1223861"/>
                      <a:gd name="connsiteY1" fmla="*/ 287456 h 1248179"/>
                      <a:gd name="connsiteX2" fmla="*/ 789404 w 1223861"/>
                      <a:gd name="connsiteY2" fmla="*/ 0 h 1248179"/>
                      <a:gd name="connsiteX3" fmla="*/ 1132306 w 1223861"/>
                      <a:gd name="connsiteY3" fmla="*/ 170128 h 1248179"/>
                      <a:gd name="connsiteX4" fmla="*/ 1223846 w 1223861"/>
                      <a:gd name="connsiteY4" fmla="*/ 611048 h 1248179"/>
                      <a:gd name="connsiteX5" fmla="*/ 1096148 w 1223861"/>
                      <a:gd name="connsiteY5" fmla="*/ 1217254 h 1248179"/>
                      <a:gd name="connsiteX6" fmla="*/ 688558 w 1223861"/>
                      <a:gd name="connsiteY6" fmla="*/ 1130971 h 1248179"/>
                      <a:gd name="connsiteX7" fmla="*/ 348834 w 1223861"/>
                      <a:gd name="connsiteY7" fmla="*/ 992301 h 1248179"/>
                      <a:gd name="connsiteX8" fmla="*/ 0 w 1223861"/>
                      <a:gd name="connsiteY8" fmla="*/ 677839 h 1248179"/>
                      <a:gd name="connsiteX0" fmla="*/ 0 w 1223861"/>
                      <a:gd name="connsiteY0" fmla="*/ 677839 h 1245020"/>
                      <a:gd name="connsiteX1" fmla="*/ 395342 w 1223861"/>
                      <a:gd name="connsiteY1" fmla="*/ 287456 h 1245020"/>
                      <a:gd name="connsiteX2" fmla="*/ 789404 w 1223861"/>
                      <a:gd name="connsiteY2" fmla="*/ 0 h 1245020"/>
                      <a:gd name="connsiteX3" fmla="*/ 1132306 w 1223861"/>
                      <a:gd name="connsiteY3" fmla="*/ 170128 h 1245020"/>
                      <a:gd name="connsiteX4" fmla="*/ 1223846 w 1223861"/>
                      <a:gd name="connsiteY4" fmla="*/ 611048 h 1245020"/>
                      <a:gd name="connsiteX5" fmla="*/ 1096148 w 1223861"/>
                      <a:gd name="connsiteY5" fmla="*/ 1217254 h 1245020"/>
                      <a:gd name="connsiteX6" fmla="*/ 688558 w 1223861"/>
                      <a:gd name="connsiteY6" fmla="*/ 1130971 h 1245020"/>
                      <a:gd name="connsiteX7" fmla="*/ 354551 w 1223861"/>
                      <a:gd name="connsiteY7" fmla="*/ 955920 h 1245020"/>
                      <a:gd name="connsiteX8" fmla="*/ 0 w 1223861"/>
                      <a:gd name="connsiteY8" fmla="*/ 677839 h 1245020"/>
                      <a:gd name="connsiteX0" fmla="*/ 0 w 1223861"/>
                      <a:gd name="connsiteY0" fmla="*/ 677839 h 1245020"/>
                      <a:gd name="connsiteX1" fmla="*/ 395342 w 1223861"/>
                      <a:gd name="connsiteY1" fmla="*/ 287456 h 1245020"/>
                      <a:gd name="connsiteX2" fmla="*/ 789404 w 1223861"/>
                      <a:gd name="connsiteY2" fmla="*/ 0 h 1245020"/>
                      <a:gd name="connsiteX3" fmla="*/ 1132306 w 1223861"/>
                      <a:gd name="connsiteY3" fmla="*/ 170128 h 1245020"/>
                      <a:gd name="connsiteX4" fmla="*/ 1223846 w 1223861"/>
                      <a:gd name="connsiteY4" fmla="*/ 611048 h 1245020"/>
                      <a:gd name="connsiteX5" fmla="*/ 1096148 w 1223861"/>
                      <a:gd name="connsiteY5" fmla="*/ 1217254 h 1245020"/>
                      <a:gd name="connsiteX6" fmla="*/ 688558 w 1223861"/>
                      <a:gd name="connsiteY6" fmla="*/ 1130971 h 1245020"/>
                      <a:gd name="connsiteX7" fmla="*/ 354551 w 1223861"/>
                      <a:gd name="connsiteY7" fmla="*/ 955920 h 1245020"/>
                      <a:gd name="connsiteX8" fmla="*/ 0 w 1223861"/>
                      <a:gd name="connsiteY8" fmla="*/ 677839 h 1245020"/>
                      <a:gd name="connsiteX0" fmla="*/ 0 w 1223861"/>
                      <a:gd name="connsiteY0" fmla="*/ 677839 h 1241019"/>
                      <a:gd name="connsiteX1" fmla="*/ 395342 w 1223861"/>
                      <a:gd name="connsiteY1" fmla="*/ 287456 h 1241019"/>
                      <a:gd name="connsiteX2" fmla="*/ 789404 w 1223861"/>
                      <a:gd name="connsiteY2" fmla="*/ 0 h 1241019"/>
                      <a:gd name="connsiteX3" fmla="*/ 1132306 w 1223861"/>
                      <a:gd name="connsiteY3" fmla="*/ 170128 h 1241019"/>
                      <a:gd name="connsiteX4" fmla="*/ 1223846 w 1223861"/>
                      <a:gd name="connsiteY4" fmla="*/ 611048 h 1241019"/>
                      <a:gd name="connsiteX5" fmla="*/ 1096148 w 1223861"/>
                      <a:gd name="connsiteY5" fmla="*/ 1217254 h 1241019"/>
                      <a:gd name="connsiteX6" fmla="*/ 662956 w 1223861"/>
                      <a:gd name="connsiteY6" fmla="*/ 1098611 h 1241019"/>
                      <a:gd name="connsiteX7" fmla="*/ 354551 w 1223861"/>
                      <a:gd name="connsiteY7" fmla="*/ 955920 h 1241019"/>
                      <a:gd name="connsiteX8" fmla="*/ 0 w 1223861"/>
                      <a:gd name="connsiteY8" fmla="*/ 677839 h 1241019"/>
                      <a:gd name="connsiteX0" fmla="*/ 0 w 1223861"/>
                      <a:gd name="connsiteY0" fmla="*/ 677839 h 1241990"/>
                      <a:gd name="connsiteX1" fmla="*/ 395342 w 1223861"/>
                      <a:gd name="connsiteY1" fmla="*/ 287456 h 1241990"/>
                      <a:gd name="connsiteX2" fmla="*/ 789404 w 1223861"/>
                      <a:gd name="connsiteY2" fmla="*/ 0 h 1241990"/>
                      <a:gd name="connsiteX3" fmla="*/ 1132306 w 1223861"/>
                      <a:gd name="connsiteY3" fmla="*/ 170128 h 1241990"/>
                      <a:gd name="connsiteX4" fmla="*/ 1223846 w 1223861"/>
                      <a:gd name="connsiteY4" fmla="*/ 611048 h 1241990"/>
                      <a:gd name="connsiteX5" fmla="*/ 1096148 w 1223861"/>
                      <a:gd name="connsiteY5" fmla="*/ 1217254 h 1241990"/>
                      <a:gd name="connsiteX6" fmla="*/ 662956 w 1223861"/>
                      <a:gd name="connsiteY6" fmla="*/ 1098611 h 1241990"/>
                      <a:gd name="connsiteX7" fmla="*/ 354551 w 1223861"/>
                      <a:gd name="connsiteY7" fmla="*/ 955920 h 1241990"/>
                      <a:gd name="connsiteX8" fmla="*/ 0 w 1223861"/>
                      <a:gd name="connsiteY8" fmla="*/ 677839 h 1241990"/>
                      <a:gd name="connsiteX0" fmla="*/ 0 w 1223861"/>
                      <a:gd name="connsiteY0" fmla="*/ 677839 h 1240486"/>
                      <a:gd name="connsiteX1" fmla="*/ 395342 w 1223861"/>
                      <a:gd name="connsiteY1" fmla="*/ 287456 h 1240486"/>
                      <a:gd name="connsiteX2" fmla="*/ 789404 w 1223861"/>
                      <a:gd name="connsiteY2" fmla="*/ 0 h 1240486"/>
                      <a:gd name="connsiteX3" fmla="*/ 1132306 w 1223861"/>
                      <a:gd name="connsiteY3" fmla="*/ 170128 h 1240486"/>
                      <a:gd name="connsiteX4" fmla="*/ 1223846 w 1223861"/>
                      <a:gd name="connsiteY4" fmla="*/ 611048 h 1240486"/>
                      <a:gd name="connsiteX5" fmla="*/ 1096148 w 1223861"/>
                      <a:gd name="connsiteY5" fmla="*/ 1217254 h 1240486"/>
                      <a:gd name="connsiteX6" fmla="*/ 662956 w 1223861"/>
                      <a:gd name="connsiteY6" fmla="*/ 1098611 h 1240486"/>
                      <a:gd name="connsiteX7" fmla="*/ 371663 w 1223861"/>
                      <a:gd name="connsiteY7" fmla="*/ 989159 h 1240486"/>
                      <a:gd name="connsiteX8" fmla="*/ 0 w 1223861"/>
                      <a:gd name="connsiteY8" fmla="*/ 677839 h 1240486"/>
                      <a:gd name="connsiteX0" fmla="*/ 0 w 1223861"/>
                      <a:gd name="connsiteY0" fmla="*/ 677839 h 1244230"/>
                      <a:gd name="connsiteX1" fmla="*/ 395342 w 1223861"/>
                      <a:gd name="connsiteY1" fmla="*/ 287456 h 1244230"/>
                      <a:gd name="connsiteX2" fmla="*/ 789404 w 1223861"/>
                      <a:gd name="connsiteY2" fmla="*/ 0 h 1244230"/>
                      <a:gd name="connsiteX3" fmla="*/ 1132306 w 1223861"/>
                      <a:gd name="connsiteY3" fmla="*/ 170128 h 1244230"/>
                      <a:gd name="connsiteX4" fmla="*/ 1223846 w 1223861"/>
                      <a:gd name="connsiteY4" fmla="*/ 611048 h 1244230"/>
                      <a:gd name="connsiteX5" fmla="*/ 1096148 w 1223861"/>
                      <a:gd name="connsiteY5" fmla="*/ 1217254 h 1244230"/>
                      <a:gd name="connsiteX6" fmla="*/ 724607 w 1223861"/>
                      <a:gd name="connsiteY6" fmla="*/ 1130349 h 1244230"/>
                      <a:gd name="connsiteX7" fmla="*/ 371663 w 1223861"/>
                      <a:gd name="connsiteY7" fmla="*/ 989159 h 1244230"/>
                      <a:gd name="connsiteX8" fmla="*/ 0 w 1223861"/>
                      <a:gd name="connsiteY8" fmla="*/ 677839 h 1244230"/>
                      <a:gd name="connsiteX0" fmla="*/ 0 w 1223861"/>
                      <a:gd name="connsiteY0" fmla="*/ 677839 h 1245459"/>
                      <a:gd name="connsiteX1" fmla="*/ 395342 w 1223861"/>
                      <a:gd name="connsiteY1" fmla="*/ 287456 h 1245459"/>
                      <a:gd name="connsiteX2" fmla="*/ 789404 w 1223861"/>
                      <a:gd name="connsiteY2" fmla="*/ 0 h 1245459"/>
                      <a:gd name="connsiteX3" fmla="*/ 1132306 w 1223861"/>
                      <a:gd name="connsiteY3" fmla="*/ 170128 h 1245459"/>
                      <a:gd name="connsiteX4" fmla="*/ 1223846 w 1223861"/>
                      <a:gd name="connsiteY4" fmla="*/ 611048 h 1245459"/>
                      <a:gd name="connsiteX5" fmla="*/ 1096148 w 1223861"/>
                      <a:gd name="connsiteY5" fmla="*/ 1217254 h 1245459"/>
                      <a:gd name="connsiteX6" fmla="*/ 724607 w 1223861"/>
                      <a:gd name="connsiteY6" fmla="*/ 1130349 h 1245459"/>
                      <a:gd name="connsiteX7" fmla="*/ 371663 w 1223861"/>
                      <a:gd name="connsiteY7" fmla="*/ 989159 h 1245459"/>
                      <a:gd name="connsiteX8" fmla="*/ 0 w 1223861"/>
                      <a:gd name="connsiteY8" fmla="*/ 677839 h 1245459"/>
                      <a:gd name="connsiteX0" fmla="*/ 0 w 1223861"/>
                      <a:gd name="connsiteY0" fmla="*/ 677839 h 1246941"/>
                      <a:gd name="connsiteX1" fmla="*/ 395342 w 1223861"/>
                      <a:gd name="connsiteY1" fmla="*/ 287456 h 1246941"/>
                      <a:gd name="connsiteX2" fmla="*/ 789404 w 1223861"/>
                      <a:gd name="connsiteY2" fmla="*/ 0 h 1246941"/>
                      <a:gd name="connsiteX3" fmla="*/ 1132306 w 1223861"/>
                      <a:gd name="connsiteY3" fmla="*/ 170128 h 1246941"/>
                      <a:gd name="connsiteX4" fmla="*/ 1223846 w 1223861"/>
                      <a:gd name="connsiteY4" fmla="*/ 611048 h 1246941"/>
                      <a:gd name="connsiteX5" fmla="*/ 1096148 w 1223861"/>
                      <a:gd name="connsiteY5" fmla="*/ 1217254 h 1246941"/>
                      <a:gd name="connsiteX6" fmla="*/ 722377 w 1223861"/>
                      <a:gd name="connsiteY6" fmla="*/ 1139916 h 1246941"/>
                      <a:gd name="connsiteX7" fmla="*/ 371663 w 1223861"/>
                      <a:gd name="connsiteY7" fmla="*/ 989159 h 1246941"/>
                      <a:gd name="connsiteX8" fmla="*/ 0 w 1223861"/>
                      <a:gd name="connsiteY8" fmla="*/ 677839 h 1246941"/>
                      <a:gd name="connsiteX0" fmla="*/ 0 w 1223861"/>
                      <a:gd name="connsiteY0" fmla="*/ 677839 h 1235356"/>
                      <a:gd name="connsiteX1" fmla="*/ 395342 w 1223861"/>
                      <a:gd name="connsiteY1" fmla="*/ 287456 h 1235356"/>
                      <a:gd name="connsiteX2" fmla="*/ 789404 w 1223861"/>
                      <a:gd name="connsiteY2" fmla="*/ 0 h 1235356"/>
                      <a:gd name="connsiteX3" fmla="*/ 1132306 w 1223861"/>
                      <a:gd name="connsiteY3" fmla="*/ 170128 h 1235356"/>
                      <a:gd name="connsiteX4" fmla="*/ 1223846 w 1223861"/>
                      <a:gd name="connsiteY4" fmla="*/ 611048 h 1235356"/>
                      <a:gd name="connsiteX5" fmla="*/ 1112714 w 1223861"/>
                      <a:gd name="connsiteY5" fmla="*/ 1205424 h 1235356"/>
                      <a:gd name="connsiteX6" fmla="*/ 722377 w 1223861"/>
                      <a:gd name="connsiteY6" fmla="*/ 1139916 h 1235356"/>
                      <a:gd name="connsiteX7" fmla="*/ 371663 w 1223861"/>
                      <a:gd name="connsiteY7" fmla="*/ 989159 h 1235356"/>
                      <a:gd name="connsiteX8" fmla="*/ 0 w 1223861"/>
                      <a:gd name="connsiteY8" fmla="*/ 677839 h 1235356"/>
                      <a:gd name="connsiteX0" fmla="*/ 0 w 1239724"/>
                      <a:gd name="connsiteY0" fmla="*/ 677839 h 1235356"/>
                      <a:gd name="connsiteX1" fmla="*/ 395342 w 1239724"/>
                      <a:gd name="connsiteY1" fmla="*/ 287456 h 1235356"/>
                      <a:gd name="connsiteX2" fmla="*/ 789404 w 1239724"/>
                      <a:gd name="connsiteY2" fmla="*/ 0 h 1235356"/>
                      <a:gd name="connsiteX3" fmla="*/ 1132306 w 1239724"/>
                      <a:gd name="connsiteY3" fmla="*/ 170128 h 1235356"/>
                      <a:gd name="connsiteX4" fmla="*/ 1239713 w 1239724"/>
                      <a:gd name="connsiteY4" fmla="*/ 614073 h 1235356"/>
                      <a:gd name="connsiteX5" fmla="*/ 1112714 w 1239724"/>
                      <a:gd name="connsiteY5" fmla="*/ 1205424 h 1235356"/>
                      <a:gd name="connsiteX6" fmla="*/ 722377 w 1239724"/>
                      <a:gd name="connsiteY6" fmla="*/ 1139916 h 1235356"/>
                      <a:gd name="connsiteX7" fmla="*/ 371663 w 1239724"/>
                      <a:gd name="connsiteY7" fmla="*/ 989159 h 1235356"/>
                      <a:gd name="connsiteX8" fmla="*/ 0 w 1239724"/>
                      <a:gd name="connsiteY8" fmla="*/ 677839 h 1235356"/>
                      <a:gd name="connsiteX0" fmla="*/ 0 w 1239724"/>
                      <a:gd name="connsiteY0" fmla="*/ 677839 h 1235356"/>
                      <a:gd name="connsiteX1" fmla="*/ 395342 w 1239724"/>
                      <a:gd name="connsiteY1" fmla="*/ 287456 h 1235356"/>
                      <a:gd name="connsiteX2" fmla="*/ 789404 w 1239724"/>
                      <a:gd name="connsiteY2" fmla="*/ 0 h 1235356"/>
                      <a:gd name="connsiteX3" fmla="*/ 1132306 w 1239724"/>
                      <a:gd name="connsiteY3" fmla="*/ 170128 h 1235356"/>
                      <a:gd name="connsiteX4" fmla="*/ 1239713 w 1239724"/>
                      <a:gd name="connsiteY4" fmla="*/ 614073 h 1235356"/>
                      <a:gd name="connsiteX5" fmla="*/ 1112714 w 1239724"/>
                      <a:gd name="connsiteY5" fmla="*/ 1205424 h 1235356"/>
                      <a:gd name="connsiteX6" fmla="*/ 722377 w 1239724"/>
                      <a:gd name="connsiteY6" fmla="*/ 1139916 h 1235356"/>
                      <a:gd name="connsiteX7" fmla="*/ 371663 w 1239724"/>
                      <a:gd name="connsiteY7" fmla="*/ 989159 h 1235356"/>
                      <a:gd name="connsiteX8" fmla="*/ 0 w 1239724"/>
                      <a:gd name="connsiteY8" fmla="*/ 677839 h 1235356"/>
                      <a:gd name="connsiteX0" fmla="*/ 0 w 1239724"/>
                      <a:gd name="connsiteY0" fmla="*/ 677839 h 1235356"/>
                      <a:gd name="connsiteX1" fmla="*/ 395342 w 1239724"/>
                      <a:gd name="connsiteY1" fmla="*/ 287456 h 1235356"/>
                      <a:gd name="connsiteX2" fmla="*/ 789404 w 1239724"/>
                      <a:gd name="connsiteY2" fmla="*/ 0 h 1235356"/>
                      <a:gd name="connsiteX3" fmla="*/ 1132306 w 1239724"/>
                      <a:gd name="connsiteY3" fmla="*/ 170128 h 1235356"/>
                      <a:gd name="connsiteX4" fmla="*/ 1239713 w 1239724"/>
                      <a:gd name="connsiteY4" fmla="*/ 614073 h 1235356"/>
                      <a:gd name="connsiteX5" fmla="*/ 1112714 w 1239724"/>
                      <a:gd name="connsiteY5" fmla="*/ 1205424 h 1235356"/>
                      <a:gd name="connsiteX6" fmla="*/ 722377 w 1239724"/>
                      <a:gd name="connsiteY6" fmla="*/ 1139916 h 1235356"/>
                      <a:gd name="connsiteX7" fmla="*/ 371663 w 1239724"/>
                      <a:gd name="connsiteY7" fmla="*/ 989159 h 1235356"/>
                      <a:gd name="connsiteX8" fmla="*/ 0 w 1239724"/>
                      <a:gd name="connsiteY8" fmla="*/ 677839 h 1235356"/>
                      <a:gd name="connsiteX0" fmla="*/ 0 w 1239724"/>
                      <a:gd name="connsiteY0" fmla="*/ 677839 h 1235356"/>
                      <a:gd name="connsiteX1" fmla="*/ 395342 w 1239724"/>
                      <a:gd name="connsiteY1" fmla="*/ 287456 h 1235356"/>
                      <a:gd name="connsiteX2" fmla="*/ 789404 w 1239724"/>
                      <a:gd name="connsiteY2" fmla="*/ 0 h 1235356"/>
                      <a:gd name="connsiteX3" fmla="*/ 1132306 w 1239724"/>
                      <a:gd name="connsiteY3" fmla="*/ 170128 h 1235356"/>
                      <a:gd name="connsiteX4" fmla="*/ 1239713 w 1239724"/>
                      <a:gd name="connsiteY4" fmla="*/ 614073 h 1235356"/>
                      <a:gd name="connsiteX5" fmla="*/ 1112714 w 1239724"/>
                      <a:gd name="connsiteY5" fmla="*/ 1205424 h 1235356"/>
                      <a:gd name="connsiteX6" fmla="*/ 722377 w 1239724"/>
                      <a:gd name="connsiteY6" fmla="*/ 1139916 h 1235356"/>
                      <a:gd name="connsiteX7" fmla="*/ 371663 w 1239724"/>
                      <a:gd name="connsiteY7" fmla="*/ 989159 h 1235356"/>
                      <a:gd name="connsiteX8" fmla="*/ 0 w 1239724"/>
                      <a:gd name="connsiteY8" fmla="*/ 677839 h 1235356"/>
                      <a:gd name="connsiteX0" fmla="*/ 0 w 1239713"/>
                      <a:gd name="connsiteY0" fmla="*/ 677839 h 1235356"/>
                      <a:gd name="connsiteX1" fmla="*/ 395342 w 1239713"/>
                      <a:gd name="connsiteY1" fmla="*/ 287456 h 1235356"/>
                      <a:gd name="connsiteX2" fmla="*/ 789404 w 1239713"/>
                      <a:gd name="connsiteY2" fmla="*/ 0 h 1235356"/>
                      <a:gd name="connsiteX3" fmla="*/ 1132306 w 1239713"/>
                      <a:gd name="connsiteY3" fmla="*/ 170128 h 1235356"/>
                      <a:gd name="connsiteX4" fmla="*/ 1239713 w 1239713"/>
                      <a:gd name="connsiteY4" fmla="*/ 614073 h 1235356"/>
                      <a:gd name="connsiteX5" fmla="*/ 1112714 w 1239713"/>
                      <a:gd name="connsiteY5" fmla="*/ 1205424 h 1235356"/>
                      <a:gd name="connsiteX6" fmla="*/ 722377 w 1239713"/>
                      <a:gd name="connsiteY6" fmla="*/ 1139916 h 1235356"/>
                      <a:gd name="connsiteX7" fmla="*/ 371663 w 1239713"/>
                      <a:gd name="connsiteY7" fmla="*/ 989159 h 1235356"/>
                      <a:gd name="connsiteX8" fmla="*/ 0 w 1239713"/>
                      <a:gd name="connsiteY8" fmla="*/ 677839 h 1235356"/>
                      <a:gd name="connsiteX0" fmla="*/ 0 w 1239713"/>
                      <a:gd name="connsiteY0" fmla="*/ 677839 h 1223183"/>
                      <a:gd name="connsiteX1" fmla="*/ 395342 w 1239713"/>
                      <a:gd name="connsiteY1" fmla="*/ 287456 h 1223183"/>
                      <a:gd name="connsiteX2" fmla="*/ 789404 w 1239713"/>
                      <a:gd name="connsiteY2" fmla="*/ 0 h 1223183"/>
                      <a:gd name="connsiteX3" fmla="*/ 1132306 w 1239713"/>
                      <a:gd name="connsiteY3" fmla="*/ 170128 h 1223183"/>
                      <a:gd name="connsiteX4" fmla="*/ 1239713 w 1239713"/>
                      <a:gd name="connsiteY4" fmla="*/ 614073 h 1223183"/>
                      <a:gd name="connsiteX5" fmla="*/ 1116058 w 1239713"/>
                      <a:gd name="connsiteY5" fmla="*/ 1191073 h 1223183"/>
                      <a:gd name="connsiteX6" fmla="*/ 722377 w 1239713"/>
                      <a:gd name="connsiteY6" fmla="*/ 1139916 h 1223183"/>
                      <a:gd name="connsiteX7" fmla="*/ 371663 w 1239713"/>
                      <a:gd name="connsiteY7" fmla="*/ 989159 h 1223183"/>
                      <a:gd name="connsiteX8" fmla="*/ 0 w 1239713"/>
                      <a:gd name="connsiteY8" fmla="*/ 677839 h 1223183"/>
                      <a:gd name="connsiteX0" fmla="*/ 0 w 1239713"/>
                      <a:gd name="connsiteY0" fmla="*/ 677839 h 1208862"/>
                      <a:gd name="connsiteX1" fmla="*/ 395342 w 1239713"/>
                      <a:gd name="connsiteY1" fmla="*/ 287456 h 1208862"/>
                      <a:gd name="connsiteX2" fmla="*/ 789404 w 1239713"/>
                      <a:gd name="connsiteY2" fmla="*/ 0 h 1208862"/>
                      <a:gd name="connsiteX3" fmla="*/ 1132306 w 1239713"/>
                      <a:gd name="connsiteY3" fmla="*/ 170128 h 1208862"/>
                      <a:gd name="connsiteX4" fmla="*/ 1239713 w 1239713"/>
                      <a:gd name="connsiteY4" fmla="*/ 614073 h 1208862"/>
                      <a:gd name="connsiteX5" fmla="*/ 1116058 w 1239713"/>
                      <a:gd name="connsiteY5" fmla="*/ 1191073 h 1208862"/>
                      <a:gd name="connsiteX6" fmla="*/ 722377 w 1239713"/>
                      <a:gd name="connsiteY6" fmla="*/ 1139916 h 1208862"/>
                      <a:gd name="connsiteX7" fmla="*/ 371663 w 1239713"/>
                      <a:gd name="connsiteY7" fmla="*/ 989159 h 1208862"/>
                      <a:gd name="connsiteX8" fmla="*/ 0 w 1239713"/>
                      <a:gd name="connsiteY8" fmla="*/ 677839 h 1208862"/>
                      <a:gd name="connsiteX0" fmla="*/ 0 w 1239713"/>
                      <a:gd name="connsiteY0" fmla="*/ 677839 h 1221541"/>
                      <a:gd name="connsiteX1" fmla="*/ 395342 w 1239713"/>
                      <a:gd name="connsiteY1" fmla="*/ 287456 h 1221541"/>
                      <a:gd name="connsiteX2" fmla="*/ 789404 w 1239713"/>
                      <a:gd name="connsiteY2" fmla="*/ 0 h 1221541"/>
                      <a:gd name="connsiteX3" fmla="*/ 1132306 w 1239713"/>
                      <a:gd name="connsiteY3" fmla="*/ 170128 h 1221541"/>
                      <a:gd name="connsiteX4" fmla="*/ 1239713 w 1239713"/>
                      <a:gd name="connsiteY4" fmla="*/ 614073 h 1221541"/>
                      <a:gd name="connsiteX5" fmla="*/ 1116058 w 1239713"/>
                      <a:gd name="connsiteY5" fmla="*/ 1191073 h 1221541"/>
                      <a:gd name="connsiteX6" fmla="*/ 722377 w 1239713"/>
                      <a:gd name="connsiteY6" fmla="*/ 1139916 h 1221541"/>
                      <a:gd name="connsiteX7" fmla="*/ 371663 w 1239713"/>
                      <a:gd name="connsiteY7" fmla="*/ 989159 h 1221541"/>
                      <a:gd name="connsiteX8" fmla="*/ 0 w 1239713"/>
                      <a:gd name="connsiteY8" fmla="*/ 677839 h 1221541"/>
                      <a:gd name="connsiteX0" fmla="*/ 0 w 1239713"/>
                      <a:gd name="connsiteY0" fmla="*/ 677839 h 1221541"/>
                      <a:gd name="connsiteX1" fmla="*/ 395342 w 1239713"/>
                      <a:gd name="connsiteY1" fmla="*/ 287456 h 1221541"/>
                      <a:gd name="connsiteX2" fmla="*/ 789404 w 1239713"/>
                      <a:gd name="connsiteY2" fmla="*/ 0 h 1221541"/>
                      <a:gd name="connsiteX3" fmla="*/ 1132306 w 1239713"/>
                      <a:gd name="connsiteY3" fmla="*/ 170128 h 1221541"/>
                      <a:gd name="connsiteX4" fmla="*/ 1239713 w 1239713"/>
                      <a:gd name="connsiteY4" fmla="*/ 614073 h 1221541"/>
                      <a:gd name="connsiteX5" fmla="*/ 1116058 w 1239713"/>
                      <a:gd name="connsiteY5" fmla="*/ 1191073 h 1221541"/>
                      <a:gd name="connsiteX6" fmla="*/ 722377 w 1239713"/>
                      <a:gd name="connsiteY6" fmla="*/ 1139916 h 1221541"/>
                      <a:gd name="connsiteX7" fmla="*/ 371663 w 1239713"/>
                      <a:gd name="connsiteY7" fmla="*/ 989159 h 1221541"/>
                      <a:gd name="connsiteX8" fmla="*/ 0 w 1239713"/>
                      <a:gd name="connsiteY8" fmla="*/ 677839 h 1221541"/>
                      <a:gd name="connsiteX0" fmla="*/ 0 w 1239713"/>
                      <a:gd name="connsiteY0" fmla="*/ 677839 h 1221828"/>
                      <a:gd name="connsiteX1" fmla="*/ 395342 w 1239713"/>
                      <a:gd name="connsiteY1" fmla="*/ 287456 h 1221828"/>
                      <a:gd name="connsiteX2" fmla="*/ 789404 w 1239713"/>
                      <a:gd name="connsiteY2" fmla="*/ 0 h 1221828"/>
                      <a:gd name="connsiteX3" fmla="*/ 1132306 w 1239713"/>
                      <a:gd name="connsiteY3" fmla="*/ 170128 h 1221828"/>
                      <a:gd name="connsiteX4" fmla="*/ 1239713 w 1239713"/>
                      <a:gd name="connsiteY4" fmla="*/ 614073 h 1221828"/>
                      <a:gd name="connsiteX5" fmla="*/ 1116058 w 1239713"/>
                      <a:gd name="connsiteY5" fmla="*/ 1191073 h 1221828"/>
                      <a:gd name="connsiteX6" fmla="*/ 730310 w 1239713"/>
                      <a:gd name="connsiteY6" fmla="*/ 1141429 h 1221828"/>
                      <a:gd name="connsiteX7" fmla="*/ 371663 w 1239713"/>
                      <a:gd name="connsiteY7" fmla="*/ 989159 h 1221828"/>
                      <a:gd name="connsiteX8" fmla="*/ 0 w 1239713"/>
                      <a:gd name="connsiteY8" fmla="*/ 677839 h 1221828"/>
                      <a:gd name="connsiteX0" fmla="*/ 0 w 1239713"/>
                      <a:gd name="connsiteY0" fmla="*/ 677839 h 1223964"/>
                      <a:gd name="connsiteX1" fmla="*/ 395342 w 1239713"/>
                      <a:gd name="connsiteY1" fmla="*/ 287456 h 1223964"/>
                      <a:gd name="connsiteX2" fmla="*/ 789404 w 1239713"/>
                      <a:gd name="connsiteY2" fmla="*/ 0 h 1223964"/>
                      <a:gd name="connsiteX3" fmla="*/ 1132306 w 1239713"/>
                      <a:gd name="connsiteY3" fmla="*/ 170128 h 1223964"/>
                      <a:gd name="connsiteX4" fmla="*/ 1239713 w 1239713"/>
                      <a:gd name="connsiteY4" fmla="*/ 614073 h 1223964"/>
                      <a:gd name="connsiteX5" fmla="*/ 1116058 w 1239713"/>
                      <a:gd name="connsiteY5" fmla="*/ 1191073 h 1223964"/>
                      <a:gd name="connsiteX6" fmla="*/ 730310 w 1239713"/>
                      <a:gd name="connsiteY6" fmla="*/ 1141429 h 1223964"/>
                      <a:gd name="connsiteX7" fmla="*/ 371663 w 1239713"/>
                      <a:gd name="connsiteY7" fmla="*/ 989159 h 1223964"/>
                      <a:gd name="connsiteX8" fmla="*/ 0 w 1239713"/>
                      <a:gd name="connsiteY8" fmla="*/ 677839 h 1223964"/>
                      <a:gd name="connsiteX0" fmla="*/ 0 w 1239713"/>
                      <a:gd name="connsiteY0" fmla="*/ 677839 h 1221697"/>
                      <a:gd name="connsiteX1" fmla="*/ 395342 w 1239713"/>
                      <a:gd name="connsiteY1" fmla="*/ 287456 h 1221697"/>
                      <a:gd name="connsiteX2" fmla="*/ 789404 w 1239713"/>
                      <a:gd name="connsiteY2" fmla="*/ 0 h 1221697"/>
                      <a:gd name="connsiteX3" fmla="*/ 1132306 w 1239713"/>
                      <a:gd name="connsiteY3" fmla="*/ 170128 h 1221697"/>
                      <a:gd name="connsiteX4" fmla="*/ 1239713 w 1239713"/>
                      <a:gd name="connsiteY4" fmla="*/ 614073 h 1221697"/>
                      <a:gd name="connsiteX5" fmla="*/ 1116058 w 1239713"/>
                      <a:gd name="connsiteY5" fmla="*/ 1191073 h 1221697"/>
                      <a:gd name="connsiteX6" fmla="*/ 730310 w 1239713"/>
                      <a:gd name="connsiteY6" fmla="*/ 1141429 h 1221697"/>
                      <a:gd name="connsiteX7" fmla="*/ 356769 w 1239713"/>
                      <a:gd name="connsiteY7" fmla="*/ 993814 h 1221697"/>
                      <a:gd name="connsiteX8" fmla="*/ 0 w 1239713"/>
                      <a:gd name="connsiteY8" fmla="*/ 677839 h 1221697"/>
                      <a:gd name="connsiteX0" fmla="*/ 0 w 1239713"/>
                      <a:gd name="connsiteY0" fmla="*/ 677839 h 1221697"/>
                      <a:gd name="connsiteX1" fmla="*/ 395342 w 1239713"/>
                      <a:gd name="connsiteY1" fmla="*/ 287456 h 1221697"/>
                      <a:gd name="connsiteX2" fmla="*/ 789404 w 1239713"/>
                      <a:gd name="connsiteY2" fmla="*/ 0 h 1221697"/>
                      <a:gd name="connsiteX3" fmla="*/ 1132306 w 1239713"/>
                      <a:gd name="connsiteY3" fmla="*/ 170128 h 1221697"/>
                      <a:gd name="connsiteX4" fmla="*/ 1239713 w 1239713"/>
                      <a:gd name="connsiteY4" fmla="*/ 614073 h 1221697"/>
                      <a:gd name="connsiteX5" fmla="*/ 1116058 w 1239713"/>
                      <a:gd name="connsiteY5" fmla="*/ 1191073 h 1221697"/>
                      <a:gd name="connsiteX6" fmla="*/ 730310 w 1239713"/>
                      <a:gd name="connsiteY6" fmla="*/ 1141429 h 1221697"/>
                      <a:gd name="connsiteX7" fmla="*/ 356769 w 1239713"/>
                      <a:gd name="connsiteY7" fmla="*/ 993814 h 1221697"/>
                      <a:gd name="connsiteX8" fmla="*/ 0 w 1239713"/>
                      <a:gd name="connsiteY8" fmla="*/ 677839 h 1221697"/>
                      <a:gd name="connsiteX0" fmla="*/ 0 w 1239713"/>
                      <a:gd name="connsiteY0" fmla="*/ 677839 h 1221697"/>
                      <a:gd name="connsiteX1" fmla="*/ 395342 w 1239713"/>
                      <a:gd name="connsiteY1" fmla="*/ 287456 h 1221697"/>
                      <a:gd name="connsiteX2" fmla="*/ 789404 w 1239713"/>
                      <a:gd name="connsiteY2" fmla="*/ 0 h 1221697"/>
                      <a:gd name="connsiteX3" fmla="*/ 1132306 w 1239713"/>
                      <a:gd name="connsiteY3" fmla="*/ 170128 h 1221697"/>
                      <a:gd name="connsiteX4" fmla="*/ 1239713 w 1239713"/>
                      <a:gd name="connsiteY4" fmla="*/ 614073 h 1221697"/>
                      <a:gd name="connsiteX5" fmla="*/ 1116058 w 1239713"/>
                      <a:gd name="connsiteY5" fmla="*/ 1191073 h 1221697"/>
                      <a:gd name="connsiteX6" fmla="*/ 730310 w 1239713"/>
                      <a:gd name="connsiteY6" fmla="*/ 1141429 h 1221697"/>
                      <a:gd name="connsiteX7" fmla="*/ 356769 w 1239713"/>
                      <a:gd name="connsiteY7" fmla="*/ 993814 h 1221697"/>
                      <a:gd name="connsiteX8" fmla="*/ 0 w 1239713"/>
                      <a:gd name="connsiteY8" fmla="*/ 677839 h 1221697"/>
                      <a:gd name="connsiteX0" fmla="*/ 0 w 1239713"/>
                      <a:gd name="connsiteY0" fmla="*/ 677839 h 1221697"/>
                      <a:gd name="connsiteX1" fmla="*/ 395342 w 1239713"/>
                      <a:gd name="connsiteY1" fmla="*/ 287456 h 1221697"/>
                      <a:gd name="connsiteX2" fmla="*/ 789404 w 1239713"/>
                      <a:gd name="connsiteY2" fmla="*/ 0 h 1221697"/>
                      <a:gd name="connsiteX3" fmla="*/ 1132306 w 1239713"/>
                      <a:gd name="connsiteY3" fmla="*/ 170128 h 1221697"/>
                      <a:gd name="connsiteX4" fmla="*/ 1239713 w 1239713"/>
                      <a:gd name="connsiteY4" fmla="*/ 614073 h 1221697"/>
                      <a:gd name="connsiteX5" fmla="*/ 1116058 w 1239713"/>
                      <a:gd name="connsiteY5" fmla="*/ 1191073 h 1221697"/>
                      <a:gd name="connsiteX6" fmla="*/ 730310 w 1239713"/>
                      <a:gd name="connsiteY6" fmla="*/ 1141429 h 1221697"/>
                      <a:gd name="connsiteX7" fmla="*/ 356769 w 1239713"/>
                      <a:gd name="connsiteY7" fmla="*/ 993814 h 1221697"/>
                      <a:gd name="connsiteX8" fmla="*/ 0 w 1239713"/>
                      <a:gd name="connsiteY8" fmla="*/ 677839 h 1221697"/>
                      <a:gd name="connsiteX0" fmla="*/ 0 w 1230250"/>
                      <a:gd name="connsiteY0" fmla="*/ 684639 h 1221697"/>
                      <a:gd name="connsiteX1" fmla="*/ 385879 w 1230250"/>
                      <a:gd name="connsiteY1" fmla="*/ 287456 h 1221697"/>
                      <a:gd name="connsiteX2" fmla="*/ 779941 w 1230250"/>
                      <a:gd name="connsiteY2" fmla="*/ 0 h 1221697"/>
                      <a:gd name="connsiteX3" fmla="*/ 1122843 w 1230250"/>
                      <a:gd name="connsiteY3" fmla="*/ 170128 h 1221697"/>
                      <a:gd name="connsiteX4" fmla="*/ 1230250 w 1230250"/>
                      <a:gd name="connsiteY4" fmla="*/ 614073 h 1221697"/>
                      <a:gd name="connsiteX5" fmla="*/ 1106595 w 1230250"/>
                      <a:gd name="connsiteY5" fmla="*/ 1191073 h 1221697"/>
                      <a:gd name="connsiteX6" fmla="*/ 720847 w 1230250"/>
                      <a:gd name="connsiteY6" fmla="*/ 1141429 h 1221697"/>
                      <a:gd name="connsiteX7" fmla="*/ 347306 w 1230250"/>
                      <a:gd name="connsiteY7" fmla="*/ 993814 h 1221697"/>
                      <a:gd name="connsiteX8" fmla="*/ 0 w 1230250"/>
                      <a:gd name="connsiteY8" fmla="*/ 684639 h 1221697"/>
                      <a:gd name="connsiteX0" fmla="*/ 0 w 1230250"/>
                      <a:gd name="connsiteY0" fmla="*/ 684639 h 1220601"/>
                      <a:gd name="connsiteX1" fmla="*/ 385879 w 1230250"/>
                      <a:gd name="connsiteY1" fmla="*/ 287456 h 1220601"/>
                      <a:gd name="connsiteX2" fmla="*/ 779941 w 1230250"/>
                      <a:gd name="connsiteY2" fmla="*/ 0 h 1220601"/>
                      <a:gd name="connsiteX3" fmla="*/ 1122843 w 1230250"/>
                      <a:gd name="connsiteY3" fmla="*/ 170128 h 1220601"/>
                      <a:gd name="connsiteX4" fmla="*/ 1230250 w 1230250"/>
                      <a:gd name="connsiteY4" fmla="*/ 614073 h 1220601"/>
                      <a:gd name="connsiteX5" fmla="*/ 1106595 w 1230250"/>
                      <a:gd name="connsiteY5" fmla="*/ 1191073 h 1220601"/>
                      <a:gd name="connsiteX6" fmla="*/ 720847 w 1230250"/>
                      <a:gd name="connsiteY6" fmla="*/ 1141429 h 1220601"/>
                      <a:gd name="connsiteX7" fmla="*/ 337940 w 1230250"/>
                      <a:gd name="connsiteY7" fmla="*/ 1033997 h 1220601"/>
                      <a:gd name="connsiteX8" fmla="*/ 0 w 1230250"/>
                      <a:gd name="connsiteY8" fmla="*/ 684639 h 1220601"/>
                      <a:gd name="connsiteX0" fmla="*/ 0 w 1230250"/>
                      <a:gd name="connsiteY0" fmla="*/ 684639 h 1219886"/>
                      <a:gd name="connsiteX1" fmla="*/ 385879 w 1230250"/>
                      <a:gd name="connsiteY1" fmla="*/ 287456 h 1219886"/>
                      <a:gd name="connsiteX2" fmla="*/ 779941 w 1230250"/>
                      <a:gd name="connsiteY2" fmla="*/ 0 h 1219886"/>
                      <a:gd name="connsiteX3" fmla="*/ 1122843 w 1230250"/>
                      <a:gd name="connsiteY3" fmla="*/ 170128 h 1219886"/>
                      <a:gd name="connsiteX4" fmla="*/ 1230250 w 1230250"/>
                      <a:gd name="connsiteY4" fmla="*/ 614073 h 1219886"/>
                      <a:gd name="connsiteX5" fmla="*/ 1106595 w 1230250"/>
                      <a:gd name="connsiteY5" fmla="*/ 1191073 h 1219886"/>
                      <a:gd name="connsiteX6" fmla="*/ 720847 w 1230250"/>
                      <a:gd name="connsiteY6" fmla="*/ 1141429 h 1219886"/>
                      <a:gd name="connsiteX7" fmla="*/ 324905 w 1230250"/>
                      <a:gd name="connsiteY7" fmla="*/ 1061488 h 1219886"/>
                      <a:gd name="connsiteX8" fmla="*/ 0 w 1230250"/>
                      <a:gd name="connsiteY8" fmla="*/ 684639 h 1219886"/>
                      <a:gd name="connsiteX0" fmla="*/ 0 w 1230250"/>
                      <a:gd name="connsiteY0" fmla="*/ 684639 h 1212467"/>
                      <a:gd name="connsiteX1" fmla="*/ 385879 w 1230250"/>
                      <a:gd name="connsiteY1" fmla="*/ 287456 h 1212467"/>
                      <a:gd name="connsiteX2" fmla="*/ 779941 w 1230250"/>
                      <a:gd name="connsiteY2" fmla="*/ 0 h 1212467"/>
                      <a:gd name="connsiteX3" fmla="*/ 1122843 w 1230250"/>
                      <a:gd name="connsiteY3" fmla="*/ 170128 h 1212467"/>
                      <a:gd name="connsiteX4" fmla="*/ 1230250 w 1230250"/>
                      <a:gd name="connsiteY4" fmla="*/ 614073 h 1212467"/>
                      <a:gd name="connsiteX5" fmla="*/ 1155034 w 1230250"/>
                      <a:gd name="connsiteY5" fmla="*/ 1182322 h 1212467"/>
                      <a:gd name="connsiteX6" fmla="*/ 720847 w 1230250"/>
                      <a:gd name="connsiteY6" fmla="*/ 1141429 h 1212467"/>
                      <a:gd name="connsiteX7" fmla="*/ 324905 w 1230250"/>
                      <a:gd name="connsiteY7" fmla="*/ 1061488 h 1212467"/>
                      <a:gd name="connsiteX8" fmla="*/ 0 w 1230250"/>
                      <a:gd name="connsiteY8" fmla="*/ 684639 h 1212467"/>
                      <a:gd name="connsiteX0" fmla="*/ 0 w 1230250"/>
                      <a:gd name="connsiteY0" fmla="*/ 684639 h 1217428"/>
                      <a:gd name="connsiteX1" fmla="*/ 385879 w 1230250"/>
                      <a:gd name="connsiteY1" fmla="*/ 287456 h 1217428"/>
                      <a:gd name="connsiteX2" fmla="*/ 779941 w 1230250"/>
                      <a:gd name="connsiteY2" fmla="*/ 0 h 1217428"/>
                      <a:gd name="connsiteX3" fmla="*/ 1122843 w 1230250"/>
                      <a:gd name="connsiteY3" fmla="*/ 170128 h 1217428"/>
                      <a:gd name="connsiteX4" fmla="*/ 1230250 w 1230250"/>
                      <a:gd name="connsiteY4" fmla="*/ 614073 h 1217428"/>
                      <a:gd name="connsiteX5" fmla="*/ 1155034 w 1230250"/>
                      <a:gd name="connsiteY5" fmla="*/ 1182322 h 1217428"/>
                      <a:gd name="connsiteX6" fmla="*/ 715496 w 1230250"/>
                      <a:gd name="connsiteY6" fmla="*/ 1164390 h 1217428"/>
                      <a:gd name="connsiteX7" fmla="*/ 324905 w 1230250"/>
                      <a:gd name="connsiteY7" fmla="*/ 1061488 h 1217428"/>
                      <a:gd name="connsiteX8" fmla="*/ 0 w 1230250"/>
                      <a:gd name="connsiteY8" fmla="*/ 684639 h 1217428"/>
                      <a:gd name="connsiteX0" fmla="*/ 0 w 1230250"/>
                      <a:gd name="connsiteY0" fmla="*/ 684639 h 1220529"/>
                      <a:gd name="connsiteX1" fmla="*/ 385879 w 1230250"/>
                      <a:gd name="connsiteY1" fmla="*/ 287456 h 1220529"/>
                      <a:gd name="connsiteX2" fmla="*/ 779941 w 1230250"/>
                      <a:gd name="connsiteY2" fmla="*/ 0 h 1220529"/>
                      <a:gd name="connsiteX3" fmla="*/ 1122843 w 1230250"/>
                      <a:gd name="connsiteY3" fmla="*/ 170128 h 1220529"/>
                      <a:gd name="connsiteX4" fmla="*/ 1230250 w 1230250"/>
                      <a:gd name="connsiteY4" fmla="*/ 614073 h 1220529"/>
                      <a:gd name="connsiteX5" fmla="*/ 1155034 w 1230250"/>
                      <a:gd name="connsiteY5" fmla="*/ 1182322 h 1220529"/>
                      <a:gd name="connsiteX6" fmla="*/ 712819 w 1230250"/>
                      <a:gd name="connsiteY6" fmla="*/ 1175870 h 1220529"/>
                      <a:gd name="connsiteX7" fmla="*/ 324905 w 1230250"/>
                      <a:gd name="connsiteY7" fmla="*/ 1061488 h 1220529"/>
                      <a:gd name="connsiteX8" fmla="*/ 0 w 1230250"/>
                      <a:gd name="connsiteY8" fmla="*/ 684639 h 1220529"/>
                      <a:gd name="connsiteX0" fmla="*/ 0 w 1230250"/>
                      <a:gd name="connsiteY0" fmla="*/ 684639 h 1219435"/>
                      <a:gd name="connsiteX1" fmla="*/ 385879 w 1230250"/>
                      <a:gd name="connsiteY1" fmla="*/ 287456 h 1219435"/>
                      <a:gd name="connsiteX2" fmla="*/ 779941 w 1230250"/>
                      <a:gd name="connsiteY2" fmla="*/ 0 h 1219435"/>
                      <a:gd name="connsiteX3" fmla="*/ 1122843 w 1230250"/>
                      <a:gd name="connsiteY3" fmla="*/ 170128 h 1219435"/>
                      <a:gd name="connsiteX4" fmla="*/ 1230250 w 1230250"/>
                      <a:gd name="connsiteY4" fmla="*/ 614073 h 1219435"/>
                      <a:gd name="connsiteX5" fmla="*/ 1155034 w 1230250"/>
                      <a:gd name="connsiteY5" fmla="*/ 1182322 h 1219435"/>
                      <a:gd name="connsiteX6" fmla="*/ 712819 w 1230250"/>
                      <a:gd name="connsiteY6" fmla="*/ 1175870 h 1219435"/>
                      <a:gd name="connsiteX7" fmla="*/ 324905 w 1230250"/>
                      <a:gd name="connsiteY7" fmla="*/ 1061488 h 1219435"/>
                      <a:gd name="connsiteX8" fmla="*/ 0 w 1230250"/>
                      <a:gd name="connsiteY8" fmla="*/ 684639 h 1219435"/>
                      <a:gd name="connsiteX0" fmla="*/ 0 w 1230250"/>
                      <a:gd name="connsiteY0" fmla="*/ 684639 h 1227047"/>
                      <a:gd name="connsiteX1" fmla="*/ 385879 w 1230250"/>
                      <a:gd name="connsiteY1" fmla="*/ 287456 h 1227047"/>
                      <a:gd name="connsiteX2" fmla="*/ 779941 w 1230250"/>
                      <a:gd name="connsiteY2" fmla="*/ 0 h 1227047"/>
                      <a:gd name="connsiteX3" fmla="*/ 1122843 w 1230250"/>
                      <a:gd name="connsiteY3" fmla="*/ 170128 h 1227047"/>
                      <a:gd name="connsiteX4" fmla="*/ 1230250 w 1230250"/>
                      <a:gd name="connsiteY4" fmla="*/ 614073 h 1227047"/>
                      <a:gd name="connsiteX5" fmla="*/ 1155034 w 1230250"/>
                      <a:gd name="connsiteY5" fmla="*/ 1182322 h 1227047"/>
                      <a:gd name="connsiteX6" fmla="*/ 707467 w 1230250"/>
                      <a:gd name="connsiteY6" fmla="*/ 1198831 h 1227047"/>
                      <a:gd name="connsiteX7" fmla="*/ 324905 w 1230250"/>
                      <a:gd name="connsiteY7" fmla="*/ 1061488 h 1227047"/>
                      <a:gd name="connsiteX8" fmla="*/ 0 w 1230250"/>
                      <a:gd name="connsiteY8" fmla="*/ 684639 h 1227047"/>
                      <a:gd name="connsiteX0" fmla="*/ 0 w 1230250"/>
                      <a:gd name="connsiteY0" fmla="*/ 684639 h 1227700"/>
                      <a:gd name="connsiteX1" fmla="*/ 385879 w 1230250"/>
                      <a:gd name="connsiteY1" fmla="*/ 287456 h 1227700"/>
                      <a:gd name="connsiteX2" fmla="*/ 779941 w 1230250"/>
                      <a:gd name="connsiteY2" fmla="*/ 0 h 1227700"/>
                      <a:gd name="connsiteX3" fmla="*/ 1122843 w 1230250"/>
                      <a:gd name="connsiteY3" fmla="*/ 170128 h 1227700"/>
                      <a:gd name="connsiteX4" fmla="*/ 1230250 w 1230250"/>
                      <a:gd name="connsiteY4" fmla="*/ 614073 h 1227700"/>
                      <a:gd name="connsiteX5" fmla="*/ 1155034 w 1230250"/>
                      <a:gd name="connsiteY5" fmla="*/ 1182322 h 1227700"/>
                      <a:gd name="connsiteX6" fmla="*/ 707467 w 1230250"/>
                      <a:gd name="connsiteY6" fmla="*/ 1198831 h 1227700"/>
                      <a:gd name="connsiteX7" fmla="*/ 308198 w 1230250"/>
                      <a:gd name="connsiteY7" fmla="*/ 1076290 h 1227700"/>
                      <a:gd name="connsiteX8" fmla="*/ 0 w 1230250"/>
                      <a:gd name="connsiteY8" fmla="*/ 684639 h 1227700"/>
                      <a:gd name="connsiteX0" fmla="*/ 0 w 1230250"/>
                      <a:gd name="connsiteY0" fmla="*/ 684639 h 1227653"/>
                      <a:gd name="connsiteX1" fmla="*/ 385879 w 1230250"/>
                      <a:gd name="connsiteY1" fmla="*/ 287456 h 1227653"/>
                      <a:gd name="connsiteX2" fmla="*/ 779941 w 1230250"/>
                      <a:gd name="connsiteY2" fmla="*/ 0 h 1227653"/>
                      <a:gd name="connsiteX3" fmla="*/ 1122843 w 1230250"/>
                      <a:gd name="connsiteY3" fmla="*/ 170128 h 1227653"/>
                      <a:gd name="connsiteX4" fmla="*/ 1230250 w 1230250"/>
                      <a:gd name="connsiteY4" fmla="*/ 614073 h 1227653"/>
                      <a:gd name="connsiteX5" fmla="*/ 1155034 w 1230250"/>
                      <a:gd name="connsiteY5" fmla="*/ 1182322 h 1227653"/>
                      <a:gd name="connsiteX6" fmla="*/ 707467 w 1230250"/>
                      <a:gd name="connsiteY6" fmla="*/ 1198831 h 1227653"/>
                      <a:gd name="connsiteX7" fmla="*/ 281474 w 1230250"/>
                      <a:gd name="connsiteY7" fmla="*/ 1077190 h 1227653"/>
                      <a:gd name="connsiteX8" fmla="*/ 0 w 1230250"/>
                      <a:gd name="connsiteY8" fmla="*/ 684639 h 1227653"/>
                      <a:gd name="connsiteX0" fmla="*/ 0 w 1230250"/>
                      <a:gd name="connsiteY0" fmla="*/ 684639 h 1258855"/>
                      <a:gd name="connsiteX1" fmla="*/ 385879 w 1230250"/>
                      <a:gd name="connsiteY1" fmla="*/ 287456 h 1258855"/>
                      <a:gd name="connsiteX2" fmla="*/ 779941 w 1230250"/>
                      <a:gd name="connsiteY2" fmla="*/ 0 h 1258855"/>
                      <a:gd name="connsiteX3" fmla="*/ 1122843 w 1230250"/>
                      <a:gd name="connsiteY3" fmla="*/ 170128 h 1258855"/>
                      <a:gd name="connsiteX4" fmla="*/ 1230250 w 1230250"/>
                      <a:gd name="connsiteY4" fmla="*/ 614073 h 1258855"/>
                      <a:gd name="connsiteX5" fmla="*/ 1123943 w 1230250"/>
                      <a:gd name="connsiteY5" fmla="*/ 1226533 h 1258855"/>
                      <a:gd name="connsiteX6" fmla="*/ 707467 w 1230250"/>
                      <a:gd name="connsiteY6" fmla="*/ 1198831 h 1258855"/>
                      <a:gd name="connsiteX7" fmla="*/ 281474 w 1230250"/>
                      <a:gd name="connsiteY7" fmla="*/ 1077190 h 1258855"/>
                      <a:gd name="connsiteX8" fmla="*/ 0 w 1230250"/>
                      <a:gd name="connsiteY8" fmla="*/ 684639 h 1258855"/>
                      <a:gd name="connsiteX0" fmla="*/ 0 w 1230250"/>
                      <a:gd name="connsiteY0" fmla="*/ 684639 h 1264159"/>
                      <a:gd name="connsiteX1" fmla="*/ 385879 w 1230250"/>
                      <a:gd name="connsiteY1" fmla="*/ 287456 h 1264159"/>
                      <a:gd name="connsiteX2" fmla="*/ 779941 w 1230250"/>
                      <a:gd name="connsiteY2" fmla="*/ 0 h 1264159"/>
                      <a:gd name="connsiteX3" fmla="*/ 1122843 w 1230250"/>
                      <a:gd name="connsiteY3" fmla="*/ 170128 h 1264159"/>
                      <a:gd name="connsiteX4" fmla="*/ 1230250 w 1230250"/>
                      <a:gd name="connsiteY4" fmla="*/ 614073 h 1264159"/>
                      <a:gd name="connsiteX5" fmla="*/ 1123943 w 1230250"/>
                      <a:gd name="connsiteY5" fmla="*/ 1226533 h 1264159"/>
                      <a:gd name="connsiteX6" fmla="*/ 707467 w 1230250"/>
                      <a:gd name="connsiteY6" fmla="*/ 1198831 h 1264159"/>
                      <a:gd name="connsiteX7" fmla="*/ 281474 w 1230250"/>
                      <a:gd name="connsiteY7" fmla="*/ 1077190 h 1264159"/>
                      <a:gd name="connsiteX8" fmla="*/ 0 w 1230250"/>
                      <a:gd name="connsiteY8" fmla="*/ 684639 h 1264159"/>
                      <a:gd name="connsiteX0" fmla="*/ 0 w 1230250"/>
                      <a:gd name="connsiteY0" fmla="*/ 684639 h 1265594"/>
                      <a:gd name="connsiteX1" fmla="*/ 385879 w 1230250"/>
                      <a:gd name="connsiteY1" fmla="*/ 287456 h 1265594"/>
                      <a:gd name="connsiteX2" fmla="*/ 779941 w 1230250"/>
                      <a:gd name="connsiteY2" fmla="*/ 0 h 1265594"/>
                      <a:gd name="connsiteX3" fmla="*/ 1122843 w 1230250"/>
                      <a:gd name="connsiteY3" fmla="*/ 170128 h 1265594"/>
                      <a:gd name="connsiteX4" fmla="*/ 1230250 w 1230250"/>
                      <a:gd name="connsiteY4" fmla="*/ 614073 h 1265594"/>
                      <a:gd name="connsiteX5" fmla="*/ 1123943 w 1230250"/>
                      <a:gd name="connsiteY5" fmla="*/ 1226533 h 1265594"/>
                      <a:gd name="connsiteX6" fmla="*/ 707467 w 1230250"/>
                      <a:gd name="connsiteY6" fmla="*/ 1198831 h 1265594"/>
                      <a:gd name="connsiteX7" fmla="*/ 281474 w 1230250"/>
                      <a:gd name="connsiteY7" fmla="*/ 1077190 h 1265594"/>
                      <a:gd name="connsiteX8" fmla="*/ 0 w 1230250"/>
                      <a:gd name="connsiteY8" fmla="*/ 684639 h 1265594"/>
                      <a:gd name="connsiteX0" fmla="*/ 0 w 1230250"/>
                      <a:gd name="connsiteY0" fmla="*/ 684639 h 1269357"/>
                      <a:gd name="connsiteX1" fmla="*/ 385879 w 1230250"/>
                      <a:gd name="connsiteY1" fmla="*/ 287456 h 1269357"/>
                      <a:gd name="connsiteX2" fmla="*/ 779941 w 1230250"/>
                      <a:gd name="connsiteY2" fmla="*/ 0 h 1269357"/>
                      <a:gd name="connsiteX3" fmla="*/ 1122843 w 1230250"/>
                      <a:gd name="connsiteY3" fmla="*/ 170128 h 1269357"/>
                      <a:gd name="connsiteX4" fmla="*/ 1230250 w 1230250"/>
                      <a:gd name="connsiteY4" fmla="*/ 614073 h 1269357"/>
                      <a:gd name="connsiteX5" fmla="*/ 1123943 w 1230250"/>
                      <a:gd name="connsiteY5" fmla="*/ 1226533 h 1269357"/>
                      <a:gd name="connsiteX6" fmla="*/ 704670 w 1230250"/>
                      <a:gd name="connsiteY6" fmla="*/ 1210832 h 1269357"/>
                      <a:gd name="connsiteX7" fmla="*/ 281474 w 1230250"/>
                      <a:gd name="connsiteY7" fmla="*/ 1077190 h 1269357"/>
                      <a:gd name="connsiteX8" fmla="*/ 0 w 1230250"/>
                      <a:gd name="connsiteY8" fmla="*/ 684639 h 1269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0250" h="1269357">
                        <a:moveTo>
                          <a:pt x="0" y="684639"/>
                        </a:moveTo>
                        <a:cubicBezTo>
                          <a:pt x="39627" y="537927"/>
                          <a:pt x="216796" y="400893"/>
                          <a:pt x="385879" y="287456"/>
                        </a:cubicBezTo>
                        <a:cubicBezTo>
                          <a:pt x="519700" y="206580"/>
                          <a:pt x="630031" y="46498"/>
                          <a:pt x="779941" y="0"/>
                        </a:cubicBezTo>
                        <a:cubicBezTo>
                          <a:pt x="931007" y="0"/>
                          <a:pt x="1122843" y="19062"/>
                          <a:pt x="1122843" y="170128"/>
                        </a:cubicBezTo>
                        <a:cubicBezTo>
                          <a:pt x="1159046" y="320896"/>
                          <a:pt x="1216862" y="438427"/>
                          <a:pt x="1230250" y="614073"/>
                        </a:cubicBezTo>
                        <a:cubicBezTo>
                          <a:pt x="1207725" y="824958"/>
                          <a:pt x="1218698" y="1049403"/>
                          <a:pt x="1123943" y="1226533"/>
                        </a:cubicBezTo>
                        <a:cubicBezTo>
                          <a:pt x="1022624" y="1305883"/>
                          <a:pt x="849906" y="1259623"/>
                          <a:pt x="704670" y="1210832"/>
                        </a:cubicBezTo>
                        <a:cubicBezTo>
                          <a:pt x="559077" y="1193310"/>
                          <a:pt x="405896" y="1134703"/>
                          <a:pt x="281474" y="1077190"/>
                        </a:cubicBezTo>
                        <a:cubicBezTo>
                          <a:pt x="159682" y="1014068"/>
                          <a:pt x="39236" y="841464"/>
                          <a:pt x="0" y="684639"/>
                        </a:cubicBezTo>
                        <a:close/>
                      </a:path>
                    </a:pathLst>
                  </a:custGeom>
                  <a:solidFill>
                    <a:srgbClr val="FF0000">
                      <a:alpha val="19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5729">
                      <a:defRPr/>
                    </a:pPr>
                    <a:endParaRPr kumimoji="1" lang="en-US" altLang="ja-JP" sz="493" b="1"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133" name="正方形/長方形 132">
                    <a:extLst>
                      <a:ext uri="{FF2B5EF4-FFF2-40B4-BE49-F238E27FC236}">
                        <a16:creationId xmlns:a16="http://schemas.microsoft.com/office/drawing/2014/main" id="{D7B49217-E800-4641-9C2A-59B2EDAACAB6}"/>
                      </a:ext>
                    </a:extLst>
                  </p:cNvPr>
                  <p:cNvSpPr/>
                  <p:nvPr/>
                </p:nvSpPr>
                <p:spPr>
                  <a:xfrm>
                    <a:off x="10676938" y="8283740"/>
                    <a:ext cx="587926" cy="150688"/>
                  </a:xfrm>
                  <a:prstGeom prst="rect">
                    <a:avLst/>
                  </a:prstGeom>
                  <a:solidFill>
                    <a:schemeClr val="bg1"/>
                  </a:solidFill>
                  <a:ln w="25400">
                    <a:solidFill>
                      <a:schemeClr val="accent6"/>
                    </a:solidFill>
                  </a:ln>
                </p:spPr>
                <p:txBody>
                  <a:bodyPr wrap="none">
                    <a:spAutoFit/>
                  </a:bodyPr>
                  <a:lstStyle/>
                  <a:p>
                    <a:pPr defTabSz="315729">
                      <a:defRPr/>
                    </a:pPr>
                    <a:r>
                      <a:rPr kumimoji="1" lang="ja-JP" altLang="en-US" sz="1200" dirty="0">
                        <a:solidFill>
                          <a:prstClr val="black"/>
                        </a:solidFill>
                        <a:latin typeface="UD デジタル 教科書体 NK-R" panose="02020400000000000000" pitchFamily="18" charset="-128"/>
                        <a:ea typeface="UD デジタル 教科書体 NK-R" panose="02020400000000000000" pitchFamily="18" charset="-128"/>
                      </a:rPr>
                      <a:t>阪南～岬地区</a:t>
                    </a:r>
                    <a:endParaRPr kumimoji="1" lang="en-US" altLang="ja-JP" sz="120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134" name="正方形/長方形 133">
                    <a:extLst>
                      <a:ext uri="{FF2B5EF4-FFF2-40B4-BE49-F238E27FC236}">
                        <a16:creationId xmlns:a16="http://schemas.microsoft.com/office/drawing/2014/main" id="{F8FE4B4E-0A69-4426-9E90-467019E06A1E}"/>
                      </a:ext>
                    </a:extLst>
                  </p:cNvPr>
                  <p:cNvSpPr/>
                  <p:nvPr/>
                </p:nvSpPr>
                <p:spPr>
                  <a:xfrm>
                    <a:off x="10682184" y="7535018"/>
                    <a:ext cx="730940" cy="150688"/>
                  </a:xfrm>
                  <a:prstGeom prst="rect">
                    <a:avLst/>
                  </a:prstGeom>
                  <a:solidFill>
                    <a:schemeClr val="bg1"/>
                  </a:solidFill>
                  <a:ln w="25400">
                    <a:solidFill>
                      <a:srgbClr val="FF0000">
                        <a:alpha val="50000"/>
                      </a:srgbClr>
                    </a:solidFill>
                  </a:ln>
                </p:spPr>
                <p:txBody>
                  <a:bodyPr wrap="none">
                    <a:spAutoFit/>
                  </a:bodyPr>
                  <a:lstStyle/>
                  <a:p>
                    <a:pPr defTabSz="315729">
                      <a:defRPr/>
                    </a:pPr>
                    <a:r>
                      <a:rPr kumimoji="1" lang="ja-JP" altLang="en-US" sz="1200" dirty="0">
                        <a:solidFill>
                          <a:prstClr val="black"/>
                        </a:solidFill>
                        <a:latin typeface="UD デジタル 教科書体 NK-R" panose="02020400000000000000" pitchFamily="18" charset="-128"/>
                        <a:ea typeface="UD デジタル 教科書体 NK-R" panose="02020400000000000000" pitchFamily="18" charset="-128"/>
                      </a:rPr>
                      <a:t>関空・りんくう地区</a:t>
                    </a:r>
                    <a:endParaRPr kumimoji="1" lang="en-US" altLang="ja-JP" sz="120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135" name="角丸四角形 7">
                    <a:extLst>
                      <a:ext uri="{FF2B5EF4-FFF2-40B4-BE49-F238E27FC236}">
                        <a16:creationId xmlns:a16="http://schemas.microsoft.com/office/drawing/2014/main" id="{A0B08B87-7A9C-4E5C-9653-75E1E5AF3539}"/>
                      </a:ext>
                    </a:extLst>
                  </p:cNvPr>
                  <p:cNvSpPr/>
                  <p:nvPr/>
                </p:nvSpPr>
                <p:spPr>
                  <a:xfrm rot="18169959">
                    <a:off x="11902555" y="7294053"/>
                    <a:ext cx="953563" cy="498103"/>
                  </a:xfrm>
                  <a:custGeom>
                    <a:avLst/>
                    <a:gdLst>
                      <a:gd name="connsiteX0" fmla="*/ 0 w 2243447"/>
                      <a:gd name="connsiteY0" fmla="*/ 105791 h 478001"/>
                      <a:gd name="connsiteX1" fmla="*/ 105791 w 2243447"/>
                      <a:gd name="connsiteY1" fmla="*/ 0 h 478001"/>
                      <a:gd name="connsiteX2" fmla="*/ 2137656 w 2243447"/>
                      <a:gd name="connsiteY2" fmla="*/ 0 h 478001"/>
                      <a:gd name="connsiteX3" fmla="*/ 2243447 w 2243447"/>
                      <a:gd name="connsiteY3" fmla="*/ 105791 h 478001"/>
                      <a:gd name="connsiteX4" fmla="*/ 2243447 w 2243447"/>
                      <a:gd name="connsiteY4" fmla="*/ 372210 h 478001"/>
                      <a:gd name="connsiteX5" fmla="*/ 2137656 w 2243447"/>
                      <a:gd name="connsiteY5" fmla="*/ 478001 h 478001"/>
                      <a:gd name="connsiteX6" fmla="*/ 105791 w 2243447"/>
                      <a:gd name="connsiteY6" fmla="*/ 478001 h 478001"/>
                      <a:gd name="connsiteX7" fmla="*/ 0 w 2243447"/>
                      <a:gd name="connsiteY7" fmla="*/ 372210 h 478001"/>
                      <a:gd name="connsiteX8" fmla="*/ 0 w 2243447"/>
                      <a:gd name="connsiteY8" fmla="*/ 105791 h 478001"/>
                      <a:gd name="connsiteX0" fmla="*/ 0 w 2243447"/>
                      <a:gd name="connsiteY0" fmla="*/ 272890 h 645100"/>
                      <a:gd name="connsiteX1" fmla="*/ 105791 w 2243447"/>
                      <a:gd name="connsiteY1" fmla="*/ 167099 h 645100"/>
                      <a:gd name="connsiteX2" fmla="*/ 2129589 w 2243447"/>
                      <a:gd name="connsiteY2" fmla="*/ 0 h 645100"/>
                      <a:gd name="connsiteX3" fmla="*/ 2243447 w 2243447"/>
                      <a:gd name="connsiteY3" fmla="*/ 272890 h 645100"/>
                      <a:gd name="connsiteX4" fmla="*/ 2243447 w 2243447"/>
                      <a:gd name="connsiteY4" fmla="*/ 539309 h 645100"/>
                      <a:gd name="connsiteX5" fmla="*/ 2137656 w 2243447"/>
                      <a:gd name="connsiteY5" fmla="*/ 645100 h 645100"/>
                      <a:gd name="connsiteX6" fmla="*/ 105791 w 2243447"/>
                      <a:gd name="connsiteY6" fmla="*/ 645100 h 645100"/>
                      <a:gd name="connsiteX7" fmla="*/ 0 w 2243447"/>
                      <a:gd name="connsiteY7" fmla="*/ 539309 h 645100"/>
                      <a:gd name="connsiteX8" fmla="*/ 0 w 2243447"/>
                      <a:gd name="connsiteY8" fmla="*/ 272890 h 645100"/>
                      <a:gd name="connsiteX0" fmla="*/ 0 w 2243447"/>
                      <a:gd name="connsiteY0" fmla="*/ 272890 h 645100"/>
                      <a:gd name="connsiteX1" fmla="*/ 105791 w 2243447"/>
                      <a:gd name="connsiteY1" fmla="*/ 167099 h 645100"/>
                      <a:gd name="connsiteX2" fmla="*/ 2129589 w 2243447"/>
                      <a:gd name="connsiteY2" fmla="*/ 0 h 645100"/>
                      <a:gd name="connsiteX3" fmla="*/ 2241890 w 2243447"/>
                      <a:gd name="connsiteY3" fmla="*/ 165071 h 645100"/>
                      <a:gd name="connsiteX4" fmla="*/ 2243447 w 2243447"/>
                      <a:gd name="connsiteY4" fmla="*/ 539309 h 645100"/>
                      <a:gd name="connsiteX5" fmla="*/ 2137656 w 2243447"/>
                      <a:gd name="connsiteY5" fmla="*/ 645100 h 645100"/>
                      <a:gd name="connsiteX6" fmla="*/ 105791 w 2243447"/>
                      <a:gd name="connsiteY6" fmla="*/ 645100 h 645100"/>
                      <a:gd name="connsiteX7" fmla="*/ 0 w 2243447"/>
                      <a:gd name="connsiteY7" fmla="*/ 539309 h 645100"/>
                      <a:gd name="connsiteX8" fmla="*/ 0 w 2243447"/>
                      <a:gd name="connsiteY8" fmla="*/ 272890 h 645100"/>
                      <a:gd name="connsiteX0" fmla="*/ 0 w 2243447"/>
                      <a:gd name="connsiteY0" fmla="*/ 272890 h 645100"/>
                      <a:gd name="connsiteX1" fmla="*/ 105791 w 2243447"/>
                      <a:gd name="connsiteY1" fmla="*/ 167099 h 645100"/>
                      <a:gd name="connsiteX2" fmla="*/ 2129589 w 2243447"/>
                      <a:gd name="connsiteY2" fmla="*/ 0 h 645100"/>
                      <a:gd name="connsiteX3" fmla="*/ 2227430 w 2243447"/>
                      <a:gd name="connsiteY3" fmla="*/ 142662 h 645100"/>
                      <a:gd name="connsiteX4" fmla="*/ 2243447 w 2243447"/>
                      <a:gd name="connsiteY4" fmla="*/ 539309 h 645100"/>
                      <a:gd name="connsiteX5" fmla="*/ 2137656 w 2243447"/>
                      <a:gd name="connsiteY5" fmla="*/ 645100 h 645100"/>
                      <a:gd name="connsiteX6" fmla="*/ 105791 w 2243447"/>
                      <a:gd name="connsiteY6" fmla="*/ 645100 h 645100"/>
                      <a:gd name="connsiteX7" fmla="*/ 0 w 2243447"/>
                      <a:gd name="connsiteY7" fmla="*/ 539309 h 645100"/>
                      <a:gd name="connsiteX8" fmla="*/ 0 w 2243447"/>
                      <a:gd name="connsiteY8" fmla="*/ 272890 h 645100"/>
                      <a:gd name="connsiteX0" fmla="*/ 0 w 2243447"/>
                      <a:gd name="connsiteY0" fmla="*/ 272890 h 693845"/>
                      <a:gd name="connsiteX1" fmla="*/ 105791 w 2243447"/>
                      <a:gd name="connsiteY1" fmla="*/ 167099 h 693845"/>
                      <a:gd name="connsiteX2" fmla="*/ 2129589 w 2243447"/>
                      <a:gd name="connsiteY2" fmla="*/ 0 h 693845"/>
                      <a:gd name="connsiteX3" fmla="*/ 2227430 w 2243447"/>
                      <a:gd name="connsiteY3" fmla="*/ 142662 h 693845"/>
                      <a:gd name="connsiteX4" fmla="*/ 2243447 w 2243447"/>
                      <a:gd name="connsiteY4" fmla="*/ 539309 h 693845"/>
                      <a:gd name="connsiteX5" fmla="*/ 2146438 w 2243447"/>
                      <a:gd name="connsiteY5" fmla="*/ 693845 h 693845"/>
                      <a:gd name="connsiteX6" fmla="*/ 105791 w 2243447"/>
                      <a:gd name="connsiteY6" fmla="*/ 645100 h 693845"/>
                      <a:gd name="connsiteX7" fmla="*/ 0 w 2243447"/>
                      <a:gd name="connsiteY7" fmla="*/ 539309 h 693845"/>
                      <a:gd name="connsiteX8" fmla="*/ 0 w 2243447"/>
                      <a:gd name="connsiteY8" fmla="*/ 272890 h 693845"/>
                      <a:gd name="connsiteX0" fmla="*/ 0 w 2243447"/>
                      <a:gd name="connsiteY0" fmla="*/ 272890 h 751989"/>
                      <a:gd name="connsiteX1" fmla="*/ 105791 w 2243447"/>
                      <a:gd name="connsiteY1" fmla="*/ 167099 h 751989"/>
                      <a:gd name="connsiteX2" fmla="*/ 2129589 w 2243447"/>
                      <a:gd name="connsiteY2" fmla="*/ 0 h 751989"/>
                      <a:gd name="connsiteX3" fmla="*/ 2227430 w 2243447"/>
                      <a:gd name="connsiteY3" fmla="*/ 142662 h 751989"/>
                      <a:gd name="connsiteX4" fmla="*/ 2243447 w 2243447"/>
                      <a:gd name="connsiteY4" fmla="*/ 539309 h 751989"/>
                      <a:gd name="connsiteX5" fmla="*/ 2147681 w 2243447"/>
                      <a:gd name="connsiteY5" fmla="*/ 751989 h 751989"/>
                      <a:gd name="connsiteX6" fmla="*/ 105791 w 2243447"/>
                      <a:gd name="connsiteY6" fmla="*/ 645100 h 751989"/>
                      <a:gd name="connsiteX7" fmla="*/ 0 w 2243447"/>
                      <a:gd name="connsiteY7" fmla="*/ 539309 h 751989"/>
                      <a:gd name="connsiteX8" fmla="*/ 0 w 2243447"/>
                      <a:gd name="connsiteY8" fmla="*/ 272890 h 751989"/>
                      <a:gd name="connsiteX0" fmla="*/ 0 w 2244886"/>
                      <a:gd name="connsiteY0" fmla="*/ 369040 h 751989"/>
                      <a:gd name="connsiteX1" fmla="*/ 107230 w 2244886"/>
                      <a:gd name="connsiteY1" fmla="*/ 167099 h 751989"/>
                      <a:gd name="connsiteX2" fmla="*/ 2131028 w 2244886"/>
                      <a:gd name="connsiteY2" fmla="*/ 0 h 751989"/>
                      <a:gd name="connsiteX3" fmla="*/ 2228869 w 2244886"/>
                      <a:gd name="connsiteY3" fmla="*/ 142662 h 751989"/>
                      <a:gd name="connsiteX4" fmla="*/ 2244886 w 2244886"/>
                      <a:gd name="connsiteY4" fmla="*/ 539309 h 751989"/>
                      <a:gd name="connsiteX5" fmla="*/ 2149120 w 2244886"/>
                      <a:gd name="connsiteY5" fmla="*/ 751989 h 751989"/>
                      <a:gd name="connsiteX6" fmla="*/ 107230 w 2244886"/>
                      <a:gd name="connsiteY6" fmla="*/ 645100 h 751989"/>
                      <a:gd name="connsiteX7" fmla="*/ 1439 w 2244886"/>
                      <a:gd name="connsiteY7" fmla="*/ 539309 h 751989"/>
                      <a:gd name="connsiteX8" fmla="*/ 0 w 2244886"/>
                      <a:gd name="connsiteY8" fmla="*/ 369040 h 751989"/>
                      <a:gd name="connsiteX0" fmla="*/ 0 w 2244886"/>
                      <a:gd name="connsiteY0" fmla="*/ 369040 h 751989"/>
                      <a:gd name="connsiteX1" fmla="*/ 124070 w 2244886"/>
                      <a:gd name="connsiteY1" fmla="*/ 242385 h 751989"/>
                      <a:gd name="connsiteX2" fmla="*/ 2131028 w 2244886"/>
                      <a:gd name="connsiteY2" fmla="*/ 0 h 751989"/>
                      <a:gd name="connsiteX3" fmla="*/ 2228869 w 2244886"/>
                      <a:gd name="connsiteY3" fmla="*/ 142662 h 751989"/>
                      <a:gd name="connsiteX4" fmla="*/ 2244886 w 2244886"/>
                      <a:gd name="connsiteY4" fmla="*/ 539309 h 751989"/>
                      <a:gd name="connsiteX5" fmla="*/ 2149120 w 2244886"/>
                      <a:gd name="connsiteY5" fmla="*/ 751989 h 751989"/>
                      <a:gd name="connsiteX6" fmla="*/ 107230 w 2244886"/>
                      <a:gd name="connsiteY6" fmla="*/ 645100 h 751989"/>
                      <a:gd name="connsiteX7" fmla="*/ 1439 w 2244886"/>
                      <a:gd name="connsiteY7" fmla="*/ 539309 h 751989"/>
                      <a:gd name="connsiteX8" fmla="*/ 0 w 2244886"/>
                      <a:gd name="connsiteY8" fmla="*/ 369040 h 751989"/>
                      <a:gd name="connsiteX0" fmla="*/ 0 w 2244886"/>
                      <a:gd name="connsiteY0" fmla="*/ 369146 h 752095"/>
                      <a:gd name="connsiteX1" fmla="*/ 124070 w 2244886"/>
                      <a:gd name="connsiteY1" fmla="*/ 242491 h 752095"/>
                      <a:gd name="connsiteX2" fmla="*/ 1169366 w 2244886"/>
                      <a:gd name="connsiteY2" fmla="*/ 177186 h 752095"/>
                      <a:gd name="connsiteX3" fmla="*/ 2131028 w 2244886"/>
                      <a:gd name="connsiteY3" fmla="*/ 106 h 752095"/>
                      <a:gd name="connsiteX4" fmla="*/ 2228869 w 2244886"/>
                      <a:gd name="connsiteY4" fmla="*/ 142768 h 752095"/>
                      <a:gd name="connsiteX5" fmla="*/ 2244886 w 2244886"/>
                      <a:gd name="connsiteY5" fmla="*/ 539415 h 752095"/>
                      <a:gd name="connsiteX6" fmla="*/ 2149120 w 2244886"/>
                      <a:gd name="connsiteY6" fmla="*/ 752095 h 752095"/>
                      <a:gd name="connsiteX7" fmla="*/ 107230 w 2244886"/>
                      <a:gd name="connsiteY7" fmla="*/ 645206 h 752095"/>
                      <a:gd name="connsiteX8" fmla="*/ 1439 w 2244886"/>
                      <a:gd name="connsiteY8" fmla="*/ 539415 h 752095"/>
                      <a:gd name="connsiteX9" fmla="*/ 0 w 2244886"/>
                      <a:gd name="connsiteY9" fmla="*/ 369146 h 752095"/>
                      <a:gd name="connsiteX0" fmla="*/ 0 w 2244886"/>
                      <a:gd name="connsiteY0" fmla="*/ 369146 h 752095"/>
                      <a:gd name="connsiteX1" fmla="*/ 103521 w 2244886"/>
                      <a:gd name="connsiteY1" fmla="*/ 273888 h 752095"/>
                      <a:gd name="connsiteX2" fmla="*/ 1169366 w 2244886"/>
                      <a:gd name="connsiteY2" fmla="*/ 177186 h 752095"/>
                      <a:gd name="connsiteX3" fmla="*/ 2131028 w 2244886"/>
                      <a:gd name="connsiteY3" fmla="*/ 106 h 752095"/>
                      <a:gd name="connsiteX4" fmla="*/ 2228869 w 2244886"/>
                      <a:gd name="connsiteY4" fmla="*/ 142768 h 752095"/>
                      <a:gd name="connsiteX5" fmla="*/ 2244886 w 2244886"/>
                      <a:gd name="connsiteY5" fmla="*/ 539415 h 752095"/>
                      <a:gd name="connsiteX6" fmla="*/ 2149120 w 2244886"/>
                      <a:gd name="connsiteY6" fmla="*/ 752095 h 752095"/>
                      <a:gd name="connsiteX7" fmla="*/ 107230 w 2244886"/>
                      <a:gd name="connsiteY7" fmla="*/ 645206 h 752095"/>
                      <a:gd name="connsiteX8" fmla="*/ 1439 w 2244886"/>
                      <a:gd name="connsiteY8" fmla="*/ 539415 h 752095"/>
                      <a:gd name="connsiteX9" fmla="*/ 0 w 2244886"/>
                      <a:gd name="connsiteY9" fmla="*/ 369146 h 752095"/>
                      <a:gd name="connsiteX0" fmla="*/ 0 w 2244886"/>
                      <a:gd name="connsiteY0" fmla="*/ 369146 h 727620"/>
                      <a:gd name="connsiteX1" fmla="*/ 103521 w 2244886"/>
                      <a:gd name="connsiteY1" fmla="*/ 273888 h 727620"/>
                      <a:gd name="connsiteX2" fmla="*/ 1169366 w 2244886"/>
                      <a:gd name="connsiteY2" fmla="*/ 177186 h 727620"/>
                      <a:gd name="connsiteX3" fmla="*/ 2131028 w 2244886"/>
                      <a:gd name="connsiteY3" fmla="*/ 106 h 727620"/>
                      <a:gd name="connsiteX4" fmla="*/ 2228869 w 2244886"/>
                      <a:gd name="connsiteY4" fmla="*/ 142768 h 727620"/>
                      <a:gd name="connsiteX5" fmla="*/ 2244886 w 2244886"/>
                      <a:gd name="connsiteY5" fmla="*/ 539415 h 727620"/>
                      <a:gd name="connsiteX6" fmla="*/ 2137861 w 2244886"/>
                      <a:gd name="connsiteY6" fmla="*/ 727620 h 727620"/>
                      <a:gd name="connsiteX7" fmla="*/ 107230 w 2244886"/>
                      <a:gd name="connsiteY7" fmla="*/ 645206 h 727620"/>
                      <a:gd name="connsiteX8" fmla="*/ 1439 w 2244886"/>
                      <a:gd name="connsiteY8" fmla="*/ 539415 h 727620"/>
                      <a:gd name="connsiteX9" fmla="*/ 0 w 2244886"/>
                      <a:gd name="connsiteY9" fmla="*/ 369146 h 727620"/>
                      <a:gd name="connsiteX0" fmla="*/ 0 w 2244886"/>
                      <a:gd name="connsiteY0" fmla="*/ 397011 h 755485"/>
                      <a:gd name="connsiteX1" fmla="*/ 103521 w 2244886"/>
                      <a:gd name="connsiteY1" fmla="*/ 301753 h 755485"/>
                      <a:gd name="connsiteX2" fmla="*/ 1169366 w 2244886"/>
                      <a:gd name="connsiteY2" fmla="*/ 205051 h 755485"/>
                      <a:gd name="connsiteX3" fmla="*/ 2103967 w 2244886"/>
                      <a:gd name="connsiteY3" fmla="*/ 89 h 755485"/>
                      <a:gd name="connsiteX4" fmla="*/ 2228869 w 2244886"/>
                      <a:gd name="connsiteY4" fmla="*/ 170633 h 755485"/>
                      <a:gd name="connsiteX5" fmla="*/ 2244886 w 2244886"/>
                      <a:gd name="connsiteY5" fmla="*/ 567280 h 755485"/>
                      <a:gd name="connsiteX6" fmla="*/ 2137861 w 2244886"/>
                      <a:gd name="connsiteY6" fmla="*/ 755485 h 755485"/>
                      <a:gd name="connsiteX7" fmla="*/ 107230 w 2244886"/>
                      <a:gd name="connsiteY7" fmla="*/ 673071 h 755485"/>
                      <a:gd name="connsiteX8" fmla="*/ 1439 w 2244886"/>
                      <a:gd name="connsiteY8" fmla="*/ 567280 h 755485"/>
                      <a:gd name="connsiteX9" fmla="*/ 0 w 2244886"/>
                      <a:gd name="connsiteY9" fmla="*/ 397011 h 755485"/>
                      <a:gd name="connsiteX0" fmla="*/ 0 w 2244886"/>
                      <a:gd name="connsiteY0" fmla="*/ 397011 h 755485"/>
                      <a:gd name="connsiteX1" fmla="*/ 103521 w 2244886"/>
                      <a:gd name="connsiteY1" fmla="*/ 301753 h 755485"/>
                      <a:gd name="connsiteX2" fmla="*/ 1169366 w 2244886"/>
                      <a:gd name="connsiteY2" fmla="*/ 205051 h 755485"/>
                      <a:gd name="connsiteX3" fmla="*/ 2103967 w 2244886"/>
                      <a:gd name="connsiteY3" fmla="*/ 89 h 755485"/>
                      <a:gd name="connsiteX4" fmla="*/ 2207800 w 2244886"/>
                      <a:gd name="connsiteY4" fmla="*/ 166090 h 755485"/>
                      <a:gd name="connsiteX5" fmla="*/ 2244886 w 2244886"/>
                      <a:gd name="connsiteY5" fmla="*/ 567280 h 755485"/>
                      <a:gd name="connsiteX6" fmla="*/ 2137861 w 2244886"/>
                      <a:gd name="connsiteY6" fmla="*/ 755485 h 755485"/>
                      <a:gd name="connsiteX7" fmla="*/ 107230 w 2244886"/>
                      <a:gd name="connsiteY7" fmla="*/ 673071 h 755485"/>
                      <a:gd name="connsiteX8" fmla="*/ 1439 w 2244886"/>
                      <a:gd name="connsiteY8" fmla="*/ 567280 h 755485"/>
                      <a:gd name="connsiteX9" fmla="*/ 0 w 2244886"/>
                      <a:gd name="connsiteY9" fmla="*/ 397011 h 755485"/>
                      <a:gd name="connsiteX0" fmla="*/ 0 w 2226088"/>
                      <a:gd name="connsiteY0" fmla="*/ 397011 h 755485"/>
                      <a:gd name="connsiteX1" fmla="*/ 103521 w 2226088"/>
                      <a:gd name="connsiteY1" fmla="*/ 301753 h 755485"/>
                      <a:gd name="connsiteX2" fmla="*/ 1169366 w 2226088"/>
                      <a:gd name="connsiteY2" fmla="*/ 205051 h 755485"/>
                      <a:gd name="connsiteX3" fmla="*/ 2103967 w 2226088"/>
                      <a:gd name="connsiteY3" fmla="*/ 89 h 755485"/>
                      <a:gd name="connsiteX4" fmla="*/ 2207800 w 2226088"/>
                      <a:gd name="connsiteY4" fmla="*/ 166090 h 755485"/>
                      <a:gd name="connsiteX5" fmla="*/ 2226088 w 2226088"/>
                      <a:gd name="connsiteY5" fmla="*/ 552203 h 755485"/>
                      <a:gd name="connsiteX6" fmla="*/ 2137861 w 2226088"/>
                      <a:gd name="connsiteY6" fmla="*/ 755485 h 755485"/>
                      <a:gd name="connsiteX7" fmla="*/ 107230 w 2226088"/>
                      <a:gd name="connsiteY7" fmla="*/ 673071 h 755485"/>
                      <a:gd name="connsiteX8" fmla="*/ 1439 w 2226088"/>
                      <a:gd name="connsiteY8" fmla="*/ 567280 h 755485"/>
                      <a:gd name="connsiteX9" fmla="*/ 0 w 2226088"/>
                      <a:gd name="connsiteY9" fmla="*/ 397011 h 755485"/>
                      <a:gd name="connsiteX0" fmla="*/ 0 w 2226088"/>
                      <a:gd name="connsiteY0" fmla="*/ 397011 h 743610"/>
                      <a:gd name="connsiteX1" fmla="*/ 103521 w 2226088"/>
                      <a:gd name="connsiteY1" fmla="*/ 301753 h 743610"/>
                      <a:gd name="connsiteX2" fmla="*/ 1169366 w 2226088"/>
                      <a:gd name="connsiteY2" fmla="*/ 205051 h 743610"/>
                      <a:gd name="connsiteX3" fmla="*/ 2103967 w 2226088"/>
                      <a:gd name="connsiteY3" fmla="*/ 89 h 743610"/>
                      <a:gd name="connsiteX4" fmla="*/ 2207800 w 2226088"/>
                      <a:gd name="connsiteY4" fmla="*/ 166090 h 743610"/>
                      <a:gd name="connsiteX5" fmla="*/ 2226088 w 2226088"/>
                      <a:gd name="connsiteY5" fmla="*/ 552203 h 743610"/>
                      <a:gd name="connsiteX6" fmla="*/ 2121129 w 2226088"/>
                      <a:gd name="connsiteY6" fmla="*/ 743610 h 743610"/>
                      <a:gd name="connsiteX7" fmla="*/ 107230 w 2226088"/>
                      <a:gd name="connsiteY7" fmla="*/ 673071 h 743610"/>
                      <a:gd name="connsiteX8" fmla="*/ 1439 w 2226088"/>
                      <a:gd name="connsiteY8" fmla="*/ 567280 h 743610"/>
                      <a:gd name="connsiteX9" fmla="*/ 0 w 2226088"/>
                      <a:gd name="connsiteY9" fmla="*/ 397011 h 743610"/>
                      <a:gd name="connsiteX0" fmla="*/ 55462 w 2281550"/>
                      <a:gd name="connsiteY0" fmla="*/ 397011 h 743610"/>
                      <a:gd name="connsiteX1" fmla="*/ 158983 w 2281550"/>
                      <a:gd name="connsiteY1" fmla="*/ 301753 h 743610"/>
                      <a:gd name="connsiteX2" fmla="*/ 1224828 w 2281550"/>
                      <a:gd name="connsiteY2" fmla="*/ 205051 h 743610"/>
                      <a:gd name="connsiteX3" fmla="*/ 2159429 w 2281550"/>
                      <a:gd name="connsiteY3" fmla="*/ 89 h 743610"/>
                      <a:gd name="connsiteX4" fmla="*/ 2263262 w 2281550"/>
                      <a:gd name="connsiteY4" fmla="*/ 166090 h 743610"/>
                      <a:gd name="connsiteX5" fmla="*/ 2281550 w 2281550"/>
                      <a:gd name="connsiteY5" fmla="*/ 552203 h 743610"/>
                      <a:gd name="connsiteX6" fmla="*/ 2176591 w 2281550"/>
                      <a:gd name="connsiteY6" fmla="*/ 743610 h 743610"/>
                      <a:gd name="connsiteX7" fmla="*/ 162692 w 2281550"/>
                      <a:gd name="connsiteY7" fmla="*/ 673071 h 743610"/>
                      <a:gd name="connsiteX8" fmla="*/ 3 w 2281550"/>
                      <a:gd name="connsiteY8" fmla="*/ 572310 h 743610"/>
                      <a:gd name="connsiteX9" fmla="*/ 55462 w 2281550"/>
                      <a:gd name="connsiteY9" fmla="*/ 397011 h 743610"/>
                      <a:gd name="connsiteX0" fmla="*/ 27881 w 2281552"/>
                      <a:gd name="connsiteY0" fmla="*/ 384774 h 743610"/>
                      <a:gd name="connsiteX1" fmla="*/ 158985 w 2281552"/>
                      <a:gd name="connsiteY1" fmla="*/ 301753 h 743610"/>
                      <a:gd name="connsiteX2" fmla="*/ 1224830 w 2281552"/>
                      <a:gd name="connsiteY2" fmla="*/ 205051 h 743610"/>
                      <a:gd name="connsiteX3" fmla="*/ 2159431 w 2281552"/>
                      <a:gd name="connsiteY3" fmla="*/ 89 h 743610"/>
                      <a:gd name="connsiteX4" fmla="*/ 2263264 w 2281552"/>
                      <a:gd name="connsiteY4" fmla="*/ 166090 h 743610"/>
                      <a:gd name="connsiteX5" fmla="*/ 2281552 w 2281552"/>
                      <a:gd name="connsiteY5" fmla="*/ 552203 h 743610"/>
                      <a:gd name="connsiteX6" fmla="*/ 2176593 w 2281552"/>
                      <a:gd name="connsiteY6" fmla="*/ 743610 h 743610"/>
                      <a:gd name="connsiteX7" fmla="*/ 162694 w 2281552"/>
                      <a:gd name="connsiteY7" fmla="*/ 673071 h 743610"/>
                      <a:gd name="connsiteX8" fmla="*/ 5 w 2281552"/>
                      <a:gd name="connsiteY8" fmla="*/ 572310 h 743610"/>
                      <a:gd name="connsiteX9" fmla="*/ 27881 w 2281552"/>
                      <a:gd name="connsiteY9" fmla="*/ 384774 h 743610"/>
                      <a:gd name="connsiteX0" fmla="*/ 36958 w 2281552"/>
                      <a:gd name="connsiteY0" fmla="*/ 373930 h 743610"/>
                      <a:gd name="connsiteX1" fmla="*/ 158985 w 2281552"/>
                      <a:gd name="connsiteY1" fmla="*/ 301753 h 743610"/>
                      <a:gd name="connsiteX2" fmla="*/ 1224830 w 2281552"/>
                      <a:gd name="connsiteY2" fmla="*/ 205051 h 743610"/>
                      <a:gd name="connsiteX3" fmla="*/ 2159431 w 2281552"/>
                      <a:gd name="connsiteY3" fmla="*/ 89 h 743610"/>
                      <a:gd name="connsiteX4" fmla="*/ 2263264 w 2281552"/>
                      <a:gd name="connsiteY4" fmla="*/ 166090 h 743610"/>
                      <a:gd name="connsiteX5" fmla="*/ 2281552 w 2281552"/>
                      <a:gd name="connsiteY5" fmla="*/ 552203 h 743610"/>
                      <a:gd name="connsiteX6" fmla="*/ 2176593 w 2281552"/>
                      <a:gd name="connsiteY6" fmla="*/ 743610 h 743610"/>
                      <a:gd name="connsiteX7" fmla="*/ 162694 w 2281552"/>
                      <a:gd name="connsiteY7" fmla="*/ 673071 h 743610"/>
                      <a:gd name="connsiteX8" fmla="*/ 5 w 2281552"/>
                      <a:gd name="connsiteY8" fmla="*/ 572310 h 743610"/>
                      <a:gd name="connsiteX9" fmla="*/ 36958 w 2281552"/>
                      <a:gd name="connsiteY9" fmla="*/ 373930 h 743610"/>
                      <a:gd name="connsiteX0" fmla="*/ 36958 w 2281552"/>
                      <a:gd name="connsiteY0" fmla="*/ 373930 h 743610"/>
                      <a:gd name="connsiteX1" fmla="*/ 158985 w 2281552"/>
                      <a:gd name="connsiteY1" fmla="*/ 301753 h 743610"/>
                      <a:gd name="connsiteX2" fmla="*/ 1224830 w 2281552"/>
                      <a:gd name="connsiteY2" fmla="*/ 205051 h 743610"/>
                      <a:gd name="connsiteX3" fmla="*/ 2159431 w 2281552"/>
                      <a:gd name="connsiteY3" fmla="*/ 89 h 743610"/>
                      <a:gd name="connsiteX4" fmla="*/ 2263264 w 2281552"/>
                      <a:gd name="connsiteY4" fmla="*/ 166090 h 743610"/>
                      <a:gd name="connsiteX5" fmla="*/ 2281552 w 2281552"/>
                      <a:gd name="connsiteY5" fmla="*/ 552203 h 743610"/>
                      <a:gd name="connsiteX6" fmla="*/ 2176593 w 2281552"/>
                      <a:gd name="connsiteY6" fmla="*/ 743610 h 743610"/>
                      <a:gd name="connsiteX7" fmla="*/ 162694 w 2281552"/>
                      <a:gd name="connsiteY7" fmla="*/ 673071 h 743610"/>
                      <a:gd name="connsiteX8" fmla="*/ 5 w 2281552"/>
                      <a:gd name="connsiteY8" fmla="*/ 572310 h 743610"/>
                      <a:gd name="connsiteX9" fmla="*/ 36958 w 2281552"/>
                      <a:gd name="connsiteY9" fmla="*/ 373930 h 743610"/>
                      <a:gd name="connsiteX0" fmla="*/ 36959 w 2281553"/>
                      <a:gd name="connsiteY0" fmla="*/ 373930 h 743610"/>
                      <a:gd name="connsiteX1" fmla="*/ 158986 w 2281553"/>
                      <a:gd name="connsiteY1" fmla="*/ 301753 h 743610"/>
                      <a:gd name="connsiteX2" fmla="*/ 1224831 w 2281553"/>
                      <a:gd name="connsiteY2" fmla="*/ 205051 h 743610"/>
                      <a:gd name="connsiteX3" fmla="*/ 2159432 w 2281553"/>
                      <a:gd name="connsiteY3" fmla="*/ 89 h 743610"/>
                      <a:gd name="connsiteX4" fmla="*/ 2263265 w 2281553"/>
                      <a:gd name="connsiteY4" fmla="*/ 166090 h 743610"/>
                      <a:gd name="connsiteX5" fmla="*/ 2281553 w 2281553"/>
                      <a:gd name="connsiteY5" fmla="*/ 552203 h 743610"/>
                      <a:gd name="connsiteX6" fmla="*/ 2176594 w 2281553"/>
                      <a:gd name="connsiteY6" fmla="*/ 743610 h 743610"/>
                      <a:gd name="connsiteX7" fmla="*/ 162695 w 2281553"/>
                      <a:gd name="connsiteY7" fmla="*/ 673071 h 743610"/>
                      <a:gd name="connsiteX8" fmla="*/ 6 w 2281553"/>
                      <a:gd name="connsiteY8" fmla="*/ 572310 h 743610"/>
                      <a:gd name="connsiteX9" fmla="*/ 36959 w 2281553"/>
                      <a:gd name="connsiteY9" fmla="*/ 373930 h 743610"/>
                      <a:gd name="connsiteX0" fmla="*/ 36959 w 2281553"/>
                      <a:gd name="connsiteY0" fmla="*/ 373935 h 743615"/>
                      <a:gd name="connsiteX1" fmla="*/ 226407 w 2281553"/>
                      <a:gd name="connsiteY1" fmla="*/ 303522 h 743615"/>
                      <a:gd name="connsiteX2" fmla="*/ 1224831 w 2281553"/>
                      <a:gd name="connsiteY2" fmla="*/ 205056 h 743615"/>
                      <a:gd name="connsiteX3" fmla="*/ 2159432 w 2281553"/>
                      <a:gd name="connsiteY3" fmla="*/ 94 h 743615"/>
                      <a:gd name="connsiteX4" fmla="*/ 2263265 w 2281553"/>
                      <a:gd name="connsiteY4" fmla="*/ 166095 h 743615"/>
                      <a:gd name="connsiteX5" fmla="*/ 2281553 w 2281553"/>
                      <a:gd name="connsiteY5" fmla="*/ 552208 h 743615"/>
                      <a:gd name="connsiteX6" fmla="*/ 2176594 w 2281553"/>
                      <a:gd name="connsiteY6" fmla="*/ 743615 h 743615"/>
                      <a:gd name="connsiteX7" fmla="*/ 162695 w 2281553"/>
                      <a:gd name="connsiteY7" fmla="*/ 673076 h 743615"/>
                      <a:gd name="connsiteX8" fmla="*/ 6 w 2281553"/>
                      <a:gd name="connsiteY8" fmla="*/ 572315 h 743615"/>
                      <a:gd name="connsiteX9" fmla="*/ 36959 w 2281553"/>
                      <a:gd name="connsiteY9" fmla="*/ 373935 h 743615"/>
                      <a:gd name="connsiteX0" fmla="*/ 36959 w 2281553"/>
                      <a:gd name="connsiteY0" fmla="*/ 373935 h 743615"/>
                      <a:gd name="connsiteX1" fmla="*/ 226407 w 2281553"/>
                      <a:gd name="connsiteY1" fmla="*/ 303522 h 743615"/>
                      <a:gd name="connsiteX2" fmla="*/ 1224831 w 2281553"/>
                      <a:gd name="connsiteY2" fmla="*/ 205056 h 743615"/>
                      <a:gd name="connsiteX3" fmla="*/ 2159432 w 2281553"/>
                      <a:gd name="connsiteY3" fmla="*/ 94 h 743615"/>
                      <a:gd name="connsiteX4" fmla="*/ 2263265 w 2281553"/>
                      <a:gd name="connsiteY4" fmla="*/ 166095 h 743615"/>
                      <a:gd name="connsiteX5" fmla="*/ 2281553 w 2281553"/>
                      <a:gd name="connsiteY5" fmla="*/ 552208 h 743615"/>
                      <a:gd name="connsiteX6" fmla="*/ 2176594 w 2281553"/>
                      <a:gd name="connsiteY6" fmla="*/ 743615 h 743615"/>
                      <a:gd name="connsiteX7" fmla="*/ 162695 w 2281553"/>
                      <a:gd name="connsiteY7" fmla="*/ 673076 h 743615"/>
                      <a:gd name="connsiteX8" fmla="*/ 6 w 2281553"/>
                      <a:gd name="connsiteY8" fmla="*/ 572315 h 743615"/>
                      <a:gd name="connsiteX9" fmla="*/ 36959 w 2281553"/>
                      <a:gd name="connsiteY9" fmla="*/ 373935 h 743615"/>
                      <a:gd name="connsiteX0" fmla="*/ 36959 w 2281553"/>
                      <a:gd name="connsiteY0" fmla="*/ 373935 h 743615"/>
                      <a:gd name="connsiteX1" fmla="*/ 226407 w 2281553"/>
                      <a:gd name="connsiteY1" fmla="*/ 303522 h 743615"/>
                      <a:gd name="connsiteX2" fmla="*/ 1224831 w 2281553"/>
                      <a:gd name="connsiteY2" fmla="*/ 205056 h 743615"/>
                      <a:gd name="connsiteX3" fmla="*/ 2159432 w 2281553"/>
                      <a:gd name="connsiteY3" fmla="*/ 94 h 743615"/>
                      <a:gd name="connsiteX4" fmla="*/ 2263265 w 2281553"/>
                      <a:gd name="connsiteY4" fmla="*/ 166095 h 743615"/>
                      <a:gd name="connsiteX5" fmla="*/ 2281553 w 2281553"/>
                      <a:gd name="connsiteY5" fmla="*/ 552208 h 743615"/>
                      <a:gd name="connsiteX6" fmla="*/ 2176594 w 2281553"/>
                      <a:gd name="connsiteY6" fmla="*/ 743615 h 743615"/>
                      <a:gd name="connsiteX7" fmla="*/ 162695 w 2281553"/>
                      <a:gd name="connsiteY7" fmla="*/ 673076 h 743615"/>
                      <a:gd name="connsiteX8" fmla="*/ 6 w 2281553"/>
                      <a:gd name="connsiteY8" fmla="*/ 572315 h 743615"/>
                      <a:gd name="connsiteX9" fmla="*/ 36959 w 2281553"/>
                      <a:gd name="connsiteY9" fmla="*/ 373935 h 743615"/>
                      <a:gd name="connsiteX0" fmla="*/ 36959 w 2281553"/>
                      <a:gd name="connsiteY0" fmla="*/ 373935 h 743615"/>
                      <a:gd name="connsiteX1" fmla="*/ 226407 w 2281553"/>
                      <a:gd name="connsiteY1" fmla="*/ 303522 h 743615"/>
                      <a:gd name="connsiteX2" fmla="*/ 1224831 w 2281553"/>
                      <a:gd name="connsiteY2" fmla="*/ 205056 h 743615"/>
                      <a:gd name="connsiteX3" fmla="*/ 2159432 w 2281553"/>
                      <a:gd name="connsiteY3" fmla="*/ 94 h 743615"/>
                      <a:gd name="connsiteX4" fmla="*/ 2263265 w 2281553"/>
                      <a:gd name="connsiteY4" fmla="*/ 166095 h 743615"/>
                      <a:gd name="connsiteX5" fmla="*/ 2281553 w 2281553"/>
                      <a:gd name="connsiteY5" fmla="*/ 552208 h 743615"/>
                      <a:gd name="connsiteX6" fmla="*/ 2176594 w 2281553"/>
                      <a:gd name="connsiteY6" fmla="*/ 743615 h 743615"/>
                      <a:gd name="connsiteX7" fmla="*/ 1008536 w 2281553"/>
                      <a:gd name="connsiteY7" fmla="*/ 729362 h 743615"/>
                      <a:gd name="connsiteX8" fmla="*/ 162695 w 2281553"/>
                      <a:gd name="connsiteY8" fmla="*/ 673076 h 743615"/>
                      <a:gd name="connsiteX9" fmla="*/ 6 w 2281553"/>
                      <a:gd name="connsiteY9" fmla="*/ 572315 h 743615"/>
                      <a:gd name="connsiteX10" fmla="*/ 36959 w 2281553"/>
                      <a:gd name="connsiteY10" fmla="*/ 373935 h 743615"/>
                      <a:gd name="connsiteX0" fmla="*/ 36959 w 2281553"/>
                      <a:gd name="connsiteY0" fmla="*/ 373935 h 749459"/>
                      <a:gd name="connsiteX1" fmla="*/ 226407 w 2281553"/>
                      <a:gd name="connsiteY1" fmla="*/ 303522 h 749459"/>
                      <a:gd name="connsiteX2" fmla="*/ 1224831 w 2281553"/>
                      <a:gd name="connsiteY2" fmla="*/ 205056 h 749459"/>
                      <a:gd name="connsiteX3" fmla="*/ 2159432 w 2281553"/>
                      <a:gd name="connsiteY3" fmla="*/ 94 h 749459"/>
                      <a:gd name="connsiteX4" fmla="*/ 2263265 w 2281553"/>
                      <a:gd name="connsiteY4" fmla="*/ 166095 h 749459"/>
                      <a:gd name="connsiteX5" fmla="*/ 2281553 w 2281553"/>
                      <a:gd name="connsiteY5" fmla="*/ 552208 h 749459"/>
                      <a:gd name="connsiteX6" fmla="*/ 2176594 w 2281553"/>
                      <a:gd name="connsiteY6" fmla="*/ 743615 h 749459"/>
                      <a:gd name="connsiteX7" fmla="*/ 1102905 w 2281553"/>
                      <a:gd name="connsiteY7" fmla="*/ 745738 h 749459"/>
                      <a:gd name="connsiteX8" fmla="*/ 162695 w 2281553"/>
                      <a:gd name="connsiteY8" fmla="*/ 673076 h 749459"/>
                      <a:gd name="connsiteX9" fmla="*/ 6 w 2281553"/>
                      <a:gd name="connsiteY9" fmla="*/ 572315 h 749459"/>
                      <a:gd name="connsiteX10" fmla="*/ 36959 w 2281553"/>
                      <a:gd name="connsiteY10" fmla="*/ 373935 h 749459"/>
                      <a:gd name="connsiteX0" fmla="*/ 36959 w 2281553"/>
                      <a:gd name="connsiteY0" fmla="*/ 373935 h 746129"/>
                      <a:gd name="connsiteX1" fmla="*/ 226407 w 2281553"/>
                      <a:gd name="connsiteY1" fmla="*/ 303522 h 746129"/>
                      <a:gd name="connsiteX2" fmla="*/ 1224831 w 2281553"/>
                      <a:gd name="connsiteY2" fmla="*/ 205056 h 746129"/>
                      <a:gd name="connsiteX3" fmla="*/ 2159432 w 2281553"/>
                      <a:gd name="connsiteY3" fmla="*/ 94 h 746129"/>
                      <a:gd name="connsiteX4" fmla="*/ 2263265 w 2281553"/>
                      <a:gd name="connsiteY4" fmla="*/ 166095 h 746129"/>
                      <a:gd name="connsiteX5" fmla="*/ 2281553 w 2281553"/>
                      <a:gd name="connsiteY5" fmla="*/ 552208 h 746129"/>
                      <a:gd name="connsiteX6" fmla="*/ 2176594 w 2281553"/>
                      <a:gd name="connsiteY6" fmla="*/ 743615 h 746129"/>
                      <a:gd name="connsiteX7" fmla="*/ 1102905 w 2281553"/>
                      <a:gd name="connsiteY7" fmla="*/ 745738 h 746129"/>
                      <a:gd name="connsiteX8" fmla="*/ 643695 w 2281553"/>
                      <a:gd name="connsiteY8" fmla="*/ 723777 h 746129"/>
                      <a:gd name="connsiteX9" fmla="*/ 162695 w 2281553"/>
                      <a:gd name="connsiteY9" fmla="*/ 673076 h 746129"/>
                      <a:gd name="connsiteX10" fmla="*/ 6 w 2281553"/>
                      <a:gd name="connsiteY10" fmla="*/ 572315 h 746129"/>
                      <a:gd name="connsiteX11" fmla="*/ 36959 w 2281553"/>
                      <a:gd name="connsiteY11" fmla="*/ 373935 h 746129"/>
                      <a:gd name="connsiteX0" fmla="*/ 36959 w 2281553"/>
                      <a:gd name="connsiteY0" fmla="*/ 373935 h 751995"/>
                      <a:gd name="connsiteX1" fmla="*/ 226407 w 2281553"/>
                      <a:gd name="connsiteY1" fmla="*/ 303522 h 751995"/>
                      <a:gd name="connsiteX2" fmla="*/ 1224831 w 2281553"/>
                      <a:gd name="connsiteY2" fmla="*/ 205056 h 751995"/>
                      <a:gd name="connsiteX3" fmla="*/ 2159432 w 2281553"/>
                      <a:gd name="connsiteY3" fmla="*/ 94 h 751995"/>
                      <a:gd name="connsiteX4" fmla="*/ 2263265 w 2281553"/>
                      <a:gd name="connsiteY4" fmla="*/ 166095 h 751995"/>
                      <a:gd name="connsiteX5" fmla="*/ 2281553 w 2281553"/>
                      <a:gd name="connsiteY5" fmla="*/ 552208 h 751995"/>
                      <a:gd name="connsiteX6" fmla="*/ 2176594 w 2281553"/>
                      <a:gd name="connsiteY6" fmla="*/ 743615 h 751995"/>
                      <a:gd name="connsiteX7" fmla="*/ 1102905 w 2281553"/>
                      <a:gd name="connsiteY7" fmla="*/ 745738 h 751995"/>
                      <a:gd name="connsiteX8" fmla="*/ 652692 w 2281553"/>
                      <a:gd name="connsiteY8" fmla="*/ 746756 h 751995"/>
                      <a:gd name="connsiteX9" fmla="*/ 162695 w 2281553"/>
                      <a:gd name="connsiteY9" fmla="*/ 673076 h 751995"/>
                      <a:gd name="connsiteX10" fmla="*/ 6 w 2281553"/>
                      <a:gd name="connsiteY10" fmla="*/ 572315 h 751995"/>
                      <a:gd name="connsiteX11" fmla="*/ 36959 w 2281553"/>
                      <a:gd name="connsiteY11" fmla="*/ 373935 h 751995"/>
                      <a:gd name="connsiteX0" fmla="*/ 36959 w 2281553"/>
                      <a:gd name="connsiteY0" fmla="*/ 373935 h 751995"/>
                      <a:gd name="connsiteX1" fmla="*/ 226407 w 2281553"/>
                      <a:gd name="connsiteY1" fmla="*/ 303522 h 751995"/>
                      <a:gd name="connsiteX2" fmla="*/ 1224831 w 2281553"/>
                      <a:gd name="connsiteY2" fmla="*/ 205056 h 751995"/>
                      <a:gd name="connsiteX3" fmla="*/ 2159432 w 2281553"/>
                      <a:gd name="connsiteY3" fmla="*/ 94 h 751995"/>
                      <a:gd name="connsiteX4" fmla="*/ 2263265 w 2281553"/>
                      <a:gd name="connsiteY4" fmla="*/ 166095 h 751995"/>
                      <a:gd name="connsiteX5" fmla="*/ 2281553 w 2281553"/>
                      <a:gd name="connsiteY5" fmla="*/ 552208 h 751995"/>
                      <a:gd name="connsiteX6" fmla="*/ 2176594 w 2281553"/>
                      <a:gd name="connsiteY6" fmla="*/ 743615 h 751995"/>
                      <a:gd name="connsiteX7" fmla="*/ 1102905 w 2281553"/>
                      <a:gd name="connsiteY7" fmla="*/ 745738 h 751995"/>
                      <a:gd name="connsiteX8" fmla="*/ 652692 w 2281553"/>
                      <a:gd name="connsiteY8" fmla="*/ 746756 h 751995"/>
                      <a:gd name="connsiteX9" fmla="*/ 170039 w 2281553"/>
                      <a:gd name="connsiteY9" fmla="*/ 682970 h 751995"/>
                      <a:gd name="connsiteX10" fmla="*/ 6 w 2281553"/>
                      <a:gd name="connsiteY10" fmla="*/ 572315 h 751995"/>
                      <a:gd name="connsiteX11" fmla="*/ 36959 w 2281553"/>
                      <a:gd name="connsiteY11" fmla="*/ 373935 h 751995"/>
                      <a:gd name="connsiteX0" fmla="*/ 36959 w 2281553"/>
                      <a:gd name="connsiteY0" fmla="*/ 373935 h 751995"/>
                      <a:gd name="connsiteX1" fmla="*/ 226407 w 2281553"/>
                      <a:gd name="connsiteY1" fmla="*/ 303522 h 751995"/>
                      <a:gd name="connsiteX2" fmla="*/ 1224831 w 2281553"/>
                      <a:gd name="connsiteY2" fmla="*/ 205056 h 751995"/>
                      <a:gd name="connsiteX3" fmla="*/ 2159432 w 2281553"/>
                      <a:gd name="connsiteY3" fmla="*/ 94 h 751995"/>
                      <a:gd name="connsiteX4" fmla="*/ 2263265 w 2281553"/>
                      <a:gd name="connsiteY4" fmla="*/ 166095 h 751995"/>
                      <a:gd name="connsiteX5" fmla="*/ 2281553 w 2281553"/>
                      <a:gd name="connsiteY5" fmla="*/ 552208 h 751995"/>
                      <a:gd name="connsiteX6" fmla="*/ 2176594 w 2281553"/>
                      <a:gd name="connsiteY6" fmla="*/ 743615 h 751995"/>
                      <a:gd name="connsiteX7" fmla="*/ 1102905 w 2281553"/>
                      <a:gd name="connsiteY7" fmla="*/ 745738 h 751995"/>
                      <a:gd name="connsiteX8" fmla="*/ 652692 w 2281553"/>
                      <a:gd name="connsiteY8" fmla="*/ 746756 h 751995"/>
                      <a:gd name="connsiteX9" fmla="*/ 182707 w 2281553"/>
                      <a:gd name="connsiteY9" fmla="*/ 710896 h 751995"/>
                      <a:gd name="connsiteX10" fmla="*/ 6 w 2281553"/>
                      <a:gd name="connsiteY10" fmla="*/ 572315 h 751995"/>
                      <a:gd name="connsiteX11" fmla="*/ 36959 w 2281553"/>
                      <a:gd name="connsiteY11" fmla="*/ 373935 h 751995"/>
                      <a:gd name="connsiteX0" fmla="*/ 33289 w 2277883"/>
                      <a:gd name="connsiteY0" fmla="*/ 373935 h 751995"/>
                      <a:gd name="connsiteX1" fmla="*/ 222737 w 2277883"/>
                      <a:gd name="connsiteY1" fmla="*/ 303522 h 751995"/>
                      <a:gd name="connsiteX2" fmla="*/ 1221161 w 2277883"/>
                      <a:gd name="connsiteY2" fmla="*/ 205056 h 751995"/>
                      <a:gd name="connsiteX3" fmla="*/ 2155762 w 2277883"/>
                      <a:gd name="connsiteY3" fmla="*/ 94 h 751995"/>
                      <a:gd name="connsiteX4" fmla="*/ 2259595 w 2277883"/>
                      <a:gd name="connsiteY4" fmla="*/ 166095 h 751995"/>
                      <a:gd name="connsiteX5" fmla="*/ 2277883 w 2277883"/>
                      <a:gd name="connsiteY5" fmla="*/ 552208 h 751995"/>
                      <a:gd name="connsiteX6" fmla="*/ 2172924 w 2277883"/>
                      <a:gd name="connsiteY6" fmla="*/ 743615 h 751995"/>
                      <a:gd name="connsiteX7" fmla="*/ 1099235 w 2277883"/>
                      <a:gd name="connsiteY7" fmla="*/ 745738 h 751995"/>
                      <a:gd name="connsiteX8" fmla="*/ 649022 w 2277883"/>
                      <a:gd name="connsiteY8" fmla="*/ 746756 h 751995"/>
                      <a:gd name="connsiteX9" fmla="*/ 179037 w 2277883"/>
                      <a:gd name="connsiteY9" fmla="*/ 710896 h 751995"/>
                      <a:gd name="connsiteX10" fmla="*/ 8 w 2277883"/>
                      <a:gd name="connsiteY10" fmla="*/ 577261 h 751995"/>
                      <a:gd name="connsiteX11" fmla="*/ 33289 w 2277883"/>
                      <a:gd name="connsiteY11" fmla="*/ 373935 h 751995"/>
                      <a:gd name="connsiteX0" fmla="*/ 45955 w 2277880"/>
                      <a:gd name="connsiteY0" fmla="*/ 401862 h 751995"/>
                      <a:gd name="connsiteX1" fmla="*/ 222734 w 2277880"/>
                      <a:gd name="connsiteY1" fmla="*/ 303522 h 751995"/>
                      <a:gd name="connsiteX2" fmla="*/ 1221158 w 2277880"/>
                      <a:gd name="connsiteY2" fmla="*/ 205056 h 751995"/>
                      <a:gd name="connsiteX3" fmla="*/ 2155759 w 2277880"/>
                      <a:gd name="connsiteY3" fmla="*/ 94 h 751995"/>
                      <a:gd name="connsiteX4" fmla="*/ 2259592 w 2277880"/>
                      <a:gd name="connsiteY4" fmla="*/ 166095 h 751995"/>
                      <a:gd name="connsiteX5" fmla="*/ 2277880 w 2277880"/>
                      <a:gd name="connsiteY5" fmla="*/ 552208 h 751995"/>
                      <a:gd name="connsiteX6" fmla="*/ 2172921 w 2277880"/>
                      <a:gd name="connsiteY6" fmla="*/ 743615 h 751995"/>
                      <a:gd name="connsiteX7" fmla="*/ 1099232 w 2277880"/>
                      <a:gd name="connsiteY7" fmla="*/ 745738 h 751995"/>
                      <a:gd name="connsiteX8" fmla="*/ 649019 w 2277880"/>
                      <a:gd name="connsiteY8" fmla="*/ 746756 h 751995"/>
                      <a:gd name="connsiteX9" fmla="*/ 179034 w 2277880"/>
                      <a:gd name="connsiteY9" fmla="*/ 710896 h 751995"/>
                      <a:gd name="connsiteX10" fmla="*/ 5 w 2277880"/>
                      <a:gd name="connsiteY10" fmla="*/ 577261 h 751995"/>
                      <a:gd name="connsiteX11" fmla="*/ 45955 w 2277880"/>
                      <a:gd name="connsiteY11" fmla="*/ 401862 h 751995"/>
                      <a:gd name="connsiteX0" fmla="*/ 45955 w 2277880"/>
                      <a:gd name="connsiteY0" fmla="*/ 401863 h 751996"/>
                      <a:gd name="connsiteX1" fmla="*/ 263856 w 2277880"/>
                      <a:gd name="connsiteY1" fmla="*/ 315490 h 751996"/>
                      <a:gd name="connsiteX2" fmla="*/ 1221158 w 2277880"/>
                      <a:gd name="connsiteY2" fmla="*/ 205057 h 751996"/>
                      <a:gd name="connsiteX3" fmla="*/ 2155759 w 2277880"/>
                      <a:gd name="connsiteY3" fmla="*/ 95 h 751996"/>
                      <a:gd name="connsiteX4" fmla="*/ 2259592 w 2277880"/>
                      <a:gd name="connsiteY4" fmla="*/ 166096 h 751996"/>
                      <a:gd name="connsiteX5" fmla="*/ 2277880 w 2277880"/>
                      <a:gd name="connsiteY5" fmla="*/ 552209 h 751996"/>
                      <a:gd name="connsiteX6" fmla="*/ 2172921 w 2277880"/>
                      <a:gd name="connsiteY6" fmla="*/ 743616 h 751996"/>
                      <a:gd name="connsiteX7" fmla="*/ 1099232 w 2277880"/>
                      <a:gd name="connsiteY7" fmla="*/ 745739 h 751996"/>
                      <a:gd name="connsiteX8" fmla="*/ 649019 w 2277880"/>
                      <a:gd name="connsiteY8" fmla="*/ 746757 h 751996"/>
                      <a:gd name="connsiteX9" fmla="*/ 179034 w 2277880"/>
                      <a:gd name="connsiteY9" fmla="*/ 710897 h 751996"/>
                      <a:gd name="connsiteX10" fmla="*/ 5 w 2277880"/>
                      <a:gd name="connsiteY10" fmla="*/ 577262 h 751996"/>
                      <a:gd name="connsiteX11" fmla="*/ 45955 w 2277880"/>
                      <a:gd name="connsiteY11" fmla="*/ 401863 h 751996"/>
                      <a:gd name="connsiteX0" fmla="*/ 45955 w 2277880"/>
                      <a:gd name="connsiteY0" fmla="*/ 401863 h 751996"/>
                      <a:gd name="connsiteX1" fmla="*/ 260183 w 2277880"/>
                      <a:gd name="connsiteY1" fmla="*/ 310543 h 751996"/>
                      <a:gd name="connsiteX2" fmla="*/ 1221158 w 2277880"/>
                      <a:gd name="connsiteY2" fmla="*/ 205057 h 751996"/>
                      <a:gd name="connsiteX3" fmla="*/ 2155759 w 2277880"/>
                      <a:gd name="connsiteY3" fmla="*/ 95 h 751996"/>
                      <a:gd name="connsiteX4" fmla="*/ 2259592 w 2277880"/>
                      <a:gd name="connsiteY4" fmla="*/ 166096 h 751996"/>
                      <a:gd name="connsiteX5" fmla="*/ 2277880 w 2277880"/>
                      <a:gd name="connsiteY5" fmla="*/ 552209 h 751996"/>
                      <a:gd name="connsiteX6" fmla="*/ 2172921 w 2277880"/>
                      <a:gd name="connsiteY6" fmla="*/ 743616 h 751996"/>
                      <a:gd name="connsiteX7" fmla="*/ 1099232 w 2277880"/>
                      <a:gd name="connsiteY7" fmla="*/ 745739 h 751996"/>
                      <a:gd name="connsiteX8" fmla="*/ 649019 w 2277880"/>
                      <a:gd name="connsiteY8" fmla="*/ 746757 h 751996"/>
                      <a:gd name="connsiteX9" fmla="*/ 179034 w 2277880"/>
                      <a:gd name="connsiteY9" fmla="*/ 710897 h 751996"/>
                      <a:gd name="connsiteX10" fmla="*/ 5 w 2277880"/>
                      <a:gd name="connsiteY10" fmla="*/ 577262 h 751996"/>
                      <a:gd name="connsiteX11" fmla="*/ 45955 w 2277880"/>
                      <a:gd name="connsiteY11" fmla="*/ 401863 h 751996"/>
                      <a:gd name="connsiteX0" fmla="*/ 45955 w 2277880"/>
                      <a:gd name="connsiteY0" fmla="*/ 401863 h 751996"/>
                      <a:gd name="connsiteX1" fmla="*/ 260183 w 2277880"/>
                      <a:gd name="connsiteY1" fmla="*/ 310543 h 751996"/>
                      <a:gd name="connsiteX2" fmla="*/ 1221158 w 2277880"/>
                      <a:gd name="connsiteY2" fmla="*/ 205057 h 751996"/>
                      <a:gd name="connsiteX3" fmla="*/ 2155759 w 2277880"/>
                      <a:gd name="connsiteY3" fmla="*/ 95 h 751996"/>
                      <a:gd name="connsiteX4" fmla="*/ 2259592 w 2277880"/>
                      <a:gd name="connsiteY4" fmla="*/ 166096 h 751996"/>
                      <a:gd name="connsiteX5" fmla="*/ 2277880 w 2277880"/>
                      <a:gd name="connsiteY5" fmla="*/ 552209 h 751996"/>
                      <a:gd name="connsiteX6" fmla="*/ 2172921 w 2277880"/>
                      <a:gd name="connsiteY6" fmla="*/ 743616 h 751996"/>
                      <a:gd name="connsiteX7" fmla="*/ 1099232 w 2277880"/>
                      <a:gd name="connsiteY7" fmla="*/ 745739 h 751996"/>
                      <a:gd name="connsiteX8" fmla="*/ 649019 w 2277880"/>
                      <a:gd name="connsiteY8" fmla="*/ 746757 h 751996"/>
                      <a:gd name="connsiteX9" fmla="*/ 179034 w 2277880"/>
                      <a:gd name="connsiteY9" fmla="*/ 710897 h 751996"/>
                      <a:gd name="connsiteX10" fmla="*/ 5 w 2277880"/>
                      <a:gd name="connsiteY10" fmla="*/ 577262 h 751996"/>
                      <a:gd name="connsiteX11" fmla="*/ 45955 w 2277880"/>
                      <a:gd name="connsiteY11" fmla="*/ 401863 h 751996"/>
                      <a:gd name="connsiteX0" fmla="*/ 45955 w 2277880"/>
                      <a:gd name="connsiteY0" fmla="*/ 401863 h 751996"/>
                      <a:gd name="connsiteX1" fmla="*/ 260183 w 2277880"/>
                      <a:gd name="connsiteY1" fmla="*/ 310543 h 751996"/>
                      <a:gd name="connsiteX2" fmla="*/ 1221158 w 2277880"/>
                      <a:gd name="connsiteY2" fmla="*/ 205057 h 751996"/>
                      <a:gd name="connsiteX3" fmla="*/ 2155759 w 2277880"/>
                      <a:gd name="connsiteY3" fmla="*/ 95 h 751996"/>
                      <a:gd name="connsiteX4" fmla="*/ 2259592 w 2277880"/>
                      <a:gd name="connsiteY4" fmla="*/ 166096 h 751996"/>
                      <a:gd name="connsiteX5" fmla="*/ 2277880 w 2277880"/>
                      <a:gd name="connsiteY5" fmla="*/ 552209 h 751996"/>
                      <a:gd name="connsiteX6" fmla="*/ 2172921 w 2277880"/>
                      <a:gd name="connsiteY6" fmla="*/ 743616 h 751996"/>
                      <a:gd name="connsiteX7" fmla="*/ 1099232 w 2277880"/>
                      <a:gd name="connsiteY7" fmla="*/ 745739 h 751996"/>
                      <a:gd name="connsiteX8" fmla="*/ 649019 w 2277880"/>
                      <a:gd name="connsiteY8" fmla="*/ 746757 h 751996"/>
                      <a:gd name="connsiteX9" fmla="*/ 179034 w 2277880"/>
                      <a:gd name="connsiteY9" fmla="*/ 710897 h 751996"/>
                      <a:gd name="connsiteX10" fmla="*/ 5 w 2277880"/>
                      <a:gd name="connsiteY10" fmla="*/ 577262 h 751996"/>
                      <a:gd name="connsiteX11" fmla="*/ 45955 w 2277880"/>
                      <a:gd name="connsiteY11" fmla="*/ 401863 h 751996"/>
                      <a:gd name="connsiteX0" fmla="*/ 56970 w 2277879"/>
                      <a:gd name="connsiteY0" fmla="*/ 416704 h 751996"/>
                      <a:gd name="connsiteX1" fmla="*/ 260182 w 2277879"/>
                      <a:gd name="connsiteY1" fmla="*/ 310543 h 751996"/>
                      <a:gd name="connsiteX2" fmla="*/ 1221157 w 2277879"/>
                      <a:gd name="connsiteY2" fmla="*/ 205057 h 751996"/>
                      <a:gd name="connsiteX3" fmla="*/ 2155758 w 2277879"/>
                      <a:gd name="connsiteY3" fmla="*/ 95 h 751996"/>
                      <a:gd name="connsiteX4" fmla="*/ 2259591 w 2277879"/>
                      <a:gd name="connsiteY4" fmla="*/ 166096 h 751996"/>
                      <a:gd name="connsiteX5" fmla="*/ 2277879 w 2277879"/>
                      <a:gd name="connsiteY5" fmla="*/ 552209 h 751996"/>
                      <a:gd name="connsiteX6" fmla="*/ 2172920 w 2277879"/>
                      <a:gd name="connsiteY6" fmla="*/ 743616 h 751996"/>
                      <a:gd name="connsiteX7" fmla="*/ 1099231 w 2277879"/>
                      <a:gd name="connsiteY7" fmla="*/ 745739 h 751996"/>
                      <a:gd name="connsiteX8" fmla="*/ 649018 w 2277879"/>
                      <a:gd name="connsiteY8" fmla="*/ 746757 h 751996"/>
                      <a:gd name="connsiteX9" fmla="*/ 179033 w 2277879"/>
                      <a:gd name="connsiteY9" fmla="*/ 710897 h 751996"/>
                      <a:gd name="connsiteX10" fmla="*/ 4 w 2277879"/>
                      <a:gd name="connsiteY10" fmla="*/ 577262 h 751996"/>
                      <a:gd name="connsiteX11" fmla="*/ 56970 w 2277879"/>
                      <a:gd name="connsiteY11" fmla="*/ 416704 h 751996"/>
                      <a:gd name="connsiteX0" fmla="*/ 41919 w 2262828"/>
                      <a:gd name="connsiteY0" fmla="*/ 416704 h 751996"/>
                      <a:gd name="connsiteX1" fmla="*/ 245131 w 2262828"/>
                      <a:gd name="connsiteY1" fmla="*/ 310543 h 751996"/>
                      <a:gd name="connsiteX2" fmla="*/ 1206106 w 2262828"/>
                      <a:gd name="connsiteY2" fmla="*/ 205057 h 751996"/>
                      <a:gd name="connsiteX3" fmla="*/ 2140707 w 2262828"/>
                      <a:gd name="connsiteY3" fmla="*/ 95 h 751996"/>
                      <a:gd name="connsiteX4" fmla="*/ 2244540 w 2262828"/>
                      <a:gd name="connsiteY4" fmla="*/ 166096 h 751996"/>
                      <a:gd name="connsiteX5" fmla="*/ 2262828 w 2262828"/>
                      <a:gd name="connsiteY5" fmla="*/ 552209 h 751996"/>
                      <a:gd name="connsiteX6" fmla="*/ 2157869 w 2262828"/>
                      <a:gd name="connsiteY6" fmla="*/ 743616 h 751996"/>
                      <a:gd name="connsiteX7" fmla="*/ 1084180 w 2262828"/>
                      <a:gd name="connsiteY7" fmla="*/ 745739 h 751996"/>
                      <a:gd name="connsiteX8" fmla="*/ 633967 w 2262828"/>
                      <a:gd name="connsiteY8" fmla="*/ 746757 h 751996"/>
                      <a:gd name="connsiteX9" fmla="*/ 163982 w 2262828"/>
                      <a:gd name="connsiteY9" fmla="*/ 710897 h 751996"/>
                      <a:gd name="connsiteX10" fmla="*/ 6 w 2262828"/>
                      <a:gd name="connsiteY10" fmla="*/ 575825 h 751996"/>
                      <a:gd name="connsiteX11" fmla="*/ 41919 w 2262828"/>
                      <a:gd name="connsiteY11" fmla="*/ 416704 h 751996"/>
                      <a:gd name="connsiteX0" fmla="*/ 41919 w 2262828"/>
                      <a:gd name="connsiteY0" fmla="*/ 416704 h 751996"/>
                      <a:gd name="connsiteX1" fmla="*/ 245131 w 2262828"/>
                      <a:gd name="connsiteY1" fmla="*/ 310543 h 751996"/>
                      <a:gd name="connsiteX2" fmla="*/ 1206106 w 2262828"/>
                      <a:gd name="connsiteY2" fmla="*/ 205057 h 751996"/>
                      <a:gd name="connsiteX3" fmla="*/ 2140707 w 2262828"/>
                      <a:gd name="connsiteY3" fmla="*/ 95 h 751996"/>
                      <a:gd name="connsiteX4" fmla="*/ 2244540 w 2262828"/>
                      <a:gd name="connsiteY4" fmla="*/ 166096 h 751996"/>
                      <a:gd name="connsiteX5" fmla="*/ 2262828 w 2262828"/>
                      <a:gd name="connsiteY5" fmla="*/ 552209 h 751996"/>
                      <a:gd name="connsiteX6" fmla="*/ 2157869 w 2262828"/>
                      <a:gd name="connsiteY6" fmla="*/ 743616 h 751996"/>
                      <a:gd name="connsiteX7" fmla="*/ 1084180 w 2262828"/>
                      <a:gd name="connsiteY7" fmla="*/ 745739 h 751996"/>
                      <a:gd name="connsiteX8" fmla="*/ 633967 w 2262828"/>
                      <a:gd name="connsiteY8" fmla="*/ 746757 h 751996"/>
                      <a:gd name="connsiteX9" fmla="*/ 163982 w 2262828"/>
                      <a:gd name="connsiteY9" fmla="*/ 710897 h 751996"/>
                      <a:gd name="connsiteX10" fmla="*/ 6 w 2262828"/>
                      <a:gd name="connsiteY10" fmla="*/ 575825 h 751996"/>
                      <a:gd name="connsiteX11" fmla="*/ 41919 w 2262828"/>
                      <a:gd name="connsiteY11" fmla="*/ 416704 h 751996"/>
                      <a:gd name="connsiteX0" fmla="*/ 41913 w 2262822"/>
                      <a:gd name="connsiteY0" fmla="*/ 416704 h 751996"/>
                      <a:gd name="connsiteX1" fmla="*/ 245125 w 2262822"/>
                      <a:gd name="connsiteY1" fmla="*/ 310543 h 751996"/>
                      <a:gd name="connsiteX2" fmla="*/ 1206100 w 2262822"/>
                      <a:gd name="connsiteY2" fmla="*/ 205057 h 751996"/>
                      <a:gd name="connsiteX3" fmla="*/ 2140701 w 2262822"/>
                      <a:gd name="connsiteY3" fmla="*/ 95 h 751996"/>
                      <a:gd name="connsiteX4" fmla="*/ 2244534 w 2262822"/>
                      <a:gd name="connsiteY4" fmla="*/ 166096 h 751996"/>
                      <a:gd name="connsiteX5" fmla="*/ 2262822 w 2262822"/>
                      <a:gd name="connsiteY5" fmla="*/ 552209 h 751996"/>
                      <a:gd name="connsiteX6" fmla="*/ 2157863 w 2262822"/>
                      <a:gd name="connsiteY6" fmla="*/ 743616 h 751996"/>
                      <a:gd name="connsiteX7" fmla="*/ 1084174 w 2262822"/>
                      <a:gd name="connsiteY7" fmla="*/ 745739 h 751996"/>
                      <a:gd name="connsiteX8" fmla="*/ 633961 w 2262822"/>
                      <a:gd name="connsiteY8" fmla="*/ 746757 h 751996"/>
                      <a:gd name="connsiteX9" fmla="*/ 163976 w 2262822"/>
                      <a:gd name="connsiteY9" fmla="*/ 710897 h 751996"/>
                      <a:gd name="connsiteX10" fmla="*/ 0 w 2262822"/>
                      <a:gd name="connsiteY10" fmla="*/ 575825 h 751996"/>
                      <a:gd name="connsiteX11" fmla="*/ 41913 w 2262822"/>
                      <a:gd name="connsiteY11" fmla="*/ 416704 h 751996"/>
                      <a:gd name="connsiteX0" fmla="*/ 41913 w 2262822"/>
                      <a:gd name="connsiteY0" fmla="*/ 416704 h 752705"/>
                      <a:gd name="connsiteX1" fmla="*/ 245125 w 2262822"/>
                      <a:gd name="connsiteY1" fmla="*/ 310543 h 752705"/>
                      <a:gd name="connsiteX2" fmla="*/ 1206100 w 2262822"/>
                      <a:gd name="connsiteY2" fmla="*/ 205057 h 752705"/>
                      <a:gd name="connsiteX3" fmla="*/ 2140701 w 2262822"/>
                      <a:gd name="connsiteY3" fmla="*/ 95 h 752705"/>
                      <a:gd name="connsiteX4" fmla="*/ 2244534 w 2262822"/>
                      <a:gd name="connsiteY4" fmla="*/ 166096 h 752705"/>
                      <a:gd name="connsiteX5" fmla="*/ 2262822 w 2262822"/>
                      <a:gd name="connsiteY5" fmla="*/ 552209 h 752705"/>
                      <a:gd name="connsiteX6" fmla="*/ 2128122 w 2262822"/>
                      <a:gd name="connsiteY6" fmla="*/ 725265 h 752705"/>
                      <a:gd name="connsiteX7" fmla="*/ 1084174 w 2262822"/>
                      <a:gd name="connsiteY7" fmla="*/ 745739 h 752705"/>
                      <a:gd name="connsiteX8" fmla="*/ 633961 w 2262822"/>
                      <a:gd name="connsiteY8" fmla="*/ 746757 h 752705"/>
                      <a:gd name="connsiteX9" fmla="*/ 163976 w 2262822"/>
                      <a:gd name="connsiteY9" fmla="*/ 710897 h 752705"/>
                      <a:gd name="connsiteX10" fmla="*/ 0 w 2262822"/>
                      <a:gd name="connsiteY10" fmla="*/ 575825 h 752705"/>
                      <a:gd name="connsiteX11" fmla="*/ 41913 w 2262822"/>
                      <a:gd name="connsiteY11" fmla="*/ 416704 h 752705"/>
                      <a:gd name="connsiteX0" fmla="*/ 41913 w 2262822"/>
                      <a:gd name="connsiteY0" fmla="*/ 416704 h 752374"/>
                      <a:gd name="connsiteX1" fmla="*/ 245125 w 2262822"/>
                      <a:gd name="connsiteY1" fmla="*/ 310543 h 752374"/>
                      <a:gd name="connsiteX2" fmla="*/ 1206100 w 2262822"/>
                      <a:gd name="connsiteY2" fmla="*/ 205057 h 752374"/>
                      <a:gd name="connsiteX3" fmla="*/ 2140701 w 2262822"/>
                      <a:gd name="connsiteY3" fmla="*/ 95 h 752374"/>
                      <a:gd name="connsiteX4" fmla="*/ 2244534 w 2262822"/>
                      <a:gd name="connsiteY4" fmla="*/ 166096 h 752374"/>
                      <a:gd name="connsiteX5" fmla="*/ 2262822 w 2262822"/>
                      <a:gd name="connsiteY5" fmla="*/ 552209 h 752374"/>
                      <a:gd name="connsiteX6" fmla="*/ 2126104 w 2262822"/>
                      <a:gd name="connsiteY6" fmla="*/ 733404 h 752374"/>
                      <a:gd name="connsiteX7" fmla="*/ 1084174 w 2262822"/>
                      <a:gd name="connsiteY7" fmla="*/ 745739 h 752374"/>
                      <a:gd name="connsiteX8" fmla="*/ 633961 w 2262822"/>
                      <a:gd name="connsiteY8" fmla="*/ 746757 h 752374"/>
                      <a:gd name="connsiteX9" fmla="*/ 163976 w 2262822"/>
                      <a:gd name="connsiteY9" fmla="*/ 710897 h 752374"/>
                      <a:gd name="connsiteX10" fmla="*/ 0 w 2262822"/>
                      <a:gd name="connsiteY10" fmla="*/ 575825 h 752374"/>
                      <a:gd name="connsiteX11" fmla="*/ 41913 w 2262822"/>
                      <a:gd name="connsiteY11" fmla="*/ 416704 h 752374"/>
                      <a:gd name="connsiteX0" fmla="*/ 41913 w 2262822"/>
                      <a:gd name="connsiteY0" fmla="*/ 416704 h 756351"/>
                      <a:gd name="connsiteX1" fmla="*/ 245125 w 2262822"/>
                      <a:gd name="connsiteY1" fmla="*/ 310543 h 756351"/>
                      <a:gd name="connsiteX2" fmla="*/ 1206100 w 2262822"/>
                      <a:gd name="connsiteY2" fmla="*/ 205057 h 756351"/>
                      <a:gd name="connsiteX3" fmla="*/ 2140701 w 2262822"/>
                      <a:gd name="connsiteY3" fmla="*/ 95 h 756351"/>
                      <a:gd name="connsiteX4" fmla="*/ 2244534 w 2262822"/>
                      <a:gd name="connsiteY4" fmla="*/ 166096 h 756351"/>
                      <a:gd name="connsiteX5" fmla="*/ 2262822 w 2262822"/>
                      <a:gd name="connsiteY5" fmla="*/ 552209 h 756351"/>
                      <a:gd name="connsiteX6" fmla="*/ 2126104 w 2262822"/>
                      <a:gd name="connsiteY6" fmla="*/ 733404 h 756351"/>
                      <a:gd name="connsiteX7" fmla="*/ 1084174 w 2262822"/>
                      <a:gd name="connsiteY7" fmla="*/ 745739 h 756351"/>
                      <a:gd name="connsiteX8" fmla="*/ 637633 w 2262822"/>
                      <a:gd name="connsiteY8" fmla="*/ 751703 h 756351"/>
                      <a:gd name="connsiteX9" fmla="*/ 163976 w 2262822"/>
                      <a:gd name="connsiteY9" fmla="*/ 710897 h 756351"/>
                      <a:gd name="connsiteX10" fmla="*/ 0 w 2262822"/>
                      <a:gd name="connsiteY10" fmla="*/ 575825 h 756351"/>
                      <a:gd name="connsiteX11" fmla="*/ 41913 w 2262822"/>
                      <a:gd name="connsiteY11" fmla="*/ 416704 h 756351"/>
                      <a:gd name="connsiteX0" fmla="*/ 41913 w 2262822"/>
                      <a:gd name="connsiteY0" fmla="*/ 416704 h 756351"/>
                      <a:gd name="connsiteX1" fmla="*/ 245125 w 2262822"/>
                      <a:gd name="connsiteY1" fmla="*/ 310543 h 756351"/>
                      <a:gd name="connsiteX2" fmla="*/ 1206100 w 2262822"/>
                      <a:gd name="connsiteY2" fmla="*/ 205057 h 756351"/>
                      <a:gd name="connsiteX3" fmla="*/ 2140701 w 2262822"/>
                      <a:gd name="connsiteY3" fmla="*/ 95 h 756351"/>
                      <a:gd name="connsiteX4" fmla="*/ 2244534 w 2262822"/>
                      <a:gd name="connsiteY4" fmla="*/ 166096 h 756351"/>
                      <a:gd name="connsiteX5" fmla="*/ 2262822 w 2262822"/>
                      <a:gd name="connsiteY5" fmla="*/ 552209 h 756351"/>
                      <a:gd name="connsiteX6" fmla="*/ 2126104 w 2262822"/>
                      <a:gd name="connsiteY6" fmla="*/ 733404 h 756351"/>
                      <a:gd name="connsiteX7" fmla="*/ 1084174 w 2262822"/>
                      <a:gd name="connsiteY7" fmla="*/ 745739 h 756351"/>
                      <a:gd name="connsiteX8" fmla="*/ 637633 w 2262822"/>
                      <a:gd name="connsiteY8" fmla="*/ 751703 h 756351"/>
                      <a:gd name="connsiteX9" fmla="*/ 212441 w 2262822"/>
                      <a:gd name="connsiteY9" fmla="*/ 732757 h 756351"/>
                      <a:gd name="connsiteX10" fmla="*/ 0 w 2262822"/>
                      <a:gd name="connsiteY10" fmla="*/ 575825 h 756351"/>
                      <a:gd name="connsiteX11" fmla="*/ 41913 w 2262822"/>
                      <a:gd name="connsiteY11" fmla="*/ 416704 h 756351"/>
                      <a:gd name="connsiteX0" fmla="*/ 29244 w 2250153"/>
                      <a:gd name="connsiteY0" fmla="*/ 416704 h 756351"/>
                      <a:gd name="connsiteX1" fmla="*/ 232456 w 2250153"/>
                      <a:gd name="connsiteY1" fmla="*/ 310543 h 756351"/>
                      <a:gd name="connsiteX2" fmla="*/ 1193431 w 2250153"/>
                      <a:gd name="connsiteY2" fmla="*/ 205057 h 756351"/>
                      <a:gd name="connsiteX3" fmla="*/ 2128032 w 2250153"/>
                      <a:gd name="connsiteY3" fmla="*/ 95 h 756351"/>
                      <a:gd name="connsiteX4" fmla="*/ 2231865 w 2250153"/>
                      <a:gd name="connsiteY4" fmla="*/ 166096 h 756351"/>
                      <a:gd name="connsiteX5" fmla="*/ 2250153 w 2250153"/>
                      <a:gd name="connsiteY5" fmla="*/ 552209 h 756351"/>
                      <a:gd name="connsiteX6" fmla="*/ 2113435 w 2250153"/>
                      <a:gd name="connsiteY6" fmla="*/ 733404 h 756351"/>
                      <a:gd name="connsiteX7" fmla="*/ 1071505 w 2250153"/>
                      <a:gd name="connsiteY7" fmla="*/ 745739 h 756351"/>
                      <a:gd name="connsiteX8" fmla="*/ 624964 w 2250153"/>
                      <a:gd name="connsiteY8" fmla="*/ 751703 h 756351"/>
                      <a:gd name="connsiteX9" fmla="*/ 199772 w 2250153"/>
                      <a:gd name="connsiteY9" fmla="*/ 732757 h 756351"/>
                      <a:gd name="connsiteX10" fmla="*/ 0 w 2250153"/>
                      <a:gd name="connsiteY10" fmla="*/ 603751 h 756351"/>
                      <a:gd name="connsiteX11" fmla="*/ 29244 w 2250153"/>
                      <a:gd name="connsiteY11" fmla="*/ 416704 h 756351"/>
                      <a:gd name="connsiteX0" fmla="*/ 29244 w 2250153"/>
                      <a:gd name="connsiteY0" fmla="*/ 421536 h 761183"/>
                      <a:gd name="connsiteX1" fmla="*/ 232456 w 2250153"/>
                      <a:gd name="connsiteY1" fmla="*/ 315375 h 761183"/>
                      <a:gd name="connsiteX2" fmla="*/ 1193431 w 2250153"/>
                      <a:gd name="connsiteY2" fmla="*/ 209889 h 761183"/>
                      <a:gd name="connsiteX3" fmla="*/ 2073539 w 2250153"/>
                      <a:gd name="connsiteY3" fmla="*/ 92 h 761183"/>
                      <a:gd name="connsiteX4" fmla="*/ 2231865 w 2250153"/>
                      <a:gd name="connsiteY4" fmla="*/ 170928 h 761183"/>
                      <a:gd name="connsiteX5" fmla="*/ 2250153 w 2250153"/>
                      <a:gd name="connsiteY5" fmla="*/ 557041 h 761183"/>
                      <a:gd name="connsiteX6" fmla="*/ 2113435 w 2250153"/>
                      <a:gd name="connsiteY6" fmla="*/ 738236 h 761183"/>
                      <a:gd name="connsiteX7" fmla="*/ 1071505 w 2250153"/>
                      <a:gd name="connsiteY7" fmla="*/ 750571 h 761183"/>
                      <a:gd name="connsiteX8" fmla="*/ 624964 w 2250153"/>
                      <a:gd name="connsiteY8" fmla="*/ 756535 h 761183"/>
                      <a:gd name="connsiteX9" fmla="*/ 199772 w 2250153"/>
                      <a:gd name="connsiteY9" fmla="*/ 737589 h 761183"/>
                      <a:gd name="connsiteX10" fmla="*/ 0 w 2250153"/>
                      <a:gd name="connsiteY10" fmla="*/ 608583 h 761183"/>
                      <a:gd name="connsiteX11" fmla="*/ 29244 w 2250153"/>
                      <a:gd name="connsiteY11" fmla="*/ 421536 h 761183"/>
                      <a:gd name="connsiteX0" fmla="*/ 29244 w 2250153"/>
                      <a:gd name="connsiteY0" fmla="*/ 421536 h 761183"/>
                      <a:gd name="connsiteX1" fmla="*/ 232456 w 2250153"/>
                      <a:gd name="connsiteY1" fmla="*/ 315375 h 761183"/>
                      <a:gd name="connsiteX2" fmla="*/ 1193431 w 2250153"/>
                      <a:gd name="connsiteY2" fmla="*/ 209889 h 761183"/>
                      <a:gd name="connsiteX3" fmla="*/ 2073539 w 2250153"/>
                      <a:gd name="connsiteY3" fmla="*/ 92 h 761183"/>
                      <a:gd name="connsiteX4" fmla="*/ 2201024 w 2250153"/>
                      <a:gd name="connsiteY4" fmla="*/ 170527 h 761183"/>
                      <a:gd name="connsiteX5" fmla="*/ 2250153 w 2250153"/>
                      <a:gd name="connsiteY5" fmla="*/ 557041 h 761183"/>
                      <a:gd name="connsiteX6" fmla="*/ 2113435 w 2250153"/>
                      <a:gd name="connsiteY6" fmla="*/ 738236 h 761183"/>
                      <a:gd name="connsiteX7" fmla="*/ 1071505 w 2250153"/>
                      <a:gd name="connsiteY7" fmla="*/ 750571 h 761183"/>
                      <a:gd name="connsiteX8" fmla="*/ 624964 w 2250153"/>
                      <a:gd name="connsiteY8" fmla="*/ 756535 h 761183"/>
                      <a:gd name="connsiteX9" fmla="*/ 199772 w 2250153"/>
                      <a:gd name="connsiteY9" fmla="*/ 737589 h 761183"/>
                      <a:gd name="connsiteX10" fmla="*/ 0 w 2250153"/>
                      <a:gd name="connsiteY10" fmla="*/ 608583 h 761183"/>
                      <a:gd name="connsiteX11" fmla="*/ 29244 w 2250153"/>
                      <a:gd name="connsiteY11" fmla="*/ 421536 h 761183"/>
                      <a:gd name="connsiteX0" fmla="*/ 29244 w 2250153"/>
                      <a:gd name="connsiteY0" fmla="*/ 388497 h 728144"/>
                      <a:gd name="connsiteX1" fmla="*/ 232456 w 2250153"/>
                      <a:gd name="connsiteY1" fmla="*/ 282336 h 728144"/>
                      <a:gd name="connsiteX2" fmla="*/ 1193431 w 2250153"/>
                      <a:gd name="connsiteY2" fmla="*/ 176850 h 728144"/>
                      <a:gd name="connsiteX3" fmla="*/ 2077716 w 2250153"/>
                      <a:gd name="connsiteY3" fmla="*/ 112 h 728144"/>
                      <a:gd name="connsiteX4" fmla="*/ 2201024 w 2250153"/>
                      <a:gd name="connsiteY4" fmla="*/ 137488 h 728144"/>
                      <a:gd name="connsiteX5" fmla="*/ 2250153 w 2250153"/>
                      <a:gd name="connsiteY5" fmla="*/ 524002 h 728144"/>
                      <a:gd name="connsiteX6" fmla="*/ 2113435 w 2250153"/>
                      <a:gd name="connsiteY6" fmla="*/ 705197 h 728144"/>
                      <a:gd name="connsiteX7" fmla="*/ 1071505 w 2250153"/>
                      <a:gd name="connsiteY7" fmla="*/ 717532 h 728144"/>
                      <a:gd name="connsiteX8" fmla="*/ 624964 w 2250153"/>
                      <a:gd name="connsiteY8" fmla="*/ 723496 h 728144"/>
                      <a:gd name="connsiteX9" fmla="*/ 199772 w 2250153"/>
                      <a:gd name="connsiteY9" fmla="*/ 704550 h 728144"/>
                      <a:gd name="connsiteX10" fmla="*/ 0 w 2250153"/>
                      <a:gd name="connsiteY10" fmla="*/ 575544 h 728144"/>
                      <a:gd name="connsiteX11" fmla="*/ 29244 w 2250153"/>
                      <a:gd name="connsiteY11" fmla="*/ 388497 h 728144"/>
                      <a:gd name="connsiteX0" fmla="*/ 29244 w 2250153"/>
                      <a:gd name="connsiteY0" fmla="*/ 388497 h 728144"/>
                      <a:gd name="connsiteX1" fmla="*/ 232456 w 2250153"/>
                      <a:gd name="connsiteY1" fmla="*/ 282336 h 728144"/>
                      <a:gd name="connsiteX2" fmla="*/ 1193431 w 2250153"/>
                      <a:gd name="connsiteY2" fmla="*/ 176850 h 728144"/>
                      <a:gd name="connsiteX3" fmla="*/ 2077716 w 2250153"/>
                      <a:gd name="connsiteY3" fmla="*/ 112 h 728144"/>
                      <a:gd name="connsiteX4" fmla="*/ 2162995 w 2250153"/>
                      <a:gd name="connsiteY4" fmla="*/ 141118 h 728144"/>
                      <a:gd name="connsiteX5" fmla="*/ 2250153 w 2250153"/>
                      <a:gd name="connsiteY5" fmla="*/ 524002 h 728144"/>
                      <a:gd name="connsiteX6" fmla="*/ 2113435 w 2250153"/>
                      <a:gd name="connsiteY6" fmla="*/ 705197 h 728144"/>
                      <a:gd name="connsiteX7" fmla="*/ 1071505 w 2250153"/>
                      <a:gd name="connsiteY7" fmla="*/ 717532 h 728144"/>
                      <a:gd name="connsiteX8" fmla="*/ 624964 w 2250153"/>
                      <a:gd name="connsiteY8" fmla="*/ 723496 h 728144"/>
                      <a:gd name="connsiteX9" fmla="*/ 199772 w 2250153"/>
                      <a:gd name="connsiteY9" fmla="*/ 704550 h 728144"/>
                      <a:gd name="connsiteX10" fmla="*/ 0 w 2250153"/>
                      <a:gd name="connsiteY10" fmla="*/ 575544 h 728144"/>
                      <a:gd name="connsiteX11" fmla="*/ 29244 w 2250153"/>
                      <a:gd name="connsiteY11" fmla="*/ 388497 h 728144"/>
                      <a:gd name="connsiteX0" fmla="*/ 29244 w 2250153"/>
                      <a:gd name="connsiteY0" fmla="*/ 352239 h 691886"/>
                      <a:gd name="connsiteX1" fmla="*/ 232456 w 2250153"/>
                      <a:gd name="connsiteY1" fmla="*/ 246078 h 691886"/>
                      <a:gd name="connsiteX2" fmla="*/ 1193431 w 2250153"/>
                      <a:gd name="connsiteY2" fmla="*/ 140592 h 691886"/>
                      <a:gd name="connsiteX3" fmla="*/ 2013023 w 2250153"/>
                      <a:gd name="connsiteY3" fmla="*/ 143 h 691886"/>
                      <a:gd name="connsiteX4" fmla="*/ 2162995 w 2250153"/>
                      <a:gd name="connsiteY4" fmla="*/ 104860 h 691886"/>
                      <a:gd name="connsiteX5" fmla="*/ 2250153 w 2250153"/>
                      <a:gd name="connsiteY5" fmla="*/ 487744 h 691886"/>
                      <a:gd name="connsiteX6" fmla="*/ 2113435 w 2250153"/>
                      <a:gd name="connsiteY6" fmla="*/ 668939 h 691886"/>
                      <a:gd name="connsiteX7" fmla="*/ 1071505 w 2250153"/>
                      <a:gd name="connsiteY7" fmla="*/ 681274 h 691886"/>
                      <a:gd name="connsiteX8" fmla="*/ 624964 w 2250153"/>
                      <a:gd name="connsiteY8" fmla="*/ 687238 h 691886"/>
                      <a:gd name="connsiteX9" fmla="*/ 199772 w 2250153"/>
                      <a:gd name="connsiteY9" fmla="*/ 668292 h 691886"/>
                      <a:gd name="connsiteX10" fmla="*/ 0 w 2250153"/>
                      <a:gd name="connsiteY10" fmla="*/ 539286 h 691886"/>
                      <a:gd name="connsiteX11" fmla="*/ 29244 w 2250153"/>
                      <a:gd name="connsiteY11" fmla="*/ 352239 h 691886"/>
                      <a:gd name="connsiteX0" fmla="*/ 29244 w 2245689"/>
                      <a:gd name="connsiteY0" fmla="*/ 352239 h 691886"/>
                      <a:gd name="connsiteX1" fmla="*/ 232456 w 2245689"/>
                      <a:gd name="connsiteY1" fmla="*/ 246078 h 691886"/>
                      <a:gd name="connsiteX2" fmla="*/ 1193431 w 2245689"/>
                      <a:gd name="connsiteY2" fmla="*/ 140592 h 691886"/>
                      <a:gd name="connsiteX3" fmla="*/ 2013023 w 2245689"/>
                      <a:gd name="connsiteY3" fmla="*/ 143 h 691886"/>
                      <a:gd name="connsiteX4" fmla="*/ 2162995 w 2245689"/>
                      <a:gd name="connsiteY4" fmla="*/ 104860 h 691886"/>
                      <a:gd name="connsiteX5" fmla="*/ 2231137 w 2245689"/>
                      <a:gd name="connsiteY5" fmla="*/ 489559 h 691886"/>
                      <a:gd name="connsiteX6" fmla="*/ 2113435 w 2245689"/>
                      <a:gd name="connsiteY6" fmla="*/ 668939 h 691886"/>
                      <a:gd name="connsiteX7" fmla="*/ 1071505 w 2245689"/>
                      <a:gd name="connsiteY7" fmla="*/ 681274 h 691886"/>
                      <a:gd name="connsiteX8" fmla="*/ 624964 w 2245689"/>
                      <a:gd name="connsiteY8" fmla="*/ 687238 h 691886"/>
                      <a:gd name="connsiteX9" fmla="*/ 199772 w 2245689"/>
                      <a:gd name="connsiteY9" fmla="*/ 668292 h 691886"/>
                      <a:gd name="connsiteX10" fmla="*/ 0 w 2245689"/>
                      <a:gd name="connsiteY10" fmla="*/ 539286 h 691886"/>
                      <a:gd name="connsiteX11" fmla="*/ 29244 w 2245689"/>
                      <a:gd name="connsiteY11" fmla="*/ 352239 h 691886"/>
                      <a:gd name="connsiteX0" fmla="*/ 29244 w 2231852"/>
                      <a:gd name="connsiteY0" fmla="*/ 352239 h 692924"/>
                      <a:gd name="connsiteX1" fmla="*/ 232456 w 2231852"/>
                      <a:gd name="connsiteY1" fmla="*/ 246078 h 692924"/>
                      <a:gd name="connsiteX2" fmla="*/ 1193431 w 2231852"/>
                      <a:gd name="connsiteY2" fmla="*/ 140592 h 692924"/>
                      <a:gd name="connsiteX3" fmla="*/ 2013023 w 2231852"/>
                      <a:gd name="connsiteY3" fmla="*/ 143 h 692924"/>
                      <a:gd name="connsiteX4" fmla="*/ 2162995 w 2231852"/>
                      <a:gd name="connsiteY4" fmla="*/ 104860 h 692924"/>
                      <a:gd name="connsiteX5" fmla="*/ 2231137 w 2231852"/>
                      <a:gd name="connsiteY5" fmla="*/ 489559 h 692924"/>
                      <a:gd name="connsiteX6" fmla="*/ 2059403 w 2231852"/>
                      <a:gd name="connsiteY6" fmla="*/ 637294 h 692924"/>
                      <a:gd name="connsiteX7" fmla="*/ 1071505 w 2231852"/>
                      <a:gd name="connsiteY7" fmla="*/ 681274 h 692924"/>
                      <a:gd name="connsiteX8" fmla="*/ 624964 w 2231852"/>
                      <a:gd name="connsiteY8" fmla="*/ 687238 h 692924"/>
                      <a:gd name="connsiteX9" fmla="*/ 199772 w 2231852"/>
                      <a:gd name="connsiteY9" fmla="*/ 668292 h 692924"/>
                      <a:gd name="connsiteX10" fmla="*/ 0 w 2231852"/>
                      <a:gd name="connsiteY10" fmla="*/ 539286 h 692924"/>
                      <a:gd name="connsiteX11" fmla="*/ 29244 w 2231852"/>
                      <a:gd name="connsiteY11" fmla="*/ 352239 h 692924"/>
                      <a:gd name="connsiteX0" fmla="*/ 29244 w 2232938"/>
                      <a:gd name="connsiteY0" fmla="*/ 352239 h 692477"/>
                      <a:gd name="connsiteX1" fmla="*/ 232456 w 2232938"/>
                      <a:gd name="connsiteY1" fmla="*/ 246078 h 692477"/>
                      <a:gd name="connsiteX2" fmla="*/ 1193431 w 2232938"/>
                      <a:gd name="connsiteY2" fmla="*/ 140592 h 692477"/>
                      <a:gd name="connsiteX3" fmla="*/ 2013023 w 2232938"/>
                      <a:gd name="connsiteY3" fmla="*/ 143 h 692477"/>
                      <a:gd name="connsiteX4" fmla="*/ 2162995 w 2232938"/>
                      <a:gd name="connsiteY4" fmla="*/ 104860 h 692477"/>
                      <a:gd name="connsiteX5" fmla="*/ 2231137 w 2232938"/>
                      <a:gd name="connsiteY5" fmla="*/ 489559 h 692477"/>
                      <a:gd name="connsiteX6" fmla="*/ 2068679 w 2232938"/>
                      <a:gd name="connsiteY6" fmla="*/ 649791 h 692477"/>
                      <a:gd name="connsiteX7" fmla="*/ 1071505 w 2232938"/>
                      <a:gd name="connsiteY7" fmla="*/ 681274 h 692477"/>
                      <a:gd name="connsiteX8" fmla="*/ 624964 w 2232938"/>
                      <a:gd name="connsiteY8" fmla="*/ 687238 h 692477"/>
                      <a:gd name="connsiteX9" fmla="*/ 199772 w 2232938"/>
                      <a:gd name="connsiteY9" fmla="*/ 668292 h 692477"/>
                      <a:gd name="connsiteX10" fmla="*/ 0 w 2232938"/>
                      <a:gd name="connsiteY10" fmla="*/ 539286 h 692477"/>
                      <a:gd name="connsiteX11" fmla="*/ 29244 w 2232938"/>
                      <a:gd name="connsiteY11" fmla="*/ 352239 h 692477"/>
                      <a:gd name="connsiteX0" fmla="*/ 29244 w 2232938"/>
                      <a:gd name="connsiteY0" fmla="*/ 352239 h 692477"/>
                      <a:gd name="connsiteX1" fmla="*/ 232456 w 2232938"/>
                      <a:gd name="connsiteY1" fmla="*/ 246078 h 692477"/>
                      <a:gd name="connsiteX2" fmla="*/ 1193431 w 2232938"/>
                      <a:gd name="connsiteY2" fmla="*/ 140592 h 692477"/>
                      <a:gd name="connsiteX3" fmla="*/ 2013023 w 2232938"/>
                      <a:gd name="connsiteY3" fmla="*/ 143 h 692477"/>
                      <a:gd name="connsiteX4" fmla="*/ 2162995 w 2232938"/>
                      <a:gd name="connsiteY4" fmla="*/ 104860 h 692477"/>
                      <a:gd name="connsiteX5" fmla="*/ 2231137 w 2232938"/>
                      <a:gd name="connsiteY5" fmla="*/ 489559 h 692477"/>
                      <a:gd name="connsiteX6" fmla="*/ 2068679 w 2232938"/>
                      <a:gd name="connsiteY6" fmla="*/ 649791 h 692477"/>
                      <a:gd name="connsiteX7" fmla="*/ 1071505 w 2232938"/>
                      <a:gd name="connsiteY7" fmla="*/ 681274 h 692477"/>
                      <a:gd name="connsiteX8" fmla="*/ 624964 w 2232938"/>
                      <a:gd name="connsiteY8" fmla="*/ 687238 h 692477"/>
                      <a:gd name="connsiteX9" fmla="*/ 199772 w 2232938"/>
                      <a:gd name="connsiteY9" fmla="*/ 668292 h 692477"/>
                      <a:gd name="connsiteX10" fmla="*/ 0 w 2232938"/>
                      <a:gd name="connsiteY10" fmla="*/ 539286 h 692477"/>
                      <a:gd name="connsiteX11" fmla="*/ 29244 w 2232938"/>
                      <a:gd name="connsiteY11" fmla="*/ 352239 h 692477"/>
                      <a:gd name="connsiteX0" fmla="*/ 29244 w 2213602"/>
                      <a:gd name="connsiteY0" fmla="*/ 352239 h 692477"/>
                      <a:gd name="connsiteX1" fmla="*/ 232456 w 2213602"/>
                      <a:gd name="connsiteY1" fmla="*/ 246078 h 692477"/>
                      <a:gd name="connsiteX2" fmla="*/ 1193431 w 2213602"/>
                      <a:gd name="connsiteY2" fmla="*/ 140592 h 692477"/>
                      <a:gd name="connsiteX3" fmla="*/ 2013023 w 2213602"/>
                      <a:gd name="connsiteY3" fmla="*/ 143 h 692477"/>
                      <a:gd name="connsiteX4" fmla="*/ 2162995 w 2213602"/>
                      <a:gd name="connsiteY4" fmla="*/ 104860 h 692477"/>
                      <a:gd name="connsiteX5" fmla="*/ 2207484 w 2213602"/>
                      <a:gd name="connsiteY5" fmla="*/ 485125 h 692477"/>
                      <a:gd name="connsiteX6" fmla="*/ 2068679 w 2213602"/>
                      <a:gd name="connsiteY6" fmla="*/ 649791 h 692477"/>
                      <a:gd name="connsiteX7" fmla="*/ 1071505 w 2213602"/>
                      <a:gd name="connsiteY7" fmla="*/ 681274 h 692477"/>
                      <a:gd name="connsiteX8" fmla="*/ 624964 w 2213602"/>
                      <a:gd name="connsiteY8" fmla="*/ 687238 h 692477"/>
                      <a:gd name="connsiteX9" fmla="*/ 199772 w 2213602"/>
                      <a:gd name="connsiteY9" fmla="*/ 668292 h 692477"/>
                      <a:gd name="connsiteX10" fmla="*/ 0 w 2213602"/>
                      <a:gd name="connsiteY10" fmla="*/ 539286 h 692477"/>
                      <a:gd name="connsiteX11" fmla="*/ 29244 w 2213602"/>
                      <a:gd name="connsiteY11" fmla="*/ 352239 h 692477"/>
                      <a:gd name="connsiteX0" fmla="*/ 29244 w 2213602"/>
                      <a:gd name="connsiteY0" fmla="*/ 352239 h 692477"/>
                      <a:gd name="connsiteX1" fmla="*/ 232456 w 2213602"/>
                      <a:gd name="connsiteY1" fmla="*/ 246078 h 692477"/>
                      <a:gd name="connsiteX2" fmla="*/ 1193431 w 2213602"/>
                      <a:gd name="connsiteY2" fmla="*/ 140592 h 692477"/>
                      <a:gd name="connsiteX3" fmla="*/ 2013023 w 2213602"/>
                      <a:gd name="connsiteY3" fmla="*/ 143 h 692477"/>
                      <a:gd name="connsiteX4" fmla="*/ 2136793 w 2213602"/>
                      <a:gd name="connsiteY4" fmla="*/ 110708 h 692477"/>
                      <a:gd name="connsiteX5" fmla="*/ 2207484 w 2213602"/>
                      <a:gd name="connsiteY5" fmla="*/ 485125 h 692477"/>
                      <a:gd name="connsiteX6" fmla="*/ 2068679 w 2213602"/>
                      <a:gd name="connsiteY6" fmla="*/ 649791 h 692477"/>
                      <a:gd name="connsiteX7" fmla="*/ 1071505 w 2213602"/>
                      <a:gd name="connsiteY7" fmla="*/ 681274 h 692477"/>
                      <a:gd name="connsiteX8" fmla="*/ 624964 w 2213602"/>
                      <a:gd name="connsiteY8" fmla="*/ 687238 h 692477"/>
                      <a:gd name="connsiteX9" fmla="*/ 199772 w 2213602"/>
                      <a:gd name="connsiteY9" fmla="*/ 668292 h 692477"/>
                      <a:gd name="connsiteX10" fmla="*/ 0 w 2213602"/>
                      <a:gd name="connsiteY10" fmla="*/ 539286 h 692477"/>
                      <a:gd name="connsiteX11" fmla="*/ 29244 w 2213602"/>
                      <a:gd name="connsiteY11" fmla="*/ 352239 h 692477"/>
                      <a:gd name="connsiteX0" fmla="*/ 29244 w 2213602"/>
                      <a:gd name="connsiteY0" fmla="*/ 344186 h 684424"/>
                      <a:gd name="connsiteX1" fmla="*/ 232456 w 2213602"/>
                      <a:gd name="connsiteY1" fmla="*/ 238025 h 684424"/>
                      <a:gd name="connsiteX2" fmla="*/ 1193431 w 2213602"/>
                      <a:gd name="connsiteY2" fmla="*/ 132539 h 684424"/>
                      <a:gd name="connsiteX3" fmla="*/ 1998647 w 2213602"/>
                      <a:gd name="connsiteY3" fmla="*/ 153 h 684424"/>
                      <a:gd name="connsiteX4" fmla="*/ 2136793 w 2213602"/>
                      <a:gd name="connsiteY4" fmla="*/ 102655 h 684424"/>
                      <a:gd name="connsiteX5" fmla="*/ 2207484 w 2213602"/>
                      <a:gd name="connsiteY5" fmla="*/ 477072 h 684424"/>
                      <a:gd name="connsiteX6" fmla="*/ 2068679 w 2213602"/>
                      <a:gd name="connsiteY6" fmla="*/ 641738 h 684424"/>
                      <a:gd name="connsiteX7" fmla="*/ 1071505 w 2213602"/>
                      <a:gd name="connsiteY7" fmla="*/ 673221 h 684424"/>
                      <a:gd name="connsiteX8" fmla="*/ 624964 w 2213602"/>
                      <a:gd name="connsiteY8" fmla="*/ 679185 h 684424"/>
                      <a:gd name="connsiteX9" fmla="*/ 199772 w 2213602"/>
                      <a:gd name="connsiteY9" fmla="*/ 660239 h 684424"/>
                      <a:gd name="connsiteX10" fmla="*/ 0 w 2213602"/>
                      <a:gd name="connsiteY10" fmla="*/ 531233 h 684424"/>
                      <a:gd name="connsiteX11" fmla="*/ 29244 w 2213602"/>
                      <a:gd name="connsiteY11" fmla="*/ 344186 h 684424"/>
                      <a:gd name="connsiteX0" fmla="*/ 29244 w 2213602"/>
                      <a:gd name="connsiteY0" fmla="*/ 348613 h 688851"/>
                      <a:gd name="connsiteX1" fmla="*/ 232456 w 2213602"/>
                      <a:gd name="connsiteY1" fmla="*/ 242452 h 688851"/>
                      <a:gd name="connsiteX2" fmla="*/ 1193431 w 2213602"/>
                      <a:gd name="connsiteY2" fmla="*/ 136966 h 688851"/>
                      <a:gd name="connsiteX3" fmla="*/ 1974995 w 2213602"/>
                      <a:gd name="connsiteY3" fmla="*/ 147 h 688851"/>
                      <a:gd name="connsiteX4" fmla="*/ 2136793 w 2213602"/>
                      <a:gd name="connsiteY4" fmla="*/ 107082 h 688851"/>
                      <a:gd name="connsiteX5" fmla="*/ 2207484 w 2213602"/>
                      <a:gd name="connsiteY5" fmla="*/ 481499 h 688851"/>
                      <a:gd name="connsiteX6" fmla="*/ 2068679 w 2213602"/>
                      <a:gd name="connsiteY6" fmla="*/ 646165 h 688851"/>
                      <a:gd name="connsiteX7" fmla="*/ 1071505 w 2213602"/>
                      <a:gd name="connsiteY7" fmla="*/ 677648 h 688851"/>
                      <a:gd name="connsiteX8" fmla="*/ 624964 w 2213602"/>
                      <a:gd name="connsiteY8" fmla="*/ 683612 h 688851"/>
                      <a:gd name="connsiteX9" fmla="*/ 199772 w 2213602"/>
                      <a:gd name="connsiteY9" fmla="*/ 664666 h 688851"/>
                      <a:gd name="connsiteX10" fmla="*/ 0 w 2213602"/>
                      <a:gd name="connsiteY10" fmla="*/ 535660 h 688851"/>
                      <a:gd name="connsiteX11" fmla="*/ 29244 w 2213602"/>
                      <a:gd name="connsiteY11" fmla="*/ 348613 h 688851"/>
                      <a:gd name="connsiteX0" fmla="*/ 29244 w 2213602"/>
                      <a:gd name="connsiteY0" fmla="*/ 345598 h 685836"/>
                      <a:gd name="connsiteX1" fmla="*/ 232456 w 2213602"/>
                      <a:gd name="connsiteY1" fmla="*/ 239437 h 685836"/>
                      <a:gd name="connsiteX2" fmla="*/ 1193431 w 2213602"/>
                      <a:gd name="connsiteY2" fmla="*/ 133951 h 685836"/>
                      <a:gd name="connsiteX3" fmla="*/ 2048502 w 2213602"/>
                      <a:gd name="connsiteY3" fmla="*/ 151 h 685836"/>
                      <a:gd name="connsiteX4" fmla="*/ 2136793 w 2213602"/>
                      <a:gd name="connsiteY4" fmla="*/ 104067 h 685836"/>
                      <a:gd name="connsiteX5" fmla="*/ 2207484 w 2213602"/>
                      <a:gd name="connsiteY5" fmla="*/ 478484 h 685836"/>
                      <a:gd name="connsiteX6" fmla="*/ 2068679 w 2213602"/>
                      <a:gd name="connsiteY6" fmla="*/ 643150 h 685836"/>
                      <a:gd name="connsiteX7" fmla="*/ 1071505 w 2213602"/>
                      <a:gd name="connsiteY7" fmla="*/ 674633 h 685836"/>
                      <a:gd name="connsiteX8" fmla="*/ 624964 w 2213602"/>
                      <a:gd name="connsiteY8" fmla="*/ 680597 h 685836"/>
                      <a:gd name="connsiteX9" fmla="*/ 199772 w 2213602"/>
                      <a:gd name="connsiteY9" fmla="*/ 661651 h 685836"/>
                      <a:gd name="connsiteX10" fmla="*/ 0 w 2213602"/>
                      <a:gd name="connsiteY10" fmla="*/ 532645 h 685836"/>
                      <a:gd name="connsiteX11" fmla="*/ 29244 w 2213602"/>
                      <a:gd name="connsiteY11" fmla="*/ 345598 h 685836"/>
                      <a:gd name="connsiteX0" fmla="*/ 29244 w 2213602"/>
                      <a:gd name="connsiteY0" fmla="*/ 337945 h 678183"/>
                      <a:gd name="connsiteX1" fmla="*/ 232456 w 2213602"/>
                      <a:gd name="connsiteY1" fmla="*/ 231784 h 678183"/>
                      <a:gd name="connsiteX2" fmla="*/ 1193431 w 2213602"/>
                      <a:gd name="connsiteY2" fmla="*/ 126298 h 678183"/>
                      <a:gd name="connsiteX3" fmla="*/ 2003285 w 2213602"/>
                      <a:gd name="connsiteY3" fmla="*/ 161 h 678183"/>
                      <a:gd name="connsiteX4" fmla="*/ 2136793 w 2213602"/>
                      <a:gd name="connsiteY4" fmla="*/ 96414 h 678183"/>
                      <a:gd name="connsiteX5" fmla="*/ 2207484 w 2213602"/>
                      <a:gd name="connsiteY5" fmla="*/ 470831 h 678183"/>
                      <a:gd name="connsiteX6" fmla="*/ 2068679 w 2213602"/>
                      <a:gd name="connsiteY6" fmla="*/ 635497 h 678183"/>
                      <a:gd name="connsiteX7" fmla="*/ 1071505 w 2213602"/>
                      <a:gd name="connsiteY7" fmla="*/ 666980 h 678183"/>
                      <a:gd name="connsiteX8" fmla="*/ 624964 w 2213602"/>
                      <a:gd name="connsiteY8" fmla="*/ 672944 h 678183"/>
                      <a:gd name="connsiteX9" fmla="*/ 199772 w 2213602"/>
                      <a:gd name="connsiteY9" fmla="*/ 653998 h 678183"/>
                      <a:gd name="connsiteX10" fmla="*/ 0 w 2213602"/>
                      <a:gd name="connsiteY10" fmla="*/ 524992 h 678183"/>
                      <a:gd name="connsiteX11" fmla="*/ 29244 w 2213602"/>
                      <a:gd name="connsiteY11" fmla="*/ 337945 h 678183"/>
                      <a:gd name="connsiteX0" fmla="*/ 1800 w 2186158"/>
                      <a:gd name="connsiteY0" fmla="*/ 337945 h 678183"/>
                      <a:gd name="connsiteX1" fmla="*/ 205012 w 2186158"/>
                      <a:gd name="connsiteY1" fmla="*/ 231784 h 678183"/>
                      <a:gd name="connsiteX2" fmla="*/ 1165987 w 2186158"/>
                      <a:gd name="connsiteY2" fmla="*/ 126298 h 678183"/>
                      <a:gd name="connsiteX3" fmla="*/ 1975841 w 2186158"/>
                      <a:gd name="connsiteY3" fmla="*/ 161 h 678183"/>
                      <a:gd name="connsiteX4" fmla="*/ 2109349 w 2186158"/>
                      <a:gd name="connsiteY4" fmla="*/ 96414 h 678183"/>
                      <a:gd name="connsiteX5" fmla="*/ 2180040 w 2186158"/>
                      <a:gd name="connsiteY5" fmla="*/ 470831 h 678183"/>
                      <a:gd name="connsiteX6" fmla="*/ 2041235 w 2186158"/>
                      <a:gd name="connsiteY6" fmla="*/ 635497 h 678183"/>
                      <a:gd name="connsiteX7" fmla="*/ 1044061 w 2186158"/>
                      <a:gd name="connsiteY7" fmla="*/ 666980 h 678183"/>
                      <a:gd name="connsiteX8" fmla="*/ 597520 w 2186158"/>
                      <a:gd name="connsiteY8" fmla="*/ 672944 h 678183"/>
                      <a:gd name="connsiteX9" fmla="*/ 172328 w 2186158"/>
                      <a:gd name="connsiteY9" fmla="*/ 653998 h 678183"/>
                      <a:gd name="connsiteX10" fmla="*/ 38874 w 2186158"/>
                      <a:gd name="connsiteY10" fmla="*/ 532044 h 678183"/>
                      <a:gd name="connsiteX11" fmla="*/ 1800 w 2186158"/>
                      <a:gd name="connsiteY11" fmla="*/ 337945 h 678183"/>
                      <a:gd name="connsiteX0" fmla="*/ 34344 w 2147284"/>
                      <a:gd name="connsiteY0" fmla="*/ 324435 h 678183"/>
                      <a:gd name="connsiteX1" fmla="*/ 166138 w 2147284"/>
                      <a:gd name="connsiteY1" fmla="*/ 231784 h 678183"/>
                      <a:gd name="connsiteX2" fmla="*/ 1127113 w 2147284"/>
                      <a:gd name="connsiteY2" fmla="*/ 126298 h 678183"/>
                      <a:gd name="connsiteX3" fmla="*/ 1936967 w 2147284"/>
                      <a:gd name="connsiteY3" fmla="*/ 161 h 678183"/>
                      <a:gd name="connsiteX4" fmla="*/ 2070475 w 2147284"/>
                      <a:gd name="connsiteY4" fmla="*/ 96414 h 678183"/>
                      <a:gd name="connsiteX5" fmla="*/ 2141166 w 2147284"/>
                      <a:gd name="connsiteY5" fmla="*/ 470831 h 678183"/>
                      <a:gd name="connsiteX6" fmla="*/ 2002361 w 2147284"/>
                      <a:gd name="connsiteY6" fmla="*/ 635497 h 678183"/>
                      <a:gd name="connsiteX7" fmla="*/ 1005187 w 2147284"/>
                      <a:gd name="connsiteY7" fmla="*/ 666980 h 678183"/>
                      <a:gd name="connsiteX8" fmla="*/ 558646 w 2147284"/>
                      <a:gd name="connsiteY8" fmla="*/ 672944 h 678183"/>
                      <a:gd name="connsiteX9" fmla="*/ 133454 w 2147284"/>
                      <a:gd name="connsiteY9" fmla="*/ 653998 h 678183"/>
                      <a:gd name="connsiteX10" fmla="*/ 0 w 2147284"/>
                      <a:gd name="connsiteY10" fmla="*/ 532044 h 678183"/>
                      <a:gd name="connsiteX11" fmla="*/ 34344 w 2147284"/>
                      <a:gd name="connsiteY11" fmla="*/ 324435 h 678183"/>
                      <a:gd name="connsiteX0" fmla="*/ 34344 w 2147284"/>
                      <a:gd name="connsiteY0" fmla="*/ 324439 h 678187"/>
                      <a:gd name="connsiteX1" fmla="*/ 199067 w 2147284"/>
                      <a:gd name="connsiteY1" fmla="*/ 248718 h 678187"/>
                      <a:gd name="connsiteX2" fmla="*/ 1127113 w 2147284"/>
                      <a:gd name="connsiteY2" fmla="*/ 126302 h 678187"/>
                      <a:gd name="connsiteX3" fmla="*/ 1936967 w 2147284"/>
                      <a:gd name="connsiteY3" fmla="*/ 165 h 678187"/>
                      <a:gd name="connsiteX4" fmla="*/ 2070475 w 2147284"/>
                      <a:gd name="connsiteY4" fmla="*/ 96418 h 678187"/>
                      <a:gd name="connsiteX5" fmla="*/ 2141166 w 2147284"/>
                      <a:gd name="connsiteY5" fmla="*/ 470835 h 678187"/>
                      <a:gd name="connsiteX6" fmla="*/ 2002361 w 2147284"/>
                      <a:gd name="connsiteY6" fmla="*/ 635501 h 678187"/>
                      <a:gd name="connsiteX7" fmla="*/ 1005187 w 2147284"/>
                      <a:gd name="connsiteY7" fmla="*/ 666984 h 678187"/>
                      <a:gd name="connsiteX8" fmla="*/ 558646 w 2147284"/>
                      <a:gd name="connsiteY8" fmla="*/ 672948 h 678187"/>
                      <a:gd name="connsiteX9" fmla="*/ 133454 w 2147284"/>
                      <a:gd name="connsiteY9" fmla="*/ 654002 h 678187"/>
                      <a:gd name="connsiteX10" fmla="*/ 0 w 2147284"/>
                      <a:gd name="connsiteY10" fmla="*/ 532048 h 678187"/>
                      <a:gd name="connsiteX11" fmla="*/ 34344 w 2147284"/>
                      <a:gd name="connsiteY11" fmla="*/ 324439 h 678187"/>
                      <a:gd name="connsiteX0" fmla="*/ 34344 w 2147284"/>
                      <a:gd name="connsiteY0" fmla="*/ 324439 h 678187"/>
                      <a:gd name="connsiteX1" fmla="*/ 199067 w 2147284"/>
                      <a:gd name="connsiteY1" fmla="*/ 248718 h 678187"/>
                      <a:gd name="connsiteX2" fmla="*/ 1127113 w 2147284"/>
                      <a:gd name="connsiteY2" fmla="*/ 126302 h 678187"/>
                      <a:gd name="connsiteX3" fmla="*/ 1936967 w 2147284"/>
                      <a:gd name="connsiteY3" fmla="*/ 165 h 678187"/>
                      <a:gd name="connsiteX4" fmla="*/ 2070475 w 2147284"/>
                      <a:gd name="connsiteY4" fmla="*/ 96418 h 678187"/>
                      <a:gd name="connsiteX5" fmla="*/ 2141166 w 2147284"/>
                      <a:gd name="connsiteY5" fmla="*/ 470835 h 678187"/>
                      <a:gd name="connsiteX6" fmla="*/ 2002361 w 2147284"/>
                      <a:gd name="connsiteY6" fmla="*/ 635501 h 678187"/>
                      <a:gd name="connsiteX7" fmla="*/ 1005187 w 2147284"/>
                      <a:gd name="connsiteY7" fmla="*/ 666984 h 678187"/>
                      <a:gd name="connsiteX8" fmla="*/ 558646 w 2147284"/>
                      <a:gd name="connsiteY8" fmla="*/ 672948 h 678187"/>
                      <a:gd name="connsiteX9" fmla="*/ 176121 w 2147284"/>
                      <a:gd name="connsiteY9" fmla="*/ 656619 h 678187"/>
                      <a:gd name="connsiteX10" fmla="*/ 0 w 2147284"/>
                      <a:gd name="connsiteY10" fmla="*/ 532048 h 678187"/>
                      <a:gd name="connsiteX11" fmla="*/ 34344 w 2147284"/>
                      <a:gd name="connsiteY11" fmla="*/ 324439 h 678187"/>
                      <a:gd name="connsiteX0" fmla="*/ 15331 w 2128271"/>
                      <a:gd name="connsiteY0" fmla="*/ 324439 h 678187"/>
                      <a:gd name="connsiteX1" fmla="*/ 180054 w 2128271"/>
                      <a:gd name="connsiteY1" fmla="*/ 248718 h 678187"/>
                      <a:gd name="connsiteX2" fmla="*/ 1108100 w 2128271"/>
                      <a:gd name="connsiteY2" fmla="*/ 126302 h 678187"/>
                      <a:gd name="connsiteX3" fmla="*/ 1917954 w 2128271"/>
                      <a:gd name="connsiteY3" fmla="*/ 165 h 678187"/>
                      <a:gd name="connsiteX4" fmla="*/ 2051462 w 2128271"/>
                      <a:gd name="connsiteY4" fmla="*/ 96418 h 678187"/>
                      <a:gd name="connsiteX5" fmla="*/ 2122153 w 2128271"/>
                      <a:gd name="connsiteY5" fmla="*/ 470835 h 678187"/>
                      <a:gd name="connsiteX6" fmla="*/ 1983348 w 2128271"/>
                      <a:gd name="connsiteY6" fmla="*/ 635501 h 678187"/>
                      <a:gd name="connsiteX7" fmla="*/ 986174 w 2128271"/>
                      <a:gd name="connsiteY7" fmla="*/ 666984 h 678187"/>
                      <a:gd name="connsiteX8" fmla="*/ 539633 w 2128271"/>
                      <a:gd name="connsiteY8" fmla="*/ 672948 h 678187"/>
                      <a:gd name="connsiteX9" fmla="*/ 157108 w 2128271"/>
                      <a:gd name="connsiteY9" fmla="*/ 656619 h 678187"/>
                      <a:gd name="connsiteX10" fmla="*/ 0 w 2128271"/>
                      <a:gd name="connsiteY10" fmla="*/ 530232 h 678187"/>
                      <a:gd name="connsiteX11" fmla="*/ 15331 w 2128271"/>
                      <a:gd name="connsiteY11" fmla="*/ 324439 h 678187"/>
                      <a:gd name="connsiteX0" fmla="*/ 15331 w 2128271"/>
                      <a:gd name="connsiteY0" fmla="*/ 324439 h 678187"/>
                      <a:gd name="connsiteX1" fmla="*/ 180054 w 2128271"/>
                      <a:gd name="connsiteY1" fmla="*/ 248718 h 678187"/>
                      <a:gd name="connsiteX2" fmla="*/ 1108100 w 2128271"/>
                      <a:gd name="connsiteY2" fmla="*/ 126302 h 678187"/>
                      <a:gd name="connsiteX3" fmla="*/ 1917954 w 2128271"/>
                      <a:gd name="connsiteY3" fmla="*/ 165 h 678187"/>
                      <a:gd name="connsiteX4" fmla="*/ 2051462 w 2128271"/>
                      <a:gd name="connsiteY4" fmla="*/ 96418 h 678187"/>
                      <a:gd name="connsiteX5" fmla="*/ 2122153 w 2128271"/>
                      <a:gd name="connsiteY5" fmla="*/ 470835 h 678187"/>
                      <a:gd name="connsiteX6" fmla="*/ 1983348 w 2128271"/>
                      <a:gd name="connsiteY6" fmla="*/ 635501 h 678187"/>
                      <a:gd name="connsiteX7" fmla="*/ 986174 w 2128271"/>
                      <a:gd name="connsiteY7" fmla="*/ 666984 h 678187"/>
                      <a:gd name="connsiteX8" fmla="*/ 539633 w 2128271"/>
                      <a:gd name="connsiteY8" fmla="*/ 672948 h 678187"/>
                      <a:gd name="connsiteX9" fmla="*/ 180760 w 2128271"/>
                      <a:gd name="connsiteY9" fmla="*/ 661052 h 678187"/>
                      <a:gd name="connsiteX10" fmla="*/ 0 w 2128271"/>
                      <a:gd name="connsiteY10" fmla="*/ 530232 h 678187"/>
                      <a:gd name="connsiteX11" fmla="*/ 15331 w 2128271"/>
                      <a:gd name="connsiteY11" fmla="*/ 324439 h 678187"/>
                      <a:gd name="connsiteX0" fmla="*/ 34345 w 2128271"/>
                      <a:gd name="connsiteY0" fmla="*/ 322624 h 678187"/>
                      <a:gd name="connsiteX1" fmla="*/ 180054 w 2128271"/>
                      <a:gd name="connsiteY1" fmla="*/ 248718 h 678187"/>
                      <a:gd name="connsiteX2" fmla="*/ 1108100 w 2128271"/>
                      <a:gd name="connsiteY2" fmla="*/ 126302 h 678187"/>
                      <a:gd name="connsiteX3" fmla="*/ 1917954 w 2128271"/>
                      <a:gd name="connsiteY3" fmla="*/ 165 h 678187"/>
                      <a:gd name="connsiteX4" fmla="*/ 2051462 w 2128271"/>
                      <a:gd name="connsiteY4" fmla="*/ 96418 h 678187"/>
                      <a:gd name="connsiteX5" fmla="*/ 2122153 w 2128271"/>
                      <a:gd name="connsiteY5" fmla="*/ 470835 h 678187"/>
                      <a:gd name="connsiteX6" fmla="*/ 1983348 w 2128271"/>
                      <a:gd name="connsiteY6" fmla="*/ 635501 h 678187"/>
                      <a:gd name="connsiteX7" fmla="*/ 986174 w 2128271"/>
                      <a:gd name="connsiteY7" fmla="*/ 666984 h 678187"/>
                      <a:gd name="connsiteX8" fmla="*/ 539633 w 2128271"/>
                      <a:gd name="connsiteY8" fmla="*/ 672948 h 678187"/>
                      <a:gd name="connsiteX9" fmla="*/ 180760 w 2128271"/>
                      <a:gd name="connsiteY9" fmla="*/ 661052 h 678187"/>
                      <a:gd name="connsiteX10" fmla="*/ 0 w 2128271"/>
                      <a:gd name="connsiteY10" fmla="*/ 530232 h 678187"/>
                      <a:gd name="connsiteX11" fmla="*/ 34345 w 2128271"/>
                      <a:gd name="connsiteY11" fmla="*/ 322624 h 678187"/>
                      <a:gd name="connsiteX0" fmla="*/ 34345 w 2128271"/>
                      <a:gd name="connsiteY0" fmla="*/ 322624 h 678187"/>
                      <a:gd name="connsiteX1" fmla="*/ 237097 w 2128271"/>
                      <a:gd name="connsiteY1" fmla="*/ 243271 h 678187"/>
                      <a:gd name="connsiteX2" fmla="*/ 1108100 w 2128271"/>
                      <a:gd name="connsiteY2" fmla="*/ 126302 h 678187"/>
                      <a:gd name="connsiteX3" fmla="*/ 1917954 w 2128271"/>
                      <a:gd name="connsiteY3" fmla="*/ 165 h 678187"/>
                      <a:gd name="connsiteX4" fmla="*/ 2051462 w 2128271"/>
                      <a:gd name="connsiteY4" fmla="*/ 96418 h 678187"/>
                      <a:gd name="connsiteX5" fmla="*/ 2122153 w 2128271"/>
                      <a:gd name="connsiteY5" fmla="*/ 470835 h 678187"/>
                      <a:gd name="connsiteX6" fmla="*/ 1983348 w 2128271"/>
                      <a:gd name="connsiteY6" fmla="*/ 635501 h 678187"/>
                      <a:gd name="connsiteX7" fmla="*/ 986174 w 2128271"/>
                      <a:gd name="connsiteY7" fmla="*/ 666984 h 678187"/>
                      <a:gd name="connsiteX8" fmla="*/ 539633 w 2128271"/>
                      <a:gd name="connsiteY8" fmla="*/ 672948 h 678187"/>
                      <a:gd name="connsiteX9" fmla="*/ 180760 w 2128271"/>
                      <a:gd name="connsiteY9" fmla="*/ 661052 h 678187"/>
                      <a:gd name="connsiteX10" fmla="*/ 0 w 2128271"/>
                      <a:gd name="connsiteY10" fmla="*/ 530232 h 678187"/>
                      <a:gd name="connsiteX11" fmla="*/ 34345 w 2128271"/>
                      <a:gd name="connsiteY11" fmla="*/ 322624 h 678187"/>
                      <a:gd name="connsiteX0" fmla="*/ 38983 w 2128271"/>
                      <a:gd name="connsiteY0" fmla="*/ 328873 h 678187"/>
                      <a:gd name="connsiteX1" fmla="*/ 237097 w 2128271"/>
                      <a:gd name="connsiteY1" fmla="*/ 243271 h 678187"/>
                      <a:gd name="connsiteX2" fmla="*/ 1108100 w 2128271"/>
                      <a:gd name="connsiteY2" fmla="*/ 126302 h 678187"/>
                      <a:gd name="connsiteX3" fmla="*/ 1917954 w 2128271"/>
                      <a:gd name="connsiteY3" fmla="*/ 165 h 678187"/>
                      <a:gd name="connsiteX4" fmla="*/ 2051462 w 2128271"/>
                      <a:gd name="connsiteY4" fmla="*/ 96418 h 678187"/>
                      <a:gd name="connsiteX5" fmla="*/ 2122153 w 2128271"/>
                      <a:gd name="connsiteY5" fmla="*/ 470835 h 678187"/>
                      <a:gd name="connsiteX6" fmla="*/ 1983348 w 2128271"/>
                      <a:gd name="connsiteY6" fmla="*/ 635501 h 678187"/>
                      <a:gd name="connsiteX7" fmla="*/ 986174 w 2128271"/>
                      <a:gd name="connsiteY7" fmla="*/ 666984 h 678187"/>
                      <a:gd name="connsiteX8" fmla="*/ 539633 w 2128271"/>
                      <a:gd name="connsiteY8" fmla="*/ 672948 h 678187"/>
                      <a:gd name="connsiteX9" fmla="*/ 180760 w 2128271"/>
                      <a:gd name="connsiteY9" fmla="*/ 661052 h 678187"/>
                      <a:gd name="connsiteX10" fmla="*/ 0 w 2128271"/>
                      <a:gd name="connsiteY10" fmla="*/ 530232 h 678187"/>
                      <a:gd name="connsiteX11" fmla="*/ 38983 w 2128271"/>
                      <a:gd name="connsiteY11" fmla="*/ 328873 h 678187"/>
                      <a:gd name="connsiteX0" fmla="*/ 38983 w 2133109"/>
                      <a:gd name="connsiteY0" fmla="*/ 328873 h 678187"/>
                      <a:gd name="connsiteX1" fmla="*/ 237097 w 2133109"/>
                      <a:gd name="connsiteY1" fmla="*/ 243271 h 678187"/>
                      <a:gd name="connsiteX2" fmla="*/ 1108100 w 2133109"/>
                      <a:gd name="connsiteY2" fmla="*/ 126302 h 678187"/>
                      <a:gd name="connsiteX3" fmla="*/ 1917954 w 2133109"/>
                      <a:gd name="connsiteY3" fmla="*/ 165 h 678187"/>
                      <a:gd name="connsiteX4" fmla="*/ 2122153 w 2133109"/>
                      <a:gd name="connsiteY4" fmla="*/ 470835 h 678187"/>
                      <a:gd name="connsiteX5" fmla="*/ 1983348 w 2133109"/>
                      <a:gd name="connsiteY5" fmla="*/ 635501 h 678187"/>
                      <a:gd name="connsiteX6" fmla="*/ 986174 w 2133109"/>
                      <a:gd name="connsiteY6" fmla="*/ 666984 h 678187"/>
                      <a:gd name="connsiteX7" fmla="*/ 539633 w 2133109"/>
                      <a:gd name="connsiteY7" fmla="*/ 672948 h 678187"/>
                      <a:gd name="connsiteX8" fmla="*/ 180760 w 2133109"/>
                      <a:gd name="connsiteY8" fmla="*/ 661052 h 678187"/>
                      <a:gd name="connsiteX9" fmla="*/ 0 w 2133109"/>
                      <a:gd name="connsiteY9" fmla="*/ 530232 h 678187"/>
                      <a:gd name="connsiteX10" fmla="*/ 38983 w 2133109"/>
                      <a:gd name="connsiteY10" fmla="*/ 328873 h 678187"/>
                      <a:gd name="connsiteX0" fmla="*/ 38983 w 2193081"/>
                      <a:gd name="connsiteY0" fmla="*/ 208676 h 557990"/>
                      <a:gd name="connsiteX1" fmla="*/ 237097 w 2193081"/>
                      <a:gd name="connsiteY1" fmla="*/ 123074 h 557990"/>
                      <a:gd name="connsiteX2" fmla="*/ 1108100 w 2193081"/>
                      <a:gd name="connsiteY2" fmla="*/ 6105 h 557990"/>
                      <a:gd name="connsiteX3" fmla="*/ 2122153 w 2193081"/>
                      <a:gd name="connsiteY3" fmla="*/ 350638 h 557990"/>
                      <a:gd name="connsiteX4" fmla="*/ 1983348 w 2193081"/>
                      <a:gd name="connsiteY4" fmla="*/ 515304 h 557990"/>
                      <a:gd name="connsiteX5" fmla="*/ 986174 w 2193081"/>
                      <a:gd name="connsiteY5" fmla="*/ 546787 h 557990"/>
                      <a:gd name="connsiteX6" fmla="*/ 539633 w 2193081"/>
                      <a:gd name="connsiteY6" fmla="*/ 552751 h 557990"/>
                      <a:gd name="connsiteX7" fmla="*/ 180760 w 2193081"/>
                      <a:gd name="connsiteY7" fmla="*/ 540855 h 557990"/>
                      <a:gd name="connsiteX8" fmla="*/ 0 w 2193081"/>
                      <a:gd name="connsiteY8" fmla="*/ 410035 h 557990"/>
                      <a:gd name="connsiteX9" fmla="*/ 38983 w 2193081"/>
                      <a:gd name="connsiteY9" fmla="*/ 208676 h 557990"/>
                      <a:gd name="connsiteX0" fmla="*/ 38983 w 1983847"/>
                      <a:gd name="connsiteY0" fmla="*/ 216950 h 571854"/>
                      <a:gd name="connsiteX1" fmla="*/ 237097 w 1983847"/>
                      <a:gd name="connsiteY1" fmla="*/ 131348 h 571854"/>
                      <a:gd name="connsiteX2" fmla="*/ 1108100 w 1983847"/>
                      <a:gd name="connsiteY2" fmla="*/ 14379 h 571854"/>
                      <a:gd name="connsiteX3" fmla="*/ 1983348 w 1983847"/>
                      <a:gd name="connsiteY3" fmla="*/ 523578 h 571854"/>
                      <a:gd name="connsiteX4" fmla="*/ 986174 w 1983847"/>
                      <a:gd name="connsiteY4" fmla="*/ 555061 h 571854"/>
                      <a:gd name="connsiteX5" fmla="*/ 539633 w 1983847"/>
                      <a:gd name="connsiteY5" fmla="*/ 561025 h 571854"/>
                      <a:gd name="connsiteX6" fmla="*/ 180760 w 1983847"/>
                      <a:gd name="connsiteY6" fmla="*/ 549129 h 571854"/>
                      <a:gd name="connsiteX7" fmla="*/ 0 w 1983847"/>
                      <a:gd name="connsiteY7" fmla="*/ 418309 h 571854"/>
                      <a:gd name="connsiteX8" fmla="*/ 38983 w 1983847"/>
                      <a:gd name="connsiteY8" fmla="*/ 216950 h 571854"/>
                      <a:gd name="connsiteX0" fmla="*/ 38983 w 1155250"/>
                      <a:gd name="connsiteY0" fmla="*/ 218711 h 601940"/>
                      <a:gd name="connsiteX1" fmla="*/ 237097 w 1155250"/>
                      <a:gd name="connsiteY1" fmla="*/ 133109 h 601940"/>
                      <a:gd name="connsiteX2" fmla="*/ 1108100 w 1155250"/>
                      <a:gd name="connsiteY2" fmla="*/ 16140 h 601940"/>
                      <a:gd name="connsiteX3" fmla="*/ 986174 w 1155250"/>
                      <a:gd name="connsiteY3" fmla="*/ 556822 h 601940"/>
                      <a:gd name="connsiteX4" fmla="*/ 539633 w 1155250"/>
                      <a:gd name="connsiteY4" fmla="*/ 562786 h 601940"/>
                      <a:gd name="connsiteX5" fmla="*/ 180760 w 1155250"/>
                      <a:gd name="connsiteY5" fmla="*/ 550890 h 601940"/>
                      <a:gd name="connsiteX6" fmla="*/ 0 w 1155250"/>
                      <a:gd name="connsiteY6" fmla="*/ 420070 h 601940"/>
                      <a:gd name="connsiteX7" fmla="*/ 38983 w 1155250"/>
                      <a:gd name="connsiteY7" fmla="*/ 218711 h 601940"/>
                      <a:gd name="connsiteX0" fmla="*/ 38983 w 1157568"/>
                      <a:gd name="connsiteY0" fmla="*/ 159921 h 538389"/>
                      <a:gd name="connsiteX1" fmla="*/ 237097 w 1157568"/>
                      <a:gd name="connsiteY1" fmla="*/ 74319 h 538389"/>
                      <a:gd name="connsiteX2" fmla="*/ 1110829 w 1157568"/>
                      <a:gd name="connsiteY2" fmla="*/ 22382 h 538389"/>
                      <a:gd name="connsiteX3" fmla="*/ 986174 w 1157568"/>
                      <a:gd name="connsiteY3" fmla="*/ 498032 h 538389"/>
                      <a:gd name="connsiteX4" fmla="*/ 539633 w 1157568"/>
                      <a:gd name="connsiteY4" fmla="*/ 503996 h 538389"/>
                      <a:gd name="connsiteX5" fmla="*/ 180760 w 1157568"/>
                      <a:gd name="connsiteY5" fmla="*/ 492100 h 538389"/>
                      <a:gd name="connsiteX6" fmla="*/ 0 w 1157568"/>
                      <a:gd name="connsiteY6" fmla="*/ 361280 h 538389"/>
                      <a:gd name="connsiteX7" fmla="*/ 38983 w 1157568"/>
                      <a:gd name="connsiteY7" fmla="*/ 159921 h 538389"/>
                      <a:gd name="connsiteX0" fmla="*/ 38983 w 1173834"/>
                      <a:gd name="connsiteY0" fmla="*/ 158915 h 523768"/>
                      <a:gd name="connsiteX1" fmla="*/ 237097 w 1173834"/>
                      <a:gd name="connsiteY1" fmla="*/ 73313 h 523768"/>
                      <a:gd name="connsiteX2" fmla="*/ 1110829 w 1173834"/>
                      <a:gd name="connsiteY2" fmla="*/ 21376 h 523768"/>
                      <a:gd name="connsiteX3" fmla="*/ 1042195 w 1173834"/>
                      <a:gd name="connsiteY3" fmla="*/ 482201 h 523768"/>
                      <a:gd name="connsiteX4" fmla="*/ 539633 w 1173834"/>
                      <a:gd name="connsiteY4" fmla="*/ 502990 h 523768"/>
                      <a:gd name="connsiteX5" fmla="*/ 180760 w 1173834"/>
                      <a:gd name="connsiteY5" fmla="*/ 491094 h 523768"/>
                      <a:gd name="connsiteX6" fmla="*/ 0 w 1173834"/>
                      <a:gd name="connsiteY6" fmla="*/ 360274 h 523768"/>
                      <a:gd name="connsiteX7" fmla="*/ 38983 w 1173834"/>
                      <a:gd name="connsiteY7" fmla="*/ 158915 h 523768"/>
                      <a:gd name="connsiteX0" fmla="*/ 38983 w 1185663"/>
                      <a:gd name="connsiteY0" fmla="*/ 158731 h 521701"/>
                      <a:gd name="connsiteX1" fmla="*/ 237097 w 1185663"/>
                      <a:gd name="connsiteY1" fmla="*/ 73129 h 521701"/>
                      <a:gd name="connsiteX2" fmla="*/ 1110829 w 1185663"/>
                      <a:gd name="connsiteY2" fmla="*/ 21192 h 521701"/>
                      <a:gd name="connsiteX3" fmla="*/ 1074097 w 1185663"/>
                      <a:gd name="connsiteY3" fmla="*/ 479293 h 521701"/>
                      <a:gd name="connsiteX4" fmla="*/ 539633 w 1185663"/>
                      <a:gd name="connsiteY4" fmla="*/ 502806 h 521701"/>
                      <a:gd name="connsiteX5" fmla="*/ 180760 w 1185663"/>
                      <a:gd name="connsiteY5" fmla="*/ 490910 h 521701"/>
                      <a:gd name="connsiteX6" fmla="*/ 0 w 1185663"/>
                      <a:gd name="connsiteY6" fmla="*/ 360090 h 521701"/>
                      <a:gd name="connsiteX7" fmla="*/ 38983 w 1185663"/>
                      <a:gd name="connsiteY7" fmla="*/ 158731 h 521701"/>
                      <a:gd name="connsiteX0" fmla="*/ 38983 w 1157633"/>
                      <a:gd name="connsiteY0" fmla="*/ 157808 h 520703"/>
                      <a:gd name="connsiteX1" fmla="*/ 237097 w 1157633"/>
                      <a:gd name="connsiteY1" fmla="*/ 72206 h 520703"/>
                      <a:gd name="connsiteX2" fmla="*/ 1069008 w 1157633"/>
                      <a:gd name="connsiteY2" fmla="*/ 21330 h 520703"/>
                      <a:gd name="connsiteX3" fmla="*/ 1074097 w 1157633"/>
                      <a:gd name="connsiteY3" fmla="*/ 478370 h 520703"/>
                      <a:gd name="connsiteX4" fmla="*/ 539633 w 1157633"/>
                      <a:gd name="connsiteY4" fmla="*/ 501883 h 520703"/>
                      <a:gd name="connsiteX5" fmla="*/ 180760 w 1157633"/>
                      <a:gd name="connsiteY5" fmla="*/ 489987 h 520703"/>
                      <a:gd name="connsiteX6" fmla="*/ 0 w 1157633"/>
                      <a:gd name="connsiteY6" fmla="*/ 359167 h 520703"/>
                      <a:gd name="connsiteX7" fmla="*/ 38983 w 1157633"/>
                      <a:gd name="connsiteY7" fmla="*/ 157808 h 520703"/>
                      <a:gd name="connsiteX0" fmla="*/ 38983 w 1144209"/>
                      <a:gd name="connsiteY0" fmla="*/ 162093 h 524988"/>
                      <a:gd name="connsiteX1" fmla="*/ 237097 w 1144209"/>
                      <a:gd name="connsiteY1" fmla="*/ 76491 h 524988"/>
                      <a:gd name="connsiteX2" fmla="*/ 1069008 w 1144209"/>
                      <a:gd name="connsiteY2" fmla="*/ 25615 h 524988"/>
                      <a:gd name="connsiteX3" fmla="*/ 1074097 w 1144209"/>
                      <a:gd name="connsiteY3" fmla="*/ 482655 h 524988"/>
                      <a:gd name="connsiteX4" fmla="*/ 539633 w 1144209"/>
                      <a:gd name="connsiteY4" fmla="*/ 506168 h 524988"/>
                      <a:gd name="connsiteX5" fmla="*/ 180760 w 1144209"/>
                      <a:gd name="connsiteY5" fmla="*/ 494272 h 524988"/>
                      <a:gd name="connsiteX6" fmla="*/ 0 w 1144209"/>
                      <a:gd name="connsiteY6" fmla="*/ 363452 h 524988"/>
                      <a:gd name="connsiteX7" fmla="*/ 38983 w 1144209"/>
                      <a:gd name="connsiteY7" fmla="*/ 162093 h 524988"/>
                      <a:gd name="connsiteX0" fmla="*/ 38983 w 1156872"/>
                      <a:gd name="connsiteY0" fmla="*/ 152022 h 514917"/>
                      <a:gd name="connsiteX1" fmla="*/ 248382 w 1156872"/>
                      <a:gd name="connsiteY1" fmla="*/ 100599 h 514917"/>
                      <a:gd name="connsiteX2" fmla="*/ 1069008 w 1156872"/>
                      <a:gd name="connsiteY2" fmla="*/ 15544 h 514917"/>
                      <a:gd name="connsiteX3" fmla="*/ 1074097 w 1156872"/>
                      <a:gd name="connsiteY3" fmla="*/ 472584 h 514917"/>
                      <a:gd name="connsiteX4" fmla="*/ 539633 w 1156872"/>
                      <a:gd name="connsiteY4" fmla="*/ 496097 h 514917"/>
                      <a:gd name="connsiteX5" fmla="*/ 180760 w 1156872"/>
                      <a:gd name="connsiteY5" fmla="*/ 484201 h 514917"/>
                      <a:gd name="connsiteX6" fmla="*/ 0 w 1156872"/>
                      <a:gd name="connsiteY6" fmla="*/ 353381 h 514917"/>
                      <a:gd name="connsiteX7" fmla="*/ 38983 w 1156872"/>
                      <a:gd name="connsiteY7" fmla="*/ 152022 h 514917"/>
                      <a:gd name="connsiteX0" fmla="*/ 60964 w 1156872"/>
                      <a:gd name="connsiteY0" fmla="*/ 147635 h 514917"/>
                      <a:gd name="connsiteX1" fmla="*/ 248382 w 1156872"/>
                      <a:gd name="connsiteY1" fmla="*/ 100599 h 514917"/>
                      <a:gd name="connsiteX2" fmla="*/ 1069008 w 1156872"/>
                      <a:gd name="connsiteY2" fmla="*/ 15544 h 514917"/>
                      <a:gd name="connsiteX3" fmla="*/ 1074097 w 1156872"/>
                      <a:gd name="connsiteY3" fmla="*/ 472584 h 514917"/>
                      <a:gd name="connsiteX4" fmla="*/ 539633 w 1156872"/>
                      <a:gd name="connsiteY4" fmla="*/ 496097 h 514917"/>
                      <a:gd name="connsiteX5" fmla="*/ 180760 w 1156872"/>
                      <a:gd name="connsiteY5" fmla="*/ 484201 h 514917"/>
                      <a:gd name="connsiteX6" fmla="*/ 0 w 1156872"/>
                      <a:gd name="connsiteY6" fmla="*/ 353381 h 514917"/>
                      <a:gd name="connsiteX7" fmla="*/ 60964 w 1156872"/>
                      <a:gd name="connsiteY7" fmla="*/ 147635 h 514917"/>
                      <a:gd name="connsiteX0" fmla="*/ 60964 w 1156872"/>
                      <a:gd name="connsiteY0" fmla="*/ 147635 h 514917"/>
                      <a:gd name="connsiteX1" fmla="*/ 248382 w 1156872"/>
                      <a:gd name="connsiteY1" fmla="*/ 100599 h 514917"/>
                      <a:gd name="connsiteX2" fmla="*/ 1069008 w 1156872"/>
                      <a:gd name="connsiteY2" fmla="*/ 15544 h 514917"/>
                      <a:gd name="connsiteX3" fmla="*/ 1074097 w 1156872"/>
                      <a:gd name="connsiteY3" fmla="*/ 472584 h 514917"/>
                      <a:gd name="connsiteX4" fmla="*/ 539633 w 1156872"/>
                      <a:gd name="connsiteY4" fmla="*/ 496097 h 514917"/>
                      <a:gd name="connsiteX5" fmla="*/ 180760 w 1156872"/>
                      <a:gd name="connsiteY5" fmla="*/ 484201 h 514917"/>
                      <a:gd name="connsiteX6" fmla="*/ 0 w 1156872"/>
                      <a:gd name="connsiteY6" fmla="*/ 353381 h 514917"/>
                      <a:gd name="connsiteX7" fmla="*/ 60964 w 1156872"/>
                      <a:gd name="connsiteY7" fmla="*/ 147635 h 514917"/>
                      <a:gd name="connsiteX0" fmla="*/ 60964 w 1156872"/>
                      <a:gd name="connsiteY0" fmla="*/ 147635 h 514917"/>
                      <a:gd name="connsiteX1" fmla="*/ 248382 w 1156872"/>
                      <a:gd name="connsiteY1" fmla="*/ 100599 h 514917"/>
                      <a:gd name="connsiteX2" fmla="*/ 1069008 w 1156872"/>
                      <a:gd name="connsiteY2" fmla="*/ 15544 h 514917"/>
                      <a:gd name="connsiteX3" fmla="*/ 1074097 w 1156872"/>
                      <a:gd name="connsiteY3" fmla="*/ 472584 h 514917"/>
                      <a:gd name="connsiteX4" fmla="*/ 539633 w 1156872"/>
                      <a:gd name="connsiteY4" fmla="*/ 496097 h 514917"/>
                      <a:gd name="connsiteX5" fmla="*/ 180760 w 1156872"/>
                      <a:gd name="connsiteY5" fmla="*/ 484201 h 514917"/>
                      <a:gd name="connsiteX6" fmla="*/ 0 w 1156872"/>
                      <a:gd name="connsiteY6" fmla="*/ 353381 h 514917"/>
                      <a:gd name="connsiteX7" fmla="*/ 60964 w 1156872"/>
                      <a:gd name="connsiteY7" fmla="*/ 147635 h 514917"/>
                      <a:gd name="connsiteX0" fmla="*/ 60964 w 1151297"/>
                      <a:gd name="connsiteY0" fmla="*/ 147942 h 515224"/>
                      <a:gd name="connsiteX1" fmla="*/ 332026 w 1151297"/>
                      <a:gd name="connsiteY1" fmla="*/ 98784 h 515224"/>
                      <a:gd name="connsiteX2" fmla="*/ 1069008 w 1151297"/>
                      <a:gd name="connsiteY2" fmla="*/ 15851 h 515224"/>
                      <a:gd name="connsiteX3" fmla="*/ 1074097 w 1151297"/>
                      <a:gd name="connsiteY3" fmla="*/ 472891 h 515224"/>
                      <a:gd name="connsiteX4" fmla="*/ 539633 w 1151297"/>
                      <a:gd name="connsiteY4" fmla="*/ 496404 h 515224"/>
                      <a:gd name="connsiteX5" fmla="*/ 180760 w 1151297"/>
                      <a:gd name="connsiteY5" fmla="*/ 484508 h 515224"/>
                      <a:gd name="connsiteX6" fmla="*/ 0 w 1151297"/>
                      <a:gd name="connsiteY6" fmla="*/ 353688 h 515224"/>
                      <a:gd name="connsiteX7" fmla="*/ 60964 w 1151297"/>
                      <a:gd name="connsiteY7" fmla="*/ 147942 h 515224"/>
                      <a:gd name="connsiteX0" fmla="*/ 60964 w 1151297"/>
                      <a:gd name="connsiteY0" fmla="*/ 147942 h 515224"/>
                      <a:gd name="connsiteX1" fmla="*/ 332026 w 1151297"/>
                      <a:gd name="connsiteY1" fmla="*/ 98784 h 515224"/>
                      <a:gd name="connsiteX2" fmla="*/ 1069008 w 1151297"/>
                      <a:gd name="connsiteY2" fmla="*/ 15851 h 515224"/>
                      <a:gd name="connsiteX3" fmla="*/ 1074097 w 1151297"/>
                      <a:gd name="connsiteY3" fmla="*/ 472891 h 515224"/>
                      <a:gd name="connsiteX4" fmla="*/ 539633 w 1151297"/>
                      <a:gd name="connsiteY4" fmla="*/ 496404 h 515224"/>
                      <a:gd name="connsiteX5" fmla="*/ 180760 w 1151297"/>
                      <a:gd name="connsiteY5" fmla="*/ 484508 h 515224"/>
                      <a:gd name="connsiteX6" fmla="*/ 0 w 1151297"/>
                      <a:gd name="connsiteY6" fmla="*/ 353688 h 515224"/>
                      <a:gd name="connsiteX7" fmla="*/ 60964 w 1151297"/>
                      <a:gd name="connsiteY7" fmla="*/ 147942 h 515224"/>
                      <a:gd name="connsiteX0" fmla="*/ 60964 w 1150990"/>
                      <a:gd name="connsiteY0" fmla="*/ 154126 h 521408"/>
                      <a:gd name="connsiteX1" fmla="*/ 336692 w 1150990"/>
                      <a:gd name="connsiteY1" fmla="*/ 69427 h 521408"/>
                      <a:gd name="connsiteX2" fmla="*/ 1069008 w 1150990"/>
                      <a:gd name="connsiteY2" fmla="*/ 22035 h 521408"/>
                      <a:gd name="connsiteX3" fmla="*/ 1074097 w 1150990"/>
                      <a:gd name="connsiteY3" fmla="*/ 479075 h 521408"/>
                      <a:gd name="connsiteX4" fmla="*/ 539633 w 1150990"/>
                      <a:gd name="connsiteY4" fmla="*/ 502588 h 521408"/>
                      <a:gd name="connsiteX5" fmla="*/ 180760 w 1150990"/>
                      <a:gd name="connsiteY5" fmla="*/ 490692 h 521408"/>
                      <a:gd name="connsiteX6" fmla="*/ 0 w 1150990"/>
                      <a:gd name="connsiteY6" fmla="*/ 359872 h 521408"/>
                      <a:gd name="connsiteX7" fmla="*/ 60964 w 1150990"/>
                      <a:gd name="connsiteY7" fmla="*/ 154126 h 521408"/>
                      <a:gd name="connsiteX0" fmla="*/ 60964 w 1150990"/>
                      <a:gd name="connsiteY0" fmla="*/ 154126 h 521408"/>
                      <a:gd name="connsiteX1" fmla="*/ 336692 w 1150990"/>
                      <a:gd name="connsiteY1" fmla="*/ 69427 h 521408"/>
                      <a:gd name="connsiteX2" fmla="*/ 1069008 w 1150990"/>
                      <a:gd name="connsiteY2" fmla="*/ 22035 h 521408"/>
                      <a:gd name="connsiteX3" fmla="*/ 1074097 w 1150990"/>
                      <a:gd name="connsiteY3" fmla="*/ 479075 h 521408"/>
                      <a:gd name="connsiteX4" fmla="*/ 539633 w 1150990"/>
                      <a:gd name="connsiteY4" fmla="*/ 502588 h 521408"/>
                      <a:gd name="connsiteX5" fmla="*/ 180760 w 1150990"/>
                      <a:gd name="connsiteY5" fmla="*/ 490692 h 521408"/>
                      <a:gd name="connsiteX6" fmla="*/ 0 w 1150990"/>
                      <a:gd name="connsiteY6" fmla="*/ 359872 h 521408"/>
                      <a:gd name="connsiteX7" fmla="*/ 60964 w 1150990"/>
                      <a:gd name="connsiteY7" fmla="*/ 154126 h 521408"/>
                      <a:gd name="connsiteX0" fmla="*/ 60964 w 1150990"/>
                      <a:gd name="connsiteY0" fmla="*/ 154126 h 521981"/>
                      <a:gd name="connsiteX1" fmla="*/ 336692 w 1150990"/>
                      <a:gd name="connsiteY1" fmla="*/ 69427 h 521981"/>
                      <a:gd name="connsiteX2" fmla="*/ 1069008 w 1150990"/>
                      <a:gd name="connsiteY2" fmla="*/ 22035 h 521981"/>
                      <a:gd name="connsiteX3" fmla="*/ 1074097 w 1150990"/>
                      <a:gd name="connsiteY3" fmla="*/ 479075 h 521981"/>
                      <a:gd name="connsiteX4" fmla="*/ 539633 w 1150990"/>
                      <a:gd name="connsiteY4" fmla="*/ 502588 h 521981"/>
                      <a:gd name="connsiteX5" fmla="*/ 256622 w 1150990"/>
                      <a:gd name="connsiteY5" fmla="*/ 479194 h 521981"/>
                      <a:gd name="connsiteX6" fmla="*/ 0 w 1150990"/>
                      <a:gd name="connsiteY6" fmla="*/ 359872 h 521981"/>
                      <a:gd name="connsiteX7" fmla="*/ 60964 w 1150990"/>
                      <a:gd name="connsiteY7" fmla="*/ 154126 h 521981"/>
                      <a:gd name="connsiteX0" fmla="*/ 60964 w 1146985"/>
                      <a:gd name="connsiteY0" fmla="*/ 154126 h 527556"/>
                      <a:gd name="connsiteX1" fmla="*/ 336692 w 1146985"/>
                      <a:gd name="connsiteY1" fmla="*/ 69427 h 527556"/>
                      <a:gd name="connsiteX2" fmla="*/ 1069008 w 1146985"/>
                      <a:gd name="connsiteY2" fmla="*/ 22035 h 527556"/>
                      <a:gd name="connsiteX3" fmla="*/ 1074097 w 1146985"/>
                      <a:gd name="connsiteY3" fmla="*/ 479075 h 527556"/>
                      <a:gd name="connsiteX4" fmla="*/ 609078 w 1146985"/>
                      <a:gd name="connsiteY4" fmla="*/ 514229 h 527556"/>
                      <a:gd name="connsiteX5" fmla="*/ 256622 w 1146985"/>
                      <a:gd name="connsiteY5" fmla="*/ 479194 h 527556"/>
                      <a:gd name="connsiteX6" fmla="*/ 0 w 1146985"/>
                      <a:gd name="connsiteY6" fmla="*/ 359872 h 527556"/>
                      <a:gd name="connsiteX7" fmla="*/ 60964 w 1146985"/>
                      <a:gd name="connsiteY7" fmla="*/ 154126 h 527556"/>
                      <a:gd name="connsiteX0" fmla="*/ 60964 w 1146985"/>
                      <a:gd name="connsiteY0" fmla="*/ 154126 h 526807"/>
                      <a:gd name="connsiteX1" fmla="*/ 336692 w 1146985"/>
                      <a:gd name="connsiteY1" fmla="*/ 69427 h 526807"/>
                      <a:gd name="connsiteX2" fmla="*/ 1069008 w 1146985"/>
                      <a:gd name="connsiteY2" fmla="*/ 22035 h 526807"/>
                      <a:gd name="connsiteX3" fmla="*/ 1074097 w 1146985"/>
                      <a:gd name="connsiteY3" fmla="*/ 479075 h 526807"/>
                      <a:gd name="connsiteX4" fmla="*/ 609078 w 1146985"/>
                      <a:gd name="connsiteY4" fmla="*/ 514229 h 526807"/>
                      <a:gd name="connsiteX5" fmla="*/ 310116 w 1146985"/>
                      <a:gd name="connsiteY5" fmla="*/ 492198 h 526807"/>
                      <a:gd name="connsiteX6" fmla="*/ 0 w 1146985"/>
                      <a:gd name="connsiteY6" fmla="*/ 359872 h 526807"/>
                      <a:gd name="connsiteX7" fmla="*/ 60964 w 1146985"/>
                      <a:gd name="connsiteY7" fmla="*/ 154126 h 526807"/>
                      <a:gd name="connsiteX0" fmla="*/ 35138 w 1121159"/>
                      <a:gd name="connsiteY0" fmla="*/ 154126 h 526807"/>
                      <a:gd name="connsiteX1" fmla="*/ 310866 w 1121159"/>
                      <a:gd name="connsiteY1" fmla="*/ 69427 h 526807"/>
                      <a:gd name="connsiteX2" fmla="*/ 1043182 w 1121159"/>
                      <a:gd name="connsiteY2" fmla="*/ 22035 h 526807"/>
                      <a:gd name="connsiteX3" fmla="*/ 1048271 w 1121159"/>
                      <a:gd name="connsiteY3" fmla="*/ 479075 h 526807"/>
                      <a:gd name="connsiteX4" fmla="*/ 583252 w 1121159"/>
                      <a:gd name="connsiteY4" fmla="*/ 514229 h 526807"/>
                      <a:gd name="connsiteX5" fmla="*/ 284290 w 1121159"/>
                      <a:gd name="connsiteY5" fmla="*/ 492198 h 526807"/>
                      <a:gd name="connsiteX6" fmla="*/ 21638 w 1121159"/>
                      <a:gd name="connsiteY6" fmla="*/ 375900 h 526807"/>
                      <a:gd name="connsiteX7" fmla="*/ 35138 w 1121159"/>
                      <a:gd name="connsiteY7" fmla="*/ 154126 h 526807"/>
                      <a:gd name="connsiteX0" fmla="*/ 35138 w 1121159"/>
                      <a:gd name="connsiteY0" fmla="*/ 154126 h 526807"/>
                      <a:gd name="connsiteX1" fmla="*/ 310866 w 1121159"/>
                      <a:gd name="connsiteY1" fmla="*/ 69427 h 526807"/>
                      <a:gd name="connsiteX2" fmla="*/ 1043182 w 1121159"/>
                      <a:gd name="connsiteY2" fmla="*/ 22035 h 526807"/>
                      <a:gd name="connsiteX3" fmla="*/ 1048271 w 1121159"/>
                      <a:gd name="connsiteY3" fmla="*/ 479075 h 526807"/>
                      <a:gd name="connsiteX4" fmla="*/ 583252 w 1121159"/>
                      <a:gd name="connsiteY4" fmla="*/ 514229 h 526807"/>
                      <a:gd name="connsiteX5" fmla="*/ 284290 w 1121159"/>
                      <a:gd name="connsiteY5" fmla="*/ 492198 h 526807"/>
                      <a:gd name="connsiteX6" fmla="*/ 21638 w 1121159"/>
                      <a:gd name="connsiteY6" fmla="*/ 375900 h 526807"/>
                      <a:gd name="connsiteX7" fmla="*/ 35138 w 1121159"/>
                      <a:gd name="connsiteY7" fmla="*/ 154126 h 526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1159" h="526807">
                        <a:moveTo>
                          <a:pt x="35138" y="154126"/>
                        </a:moveTo>
                        <a:cubicBezTo>
                          <a:pt x="115055" y="63538"/>
                          <a:pt x="158242" y="87985"/>
                          <a:pt x="310866" y="69427"/>
                        </a:cubicBezTo>
                        <a:cubicBezTo>
                          <a:pt x="486762" y="65592"/>
                          <a:pt x="920281" y="-46240"/>
                          <a:pt x="1043182" y="22035"/>
                        </a:cubicBezTo>
                        <a:cubicBezTo>
                          <a:pt x="1166083" y="90310"/>
                          <a:pt x="1124926" y="397043"/>
                          <a:pt x="1048271" y="479075"/>
                        </a:cubicBezTo>
                        <a:cubicBezTo>
                          <a:pt x="971616" y="561107"/>
                          <a:pt x="710582" y="512042"/>
                          <a:pt x="583252" y="514229"/>
                        </a:cubicBezTo>
                        <a:cubicBezTo>
                          <a:pt x="455922" y="516416"/>
                          <a:pt x="394141" y="513665"/>
                          <a:pt x="284290" y="492198"/>
                        </a:cubicBezTo>
                        <a:cubicBezTo>
                          <a:pt x="225863" y="492198"/>
                          <a:pt x="48557" y="468086"/>
                          <a:pt x="21638" y="375900"/>
                        </a:cubicBezTo>
                        <a:cubicBezTo>
                          <a:pt x="25195" y="302866"/>
                          <a:pt x="-37227" y="247650"/>
                          <a:pt x="35138" y="154126"/>
                        </a:cubicBezTo>
                        <a:close/>
                      </a:path>
                    </a:pathLst>
                  </a:custGeom>
                  <a:solidFill>
                    <a:schemeClr val="accent4">
                      <a:lumMod val="75000"/>
                      <a:alpha val="5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5729">
                      <a:defRPr/>
                    </a:pPr>
                    <a:endParaRPr kumimoji="1" lang="en-US" altLang="ja-JP" sz="493" b="1"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136" name="正方形/長方形 135">
                    <a:extLst>
                      <a:ext uri="{FF2B5EF4-FFF2-40B4-BE49-F238E27FC236}">
                        <a16:creationId xmlns:a16="http://schemas.microsoft.com/office/drawing/2014/main" id="{42B3D4C3-48F1-4B52-B994-52D271AF6606}"/>
                      </a:ext>
                    </a:extLst>
                  </p:cNvPr>
                  <p:cNvSpPr/>
                  <p:nvPr/>
                </p:nvSpPr>
                <p:spPr>
                  <a:xfrm>
                    <a:off x="12009787" y="5669704"/>
                    <a:ext cx="587926" cy="150688"/>
                  </a:xfrm>
                  <a:prstGeom prst="rect">
                    <a:avLst/>
                  </a:prstGeom>
                  <a:ln w="25400">
                    <a:solidFill>
                      <a:srgbClr val="FF0000">
                        <a:alpha val="50000"/>
                      </a:srgbClr>
                    </a:solidFill>
                  </a:ln>
                </p:spPr>
                <p:style>
                  <a:lnRef idx="2">
                    <a:schemeClr val="accent2"/>
                  </a:lnRef>
                  <a:fillRef idx="1">
                    <a:schemeClr val="lt1"/>
                  </a:fillRef>
                  <a:effectRef idx="0">
                    <a:schemeClr val="accent2"/>
                  </a:effectRef>
                  <a:fontRef idx="minor">
                    <a:schemeClr val="dk1"/>
                  </a:fontRef>
                </p:style>
                <p:txBody>
                  <a:bodyPr wrap="none">
                    <a:spAutoFit/>
                  </a:bodyPr>
                  <a:lstStyle/>
                  <a:p>
                    <a:pPr defTabSz="315729">
                      <a:defRPr/>
                    </a:pPr>
                    <a:r>
                      <a:rPr kumimoji="1" lang="ja-JP" altLang="en-US" sz="1200" dirty="0">
                        <a:solidFill>
                          <a:prstClr val="black"/>
                        </a:solidFill>
                        <a:latin typeface="UD デジタル 教科書体 NK-R" panose="02020400000000000000" pitchFamily="18" charset="-128"/>
                        <a:ea typeface="UD デジタル 教科書体 NK-R" panose="02020400000000000000" pitchFamily="18" charset="-128"/>
                      </a:rPr>
                      <a:t>大阪～堺地区</a:t>
                    </a:r>
                    <a:endParaRPr kumimoji="1" lang="en-US" altLang="ja-JP" sz="1200" dirty="0">
                      <a:solidFill>
                        <a:prstClr val="black"/>
                      </a:solidFill>
                      <a:latin typeface="UD デジタル 教科書体 NK-R" panose="02020400000000000000" pitchFamily="18" charset="-128"/>
                      <a:ea typeface="UD デジタル 教科書体 NK-R" panose="02020400000000000000" pitchFamily="18" charset="-128"/>
                    </a:endParaRPr>
                  </a:p>
                </p:txBody>
              </p:sp>
            </p:grpSp>
            <p:sp>
              <p:nvSpPr>
                <p:cNvPr id="128" name="正方形/長方形 127">
                  <a:extLst>
                    <a:ext uri="{FF2B5EF4-FFF2-40B4-BE49-F238E27FC236}">
                      <a16:creationId xmlns:a16="http://schemas.microsoft.com/office/drawing/2014/main" id="{F8FE4B4E-0A69-4426-9E90-467019E06A1E}"/>
                    </a:ext>
                  </a:extLst>
                </p:cNvPr>
                <p:cNvSpPr/>
                <p:nvPr/>
              </p:nvSpPr>
              <p:spPr>
                <a:xfrm>
                  <a:off x="4599524" y="3508679"/>
                  <a:ext cx="517714" cy="150304"/>
                </a:xfrm>
                <a:prstGeom prst="rect">
                  <a:avLst/>
                </a:prstGeom>
                <a:solidFill>
                  <a:schemeClr val="lt1"/>
                </a:solidFill>
                <a:ln w="25400">
                  <a:solidFill>
                    <a:schemeClr val="accent1"/>
                  </a:solidFill>
                </a:ln>
              </p:spPr>
              <p:txBody>
                <a:bodyPr wrap="none">
                  <a:spAutoFit/>
                </a:bodyPr>
                <a:lstStyle/>
                <a:p>
                  <a:pPr defTabSz="315729">
                    <a:defRPr/>
                  </a:pPr>
                  <a:r>
                    <a:rPr kumimoji="1" lang="ja-JP" altLang="en-US" sz="1200" dirty="0">
                      <a:solidFill>
                        <a:prstClr val="black"/>
                      </a:solidFill>
                      <a:latin typeface="UD デジタル 教科書体 NK-R" panose="02020400000000000000" pitchFamily="18" charset="-128"/>
                      <a:ea typeface="UD デジタル 教科書体 NK-R" panose="02020400000000000000" pitchFamily="18" charset="-128"/>
                    </a:rPr>
                    <a:t>堺泉北地区</a:t>
                  </a:r>
                  <a:endParaRPr kumimoji="1" lang="en-US" altLang="ja-JP" sz="1200" dirty="0">
                    <a:solidFill>
                      <a:prstClr val="black"/>
                    </a:solidFill>
                    <a:latin typeface="UD デジタル 教科書体 NK-R" panose="02020400000000000000" pitchFamily="18" charset="-128"/>
                    <a:ea typeface="UD デジタル 教科書体 NK-R" panose="02020400000000000000" pitchFamily="18" charset="-128"/>
                  </a:endParaRPr>
                </a:p>
              </p:txBody>
            </p:sp>
          </p:grpSp>
          <p:sp>
            <p:nvSpPr>
              <p:cNvPr id="126" name="正方形/長方形 125">
                <a:extLst>
                  <a:ext uri="{FF2B5EF4-FFF2-40B4-BE49-F238E27FC236}">
                    <a16:creationId xmlns:a16="http://schemas.microsoft.com/office/drawing/2014/main" id="{42B3D4C3-48F1-4B52-B994-52D271AF6606}"/>
                  </a:ext>
                </a:extLst>
              </p:cNvPr>
              <p:cNvSpPr/>
              <p:nvPr/>
            </p:nvSpPr>
            <p:spPr>
              <a:xfrm>
                <a:off x="4063728" y="4032777"/>
                <a:ext cx="836936" cy="150304"/>
              </a:xfrm>
              <a:prstGeom prst="rect">
                <a:avLst/>
              </a:prstGeom>
              <a:solidFill>
                <a:schemeClr val="bg1"/>
              </a:solidFill>
              <a:ln w="25400">
                <a:solidFill>
                  <a:schemeClr val="accent2"/>
                </a:solidFill>
              </a:ln>
            </p:spPr>
            <p:txBody>
              <a:bodyPr wrap="none">
                <a:spAutoFit/>
              </a:bodyPr>
              <a:lstStyle/>
              <a:p>
                <a:pPr defTabSz="315729">
                  <a:defRPr/>
                </a:pPr>
                <a:r>
                  <a:rPr kumimoji="1" lang="ja-JP" altLang="en-US" sz="1200" dirty="0">
                    <a:solidFill>
                      <a:prstClr val="black"/>
                    </a:solidFill>
                    <a:latin typeface="UD デジタル 教科書体 NK-R" panose="02020400000000000000" pitchFamily="18" charset="-128"/>
                    <a:ea typeface="UD デジタル 教科書体 NK-R" panose="02020400000000000000" pitchFamily="18" charset="-128"/>
                  </a:rPr>
                  <a:t>岸和田～泉佐野地区</a:t>
                </a:r>
                <a:endParaRPr kumimoji="1" lang="en-US" altLang="ja-JP" sz="1200" dirty="0">
                  <a:solidFill>
                    <a:prstClr val="black"/>
                  </a:solidFill>
                  <a:latin typeface="UD デジタル 教科書体 NK-R" panose="02020400000000000000" pitchFamily="18" charset="-128"/>
                  <a:ea typeface="UD デジタル 教科書体 NK-R" panose="02020400000000000000" pitchFamily="18" charset="-128"/>
                </a:endParaRPr>
              </a:p>
            </p:txBody>
          </p:sp>
        </p:grpSp>
        <p:sp>
          <p:nvSpPr>
            <p:cNvPr id="107" name="楕円 106"/>
            <p:cNvSpPr/>
            <p:nvPr/>
          </p:nvSpPr>
          <p:spPr>
            <a:xfrm rot="1135153">
              <a:off x="357141" y="5229140"/>
              <a:ext cx="538720" cy="460812"/>
            </a:xfrm>
            <a:prstGeom prst="ellipse">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4">
                <a:latin typeface="UD デジタル 教科書体 NK-R" panose="02020400000000000000" pitchFamily="18" charset="-128"/>
                <a:ea typeface="UD デジタル 教科書体 NK-R" panose="02020400000000000000" pitchFamily="18" charset="-128"/>
              </a:endParaRPr>
            </a:p>
          </p:txBody>
        </p:sp>
        <p:sp>
          <p:nvSpPr>
            <p:cNvPr id="108" name="角丸四角形 2"/>
            <p:cNvSpPr/>
            <p:nvPr/>
          </p:nvSpPr>
          <p:spPr>
            <a:xfrm rot="18689961">
              <a:off x="-1206255" y="7172141"/>
              <a:ext cx="1086668" cy="225661"/>
            </a:xfrm>
            <a:custGeom>
              <a:avLst/>
              <a:gdLst>
                <a:gd name="connsiteX0" fmla="*/ 0 w 1124705"/>
                <a:gd name="connsiteY0" fmla="*/ 168018 h 336035"/>
                <a:gd name="connsiteX1" fmla="*/ 168018 w 1124705"/>
                <a:gd name="connsiteY1" fmla="*/ 0 h 336035"/>
                <a:gd name="connsiteX2" fmla="*/ 956688 w 1124705"/>
                <a:gd name="connsiteY2" fmla="*/ 0 h 336035"/>
                <a:gd name="connsiteX3" fmla="*/ 1124706 w 1124705"/>
                <a:gd name="connsiteY3" fmla="*/ 168018 h 336035"/>
                <a:gd name="connsiteX4" fmla="*/ 1124705 w 1124705"/>
                <a:gd name="connsiteY4" fmla="*/ 168018 h 336035"/>
                <a:gd name="connsiteX5" fmla="*/ 956687 w 1124705"/>
                <a:gd name="connsiteY5" fmla="*/ 336036 h 336035"/>
                <a:gd name="connsiteX6" fmla="*/ 168018 w 1124705"/>
                <a:gd name="connsiteY6" fmla="*/ 336035 h 336035"/>
                <a:gd name="connsiteX7" fmla="*/ 0 w 1124705"/>
                <a:gd name="connsiteY7" fmla="*/ 168017 h 336035"/>
                <a:gd name="connsiteX8" fmla="*/ 0 w 1124705"/>
                <a:gd name="connsiteY8" fmla="*/ 168018 h 336035"/>
                <a:gd name="connsiteX0" fmla="*/ 0 w 1124706"/>
                <a:gd name="connsiteY0" fmla="*/ 173935 h 341953"/>
                <a:gd name="connsiteX1" fmla="*/ 168018 w 1124706"/>
                <a:gd name="connsiteY1" fmla="*/ 5917 h 341953"/>
                <a:gd name="connsiteX2" fmla="*/ 563574 w 1124706"/>
                <a:gd name="connsiteY2" fmla="*/ 0 h 341953"/>
                <a:gd name="connsiteX3" fmla="*/ 956688 w 1124706"/>
                <a:gd name="connsiteY3" fmla="*/ 5917 h 341953"/>
                <a:gd name="connsiteX4" fmla="*/ 1124706 w 1124706"/>
                <a:gd name="connsiteY4" fmla="*/ 173935 h 341953"/>
                <a:gd name="connsiteX5" fmla="*/ 1124705 w 1124706"/>
                <a:gd name="connsiteY5" fmla="*/ 173935 h 341953"/>
                <a:gd name="connsiteX6" fmla="*/ 956687 w 1124706"/>
                <a:gd name="connsiteY6" fmla="*/ 341953 h 341953"/>
                <a:gd name="connsiteX7" fmla="*/ 168018 w 1124706"/>
                <a:gd name="connsiteY7" fmla="*/ 341952 h 341953"/>
                <a:gd name="connsiteX8" fmla="*/ 0 w 1124706"/>
                <a:gd name="connsiteY8" fmla="*/ 173934 h 341953"/>
                <a:gd name="connsiteX9" fmla="*/ 0 w 1124706"/>
                <a:gd name="connsiteY9" fmla="*/ 173935 h 341953"/>
                <a:gd name="connsiteX0" fmla="*/ 0 w 1124706"/>
                <a:gd name="connsiteY0" fmla="*/ 168018 h 336036"/>
                <a:gd name="connsiteX1" fmla="*/ 168018 w 1124706"/>
                <a:gd name="connsiteY1" fmla="*/ 0 h 336036"/>
                <a:gd name="connsiteX2" fmla="*/ 568363 w 1124706"/>
                <a:gd name="connsiteY2" fmla="*/ 43446 h 336036"/>
                <a:gd name="connsiteX3" fmla="*/ 956688 w 1124706"/>
                <a:gd name="connsiteY3" fmla="*/ 0 h 336036"/>
                <a:gd name="connsiteX4" fmla="*/ 1124706 w 1124706"/>
                <a:gd name="connsiteY4" fmla="*/ 168018 h 336036"/>
                <a:gd name="connsiteX5" fmla="*/ 1124705 w 1124706"/>
                <a:gd name="connsiteY5" fmla="*/ 168018 h 336036"/>
                <a:gd name="connsiteX6" fmla="*/ 956687 w 1124706"/>
                <a:gd name="connsiteY6" fmla="*/ 336036 h 336036"/>
                <a:gd name="connsiteX7" fmla="*/ 168018 w 1124706"/>
                <a:gd name="connsiteY7" fmla="*/ 336035 h 336036"/>
                <a:gd name="connsiteX8" fmla="*/ 0 w 1124706"/>
                <a:gd name="connsiteY8" fmla="*/ 168017 h 336036"/>
                <a:gd name="connsiteX9" fmla="*/ 0 w 1124706"/>
                <a:gd name="connsiteY9" fmla="*/ 168018 h 336036"/>
                <a:gd name="connsiteX0" fmla="*/ 0 w 1124706"/>
                <a:gd name="connsiteY0" fmla="*/ 168018 h 336036"/>
                <a:gd name="connsiteX1" fmla="*/ 168018 w 1124706"/>
                <a:gd name="connsiteY1" fmla="*/ 0 h 336036"/>
                <a:gd name="connsiteX2" fmla="*/ 568363 w 1124706"/>
                <a:gd name="connsiteY2" fmla="*/ 43446 h 336036"/>
                <a:gd name="connsiteX3" fmla="*/ 956688 w 1124706"/>
                <a:gd name="connsiteY3" fmla="*/ 0 h 336036"/>
                <a:gd name="connsiteX4" fmla="*/ 1124706 w 1124706"/>
                <a:gd name="connsiteY4" fmla="*/ 168018 h 336036"/>
                <a:gd name="connsiteX5" fmla="*/ 1124705 w 1124706"/>
                <a:gd name="connsiteY5" fmla="*/ 168018 h 336036"/>
                <a:gd name="connsiteX6" fmla="*/ 956687 w 1124706"/>
                <a:gd name="connsiteY6" fmla="*/ 336036 h 336036"/>
                <a:gd name="connsiteX7" fmla="*/ 556657 w 1124706"/>
                <a:gd name="connsiteY7" fmla="*/ 335380 h 336036"/>
                <a:gd name="connsiteX8" fmla="*/ 168018 w 1124706"/>
                <a:gd name="connsiteY8" fmla="*/ 336035 h 336036"/>
                <a:gd name="connsiteX9" fmla="*/ 0 w 1124706"/>
                <a:gd name="connsiteY9" fmla="*/ 168017 h 336036"/>
                <a:gd name="connsiteX10" fmla="*/ 0 w 1124706"/>
                <a:gd name="connsiteY10" fmla="*/ 168018 h 336036"/>
                <a:gd name="connsiteX0" fmla="*/ 0 w 1124706"/>
                <a:gd name="connsiteY0" fmla="*/ 168018 h 380227"/>
                <a:gd name="connsiteX1" fmla="*/ 168018 w 1124706"/>
                <a:gd name="connsiteY1" fmla="*/ 0 h 380227"/>
                <a:gd name="connsiteX2" fmla="*/ 568363 w 1124706"/>
                <a:gd name="connsiteY2" fmla="*/ 43446 h 380227"/>
                <a:gd name="connsiteX3" fmla="*/ 956688 w 1124706"/>
                <a:gd name="connsiteY3" fmla="*/ 0 h 380227"/>
                <a:gd name="connsiteX4" fmla="*/ 1124706 w 1124706"/>
                <a:gd name="connsiteY4" fmla="*/ 168018 h 380227"/>
                <a:gd name="connsiteX5" fmla="*/ 1124705 w 1124706"/>
                <a:gd name="connsiteY5" fmla="*/ 168018 h 380227"/>
                <a:gd name="connsiteX6" fmla="*/ 956687 w 1124706"/>
                <a:gd name="connsiteY6" fmla="*/ 336036 h 380227"/>
                <a:gd name="connsiteX7" fmla="*/ 565909 w 1124706"/>
                <a:gd name="connsiteY7" fmla="*/ 380227 h 380227"/>
                <a:gd name="connsiteX8" fmla="*/ 168018 w 1124706"/>
                <a:gd name="connsiteY8" fmla="*/ 336035 h 380227"/>
                <a:gd name="connsiteX9" fmla="*/ 0 w 1124706"/>
                <a:gd name="connsiteY9" fmla="*/ 168017 h 380227"/>
                <a:gd name="connsiteX10" fmla="*/ 0 w 1124706"/>
                <a:gd name="connsiteY10" fmla="*/ 168018 h 380227"/>
                <a:gd name="connsiteX0" fmla="*/ 0 w 1124706"/>
                <a:gd name="connsiteY0" fmla="*/ 168018 h 398186"/>
                <a:gd name="connsiteX1" fmla="*/ 168018 w 1124706"/>
                <a:gd name="connsiteY1" fmla="*/ 0 h 398186"/>
                <a:gd name="connsiteX2" fmla="*/ 568363 w 1124706"/>
                <a:gd name="connsiteY2" fmla="*/ 43446 h 398186"/>
                <a:gd name="connsiteX3" fmla="*/ 956688 w 1124706"/>
                <a:gd name="connsiteY3" fmla="*/ 0 h 398186"/>
                <a:gd name="connsiteX4" fmla="*/ 1124706 w 1124706"/>
                <a:gd name="connsiteY4" fmla="*/ 168018 h 398186"/>
                <a:gd name="connsiteX5" fmla="*/ 1124705 w 1124706"/>
                <a:gd name="connsiteY5" fmla="*/ 168018 h 398186"/>
                <a:gd name="connsiteX6" fmla="*/ 956687 w 1124706"/>
                <a:gd name="connsiteY6" fmla="*/ 336036 h 398186"/>
                <a:gd name="connsiteX7" fmla="*/ 566017 w 1124706"/>
                <a:gd name="connsiteY7" fmla="*/ 398186 h 398186"/>
                <a:gd name="connsiteX8" fmla="*/ 168018 w 1124706"/>
                <a:gd name="connsiteY8" fmla="*/ 336035 h 398186"/>
                <a:gd name="connsiteX9" fmla="*/ 0 w 1124706"/>
                <a:gd name="connsiteY9" fmla="*/ 168017 h 398186"/>
                <a:gd name="connsiteX10" fmla="*/ 0 w 1124706"/>
                <a:gd name="connsiteY10" fmla="*/ 168018 h 398186"/>
                <a:gd name="connsiteX0" fmla="*/ 0 w 1124706"/>
                <a:gd name="connsiteY0" fmla="*/ 168018 h 398186"/>
                <a:gd name="connsiteX1" fmla="*/ 168018 w 1124706"/>
                <a:gd name="connsiteY1" fmla="*/ 0 h 398186"/>
                <a:gd name="connsiteX2" fmla="*/ 568472 w 1124706"/>
                <a:gd name="connsiteY2" fmla="*/ 61407 h 398186"/>
                <a:gd name="connsiteX3" fmla="*/ 956688 w 1124706"/>
                <a:gd name="connsiteY3" fmla="*/ 0 h 398186"/>
                <a:gd name="connsiteX4" fmla="*/ 1124706 w 1124706"/>
                <a:gd name="connsiteY4" fmla="*/ 168018 h 398186"/>
                <a:gd name="connsiteX5" fmla="*/ 1124705 w 1124706"/>
                <a:gd name="connsiteY5" fmla="*/ 168018 h 398186"/>
                <a:gd name="connsiteX6" fmla="*/ 956687 w 1124706"/>
                <a:gd name="connsiteY6" fmla="*/ 336036 h 398186"/>
                <a:gd name="connsiteX7" fmla="*/ 566017 w 1124706"/>
                <a:gd name="connsiteY7" fmla="*/ 398186 h 398186"/>
                <a:gd name="connsiteX8" fmla="*/ 168018 w 1124706"/>
                <a:gd name="connsiteY8" fmla="*/ 336035 h 398186"/>
                <a:gd name="connsiteX9" fmla="*/ 0 w 1124706"/>
                <a:gd name="connsiteY9" fmla="*/ 168017 h 398186"/>
                <a:gd name="connsiteX10" fmla="*/ 0 w 1124706"/>
                <a:gd name="connsiteY10" fmla="*/ 168018 h 398186"/>
                <a:gd name="connsiteX0" fmla="*/ 0 w 1124706"/>
                <a:gd name="connsiteY0" fmla="*/ 168018 h 403452"/>
                <a:gd name="connsiteX1" fmla="*/ 168018 w 1124706"/>
                <a:gd name="connsiteY1" fmla="*/ 0 h 403452"/>
                <a:gd name="connsiteX2" fmla="*/ 568472 w 1124706"/>
                <a:gd name="connsiteY2" fmla="*/ 61407 h 403452"/>
                <a:gd name="connsiteX3" fmla="*/ 956688 w 1124706"/>
                <a:gd name="connsiteY3" fmla="*/ 0 h 403452"/>
                <a:gd name="connsiteX4" fmla="*/ 1124706 w 1124706"/>
                <a:gd name="connsiteY4" fmla="*/ 168018 h 403452"/>
                <a:gd name="connsiteX5" fmla="*/ 1124705 w 1124706"/>
                <a:gd name="connsiteY5" fmla="*/ 168018 h 403452"/>
                <a:gd name="connsiteX6" fmla="*/ 956687 w 1124706"/>
                <a:gd name="connsiteY6" fmla="*/ 336036 h 403452"/>
                <a:gd name="connsiteX7" fmla="*/ 566017 w 1124706"/>
                <a:gd name="connsiteY7" fmla="*/ 398186 h 403452"/>
                <a:gd name="connsiteX8" fmla="*/ 168018 w 1124706"/>
                <a:gd name="connsiteY8" fmla="*/ 336035 h 403452"/>
                <a:gd name="connsiteX9" fmla="*/ 0 w 1124706"/>
                <a:gd name="connsiteY9" fmla="*/ 168017 h 403452"/>
                <a:gd name="connsiteX10" fmla="*/ 0 w 1124706"/>
                <a:gd name="connsiteY10" fmla="*/ 168018 h 403452"/>
                <a:gd name="connsiteX0" fmla="*/ 0 w 1124706"/>
                <a:gd name="connsiteY0" fmla="*/ 170151 h 405585"/>
                <a:gd name="connsiteX1" fmla="*/ 168018 w 1124706"/>
                <a:gd name="connsiteY1" fmla="*/ 2133 h 405585"/>
                <a:gd name="connsiteX2" fmla="*/ 568472 w 1124706"/>
                <a:gd name="connsiteY2" fmla="*/ 63540 h 405585"/>
                <a:gd name="connsiteX3" fmla="*/ 956688 w 1124706"/>
                <a:gd name="connsiteY3" fmla="*/ 2133 h 405585"/>
                <a:gd name="connsiteX4" fmla="*/ 1124706 w 1124706"/>
                <a:gd name="connsiteY4" fmla="*/ 170151 h 405585"/>
                <a:gd name="connsiteX5" fmla="*/ 1124705 w 1124706"/>
                <a:gd name="connsiteY5" fmla="*/ 170151 h 405585"/>
                <a:gd name="connsiteX6" fmla="*/ 956687 w 1124706"/>
                <a:gd name="connsiteY6" fmla="*/ 338169 h 405585"/>
                <a:gd name="connsiteX7" fmla="*/ 566017 w 1124706"/>
                <a:gd name="connsiteY7" fmla="*/ 400319 h 405585"/>
                <a:gd name="connsiteX8" fmla="*/ 168018 w 1124706"/>
                <a:gd name="connsiteY8" fmla="*/ 338168 h 405585"/>
                <a:gd name="connsiteX9" fmla="*/ 0 w 1124706"/>
                <a:gd name="connsiteY9" fmla="*/ 170150 h 405585"/>
                <a:gd name="connsiteX10" fmla="*/ 0 w 1124706"/>
                <a:gd name="connsiteY10" fmla="*/ 170151 h 405585"/>
                <a:gd name="connsiteX0" fmla="*/ 0 w 1124706"/>
                <a:gd name="connsiteY0" fmla="*/ 170438 h 405872"/>
                <a:gd name="connsiteX1" fmla="*/ 168018 w 1124706"/>
                <a:gd name="connsiteY1" fmla="*/ 2420 h 405872"/>
                <a:gd name="connsiteX2" fmla="*/ 568472 w 1124706"/>
                <a:gd name="connsiteY2" fmla="*/ 63827 h 405872"/>
                <a:gd name="connsiteX3" fmla="*/ 956688 w 1124706"/>
                <a:gd name="connsiteY3" fmla="*/ 2420 h 405872"/>
                <a:gd name="connsiteX4" fmla="*/ 1124706 w 1124706"/>
                <a:gd name="connsiteY4" fmla="*/ 170438 h 405872"/>
                <a:gd name="connsiteX5" fmla="*/ 1124705 w 1124706"/>
                <a:gd name="connsiteY5" fmla="*/ 170438 h 405872"/>
                <a:gd name="connsiteX6" fmla="*/ 956687 w 1124706"/>
                <a:gd name="connsiteY6" fmla="*/ 338456 h 405872"/>
                <a:gd name="connsiteX7" fmla="*/ 566017 w 1124706"/>
                <a:gd name="connsiteY7" fmla="*/ 400606 h 405872"/>
                <a:gd name="connsiteX8" fmla="*/ 168018 w 1124706"/>
                <a:gd name="connsiteY8" fmla="*/ 338455 h 405872"/>
                <a:gd name="connsiteX9" fmla="*/ 0 w 1124706"/>
                <a:gd name="connsiteY9" fmla="*/ 170437 h 405872"/>
                <a:gd name="connsiteX10" fmla="*/ 0 w 1124706"/>
                <a:gd name="connsiteY10" fmla="*/ 170438 h 405872"/>
                <a:gd name="connsiteX0" fmla="*/ 0 w 1124706"/>
                <a:gd name="connsiteY0" fmla="*/ 170438 h 401669"/>
                <a:gd name="connsiteX1" fmla="*/ 168018 w 1124706"/>
                <a:gd name="connsiteY1" fmla="*/ 2420 h 401669"/>
                <a:gd name="connsiteX2" fmla="*/ 568472 w 1124706"/>
                <a:gd name="connsiteY2" fmla="*/ 63827 h 401669"/>
                <a:gd name="connsiteX3" fmla="*/ 956688 w 1124706"/>
                <a:gd name="connsiteY3" fmla="*/ 2420 h 401669"/>
                <a:gd name="connsiteX4" fmla="*/ 1124706 w 1124706"/>
                <a:gd name="connsiteY4" fmla="*/ 170438 h 401669"/>
                <a:gd name="connsiteX5" fmla="*/ 1124705 w 1124706"/>
                <a:gd name="connsiteY5" fmla="*/ 170438 h 401669"/>
                <a:gd name="connsiteX6" fmla="*/ 956687 w 1124706"/>
                <a:gd name="connsiteY6" fmla="*/ 338456 h 401669"/>
                <a:gd name="connsiteX7" fmla="*/ 566017 w 1124706"/>
                <a:gd name="connsiteY7" fmla="*/ 400606 h 401669"/>
                <a:gd name="connsiteX8" fmla="*/ 168018 w 1124706"/>
                <a:gd name="connsiteY8" fmla="*/ 338455 h 401669"/>
                <a:gd name="connsiteX9" fmla="*/ 0 w 1124706"/>
                <a:gd name="connsiteY9" fmla="*/ 170437 h 401669"/>
                <a:gd name="connsiteX10" fmla="*/ 0 w 1124706"/>
                <a:gd name="connsiteY10" fmla="*/ 170438 h 401669"/>
                <a:gd name="connsiteX0" fmla="*/ 0 w 1124706"/>
                <a:gd name="connsiteY0" fmla="*/ 170438 h 363233"/>
                <a:gd name="connsiteX1" fmla="*/ 168018 w 1124706"/>
                <a:gd name="connsiteY1" fmla="*/ 2420 h 363233"/>
                <a:gd name="connsiteX2" fmla="*/ 568472 w 1124706"/>
                <a:gd name="connsiteY2" fmla="*/ 63827 h 363233"/>
                <a:gd name="connsiteX3" fmla="*/ 956688 w 1124706"/>
                <a:gd name="connsiteY3" fmla="*/ 2420 h 363233"/>
                <a:gd name="connsiteX4" fmla="*/ 1124706 w 1124706"/>
                <a:gd name="connsiteY4" fmla="*/ 170438 h 363233"/>
                <a:gd name="connsiteX5" fmla="*/ 1124705 w 1124706"/>
                <a:gd name="connsiteY5" fmla="*/ 170438 h 363233"/>
                <a:gd name="connsiteX6" fmla="*/ 956687 w 1124706"/>
                <a:gd name="connsiteY6" fmla="*/ 338456 h 363233"/>
                <a:gd name="connsiteX7" fmla="*/ 556334 w 1124706"/>
                <a:gd name="connsiteY7" fmla="*/ 353782 h 363233"/>
                <a:gd name="connsiteX8" fmla="*/ 168018 w 1124706"/>
                <a:gd name="connsiteY8" fmla="*/ 338455 h 363233"/>
                <a:gd name="connsiteX9" fmla="*/ 0 w 1124706"/>
                <a:gd name="connsiteY9" fmla="*/ 170437 h 363233"/>
                <a:gd name="connsiteX10" fmla="*/ 0 w 1124706"/>
                <a:gd name="connsiteY10" fmla="*/ 170438 h 363233"/>
                <a:gd name="connsiteX0" fmla="*/ 0 w 1124706"/>
                <a:gd name="connsiteY0" fmla="*/ 170438 h 355147"/>
                <a:gd name="connsiteX1" fmla="*/ 168018 w 1124706"/>
                <a:gd name="connsiteY1" fmla="*/ 2420 h 355147"/>
                <a:gd name="connsiteX2" fmla="*/ 568472 w 1124706"/>
                <a:gd name="connsiteY2" fmla="*/ 63827 h 355147"/>
                <a:gd name="connsiteX3" fmla="*/ 956688 w 1124706"/>
                <a:gd name="connsiteY3" fmla="*/ 2420 h 355147"/>
                <a:gd name="connsiteX4" fmla="*/ 1124706 w 1124706"/>
                <a:gd name="connsiteY4" fmla="*/ 170438 h 355147"/>
                <a:gd name="connsiteX5" fmla="*/ 1124705 w 1124706"/>
                <a:gd name="connsiteY5" fmla="*/ 170438 h 355147"/>
                <a:gd name="connsiteX6" fmla="*/ 956687 w 1124706"/>
                <a:gd name="connsiteY6" fmla="*/ 338456 h 355147"/>
                <a:gd name="connsiteX7" fmla="*/ 555257 w 1124706"/>
                <a:gd name="connsiteY7" fmla="*/ 330768 h 355147"/>
                <a:gd name="connsiteX8" fmla="*/ 168018 w 1124706"/>
                <a:gd name="connsiteY8" fmla="*/ 338455 h 355147"/>
                <a:gd name="connsiteX9" fmla="*/ 0 w 1124706"/>
                <a:gd name="connsiteY9" fmla="*/ 170437 h 355147"/>
                <a:gd name="connsiteX10" fmla="*/ 0 w 1124706"/>
                <a:gd name="connsiteY10" fmla="*/ 170438 h 355147"/>
                <a:gd name="connsiteX0" fmla="*/ 0 w 1124706"/>
                <a:gd name="connsiteY0" fmla="*/ 170438 h 346374"/>
                <a:gd name="connsiteX1" fmla="*/ 168018 w 1124706"/>
                <a:gd name="connsiteY1" fmla="*/ 2420 h 346374"/>
                <a:gd name="connsiteX2" fmla="*/ 568472 w 1124706"/>
                <a:gd name="connsiteY2" fmla="*/ 63827 h 346374"/>
                <a:gd name="connsiteX3" fmla="*/ 956688 w 1124706"/>
                <a:gd name="connsiteY3" fmla="*/ 2420 h 346374"/>
                <a:gd name="connsiteX4" fmla="*/ 1124706 w 1124706"/>
                <a:gd name="connsiteY4" fmla="*/ 170438 h 346374"/>
                <a:gd name="connsiteX5" fmla="*/ 1124705 w 1124706"/>
                <a:gd name="connsiteY5" fmla="*/ 170438 h 346374"/>
                <a:gd name="connsiteX6" fmla="*/ 956687 w 1124706"/>
                <a:gd name="connsiteY6" fmla="*/ 338456 h 346374"/>
                <a:gd name="connsiteX7" fmla="*/ 555257 w 1124706"/>
                <a:gd name="connsiteY7" fmla="*/ 330768 h 346374"/>
                <a:gd name="connsiteX8" fmla="*/ 168479 w 1124706"/>
                <a:gd name="connsiteY8" fmla="*/ 325419 h 346374"/>
                <a:gd name="connsiteX9" fmla="*/ 0 w 1124706"/>
                <a:gd name="connsiteY9" fmla="*/ 170437 h 346374"/>
                <a:gd name="connsiteX10" fmla="*/ 0 w 1124706"/>
                <a:gd name="connsiteY10" fmla="*/ 170438 h 346374"/>
                <a:gd name="connsiteX0" fmla="*/ 15061 w 1124706"/>
                <a:gd name="connsiteY0" fmla="*/ 172032 h 346374"/>
                <a:gd name="connsiteX1" fmla="*/ 168018 w 1124706"/>
                <a:gd name="connsiteY1" fmla="*/ 2420 h 346374"/>
                <a:gd name="connsiteX2" fmla="*/ 568472 w 1124706"/>
                <a:gd name="connsiteY2" fmla="*/ 63827 h 346374"/>
                <a:gd name="connsiteX3" fmla="*/ 956688 w 1124706"/>
                <a:gd name="connsiteY3" fmla="*/ 2420 h 346374"/>
                <a:gd name="connsiteX4" fmla="*/ 1124706 w 1124706"/>
                <a:gd name="connsiteY4" fmla="*/ 170438 h 346374"/>
                <a:gd name="connsiteX5" fmla="*/ 1124705 w 1124706"/>
                <a:gd name="connsiteY5" fmla="*/ 170438 h 346374"/>
                <a:gd name="connsiteX6" fmla="*/ 956687 w 1124706"/>
                <a:gd name="connsiteY6" fmla="*/ 338456 h 346374"/>
                <a:gd name="connsiteX7" fmla="*/ 555257 w 1124706"/>
                <a:gd name="connsiteY7" fmla="*/ 330768 h 346374"/>
                <a:gd name="connsiteX8" fmla="*/ 168479 w 1124706"/>
                <a:gd name="connsiteY8" fmla="*/ 325419 h 346374"/>
                <a:gd name="connsiteX9" fmla="*/ 0 w 1124706"/>
                <a:gd name="connsiteY9" fmla="*/ 170437 h 346374"/>
                <a:gd name="connsiteX10" fmla="*/ 15061 w 1124706"/>
                <a:gd name="connsiteY10" fmla="*/ 172032 h 346374"/>
                <a:gd name="connsiteX0" fmla="*/ 15061 w 1124706"/>
                <a:gd name="connsiteY0" fmla="*/ 173249 h 347591"/>
                <a:gd name="connsiteX1" fmla="*/ 168018 w 1124706"/>
                <a:gd name="connsiteY1" fmla="*/ 3637 h 347591"/>
                <a:gd name="connsiteX2" fmla="*/ 568472 w 1124706"/>
                <a:gd name="connsiteY2" fmla="*/ 65044 h 347591"/>
                <a:gd name="connsiteX3" fmla="*/ 956688 w 1124706"/>
                <a:gd name="connsiteY3" fmla="*/ 3637 h 347591"/>
                <a:gd name="connsiteX4" fmla="*/ 1124706 w 1124706"/>
                <a:gd name="connsiteY4" fmla="*/ 171655 h 347591"/>
                <a:gd name="connsiteX5" fmla="*/ 1124705 w 1124706"/>
                <a:gd name="connsiteY5" fmla="*/ 171655 h 347591"/>
                <a:gd name="connsiteX6" fmla="*/ 956687 w 1124706"/>
                <a:gd name="connsiteY6" fmla="*/ 339673 h 347591"/>
                <a:gd name="connsiteX7" fmla="*/ 555257 w 1124706"/>
                <a:gd name="connsiteY7" fmla="*/ 331985 h 347591"/>
                <a:gd name="connsiteX8" fmla="*/ 168479 w 1124706"/>
                <a:gd name="connsiteY8" fmla="*/ 326636 h 347591"/>
                <a:gd name="connsiteX9" fmla="*/ 0 w 1124706"/>
                <a:gd name="connsiteY9" fmla="*/ 171654 h 347591"/>
                <a:gd name="connsiteX10" fmla="*/ 15061 w 1124706"/>
                <a:gd name="connsiteY10" fmla="*/ 173249 h 347591"/>
                <a:gd name="connsiteX0" fmla="*/ 21284 w 1124706"/>
                <a:gd name="connsiteY0" fmla="*/ 136898 h 367010"/>
                <a:gd name="connsiteX1" fmla="*/ 168018 w 1124706"/>
                <a:gd name="connsiteY1" fmla="*/ 23056 h 367010"/>
                <a:gd name="connsiteX2" fmla="*/ 568472 w 1124706"/>
                <a:gd name="connsiteY2" fmla="*/ 84463 h 367010"/>
                <a:gd name="connsiteX3" fmla="*/ 956688 w 1124706"/>
                <a:gd name="connsiteY3" fmla="*/ 23056 h 367010"/>
                <a:gd name="connsiteX4" fmla="*/ 1124706 w 1124706"/>
                <a:gd name="connsiteY4" fmla="*/ 191074 h 367010"/>
                <a:gd name="connsiteX5" fmla="*/ 1124705 w 1124706"/>
                <a:gd name="connsiteY5" fmla="*/ 191074 h 367010"/>
                <a:gd name="connsiteX6" fmla="*/ 956687 w 1124706"/>
                <a:gd name="connsiteY6" fmla="*/ 359092 h 367010"/>
                <a:gd name="connsiteX7" fmla="*/ 555257 w 1124706"/>
                <a:gd name="connsiteY7" fmla="*/ 351404 h 367010"/>
                <a:gd name="connsiteX8" fmla="*/ 168479 w 1124706"/>
                <a:gd name="connsiteY8" fmla="*/ 346055 h 367010"/>
                <a:gd name="connsiteX9" fmla="*/ 0 w 1124706"/>
                <a:gd name="connsiteY9" fmla="*/ 191073 h 367010"/>
                <a:gd name="connsiteX10" fmla="*/ 21284 w 1124706"/>
                <a:gd name="connsiteY10" fmla="*/ 136898 h 367010"/>
                <a:gd name="connsiteX0" fmla="*/ 21709 w 1125131"/>
                <a:gd name="connsiteY0" fmla="*/ 136898 h 367010"/>
                <a:gd name="connsiteX1" fmla="*/ 168443 w 1125131"/>
                <a:gd name="connsiteY1" fmla="*/ 23056 h 367010"/>
                <a:gd name="connsiteX2" fmla="*/ 568897 w 1125131"/>
                <a:gd name="connsiteY2" fmla="*/ 84463 h 367010"/>
                <a:gd name="connsiteX3" fmla="*/ 957113 w 1125131"/>
                <a:gd name="connsiteY3" fmla="*/ 23056 h 367010"/>
                <a:gd name="connsiteX4" fmla="*/ 1125131 w 1125131"/>
                <a:gd name="connsiteY4" fmla="*/ 191074 h 367010"/>
                <a:gd name="connsiteX5" fmla="*/ 1125130 w 1125131"/>
                <a:gd name="connsiteY5" fmla="*/ 191074 h 367010"/>
                <a:gd name="connsiteX6" fmla="*/ 957112 w 1125131"/>
                <a:gd name="connsiteY6" fmla="*/ 359092 h 367010"/>
                <a:gd name="connsiteX7" fmla="*/ 555682 w 1125131"/>
                <a:gd name="connsiteY7" fmla="*/ 351404 h 367010"/>
                <a:gd name="connsiteX8" fmla="*/ 168904 w 1125131"/>
                <a:gd name="connsiteY8" fmla="*/ 346055 h 367010"/>
                <a:gd name="connsiteX9" fmla="*/ 425 w 1125131"/>
                <a:gd name="connsiteY9" fmla="*/ 191073 h 367010"/>
                <a:gd name="connsiteX10" fmla="*/ 21709 w 1125131"/>
                <a:gd name="connsiteY10" fmla="*/ 136898 h 367010"/>
                <a:gd name="connsiteX0" fmla="*/ 39479 w 1130973"/>
                <a:gd name="connsiteY0" fmla="*/ 99281 h 426267"/>
                <a:gd name="connsiteX1" fmla="*/ 174285 w 1130973"/>
                <a:gd name="connsiteY1" fmla="*/ 82313 h 426267"/>
                <a:gd name="connsiteX2" fmla="*/ 574739 w 1130973"/>
                <a:gd name="connsiteY2" fmla="*/ 143720 h 426267"/>
                <a:gd name="connsiteX3" fmla="*/ 962955 w 1130973"/>
                <a:gd name="connsiteY3" fmla="*/ 82313 h 426267"/>
                <a:gd name="connsiteX4" fmla="*/ 1130973 w 1130973"/>
                <a:gd name="connsiteY4" fmla="*/ 250331 h 426267"/>
                <a:gd name="connsiteX5" fmla="*/ 1130972 w 1130973"/>
                <a:gd name="connsiteY5" fmla="*/ 250331 h 426267"/>
                <a:gd name="connsiteX6" fmla="*/ 962954 w 1130973"/>
                <a:gd name="connsiteY6" fmla="*/ 418349 h 426267"/>
                <a:gd name="connsiteX7" fmla="*/ 561524 w 1130973"/>
                <a:gd name="connsiteY7" fmla="*/ 410661 h 426267"/>
                <a:gd name="connsiteX8" fmla="*/ 174746 w 1130973"/>
                <a:gd name="connsiteY8" fmla="*/ 405312 h 426267"/>
                <a:gd name="connsiteX9" fmla="*/ 6267 w 1130973"/>
                <a:gd name="connsiteY9" fmla="*/ 250330 h 426267"/>
                <a:gd name="connsiteX10" fmla="*/ 39479 w 1130973"/>
                <a:gd name="connsiteY10" fmla="*/ 99281 h 426267"/>
                <a:gd name="connsiteX0" fmla="*/ 39479 w 1130973"/>
                <a:gd name="connsiteY0" fmla="*/ 30271 h 357257"/>
                <a:gd name="connsiteX1" fmla="*/ 174285 w 1130973"/>
                <a:gd name="connsiteY1" fmla="*/ 13303 h 357257"/>
                <a:gd name="connsiteX2" fmla="*/ 574739 w 1130973"/>
                <a:gd name="connsiteY2" fmla="*/ 74710 h 357257"/>
                <a:gd name="connsiteX3" fmla="*/ 962955 w 1130973"/>
                <a:gd name="connsiteY3" fmla="*/ 13303 h 357257"/>
                <a:gd name="connsiteX4" fmla="*/ 1130973 w 1130973"/>
                <a:gd name="connsiteY4" fmla="*/ 181321 h 357257"/>
                <a:gd name="connsiteX5" fmla="*/ 1130972 w 1130973"/>
                <a:gd name="connsiteY5" fmla="*/ 181321 h 357257"/>
                <a:gd name="connsiteX6" fmla="*/ 962954 w 1130973"/>
                <a:gd name="connsiteY6" fmla="*/ 349339 h 357257"/>
                <a:gd name="connsiteX7" fmla="*/ 561524 w 1130973"/>
                <a:gd name="connsiteY7" fmla="*/ 341651 h 357257"/>
                <a:gd name="connsiteX8" fmla="*/ 174746 w 1130973"/>
                <a:gd name="connsiteY8" fmla="*/ 336302 h 357257"/>
                <a:gd name="connsiteX9" fmla="*/ 6267 w 1130973"/>
                <a:gd name="connsiteY9" fmla="*/ 181320 h 357257"/>
                <a:gd name="connsiteX10" fmla="*/ 39479 w 1130973"/>
                <a:gd name="connsiteY10" fmla="*/ 30271 h 357257"/>
                <a:gd name="connsiteX0" fmla="*/ 42318 w 1133812"/>
                <a:gd name="connsiteY0" fmla="*/ 25600 h 352586"/>
                <a:gd name="connsiteX1" fmla="*/ 177124 w 1133812"/>
                <a:gd name="connsiteY1" fmla="*/ 8632 h 352586"/>
                <a:gd name="connsiteX2" fmla="*/ 577578 w 1133812"/>
                <a:gd name="connsiteY2" fmla="*/ 70039 h 352586"/>
                <a:gd name="connsiteX3" fmla="*/ 965794 w 1133812"/>
                <a:gd name="connsiteY3" fmla="*/ 8632 h 352586"/>
                <a:gd name="connsiteX4" fmla="*/ 1133812 w 1133812"/>
                <a:gd name="connsiteY4" fmla="*/ 176650 h 352586"/>
                <a:gd name="connsiteX5" fmla="*/ 1133811 w 1133812"/>
                <a:gd name="connsiteY5" fmla="*/ 176650 h 352586"/>
                <a:gd name="connsiteX6" fmla="*/ 965793 w 1133812"/>
                <a:gd name="connsiteY6" fmla="*/ 344668 h 352586"/>
                <a:gd name="connsiteX7" fmla="*/ 564363 w 1133812"/>
                <a:gd name="connsiteY7" fmla="*/ 336980 h 352586"/>
                <a:gd name="connsiteX8" fmla="*/ 177585 w 1133812"/>
                <a:gd name="connsiteY8" fmla="*/ 331631 h 352586"/>
                <a:gd name="connsiteX9" fmla="*/ 9106 w 1133812"/>
                <a:gd name="connsiteY9" fmla="*/ 176649 h 352586"/>
                <a:gd name="connsiteX10" fmla="*/ 42318 w 1133812"/>
                <a:gd name="connsiteY10" fmla="*/ 25600 h 352586"/>
                <a:gd name="connsiteX0" fmla="*/ 44862 w 1136356"/>
                <a:gd name="connsiteY0" fmla="*/ 19681 h 346667"/>
                <a:gd name="connsiteX1" fmla="*/ 287959 w 1136356"/>
                <a:gd name="connsiteY1" fmla="*/ 26447 h 346667"/>
                <a:gd name="connsiteX2" fmla="*/ 580122 w 1136356"/>
                <a:gd name="connsiteY2" fmla="*/ 64120 h 346667"/>
                <a:gd name="connsiteX3" fmla="*/ 968338 w 1136356"/>
                <a:gd name="connsiteY3" fmla="*/ 2713 h 346667"/>
                <a:gd name="connsiteX4" fmla="*/ 1136356 w 1136356"/>
                <a:gd name="connsiteY4" fmla="*/ 170731 h 346667"/>
                <a:gd name="connsiteX5" fmla="*/ 1136355 w 1136356"/>
                <a:gd name="connsiteY5" fmla="*/ 170731 h 346667"/>
                <a:gd name="connsiteX6" fmla="*/ 968337 w 1136356"/>
                <a:gd name="connsiteY6" fmla="*/ 338749 h 346667"/>
                <a:gd name="connsiteX7" fmla="*/ 566907 w 1136356"/>
                <a:gd name="connsiteY7" fmla="*/ 331061 h 346667"/>
                <a:gd name="connsiteX8" fmla="*/ 180129 w 1136356"/>
                <a:gd name="connsiteY8" fmla="*/ 325712 h 346667"/>
                <a:gd name="connsiteX9" fmla="*/ 11650 w 1136356"/>
                <a:gd name="connsiteY9" fmla="*/ 170730 h 346667"/>
                <a:gd name="connsiteX10" fmla="*/ 44862 w 1136356"/>
                <a:gd name="connsiteY10" fmla="*/ 19681 h 346667"/>
                <a:gd name="connsiteX0" fmla="*/ 85218 w 1127151"/>
                <a:gd name="connsiteY0" fmla="*/ 5488 h 371387"/>
                <a:gd name="connsiteX1" fmla="*/ 278754 w 1127151"/>
                <a:gd name="connsiteY1" fmla="*/ 51167 h 371387"/>
                <a:gd name="connsiteX2" fmla="*/ 570917 w 1127151"/>
                <a:gd name="connsiteY2" fmla="*/ 88840 h 371387"/>
                <a:gd name="connsiteX3" fmla="*/ 959133 w 1127151"/>
                <a:gd name="connsiteY3" fmla="*/ 27433 h 371387"/>
                <a:gd name="connsiteX4" fmla="*/ 1127151 w 1127151"/>
                <a:gd name="connsiteY4" fmla="*/ 195451 h 371387"/>
                <a:gd name="connsiteX5" fmla="*/ 1127150 w 1127151"/>
                <a:gd name="connsiteY5" fmla="*/ 195451 h 371387"/>
                <a:gd name="connsiteX6" fmla="*/ 959132 w 1127151"/>
                <a:gd name="connsiteY6" fmla="*/ 363469 h 371387"/>
                <a:gd name="connsiteX7" fmla="*/ 557702 w 1127151"/>
                <a:gd name="connsiteY7" fmla="*/ 355781 h 371387"/>
                <a:gd name="connsiteX8" fmla="*/ 170924 w 1127151"/>
                <a:gd name="connsiteY8" fmla="*/ 350432 h 371387"/>
                <a:gd name="connsiteX9" fmla="*/ 2445 w 1127151"/>
                <a:gd name="connsiteY9" fmla="*/ 195450 h 371387"/>
                <a:gd name="connsiteX10" fmla="*/ 85218 w 1127151"/>
                <a:gd name="connsiteY10" fmla="*/ 5488 h 371387"/>
                <a:gd name="connsiteX0" fmla="*/ 86332 w 1128265"/>
                <a:gd name="connsiteY0" fmla="*/ 732 h 366631"/>
                <a:gd name="connsiteX1" fmla="*/ 279868 w 1128265"/>
                <a:gd name="connsiteY1" fmla="*/ 46411 h 366631"/>
                <a:gd name="connsiteX2" fmla="*/ 572031 w 1128265"/>
                <a:gd name="connsiteY2" fmla="*/ 84084 h 366631"/>
                <a:gd name="connsiteX3" fmla="*/ 960247 w 1128265"/>
                <a:gd name="connsiteY3" fmla="*/ 22677 h 366631"/>
                <a:gd name="connsiteX4" fmla="*/ 1128265 w 1128265"/>
                <a:gd name="connsiteY4" fmla="*/ 190695 h 366631"/>
                <a:gd name="connsiteX5" fmla="*/ 1128264 w 1128265"/>
                <a:gd name="connsiteY5" fmla="*/ 190695 h 366631"/>
                <a:gd name="connsiteX6" fmla="*/ 960246 w 1128265"/>
                <a:gd name="connsiteY6" fmla="*/ 358713 h 366631"/>
                <a:gd name="connsiteX7" fmla="*/ 558816 w 1128265"/>
                <a:gd name="connsiteY7" fmla="*/ 351025 h 366631"/>
                <a:gd name="connsiteX8" fmla="*/ 172038 w 1128265"/>
                <a:gd name="connsiteY8" fmla="*/ 345676 h 366631"/>
                <a:gd name="connsiteX9" fmla="*/ 3559 w 1128265"/>
                <a:gd name="connsiteY9" fmla="*/ 190694 h 366631"/>
                <a:gd name="connsiteX10" fmla="*/ 86332 w 1128265"/>
                <a:gd name="connsiteY10" fmla="*/ 732 h 366631"/>
                <a:gd name="connsiteX0" fmla="*/ 96120 w 1127046"/>
                <a:gd name="connsiteY0" fmla="*/ 452 h 397081"/>
                <a:gd name="connsiteX1" fmla="*/ 278649 w 1127046"/>
                <a:gd name="connsiteY1" fmla="*/ 76861 h 397081"/>
                <a:gd name="connsiteX2" fmla="*/ 570812 w 1127046"/>
                <a:gd name="connsiteY2" fmla="*/ 114534 h 397081"/>
                <a:gd name="connsiteX3" fmla="*/ 959028 w 1127046"/>
                <a:gd name="connsiteY3" fmla="*/ 53127 h 397081"/>
                <a:gd name="connsiteX4" fmla="*/ 1127046 w 1127046"/>
                <a:gd name="connsiteY4" fmla="*/ 221145 h 397081"/>
                <a:gd name="connsiteX5" fmla="*/ 1127045 w 1127046"/>
                <a:gd name="connsiteY5" fmla="*/ 221145 h 397081"/>
                <a:gd name="connsiteX6" fmla="*/ 959027 w 1127046"/>
                <a:gd name="connsiteY6" fmla="*/ 389163 h 397081"/>
                <a:gd name="connsiteX7" fmla="*/ 557597 w 1127046"/>
                <a:gd name="connsiteY7" fmla="*/ 381475 h 397081"/>
                <a:gd name="connsiteX8" fmla="*/ 170819 w 1127046"/>
                <a:gd name="connsiteY8" fmla="*/ 376126 h 397081"/>
                <a:gd name="connsiteX9" fmla="*/ 2340 w 1127046"/>
                <a:gd name="connsiteY9" fmla="*/ 221144 h 397081"/>
                <a:gd name="connsiteX10" fmla="*/ 96120 w 1127046"/>
                <a:gd name="connsiteY10" fmla="*/ 452 h 397081"/>
                <a:gd name="connsiteX0" fmla="*/ 95446 w 1126372"/>
                <a:gd name="connsiteY0" fmla="*/ 4148 h 400777"/>
                <a:gd name="connsiteX1" fmla="*/ 279473 w 1126372"/>
                <a:gd name="connsiteY1" fmla="*/ 78264 h 400777"/>
                <a:gd name="connsiteX2" fmla="*/ 570138 w 1126372"/>
                <a:gd name="connsiteY2" fmla="*/ 118230 h 400777"/>
                <a:gd name="connsiteX3" fmla="*/ 958354 w 1126372"/>
                <a:gd name="connsiteY3" fmla="*/ 56823 h 400777"/>
                <a:gd name="connsiteX4" fmla="*/ 1126372 w 1126372"/>
                <a:gd name="connsiteY4" fmla="*/ 224841 h 400777"/>
                <a:gd name="connsiteX5" fmla="*/ 1126371 w 1126372"/>
                <a:gd name="connsiteY5" fmla="*/ 224841 h 400777"/>
                <a:gd name="connsiteX6" fmla="*/ 958353 w 1126372"/>
                <a:gd name="connsiteY6" fmla="*/ 392859 h 400777"/>
                <a:gd name="connsiteX7" fmla="*/ 556923 w 1126372"/>
                <a:gd name="connsiteY7" fmla="*/ 385171 h 400777"/>
                <a:gd name="connsiteX8" fmla="*/ 170145 w 1126372"/>
                <a:gd name="connsiteY8" fmla="*/ 379822 h 400777"/>
                <a:gd name="connsiteX9" fmla="*/ 1666 w 1126372"/>
                <a:gd name="connsiteY9" fmla="*/ 224840 h 400777"/>
                <a:gd name="connsiteX10" fmla="*/ 95446 w 1126372"/>
                <a:gd name="connsiteY10" fmla="*/ 4148 h 400777"/>
                <a:gd name="connsiteX0" fmla="*/ 95446 w 1126372"/>
                <a:gd name="connsiteY0" fmla="*/ 4148 h 400777"/>
                <a:gd name="connsiteX1" fmla="*/ 279473 w 1126372"/>
                <a:gd name="connsiteY1" fmla="*/ 78264 h 400777"/>
                <a:gd name="connsiteX2" fmla="*/ 570138 w 1126372"/>
                <a:gd name="connsiteY2" fmla="*/ 118230 h 400777"/>
                <a:gd name="connsiteX3" fmla="*/ 958354 w 1126372"/>
                <a:gd name="connsiteY3" fmla="*/ 56823 h 400777"/>
                <a:gd name="connsiteX4" fmla="*/ 1126372 w 1126372"/>
                <a:gd name="connsiteY4" fmla="*/ 224841 h 400777"/>
                <a:gd name="connsiteX5" fmla="*/ 1126371 w 1126372"/>
                <a:gd name="connsiteY5" fmla="*/ 224841 h 400777"/>
                <a:gd name="connsiteX6" fmla="*/ 958353 w 1126372"/>
                <a:gd name="connsiteY6" fmla="*/ 392859 h 400777"/>
                <a:gd name="connsiteX7" fmla="*/ 556923 w 1126372"/>
                <a:gd name="connsiteY7" fmla="*/ 385171 h 400777"/>
                <a:gd name="connsiteX8" fmla="*/ 170145 w 1126372"/>
                <a:gd name="connsiteY8" fmla="*/ 379822 h 400777"/>
                <a:gd name="connsiteX9" fmla="*/ 1666 w 1126372"/>
                <a:gd name="connsiteY9" fmla="*/ 224840 h 400777"/>
                <a:gd name="connsiteX10" fmla="*/ 95446 w 1126372"/>
                <a:gd name="connsiteY10" fmla="*/ 4148 h 400777"/>
                <a:gd name="connsiteX0" fmla="*/ 95446 w 1126372"/>
                <a:gd name="connsiteY0" fmla="*/ 5042 h 401671"/>
                <a:gd name="connsiteX1" fmla="*/ 279473 w 1126372"/>
                <a:gd name="connsiteY1" fmla="*/ 79158 h 401671"/>
                <a:gd name="connsiteX2" fmla="*/ 570138 w 1126372"/>
                <a:gd name="connsiteY2" fmla="*/ 119124 h 401671"/>
                <a:gd name="connsiteX3" fmla="*/ 958354 w 1126372"/>
                <a:gd name="connsiteY3" fmla="*/ 57717 h 401671"/>
                <a:gd name="connsiteX4" fmla="*/ 1126372 w 1126372"/>
                <a:gd name="connsiteY4" fmla="*/ 225735 h 401671"/>
                <a:gd name="connsiteX5" fmla="*/ 1126371 w 1126372"/>
                <a:gd name="connsiteY5" fmla="*/ 225735 h 401671"/>
                <a:gd name="connsiteX6" fmla="*/ 958353 w 1126372"/>
                <a:gd name="connsiteY6" fmla="*/ 393753 h 401671"/>
                <a:gd name="connsiteX7" fmla="*/ 556923 w 1126372"/>
                <a:gd name="connsiteY7" fmla="*/ 386065 h 401671"/>
                <a:gd name="connsiteX8" fmla="*/ 170145 w 1126372"/>
                <a:gd name="connsiteY8" fmla="*/ 380716 h 401671"/>
                <a:gd name="connsiteX9" fmla="*/ 1666 w 1126372"/>
                <a:gd name="connsiteY9" fmla="*/ 225734 h 401671"/>
                <a:gd name="connsiteX10" fmla="*/ 95446 w 1126372"/>
                <a:gd name="connsiteY10" fmla="*/ 5042 h 401671"/>
                <a:gd name="connsiteX0" fmla="*/ 91948 w 1122874"/>
                <a:gd name="connsiteY0" fmla="*/ 2143 h 398772"/>
                <a:gd name="connsiteX1" fmla="*/ 275975 w 1122874"/>
                <a:gd name="connsiteY1" fmla="*/ 76259 h 398772"/>
                <a:gd name="connsiteX2" fmla="*/ 566640 w 1122874"/>
                <a:gd name="connsiteY2" fmla="*/ 116225 h 398772"/>
                <a:gd name="connsiteX3" fmla="*/ 954856 w 1122874"/>
                <a:gd name="connsiteY3" fmla="*/ 54818 h 398772"/>
                <a:gd name="connsiteX4" fmla="*/ 1122874 w 1122874"/>
                <a:gd name="connsiteY4" fmla="*/ 222836 h 398772"/>
                <a:gd name="connsiteX5" fmla="*/ 1122873 w 1122874"/>
                <a:gd name="connsiteY5" fmla="*/ 222836 h 398772"/>
                <a:gd name="connsiteX6" fmla="*/ 954855 w 1122874"/>
                <a:gd name="connsiteY6" fmla="*/ 390854 h 398772"/>
                <a:gd name="connsiteX7" fmla="*/ 553425 w 1122874"/>
                <a:gd name="connsiteY7" fmla="*/ 383166 h 398772"/>
                <a:gd name="connsiteX8" fmla="*/ 166647 w 1122874"/>
                <a:gd name="connsiteY8" fmla="*/ 377817 h 398772"/>
                <a:gd name="connsiteX9" fmla="*/ 1739 w 1122874"/>
                <a:gd name="connsiteY9" fmla="*/ 161877 h 398772"/>
                <a:gd name="connsiteX10" fmla="*/ 91948 w 1122874"/>
                <a:gd name="connsiteY10" fmla="*/ 2143 h 398772"/>
                <a:gd name="connsiteX0" fmla="*/ 91948 w 1122874"/>
                <a:gd name="connsiteY0" fmla="*/ 2143 h 398772"/>
                <a:gd name="connsiteX1" fmla="*/ 275975 w 1122874"/>
                <a:gd name="connsiteY1" fmla="*/ 76259 h 398772"/>
                <a:gd name="connsiteX2" fmla="*/ 566640 w 1122874"/>
                <a:gd name="connsiteY2" fmla="*/ 116225 h 398772"/>
                <a:gd name="connsiteX3" fmla="*/ 954856 w 1122874"/>
                <a:gd name="connsiteY3" fmla="*/ 54818 h 398772"/>
                <a:gd name="connsiteX4" fmla="*/ 1122874 w 1122874"/>
                <a:gd name="connsiteY4" fmla="*/ 222836 h 398772"/>
                <a:gd name="connsiteX5" fmla="*/ 1122873 w 1122874"/>
                <a:gd name="connsiteY5" fmla="*/ 222836 h 398772"/>
                <a:gd name="connsiteX6" fmla="*/ 954855 w 1122874"/>
                <a:gd name="connsiteY6" fmla="*/ 390854 h 398772"/>
                <a:gd name="connsiteX7" fmla="*/ 553425 w 1122874"/>
                <a:gd name="connsiteY7" fmla="*/ 383166 h 398772"/>
                <a:gd name="connsiteX8" fmla="*/ 166647 w 1122874"/>
                <a:gd name="connsiteY8" fmla="*/ 377817 h 398772"/>
                <a:gd name="connsiteX9" fmla="*/ 1739 w 1122874"/>
                <a:gd name="connsiteY9" fmla="*/ 161877 h 398772"/>
                <a:gd name="connsiteX10" fmla="*/ 91948 w 1122874"/>
                <a:gd name="connsiteY10" fmla="*/ 2143 h 398772"/>
                <a:gd name="connsiteX0" fmla="*/ 90402 w 1121328"/>
                <a:gd name="connsiteY0" fmla="*/ 2143 h 398772"/>
                <a:gd name="connsiteX1" fmla="*/ 274429 w 1121328"/>
                <a:gd name="connsiteY1" fmla="*/ 76259 h 398772"/>
                <a:gd name="connsiteX2" fmla="*/ 565094 w 1121328"/>
                <a:gd name="connsiteY2" fmla="*/ 116225 h 398772"/>
                <a:gd name="connsiteX3" fmla="*/ 953310 w 1121328"/>
                <a:gd name="connsiteY3" fmla="*/ 54818 h 398772"/>
                <a:gd name="connsiteX4" fmla="*/ 1121328 w 1121328"/>
                <a:gd name="connsiteY4" fmla="*/ 222836 h 398772"/>
                <a:gd name="connsiteX5" fmla="*/ 1121327 w 1121328"/>
                <a:gd name="connsiteY5" fmla="*/ 222836 h 398772"/>
                <a:gd name="connsiteX6" fmla="*/ 953309 w 1121328"/>
                <a:gd name="connsiteY6" fmla="*/ 390854 h 398772"/>
                <a:gd name="connsiteX7" fmla="*/ 551879 w 1121328"/>
                <a:gd name="connsiteY7" fmla="*/ 383166 h 398772"/>
                <a:gd name="connsiteX8" fmla="*/ 165101 w 1121328"/>
                <a:gd name="connsiteY8" fmla="*/ 377817 h 398772"/>
                <a:gd name="connsiteX9" fmla="*/ 193 w 1121328"/>
                <a:gd name="connsiteY9" fmla="*/ 161877 h 398772"/>
                <a:gd name="connsiteX10" fmla="*/ 90402 w 1121328"/>
                <a:gd name="connsiteY10" fmla="*/ 2143 h 398772"/>
                <a:gd name="connsiteX0" fmla="*/ 90402 w 1121328"/>
                <a:gd name="connsiteY0" fmla="*/ 2678 h 399307"/>
                <a:gd name="connsiteX1" fmla="*/ 274429 w 1121328"/>
                <a:gd name="connsiteY1" fmla="*/ 76794 h 399307"/>
                <a:gd name="connsiteX2" fmla="*/ 565094 w 1121328"/>
                <a:gd name="connsiteY2" fmla="*/ 116760 h 399307"/>
                <a:gd name="connsiteX3" fmla="*/ 864498 w 1121328"/>
                <a:gd name="connsiteY3" fmla="*/ 1787 h 399307"/>
                <a:gd name="connsiteX4" fmla="*/ 1121328 w 1121328"/>
                <a:gd name="connsiteY4" fmla="*/ 223371 h 399307"/>
                <a:gd name="connsiteX5" fmla="*/ 1121327 w 1121328"/>
                <a:gd name="connsiteY5" fmla="*/ 223371 h 399307"/>
                <a:gd name="connsiteX6" fmla="*/ 953309 w 1121328"/>
                <a:gd name="connsiteY6" fmla="*/ 391389 h 399307"/>
                <a:gd name="connsiteX7" fmla="*/ 551879 w 1121328"/>
                <a:gd name="connsiteY7" fmla="*/ 383701 h 399307"/>
                <a:gd name="connsiteX8" fmla="*/ 165101 w 1121328"/>
                <a:gd name="connsiteY8" fmla="*/ 378352 h 399307"/>
                <a:gd name="connsiteX9" fmla="*/ 193 w 1121328"/>
                <a:gd name="connsiteY9" fmla="*/ 162412 h 399307"/>
                <a:gd name="connsiteX10" fmla="*/ 90402 w 1121328"/>
                <a:gd name="connsiteY10" fmla="*/ 2678 h 399307"/>
                <a:gd name="connsiteX0" fmla="*/ 90402 w 1121328"/>
                <a:gd name="connsiteY0" fmla="*/ 2678 h 399307"/>
                <a:gd name="connsiteX1" fmla="*/ 274429 w 1121328"/>
                <a:gd name="connsiteY1" fmla="*/ 76794 h 399307"/>
                <a:gd name="connsiteX2" fmla="*/ 565094 w 1121328"/>
                <a:gd name="connsiteY2" fmla="*/ 116760 h 399307"/>
                <a:gd name="connsiteX3" fmla="*/ 864498 w 1121328"/>
                <a:gd name="connsiteY3" fmla="*/ 1787 h 399307"/>
                <a:gd name="connsiteX4" fmla="*/ 1121328 w 1121328"/>
                <a:gd name="connsiteY4" fmla="*/ 223371 h 399307"/>
                <a:gd name="connsiteX5" fmla="*/ 1091529 w 1121328"/>
                <a:gd name="connsiteY5" fmla="*/ 144157 h 399307"/>
                <a:gd name="connsiteX6" fmla="*/ 953309 w 1121328"/>
                <a:gd name="connsiteY6" fmla="*/ 391389 h 399307"/>
                <a:gd name="connsiteX7" fmla="*/ 551879 w 1121328"/>
                <a:gd name="connsiteY7" fmla="*/ 383701 h 399307"/>
                <a:gd name="connsiteX8" fmla="*/ 165101 w 1121328"/>
                <a:gd name="connsiteY8" fmla="*/ 378352 h 399307"/>
                <a:gd name="connsiteX9" fmla="*/ 193 w 1121328"/>
                <a:gd name="connsiteY9" fmla="*/ 162412 h 399307"/>
                <a:gd name="connsiteX10" fmla="*/ 90402 w 1121328"/>
                <a:gd name="connsiteY10" fmla="*/ 2678 h 399307"/>
                <a:gd name="connsiteX0" fmla="*/ 90402 w 1121328"/>
                <a:gd name="connsiteY0" fmla="*/ 2678 h 399307"/>
                <a:gd name="connsiteX1" fmla="*/ 274429 w 1121328"/>
                <a:gd name="connsiteY1" fmla="*/ 76794 h 399307"/>
                <a:gd name="connsiteX2" fmla="*/ 565094 w 1121328"/>
                <a:gd name="connsiteY2" fmla="*/ 116760 h 399307"/>
                <a:gd name="connsiteX3" fmla="*/ 864498 w 1121328"/>
                <a:gd name="connsiteY3" fmla="*/ 1787 h 399307"/>
                <a:gd name="connsiteX4" fmla="*/ 1121328 w 1121328"/>
                <a:gd name="connsiteY4" fmla="*/ 223371 h 399307"/>
                <a:gd name="connsiteX5" fmla="*/ 1091529 w 1121328"/>
                <a:gd name="connsiteY5" fmla="*/ 144157 h 399307"/>
                <a:gd name="connsiteX6" fmla="*/ 953309 w 1121328"/>
                <a:gd name="connsiteY6" fmla="*/ 391389 h 399307"/>
                <a:gd name="connsiteX7" fmla="*/ 551879 w 1121328"/>
                <a:gd name="connsiteY7" fmla="*/ 383701 h 399307"/>
                <a:gd name="connsiteX8" fmla="*/ 165101 w 1121328"/>
                <a:gd name="connsiteY8" fmla="*/ 378352 h 399307"/>
                <a:gd name="connsiteX9" fmla="*/ 193 w 1121328"/>
                <a:gd name="connsiteY9" fmla="*/ 162412 h 399307"/>
                <a:gd name="connsiteX10" fmla="*/ 90402 w 1121328"/>
                <a:gd name="connsiteY10" fmla="*/ 2678 h 399307"/>
                <a:gd name="connsiteX0" fmla="*/ 90402 w 1091529"/>
                <a:gd name="connsiteY0" fmla="*/ 2678 h 399307"/>
                <a:gd name="connsiteX1" fmla="*/ 274429 w 1091529"/>
                <a:gd name="connsiteY1" fmla="*/ 76794 h 399307"/>
                <a:gd name="connsiteX2" fmla="*/ 565094 w 1091529"/>
                <a:gd name="connsiteY2" fmla="*/ 116760 h 399307"/>
                <a:gd name="connsiteX3" fmla="*/ 864498 w 1091529"/>
                <a:gd name="connsiteY3" fmla="*/ 1787 h 399307"/>
                <a:gd name="connsiteX4" fmla="*/ 1091529 w 1091529"/>
                <a:gd name="connsiteY4" fmla="*/ 144157 h 399307"/>
                <a:gd name="connsiteX5" fmla="*/ 953309 w 1091529"/>
                <a:gd name="connsiteY5" fmla="*/ 391389 h 399307"/>
                <a:gd name="connsiteX6" fmla="*/ 551879 w 1091529"/>
                <a:gd name="connsiteY6" fmla="*/ 383701 h 399307"/>
                <a:gd name="connsiteX7" fmla="*/ 165101 w 1091529"/>
                <a:gd name="connsiteY7" fmla="*/ 378352 h 399307"/>
                <a:gd name="connsiteX8" fmla="*/ 193 w 1091529"/>
                <a:gd name="connsiteY8" fmla="*/ 162412 h 399307"/>
                <a:gd name="connsiteX9" fmla="*/ 90402 w 1091529"/>
                <a:gd name="connsiteY9" fmla="*/ 2678 h 399307"/>
                <a:gd name="connsiteX0" fmla="*/ 90402 w 1073549"/>
                <a:gd name="connsiteY0" fmla="*/ 2678 h 399307"/>
                <a:gd name="connsiteX1" fmla="*/ 274429 w 1073549"/>
                <a:gd name="connsiteY1" fmla="*/ 76794 h 399307"/>
                <a:gd name="connsiteX2" fmla="*/ 565094 w 1073549"/>
                <a:gd name="connsiteY2" fmla="*/ 116760 h 399307"/>
                <a:gd name="connsiteX3" fmla="*/ 864498 w 1073549"/>
                <a:gd name="connsiteY3" fmla="*/ 1787 h 399307"/>
                <a:gd name="connsiteX4" fmla="*/ 1073549 w 1073549"/>
                <a:gd name="connsiteY4" fmla="*/ 171694 h 399307"/>
                <a:gd name="connsiteX5" fmla="*/ 953309 w 1073549"/>
                <a:gd name="connsiteY5" fmla="*/ 391389 h 399307"/>
                <a:gd name="connsiteX6" fmla="*/ 551879 w 1073549"/>
                <a:gd name="connsiteY6" fmla="*/ 383701 h 399307"/>
                <a:gd name="connsiteX7" fmla="*/ 165101 w 1073549"/>
                <a:gd name="connsiteY7" fmla="*/ 378352 h 399307"/>
                <a:gd name="connsiteX8" fmla="*/ 193 w 1073549"/>
                <a:gd name="connsiteY8" fmla="*/ 162412 h 399307"/>
                <a:gd name="connsiteX9" fmla="*/ 90402 w 1073549"/>
                <a:gd name="connsiteY9" fmla="*/ 2678 h 399307"/>
                <a:gd name="connsiteX0" fmla="*/ 90402 w 1073831"/>
                <a:gd name="connsiteY0" fmla="*/ 2678 h 396606"/>
                <a:gd name="connsiteX1" fmla="*/ 274429 w 1073831"/>
                <a:gd name="connsiteY1" fmla="*/ 76794 h 396606"/>
                <a:gd name="connsiteX2" fmla="*/ 565094 w 1073831"/>
                <a:gd name="connsiteY2" fmla="*/ 116760 h 396606"/>
                <a:gd name="connsiteX3" fmla="*/ 864498 w 1073831"/>
                <a:gd name="connsiteY3" fmla="*/ 1787 h 396606"/>
                <a:gd name="connsiteX4" fmla="*/ 1073549 w 1073831"/>
                <a:gd name="connsiteY4" fmla="*/ 171694 h 396606"/>
                <a:gd name="connsiteX5" fmla="*/ 990365 w 1073831"/>
                <a:gd name="connsiteY5" fmla="*/ 385499 h 396606"/>
                <a:gd name="connsiteX6" fmla="*/ 551879 w 1073831"/>
                <a:gd name="connsiteY6" fmla="*/ 383701 h 396606"/>
                <a:gd name="connsiteX7" fmla="*/ 165101 w 1073831"/>
                <a:gd name="connsiteY7" fmla="*/ 378352 h 396606"/>
                <a:gd name="connsiteX8" fmla="*/ 193 w 1073831"/>
                <a:gd name="connsiteY8" fmla="*/ 162412 h 396606"/>
                <a:gd name="connsiteX9" fmla="*/ 90402 w 1073831"/>
                <a:gd name="connsiteY9" fmla="*/ 2678 h 396606"/>
                <a:gd name="connsiteX0" fmla="*/ 90402 w 1087342"/>
                <a:gd name="connsiteY0" fmla="*/ 2678 h 396527"/>
                <a:gd name="connsiteX1" fmla="*/ 274429 w 1087342"/>
                <a:gd name="connsiteY1" fmla="*/ 76794 h 396527"/>
                <a:gd name="connsiteX2" fmla="*/ 565094 w 1087342"/>
                <a:gd name="connsiteY2" fmla="*/ 116760 h 396527"/>
                <a:gd name="connsiteX3" fmla="*/ 864498 w 1087342"/>
                <a:gd name="connsiteY3" fmla="*/ 1787 h 396527"/>
                <a:gd name="connsiteX4" fmla="*/ 1073549 w 1087342"/>
                <a:gd name="connsiteY4" fmla="*/ 171694 h 396527"/>
                <a:gd name="connsiteX5" fmla="*/ 1031399 w 1087342"/>
                <a:gd name="connsiteY5" fmla="*/ 387389 h 396527"/>
                <a:gd name="connsiteX6" fmla="*/ 551879 w 1087342"/>
                <a:gd name="connsiteY6" fmla="*/ 383701 h 396527"/>
                <a:gd name="connsiteX7" fmla="*/ 165101 w 1087342"/>
                <a:gd name="connsiteY7" fmla="*/ 378352 h 396527"/>
                <a:gd name="connsiteX8" fmla="*/ 193 w 1087342"/>
                <a:gd name="connsiteY8" fmla="*/ 162412 h 396527"/>
                <a:gd name="connsiteX9" fmla="*/ 90402 w 1087342"/>
                <a:gd name="connsiteY9" fmla="*/ 2678 h 396527"/>
                <a:gd name="connsiteX0" fmla="*/ 90402 w 1096139"/>
                <a:gd name="connsiteY0" fmla="*/ 2678 h 396527"/>
                <a:gd name="connsiteX1" fmla="*/ 274429 w 1096139"/>
                <a:gd name="connsiteY1" fmla="*/ 76794 h 396527"/>
                <a:gd name="connsiteX2" fmla="*/ 565094 w 1096139"/>
                <a:gd name="connsiteY2" fmla="*/ 116760 h 396527"/>
                <a:gd name="connsiteX3" fmla="*/ 864498 w 1096139"/>
                <a:gd name="connsiteY3" fmla="*/ 1787 h 396527"/>
                <a:gd name="connsiteX4" fmla="*/ 1089974 w 1096139"/>
                <a:gd name="connsiteY4" fmla="*/ 188154 h 396527"/>
                <a:gd name="connsiteX5" fmla="*/ 1031399 w 1096139"/>
                <a:gd name="connsiteY5" fmla="*/ 387389 h 396527"/>
                <a:gd name="connsiteX6" fmla="*/ 551879 w 1096139"/>
                <a:gd name="connsiteY6" fmla="*/ 383701 h 396527"/>
                <a:gd name="connsiteX7" fmla="*/ 165101 w 1096139"/>
                <a:gd name="connsiteY7" fmla="*/ 378352 h 396527"/>
                <a:gd name="connsiteX8" fmla="*/ 193 w 1096139"/>
                <a:gd name="connsiteY8" fmla="*/ 162412 h 396527"/>
                <a:gd name="connsiteX9" fmla="*/ 90402 w 1096139"/>
                <a:gd name="connsiteY9" fmla="*/ 2678 h 396527"/>
                <a:gd name="connsiteX0" fmla="*/ 90402 w 1102255"/>
                <a:gd name="connsiteY0" fmla="*/ 2678 h 396527"/>
                <a:gd name="connsiteX1" fmla="*/ 274429 w 1102255"/>
                <a:gd name="connsiteY1" fmla="*/ 76794 h 396527"/>
                <a:gd name="connsiteX2" fmla="*/ 565094 w 1102255"/>
                <a:gd name="connsiteY2" fmla="*/ 116760 h 396527"/>
                <a:gd name="connsiteX3" fmla="*/ 864498 w 1102255"/>
                <a:gd name="connsiteY3" fmla="*/ 1787 h 396527"/>
                <a:gd name="connsiteX4" fmla="*/ 1089974 w 1102255"/>
                <a:gd name="connsiteY4" fmla="*/ 188154 h 396527"/>
                <a:gd name="connsiteX5" fmla="*/ 1031399 w 1102255"/>
                <a:gd name="connsiteY5" fmla="*/ 387389 h 396527"/>
                <a:gd name="connsiteX6" fmla="*/ 551879 w 1102255"/>
                <a:gd name="connsiteY6" fmla="*/ 383701 h 396527"/>
                <a:gd name="connsiteX7" fmla="*/ 165101 w 1102255"/>
                <a:gd name="connsiteY7" fmla="*/ 378352 h 396527"/>
                <a:gd name="connsiteX8" fmla="*/ 193 w 1102255"/>
                <a:gd name="connsiteY8" fmla="*/ 162412 h 396527"/>
                <a:gd name="connsiteX9" fmla="*/ 90402 w 1102255"/>
                <a:gd name="connsiteY9" fmla="*/ 2678 h 396527"/>
                <a:gd name="connsiteX0" fmla="*/ 90402 w 1102255"/>
                <a:gd name="connsiteY0" fmla="*/ 2678 h 396527"/>
                <a:gd name="connsiteX1" fmla="*/ 274429 w 1102255"/>
                <a:gd name="connsiteY1" fmla="*/ 76794 h 396527"/>
                <a:gd name="connsiteX2" fmla="*/ 565094 w 1102255"/>
                <a:gd name="connsiteY2" fmla="*/ 116760 h 396527"/>
                <a:gd name="connsiteX3" fmla="*/ 864498 w 1102255"/>
                <a:gd name="connsiteY3" fmla="*/ 1787 h 396527"/>
                <a:gd name="connsiteX4" fmla="*/ 1089974 w 1102255"/>
                <a:gd name="connsiteY4" fmla="*/ 188154 h 396527"/>
                <a:gd name="connsiteX5" fmla="*/ 1031399 w 1102255"/>
                <a:gd name="connsiteY5" fmla="*/ 387389 h 396527"/>
                <a:gd name="connsiteX6" fmla="*/ 551879 w 1102255"/>
                <a:gd name="connsiteY6" fmla="*/ 383701 h 396527"/>
                <a:gd name="connsiteX7" fmla="*/ 165101 w 1102255"/>
                <a:gd name="connsiteY7" fmla="*/ 378352 h 396527"/>
                <a:gd name="connsiteX8" fmla="*/ 193 w 1102255"/>
                <a:gd name="connsiteY8" fmla="*/ 162412 h 396527"/>
                <a:gd name="connsiteX9" fmla="*/ 90402 w 1102255"/>
                <a:gd name="connsiteY9" fmla="*/ 2678 h 396527"/>
                <a:gd name="connsiteX0" fmla="*/ 90402 w 1102255"/>
                <a:gd name="connsiteY0" fmla="*/ 2678 h 396527"/>
                <a:gd name="connsiteX1" fmla="*/ 274429 w 1102255"/>
                <a:gd name="connsiteY1" fmla="*/ 76794 h 396527"/>
                <a:gd name="connsiteX2" fmla="*/ 565094 w 1102255"/>
                <a:gd name="connsiteY2" fmla="*/ 116760 h 396527"/>
                <a:gd name="connsiteX3" fmla="*/ 864498 w 1102255"/>
                <a:gd name="connsiteY3" fmla="*/ 1787 h 396527"/>
                <a:gd name="connsiteX4" fmla="*/ 1089974 w 1102255"/>
                <a:gd name="connsiteY4" fmla="*/ 188154 h 396527"/>
                <a:gd name="connsiteX5" fmla="*/ 1031399 w 1102255"/>
                <a:gd name="connsiteY5" fmla="*/ 387389 h 396527"/>
                <a:gd name="connsiteX6" fmla="*/ 551879 w 1102255"/>
                <a:gd name="connsiteY6" fmla="*/ 383701 h 396527"/>
                <a:gd name="connsiteX7" fmla="*/ 165101 w 1102255"/>
                <a:gd name="connsiteY7" fmla="*/ 378352 h 396527"/>
                <a:gd name="connsiteX8" fmla="*/ 193 w 1102255"/>
                <a:gd name="connsiteY8" fmla="*/ 162412 h 396527"/>
                <a:gd name="connsiteX9" fmla="*/ 90402 w 1102255"/>
                <a:gd name="connsiteY9" fmla="*/ 2678 h 396527"/>
                <a:gd name="connsiteX0" fmla="*/ 90402 w 1104255"/>
                <a:gd name="connsiteY0" fmla="*/ 2678 h 396527"/>
                <a:gd name="connsiteX1" fmla="*/ 274429 w 1104255"/>
                <a:gd name="connsiteY1" fmla="*/ 76794 h 396527"/>
                <a:gd name="connsiteX2" fmla="*/ 565094 w 1104255"/>
                <a:gd name="connsiteY2" fmla="*/ 116760 h 396527"/>
                <a:gd name="connsiteX3" fmla="*/ 864498 w 1104255"/>
                <a:gd name="connsiteY3" fmla="*/ 1787 h 396527"/>
                <a:gd name="connsiteX4" fmla="*/ 1089974 w 1104255"/>
                <a:gd name="connsiteY4" fmla="*/ 188154 h 396527"/>
                <a:gd name="connsiteX5" fmla="*/ 1031399 w 1104255"/>
                <a:gd name="connsiteY5" fmla="*/ 387389 h 396527"/>
                <a:gd name="connsiteX6" fmla="*/ 551879 w 1104255"/>
                <a:gd name="connsiteY6" fmla="*/ 383701 h 396527"/>
                <a:gd name="connsiteX7" fmla="*/ 165101 w 1104255"/>
                <a:gd name="connsiteY7" fmla="*/ 378352 h 396527"/>
                <a:gd name="connsiteX8" fmla="*/ 193 w 1104255"/>
                <a:gd name="connsiteY8" fmla="*/ 162412 h 396527"/>
                <a:gd name="connsiteX9" fmla="*/ 90402 w 1104255"/>
                <a:gd name="connsiteY9" fmla="*/ 2678 h 396527"/>
                <a:gd name="connsiteX0" fmla="*/ 90402 w 1114436"/>
                <a:gd name="connsiteY0" fmla="*/ 2678 h 396527"/>
                <a:gd name="connsiteX1" fmla="*/ 274429 w 1114436"/>
                <a:gd name="connsiteY1" fmla="*/ 76794 h 396527"/>
                <a:gd name="connsiteX2" fmla="*/ 565094 w 1114436"/>
                <a:gd name="connsiteY2" fmla="*/ 116760 h 396527"/>
                <a:gd name="connsiteX3" fmla="*/ 864498 w 1114436"/>
                <a:gd name="connsiteY3" fmla="*/ 1787 h 396527"/>
                <a:gd name="connsiteX4" fmla="*/ 1104268 w 1114436"/>
                <a:gd name="connsiteY4" fmla="*/ 184760 h 396527"/>
                <a:gd name="connsiteX5" fmla="*/ 1031399 w 1114436"/>
                <a:gd name="connsiteY5" fmla="*/ 387389 h 396527"/>
                <a:gd name="connsiteX6" fmla="*/ 551879 w 1114436"/>
                <a:gd name="connsiteY6" fmla="*/ 383701 h 396527"/>
                <a:gd name="connsiteX7" fmla="*/ 165101 w 1114436"/>
                <a:gd name="connsiteY7" fmla="*/ 378352 h 396527"/>
                <a:gd name="connsiteX8" fmla="*/ 193 w 1114436"/>
                <a:gd name="connsiteY8" fmla="*/ 162412 h 396527"/>
                <a:gd name="connsiteX9" fmla="*/ 90402 w 1114436"/>
                <a:gd name="connsiteY9" fmla="*/ 2678 h 396527"/>
                <a:gd name="connsiteX0" fmla="*/ 90402 w 1119448"/>
                <a:gd name="connsiteY0" fmla="*/ 2678 h 396527"/>
                <a:gd name="connsiteX1" fmla="*/ 274429 w 1119448"/>
                <a:gd name="connsiteY1" fmla="*/ 76794 h 396527"/>
                <a:gd name="connsiteX2" fmla="*/ 565094 w 1119448"/>
                <a:gd name="connsiteY2" fmla="*/ 116760 h 396527"/>
                <a:gd name="connsiteX3" fmla="*/ 864498 w 1119448"/>
                <a:gd name="connsiteY3" fmla="*/ 1787 h 396527"/>
                <a:gd name="connsiteX4" fmla="*/ 1104268 w 1119448"/>
                <a:gd name="connsiteY4" fmla="*/ 184760 h 396527"/>
                <a:gd name="connsiteX5" fmla="*/ 1031399 w 1119448"/>
                <a:gd name="connsiteY5" fmla="*/ 387389 h 396527"/>
                <a:gd name="connsiteX6" fmla="*/ 551879 w 1119448"/>
                <a:gd name="connsiteY6" fmla="*/ 383701 h 396527"/>
                <a:gd name="connsiteX7" fmla="*/ 165101 w 1119448"/>
                <a:gd name="connsiteY7" fmla="*/ 378352 h 396527"/>
                <a:gd name="connsiteX8" fmla="*/ 193 w 1119448"/>
                <a:gd name="connsiteY8" fmla="*/ 162412 h 396527"/>
                <a:gd name="connsiteX9" fmla="*/ 90402 w 1119448"/>
                <a:gd name="connsiteY9" fmla="*/ 2678 h 396527"/>
                <a:gd name="connsiteX0" fmla="*/ 90402 w 1118650"/>
                <a:gd name="connsiteY0" fmla="*/ 2144 h 395993"/>
                <a:gd name="connsiteX1" fmla="*/ 274429 w 1118650"/>
                <a:gd name="connsiteY1" fmla="*/ 76260 h 395993"/>
                <a:gd name="connsiteX2" fmla="*/ 565094 w 1118650"/>
                <a:gd name="connsiteY2" fmla="*/ 116226 h 395993"/>
                <a:gd name="connsiteX3" fmla="*/ 860983 w 1118650"/>
                <a:gd name="connsiteY3" fmla="*/ 20511 h 395993"/>
                <a:gd name="connsiteX4" fmla="*/ 1104268 w 1118650"/>
                <a:gd name="connsiteY4" fmla="*/ 184226 h 395993"/>
                <a:gd name="connsiteX5" fmla="*/ 1031399 w 1118650"/>
                <a:gd name="connsiteY5" fmla="*/ 386855 h 395993"/>
                <a:gd name="connsiteX6" fmla="*/ 551879 w 1118650"/>
                <a:gd name="connsiteY6" fmla="*/ 383167 h 395993"/>
                <a:gd name="connsiteX7" fmla="*/ 165101 w 1118650"/>
                <a:gd name="connsiteY7" fmla="*/ 377818 h 395993"/>
                <a:gd name="connsiteX8" fmla="*/ 193 w 1118650"/>
                <a:gd name="connsiteY8" fmla="*/ 161878 h 395993"/>
                <a:gd name="connsiteX9" fmla="*/ 90402 w 1118650"/>
                <a:gd name="connsiteY9" fmla="*/ 2144 h 395993"/>
                <a:gd name="connsiteX0" fmla="*/ 90402 w 1118650"/>
                <a:gd name="connsiteY0" fmla="*/ 1937 h 395786"/>
                <a:gd name="connsiteX1" fmla="*/ 274429 w 1118650"/>
                <a:gd name="connsiteY1" fmla="*/ 76053 h 395786"/>
                <a:gd name="connsiteX2" fmla="*/ 634368 w 1118650"/>
                <a:gd name="connsiteY2" fmla="*/ 120902 h 395786"/>
                <a:gd name="connsiteX3" fmla="*/ 860983 w 1118650"/>
                <a:gd name="connsiteY3" fmla="*/ 20304 h 395786"/>
                <a:gd name="connsiteX4" fmla="*/ 1104268 w 1118650"/>
                <a:gd name="connsiteY4" fmla="*/ 184019 h 395786"/>
                <a:gd name="connsiteX5" fmla="*/ 1031399 w 1118650"/>
                <a:gd name="connsiteY5" fmla="*/ 386648 h 395786"/>
                <a:gd name="connsiteX6" fmla="*/ 551879 w 1118650"/>
                <a:gd name="connsiteY6" fmla="*/ 382960 h 395786"/>
                <a:gd name="connsiteX7" fmla="*/ 165101 w 1118650"/>
                <a:gd name="connsiteY7" fmla="*/ 377611 h 395786"/>
                <a:gd name="connsiteX8" fmla="*/ 193 w 1118650"/>
                <a:gd name="connsiteY8" fmla="*/ 161671 h 395786"/>
                <a:gd name="connsiteX9" fmla="*/ 90402 w 1118650"/>
                <a:gd name="connsiteY9" fmla="*/ 1937 h 395786"/>
                <a:gd name="connsiteX0" fmla="*/ 92166 w 1120414"/>
                <a:gd name="connsiteY0" fmla="*/ 1937 h 396600"/>
                <a:gd name="connsiteX1" fmla="*/ 276193 w 1120414"/>
                <a:gd name="connsiteY1" fmla="*/ 76053 h 396600"/>
                <a:gd name="connsiteX2" fmla="*/ 636132 w 1120414"/>
                <a:gd name="connsiteY2" fmla="*/ 120902 h 396600"/>
                <a:gd name="connsiteX3" fmla="*/ 862747 w 1120414"/>
                <a:gd name="connsiteY3" fmla="*/ 20304 h 396600"/>
                <a:gd name="connsiteX4" fmla="*/ 1106032 w 1120414"/>
                <a:gd name="connsiteY4" fmla="*/ 184019 h 396600"/>
                <a:gd name="connsiteX5" fmla="*/ 1033163 w 1120414"/>
                <a:gd name="connsiteY5" fmla="*/ 386648 h 396600"/>
                <a:gd name="connsiteX6" fmla="*/ 553643 w 1120414"/>
                <a:gd name="connsiteY6" fmla="*/ 382960 h 396600"/>
                <a:gd name="connsiteX7" fmla="*/ 172397 w 1120414"/>
                <a:gd name="connsiteY7" fmla="*/ 341394 h 396600"/>
                <a:gd name="connsiteX8" fmla="*/ 1957 w 1120414"/>
                <a:gd name="connsiteY8" fmla="*/ 161671 h 396600"/>
                <a:gd name="connsiteX9" fmla="*/ 92166 w 1120414"/>
                <a:gd name="connsiteY9" fmla="*/ 1937 h 396600"/>
                <a:gd name="connsiteX0" fmla="*/ 73941 w 1102189"/>
                <a:gd name="connsiteY0" fmla="*/ 1559 h 396223"/>
                <a:gd name="connsiteX1" fmla="*/ 257968 w 1102189"/>
                <a:gd name="connsiteY1" fmla="*/ 75675 h 396223"/>
                <a:gd name="connsiteX2" fmla="*/ 617907 w 1102189"/>
                <a:gd name="connsiteY2" fmla="*/ 120524 h 396223"/>
                <a:gd name="connsiteX3" fmla="*/ 844522 w 1102189"/>
                <a:gd name="connsiteY3" fmla="*/ 19926 h 396223"/>
                <a:gd name="connsiteX4" fmla="*/ 1087807 w 1102189"/>
                <a:gd name="connsiteY4" fmla="*/ 183641 h 396223"/>
                <a:gd name="connsiteX5" fmla="*/ 1014938 w 1102189"/>
                <a:gd name="connsiteY5" fmla="*/ 386270 h 396223"/>
                <a:gd name="connsiteX6" fmla="*/ 535418 w 1102189"/>
                <a:gd name="connsiteY6" fmla="*/ 382582 h 396223"/>
                <a:gd name="connsiteX7" fmla="*/ 154172 w 1102189"/>
                <a:gd name="connsiteY7" fmla="*/ 341016 h 396223"/>
                <a:gd name="connsiteX8" fmla="*/ 2519 w 1102189"/>
                <a:gd name="connsiteY8" fmla="*/ 151015 h 396223"/>
                <a:gd name="connsiteX9" fmla="*/ 73941 w 1102189"/>
                <a:gd name="connsiteY9" fmla="*/ 1559 h 396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2189" h="396223">
                  <a:moveTo>
                    <a:pt x="73941" y="1559"/>
                  </a:moveTo>
                  <a:cubicBezTo>
                    <a:pt x="116516" y="-10998"/>
                    <a:pt x="167307" y="55848"/>
                    <a:pt x="257968" y="75675"/>
                  </a:cubicBezTo>
                  <a:cubicBezTo>
                    <a:pt x="348629" y="95502"/>
                    <a:pt x="520148" y="129815"/>
                    <a:pt x="617907" y="120524"/>
                  </a:cubicBezTo>
                  <a:cubicBezTo>
                    <a:pt x="715666" y="111233"/>
                    <a:pt x="751817" y="2158"/>
                    <a:pt x="844522" y="19926"/>
                  </a:cubicBezTo>
                  <a:cubicBezTo>
                    <a:pt x="932261" y="24492"/>
                    <a:pt x="1059404" y="122584"/>
                    <a:pt x="1087807" y="183641"/>
                  </a:cubicBezTo>
                  <a:cubicBezTo>
                    <a:pt x="1116210" y="244698"/>
                    <a:pt x="1107732" y="386270"/>
                    <a:pt x="1014938" y="386270"/>
                  </a:cubicBezTo>
                  <a:cubicBezTo>
                    <a:pt x="884715" y="406987"/>
                    <a:pt x="678879" y="390124"/>
                    <a:pt x="535418" y="382582"/>
                  </a:cubicBezTo>
                  <a:cubicBezTo>
                    <a:pt x="391957" y="375040"/>
                    <a:pt x="248508" y="379378"/>
                    <a:pt x="154172" y="341016"/>
                  </a:cubicBezTo>
                  <a:cubicBezTo>
                    <a:pt x="61378" y="341016"/>
                    <a:pt x="15891" y="207591"/>
                    <a:pt x="2519" y="151015"/>
                  </a:cubicBezTo>
                  <a:cubicBezTo>
                    <a:pt x="-10853" y="94439"/>
                    <a:pt x="31366" y="14116"/>
                    <a:pt x="73941" y="1559"/>
                  </a:cubicBezTo>
                  <a:close/>
                </a:path>
              </a:pathLst>
            </a:custGeom>
            <a:noFill/>
            <a:ln w="12700">
              <a:solidFill>
                <a:srgbClr val="FF0000"/>
              </a:solid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latin typeface="UD デジタル 教科書体 NK-R" panose="02020400000000000000" pitchFamily="18" charset="-128"/>
                <a:ea typeface="UD デジタル 教科書体 NK-R" panose="02020400000000000000" pitchFamily="18" charset="-128"/>
              </a:endParaRPr>
            </a:p>
          </p:txBody>
        </p:sp>
        <p:sp>
          <p:nvSpPr>
            <p:cNvPr id="109" name="楕円 108"/>
            <p:cNvSpPr/>
            <p:nvPr/>
          </p:nvSpPr>
          <p:spPr>
            <a:xfrm rot="2665280">
              <a:off x="348592" y="3325853"/>
              <a:ext cx="695162" cy="405519"/>
            </a:xfrm>
            <a:prstGeom prst="ellipse">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4">
                <a:latin typeface="UD デジタル 教科書体 NK-R" panose="02020400000000000000" pitchFamily="18" charset="-128"/>
                <a:ea typeface="UD デジタル 教科書体 NK-R" panose="02020400000000000000" pitchFamily="18" charset="-128"/>
              </a:endParaRPr>
            </a:p>
          </p:txBody>
        </p:sp>
        <p:sp>
          <p:nvSpPr>
            <p:cNvPr id="110" name="楕円 109"/>
            <p:cNvSpPr/>
            <p:nvPr/>
          </p:nvSpPr>
          <p:spPr>
            <a:xfrm rot="405978">
              <a:off x="1294295" y="4348478"/>
              <a:ext cx="459584" cy="277930"/>
            </a:xfrm>
            <a:prstGeom prst="ellipse">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4">
                <a:latin typeface="UD デジタル 教科書体 NK-R" panose="02020400000000000000" pitchFamily="18" charset="-128"/>
                <a:ea typeface="UD デジタル 教科書体 NK-R" panose="02020400000000000000" pitchFamily="18" charset="-128"/>
              </a:endParaRPr>
            </a:p>
          </p:txBody>
        </p:sp>
        <p:sp>
          <p:nvSpPr>
            <p:cNvPr id="111" name="楕円 110"/>
            <p:cNvSpPr/>
            <p:nvPr/>
          </p:nvSpPr>
          <p:spPr>
            <a:xfrm rot="617644">
              <a:off x="992697" y="4079757"/>
              <a:ext cx="521360" cy="328233"/>
            </a:xfrm>
            <a:prstGeom prst="ellipse">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4">
                <a:latin typeface="UD デジタル 教科書体 NK-R" panose="02020400000000000000" pitchFamily="18" charset="-128"/>
                <a:ea typeface="UD デジタル 教科書体 NK-R" panose="02020400000000000000" pitchFamily="18" charset="-128"/>
              </a:endParaRPr>
            </a:p>
          </p:txBody>
        </p:sp>
        <p:sp>
          <p:nvSpPr>
            <p:cNvPr id="112" name="楕円 111"/>
            <p:cNvSpPr/>
            <p:nvPr/>
          </p:nvSpPr>
          <p:spPr>
            <a:xfrm>
              <a:off x="244861" y="6105804"/>
              <a:ext cx="257881" cy="181462"/>
            </a:xfrm>
            <a:prstGeom prst="ellipse">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4">
                <a:latin typeface="UD デジタル 教科書体 NK-R" panose="02020400000000000000" pitchFamily="18" charset="-128"/>
                <a:ea typeface="UD デジタル 教科書体 NK-R" panose="02020400000000000000" pitchFamily="18" charset="-128"/>
              </a:endParaRPr>
            </a:p>
          </p:txBody>
        </p:sp>
        <p:sp>
          <p:nvSpPr>
            <p:cNvPr id="113" name="楕円 112"/>
            <p:cNvSpPr/>
            <p:nvPr/>
          </p:nvSpPr>
          <p:spPr>
            <a:xfrm>
              <a:off x="-2603296" y="8304382"/>
              <a:ext cx="335463" cy="213019"/>
            </a:xfrm>
            <a:prstGeom prst="ellipse">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4">
                <a:latin typeface="UD デジタル 教科書体 NK-R" panose="02020400000000000000" pitchFamily="18" charset="-128"/>
                <a:ea typeface="UD デジタル 教科書体 NK-R" panose="02020400000000000000" pitchFamily="18" charset="-128"/>
              </a:endParaRPr>
            </a:p>
          </p:txBody>
        </p:sp>
        <p:sp>
          <p:nvSpPr>
            <p:cNvPr id="114" name="楕円 113"/>
            <p:cNvSpPr/>
            <p:nvPr/>
          </p:nvSpPr>
          <p:spPr>
            <a:xfrm>
              <a:off x="-2295599" y="8253096"/>
              <a:ext cx="197394" cy="165681"/>
            </a:xfrm>
            <a:prstGeom prst="ellipse">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4">
                <a:latin typeface="UD デジタル 教科書体 NK-R" panose="02020400000000000000" pitchFamily="18" charset="-128"/>
                <a:ea typeface="UD デジタル 教科書体 NK-R" panose="02020400000000000000" pitchFamily="18" charset="-128"/>
              </a:endParaRPr>
            </a:p>
          </p:txBody>
        </p:sp>
        <p:sp>
          <p:nvSpPr>
            <p:cNvPr id="115" name="正方形/長方形 114"/>
            <p:cNvSpPr/>
            <p:nvPr/>
          </p:nvSpPr>
          <p:spPr>
            <a:xfrm>
              <a:off x="-386104" y="3314085"/>
              <a:ext cx="875732" cy="261610"/>
            </a:xfrm>
            <a:prstGeom prst="rect">
              <a:avLst/>
            </a:prstGeom>
          </p:spPr>
          <p:txBody>
            <a:bodyPr wrap="square">
              <a:spAutoFit/>
            </a:bodyPr>
            <a:lstStyle/>
            <a:p>
              <a:r>
                <a:rPr lang="ja-JP" altLang="en-US" sz="1100" b="1" u="sng" dirty="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夢洲・咲洲</a:t>
              </a:r>
              <a:endParaRPr lang="ja-JP" altLang="en-US" sz="1100" b="1" u="sng" dirty="0">
                <a:latin typeface="UD デジタル 教科書体 NK-R" panose="02020400000000000000" pitchFamily="18" charset="-128"/>
                <a:ea typeface="UD デジタル 教科書体 NK-R" panose="02020400000000000000" pitchFamily="18" charset="-128"/>
              </a:endParaRPr>
            </a:p>
          </p:txBody>
        </p:sp>
        <p:sp>
          <p:nvSpPr>
            <p:cNvPr id="116" name="正方形/長方形 115"/>
            <p:cNvSpPr/>
            <p:nvPr/>
          </p:nvSpPr>
          <p:spPr>
            <a:xfrm>
              <a:off x="471487" y="5653376"/>
              <a:ext cx="1172116" cy="261610"/>
            </a:xfrm>
            <a:prstGeom prst="rect">
              <a:avLst/>
            </a:prstGeom>
          </p:spPr>
          <p:txBody>
            <a:bodyPr wrap="none">
              <a:spAutoFit/>
            </a:bodyPr>
            <a:lstStyle/>
            <a:p>
              <a:r>
                <a:rPr lang="ja-JP" altLang="en-US" sz="1100" b="1" u="sng" dirty="0">
                  <a:latin typeface="UD デジタル 教科書体 NK-R" panose="02020400000000000000" pitchFamily="18" charset="-128"/>
                  <a:ea typeface="UD デジタル 教科書体 NK-R" panose="02020400000000000000" pitchFamily="18" charset="-128"/>
                </a:rPr>
                <a:t>泉大津旧港周辺</a:t>
              </a:r>
            </a:p>
          </p:txBody>
        </p:sp>
        <p:sp>
          <p:nvSpPr>
            <p:cNvPr id="117" name="正方形/長方形 116"/>
            <p:cNvSpPr/>
            <p:nvPr/>
          </p:nvSpPr>
          <p:spPr>
            <a:xfrm>
              <a:off x="838999" y="3835934"/>
              <a:ext cx="466794" cy="261610"/>
            </a:xfrm>
            <a:prstGeom prst="rect">
              <a:avLst/>
            </a:prstGeom>
          </p:spPr>
          <p:txBody>
            <a:bodyPr wrap="none">
              <a:spAutoFit/>
            </a:bodyPr>
            <a:lstStyle/>
            <a:p>
              <a:r>
                <a:rPr lang="ja-JP" altLang="en-US" sz="1100" b="1" u="sng" dirty="0">
                  <a:latin typeface="UD デジタル 教科書体 NK-R" panose="02020400000000000000" pitchFamily="18" charset="-128"/>
                  <a:ea typeface="UD デジタル 教科書体 NK-R" panose="02020400000000000000" pitchFamily="18" charset="-128"/>
                </a:rPr>
                <a:t>堺浜</a:t>
              </a:r>
            </a:p>
          </p:txBody>
        </p:sp>
        <p:sp>
          <p:nvSpPr>
            <p:cNvPr id="118" name="正方形/長方形 117"/>
            <p:cNvSpPr/>
            <p:nvPr/>
          </p:nvSpPr>
          <p:spPr>
            <a:xfrm>
              <a:off x="1311152" y="4588966"/>
              <a:ext cx="960519" cy="261610"/>
            </a:xfrm>
            <a:prstGeom prst="rect">
              <a:avLst/>
            </a:prstGeom>
          </p:spPr>
          <p:txBody>
            <a:bodyPr wrap="none">
              <a:spAutoFit/>
            </a:bodyPr>
            <a:lstStyle/>
            <a:p>
              <a:r>
                <a:rPr lang="ja-JP" altLang="en-US" sz="1100" b="1" u="sng" dirty="0">
                  <a:latin typeface="UD デジタル 教科書体 NK-R" panose="02020400000000000000" pitchFamily="18" charset="-128"/>
                  <a:ea typeface="UD デジタル 教科書体 NK-R" panose="02020400000000000000" pitchFamily="18" charset="-128"/>
                </a:rPr>
                <a:t>堺駅・堺旧港</a:t>
              </a:r>
            </a:p>
          </p:txBody>
        </p:sp>
        <p:sp>
          <p:nvSpPr>
            <p:cNvPr id="119" name="正方形/長方形 118"/>
            <p:cNvSpPr/>
            <p:nvPr/>
          </p:nvSpPr>
          <p:spPr>
            <a:xfrm>
              <a:off x="228690" y="6286097"/>
              <a:ext cx="1172116" cy="261610"/>
            </a:xfrm>
            <a:prstGeom prst="rect">
              <a:avLst/>
            </a:prstGeom>
          </p:spPr>
          <p:txBody>
            <a:bodyPr wrap="none">
              <a:spAutoFit/>
            </a:bodyPr>
            <a:lstStyle/>
            <a:p>
              <a:r>
                <a:rPr lang="ja-JP" altLang="en-US" sz="1100" b="1" u="sng" dirty="0">
                  <a:latin typeface="UD デジタル 教科書体 NK-R" panose="02020400000000000000" pitchFamily="18" charset="-128"/>
                  <a:ea typeface="UD デジタル 教科書体 NK-R" panose="02020400000000000000" pitchFamily="18" charset="-128"/>
                </a:rPr>
                <a:t>岸和田旧港周辺</a:t>
              </a:r>
            </a:p>
          </p:txBody>
        </p:sp>
        <p:sp>
          <p:nvSpPr>
            <p:cNvPr id="120" name="正方形/長方形 119"/>
            <p:cNvSpPr/>
            <p:nvPr/>
          </p:nvSpPr>
          <p:spPr>
            <a:xfrm>
              <a:off x="-1482887" y="6982758"/>
              <a:ext cx="963725" cy="261610"/>
            </a:xfrm>
            <a:prstGeom prst="rect">
              <a:avLst/>
            </a:prstGeom>
          </p:spPr>
          <p:txBody>
            <a:bodyPr wrap="none">
              <a:spAutoFit/>
            </a:bodyPr>
            <a:lstStyle/>
            <a:p>
              <a:r>
                <a:rPr lang="ja-JP" altLang="en-US" sz="1100" b="1" u="sng" dirty="0">
                  <a:latin typeface="UD デジタル 教科書体 NK-R" panose="02020400000000000000" pitchFamily="18" charset="-128"/>
                  <a:ea typeface="UD デジタル 教科書体 NK-R" panose="02020400000000000000" pitchFamily="18" charset="-128"/>
                </a:rPr>
                <a:t>りんくうタウン</a:t>
              </a:r>
            </a:p>
          </p:txBody>
        </p:sp>
        <p:sp>
          <p:nvSpPr>
            <p:cNvPr id="121" name="正方形/長方形 120"/>
            <p:cNvSpPr/>
            <p:nvPr/>
          </p:nvSpPr>
          <p:spPr>
            <a:xfrm>
              <a:off x="-2708198" y="8514723"/>
              <a:ext cx="1383712" cy="261610"/>
            </a:xfrm>
            <a:prstGeom prst="rect">
              <a:avLst/>
            </a:prstGeom>
          </p:spPr>
          <p:txBody>
            <a:bodyPr wrap="none">
              <a:spAutoFit/>
            </a:bodyPr>
            <a:lstStyle/>
            <a:p>
              <a:r>
                <a:rPr lang="ja-JP" altLang="en-US" sz="1100" b="1" u="sng" dirty="0">
                  <a:latin typeface="UD デジタル 教科書体 NK-R" panose="02020400000000000000" pitchFamily="18" charset="-128"/>
                  <a:ea typeface="UD デジタル 教科書体 NK-R" panose="02020400000000000000" pitchFamily="18" charset="-128"/>
                </a:rPr>
                <a:t>深日港・多奈川臨海</a:t>
              </a:r>
            </a:p>
          </p:txBody>
        </p:sp>
        <p:sp>
          <p:nvSpPr>
            <p:cNvPr id="122" name="正方形/長方形 121"/>
            <p:cNvSpPr/>
            <p:nvPr/>
          </p:nvSpPr>
          <p:spPr>
            <a:xfrm>
              <a:off x="-2864007" y="8044628"/>
              <a:ext cx="827471" cy="261610"/>
            </a:xfrm>
            <a:prstGeom prst="rect">
              <a:avLst/>
            </a:prstGeom>
          </p:spPr>
          <p:txBody>
            <a:bodyPr wrap="none">
              <a:spAutoFit/>
            </a:bodyPr>
            <a:lstStyle/>
            <a:p>
              <a:r>
                <a:rPr lang="ja-JP" altLang="en-US" sz="1100" b="1" u="sng" dirty="0">
                  <a:latin typeface="UD デジタル 教科書体 NK-R" panose="02020400000000000000" pitchFamily="18" charset="-128"/>
                  <a:ea typeface="UD デジタル 教科書体 NK-R" panose="02020400000000000000" pitchFamily="18" charset="-128"/>
                </a:rPr>
                <a:t>みさき公園</a:t>
              </a:r>
            </a:p>
          </p:txBody>
        </p:sp>
        <p:sp>
          <p:nvSpPr>
            <p:cNvPr id="123" name="楕円 122"/>
            <p:cNvSpPr/>
            <p:nvPr/>
          </p:nvSpPr>
          <p:spPr>
            <a:xfrm>
              <a:off x="956016" y="5011759"/>
              <a:ext cx="412976" cy="379990"/>
            </a:xfrm>
            <a:prstGeom prst="ellipse">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4">
                <a:latin typeface="UD デジタル 教科書体 NK-R" panose="02020400000000000000" pitchFamily="18" charset="-128"/>
                <a:ea typeface="UD デジタル 教科書体 NK-R" panose="02020400000000000000" pitchFamily="18" charset="-128"/>
              </a:endParaRPr>
            </a:p>
          </p:txBody>
        </p:sp>
        <p:sp>
          <p:nvSpPr>
            <p:cNvPr id="124" name="正方形/長方形 123"/>
            <p:cNvSpPr/>
            <p:nvPr/>
          </p:nvSpPr>
          <p:spPr>
            <a:xfrm>
              <a:off x="1293912" y="5187990"/>
              <a:ext cx="1031051" cy="261610"/>
            </a:xfrm>
            <a:prstGeom prst="rect">
              <a:avLst/>
            </a:prstGeom>
          </p:spPr>
          <p:txBody>
            <a:bodyPr wrap="none">
              <a:spAutoFit/>
            </a:bodyPr>
            <a:lstStyle/>
            <a:p>
              <a:r>
                <a:rPr lang="ja-JP" altLang="en-US" sz="1100" b="1" u="sng" dirty="0">
                  <a:latin typeface="UD デジタル 教科書体 NK-R" panose="02020400000000000000" pitchFamily="18" charset="-128"/>
                  <a:ea typeface="UD デジタル 教科書体 NK-R" panose="02020400000000000000" pitchFamily="18" charset="-128"/>
                </a:rPr>
                <a:t>浜寺水路周辺</a:t>
              </a:r>
            </a:p>
          </p:txBody>
        </p:sp>
      </p:grpSp>
      <p:sp>
        <p:nvSpPr>
          <p:cNvPr id="70" name="角丸四角形 69"/>
          <p:cNvSpPr/>
          <p:nvPr/>
        </p:nvSpPr>
        <p:spPr>
          <a:xfrm>
            <a:off x="63245" y="8121352"/>
            <a:ext cx="6717403" cy="1975929"/>
          </a:xfrm>
          <a:prstGeom prst="roundRect">
            <a:avLst>
              <a:gd name="adj" fmla="val 3114"/>
            </a:avLst>
          </a:prstGeom>
          <a:solidFill>
            <a:schemeClr val="bg1">
              <a:alpha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角丸四角形 68"/>
          <p:cNvSpPr/>
          <p:nvPr/>
        </p:nvSpPr>
        <p:spPr>
          <a:xfrm>
            <a:off x="2880939" y="931991"/>
            <a:ext cx="3899709" cy="3028067"/>
          </a:xfrm>
          <a:prstGeom prst="roundRect">
            <a:avLst>
              <a:gd name="adj" fmla="val 3114"/>
            </a:avLst>
          </a:prstGeom>
          <a:solidFill>
            <a:schemeClr val="bg1">
              <a:alpha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角丸四角形 4"/>
          <p:cNvSpPr/>
          <p:nvPr/>
        </p:nvSpPr>
        <p:spPr>
          <a:xfrm>
            <a:off x="2882091" y="4275925"/>
            <a:ext cx="3899709" cy="3780000"/>
          </a:xfrm>
          <a:prstGeom prst="roundRect">
            <a:avLst>
              <a:gd name="adj" fmla="val 3114"/>
            </a:avLst>
          </a:prstGeom>
          <a:solidFill>
            <a:schemeClr val="bg1">
              <a:alpha val="75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p:cNvSpPr/>
          <p:nvPr/>
        </p:nvSpPr>
        <p:spPr>
          <a:xfrm>
            <a:off x="2935438" y="1004210"/>
            <a:ext cx="3660942" cy="430887"/>
          </a:xfrm>
          <a:prstGeom prst="rect">
            <a:avLst/>
          </a:prstGeom>
          <a:noFill/>
          <a:ln>
            <a:noFill/>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defTabSz="315729">
              <a:defRPr/>
            </a:pP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主に、公共空間を活用した観光・交流・集客機能の向上、</a:t>
            </a:r>
            <a:endPar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endParaRPr>
          </a:p>
          <a:p>
            <a:pPr defTabSz="315729">
              <a:defRPr/>
            </a:pP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多様な産業（製造業、水産業等）の振興</a:t>
            </a:r>
            <a:endPar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48" name="正方形/長方形 47">
            <a:extLst>
              <a:ext uri="{FF2B5EF4-FFF2-40B4-BE49-F238E27FC236}">
                <a16:creationId xmlns:a16="http://schemas.microsoft.com/office/drawing/2014/main" id="{42B3D4C3-48F1-4B52-B994-52D271AF6606}"/>
              </a:ext>
            </a:extLst>
          </p:cNvPr>
          <p:cNvSpPr/>
          <p:nvPr/>
        </p:nvSpPr>
        <p:spPr>
          <a:xfrm>
            <a:off x="2935438" y="725699"/>
            <a:ext cx="1428596" cy="261610"/>
          </a:xfrm>
          <a:prstGeom prst="rect">
            <a:avLst/>
          </a:prstGeom>
          <a:solidFill>
            <a:schemeClr val="accent2"/>
          </a:solidFill>
        </p:spPr>
        <p:txBody>
          <a:bodyPr wrap="none">
            <a:spAutoFit/>
          </a:bodyPr>
          <a:lstStyle/>
          <a:p>
            <a:pPr defTabSz="315729">
              <a:defRPr/>
            </a:pPr>
            <a:r>
              <a:rPr kumimoji="1" lang="ja-JP" altLang="en-US" sz="1100" dirty="0">
                <a:solidFill>
                  <a:schemeClr val="bg1"/>
                </a:solidFill>
                <a:latin typeface="UD デジタル 教科書体 NK-R" panose="02020400000000000000" pitchFamily="18" charset="-128"/>
                <a:ea typeface="UD デジタル 教科書体 NK-R" panose="02020400000000000000" pitchFamily="18" charset="-128"/>
              </a:rPr>
              <a:t>岸和田～泉佐野地区</a:t>
            </a:r>
            <a:endParaRPr kumimoji="1" lang="en-US" altLang="ja-JP" sz="1100" dirty="0">
              <a:solidFill>
                <a:schemeClr val="bg1"/>
              </a:solidFill>
              <a:latin typeface="UD デジタル 教科書体 NK-R" panose="02020400000000000000" pitchFamily="18" charset="-128"/>
              <a:ea typeface="UD デジタル 教科書体 NK-R" panose="02020400000000000000" pitchFamily="18" charset="-128"/>
            </a:endParaRPr>
          </a:p>
        </p:txBody>
      </p:sp>
      <p:sp>
        <p:nvSpPr>
          <p:cNvPr id="50" name="正方形/長方形 49"/>
          <p:cNvSpPr/>
          <p:nvPr/>
        </p:nvSpPr>
        <p:spPr>
          <a:xfrm>
            <a:off x="2935438" y="4367159"/>
            <a:ext cx="3672716" cy="430887"/>
          </a:xfrm>
          <a:prstGeom prst="rect">
            <a:avLst/>
          </a:prstGeom>
          <a:noFill/>
          <a:ln>
            <a:noFill/>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主に、空港との近接性を活かしたウォーターフロントの</a:t>
            </a:r>
            <a:endPar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endParaRPr>
          </a:p>
          <a:p>
            <a:pPr algn="just"/>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にぎわい創出・国際交流の促進</a:t>
            </a:r>
          </a:p>
        </p:txBody>
      </p:sp>
      <p:sp>
        <p:nvSpPr>
          <p:cNvPr id="51" name="正方形/長方形 50">
            <a:extLst>
              <a:ext uri="{FF2B5EF4-FFF2-40B4-BE49-F238E27FC236}">
                <a16:creationId xmlns:a16="http://schemas.microsoft.com/office/drawing/2014/main" id="{D7B49217-E800-4641-9C2A-59B2EDAACAB6}"/>
              </a:ext>
            </a:extLst>
          </p:cNvPr>
          <p:cNvSpPr/>
          <p:nvPr/>
        </p:nvSpPr>
        <p:spPr>
          <a:xfrm>
            <a:off x="118500" y="7906996"/>
            <a:ext cx="1005403" cy="261610"/>
          </a:xfrm>
          <a:prstGeom prst="rect">
            <a:avLst/>
          </a:prstGeom>
          <a:solidFill>
            <a:schemeClr val="accent6"/>
          </a:solidFill>
        </p:spPr>
        <p:txBody>
          <a:bodyPr wrap="none">
            <a:spAutoFit/>
          </a:bodyPr>
          <a:lstStyle/>
          <a:p>
            <a:pPr defTabSz="315729">
              <a:defRPr/>
            </a:pPr>
            <a:r>
              <a:rPr kumimoji="1" lang="ja-JP" altLang="en-US" sz="1100" dirty="0">
                <a:solidFill>
                  <a:schemeClr val="bg1"/>
                </a:solidFill>
                <a:latin typeface="UD デジタル 教科書体 NK-R" panose="02020400000000000000" pitchFamily="18" charset="-128"/>
                <a:ea typeface="UD デジタル 教科書体 NK-R" panose="02020400000000000000" pitchFamily="18" charset="-128"/>
              </a:rPr>
              <a:t>阪南～岬地区</a:t>
            </a:r>
            <a:endParaRPr kumimoji="1" lang="en-US" altLang="ja-JP" sz="1100" dirty="0">
              <a:solidFill>
                <a:schemeClr val="bg1"/>
              </a:solidFill>
              <a:latin typeface="UD デジタル 教科書体 NK-R" panose="02020400000000000000" pitchFamily="18" charset="-128"/>
              <a:ea typeface="UD デジタル 教科書体 NK-R" panose="02020400000000000000" pitchFamily="18" charset="-128"/>
            </a:endParaRPr>
          </a:p>
        </p:txBody>
      </p:sp>
      <p:sp>
        <p:nvSpPr>
          <p:cNvPr id="52" name="正方形/長方形 51"/>
          <p:cNvSpPr/>
          <p:nvPr/>
        </p:nvSpPr>
        <p:spPr>
          <a:xfrm>
            <a:off x="118500" y="8155361"/>
            <a:ext cx="6600158" cy="261610"/>
          </a:xfrm>
          <a:prstGeom prst="rect">
            <a:avLst/>
          </a:prstGeom>
          <a:noFill/>
          <a:ln>
            <a:noFill/>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主に、海洋性レクリエーション・自然環境保全による憩い・癒しの創出、港を拠点とした回遊性・アクセス性の向上</a:t>
            </a:r>
          </a:p>
        </p:txBody>
      </p:sp>
      <p:sp>
        <p:nvSpPr>
          <p:cNvPr id="2" name="タイトル 1"/>
          <p:cNvSpPr>
            <a:spLocks noGrp="1"/>
          </p:cNvSpPr>
          <p:nvPr>
            <p:ph type="ctrTitle"/>
          </p:nvPr>
        </p:nvSpPr>
        <p:spPr>
          <a:xfrm>
            <a:off x="0" y="193763"/>
            <a:ext cx="6768000" cy="432000"/>
          </a:xfrm>
        </p:spPr>
        <p:txBody>
          <a:bodyPr/>
          <a:lstStyle/>
          <a:p>
            <a:pPr algn="l"/>
            <a:r>
              <a:rPr kumimoji="1" lang="ja-JP" altLang="en-US" dirty="0"/>
              <a:t>取組み（重点エリア）</a:t>
            </a:r>
          </a:p>
        </p:txBody>
      </p:sp>
      <p:sp>
        <p:nvSpPr>
          <p:cNvPr id="45" name="スライド番号プレースホルダー 52"/>
          <p:cNvSpPr>
            <a:spLocks noGrp="1"/>
          </p:cNvSpPr>
          <p:nvPr>
            <p:ph type="sldNum" sz="quarter" idx="12"/>
          </p:nvPr>
        </p:nvSpPr>
        <p:spPr>
          <a:xfrm>
            <a:off x="5135394" y="9768033"/>
            <a:ext cx="1539121" cy="374783"/>
          </a:xfrm>
        </p:spPr>
        <p:txBody>
          <a:bodyPr/>
          <a:lstStyle/>
          <a:p>
            <a:r>
              <a:rPr kumimoji="1" lang="en-US" altLang="ja-JP" dirty="0"/>
              <a:t>8</a:t>
            </a:r>
            <a:endParaRPr kumimoji="1" lang="ja-JP" altLang="en-US" dirty="0"/>
          </a:p>
        </p:txBody>
      </p:sp>
      <p:sp>
        <p:nvSpPr>
          <p:cNvPr id="46" name="テキスト ボックス 45"/>
          <p:cNvSpPr txBox="1"/>
          <p:nvPr/>
        </p:nvSpPr>
        <p:spPr>
          <a:xfrm>
            <a:off x="2935438" y="1475494"/>
            <a:ext cx="1188000" cy="252000"/>
          </a:xfrm>
          <a:prstGeom prst="rect">
            <a:avLst/>
          </a:prstGeom>
          <a:solidFill>
            <a:schemeClr val="bg1"/>
          </a:solidFill>
          <a:ln w="12700">
            <a:solidFill>
              <a:schemeClr val="accent2"/>
            </a:solidFill>
          </a:ln>
        </p:spPr>
        <p:txBody>
          <a:bodyPr wrap="square" rtlCol="0" anchor="ctr" anchorCtr="0">
            <a:spAutoFit/>
          </a:bodyPr>
          <a:lstStyle/>
          <a:p>
            <a:pPr algn="ctr"/>
            <a:r>
              <a:rPr kumimoji="1" lang="ja-JP" altLang="en-US" sz="1100" dirty="0">
                <a:latin typeface="UD デジタル 教科書体 NK-R" panose="02020400000000000000" pitchFamily="18" charset="-128"/>
                <a:ea typeface="UD デジタル 教科書体 NK-R" panose="02020400000000000000" pitchFamily="18" charset="-128"/>
              </a:rPr>
              <a:t>岸和田旧港周辺</a:t>
            </a:r>
          </a:p>
        </p:txBody>
      </p:sp>
      <p:sp>
        <p:nvSpPr>
          <p:cNvPr id="53" name="テキスト ボックス 52"/>
          <p:cNvSpPr txBox="1"/>
          <p:nvPr/>
        </p:nvSpPr>
        <p:spPr>
          <a:xfrm>
            <a:off x="2947278" y="6847303"/>
            <a:ext cx="1512000" cy="261610"/>
          </a:xfrm>
          <a:prstGeom prst="rect">
            <a:avLst/>
          </a:prstGeom>
          <a:noFill/>
          <a:ln w="12700">
            <a:noFill/>
          </a:ln>
        </p:spPr>
        <p:txBody>
          <a:bodyPr wrap="square" rtlCol="0">
            <a:spAutoFit/>
          </a:bodyPr>
          <a:lstStyle/>
          <a:p>
            <a:r>
              <a:rPr kumimoji="1" lang="ja-JP" altLang="en-US" sz="1100" u="heavy" dirty="0">
                <a:uFill>
                  <a:solidFill>
                    <a:srgbClr val="FF0000"/>
                  </a:solidFill>
                </a:uFill>
                <a:latin typeface="UD デジタル 教科書体 NK-R" panose="02020400000000000000" pitchFamily="18" charset="-128"/>
                <a:ea typeface="UD デジタル 教科書体 NK-R" panose="02020400000000000000" pitchFamily="18" charset="-128"/>
              </a:rPr>
              <a:t>泉南りんくう公園周辺</a:t>
            </a:r>
          </a:p>
        </p:txBody>
      </p:sp>
      <p:sp>
        <p:nvSpPr>
          <p:cNvPr id="54" name="正方形/長方形 53"/>
          <p:cNvSpPr/>
          <p:nvPr/>
        </p:nvSpPr>
        <p:spPr>
          <a:xfrm>
            <a:off x="2935438" y="3363623"/>
            <a:ext cx="3818931" cy="600164"/>
          </a:xfrm>
          <a:prstGeom prst="rect">
            <a:avLst/>
          </a:prstGeom>
        </p:spPr>
        <p:txBody>
          <a:bodyPr wrap="square">
            <a:spAutoFit/>
          </a:bodyPr>
          <a:lstStyle/>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○二色の浜海水浴場等を活用した観光と交流の促進</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○木材コンビナート貯木場において、埋立も視野に入れた</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　　今後の利活用について検討</a:t>
            </a:r>
            <a:endParaRPr kumimoji="1" lang="en-US" altLang="ja-JP" sz="1100" dirty="0">
              <a:latin typeface="UD デジタル 教科書体 NK-R" panose="02020400000000000000" pitchFamily="18" charset="-128"/>
              <a:ea typeface="UD デジタル 教科書体 NK-R" panose="02020400000000000000" pitchFamily="18" charset="-128"/>
            </a:endParaRPr>
          </a:p>
        </p:txBody>
      </p:sp>
      <p:sp>
        <p:nvSpPr>
          <p:cNvPr id="55" name="テキスト ボックス 54"/>
          <p:cNvSpPr txBox="1"/>
          <p:nvPr/>
        </p:nvSpPr>
        <p:spPr>
          <a:xfrm>
            <a:off x="2926756" y="5872122"/>
            <a:ext cx="1860980" cy="261610"/>
          </a:xfrm>
          <a:prstGeom prst="rect">
            <a:avLst/>
          </a:prstGeom>
          <a:noFill/>
          <a:ln w="12700">
            <a:noFill/>
          </a:ln>
        </p:spPr>
        <p:txBody>
          <a:bodyPr wrap="square" rtlCol="0">
            <a:spAutoFit/>
          </a:bodyPr>
          <a:lstStyle/>
          <a:p>
            <a:r>
              <a:rPr kumimoji="1" lang="ja-JP" altLang="en-US" sz="1100" u="heavy" dirty="0">
                <a:uFill>
                  <a:solidFill>
                    <a:srgbClr val="FF0000"/>
                  </a:solidFill>
                </a:uFill>
                <a:latin typeface="UD デジタル 教科書体 NK-R" panose="02020400000000000000" pitchFamily="18" charset="-128"/>
                <a:ea typeface="UD デジタル 教科書体 NK-R" panose="02020400000000000000" pitchFamily="18" charset="-128"/>
              </a:rPr>
              <a:t>田尻町にぎわい交流ゾーン</a:t>
            </a:r>
          </a:p>
        </p:txBody>
      </p:sp>
      <p:sp>
        <p:nvSpPr>
          <p:cNvPr id="56" name="テキスト ボックス 55"/>
          <p:cNvSpPr txBox="1"/>
          <p:nvPr/>
        </p:nvSpPr>
        <p:spPr>
          <a:xfrm>
            <a:off x="131199" y="8399336"/>
            <a:ext cx="1404000" cy="252000"/>
          </a:xfrm>
          <a:prstGeom prst="rect">
            <a:avLst/>
          </a:prstGeom>
          <a:solidFill>
            <a:schemeClr val="bg1"/>
          </a:solidFill>
          <a:ln w="12700">
            <a:solidFill>
              <a:schemeClr val="accent6"/>
            </a:solidFill>
          </a:ln>
        </p:spPr>
        <p:txBody>
          <a:bodyPr wrap="square" rtlCol="0" anchor="ctr" anchorCtr="0">
            <a:spAutoFit/>
          </a:bodyPr>
          <a:lstStyle/>
          <a:p>
            <a:pPr algn="ctr"/>
            <a:r>
              <a:rPr kumimoji="1" lang="ja-JP" altLang="en-US" sz="1100" dirty="0">
                <a:latin typeface="UD デジタル 教科書体 NK-R" panose="02020400000000000000" pitchFamily="18" charset="-128"/>
                <a:ea typeface="UD デジタル 教科書体 NK-R" panose="02020400000000000000" pitchFamily="18" charset="-128"/>
              </a:rPr>
              <a:t>深日港・多奈川臨海</a:t>
            </a:r>
          </a:p>
        </p:txBody>
      </p:sp>
      <p:sp>
        <p:nvSpPr>
          <p:cNvPr id="57" name="テキスト ボックス 56"/>
          <p:cNvSpPr txBox="1"/>
          <p:nvPr/>
        </p:nvSpPr>
        <p:spPr>
          <a:xfrm>
            <a:off x="131199" y="9251658"/>
            <a:ext cx="828000" cy="252000"/>
          </a:xfrm>
          <a:prstGeom prst="rect">
            <a:avLst/>
          </a:prstGeom>
          <a:solidFill>
            <a:schemeClr val="bg1"/>
          </a:solidFill>
          <a:ln w="12700">
            <a:solidFill>
              <a:schemeClr val="accent6"/>
            </a:solidFill>
          </a:ln>
        </p:spPr>
        <p:txBody>
          <a:bodyPr wrap="square" rtlCol="0" anchor="ctr" anchorCtr="0">
            <a:spAutoFit/>
          </a:bodyPr>
          <a:lstStyle/>
          <a:p>
            <a:pPr algn="ctr"/>
            <a:r>
              <a:rPr kumimoji="1" lang="ja-JP" altLang="en-US" sz="1100" dirty="0">
                <a:latin typeface="UD デジタル 教科書体 NK-R" panose="02020400000000000000" pitchFamily="18" charset="-128"/>
                <a:ea typeface="UD デジタル 教科書体 NK-R" panose="02020400000000000000" pitchFamily="18" charset="-128"/>
              </a:rPr>
              <a:t>みさき公園</a:t>
            </a:r>
          </a:p>
        </p:txBody>
      </p:sp>
      <p:sp>
        <p:nvSpPr>
          <p:cNvPr id="58" name="正方形/長方形 57"/>
          <p:cNvSpPr/>
          <p:nvPr/>
        </p:nvSpPr>
        <p:spPr>
          <a:xfrm>
            <a:off x="131199" y="9511100"/>
            <a:ext cx="2808000" cy="600164"/>
          </a:xfrm>
          <a:prstGeom prst="rect">
            <a:avLst/>
          </a:prstGeom>
        </p:spPr>
        <p:txBody>
          <a:bodyPr wrap="square">
            <a:spAutoFit/>
          </a:bodyPr>
          <a:lstStyle/>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○民間の創意工夫を取り入れた</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　　「新たなみさき公園」</a:t>
            </a:r>
            <a:r>
              <a:rPr kumimoji="1" lang="ja-JP" altLang="en-US" sz="1100" dirty="0" err="1">
                <a:latin typeface="UD デジタル 教科書体 NK-R" panose="02020400000000000000" pitchFamily="18" charset="-128"/>
                <a:ea typeface="UD デジタル 教科書体 NK-R" panose="02020400000000000000" pitchFamily="18" charset="-128"/>
              </a:rPr>
              <a:t>づ</a:t>
            </a:r>
            <a:r>
              <a:rPr kumimoji="1" lang="ja-JP" altLang="en-US" sz="1100" dirty="0">
                <a:latin typeface="UD デジタル 教科書体 NK-R" panose="02020400000000000000" pitchFamily="18" charset="-128"/>
                <a:ea typeface="UD デジタル 教科書体 NK-R" panose="02020400000000000000" pitchFamily="18" charset="-128"/>
              </a:rPr>
              <a:t>くりを推進</a:t>
            </a:r>
          </a:p>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○自然海浜を活かした魅力向上</a:t>
            </a:r>
          </a:p>
        </p:txBody>
      </p:sp>
      <p:sp>
        <p:nvSpPr>
          <p:cNvPr id="59" name="正方形/長方形 58"/>
          <p:cNvSpPr/>
          <p:nvPr/>
        </p:nvSpPr>
        <p:spPr>
          <a:xfrm>
            <a:off x="131199" y="8671106"/>
            <a:ext cx="2808000" cy="600164"/>
          </a:xfrm>
          <a:prstGeom prst="rect">
            <a:avLst/>
          </a:prstGeom>
        </p:spPr>
        <p:txBody>
          <a:bodyPr wrap="square">
            <a:spAutoFit/>
          </a:bodyPr>
          <a:lstStyle/>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○深日洲本航路復活に向けた社会実験運航</a:t>
            </a:r>
          </a:p>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○深</a:t>
            </a:r>
            <a:r>
              <a:rPr kumimoji="1" lang="ja-JP" altLang="en-US" sz="1100" dirty="0" smtClean="0">
                <a:latin typeface="UD デジタル 教科書体 NK-R" panose="02020400000000000000" pitchFamily="18" charset="-128"/>
                <a:ea typeface="UD デジタル 教科書体 NK-R" panose="02020400000000000000" pitchFamily="18" charset="-128"/>
              </a:rPr>
              <a:t>日港を</a:t>
            </a:r>
            <a:r>
              <a:rPr kumimoji="1" lang="ja-JP" altLang="en-US" sz="1100" dirty="0">
                <a:latin typeface="UD デジタル 教科書体 NK-R" panose="02020400000000000000" pitchFamily="18" charset="-128"/>
                <a:ea typeface="UD デジタル 教科書体 NK-R" panose="02020400000000000000" pitchFamily="18" charset="-128"/>
              </a:rPr>
              <a:t>活かしたにぎわいの創出</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○多奈川臨海地区における企業誘致</a:t>
            </a:r>
            <a:endParaRPr kumimoji="1" lang="en-US" altLang="ja-JP" sz="1100" dirty="0">
              <a:latin typeface="UD デジタル 教科書体 NK-R" panose="02020400000000000000" pitchFamily="18" charset="-128"/>
              <a:ea typeface="UD デジタル 教科書体 NK-R" panose="02020400000000000000" pitchFamily="18" charset="-128"/>
            </a:endParaRPr>
          </a:p>
        </p:txBody>
      </p:sp>
      <p:sp>
        <p:nvSpPr>
          <p:cNvPr id="93" name="正方形/長方形 92"/>
          <p:cNvSpPr/>
          <p:nvPr/>
        </p:nvSpPr>
        <p:spPr>
          <a:xfrm>
            <a:off x="2935438" y="1733050"/>
            <a:ext cx="3846362" cy="600164"/>
          </a:xfrm>
          <a:prstGeom prst="rect">
            <a:avLst/>
          </a:prstGeom>
        </p:spPr>
        <p:txBody>
          <a:bodyPr wrap="square">
            <a:spAutoFit/>
          </a:bodyPr>
          <a:lstStyle/>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○ベイサイドモールの将来的なリニューアルの検討</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○文化・交流ゾーン（南海浪切ホール等）の新たな価値の創造</a:t>
            </a:r>
          </a:p>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○鮮魚市場機能を持った、加工施設整備の構築</a:t>
            </a:r>
            <a:endParaRPr kumimoji="1" lang="en-US" altLang="ja-JP" sz="1100" strike="sngStrike" dirty="0">
              <a:solidFill>
                <a:srgbClr val="FF0000"/>
              </a:solidFill>
              <a:latin typeface="UD デジタル 教科書体 NK-R" panose="02020400000000000000" pitchFamily="18" charset="-128"/>
              <a:ea typeface="UD デジタル 教科書体 NK-R" panose="02020400000000000000" pitchFamily="18" charset="-128"/>
            </a:endParaRPr>
          </a:p>
        </p:txBody>
      </p:sp>
      <p:pic>
        <p:nvPicPr>
          <p:cNvPr id="3" name="図 2"/>
          <p:cNvPicPr>
            <a:picLocks noChangeAspect="1"/>
          </p:cNvPicPr>
          <p:nvPr/>
        </p:nvPicPr>
        <p:blipFill>
          <a:blip r:embed="rId3"/>
          <a:stretch>
            <a:fillRect/>
          </a:stretch>
        </p:blipFill>
        <p:spPr>
          <a:xfrm>
            <a:off x="5163507" y="2250307"/>
            <a:ext cx="1439121" cy="1116345"/>
          </a:xfrm>
          <a:prstGeom prst="rect">
            <a:avLst/>
          </a:prstGeom>
        </p:spPr>
      </p:pic>
      <p:pic>
        <p:nvPicPr>
          <p:cNvPr id="94" name="図 93"/>
          <p:cNvPicPr>
            <a:picLocks noChangeAspect="1"/>
          </p:cNvPicPr>
          <p:nvPr/>
        </p:nvPicPr>
        <p:blipFill>
          <a:blip r:embed="rId4"/>
          <a:stretch>
            <a:fillRect/>
          </a:stretch>
        </p:blipFill>
        <p:spPr>
          <a:xfrm>
            <a:off x="4086215" y="2286572"/>
            <a:ext cx="842400" cy="848687"/>
          </a:xfrm>
          <a:prstGeom prst="rect">
            <a:avLst/>
          </a:prstGeom>
        </p:spPr>
      </p:pic>
      <p:sp>
        <p:nvSpPr>
          <p:cNvPr id="95" name="テキスト ボックス 94"/>
          <p:cNvSpPr txBox="1"/>
          <p:nvPr/>
        </p:nvSpPr>
        <p:spPr>
          <a:xfrm>
            <a:off x="2935438" y="3098266"/>
            <a:ext cx="576000" cy="252000"/>
          </a:xfrm>
          <a:prstGeom prst="rect">
            <a:avLst/>
          </a:prstGeom>
          <a:solidFill>
            <a:schemeClr val="bg1"/>
          </a:solidFill>
          <a:ln w="12700">
            <a:solidFill>
              <a:schemeClr val="accent2"/>
            </a:solidFill>
          </a:ln>
        </p:spPr>
        <p:txBody>
          <a:bodyPr wrap="square" rtlCol="0" anchor="ctr" anchorCtr="0">
            <a:spAutoFit/>
          </a:bodyPr>
          <a:lstStyle/>
          <a:p>
            <a:pPr algn="ctr"/>
            <a:r>
              <a:rPr kumimoji="1" lang="ja-JP" altLang="en-US" sz="1100" dirty="0">
                <a:latin typeface="UD デジタル 教科書体 NK-R" panose="02020400000000000000" pitchFamily="18" charset="-128"/>
                <a:ea typeface="UD デジタル 教科書体 NK-R" panose="02020400000000000000" pitchFamily="18" charset="-128"/>
              </a:rPr>
              <a:t>その他</a:t>
            </a:r>
          </a:p>
        </p:txBody>
      </p:sp>
      <p:sp>
        <p:nvSpPr>
          <p:cNvPr id="96" name="正方形/長方形 95"/>
          <p:cNvSpPr/>
          <p:nvPr/>
        </p:nvSpPr>
        <p:spPr>
          <a:xfrm>
            <a:off x="2926756" y="6096594"/>
            <a:ext cx="2710837" cy="769441"/>
          </a:xfrm>
          <a:prstGeom prst="rect">
            <a:avLst/>
          </a:prstGeom>
        </p:spPr>
        <p:txBody>
          <a:bodyPr wrap="square">
            <a:spAutoFit/>
          </a:bodyPr>
          <a:lstStyle/>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a:t>
            </a:r>
            <a:r>
              <a:rPr kumimoji="1" lang="ja-JP" altLang="en-US" sz="1100" dirty="0" err="1">
                <a:latin typeface="UD デジタル 教科書体 NK-R" panose="02020400000000000000" pitchFamily="18" charset="-128"/>
                <a:ea typeface="UD デジタル 教科書体 NK-R" panose="02020400000000000000" pitchFamily="18" charset="-128"/>
              </a:rPr>
              <a:t>たじりっち</a:t>
            </a:r>
            <a:r>
              <a:rPr kumimoji="1" lang="ja-JP" altLang="en-US" sz="1100" dirty="0">
                <a:latin typeface="UD デジタル 教科書体 NK-R" panose="02020400000000000000" pitchFamily="18" charset="-128"/>
                <a:ea typeface="UD デジタル 教科書体 NK-R" panose="02020400000000000000" pitchFamily="18" charset="-128"/>
              </a:rPr>
              <a:t>広場等を活用した健康づくりや観光事業の強化</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○観光漁業化の支援や農業特産品のブランディングなど、産業の活性化</a:t>
            </a:r>
          </a:p>
        </p:txBody>
      </p:sp>
      <p:pic>
        <p:nvPicPr>
          <p:cNvPr id="97" name="図 96">
            <a:extLst>
              <a:ext uri="{FF2B5EF4-FFF2-40B4-BE49-F238E27FC236}">
                <a16:creationId xmlns:a16="http://schemas.microsoft.com/office/drawing/2014/main" id="{067A70A0-D9FF-4ECC-9E8C-C72E748034D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848" r="626"/>
          <a:stretch/>
        </p:blipFill>
        <p:spPr>
          <a:xfrm>
            <a:off x="5600700" y="6144802"/>
            <a:ext cx="1104900" cy="630384"/>
          </a:xfrm>
          <a:prstGeom prst="rect">
            <a:avLst/>
          </a:prstGeom>
        </p:spPr>
      </p:pic>
      <p:sp>
        <p:nvSpPr>
          <p:cNvPr id="99" name="正方形/長方形 98">
            <a:extLst>
              <a:ext uri="{FF2B5EF4-FFF2-40B4-BE49-F238E27FC236}">
                <a16:creationId xmlns:a16="http://schemas.microsoft.com/office/drawing/2014/main" id="{5A3CBAAF-CA02-4C46-8250-10A1FA45B52D}"/>
              </a:ext>
            </a:extLst>
          </p:cNvPr>
          <p:cNvSpPr/>
          <p:nvPr/>
        </p:nvSpPr>
        <p:spPr>
          <a:xfrm>
            <a:off x="5872228" y="6592601"/>
            <a:ext cx="900000" cy="222206"/>
          </a:xfrm>
          <a:prstGeom prst="rect">
            <a:avLst/>
          </a:prstGeom>
          <a:no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effectLst>
                  <a:glow rad="127000">
                    <a:schemeClr val="bg1"/>
                  </a:glow>
                </a:effectLst>
                <a:latin typeface="UD デジタル 教科書体 NK-R" panose="02020400000000000000" pitchFamily="18" charset="-128"/>
                <a:ea typeface="UD デジタル 教科書体 NK-R" panose="02020400000000000000" pitchFamily="18" charset="-128"/>
              </a:rPr>
              <a:t>たじりっち広場</a:t>
            </a:r>
            <a:endParaRPr kumimoji="1" lang="en-US" altLang="ja-JP" sz="900" dirty="0">
              <a:solidFill>
                <a:schemeClr val="tx1"/>
              </a:solidFill>
              <a:effectLst>
                <a:glow rad="127000">
                  <a:schemeClr val="bg1"/>
                </a:glow>
              </a:effectLst>
              <a:latin typeface="UD デジタル 教科書体 NK-R" panose="02020400000000000000" pitchFamily="18" charset="-128"/>
              <a:ea typeface="UD デジタル 教科書体 NK-R" panose="02020400000000000000" pitchFamily="18" charset="-128"/>
            </a:endParaRPr>
          </a:p>
        </p:txBody>
      </p:sp>
      <p:pic>
        <p:nvPicPr>
          <p:cNvPr id="4" name="図 3"/>
          <p:cNvPicPr>
            <a:picLocks noChangeAspect="1"/>
          </p:cNvPicPr>
          <p:nvPr/>
        </p:nvPicPr>
        <p:blipFill>
          <a:blip r:embed="rId7"/>
          <a:stretch>
            <a:fillRect/>
          </a:stretch>
        </p:blipFill>
        <p:spPr>
          <a:xfrm>
            <a:off x="4401548" y="6875994"/>
            <a:ext cx="2362743" cy="961686"/>
          </a:xfrm>
          <a:prstGeom prst="rect">
            <a:avLst/>
          </a:prstGeom>
        </p:spPr>
      </p:pic>
      <p:sp>
        <p:nvSpPr>
          <p:cNvPr id="101" name="正方形/長方形 100"/>
          <p:cNvSpPr/>
          <p:nvPr/>
        </p:nvSpPr>
        <p:spPr>
          <a:xfrm>
            <a:off x="2926756" y="7088526"/>
            <a:ext cx="1484953" cy="938719"/>
          </a:xfrm>
          <a:prstGeom prst="rect">
            <a:avLst/>
          </a:prstGeom>
        </p:spPr>
        <p:txBody>
          <a:bodyPr wrap="square">
            <a:spAutoFit/>
          </a:bodyPr>
          <a:lstStyle/>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○公園を活用した花火や音楽フェス等を開催し、様々な人が集い、交流する「場」を提供</a:t>
            </a:r>
          </a:p>
        </p:txBody>
      </p:sp>
      <p:sp>
        <p:nvSpPr>
          <p:cNvPr id="138" name="正方形/長方形 137"/>
          <p:cNvSpPr/>
          <p:nvPr/>
        </p:nvSpPr>
        <p:spPr>
          <a:xfrm>
            <a:off x="4468158" y="7860540"/>
            <a:ext cx="1548000" cy="138499"/>
          </a:xfrm>
          <a:prstGeom prst="rect">
            <a:avLst/>
          </a:prstGeom>
        </p:spPr>
        <p:txBody>
          <a:bodyPr wrap="square" lIns="0" tIns="0" rIns="0" bIns="0">
            <a:spAutoFit/>
          </a:bodyPr>
          <a:lstStyle/>
          <a:p>
            <a:r>
              <a:rPr lang="en-US" altLang="ja-JP" sz="900" dirty="0">
                <a:latin typeface="UD デジタル 教科書体 NK-R" panose="02020400000000000000" pitchFamily="18" charset="-128"/>
                <a:ea typeface="UD デジタル 教科書体 NK-R" panose="02020400000000000000" pitchFamily="18" charset="-128"/>
              </a:rPr>
              <a:t>SENNAN</a:t>
            </a:r>
            <a:r>
              <a:rPr lang="ja-JP" altLang="en-US" sz="900" dirty="0">
                <a:latin typeface="UD デジタル 教科書体 NK-R" panose="02020400000000000000" pitchFamily="18" charset="-128"/>
                <a:ea typeface="UD デジタル 教科書体 NK-R" panose="02020400000000000000" pitchFamily="18" charset="-128"/>
              </a:rPr>
              <a:t> </a:t>
            </a:r>
            <a:r>
              <a:rPr lang="en-US" altLang="ja-JP" sz="900" dirty="0">
                <a:latin typeface="UD デジタル 教科書体 NK-R" panose="02020400000000000000" pitchFamily="18" charset="-128"/>
                <a:ea typeface="UD デジタル 教科書体 NK-R" panose="02020400000000000000" pitchFamily="18" charset="-128"/>
              </a:rPr>
              <a:t>LONG</a:t>
            </a:r>
            <a:r>
              <a:rPr lang="ja-JP" altLang="en-US" sz="900" dirty="0">
                <a:latin typeface="UD デジタル 教科書体 NK-R" panose="02020400000000000000" pitchFamily="18" charset="-128"/>
                <a:ea typeface="UD デジタル 教科書体 NK-R" panose="02020400000000000000" pitchFamily="18" charset="-128"/>
              </a:rPr>
              <a:t> </a:t>
            </a:r>
            <a:r>
              <a:rPr lang="en-US" altLang="ja-JP" sz="900" dirty="0">
                <a:latin typeface="UD デジタル 教科書体 NK-R" panose="02020400000000000000" pitchFamily="18" charset="-128"/>
                <a:ea typeface="UD デジタル 教科書体 NK-R" panose="02020400000000000000" pitchFamily="18" charset="-128"/>
              </a:rPr>
              <a:t>PARK</a:t>
            </a:r>
          </a:p>
        </p:txBody>
      </p:sp>
      <p:sp>
        <p:nvSpPr>
          <p:cNvPr id="139" name="テキスト ボックス 138"/>
          <p:cNvSpPr txBox="1"/>
          <p:nvPr/>
        </p:nvSpPr>
        <p:spPr>
          <a:xfrm>
            <a:off x="2935438" y="4828537"/>
            <a:ext cx="972000" cy="252000"/>
          </a:xfrm>
          <a:prstGeom prst="rect">
            <a:avLst/>
          </a:prstGeom>
          <a:solidFill>
            <a:schemeClr val="bg1"/>
          </a:solidFill>
          <a:ln w="12700">
            <a:solidFill>
              <a:srgbClr val="FF0000">
                <a:alpha val="50000"/>
              </a:srgbClr>
            </a:solidFill>
          </a:ln>
        </p:spPr>
        <p:txBody>
          <a:bodyPr wrap="square" rtlCol="0" anchor="ctr" anchorCtr="0">
            <a:spAutoFit/>
          </a:bodyPr>
          <a:lstStyle/>
          <a:p>
            <a:pPr algn="ctr"/>
            <a:r>
              <a:rPr kumimoji="1" lang="ja-JP" altLang="en-US" sz="1100" dirty="0">
                <a:latin typeface="UD デジタル 教科書体 NK-R" panose="02020400000000000000" pitchFamily="18" charset="-128"/>
                <a:ea typeface="UD デジタル 教科書体 NK-R" panose="02020400000000000000" pitchFamily="18" charset="-128"/>
              </a:rPr>
              <a:t>りんくうタウン</a:t>
            </a:r>
          </a:p>
        </p:txBody>
      </p:sp>
      <p:sp>
        <p:nvSpPr>
          <p:cNvPr id="140" name="テキスト ボックス 139"/>
          <p:cNvSpPr txBox="1"/>
          <p:nvPr/>
        </p:nvSpPr>
        <p:spPr>
          <a:xfrm>
            <a:off x="2918764" y="5108997"/>
            <a:ext cx="1445270" cy="261610"/>
          </a:xfrm>
          <a:prstGeom prst="rect">
            <a:avLst/>
          </a:prstGeom>
          <a:noFill/>
          <a:ln w="12700">
            <a:noFill/>
          </a:ln>
        </p:spPr>
        <p:txBody>
          <a:bodyPr wrap="square" rtlCol="0">
            <a:spAutoFit/>
          </a:bodyPr>
          <a:lstStyle/>
          <a:p>
            <a:r>
              <a:rPr kumimoji="1" lang="ja-JP" altLang="en-US" sz="1100" u="heavy" dirty="0">
                <a:uFill>
                  <a:solidFill>
                    <a:srgbClr val="FF0000"/>
                  </a:solidFill>
                </a:uFill>
                <a:latin typeface="UD デジタル 教科書体 NK-R" panose="02020400000000000000" pitchFamily="18" charset="-128"/>
                <a:ea typeface="UD デジタル 教科書体 NK-R" panose="02020400000000000000" pitchFamily="18" charset="-128"/>
              </a:rPr>
              <a:t>りんくうタウン北地区</a:t>
            </a:r>
          </a:p>
        </p:txBody>
      </p:sp>
      <p:sp>
        <p:nvSpPr>
          <p:cNvPr id="49" name="正方形/長方形 48">
            <a:extLst>
              <a:ext uri="{FF2B5EF4-FFF2-40B4-BE49-F238E27FC236}">
                <a16:creationId xmlns:a16="http://schemas.microsoft.com/office/drawing/2014/main" id="{F8FE4B4E-0A69-4426-9E90-467019E06A1E}"/>
              </a:ext>
            </a:extLst>
          </p:cNvPr>
          <p:cNvSpPr/>
          <p:nvPr/>
        </p:nvSpPr>
        <p:spPr>
          <a:xfrm>
            <a:off x="2935438" y="4088648"/>
            <a:ext cx="1247457" cy="252000"/>
          </a:xfrm>
          <a:prstGeom prst="rect">
            <a:avLst/>
          </a:prstGeom>
          <a:solidFill>
            <a:srgbClr val="FF99FF"/>
          </a:solidFill>
        </p:spPr>
        <p:txBody>
          <a:bodyPr wrap="none">
            <a:spAutoFit/>
          </a:bodyPr>
          <a:lstStyle/>
          <a:p>
            <a:pPr defTabSz="315729">
              <a:defRPr/>
            </a:pPr>
            <a:r>
              <a:rPr kumimoji="1" lang="ja-JP" altLang="en-US" sz="1100" dirty="0">
                <a:solidFill>
                  <a:schemeClr val="bg1"/>
                </a:solidFill>
                <a:latin typeface="UD デジタル 教科書体 NK-R" panose="02020400000000000000" pitchFamily="18" charset="-128"/>
                <a:ea typeface="UD デジタル 教科書体 NK-R" panose="02020400000000000000" pitchFamily="18" charset="-128"/>
              </a:rPr>
              <a:t>関空・りんくう地区</a:t>
            </a:r>
            <a:endParaRPr kumimoji="1" lang="en-US" altLang="ja-JP" sz="1100" dirty="0">
              <a:solidFill>
                <a:schemeClr val="bg1"/>
              </a:solidFill>
              <a:latin typeface="UD デジタル 教科書体 NK-R" panose="02020400000000000000" pitchFamily="18" charset="-128"/>
              <a:ea typeface="UD デジタル 教科書体 NK-R" panose="02020400000000000000" pitchFamily="18" charset="-128"/>
            </a:endParaRPr>
          </a:p>
        </p:txBody>
      </p:sp>
      <p:sp>
        <p:nvSpPr>
          <p:cNvPr id="73" name="正方形/長方形 72"/>
          <p:cNvSpPr/>
          <p:nvPr/>
        </p:nvSpPr>
        <p:spPr>
          <a:xfrm>
            <a:off x="2921932" y="5309555"/>
            <a:ext cx="2715661" cy="600164"/>
          </a:xfrm>
          <a:prstGeom prst="rect">
            <a:avLst/>
          </a:prstGeom>
        </p:spPr>
        <p:txBody>
          <a:bodyPr wrap="square">
            <a:spAutoFit/>
          </a:bodyPr>
          <a:lstStyle/>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○アイススケート場を核としたまちづくり</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○りんくう野外音楽文化堂等を活かした</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　　誘客の促進</a:t>
            </a:r>
            <a:endParaRPr kumimoji="1" lang="en-US" altLang="ja-JP" sz="1100" dirty="0">
              <a:latin typeface="UD デジタル 教科書体 NK-R" panose="02020400000000000000" pitchFamily="18" charset="-128"/>
              <a:ea typeface="UD デジタル 教科書体 NK-R" panose="02020400000000000000" pitchFamily="18" charset="-128"/>
            </a:endParaRPr>
          </a:p>
        </p:txBody>
      </p:sp>
      <p:pic>
        <p:nvPicPr>
          <p:cNvPr id="75" name="図 7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95025" y="5156370"/>
            <a:ext cx="1116250" cy="744166"/>
          </a:xfrm>
          <a:prstGeom prst="rect">
            <a:avLst/>
          </a:prstGeom>
        </p:spPr>
      </p:pic>
      <p:sp>
        <p:nvSpPr>
          <p:cNvPr id="76" name="正方形/長方形 75">
            <a:extLst>
              <a:ext uri="{FF2B5EF4-FFF2-40B4-BE49-F238E27FC236}">
                <a16:creationId xmlns:a16="http://schemas.microsoft.com/office/drawing/2014/main" id="{5A3CBAAF-CA02-4C46-8250-10A1FA45B52D}"/>
              </a:ext>
            </a:extLst>
          </p:cNvPr>
          <p:cNvSpPr/>
          <p:nvPr/>
        </p:nvSpPr>
        <p:spPr>
          <a:xfrm>
            <a:off x="5582867" y="5155590"/>
            <a:ext cx="1113207" cy="230734"/>
          </a:xfrm>
          <a:prstGeom prst="rect">
            <a:avLst/>
          </a:prstGeom>
          <a:no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effectLst>
                  <a:glow rad="127000">
                    <a:schemeClr val="bg1"/>
                  </a:glow>
                </a:effectLst>
                <a:latin typeface="UD デジタル 教科書体 NK-R" panose="02020400000000000000" pitchFamily="18" charset="-128"/>
                <a:ea typeface="UD デジタル 教科書体 NK-R" panose="02020400000000000000" pitchFamily="18" charset="-128"/>
              </a:rPr>
              <a:t>関空アイスアリーナ</a:t>
            </a:r>
            <a:endParaRPr kumimoji="1" lang="en-US" altLang="ja-JP" sz="900" dirty="0">
              <a:solidFill>
                <a:schemeClr val="tx1"/>
              </a:solidFill>
              <a:effectLst>
                <a:glow rad="127000">
                  <a:schemeClr val="bg1"/>
                </a:glow>
              </a:effectLst>
              <a:latin typeface="UD デジタル 教科書体 NK-R" panose="02020400000000000000" pitchFamily="18" charset="-128"/>
              <a:ea typeface="UD デジタル 教科書体 NK-R" panose="02020400000000000000" pitchFamily="18" charset="-128"/>
            </a:endParaRPr>
          </a:p>
        </p:txBody>
      </p:sp>
      <p:grpSp>
        <p:nvGrpSpPr>
          <p:cNvPr id="6" name="グループ化 5"/>
          <p:cNvGrpSpPr/>
          <p:nvPr/>
        </p:nvGrpSpPr>
        <p:grpSpPr>
          <a:xfrm>
            <a:off x="2351246" y="9213434"/>
            <a:ext cx="1178192" cy="717381"/>
            <a:chOff x="2105133" y="8680372"/>
            <a:chExt cx="1178192" cy="717381"/>
          </a:xfrm>
        </p:grpSpPr>
        <p:pic>
          <p:nvPicPr>
            <p:cNvPr id="103" name="図 102">
              <a:extLst>
                <a:ext uri="{FF2B5EF4-FFF2-40B4-BE49-F238E27FC236}">
                  <a16:creationId xmlns:a16="http://schemas.microsoft.com/office/drawing/2014/main" id="{B215D691-24A6-43AE-9FA7-64872656BEED}"/>
                </a:ext>
              </a:extLst>
            </p:cNvPr>
            <p:cNvPicPr>
              <a:picLocks noChangeAspect="1"/>
            </p:cNvPicPr>
            <p:nvPr/>
          </p:nvPicPr>
          <p:blipFill>
            <a:blip r:embed="rId9"/>
            <a:stretch>
              <a:fillRect/>
            </a:stretch>
          </p:blipFill>
          <p:spPr>
            <a:xfrm>
              <a:off x="2105133" y="8680372"/>
              <a:ext cx="1178192" cy="663052"/>
            </a:xfrm>
            <a:prstGeom prst="rect">
              <a:avLst/>
            </a:prstGeom>
          </p:spPr>
        </p:pic>
        <p:sp>
          <p:nvSpPr>
            <p:cNvPr id="77" name="正方形/長方形 76">
              <a:extLst>
                <a:ext uri="{FF2B5EF4-FFF2-40B4-BE49-F238E27FC236}">
                  <a16:creationId xmlns:a16="http://schemas.microsoft.com/office/drawing/2014/main" id="{5A3CBAAF-CA02-4C46-8250-10A1FA45B52D}"/>
                </a:ext>
              </a:extLst>
            </p:cNvPr>
            <p:cNvSpPr/>
            <p:nvPr/>
          </p:nvSpPr>
          <p:spPr>
            <a:xfrm>
              <a:off x="2117206" y="9167019"/>
              <a:ext cx="1113207" cy="230734"/>
            </a:xfrm>
            <a:prstGeom prst="rect">
              <a:avLst/>
            </a:prstGeom>
            <a:no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900" dirty="0">
                  <a:solidFill>
                    <a:schemeClr val="tx1"/>
                  </a:solidFill>
                  <a:effectLst>
                    <a:glow rad="127000">
                      <a:schemeClr val="bg1"/>
                    </a:glow>
                  </a:effectLst>
                  <a:latin typeface="UD デジタル 教科書体 NK-R" panose="02020400000000000000" pitchFamily="18" charset="-128"/>
                  <a:ea typeface="UD デジタル 教科書体 NK-R" panose="02020400000000000000" pitchFamily="18" charset="-128"/>
                </a:rPr>
                <a:t>深日洲本ライナー</a:t>
              </a:r>
              <a:endParaRPr kumimoji="1" lang="en-US" altLang="ja-JP" sz="900" dirty="0">
                <a:solidFill>
                  <a:schemeClr val="tx1"/>
                </a:solidFill>
                <a:effectLst>
                  <a:glow rad="127000">
                    <a:schemeClr val="bg1"/>
                  </a:glow>
                </a:effectLst>
                <a:latin typeface="UD デジタル 教科書体 NK-R" panose="02020400000000000000" pitchFamily="18" charset="-128"/>
                <a:ea typeface="UD デジタル 教科書体 NK-R" panose="02020400000000000000" pitchFamily="18" charset="-128"/>
              </a:endParaRPr>
            </a:p>
          </p:txBody>
        </p:sp>
      </p:grpSp>
      <p:sp>
        <p:nvSpPr>
          <p:cNvPr id="74" name="楕円 73"/>
          <p:cNvSpPr/>
          <p:nvPr/>
        </p:nvSpPr>
        <p:spPr>
          <a:xfrm rot="405978">
            <a:off x="1587297" y="2905194"/>
            <a:ext cx="255486" cy="195245"/>
          </a:xfrm>
          <a:prstGeom prst="ellipse">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4">
              <a:latin typeface="UD デジタル 教科書体 NK-R" panose="02020400000000000000" pitchFamily="18" charset="-128"/>
              <a:ea typeface="UD デジタル 教科書体 NK-R" panose="02020400000000000000" pitchFamily="18" charset="-128"/>
            </a:endParaRPr>
          </a:p>
        </p:txBody>
      </p:sp>
      <p:sp>
        <p:nvSpPr>
          <p:cNvPr id="78" name="正方形/長方形 77"/>
          <p:cNvSpPr/>
          <p:nvPr/>
        </p:nvSpPr>
        <p:spPr>
          <a:xfrm>
            <a:off x="1698128" y="2614128"/>
            <a:ext cx="960519" cy="261610"/>
          </a:xfrm>
          <a:prstGeom prst="rect">
            <a:avLst/>
          </a:prstGeom>
        </p:spPr>
        <p:txBody>
          <a:bodyPr wrap="none">
            <a:spAutoFit/>
          </a:bodyPr>
          <a:lstStyle/>
          <a:p>
            <a:r>
              <a:rPr lang="ja-JP" altLang="en-US" sz="1100" b="1" u="sng" dirty="0">
                <a:latin typeface="UD デジタル 教科書体 NK-R" panose="02020400000000000000" pitchFamily="18" charset="-128"/>
                <a:ea typeface="UD デジタル 教科書体 NK-R" panose="02020400000000000000" pitchFamily="18" charset="-128"/>
              </a:rPr>
              <a:t>築港・天保山</a:t>
            </a:r>
          </a:p>
        </p:txBody>
      </p:sp>
      <p:sp>
        <p:nvSpPr>
          <p:cNvPr id="79" name="テキスト ボックス 78"/>
          <p:cNvSpPr txBox="1"/>
          <p:nvPr/>
        </p:nvSpPr>
        <p:spPr>
          <a:xfrm>
            <a:off x="6052868" y="3308012"/>
            <a:ext cx="756000" cy="169277"/>
          </a:xfrm>
          <a:prstGeom prst="rect">
            <a:avLst/>
          </a:prstGeom>
          <a:noFill/>
          <a:ln>
            <a:noFill/>
          </a:ln>
        </p:spPr>
        <p:txBody>
          <a:bodyPr wrap="square" rtlCol="0">
            <a:spAutoFit/>
          </a:bodyPr>
          <a:lstStyle/>
          <a:p>
            <a:r>
              <a:rPr lang="ja-JP" altLang="en-US"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出典：岸和田市提供</a:t>
            </a:r>
            <a:endParaRPr lang="en-US" altLang="ja-JP"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80" name="テキスト ボックス 79"/>
          <p:cNvSpPr txBox="1"/>
          <p:nvPr/>
        </p:nvSpPr>
        <p:spPr>
          <a:xfrm>
            <a:off x="6026214" y="5907932"/>
            <a:ext cx="756000" cy="169277"/>
          </a:xfrm>
          <a:prstGeom prst="rect">
            <a:avLst/>
          </a:prstGeom>
          <a:noFill/>
          <a:ln>
            <a:noFill/>
          </a:ln>
        </p:spPr>
        <p:txBody>
          <a:bodyPr wrap="square" rtlCol="0">
            <a:spAutoFit/>
          </a:bodyPr>
          <a:lstStyle/>
          <a:p>
            <a:r>
              <a:rPr lang="ja-JP" altLang="en-US"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出典：泉佐野市提供</a:t>
            </a:r>
            <a:endParaRPr lang="en-US" altLang="ja-JP"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81" name="テキスト ボックス 80"/>
          <p:cNvSpPr txBox="1"/>
          <p:nvPr/>
        </p:nvSpPr>
        <p:spPr>
          <a:xfrm>
            <a:off x="6026214" y="6808831"/>
            <a:ext cx="756000" cy="169277"/>
          </a:xfrm>
          <a:prstGeom prst="rect">
            <a:avLst/>
          </a:prstGeom>
          <a:noFill/>
          <a:ln>
            <a:noFill/>
          </a:ln>
        </p:spPr>
        <p:txBody>
          <a:bodyPr wrap="square" rtlCol="0">
            <a:spAutoFit/>
          </a:bodyPr>
          <a:lstStyle/>
          <a:p>
            <a:r>
              <a:rPr lang="ja-JP" altLang="en-US"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出典：田尻町提供</a:t>
            </a:r>
            <a:endParaRPr lang="en-US" altLang="ja-JP"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82" name="テキスト ボックス 81"/>
          <p:cNvSpPr txBox="1"/>
          <p:nvPr/>
        </p:nvSpPr>
        <p:spPr>
          <a:xfrm>
            <a:off x="6026214" y="7837680"/>
            <a:ext cx="756000" cy="169277"/>
          </a:xfrm>
          <a:prstGeom prst="rect">
            <a:avLst/>
          </a:prstGeom>
          <a:noFill/>
          <a:ln>
            <a:noFill/>
          </a:ln>
        </p:spPr>
        <p:txBody>
          <a:bodyPr wrap="square" rtlCol="0">
            <a:spAutoFit/>
          </a:bodyPr>
          <a:lstStyle/>
          <a:p>
            <a:r>
              <a:rPr lang="ja-JP" altLang="en-US"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出典：泉南市提供</a:t>
            </a:r>
            <a:endParaRPr lang="en-US" altLang="ja-JP"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85" name="テキスト ボックス 84"/>
          <p:cNvSpPr txBox="1"/>
          <p:nvPr/>
        </p:nvSpPr>
        <p:spPr>
          <a:xfrm>
            <a:off x="2935438" y="9869689"/>
            <a:ext cx="792000" cy="169277"/>
          </a:xfrm>
          <a:prstGeom prst="rect">
            <a:avLst/>
          </a:prstGeom>
          <a:noFill/>
          <a:ln>
            <a:noFill/>
          </a:ln>
        </p:spPr>
        <p:txBody>
          <a:bodyPr wrap="square" rtlCol="0">
            <a:spAutoFit/>
          </a:bodyPr>
          <a:lstStyle/>
          <a:p>
            <a:r>
              <a:rPr lang="ja-JP" altLang="en-US"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出典：岬町提供</a:t>
            </a:r>
            <a:endParaRPr lang="en-US" altLang="ja-JP"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83" name="テキスト ボックス 82"/>
          <p:cNvSpPr txBox="1"/>
          <p:nvPr/>
        </p:nvSpPr>
        <p:spPr>
          <a:xfrm>
            <a:off x="3605232" y="8393341"/>
            <a:ext cx="1476000" cy="261610"/>
          </a:xfrm>
          <a:prstGeom prst="rect">
            <a:avLst/>
          </a:prstGeom>
          <a:solidFill>
            <a:schemeClr val="bg1"/>
          </a:solidFill>
          <a:ln w="12700">
            <a:solidFill>
              <a:schemeClr val="accent6"/>
            </a:solidFill>
          </a:ln>
        </p:spPr>
        <p:txBody>
          <a:bodyPr wrap="square" rtlCol="0" anchor="ctr" anchorCtr="0">
            <a:spAutoFit/>
          </a:bodyPr>
          <a:lstStyle/>
          <a:p>
            <a:pPr algn="ctr"/>
            <a:r>
              <a:rPr kumimoji="1" lang="ja-JP" altLang="en-US" sz="1100" dirty="0" smtClean="0">
                <a:latin typeface="UD デジタル 教科書体 NK-R" panose="02020400000000000000" pitchFamily="18" charset="-128"/>
                <a:ea typeface="UD デジタル 教科書体 NK-R" panose="02020400000000000000" pitchFamily="18" charset="-128"/>
              </a:rPr>
              <a:t>はんなん</a:t>
            </a:r>
            <a:r>
              <a:rPr kumimoji="1" lang="ja-JP" altLang="en-US" sz="1100" dirty="0" err="1" smtClean="0">
                <a:latin typeface="UD デジタル 教科書体 NK-R" panose="02020400000000000000" pitchFamily="18" charset="-128"/>
                <a:ea typeface="UD デジタル 教科書体 NK-R" panose="02020400000000000000" pitchFamily="18" charset="-128"/>
              </a:rPr>
              <a:t>さと</a:t>
            </a:r>
            <a:r>
              <a:rPr kumimoji="1" lang="ja-JP" altLang="en-US" sz="1100" dirty="0" smtClean="0">
                <a:latin typeface="UD デジタル 教科書体 NK-R" panose="02020400000000000000" pitchFamily="18" charset="-128"/>
                <a:ea typeface="UD デジタル 教科書体 NK-R" panose="02020400000000000000" pitchFamily="18" charset="-128"/>
              </a:rPr>
              <a:t>う</a:t>
            </a:r>
            <a:r>
              <a:rPr kumimoji="1" lang="ja-JP" altLang="en-US" sz="1100" dirty="0">
                <a:latin typeface="UD デジタル 教科書体 NK-R" panose="02020400000000000000" pitchFamily="18" charset="-128"/>
                <a:ea typeface="UD デジタル 教科書体 NK-R" panose="02020400000000000000" pitchFamily="18" charset="-128"/>
              </a:rPr>
              <a:t>み</a:t>
            </a:r>
            <a:r>
              <a:rPr kumimoji="1" lang="ja-JP" altLang="en-US" sz="1100" dirty="0" smtClean="0">
                <a:latin typeface="UD デジタル 教科書体 NK-R" panose="02020400000000000000" pitchFamily="18" charset="-128"/>
                <a:ea typeface="UD デジタル 教科書体 NK-R" panose="02020400000000000000" pitchFamily="18" charset="-128"/>
              </a:rPr>
              <a:t>周辺</a:t>
            </a:r>
            <a:endParaRPr kumimoji="1" lang="ja-JP" altLang="en-US" sz="1100" dirty="0">
              <a:latin typeface="UD デジタル 教科書体 NK-R" panose="02020400000000000000" pitchFamily="18" charset="-128"/>
              <a:ea typeface="UD デジタル 教科書体 NK-R" panose="02020400000000000000" pitchFamily="18" charset="-128"/>
            </a:endParaRPr>
          </a:p>
        </p:txBody>
      </p:sp>
      <p:sp>
        <p:nvSpPr>
          <p:cNvPr id="84" name="正方形/長方形 83"/>
          <p:cNvSpPr/>
          <p:nvPr/>
        </p:nvSpPr>
        <p:spPr>
          <a:xfrm>
            <a:off x="3605232" y="8671106"/>
            <a:ext cx="3096000" cy="938719"/>
          </a:xfrm>
          <a:prstGeom prst="rect">
            <a:avLst/>
          </a:prstGeom>
        </p:spPr>
        <p:txBody>
          <a:bodyPr wrap="square">
            <a:spAutoFit/>
          </a:bodyPr>
          <a:lstStyle/>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○「ブルーカーボン・オフセット」の推進による海辺環境の保全、産業の活性化</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○せんなん里海公園などを</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　  活用したエコツーリズムや</a:t>
            </a:r>
            <a:endParaRPr kumimoji="1" lang="en-US" altLang="ja-JP" sz="1100" dirty="0">
              <a:latin typeface="UD デジタル 教科書体 NK-R" panose="02020400000000000000" pitchFamily="18" charset="-128"/>
              <a:ea typeface="UD デジタル 教科書体 NK-R" panose="02020400000000000000" pitchFamily="18" charset="-128"/>
            </a:endParaRPr>
          </a:p>
          <a:p>
            <a:pPr marL="144000" indent="-144000" algn="just"/>
            <a:r>
              <a:rPr kumimoji="1" lang="ja-JP" altLang="en-US" sz="1100" dirty="0">
                <a:latin typeface="UD デジタル 教科書体 NK-R" panose="02020400000000000000" pitchFamily="18" charset="-128"/>
                <a:ea typeface="UD デジタル 教科書体 NK-R" panose="02020400000000000000" pitchFamily="18" charset="-128"/>
              </a:rPr>
              <a:t>   </a:t>
            </a:r>
            <a:r>
              <a:rPr kumimoji="1" lang="ja-JP" altLang="en-US" sz="400" dirty="0">
                <a:latin typeface="UD デジタル 教科書体 NK-R" panose="02020400000000000000" pitchFamily="18" charset="-128"/>
                <a:ea typeface="UD デジタル 教科書体 NK-R" panose="02020400000000000000" pitchFamily="18" charset="-128"/>
              </a:rPr>
              <a:t> </a:t>
            </a:r>
            <a:r>
              <a:rPr kumimoji="1" lang="ja-JP" altLang="en-US" sz="1100" dirty="0">
                <a:latin typeface="UD デジタル 教科書体 NK-R" panose="02020400000000000000" pitchFamily="18" charset="-128"/>
                <a:ea typeface="UD デジタル 教科書体 NK-R" panose="02020400000000000000" pitchFamily="18" charset="-128"/>
              </a:rPr>
              <a:t>産業観光、体験観光の促進</a:t>
            </a:r>
            <a:endParaRPr kumimoji="1" lang="en-US" altLang="ja-JP" sz="1100" dirty="0">
              <a:latin typeface="UD デジタル 教科書体 NK-R" panose="02020400000000000000" pitchFamily="18" charset="-128"/>
              <a:ea typeface="UD デジタル 教科書体 NK-R" panose="02020400000000000000" pitchFamily="18" charset="-128"/>
            </a:endParaRPr>
          </a:p>
        </p:txBody>
      </p:sp>
      <p:pic>
        <p:nvPicPr>
          <p:cNvPr id="86" name="図 85"/>
          <p:cNvPicPr>
            <a:picLocks noChangeAspect="1"/>
          </p:cNvPicPr>
          <p:nvPr/>
        </p:nvPicPr>
        <p:blipFill>
          <a:blip r:embed="rId10"/>
          <a:stretch>
            <a:fillRect/>
          </a:stretch>
        </p:blipFill>
        <p:spPr>
          <a:xfrm>
            <a:off x="5499275" y="9044200"/>
            <a:ext cx="1196799" cy="792000"/>
          </a:xfrm>
          <a:prstGeom prst="rect">
            <a:avLst/>
          </a:prstGeom>
        </p:spPr>
      </p:pic>
      <p:sp>
        <p:nvSpPr>
          <p:cNvPr id="87" name="テキスト ボックス 96"/>
          <p:cNvSpPr txBox="1"/>
          <p:nvPr/>
        </p:nvSpPr>
        <p:spPr>
          <a:xfrm>
            <a:off x="4459278" y="9664212"/>
            <a:ext cx="1116000" cy="194756"/>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900" dirty="0">
                <a:effectLst>
                  <a:glow rad="127000">
                    <a:schemeClr val="bg1"/>
                  </a:glow>
                </a:effectLst>
                <a:latin typeface="UD デジタル 教科書体 NK-R" panose="02020400000000000000" pitchFamily="18" charset="-128"/>
                <a:ea typeface="UD デジタル 教科書体 NK-R" panose="02020400000000000000" pitchFamily="18" charset="-128"/>
              </a:rPr>
              <a:t>府内最大のアマモ場</a:t>
            </a:r>
          </a:p>
        </p:txBody>
      </p:sp>
      <p:sp>
        <p:nvSpPr>
          <p:cNvPr id="88" name="テキスト ボックス 87"/>
          <p:cNvSpPr txBox="1"/>
          <p:nvPr/>
        </p:nvSpPr>
        <p:spPr>
          <a:xfrm>
            <a:off x="6097674" y="9814863"/>
            <a:ext cx="792000" cy="169277"/>
          </a:xfrm>
          <a:prstGeom prst="rect">
            <a:avLst/>
          </a:prstGeom>
          <a:noFill/>
          <a:ln>
            <a:noFill/>
          </a:ln>
        </p:spPr>
        <p:txBody>
          <a:bodyPr wrap="square" rtlCol="0">
            <a:spAutoFit/>
          </a:bodyPr>
          <a:lstStyle/>
          <a:p>
            <a:r>
              <a:rPr lang="ja-JP" altLang="en-US"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出典：阪南市提供</a:t>
            </a:r>
            <a:endParaRPr lang="en-US" altLang="ja-JP" sz="5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89" name="角丸四角形 2">
            <a:extLst>
              <a:ext uri="{FF2B5EF4-FFF2-40B4-BE49-F238E27FC236}">
                <a16:creationId xmlns:a16="http://schemas.microsoft.com/office/drawing/2014/main" id="{F80BBBF9-7C0C-46D9-A767-9F909E93D736}"/>
              </a:ext>
            </a:extLst>
          </p:cNvPr>
          <p:cNvSpPr/>
          <p:nvPr/>
        </p:nvSpPr>
        <p:spPr>
          <a:xfrm rot="18805491">
            <a:off x="-1283588" y="7380890"/>
            <a:ext cx="834206" cy="367906"/>
          </a:xfrm>
          <a:custGeom>
            <a:avLst/>
            <a:gdLst>
              <a:gd name="connsiteX0" fmla="*/ 0 w 1124705"/>
              <a:gd name="connsiteY0" fmla="*/ 168018 h 336035"/>
              <a:gd name="connsiteX1" fmla="*/ 168018 w 1124705"/>
              <a:gd name="connsiteY1" fmla="*/ 0 h 336035"/>
              <a:gd name="connsiteX2" fmla="*/ 956688 w 1124705"/>
              <a:gd name="connsiteY2" fmla="*/ 0 h 336035"/>
              <a:gd name="connsiteX3" fmla="*/ 1124706 w 1124705"/>
              <a:gd name="connsiteY3" fmla="*/ 168018 h 336035"/>
              <a:gd name="connsiteX4" fmla="*/ 1124705 w 1124705"/>
              <a:gd name="connsiteY4" fmla="*/ 168018 h 336035"/>
              <a:gd name="connsiteX5" fmla="*/ 956687 w 1124705"/>
              <a:gd name="connsiteY5" fmla="*/ 336036 h 336035"/>
              <a:gd name="connsiteX6" fmla="*/ 168018 w 1124705"/>
              <a:gd name="connsiteY6" fmla="*/ 336035 h 336035"/>
              <a:gd name="connsiteX7" fmla="*/ 0 w 1124705"/>
              <a:gd name="connsiteY7" fmla="*/ 168017 h 336035"/>
              <a:gd name="connsiteX8" fmla="*/ 0 w 1124705"/>
              <a:gd name="connsiteY8" fmla="*/ 168018 h 336035"/>
              <a:gd name="connsiteX0" fmla="*/ 0 w 1124706"/>
              <a:gd name="connsiteY0" fmla="*/ 173935 h 341953"/>
              <a:gd name="connsiteX1" fmla="*/ 168018 w 1124706"/>
              <a:gd name="connsiteY1" fmla="*/ 5917 h 341953"/>
              <a:gd name="connsiteX2" fmla="*/ 563574 w 1124706"/>
              <a:gd name="connsiteY2" fmla="*/ 0 h 341953"/>
              <a:gd name="connsiteX3" fmla="*/ 956688 w 1124706"/>
              <a:gd name="connsiteY3" fmla="*/ 5917 h 341953"/>
              <a:gd name="connsiteX4" fmla="*/ 1124706 w 1124706"/>
              <a:gd name="connsiteY4" fmla="*/ 173935 h 341953"/>
              <a:gd name="connsiteX5" fmla="*/ 1124705 w 1124706"/>
              <a:gd name="connsiteY5" fmla="*/ 173935 h 341953"/>
              <a:gd name="connsiteX6" fmla="*/ 956687 w 1124706"/>
              <a:gd name="connsiteY6" fmla="*/ 341953 h 341953"/>
              <a:gd name="connsiteX7" fmla="*/ 168018 w 1124706"/>
              <a:gd name="connsiteY7" fmla="*/ 341952 h 341953"/>
              <a:gd name="connsiteX8" fmla="*/ 0 w 1124706"/>
              <a:gd name="connsiteY8" fmla="*/ 173934 h 341953"/>
              <a:gd name="connsiteX9" fmla="*/ 0 w 1124706"/>
              <a:gd name="connsiteY9" fmla="*/ 173935 h 341953"/>
              <a:gd name="connsiteX0" fmla="*/ 0 w 1124706"/>
              <a:gd name="connsiteY0" fmla="*/ 168018 h 336036"/>
              <a:gd name="connsiteX1" fmla="*/ 168018 w 1124706"/>
              <a:gd name="connsiteY1" fmla="*/ 0 h 336036"/>
              <a:gd name="connsiteX2" fmla="*/ 568363 w 1124706"/>
              <a:gd name="connsiteY2" fmla="*/ 43446 h 336036"/>
              <a:gd name="connsiteX3" fmla="*/ 956688 w 1124706"/>
              <a:gd name="connsiteY3" fmla="*/ 0 h 336036"/>
              <a:gd name="connsiteX4" fmla="*/ 1124706 w 1124706"/>
              <a:gd name="connsiteY4" fmla="*/ 168018 h 336036"/>
              <a:gd name="connsiteX5" fmla="*/ 1124705 w 1124706"/>
              <a:gd name="connsiteY5" fmla="*/ 168018 h 336036"/>
              <a:gd name="connsiteX6" fmla="*/ 956687 w 1124706"/>
              <a:gd name="connsiteY6" fmla="*/ 336036 h 336036"/>
              <a:gd name="connsiteX7" fmla="*/ 168018 w 1124706"/>
              <a:gd name="connsiteY7" fmla="*/ 336035 h 336036"/>
              <a:gd name="connsiteX8" fmla="*/ 0 w 1124706"/>
              <a:gd name="connsiteY8" fmla="*/ 168017 h 336036"/>
              <a:gd name="connsiteX9" fmla="*/ 0 w 1124706"/>
              <a:gd name="connsiteY9" fmla="*/ 168018 h 336036"/>
              <a:gd name="connsiteX0" fmla="*/ 0 w 1124706"/>
              <a:gd name="connsiteY0" fmla="*/ 168018 h 336036"/>
              <a:gd name="connsiteX1" fmla="*/ 168018 w 1124706"/>
              <a:gd name="connsiteY1" fmla="*/ 0 h 336036"/>
              <a:gd name="connsiteX2" fmla="*/ 568363 w 1124706"/>
              <a:gd name="connsiteY2" fmla="*/ 43446 h 336036"/>
              <a:gd name="connsiteX3" fmla="*/ 956688 w 1124706"/>
              <a:gd name="connsiteY3" fmla="*/ 0 h 336036"/>
              <a:gd name="connsiteX4" fmla="*/ 1124706 w 1124706"/>
              <a:gd name="connsiteY4" fmla="*/ 168018 h 336036"/>
              <a:gd name="connsiteX5" fmla="*/ 1124705 w 1124706"/>
              <a:gd name="connsiteY5" fmla="*/ 168018 h 336036"/>
              <a:gd name="connsiteX6" fmla="*/ 956687 w 1124706"/>
              <a:gd name="connsiteY6" fmla="*/ 336036 h 336036"/>
              <a:gd name="connsiteX7" fmla="*/ 556657 w 1124706"/>
              <a:gd name="connsiteY7" fmla="*/ 335380 h 336036"/>
              <a:gd name="connsiteX8" fmla="*/ 168018 w 1124706"/>
              <a:gd name="connsiteY8" fmla="*/ 336035 h 336036"/>
              <a:gd name="connsiteX9" fmla="*/ 0 w 1124706"/>
              <a:gd name="connsiteY9" fmla="*/ 168017 h 336036"/>
              <a:gd name="connsiteX10" fmla="*/ 0 w 1124706"/>
              <a:gd name="connsiteY10" fmla="*/ 168018 h 336036"/>
              <a:gd name="connsiteX0" fmla="*/ 0 w 1124706"/>
              <a:gd name="connsiteY0" fmla="*/ 168018 h 380227"/>
              <a:gd name="connsiteX1" fmla="*/ 168018 w 1124706"/>
              <a:gd name="connsiteY1" fmla="*/ 0 h 380227"/>
              <a:gd name="connsiteX2" fmla="*/ 568363 w 1124706"/>
              <a:gd name="connsiteY2" fmla="*/ 43446 h 380227"/>
              <a:gd name="connsiteX3" fmla="*/ 956688 w 1124706"/>
              <a:gd name="connsiteY3" fmla="*/ 0 h 380227"/>
              <a:gd name="connsiteX4" fmla="*/ 1124706 w 1124706"/>
              <a:gd name="connsiteY4" fmla="*/ 168018 h 380227"/>
              <a:gd name="connsiteX5" fmla="*/ 1124705 w 1124706"/>
              <a:gd name="connsiteY5" fmla="*/ 168018 h 380227"/>
              <a:gd name="connsiteX6" fmla="*/ 956687 w 1124706"/>
              <a:gd name="connsiteY6" fmla="*/ 336036 h 380227"/>
              <a:gd name="connsiteX7" fmla="*/ 565909 w 1124706"/>
              <a:gd name="connsiteY7" fmla="*/ 380227 h 380227"/>
              <a:gd name="connsiteX8" fmla="*/ 168018 w 1124706"/>
              <a:gd name="connsiteY8" fmla="*/ 336035 h 380227"/>
              <a:gd name="connsiteX9" fmla="*/ 0 w 1124706"/>
              <a:gd name="connsiteY9" fmla="*/ 168017 h 380227"/>
              <a:gd name="connsiteX10" fmla="*/ 0 w 1124706"/>
              <a:gd name="connsiteY10" fmla="*/ 168018 h 380227"/>
              <a:gd name="connsiteX0" fmla="*/ 0 w 1124706"/>
              <a:gd name="connsiteY0" fmla="*/ 168018 h 398186"/>
              <a:gd name="connsiteX1" fmla="*/ 168018 w 1124706"/>
              <a:gd name="connsiteY1" fmla="*/ 0 h 398186"/>
              <a:gd name="connsiteX2" fmla="*/ 568363 w 1124706"/>
              <a:gd name="connsiteY2" fmla="*/ 43446 h 398186"/>
              <a:gd name="connsiteX3" fmla="*/ 956688 w 1124706"/>
              <a:gd name="connsiteY3" fmla="*/ 0 h 398186"/>
              <a:gd name="connsiteX4" fmla="*/ 1124706 w 1124706"/>
              <a:gd name="connsiteY4" fmla="*/ 168018 h 398186"/>
              <a:gd name="connsiteX5" fmla="*/ 1124705 w 1124706"/>
              <a:gd name="connsiteY5" fmla="*/ 168018 h 398186"/>
              <a:gd name="connsiteX6" fmla="*/ 956687 w 1124706"/>
              <a:gd name="connsiteY6" fmla="*/ 336036 h 398186"/>
              <a:gd name="connsiteX7" fmla="*/ 566017 w 1124706"/>
              <a:gd name="connsiteY7" fmla="*/ 398186 h 398186"/>
              <a:gd name="connsiteX8" fmla="*/ 168018 w 1124706"/>
              <a:gd name="connsiteY8" fmla="*/ 336035 h 398186"/>
              <a:gd name="connsiteX9" fmla="*/ 0 w 1124706"/>
              <a:gd name="connsiteY9" fmla="*/ 168017 h 398186"/>
              <a:gd name="connsiteX10" fmla="*/ 0 w 1124706"/>
              <a:gd name="connsiteY10" fmla="*/ 168018 h 398186"/>
              <a:gd name="connsiteX0" fmla="*/ 0 w 1124706"/>
              <a:gd name="connsiteY0" fmla="*/ 168018 h 398186"/>
              <a:gd name="connsiteX1" fmla="*/ 168018 w 1124706"/>
              <a:gd name="connsiteY1" fmla="*/ 0 h 398186"/>
              <a:gd name="connsiteX2" fmla="*/ 568472 w 1124706"/>
              <a:gd name="connsiteY2" fmla="*/ 61407 h 398186"/>
              <a:gd name="connsiteX3" fmla="*/ 956688 w 1124706"/>
              <a:gd name="connsiteY3" fmla="*/ 0 h 398186"/>
              <a:gd name="connsiteX4" fmla="*/ 1124706 w 1124706"/>
              <a:gd name="connsiteY4" fmla="*/ 168018 h 398186"/>
              <a:gd name="connsiteX5" fmla="*/ 1124705 w 1124706"/>
              <a:gd name="connsiteY5" fmla="*/ 168018 h 398186"/>
              <a:gd name="connsiteX6" fmla="*/ 956687 w 1124706"/>
              <a:gd name="connsiteY6" fmla="*/ 336036 h 398186"/>
              <a:gd name="connsiteX7" fmla="*/ 566017 w 1124706"/>
              <a:gd name="connsiteY7" fmla="*/ 398186 h 398186"/>
              <a:gd name="connsiteX8" fmla="*/ 168018 w 1124706"/>
              <a:gd name="connsiteY8" fmla="*/ 336035 h 398186"/>
              <a:gd name="connsiteX9" fmla="*/ 0 w 1124706"/>
              <a:gd name="connsiteY9" fmla="*/ 168017 h 398186"/>
              <a:gd name="connsiteX10" fmla="*/ 0 w 1124706"/>
              <a:gd name="connsiteY10" fmla="*/ 168018 h 398186"/>
              <a:gd name="connsiteX0" fmla="*/ 0 w 1124706"/>
              <a:gd name="connsiteY0" fmla="*/ 168018 h 403452"/>
              <a:gd name="connsiteX1" fmla="*/ 168018 w 1124706"/>
              <a:gd name="connsiteY1" fmla="*/ 0 h 403452"/>
              <a:gd name="connsiteX2" fmla="*/ 568472 w 1124706"/>
              <a:gd name="connsiteY2" fmla="*/ 61407 h 403452"/>
              <a:gd name="connsiteX3" fmla="*/ 956688 w 1124706"/>
              <a:gd name="connsiteY3" fmla="*/ 0 h 403452"/>
              <a:gd name="connsiteX4" fmla="*/ 1124706 w 1124706"/>
              <a:gd name="connsiteY4" fmla="*/ 168018 h 403452"/>
              <a:gd name="connsiteX5" fmla="*/ 1124705 w 1124706"/>
              <a:gd name="connsiteY5" fmla="*/ 168018 h 403452"/>
              <a:gd name="connsiteX6" fmla="*/ 956687 w 1124706"/>
              <a:gd name="connsiteY6" fmla="*/ 336036 h 403452"/>
              <a:gd name="connsiteX7" fmla="*/ 566017 w 1124706"/>
              <a:gd name="connsiteY7" fmla="*/ 398186 h 403452"/>
              <a:gd name="connsiteX8" fmla="*/ 168018 w 1124706"/>
              <a:gd name="connsiteY8" fmla="*/ 336035 h 403452"/>
              <a:gd name="connsiteX9" fmla="*/ 0 w 1124706"/>
              <a:gd name="connsiteY9" fmla="*/ 168017 h 403452"/>
              <a:gd name="connsiteX10" fmla="*/ 0 w 1124706"/>
              <a:gd name="connsiteY10" fmla="*/ 168018 h 403452"/>
              <a:gd name="connsiteX0" fmla="*/ 0 w 1124706"/>
              <a:gd name="connsiteY0" fmla="*/ 170151 h 405585"/>
              <a:gd name="connsiteX1" fmla="*/ 168018 w 1124706"/>
              <a:gd name="connsiteY1" fmla="*/ 2133 h 405585"/>
              <a:gd name="connsiteX2" fmla="*/ 568472 w 1124706"/>
              <a:gd name="connsiteY2" fmla="*/ 63540 h 405585"/>
              <a:gd name="connsiteX3" fmla="*/ 956688 w 1124706"/>
              <a:gd name="connsiteY3" fmla="*/ 2133 h 405585"/>
              <a:gd name="connsiteX4" fmla="*/ 1124706 w 1124706"/>
              <a:gd name="connsiteY4" fmla="*/ 170151 h 405585"/>
              <a:gd name="connsiteX5" fmla="*/ 1124705 w 1124706"/>
              <a:gd name="connsiteY5" fmla="*/ 170151 h 405585"/>
              <a:gd name="connsiteX6" fmla="*/ 956687 w 1124706"/>
              <a:gd name="connsiteY6" fmla="*/ 338169 h 405585"/>
              <a:gd name="connsiteX7" fmla="*/ 566017 w 1124706"/>
              <a:gd name="connsiteY7" fmla="*/ 400319 h 405585"/>
              <a:gd name="connsiteX8" fmla="*/ 168018 w 1124706"/>
              <a:gd name="connsiteY8" fmla="*/ 338168 h 405585"/>
              <a:gd name="connsiteX9" fmla="*/ 0 w 1124706"/>
              <a:gd name="connsiteY9" fmla="*/ 170150 h 405585"/>
              <a:gd name="connsiteX10" fmla="*/ 0 w 1124706"/>
              <a:gd name="connsiteY10" fmla="*/ 170151 h 405585"/>
              <a:gd name="connsiteX0" fmla="*/ 0 w 1124706"/>
              <a:gd name="connsiteY0" fmla="*/ 170438 h 405872"/>
              <a:gd name="connsiteX1" fmla="*/ 168018 w 1124706"/>
              <a:gd name="connsiteY1" fmla="*/ 2420 h 405872"/>
              <a:gd name="connsiteX2" fmla="*/ 568472 w 1124706"/>
              <a:gd name="connsiteY2" fmla="*/ 63827 h 405872"/>
              <a:gd name="connsiteX3" fmla="*/ 956688 w 1124706"/>
              <a:gd name="connsiteY3" fmla="*/ 2420 h 405872"/>
              <a:gd name="connsiteX4" fmla="*/ 1124706 w 1124706"/>
              <a:gd name="connsiteY4" fmla="*/ 170438 h 405872"/>
              <a:gd name="connsiteX5" fmla="*/ 1124705 w 1124706"/>
              <a:gd name="connsiteY5" fmla="*/ 170438 h 405872"/>
              <a:gd name="connsiteX6" fmla="*/ 956687 w 1124706"/>
              <a:gd name="connsiteY6" fmla="*/ 338456 h 405872"/>
              <a:gd name="connsiteX7" fmla="*/ 566017 w 1124706"/>
              <a:gd name="connsiteY7" fmla="*/ 400606 h 405872"/>
              <a:gd name="connsiteX8" fmla="*/ 168018 w 1124706"/>
              <a:gd name="connsiteY8" fmla="*/ 338455 h 405872"/>
              <a:gd name="connsiteX9" fmla="*/ 0 w 1124706"/>
              <a:gd name="connsiteY9" fmla="*/ 170437 h 405872"/>
              <a:gd name="connsiteX10" fmla="*/ 0 w 1124706"/>
              <a:gd name="connsiteY10" fmla="*/ 170438 h 405872"/>
              <a:gd name="connsiteX0" fmla="*/ 0 w 1124706"/>
              <a:gd name="connsiteY0" fmla="*/ 170438 h 401669"/>
              <a:gd name="connsiteX1" fmla="*/ 168018 w 1124706"/>
              <a:gd name="connsiteY1" fmla="*/ 2420 h 401669"/>
              <a:gd name="connsiteX2" fmla="*/ 568472 w 1124706"/>
              <a:gd name="connsiteY2" fmla="*/ 63827 h 401669"/>
              <a:gd name="connsiteX3" fmla="*/ 956688 w 1124706"/>
              <a:gd name="connsiteY3" fmla="*/ 2420 h 401669"/>
              <a:gd name="connsiteX4" fmla="*/ 1124706 w 1124706"/>
              <a:gd name="connsiteY4" fmla="*/ 170438 h 401669"/>
              <a:gd name="connsiteX5" fmla="*/ 1124705 w 1124706"/>
              <a:gd name="connsiteY5" fmla="*/ 170438 h 401669"/>
              <a:gd name="connsiteX6" fmla="*/ 956687 w 1124706"/>
              <a:gd name="connsiteY6" fmla="*/ 338456 h 401669"/>
              <a:gd name="connsiteX7" fmla="*/ 566017 w 1124706"/>
              <a:gd name="connsiteY7" fmla="*/ 400606 h 401669"/>
              <a:gd name="connsiteX8" fmla="*/ 168018 w 1124706"/>
              <a:gd name="connsiteY8" fmla="*/ 338455 h 401669"/>
              <a:gd name="connsiteX9" fmla="*/ 0 w 1124706"/>
              <a:gd name="connsiteY9" fmla="*/ 170437 h 401669"/>
              <a:gd name="connsiteX10" fmla="*/ 0 w 1124706"/>
              <a:gd name="connsiteY10" fmla="*/ 170438 h 401669"/>
              <a:gd name="connsiteX0" fmla="*/ 0 w 1124706"/>
              <a:gd name="connsiteY0" fmla="*/ 170438 h 363233"/>
              <a:gd name="connsiteX1" fmla="*/ 168018 w 1124706"/>
              <a:gd name="connsiteY1" fmla="*/ 2420 h 363233"/>
              <a:gd name="connsiteX2" fmla="*/ 568472 w 1124706"/>
              <a:gd name="connsiteY2" fmla="*/ 63827 h 363233"/>
              <a:gd name="connsiteX3" fmla="*/ 956688 w 1124706"/>
              <a:gd name="connsiteY3" fmla="*/ 2420 h 363233"/>
              <a:gd name="connsiteX4" fmla="*/ 1124706 w 1124706"/>
              <a:gd name="connsiteY4" fmla="*/ 170438 h 363233"/>
              <a:gd name="connsiteX5" fmla="*/ 1124705 w 1124706"/>
              <a:gd name="connsiteY5" fmla="*/ 170438 h 363233"/>
              <a:gd name="connsiteX6" fmla="*/ 956687 w 1124706"/>
              <a:gd name="connsiteY6" fmla="*/ 338456 h 363233"/>
              <a:gd name="connsiteX7" fmla="*/ 556334 w 1124706"/>
              <a:gd name="connsiteY7" fmla="*/ 353782 h 363233"/>
              <a:gd name="connsiteX8" fmla="*/ 168018 w 1124706"/>
              <a:gd name="connsiteY8" fmla="*/ 338455 h 363233"/>
              <a:gd name="connsiteX9" fmla="*/ 0 w 1124706"/>
              <a:gd name="connsiteY9" fmla="*/ 170437 h 363233"/>
              <a:gd name="connsiteX10" fmla="*/ 0 w 1124706"/>
              <a:gd name="connsiteY10" fmla="*/ 170438 h 363233"/>
              <a:gd name="connsiteX0" fmla="*/ 0 w 1124706"/>
              <a:gd name="connsiteY0" fmla="*/ 170438 h 355147"/>
              <a:gd name="connsiteX1" fmla="*/ 168018 w 1124706"/>
              <a:gd name="connsiteY1" fmla="*/ 2420 h 355147"/>
              <a:gd name="connsiteX2" fmla="*/ 568472 w 1124706"/>
              <a:gd name="connsiteY2" fmla="*/ 63827 h 355147"/>
              <a:gd name="connsiteX3" fmla="*/ 956688 w 1124706"/>
              <a:gd name="connsiteY3" fmla="*/ 2420 h 355147"/>
              <a:gd name="connsiteX4" fmla="*/ 1124706 w 1124706"/>
              <a:gd name="connsiteY4" fmla="*/ 170438 h 355147"/>
              <a:gd name="connsiteX5" fmla="*/ 1124705 w 1124706"/>
              <a:gd name="connsiteY5" fmla="*/ 170438 h 355147"/>
              <a:gd name="connsiteX6" fmla="*/ 956687 w 1124706"/>
              <a:gd name="connsiteY6" fmla="*/ 338456 h 355147"/>
              <a:gd name="connsiteX7" fmla="*/ 555257 w 1124706"/>
              <a:gd name="connsiteY7" fmla="*/ 330768 h 355147"/>
              <a:gd name="connsiteX8" fmla="*/ 168018 w 1124706"/>
              <a:gd name="connsiteY8" fmla="*/ 338455 h 355147"/>
              <a:gd name="connsiteX9" fmla="*/ 0 w 1124706"/>
              <a:gd name="connsiteY9" fmla="*/ 170437 h 355147"/>
              <a:gd name="connsiteX10" fmla="*/ 0 w 1124706"/>
              <a:gd name="connsiteY10" fmla="*/ 170438 h 355147"/>
              <a:gd name="connsiteX0" fmla="*/ 0 w 1124706"/>
              <a:gd name="connsiteY0" fmla="*/ 170438 h 346374"/>
              <a:gd name="connsiteX1" fmla="*/ 168018 w 1124706"/>
              <a:gd name="connsiteY1" fmla="*/ 2420 h 346374"/>
              <a:gd name="connsiteX2" fmla="*/ 568472 w 1124706"/>
              <a:gd name="connsiteY2" fmla="*/ 63827 h 346374"/>
              <a:gd name="connsiteX3" fmla="*/ 956688 w 1124706"/>
              <a:gd name="connsiteY3" fmla="*/ 2420 h 346374"/>
              <a:gd name="connsiteX4" fmla="*/ 1124706 w 1124706"/>
              <a:gd name="connsiteY4" fmla="*/ 170438 h 346374"/>
              <a:gd name="connsiteX5" fmla="*/ 1124705 w 1124706"/>
              <a:gd name="connsiteY5" fmla="*/ 170438 h 346374"/>
              <a:gd name="connsiteX6" fmla="*/ 956687 w 1124706"/>
              <a:gd name="connsiteY6" fmla="*/ 338456 h 346374"/>
              <a:gd name="connsiteX7" fmla="*/ 555257 w 1124706"/>
              <a:gd name="connsiteY7" fmla="*/ 330768 h 346374"/>
              <a:gd name="connsiteX8" fmla="*/ 168479 w 1124706"/>
              <a:gd name="connsiteY8" fmla="*/ 325419 h 346374"/>
              <a:gd name="connsiteX9" fmla="*/ 0 w 1124706"/>
              <a:gd name="connsiteY9" fmla="*/ 170437 h 346374"/>
              <a:gd name="connsiteX10" fmla="*/ 0 w 1124706"/>
              <a:gd name="connsiteY10" fmla="*/ 170438 h 346374"/>
              <a:gd name="connsiteX0" fmla="*/ 15061 w 1124706"/>
              <a:gd name="connsiteY0" fmla="*/ 172032 h 346374"/>
              <a:gd name="connsiteX1" fmla="*/ 168018 w 1124706"/>
              <a:gd name="connsiteY1" fmla="*/ 2420 h 346374"/>
              <a:gd name="connsiteX2" fmla="*/ 568472 w 1124706"/>
              <a:gd name="connsiteY2" fmla="*/ 63827 h 346374"/>
              <a:gd name="connsiteX3" fmla="*/ 956688 w 1124706"/>
              <a:gd name="connsiteY3" fmla="*/ 2420 h 346374"/>
              <a:gd name="connsiteX4" fmla="*/ 1124706 w 1124706"/>
              <a:gd name="connsiteY4" fmla="*/ 170438 h 346374"/>
              <a:gd name="connsiteX5" fmla="*/ 1124705 w 1124706"/>
              <a:gd name="connsiteY5" fmla="*/ 170438 h 346374"/>
              <a:gd name="connsiteX6" fmla="*/ 956687 w 1124706"/>
              <a:gd name="connsiteY6" fmla="*/ 338456 h 346374"/>
              <a:gd name="connsiteX7" fmla="*/ 555257 w 1124706"/>
              <a:gd name="connsiteY7" fmla="*/ 330768 h 346374"/>
              <a:gd name="connsiteX8" fmla="*/ 168479 w 1124706"/>
              <a:gd name="connsiteY8" fmla="*/ 325419 h 346374"/>
              <a:gd name="connsiteX9" fmla="*/ 0 w 1124706"/>
              <a:gd name="connsiteY9" fmla="*/ 170437 h 346374"/>
              <a:gd name="connsiteX10" fmla="*/ 15061 w 1124706"/>
              <a:gd name="connsiteY10" fmla="*/ 172032 h 346374"/>
              <a:gd name="connsiteX0" fmla="*/ 15061 w 1124706"/>
              <a:gd name="connsiteY0" fmla="*/ 173249 h 347591"/>
              <a:gd name="connsiteX1" fmla="*/ 168018 w 1124706"/>
              <a:gd name="connsiteY1" fmla="*/ 3637 h 347591"/>
              <a:gd name="connsiteX2" fmla="*/ 568472 w 1124706"/>
              <a:gd name="connsiteY2" fmla="*/ 65044 h 347591"/>
              <a:gd name="connsiteX3" fmla="*/ 956688 w 1124706"/>
              <a:gd name="connsiteY3" fmla="*/ 3637 h 347591"/>
              <a:gd name="connsiteX4" fmla="*/ 1124706 w 1124706"/>
              <a:gd name="connsiteY4" fmla="*/ 171655 h 347591"/>
              <a:gd name="connsiteX5" fmla="*/ 1124705 w 1124706"/>
              <a:gd name="connsiteY5" fmla="*/ 171655 h 347591"/>
              <a:gd name="connsiteX6" fmla="*/ 956687 w 1124706"/>
              <a:gd name="connsiteY6" fmla="*/ 339673 h 347591"/>
              <a:gd name="connsiteX7" fmla="*/ 555257 w 1124706"/>
              <a:gd name="connsiteY7" fmla="*/ 331985 h 347591"/>
              <a:gd name="connsiteX8" fmla="*/ 168479 w 1124706"/>
              <a:gd name="connsiteY8" fmla="*/ 326636 h 347591"/>
              <a:gd name="connsiteX9" fmla="*/ 0 w 1124706"/>
              <a:gd name="connsiteY9" fmla="*/ 171654 h 347591"/>
              <a:gd name="connsiteX10" fmla="*/ 15061 w 1124706"/>
              <a:gd name="connsiteY10" fmla="*/ 173249 h 347591"/>
              <a:gd name="connsiteX0" fmla="*/ 21284 w 1124706"/>
              <a:gd name="connsiteY0" fmla="*/ 136898 h 367010"/>
              <a:gd name="connsiteX1" fmla="*/ 168018 w 1124706"/>
              <a:gd name="connsiteY1" fmla="*/ 23056 h 367010"/>
              <a:gd name="connsiteX2" fmla="*/ 568472 w 1124706"/>
              <a:gd name="connsiteY2" fmla="*/ 84463 h 367010"/>
              <a:gd name="connsiteX3" fmla="*/ 956688 w 1124706"/>
              <a:gd name="connsiteY3" fmla="*/ 23056 h 367010"/>
              <a:gd name="connsiteX4" fmla="*/ 1124706 w 1124706"/>
              <a:gd name="connsiteY4" fmla="*/ 191074 h 367010"/>
              <a:gd name="connsiteX5" fmla="*/ 1124705 w 1124706"/>
              <a:gd name="connsiteY5" fmla="*/ 191074 h 367010"/>
              <a:gd name="connsiteX6" fmla="*/ 956687 w 1124706"/>
              <a:gd name="connsiteY6" fmla="*/ 359092 h 367010"/>
              <a:gd name="connsiteX7" fmla="*/ 555257 w 1124706"/>
              <a:gd name="connsiteY7" fmla="*/ 351404 h 367010"/>
              <a:gd name="connsiteX8" fmla="*/ 168479 w 1124706"/>
              <a:gd name="connsiteY8" fmla="*/ 346055 h 367010"/>
              <a:gd name="connsiteX9" fmla="*/ 0 w 1124706"/>
              <a:gd name="connsiteY9" fmla="*/ 191073 h 367010"/>
              <a:gd name="connsiteX10" fmla="*/ 21284 w 1124706"/>
              <a:gd name="connsiteY10" fmla="*/ 136898 h 367010"/>
              <a:gd name="connsiteX0" fmla="*/ 21709 w 1125131"/>
              <a:gd name="connsiteY0" fmla="*/ 136898 h 367010"/>
              <a:gd name="connsiteX1" fmla="*/ 168443 w 1125131"/>
              <a:gd name="connsiteY1" fmla="*/ 23056 h 367010"/>
              <a:gd name="connsiteX2" fmla="*/ 568897 w 1125131"/>
              <a:gd name="connsiteY2" fmla="*/ 84463 h 367010"/>
              <a:gd name="connsiteX3" fmla="*/ 957113 w 1125131"/>
              <a:gd name="connsiteY3" fmla="*/ 23056 h 367010"/>
              <a:gd name="connsiteX4" fmla="*/ 1125131 w 1125131"/>
              <a:gd name="connsiteY4" fmla="*/ 191074 h 367010"/>
              <a:gd name="connsiteX5" fmla="*/ 1125130 w 1125131"/>
              <a:gd name="connsiteY5" fmla="*/ 191074 h 367010"/>
              <a:gd name="connsiteX6" fmla="*/ 957112 w 1125131"/>
              <a:gd name="connsiteY6" fmla="*/ 359092 h 367010"/>
              <a:gd name="connsiteX7" fmla="*/ 555682 w 1125131"/>
              <a:gd name="connsiteY7" fmla="*/ 351404 h 367010"/>
              <a:gd name="connsiteX8" fmla="*/ 168904 w 1125131"/>
              <a:gd name="connsiteY8" fmla="*/ 346055 h 367010"/>
              <a:gd name="connsiteX9" fmla="*/ 425 w 1125131"/>
              <a:gd name="connsiteY9" fmla="*/ 191073 h 367010"/>
              <a:gd name="connsiteX10" fmla="*/ 21709 w 1125131"/>
              <a:gd name="connsiteY10" fmla="*/ 136898 h 367010"/>
              <a:gd name="connsiteX0" fmla="*/ 39479 w 1130973"/>
              <a:gd name="connsiteY0" fmla="*/ 99281 h 426267"/>
              <a:gd name="connsiteX1" fmla="*/ 174285 w 1130973"/>
              <a:gd name="connsiteY1" fmla="*/ 82313 h 426267"/>
              <a:gd name="connsiteX2" fmla="*/ 574739 w 1130973"/>
              <a:gd name="connsiteY2" fmla="*/ 143720 h 426267"/>
              <a:gd name="connsiteX3" fmla="*/ 962955 w 1130973"/>
              <a:gd name="connsiteY3" fmla="*/ 82313 h 426267"/>
              <a:gd name="connsiteX4" fmla="*/ 1130973 w 1130973"/>
              <a:gd name="connsiteY4" fmla="*/ 250331 h 426267"/>
              <a:gd name="connsiteX5" fmla="*/ 1130972 w 1130973"/>
              <a:gd name="connsiteY5" fmla="*/ 250331 h 426267"/>
              <a:gd name="connsiteX6" fmla="*/ 962954 w 1130973"/>
              <a:gd name="connsiteY6" fmla="*/ 418349 h 426267"/>
              <a:gd name="connsiteX7" fmla="*/ 561524 w 1130973"/>
              <a:gd name="connsiteY7" fmla="*/ 410661 h 426267"/>
              <a:gd name="connsiteX8" fmla="*/ 174746 w 1130973"/>
              <a:gd name="connsiteY8" fmla="*/ 405312 h 426267"/>
              <a:gd name="connsiteX9" fmla="*/ 6267 w 1130973"/>
              <a:gd name="connsiteY9" fmla="*/ 250330 h 426267"/>
              <a:gd name="connsiteX10" fmla="*/ 39479 w 1130973"/>
              <a:gd name="connsiteY10" fmla="*/ 99281 h 426267"/>
              <a:gd name="connsiteX0" fmla="*/ 39479 w 1130973"/>
              <a:gd name="connsiteY0" fmla="*/ 30271 h 357257"/>
              <a:gd name="connsiteX1" fmla="*/ 174285 w 1130973"/>
              <a:gd name="connsiteY1" fmla="*/ 13303 h 357257"/>
              <a:gd name="connsiteX2" fmla="*/ 574739 w 1130973"/>
              <a:gd name="connsiteY2" fmla="*/ 74710 h 357257"/>
              <a:gd name="connsiteX3" fmla="*/ 962955 w 1130973"/>
              <a:gd name="connsiteY3" fmla="*/ 13303 h 357257"/>
              <a:gd name="connsiteX4" fmla="*/ 1130973 w 1130973"/>
              <a:gd name="connsiteY4" fmla="*/ 181321 h 357257"/>
              <a:gd name="connsiteX5" fmla="*/ 1130972 w 1130973"/>
              <a:gd name="connsiteY5" fmla="*/ 181321 h 357257"/>
              <a:gd name="connsiteX6" fmla="*/ 962954 w 1130973"/>
              <a:gd name="connsiteY6" fmla="*/ 349339 h 357257"/>
              <a:gd name="connsiteX7" fmla="*/ 561524 w 1130973"/>
              <a:gd name="connsiteY7" fmla="*/ 341651 h 357257"/>
              <a:gd name="connsiteX8" fmla="*/ 174746 w 1130973"/>
              <a:gd name="connsiteY8" fmla="*/ 336302 h 357257"/>
              <a:gd name="connsiteX9" fmla="*/ 6267 w 1130973"/>
              <a:gd name="connsiteY9" fmla="*/ 181320 h 357257"/>
              <a:gd name="connsiteX10" fmla="*/ 39479 w 1130973"/>
              <a:gd name="connsiteY10" fmla="*/ 30271 h 357257"/>
              <a:gd name="connsiteX0" fmla="*/ 42318 w 1133812"/>
              <a:gd name="connsiteY0" fmla="*/ 25600 h 352586"/>
              <a:gd name="connsiteX1" fmla="*/ 177124 w 1133812"/>
              <a:gd name="connsiteY1" fmla="*/ 8632 h 352586"/>
              <a:gd name="connsiteX2" fmla="*/ 577578 w 1133812"/>
              <a:gd name="connsiteY2" fmla="*/ 70039 h 352586"/>
              <a:gd name="connsiteX3" fmla="*/ 965794 w 1133812"/>
              <a:gd name="connsiteY3" fmla="*/ 8632 h 352586"/>
              <a:gd name="connsiteX4" fmla="*/ 1133812 w 1133812"/>
              <a:gd name="connsiteY4" fmla="*/ 176650 h 352586"/>
              <a:gd name="connsiteX5" fmla="*/ 1133811 w 1133812"/>
              <a:gd name="connsiteY5" fmla="*/ 176650 h 352586"/>
              <a:gd name="connsiteX6" fmla="*/ 965793 w 1133812"/>
              <a:gd name="connsiteY6" fmla="*/ 344668 h 352586"/>
              <a:gd name="connsiteX7" fmla="*/ 564363 w 1133812"/>
              <a:gd name="connsiteY7" fmla="*/ 336980 h 352586"/>
              <a:gd name="connsiteX8" fmla="*/ 177585 w 1133812"/>
              <a:gd name="connsiteY8" fmla="*/ 331631 h 352586"/>
              <a:gd name="connsiteX9" fmla="*/ 9106 w 1133812"/>
              <a:gd name="connsiteY9" fmla="*/ 176649 h 352586"/>
              <a:gd name="connsiteX10" fmla="*/ 42318 w 1133812"/>
              <a:gd name="connsiteY10" fmla="*/ 25600 h 352586"/>
              <a:gd name="connsiteX0" fmla="*/ 44862 w 1136356"/>
              <a:gd name="connsiteY0" fmla="*/ 19681 h 346667"/>
              <a:gd name="connsiteX1" fmla="*/ 287959 w 1136356"/>
              <a:gd name="connsiteY1" fmla="*/ 26447 h 346667"/>
              <a:gd name="connsiteX2" fmla="*/ 580122 w 1136356"/>
              <a:gd name="connsiteY2" fmla="*/ 64120 h 346667"/>
              <a:gd name="connsiteX3" fmla="*/ 968338 w 1136356"/>
              <a:gd name="connsiteY3" fmla="*/ 2713 h 346667"/>
              <a:gd name="connsiteX4" fmla="*/ 1136356 w 1136356"/>
              <a:gd name="connsiteY4" fmla="*/ 170731 h 346667"/>
              <a:gd name="connsiteX5" fmla="*/ 1136355 w 1136356"/>
              <a:gd name="connsiteY5" fmla="*/ 170731 h 346667"/>
              <a:gd name="connsiteX6" fmla="*/ 968337 w 1136356"/>
              <a:gd name="connsiteY6" fmla="*/ 338749 h 346667"/>
              <a:gd name="connsiteX7" fmla="*/ 566907 w 1136356"/>
              <a:gd name="connsiteY7" fmla="*/ 331061 h 346667"/>
              <a:gd name="connsiteX8" fmla="*/ 180129 w 1136356"/>
              <a:gd name="connsiteY8" fmla="*/ 325712 h 346667"/>
              <a:gd name="connsiteX9" fmla="*/ 11650 w 1136356"/>
              <a:gd name="connsiteY9" fmla="*/ 170730 h 346667"/>
              <a:gd name="connsiteX10" fmla="*/ 44862 w 1136356"/>
              <a:gd name="connsiteY10" fmla="*/ 19681 h 346667"/>
              <a:gd name="connsiteX0" fmla="*/ 85218 w 1127151"/>
              <a:gd name="connsiteY0" fmla="*/ 5488 h 371387"/>
              <a:gd name="connsiteX1" fmla="*/ 278754 w 1127151"/>
              <a:gd name="connsiteY1" fmla="*/ 51167 h 371387"/>
              <a:gd name="connsiteX2" fmla="*/ 570917 w 1127151"/>
              <a:gd name="connsiteY2" fmla="*/ 88840 h 371387"/>
              <a:gd name="connsiteX3" fmla="*/ 959133 w 1127151"/>
              <a:gd name="connsiteY3" fmla="*/ 27433 h 371387"/>
              <a:gd name="connsiteX4" fmla="*/ 1127151 w 1127151"/>
              <a:gd name="connsiteY4" fmla="*/ 195451 h 371387"/>
              <a:gd name="connsiteX5" fmla="*/ 1127150 w 1127151"/>
              <a:gd name="connsiteY5" fmla="*/ 195451 h 371387"/>
              <a:gd name="connsiteX6" fmla="*/ 959132 w 1127151"/>
              <a:gd name="connsiteY6" fmla="*/ 363469 h 371387"/>
              <a:gd name="connsiteX7" fmla="*/ 557702 w 1127151"/>
              <a:gd name="connsiteY7" fmla="*/ 355781 h 371387"/>
              <a:gd name="connsiteX8" fmla="*/ 170924 w 1127151"/>
              <a:gd name="connsiteY8" fmla="*/ 350432 h 371387"/>
              <a:gd name="connsiteX9" fmla="*/ 2445 w 1127151"/>
              <a:gd name="connsiteY9" fmla="*/ 195450 h 371387"/>
              <a:gd name="connsiteX10" fmla="*/ 85218 w 1127151"/>
              <a:gd name="connsiteY10" fmla="*/ 5488 h 371387"/>
              <a:gd name="connsiteX0" fmla="*/ 86332 w 1128265"/>
              <a:gd name="connsiteY0" fmla="*/ 732 h 366631"/>
              <a:gd name="connsiteX1" fmla="*/ 279868 w 1128265"/>
              <a:gd name="connsiteY1" fmla="*/ 46411 h 366631"/>
              <a:gd name="connsiteX2" fmla="*/ 572031 w 1128265"/>
              <a:gd name="connsiteY2" fmla="*/ 84084 h 366631"/>
              <a:gd name="connsiteX3" fmla="*/ 960247 w 1128265"/>
              <a:gd name="connsiteY3" fmla="*/ 22677 h 366631"/>
              <a:gd name="connsiteX4" fmla="*/ 1128265 w 1128265"/>
              <a:gd name="connsiteY4" fmla="*/ 190695 h 366631"/>
              <a:gd name="connsiteX5" fmla="*/ 1128264 w 1128265"/>
              <a:gd name="connsiteY5" fmla="*/ 190695 h 366631"/>
              <a:gd name="connsiteX6" fmla="*/ 960246 w 1128265"/>
              <a:gd name="connsiteY6" fmla="*/ 358713 h 366631"/>
              <a:gd name="connsiteX7" fmla="*/ 558816 w 1128265"/>
              <a:gd name="connsiteY7" fmla="*/ 351025 h 366631"/>
              <a:gd name="connsiteX8" fmla="*/ 172038 w 1128265"/>
              <a:gd name="connsiteY8" fmla="*/ 345676 h 366631"/>
              <a:gd name="connsiteX9" fmla="*/ 3559 w 1128265"/>
              <a:gd name="connsiteY9" fmla="*/ 190694 h 366631"/>
              <a:gd name="connsiteX10" fmla="*/ 86332 w 1128265"/>
              <a:gd name="connsiteY10" fmla="*/ 732 h 366631"/>
              <a:gd name="connsiteX0" fmla="*/ 96120 w 1127046"/>
              <a:gd name="connsiteY0" fmla="*/ 452 h 397081"/>
              <a:gd name="connsiteX1" fmla="*/ 278649 w 1127046"/>
              <a:gd name="connsiteY1" fmla="*/ 76861 h 397081"/>
              <a:gd name="connsiteX2" fmla="*/ 570812 w 1127046"/>
              <a:gd name="connsiteY2" fmla="*/ 114534 h 397081"/>
              <a:gd name="connsiteX3" fmla="*/ 959028 w 1127046"/>
              <a:gd name="connsiteY3" fmla="*/ 53127 h 397081"/>
              <a:gd name="connsiteX4" fmla="*/ 1127046 w 1127046"/>
              <a:gd name="connsiteY4" fmla="*/ 221145 h 397081"/>
              <a:gd name="connsiteX5" fmla="*/ 1127045 w 1127046"/>
              <a:gd name="connsiteY5" fmla="*/ 221145 h 397081"/>
              <a:gd name="connsiteX6" fmla="*/ 959027 w 1127046"/>
              <a:gd name="connsiteY6" fmla="*/ 389163 h 397081"/>
              <a:gd name="connsiteX7" fmla="*/ 557597 w 1127046"/>
              <a:gd name="connsiteY7" fmla="*/ 381475 h 397081"/>
              <a:gd name="connsiteX8" fmla="*/ 170819 w 1127046"/>
              <a:gd name="connsiteY8" fmla="*/ 376126 h 397081"/>
              <a:gd name="connsiteX9" fmla="*/ 2340 w 1127046"/>
              <a:gd name="connsiteY9" fmla="*/ 221144 h 397081"/>
              <a:gd name="connsiteX10" fmla="*/ 96120 w 1127046"/>
              <a:gd name="connsiteY10" fmla="*/ 452 h 397081"/>
              <a:gd name="connsiteX0" fmla="*/ 95446 w 1126372"/>
              <a:gd name="connsiteY0" fmla="*/ 4148 h 400777"/>
              <a:gd name="connsiteX1" fmla="*/ 279473 w 1126372"/>
              <a:gd name="connsiteY1" fmla="*/ 78264 h 400777"/>
              <a:gd name="connsiteX2" fmla="*/ 570138 w 1126372"/>
              <a:gd name="connsiteY2" fmla="*/ 118230 h 400777"/>
              <a:gd name="connsiteX3" fmla="*/ 958354 w 1126372"/>
              <a:gd name="connsiteY3" fmla="*/ 56823 h 400777"/>
              <a:gd name="connsiteX4" fmla="*/ 1126372 w 1126372"/>
              <a:gd name="connsiteY4" fmla="*/ 224841 h 400777"/>
              <a:gd name="connsiteX5" fmla="*/ 1126371 w 1126372"/>
              <a:gd name="connsiteY5" fmla="*/ 224841 h 400777"/>
              <a:gd name="connsiteX6" fmla="*/ 958353 w 1126372"/>
              <a:gd name="connsiteY6" fmla="*/ 392859 h 400777"/>
              <a:gd name="connsiteX7" fmla="*/ 556923 w 1126372"/>
              <a:gd name="connsiteY7" fmla="*/ 385171 h 400777"/>
              <a:gd name="connsiteX8" fmla="*/ 170145 w 1126372"/>
              <a:gd name="connsiteY8" fmla="*/ 379822 h 400777"/>
              <a:gd name="connsiteX9" fmla="*/ 1666 w 1126372"/>
              <a:gd name="connsiteY9" fmla="*/ 224840 h 400777"/>
              <a:gd name="connsiteX10" fmla="*/ 95446 w 1126372"/>
              <a:gd name="connsiteY10" fmla="*/ 4148 h 400777"/>
              <a:gd name="connsiteX0" fmla="*/ 95446 w 1126372"/>
              <a:gd name="connsiteY0" fmla="*/ 4148 h 400777"/>
              <a:gd name="connsiteX1" fmla="*/ 279473 w 1126372"/>
              <a:gd name="connsiteY1" fmla="*/ 78264 h 400777"/>
              <a:gd name="connsiteX2" fmla="*/ 570138 w 1126372"/>
              <a:gd name="connsiteY2" fmla="*/ 118230 h 400777"/>
              <a:gd name="connsiteX3" fmla="*/ 958354 w 1126372"/>
              <a:gd name="connsiteY3" fmla="*/ 56823 h 400777"/>
              <a:gd name="connsiteX4" fmla="*/ 1126372 w 1126372"/>
              <a:gd name="connsiteY4" fmla="*/ 224841 h 400777"/>
              <a:gd name="connsiteX5" fmla="*/ 1126371 w 1126372"/>
              <a:gd name="connsiteY5" fmla="*/ 224841 h 400777"/>
              <a:gd name="connsiteX6" fmla="*/ 958353 w 1126372"/>
              <a:gd name="connsiteY6" fmla="*/ 392859 h 400777"/>
              <a:gd name="connsiteX7" fmla="*/ 556923 w 1126372"/>
              <a:gd name="connsiteY7" fmla="*/ 385171 h 400777"/>
              <a:gd name="connsiteX8" fmla="*/ 170145 w 1126372"/>
              <a:gd name="connsiteY8" fmla="*/ 379822 h 400777"/>
              <a:gd name="connsiteX9" fmla="*/ 1666 w 1126372"/>
              <a:gd name="connsiteY9" fmla="*/ 224840 h 400777"/>
              <a:gd name="connsiteX10" fmla="*/ 95446 w 1126372"/>
              <a:gd name="connsiteY10" fmla="*/ 4148 h 400777"/>
              <a:gd name="connsiteX0" fmla="*/ 95446 w 1126372"/>
              <a:gd name="connsiteY0" fmla="*/ 5042 h 401671"/>
              <a:gd name="connsiteX1" fmla="*/ 279473 w 1126372"/>
              <a:gd name="connsiteY1" fmla="*/ 79158 h 401671"/>
              <a:gd name="connsiteX2" fmla="*/ 570138 w 1126372"/>
              <a:gd name="connsiteY2" fmla="*/ 119124 h 401671"/>
              <a:gd name="connsiteX3" fmla="*/ 958354 w 1126372"/>
              <a:gd name="connsiteY3" fmla="*/ 57717 h 401671"/>
              <a:gd name="connsiteX4" fmla="*/ 1126372 w 1126372"/>
              <a:gd name="connsiteY4" fmla="*/ 225735 h 401671"/>
              <a:gd name="connsiteX5" fmla="*/ 1126371 w 1126372"/>
              <a:gd name="connsiteY5" fmla="*/ 225735 h 401671"/>
              <a:gd name="connsiteX6" fmla="*/ 958353 w 1126372"/>
              <a:gd name="connsiteY6" fmla="*/ 393753 h 401671"/>
              <a:gd name="connsiteX7" fmla="*/ 556923 w 1126372"/>
              <a:gd name="connsiteY7" fmla="*/ 386065 h 401671"/>
              <a:gd name="connsiteX8" fmla="*/ 170145 w 1126372"/>
              <a:gd name="connsiteY8" fmla="*/ 380716 h 401671"/>
              <a:gd name="connsiteX9" fmla="*/ 1666 w 1126372"/>
              <a:gd name="connsiteY9" fmla="*/ 225734 h 401671"/>
              <a:gd name="connsiteX10" fmla="*/ 95446 w 1126372"/>
              <a:gd name="connsiteY10" fmla="*/ 5042 h 401671"/>
              <a:gd name="connsiteX0" fmla="*/ 91948 w 1122874"/>
              <a:gd name="connsiteY0" fmla="*/ 2143 h 398772"/>
              <a:gd name="connsiteX1" fmla="*/ 275975 w 1122874"/>
              <a:gd name="connsiteY1" fmla="*/ 76259 h 398772"/>
              <a:gd name="connsiteX2" fmla="*/ 566640 w 1122874"/>
              <a:gd name="connsiteY2" fmla="*/ 116225 h 398772"/>
              <a:gd name="connsiteX3" fmla="*/ 954856 w 1122874"/>
              <a:gd name="connsiteY3" fmla="*/ 54818 h 398772"/>
              <a:gd name="connsiteX4" fmla="*/ 1122874 w 1122874"/>
              <a:gd name="connsiteY4" fmla="*/ 222836 h 398772"/>
              <a:gd name="connsiteX5" fmla="*/ 1122873 w 1122874"/>
              <a:gd name="connsiteY5" fmla="*/ 222836 h 398772"/>
              <a:gd name="connsiteX6" fmla="*/ 954855 w 1122874"/>
              <a:gd name="connsiteY6" fmla="*/ 390854 h 398772"/>
              <a:gd name="connsiteX7" fmla="*/ 553425 w 1122874"/>
              <a:gd name="connsiteY7" fmla="*/ 383166 h 398772"/>
              <a:gd name="connsiteX8" fmla="*/ 166647 w 1122874"/>
              <a:gd name="connsiteY8" fmla="*/ 377817 h 398772"/>
              <a:gd name="connsiteX9" fmla="*/ 1739 w 1122874"/>
              <a:gd name="connsiteY9" fmla="*/ 161877 h 398772"/>
              <a:gd name="connsiteX10" fmla="*/ 91948 w 1122874"/>
              <a:gd name="connsiteY10" fmla="*/ 2143 h 398772"/>
              <a:gd name="connsiteX0" fmla="*/ 91948 w 1122874"/>
              <a:gd name="connsiteY0" fmla="*/ 2143 h 398772"/>
              <a:gd name="connsiteX1" fmla="*/ 275975 w 1122874"/>
              <a:gd name="connsiteY1" fmla="*/ 76259 h 398772"/>
              <a:gd name="connsiteX2" fmla="*/ 566640 w 1122874"/>
              <a:gd name="connsiteY2" fmla="*/ 116225 h 398772"/>
              <a:gd name="connsiteX3" fmla="*/ 954856 w 1122874"/>
              <a:gd name="connsiteY3" fmla="*/ 54818 h 398772"/>
              <a:gd name="connsiteX4" fmla="*/ 1122874 w 1122874"/>
              <a:gd name="connsiteY4" fmla="*/ 222836 h 398772"/>
              <a:gd name="connsiteX5" fmla="*/ 1122873 w 1122874"/>
              <a:gd name="connsiteY5" fmla="*/ 222836 h 398772"/>
              <a:gd name="connsiteX6" fmla="*/ 954855 w 1122874"/>
              <a:gd name="connsiteY6" fmla="*/ 390854 h 398772"/>
              <a:gd name="connsiteX7" fmla="*/ 553425 w 1122874"/>
              <a:gd name="connsiteY7" fmla="*/ 383166 h 398772"/>
              <a:gd name="connsiteX8" fmla="*/ 166647 w 1122874"/>
              <a:gd name="connsiteY8" fmla="*/ 377817 h 398772"/>
              <a:gd name="connsiteX9" fmla="*/ 1739 w 1122874"/>
              <a:gd name="connsiteY9" fmla="*/ 161877 h 398772"/>
              <a:gd name="connsiteX10" fmla="*/ 91948 w 1122874"/>
              <a:gd name="connsiteY10" fmla="*/ 2143 h 398772"/>
              <a:gd name="connsiteX0" fmla="*/ 90402 w 1121328"/>
              <a:gd name="connsiteY0" fmla="*/ 2143 h 398772"/>
              <a:gd name="connsiteX1" fmla="*/ 274429 w 1121328"/>
              <a:gd name="connsiteY1" fmla="*/ 76259 h 398772"/>
              <a:gd name="connsiteX2" fmla="*/ 565094 w 1121328"/>
              <a:gd name="connsiteY2" fmla="*/ 116225 h 398772"/>
              <a:gd name="connsiteX3" fmla="*/ 953310 w 1121328"/>
              <a:gd name="connsiteY3" fmla="*/ 54818 h 398772"/>
              <a:gd name="connsiteX4" fmla="*/ 1121328 w 1121328"/>
              <a:gd name="connsiteY4" fmla="*/ 222836 h 398772"/>
              <a:gd name="connsiteX5" fmla="*/ 1121327 w 1121328"/>
              <a:gd name="connsiteY5" fmla="*/ 222836 h 398772"/>
              <a:gd name="connsiteX6" fmla="*/ 953309 w 1121328"/>
              <a:gd name="connsiteY6" fmla="*/ 390854 h 398772"/>
              <a:gd name="connsiteX7" fmla="*/ 551879 w 1121328"/>
              <a:gd name="connsiteY7" fmla="*/ 383166 h 398772"/>
              <a:gd name="connsiteX8" fmla="*/ 165101 w 1121328"/>
              <a:gd name="connsiteY8" fmla="*/ 377817 h 398772"/>
              <a:gd name="connsiteX9" fmla="*/ 193 w 1121328"/>
              <a:gd name="connsiteY9" fmla="*/ 161877 h 398772"/>
              <a:gd name="connsiteX10" fmla="*/ 90402 w 1121328"/>
              <a:gd name="connsiteY10" fmla="*/ 2143 h 398772"/>
              <a:gd name="connsiteX0" fmla="*/ 90402 w 1121328"/>
              <a:gd name="connsiteY0" fmla="*/ 2678 h 399307"/>
              <a:gd name="connsiteX1" fmla="*/ 274429 w 1121328"/>
              <a:gd name="connsiteY1" fmla="*/ 76794 h 399307"/>
              <a:gd name="connsiteX2" fmla="*/ 565094 w 1121328"/>
              <a:gd name="connsiteY2" fmla="*/ 116760 h 399307"/>
              <a:gd name="connsiteX3" fmla="*/ 864498 w 1121328"/>
              <a:gd name="connsiteY3" fmla="*/ 1787 h 399307"/>
              <a:gd name="connsiteX4" fmla="*/ 1121328 w 1121328"/>
              <a:gd name="connsiteY4" fmla="*/ 223371 h 399307"/>
              <a:gd name="connsiteX5" fmla="*/ 1121327 w 1121328"/>
              <a:gd name="connsiteY5" fmla="*/ 223371 h 399307"/>
              <a:gd name="connsiteX6" fmla="*/ 953309 w 1121328"/>
              <a:gd name="connsiteY6" fmla="*/ 391389 h 399307"/>
              <a:gd name="connsiteX7" fmla="*/ 551879 w 1121328"/>
              <a:gd name="connsiteY7" fmla="*/ 383701 h 399307"/>
              <a:gd name="connsiteX8" fmla="*/ 165101 w 1121328"/>
              <a:gd name="connsiteY8" fmla="*/ 378352 h 399307"/>
              <a:gd name="connsiteX9" fmla="*/ 193 w 1121328"/>
              <a:gd name="connsiteY9" fmla="*/ 162412 h 399307"/>
              <a:gd name="connsiteX10" fmla="*/ 90402 w 1121328"/>
              <a:gd name="connsiteY10" fmla="*/ 2678 h 399307"/>
              <a:gd name="connsiteX0" fmla="*/ 90402 w 1121328"/>
              <a:gd name="connsiteY0" fmla="*/ 2678 h 399307"/>
              <a:gd name="connsiteX1" fmla="*/ 274429 w 1121328"/>
              <a:gd name="connsiteY1" fmla="*/ 76794 h 399307"/>
              <a:gd name="connsiteX2" fmla="*/ 565094 w 1121328"/>
              <a:gd name="connsiteY2" fmla="*/ 116760 h 399307"/>
              <a:gd name="connsiteX3" fmla="*/ 864498 w 1121328"/>
              <a:gd name="connsiteY3" fmla="*/ 1787 h 399307"/>
              <a:gd name="connsiteX4" fmla="*/ 1121328 w 1121328"/>
              <a:gd name="connsiteY4" fmla="*/ 223371 h 399307"/>
              <a:gd name="connsiteX5" fmla="*/ 1091529 w 1121328"/>
              <a:gd name="connsiteY5" fmla="*/ 144157 h 399307"/>
              <a:gd name="connsiteX6" fmla="*/ 953309 w 1121328"/>
              <a:gd name="connsiteY6" fmla="*/ 391389 h 399307"/>
              <a:gd name="connsiteX7" fmla="*/ 551879 w 1121328"/>
              <a:gd name="connsiteY7" fmla="*/ 383701 h 399307"/>
              <a:gd name="connsiteX8" fmla="*/ 165101 w 1121328"/>
              <a:gd name="connsiteY8" fmla="*/ 378352 h 399307"/>
              <a:gd name="connsiteX9" fmla="*/ 193 w 1121328"/>
              <a:gd name="connsiteY9" fmla="*/ 162412 h 399307"/>
              <a:gd name="connsiteX10" fmla="*/ 90402 w 1121328"/>
              <a:gd name="connsiteY10" fmla="*/ 2678 h 399307"/>
              <a:gd name="connsiteX0" fmla="*/ 90402 w 1121328"/>
              <a:gd name="connsiteY0" fmla="*/ 2678 h 399307"/>
              <a:gd name="connsiteX1" fmla="*/ 274429 w 1121328"/>
              <a:gd name="connsiteY1" fmla="*/ 76794 h 399307"/>
              <a:gd name="connsiteX2" fmla="*/ 565094 w 1121328"/>
              <a:gd name="connsiteY2" fmla="*/ 116760 h 399307"/>
              <a:gd name="connsiteX3" fmla="*/ 864498 w 1121328"/>
              <a:gd name="connsiteY3" fmla="*/ 1787 h 399307"/>
              <a:gd name="connsiteX4" fmla="*/ 1121328 w 1121328"/>
              <a:gd name="connsiteY4" fmla="*/ 223371 h 399307"/>
              <a:gd name="connsiteX5" fmla="*/ 1091529 w 1121328"/>
              <a:gd name="connsiteY5" fmla="*/ 144157 h 399307"/>
              <a:gd name="connsiteX6" fmla="*/ 953309 w 1121328"/>
              <a:gd name="connsiteY6" fmla="*/ 391389 h 399307"/>
              <a:gd name="connsiteX7" fmla="*/ 551879 w 1121328"/>
              <a:gd name="connsiteY7" fmla="*/ 383701 h 399307"/>
              <a:gd name="connsiteX8" fmla="*/ 165101 w 1121328"/>
              <a:gd name="connsiteY8" fmla="*/ 378352 h 399307"/>
              <a:gd name="connsiteX9" fmla="*/ 193 w 1121328"/>
              <a:gd name="connsiteY9" fmla="*/ 162412 h 399307"/>
              <a:gd name="connsiteX10" fmla="*/ 90402 w 1121328"/>
              <a:gd name="connsiteY10" fmla="*/ 2678 h 399307"/>
              <a:gd name="connsiteX0" fmla="*/ 90402 w 1091529"/>
              <a:gd name="connsiteY0" fmla="*/ 2678 h 399307"/>
              <a:gd name="connsiteX1" fmla="*/ 274429 w 1091529"/>
              <a:gd name="connsiteY1" fmla="*/ 76794 h 399307"/>
              <a:gd name="connsiteX2" fmla="*/ 565094 w 1091529"/>
              <a:gd name="connsiteY2" fmla="*/ 116760 h 399307"/>
              <a:gd name="connsiteX3" fmla="*/ 864498 w 1091529"/>
              <a:gd name="connsiteY3" fmla="*/ 1787 h 399307"/>
              <a:gd name="connsiteX4" fmla="*/ 1091529 w 1091529"/>
              <a:gd name="connsiteY4" fmla="*/ 144157 h 399307"/>
              <a:gd name="connsiteX5" fmla="*/ 953309 w 1091529"/>
              <a:gd name="connsiteY5" fmla="*/ 391389 h 399307"/>
              <a:gd name="connsiteX6" fmla="*/ 551879 w 1091529"/>
              <a:gd name="connsiteY6" fmla="*/ 383701 h 399307"/>
              <a:gd name="connsiteX7" fmla="*/ 165101 w 1091529"/>
              <a:gd name="connsiteY7" fmla="*/ 378352 h 399307"/>
              <a:gd name="connsiteX8" fmla="*/ 193 w 1091529"/>
              <a:gd name="connsiteY8" fmla="*/ 162412 h 399307"/>
              <a:gd name="connsiteX9" fmla="*/ 90402 w 1091529"/>
              <a:gd name="connsiteY9" fmla="*/ 2678 h 399307"/>
              <a:gd name="connsiteX0" fmla="*/ 90402 w 1073549"/>
              <a:gd name="connsiteY0" fmla="*/ 2678 h 399307"/>
              <a:gd name="connsiteX1" fmla="*/ 274429 w 1073549"/>
              <a:gd name="connsiteY1" fmla="*/ 76794 h 399307"/>
              <a:gd name="connsiteX2" fmla="*/ 565094 w 1073549"/>
              <a:gd name="connsiteY2" fmla="*/ 116760 h 399307"/>
              <a:gd name="connsiteX3" fmla="*/ 864498 w 1073549"/>
              <a:gd name="connsiteY3" fmla="*/ 1787 h 399307"/>
              <a:gd name="connsiteX4" fmla="*/ 1073549 w 1073549"/>
              <a:gd name="connsiteY4" fmla="*/ 171694 h 399307"/>
              <a:gd name="connsiteX5" fmla="*/ 953309 w 1073549"/>
              <a:gd name="connsiteY5" fmla="*/ 391389 h 399307"/>
              <a:gd name="connsiteX6" fmla="*/ 551879 w 1073549"/>
              <a:gd name="connsiteY6" fmla="*/ 383701 h 399307"/>
              <a:gd name="connsiteX7" fmla="*/ 165101 w 1073549"/>
              <a:gd name="connsiteY7" fmla="*/ 378352 h 399307"/>
              <a:gd name="connsiteX8" fmla="*/ 193 w 1073549"/>
              <a:gd name="connsiteY8" fmla="*/ 162412 h 399307"/>
              <a:gd name="connsiteX9" fmla="*/ 90402 w 1073549"/>
              <a:gd name="connsiteY9" fmla="*/ 2678 h 399307"/>
              <a:gd name="connsiteX0" fmla="*/ 90402 w 1073831"/>
              <a:gd name="connsiteY0" fmla="*/ 2678 h 396606"/>
              <a:gd name="connsiteX1" fmla="*/ 274429 w 1073831"/>
              <a:gd name="connsiteY1" fmla="*/ 76794 h 396606"/>
              <a:gd name="connsiteX2" fmla="*/ 565094 w 1073831"/>
              <a:gd name="connsiteY2" fmla="*/ 116760 h 396606"/>
              <a:gd name="connsiteX3" fmla="*/ 864498 w 1073831"/>
              <a:gd name="connsiteY3" fmla="*/ 1787 h 396606"/>
              <a:gd name="connsiteX4" fmla="*/ 1073549 w 1073831"/>
              <a:gd name="connsiteY4" fmla="*/ 171694 h 396606"/>
              <a:gd name="connsiteX5" fmla="*/ 990365 w 1073831"/>
              <a:gd name="connsiteY5" fmla="*/ 385499 h 396606"/>
              <a:gd name="connsiteX6" fmla="*/ 551879 w 1073831"/>
              <a:gd name="connsiteY6" fmla="*/ 383701 h 396606"/>
              <a:gd name="connsiteX7" fmla="*/ 165101 w 1073831"/>
              <a:gd name="connsiteY7" fmla="*/ 378352 h 396606"/>
              <a:gd name="connsiteX8" fmla="*/ 193 w 1073831"/>
              <a:gd name="connsiteY8" fmla="*/ 162412 h 396606"/>
              <a:gd name="connsiteX9" fmla="*/ 90402 w 1073831"/>
              <a:gd name="connsiteY9" fmla="*/ 2678 h 396606"/>
              <a:gd name="connsiteX0" fmla="*/ 90402 w 1087342"/>
              <a:gd name="connsiteY0" fmla="*/ 2678 h 396527"/>
              <a:gd name="connsiteX1" fmla="*/ 274429 w 1087342"/>
              <a:gd name="connsiteY1" fmla="*/ 76794 h 396527"/>
              <a:gd name="connsiteX2" fmla="*/ 565094 w 1087342"/>
              <a:gd name="connsiteY2" fmla="*/ 116760 h 396527"/>
              <a:gd name="connsiteX3" fmla="*/ 864498 w 1087342"/>
              <a:gd name="connsiteY3" fmla="*/ 1787 h 396527"/>
              <a:gd name="connsiteX4" fmla="*/ 1073549 w 1087342"/>
              <a:gd name="connsiteY4" fmla="*/ 171694 h 396527"/>
              <a:gd name="connsiteX5" fmla="*/ 1031399 w 1087342"/>
              <a:gd name="connsiteY5" fmla="*/ 387389 h 396527"/>
              <a:gd name="connsiteX6" fmla="*/ 551879 w 1087342"/>
              <a:gd name="connsiteY6" fmla="*/ 383701 h 396527"/>
              <a:gd name="connsiteX7" fmla="*/ 165101 w 1087342"/>
              <a:gd name="connsiteY7" fmla="*/ 378352 h 396527"/>
              <a:gd name="connsiteX8" fmla="*/ 193 w 1087342"/>
              <a:gd name="connsiteY8" fmla="*/ 162412 h 396527"/>
              <a:gd name="connsiteX9" fmla="*/ 90402 w 1087342"/>
              <a:gd name="connsiteY9" fmla="*/ 2678 h 396527"/>
              <a:gd name="connsiteX0" fmla="*/ 90402 w 1096139"/>
              <a:gd name="connsiteY0" fmla="*/ 2678 h 396527"/>
              <a:gd name="connsiteX1" fmla="*/ 274429 w 1096139"/>
              <a:gd name="connsiteY1" fmla="*/ 76794 h 396527"/>
              <a:gd name="connsiteX2" fmla="*/ 565094 w 1096139"/>
              <a:gd name="connsiteY2" fmla="*/ 116760 h 396527"/>
              <a:gd name="connsiteX3" fmla="*/ 864498 w 1096139"/>
              <a:gd name="connsiteY3" fmla="*/ 1787 h 396527"/>
              <a:gd name="connsiteX4" fmla="*/ 1089974 w 1096139"/>
              <a:gd name="connsiteY4" fmla="*/ 188154 h 396527"/>
              <a:gd name="connsiteX5" fmla="*/ 1031399 w 1096139"/>
              <a:gd name="connsiteY5" fmla="*/ 387389 h 396527"/>
              <a:gd name="connsiteX6" fmla="*/ 551879 w 1096139"/>
              <a:gd name="connsiteY6" fmla="*/ 383701 h 396527"/>
              <a:gd name="connsiteX7" fmla="*/ 165101 w 1096139"/>
              <a:gd name="connsiteY7" fmla="*/ 378352 h 396527"/>
              <a:gd name="connsiteX8" fmla="*/ 193 w 1096139"/>
              <a:gd name="connsiteY8" fmla="*/ 162412 h 396527"/>
              <a:gd name="connsiteX9" fmla="*/ 90402 w 1096139"/>
              <a:gd name="connsiteY9" fmla="*/ 2678 h 396527"/>
              <a:gd name="connsiteX0" fmla="*/ 90402 w 1102255"/>
              <a:gd name="connsiteY0" fmla="*/ 2678 h 396527"/>
              <a:gd name="connsiteX1" fmla="*/ 274429 w 1102255"/>
              <a:gd name="connsiteY1" fmla="*/ 76794 h 396527"/>
              <a:gd name="connsiteX2" fmla="*/ 565094 w 1102255"/>
              <a:gd name="connsiteY2" fmla="*/ 116760 h 396527"/>
              <a:gd name="connsiteX3" fmla="*/ 864498 w 1102255"/>
              <a:gd name="connsiteY3" fmla="*/ 1787 h 396527"/>
              <a:gd name="connsiteX4" fmla="*/ 1089974 w 1102255"/>
              <a:gd name="connsiteY4" fmla="*/ 188154 h 396527"/>
              <a:gd name="connsiteX5" fmla="*/ 1031399 w 1102255"/>
              <a:gd name="connsiteY5" fmla="*/ 387389 h 396527"/>
              <a:gd name="connsiteX6" fmla="*/ 551879 w 1102255"/>
              <a:gd name="connsiteY6" fmla="*/ 383701 h 396527"/>
              <a:gd name="connsiteX7" fmla="*/ 165101 w 1102255"/>
              <a:gd name="connsiteY7" fmla="*/ 378352 h 396527"/>
              <a:gd name="connsiteX8" fmla="*/ 193 w 1102255"/>
              <a:gd name="connsiteY8" fmla="*/ 162412 h 396527"/>
              <a:gd name="connsiteX9" fmla="*/ 90402 w 1102255"/>
              <a:gd name="connsiteY9" fmla="*/ 2678 h 396527"/>
              <a:gd name="connsiteX0" fmla="*/ 90402 w 1102255"/>
              <a:gd name="connsiteY0" fmla="*/ 2678 h 396527"/>
              <a:gd name="connsiteX1" fmla="*/ 274429 w 1102255"/>
              <a:gd name="connsiteY1" fmla="*/ 76794 h 396527"/>
              <a:gd name="connsiteX2" fmla="*/ 565094 w 1102255"/>
              <a:gd name="connsiteY2" fmla="*/ 116760 h 396527"/>
              <a:gd name="connsiteX3" fmla="*/ 864498 w 1102255"/>
              <a:gd name="connsiteY3" fmla="*/ 1787 h 396527"/>
              <a:gd name="connsiteX4" fmla="*/ 1089974 w 1102255"/>
              <a:gd name="connsiteY4" fmla="*/ 188154 h 396527"/>
              <a:gd name="connsiteX5" fmla="*/ 1031399 w 1102255"/>
              <a:gd name="connsiteY5" fmla="*/ 387389 h 396527"/>
              <a:gd name="connsiteX6" fmla="*/ 551879 w 1102255"/>
              <a:gd name="connsiteY6" fmla="*/ 383701 h 396527"/>
              <a:gd name="connsiteX7" fmla="*/ 165101 w 1102255"/>
              <a:gd name="connsiteY7" fmla="*/ 378352 h 396527"/>
              <a:gd name="connsiteX8" fmla="*/ 193 w 1102255"/>
              <a:gd name="connsiteY8" fmla="*/ 162412 h 396527"/>
              <a:gd name="connsiteX9" fmla="*/ 90402 w 1102255"/>
              <a:gd name="connsiteY9" fmla="*/ 2678 h 396527"/>
              <a:gd name="connsiteX0" fmla="*/ 90402 w 1102255"/>
              <a:gd name="connsiteY0" fmla="*/ 2678 h 396527"/>
              <a:gd name="connsiteX1" fmla="*/ 274429 w 1102255"/>
              <a:gd name="connsiteY1" fmla="*/ 76794 h 396527"/>
              <a:gd name="connsiteX2" fmla="*/ 565094 w 1102255"/>
              <a:gd name="connsiteY2" fmla="*/ 116760 h 396527"/>
              <a:gd name="connsiteX3" fmla="*/ 864498 w 1102255"/>
              <a:gd name="connsiteY3" fmla="*/ 1787 h 396527"/>
              <a:gd name="connsiteX4" fmla="*/ 1089974 w 1102255"/>
              <a:gd name="connsiteY4" fmla="*/ 188154 h 396527"/>
              <a:gd name="connsiteX5" fmla="*/ 1031399 w 1102255"/>
              <a:gd name="connsiteY5" fmla="*/ 387389 h 396527"/>
              <a:gd name="connsiteX6" fmla="*/ 551879 w 1102255"/>
              <a:gd name="connsiteY6" fmla="*/ 383701 h 396527"/>
              <a:gd name="connsiteX7" fmla="*/ 165101 w 1102255"/>
              <a:gd name="connsiteY7" fmla="*/ 378352 h 396527"/>
              <a:gd name="connsiteX8" fmla="*/ 193 w 1102255"/>
              <a:gd name="connsiteY8" fmla="*/ 162412 h 396527"/>
              <a:gd name="connsiteX9" fmla="*/ 90402 w 1102255"/>
              <a:gd name="connsiteY9" fmla="*/ 2678 h 396527"/>
              <a:gd name="connsiteX0" fmla="*/ 90402 w 1104255"/>
              <a:gd name="connsiteY0" fmla="*/ 2678 h 396527"/>
              <a:gd name="connsiteX1" fmla="*/ 274429 w 1104255"/>
              <a:gd name="connsiteY1" fmla="*/ 76794 h 396527"/>
              <a:gd name="connsiteX2" fmla="*/ 565094 w 1104255"/>
              <a:gd name="connsiteY2" fmla="*/ 116760 h 396527"/>
              <a:gd name="connsiteX3" fmla="*/ 864498 w 1104255"/>
              <a:gd name="connsiteY3" fmla="*/ 1787 h 396527"/>
              <a:gd name="connsiteX4" fmla="*/ 1089974 w 1104255"/>
              <a:gd name="connsiteY4" fmla="*/ 188154 h 396527"/>
              <a:gd name="connsiteX5" fmla="*/ 1031399 w 1104255"/>
              <a:gd name="connsiteY5" fmla="*/ 387389 h 396527"/>
              <a:gd name="connsiteX6" fmla="*/ 551879 w 1104255"/>
              <a:gd name="connsiteY6" fmla="*/ 383701 h 396527"/>
              <a:gd name="connsiteX7" fmla="*/ 165101 w 1104255"/>
              <a:gd name="connsiteY7" fmla="*/ 378352 h 396527"/>
              <a:gd name="connsiteX8" fmla="*/ 193 w 1104255"/>
              <a:gd name="connsiteY8" fmla="*/ 162412 h 396527"/>
              <a:gd name="connsiteX9" fmla="*/ 90402 w 1104255"/>
              <a:gd name="connsiteY9" fmla="*/ 2678 h 396527"/>
              <a:gd name="connsiteX0" fmla="*/ 90402 w 1114436"/>
              <a:gd name="connsiteY0" fmla="*/ 2678 h 396527"/>
              <a:gd name="connsiteX1" fmla="*/ 274429 w 1114436"/>
              <a:gd name="connsiteY1" fmla="*/ 76794 h 396527"/>
              <a:gd name="connsiteX2" fmla="*/ 565094 w 1114436"/>
              <a:gd name="connsiteY2" fmla="*/ 116760 h 396527"/>
              <a:gd name="connsiteX3" fmla="*/ 864498 w 1114436"/>
              <a:gd name="connsiteY3" fmla="*/ 1787 h 396527"/>
              <a:gd name="connsiteX4" fmla="*/ 1104268 w 1114436"/>
              <a:gd name="connsiteY4" fmla="*/ 184760 h 396527"/>
              <a:gd name="connsiteX5" fmla="*/ 1031399 w 1114436"/>
              <a:gd name="connsiteY5" fmla="*/ 387389 h 396527"/>
              <a:gd name="connsiteX6" fmla="*/ 551879 w 1114436"/>
              <a:gd name="connsiteY6" fmla="*/ 383701 h 396527"/>
              <a:gd name="connsiteX7" fmla="*/ 165101 w 1114436"/>
              <a:gd name="connsiteY7" fmla="*/ 378352 h 396527"/>
              <a:gd name="connsiteX8" fmla="*/ 193 w 1114436"/>
              <a:gd name="connsiteY8" fmla="*/ 162412 h 396527"/>
              <a:gd name="connsiteX9" fmla="*/ 90402 w 1114436"/>
              <a:gd name="connsiteY9" fmla="*/ 2678 h 396527"/>
              <a:gd name="connsiteX0" fmla="*/ 90402 w 1119448"/>
              <a:gd name="connsiteY0" fmla="*/ 2678 h 396527"/>
              <a:gd name="connsiteX1" fmla="*/ 274429 w 1119448"/>
              <a:gd name="connsiteY1" fmla="*/ 76794 h 396527"/>
              <a:gd name="connsiteX2" fmla="*/ 565094 w 1119448"/>
              <a:gd name="connsiteY2" fmla="*/ 116760 h 396527"/>
              <a:gd name="connsiteX3" fmla="*/ 864498 w 1119448"/>
              <a:gd name="connsiteY3" fmla="*/ 1787 h 396527"/>
              <a:gd name="connsiteX4" fmla="*/ 1104268 w 1119448"/>
              <a:gd name="connsiteY4" fmla="*/ 184760 h 396527"/>
              <a:gd name="connsiteX5" fmla="*/ 1031399 w 1119448"/>
              <a:gd name="connsiteY5" fmla="*/ 387389 h 396527"/>
              <a:gd name="connsiteX6" fmla="*/ 551879 w 1119448"/>
              <a:gd name="connsiteY6" fmla="*/ 383701 h 396527"/>
              <a:gd name="connsiteX7" fmla="*/ 165101 w 1119448"/>
              <a:gd name="connsiteY7" fmla="*/ 378352 h 396527"/>
              <a:gd name="connsiteX8" fmla="*/ 193 w 1119448"/>
              <a:gd name="connsiteY8" fmla="*/ 162412 h 396527"/>
              <a:gd name="connsiteX9" fmla="*/ 90402 w 1119448"/>
              <a:gd name="connsiteY9" fmla="*/ 2678 h 396527"/>
              <a:gd name="connsiteX0" fmla="*/ 90402 w 1118650"/>
              <a:gd name="connsiteY0" fmla="*/ 2144 h 395993"/>
              <a:gd name="connsiteX1" fmla="*/ 274429 w 1118650"/>
              <a:gd name="connsiteY1" fmla="*/ 76260 h 395993"/>
              <a:gd name="connsiteX2" fmla="*/ 565094 w 1118650"/>
              <a:gd name="connsiteY2" fmla="*/ 116226 h 395993"/>
              <a:gd name="connsiteX3" fmla="*/ 860983 w 1118650"/>
              <a:gd name="connsiteY3" fmla="*/ 20511 h 395993"/>
              <a:gd name="connsiteX4" fmla="*/ 1104268 w 1118650"/>
              <a:gd name="connsiteY4" fmla="*/ 184226 h 395993"/>
              <a:gd name="connsiteX5" fmla="*/ 1031399 w 1118650"/>
              <a:gd name="connsiteY5" fmla="*/ 386855 h 395993"/>
              <a:gd name="connsiteX6" fmla="*/ 551879 w 1118650"/>
              <a:gd name="connsiteY6" fmla="*/ 383167 h 395993"/>
              <a:gd name="connsiteX7" fmla="*/ 165101 w 1118650"/>
              <a:gd name="connsiteY7" fmla="*/ 377818 h 395993"/>
              <a:gd name="connsiteX8" fmla="*/ 193 w 1118650"/>
              <a:gd name="connsiteY8" fmla="*/ 161878 h 395993"/>
              <a:gd name="connsiteX9" fmla="*/ 90402 w 1118650"/>
              <a:gd name="connsiteY9" fmla="*/ 2144 h 395993"/>
              <a:gd name="connsiteX0" fmla="*/ 90402 w 1118650"/>
              <a:gd name="connsiteY0" fmla="*/ 1937 h 395786"/>
              <a:gd name="connsiteX1" fmla="*/ 274429 w 1118650"/>
              <a:gd name="connsiteY1" fmla="*/ 76053 h 395786"/>
              <a:gd name="connsiteX2" fmla="*/ 634368 w 1118650"/>
              <a:gd name="connsiteY2" fmla="*/ 120902 h 395786"/>
              <a:gd name="connsiteX3" fmla="*/ 860983 w 1118650"/>
              <a:gd name="connsiteY3" fmla="*/ 20304 h 395786"/>
              <a:gd name="connsiteX4" fmla="*/ 1104268 w 1118650"/>
              <a:gd name="connsiteY4" fmla="*/ 184019 h 395786"/>
              <a:gd name="connsiteX5" fmla="*/ 1031399 w 1118650"/>
              <a:gd name="connsiteY5" fmla="*/ 386648 h 395786"/>
              <a:gd name="connsiteX6" fmla="*/ 551879 w 1118650"/>
              <a:gd name="connsiteY6" fmla="*/ 382960 h 395786"/>
              <a:gd name="connsiteX7" fmla="*/ 165101 w 1118650"/>
              <a:gd name="connsiteY7" fmla="*/ 377611 h 395786"/>
              <a:gd name="connsiteX8" fmla="*/ 193 w 1118650"/>
              <a:gd name="connsiteY8" fmla="*/ 161671 h 395786"/>
              <a:gd name="connsiteX9" fmla="*/ 90402 w 1118650"/>
              <a:gd name="connsiteY9" fmla="*/ 1937 h 395786"/>
              <a:gd name="connsiteX0" fmla="*/ 92166 w 1120414"/>
              <a:gd name="connsiteY0" fmla="*/ 1937 h 396600"/>
              <a:gd name="connsiteX1" fmla="*/ 276193 w 1120414"/>
              <a:gd name="connsiteY1" fmla="*/ 76053 h 396600"/>
              <a:gd name="connsiteX2" fmla="*/ 636132 w 1120414"/>
              <a:gd name="connsiteY2" fmla="*/ 120902 h 396600"/>
              <a:gd name="connsiteX3" fmla="*/ 862747 w 1120414"/>
              <a:gd name="connsiteY3" fmla="*/ 20304 h 396600"/>
              <a:gd name="connsiteX4" fmla="*/ 1106032 w 1120414"/>
              <a:gd name="connsiteY4" fmla="*/ 184019 h 396600"/>
              <a:gd name="connsiteX5" fmla="*/ 1033163 w 1120414"/>
              <a:gd name="connsiteY5" fmla="*/ 386648 h 396600"/>
              <a:gd name="connsiteX6" fmla="*/ 553643 w 1120414"/>
              <a:gd name="connsiteY6" fmla="*/ 382960 h 396600"/>
              <a:gd name="connsiteX7" fmla="*/ 172397 w 1120414"/>
              <a:gd name="connsiteY7" fmla="*/ 341394 h 396600"/>
              <a:gd name="connsiteX8" fmla="*/ 1957 w 1120414"/>
              <a:gd name="connsiteY8" fmla="*/ 161671 h 396600"/>
              <a:gd name="connsiteX9" fmla="*/ 92166 w 1120414"/>
              <a:gd name="connsiteY9" fmla="*/ 1937 h 396600"/>
              <a:gd name="connsiteX0" fmla="*/ 73941 w 1102189"/>
              <a:gd name="connsiteY0" fmla="*/ 1559 h 396223"/>
              <a:gd name="connsiteX1" fmla="*/ 257968 w 1102189"/>
              <a:gd name="connsiteY1" fmla="*/ 75675 h 396223"/>
              <a:gd name="connsiteX2" fmla="*/ 617907 w 1102189"/>
              <a:gd name="connsiteY2" fmla="*/ 120524 h 396223"/>
              <a:gd name="connsiteX3" fmla="*/ 844522 w 1102189"/>
              <a:gd name="connsiteY3" fmla="*/ 19926 h 396223"/>
              <a:gd name="connsiteX4" fmla="*/ 1087807 w 1102189"/>
              <a:gd name="connsiteY4" fmla="*/ 183641 h 396223"/>
              <a:gd name="connsiteX5" fmla="*/ 1014938 w 1102189"/>
              <a:gd name="connsiteY5" fmla="*/ 386270 h 396223"/>
              <a:gd name="connsiteX6" fmla="*/ 535418 w 1102189"/>
              <a:gd name="connsiteY6" fmla="*/ 382582 h 396223"/>
              <a:gd name="connsiteX7" fmla="*/ 154172 w 1102189"/>
              <a:gd name="connsiteY7" fmla="*/ 341016 h 396223"/>
              <a:gd name="connsiteX8" fmla="*/ 2519 w 1102189"/>
              <a:gd name="connsiteY8" fmla="*/ 151015 h 396223"/>
              <a:gd name="connsiteX9" fmla="*/ 73941 w 1102189"/>
              <a:gd name="connsiteY9" fmla="*/ 1559 h 396223"/>
              <a:gd name="connsiteX0" fmla="*/ 73941 w 1099945"/>
              <a:gd name="connsiteY0" fmla="*/ 1559 h 396223"/>
              <a:gd name="connsiteX1" fmla="*/ 257968 w 1099945"/>
              <a:gd name="connsiteY1" fmla="*/ 75675 h 396223"/>
              <a:gd name="connsiteX2" fmla="*/ 617907 w 1099945"/>
              <a:gd name="connsiteY2" fmla="*/ 120524 h 396223"/>
              <a:gd name="connsiteX3" fmla="*/ 874867 w 1099945"/>
              <a:gd name="connsiteY3" fmla="*/ 23820 h 396223"/>
              <a:gd name="connsiteX4" fmla="*/ 1087807 w 1099945"/>
              <a:gd name="connsiteY4" fmla="*/ 183641 h 396223"/>
              <a:gd name="connsiteX5" fmla="*/ 1014938 w 1099945"/>
              <a:gd name="connsiteY5" fmla="*/ 386270 h 396223"/>
              <a:gd name="connsiteX6" fmla="*/ 535418 w 1099945"/>
              <a:gd name="connsiteY6" fmla="*/ 382582 h 396223"/>
              <a:gd name="connsiteX7" fmla="*/ 154172 w 1099945"/>
              <a:gd name="connsiteY7" fmla="*/ 341016 h 396223"/>
              <a:gd name="connsiteX8" fmla="*/ 2519 w 1099945"/>
              <a:gd name="connsiteY8" fmla="*/ 151015 h 396223"/>
              <a:gd name="connsiteX9" fmla="*/ 73941 w 1099945"/>
              <a:gd name="connsiteY9" fmla="*/ 1559 h 396223"/>
              <a:gd name="connsiteX0" fmla="*/ 73941 w 1099945"/>
              <a:gd name="connsiteY0" fmla="*/ 1559 h 527745"/>
              <a:gd name="connsiteX1" fmla="*/ 257968 w 1099945"/>
              <a:gd name="connsiteY1" fmla="*/ 75675 h 527745"/>
              <a:gd name="connsiteX2" fmla="*/ 617907 w 1099945"/>
              <a:gd name="connsiteY2" fmla="*/ 120524 h 527745"/>
              <a:gd name="connsiteX3" fmla="*/ 874867 w 1099945"/>
              <a:gd name="connsiteY3" fmla="*/ 23820 h 527745"/>
              <a:gd name="connsiteX4" fmla="*/ 1087807 w 1099945"/>
              <a:gd name="connsiteY4" fmla="*/ 183641 h 527745"/>
              <a:gd name="connsiteX5" fmla="*/ 1014938 w 1099945"/>
              <a:gd name="connsiteY5" fmla="*/ 386270 h 527745"/>
              <a:gd name="connsiteX6" fmla="*/ 592527 w 1099945"/>
              <a:gd name="connsiteY6" fmla="*/ 527425 h 527745"/>
              <a:gd name="connsiteX7" fmla="*/ 154172 w 1099945"/>
              <a:gd name="connsiteY7" fmla="*/ 341016 h 527745"/>
              <a:gd name="connsiteX8" fmla="*/ 2519 w 1099945"/>
              <a:gd name="connsiteY8" fmla="*/ 151015 h 527745"/>
              <a:gd name="connsiteX9" fmla="*/ 73941 w 1099945"/>
              <a:gd name="connsiteY9" fmla="*/ 1559 h 527745"/>
              <a:gd name="connsiteX0" fmla="*/ 73941 w 1099945"/>
              <a:gd name="connsiteY0" fmla="*/ 1301 h 527487"/>
              <a:gd name="connsiteX1" fmla="*/ 257968 w 1099945"/>
              <a:gd name="connsiteY1" fmla="*/ 75417 h 527487"/>
              <a:gd name="connsiteX2" fmla="*/ 536810 w 1099945"/>
              <a:gd name="connsiteY2" fmla="*/ 26994 h 527487"/>
              <a:gd name="connsiteX3" fmla="*/ 874867 w 1099945"/>
              <a:gd name="connsiteY3" fmla="*/ 23562 h 527487"/>
              <a:gd name="connsiteX4" fmla="*/ 1087807 w 1099945"/>
              <a:gd name="connsiteY4" fmla="*/ 183383 h 527487"/>
              <a:gd name="connsiteX5" fmla="*/ 1014938 w 1099945"/>
              <a:gd name="connsiteY5" fmla="*/ 386012 h 527487"/>
              <a:gd name="connsiteX6" fmla="*/ 592527 w 1099945"/>
              <a:gd name="connsiteY6" fmla="*/ 527167 h 527487"/>
              <a:gd name="connsiteX7" fmla="*/ 154172 w 1099945"/>
              <a:gd name="connsiteY7" fmla="*/ 340758 h 527487"/>
              <a:gd name="connsiteX8" fmla="*/ 2519 w 1099945"/>
              <a:gd name="connsiteY8" fmla="*/ 150757 h 527487"/>
              <a:gd name="connsiteX9" fmla="*/ 73941 w 1099945"/>
              <a:gd name="connsiteY9" fmla="*/ 1301 h 527487"/>
              <a:gd name="connsiteX0" fmla="*/ 73700 w 1099704"/>
              <a:gd name="connsiteY0" fmla="*/ 7768 h 533954"/>
              <a:gd name="connsiteX1" fmla="*/ 221024 w 1099704"/>
              <a:gd name="connsiteY1" fmla="*/ 22520 h 533954"/>
              <a:gd name="connsiteX2" fmla="*/ 536569 w 1099704"/>
              <a:gd name="connsiteY2" fmla="*/ 33461 h 533954"/>
              <a:gd name="connsiteX3" fmla="*/ 874626 w 1099704"/>
              <a:gd name="connsiteY3" fmla="*/ 30029 h 533954"/>
              <a:gd name="connsiteX4" fmla="*/ 1087566 w 1099704"/>
              <a:gd name="connsiteY4" fmla="*/ 189850 h 533954"/>
              <a:gd name="connsiteX5" fmla="*/ 1014697 w 1099704"/>
              <a:gd name="connsiteY5" fmla="*/ 392479 h 533954"/>
              <a:gd name="connsiteX6" fmla="*/ 592286 w 1099704"/>
              <a:gd name="connsiteY6" fmla="*/ 533634 h 533954"/>
              <a:gd name="connsiteX7" fmla="*/ 153931 w 1099704"/>
              <a:gd name="connsiteY7" fmla="*/ 347225 h 533954"/>
              <a:gd name="connsiteX8" fmla="*/ 2278 w 1099704"/>
              <a:gd name="connsiteY8" fmla="*/ 157224 h 533954"/>
              <a:gd name="connsiteX9" fmla="*/ 73700 w 1099704"/>
              <a:gd name="connsiteY9" fmla="*/ 7768 h 533954"/>
              <a:gd name="connsiteX0" fmla="*/ 73700 w 1099704"/>
              <a:gd name="connsiteY0" fmla="*/ 7768 h 508574"/>
              <a:gd name="connsiteX1" fmla="*/ 221024 w 1099704"/>
              <a:gd name="connsiteY1" fmla="*/ 22520 h 508574"/>
              <a:gd name="connsiteX2" fmla="*/ 536569 w 1099704"/>
              <a:gd name="connsiteY2" fmla="*/ 33461 h 508574"/>
              <a:gd name="connsiteX3" fmla="*/ 874626 w 1099704"/>
              <a:gd name="connsiteY3" fmla="*/ 30029 h 508574"/>
              <a:gd name="connsiteX4" fmla="*/ 1087566 w 1099704"/>
              <a:gd name="connsiteY4" fmla="*/ 189850 h 508574"/>
              <a:gd name="connsiteX5" fmla="*/ 1014697 w 1099704"/>
              <a:gd name="connsiteY5" fmla="*/ 392479 h 508574"/>
              <a:gd name="connsiteX6" fmla="*/ 599978 w 1099704"/>
              <a:gd name="connsiteY6" fmla="*/ 508179 h 508574"/>
              <a:gd name="connsiteX7" fmla="*/ 153931 w 1099704"/>
              <a:gd name="connsiteY7" fmla="*/ 347225 h 508574"/>
              <a:gd name="connsiteX8" fmla="*/ 2278 w 1099704"/>
              <a:gd name="connsiteY8" fmla="*/ 157224 h 508574"/>
              <a:gd name="connsiteX9" fmla="*/ 73700 w 1099704"/>
              <a:gd name="connsiteY9" fmla="*/ 7768 h 508574"/>
              <a:gd name="connsiteX0" fmla="*/ 73700 w 1104537"/>
              <a:gd name="connsiteY0" fmla="*/ 7768 h 509042"/>
              <a:gd name="connsiteX1" fmla="*/ 221024 w 1104537"/>
              <a:gd name="connsiteY1" fmla="*/ 22520 h 509042"/>
              <a:gd name="connsiteX2" fmla="*/ 536569 w 1104537"/>
              <a:gd name="connsiteY2" fmla="*/ 33461 h 509042"/>
              <a:gd name="connsiteX3" fmla="*/ 874626 w 1104537"/>
              <a:gd name="connsiteY3" fmla="*/ 30029 h 509042"/>
              <a:gd name="connsiteX4" fmla="*/ 1087566 w 1104537"/>
              <a:gd name="connsiteY4" fmla="*/ 189850 h 509042"/>
              <a:gd name="connsiteX5" fmla="*/ 1028288 w 1104537"/>
              <a:gd name="connsiteY5" fmla="*/ 410091 h 509042"/>
              <a:gd name="connsiteX6" fmla="*/ 599978 w 1104537"/>
              <a:gd name="connsiteY6" fmla="*/ 508179 h 509042"/>
              <a:gd name="connsiteX7" fmla="*/ 153931 w 1104537"/>
              <a:gd name="connsiteY7" fmla="*/ 347225 h 509042"/>
              <a:gd name="connsiteX8" fmla="*/ 2278 w 1104537"/>
              <a:gd name="connsiteY8" fmla="*/ 157224 h 509042"/>
              <a:gd name="connsiteX9" fmla="*/ 73700 w 1104537"/>
              <a:gd name="connsiteY9" fmla="*/ 7768 h 509042"/>
              <a:gd name="connsiteX0" fmla="*/ 73700 w 1104538"/>
              <a:gd name="connsiteY0" fmla="*/ 7768 h 509890"/>
              <a:gd name="connsiteX1" fmla="*/ 221024 w 1104538"/>
              <a:gd name="connsiteY1" fmla="*/ 22520 h 509890"/>
              <a:gd name="connsiteX2" fmla="*/ 536569 w 1104538"/>
              <a:gd name="connsiteY2" fmla="*/ 33461 h 509890"/>
              <a:gd name="connsiteX3" fmla="*/ 874626 w 1104538"/>
              <a:gd name="connsiteY3" fmla="*/ 30029 h 509890"/>
              <a:gd name="connsiteX4" fmla="*/ 1087566 w 1104538"/>
              <a:gd name="connsiteY4" fmla="*/ 189850 h 509890"/>
              <a:gd name="connsiteX5" fmla="*/ 1028288 w 1104538"/>
              <a:gd name="connsiteY5" fmla="*/ 410091 h 509890"/>
              <a:gd name="connsiteX6" fmla="*/ 599978 w 1104538"/>
              <a:gd name="connsiteY6" fmla="*/ 508179 h 509890"/>
              <a:gd name="connsiteX7" fmla="*/ 153931 w 1104538"/>
              <a:gd name="connsiteY7" fmla="*/ 347225 h 509890"/>
              <a:gd name="connsiteX8" fmla="*/ 2278 w 1104538"/>
              <a:gd name="connsiteY8" fmla="*/ 157224 h 509890"/>
              <a:gd name="connsiteX9" fmla="*/ 73700 w 1104538"/>
              <a:gd name="connsiteY9" fmla="*/ 7768 h 509890"/>
              <a:gd name="connsiteX0" fmla="*/ 73700 w 1104538"/>
              <a:gd name="connsiteY0" fmla="*/ 7768 h 509890"/>
              <a:gd name="connsiteX1" fmla="*/ 221024 w 1104538"/>
              <a:gd name="connsiteY1" fmla="*/ 22520 h 509890"/>
              <a:gd name="connsiteX2" fmla="*/ 536569 w 1104538"/>
              <a:gd name="connsiteY2" fmla="*/ 33461 h 509890"/>
              <a:gd name="connsiteX3" fmla="*/ 874626 w 1104538"/>
              <a:gd name="connsiteY3" fmla="*/ 30029 h 509890"/>
              <a:gd name="connsiteX4" fmla="*/ 1087566 w 1104538"/>
              <a:gd name="connsiteY4" fmla="*/ 189850 h 509890"/>
              <a:gd name="connsiteX5" fmla="*/ 1028288 w 1104538"/>
              <a:gd name="connsiteY5" fmla="*/ 410091 h 509890"/>
              <a:gd name="connsiteX6" fmla="*/ 599978 w 1104538"/>
              <a:gd name="connsiteY6" fmla="*/ 508179 h 509890"/>
              <a:gd name="connsiteX7" fmla="*/ 153931 w 1104538"/>
              <a:gd name="connsiteY7" fmla="*/ 347225 h 509890"/>
              <a:gd name="connsiteX8" fmla="*/ 2278 w 1104538"/>
              <a:gd name="connsiteY8" fmla="*/ 157224 h 509890"/>
              <a:gd name="connsiteX9" fmla="*/ 73700 w 1104538"/>
              <a:gd name="connsiteY9" fmla="*/ 7768 h 509890"/>
              <a:gd name="connsiteX0" fmla="*/ 73700 w 1104538"/>
              <a:gd name="connsiteY0" fmla="*/ 5611 h 507733"/>
              <a:gd name="connsiteX1" fmla="*/ 536569 w 1104538"/>
              <a:gd name="connsiteY1" fmla="*/ 31304 h 507733"/>
              <a:gd name="connsiteX2" fmla="*/ 874626 w 1104538"/>
              <a:gd name="connsiteY2" fmla="*/ 27872 h 507733"/>
              <a:gd name="connsiteX3" fmla="*/ 1087566 w 1104538"/>
              <a:gd name="connsiteY3" fmla="*/ 187693 h 507733"/>
              <a:gd name="connsiteX4" fmla="*/ 1028288 w 1104538"/>
              <a:gd name="connsiteY4" fmla="*/ 407934 h 507733"/>
              <a:gd name="connsiteX5" fmla="*/ 599978 w 1104538"/>
              <a:gd name="connsiteY5" fmla="*/ 506022 h 507733"/>
              <a:gd name="connsiteX6" fmla="*/ 153931 w 1104538"/>
              <a:gd name="connsiteY6" fmla="*/ 345068 h 507733"/>
              <a:gd name="connsiteX7" fmla="*/ 2278 w 1104538"/>
              <a:gd name="connsiteY7" fmla="*/ 155067 h 507733"/>
              <a:gd name="connsiteX8" fmla="*/ 73700 w 1104538"/>
              <a:gd name="connsiteY8" fmla="*/ 5611 h 507733"/>
              <a:gd name="connsiteX0" fmla="*/ 73700 w 1104538"/>
              <a:gd name="connsiteY0" fmla="*/ 5611 h 509016"/>
              <a:gd name="connsiteX1" fmla="*/ 536569 w 1104538"/>
              <a:gd name="connsiteY1" fmla="*/ 31304 h 509016"/>
              <a:gd name="connsiteX2" fmla="*/ 874626 w 1104538"/>
              <a:gd name="connsiteY2" fmla="*/ 27872 h 509016"/>
              <a:gd name="connsiteX3" fmla="*/ 1087566 w 1104538"/>
              <a:gd name="connsiteY3" fmla="*/ 187693 h 509016"/>
              <a:gd name="connsiteX4" fmla="*/ 1028288 w 1104538"/>
              <a:gd name="connsiteY4" fmla="*/ 407934 h 509016"/>
              <a:gd name="connsiteX5" fmla="*/ 599978 w 1104538"/>
              <a:gd name="connsiteY5" fmla="*/ 506022 h 509016"/>
              <a:gd name="connsiteX6" fmla="*/ 153931 w 1104538"/>
              <a:gd name="connsiteY6" fmla="*/ 345068 h 509016"/>
              <a:gd name="connsiteX7" fmla="*/ 2278 w 1104538"/>
              <a:gd name="connsiteY7" fmla="*/ 155067 h 509016"/>
              <a:gd name="connsiteX8" fmla="*/ 73700 w 1104538"/>
              <a:gd name="connsiteY8" fmla="*/ 5611 h 509016"/>
              <a:gd name="connsiteX0" fmla="*/ 307968 w 1338806"/>
              <a:gd name="connsiteY0" fmla="*/ 292297 h 795703"/>
              <a:gd name="connsiteX1" fmla="*/ 770837 w 1338806"/>
              <a:gd name="connsiteY1" fmla="*/ 317990 h 795703"/>
              <a:gd name="connsiteX2" fmla="*/ 1108894 w 1338806"/>
              <a:gd name="connsiteY2" fmla="*/ 314558 h 795703"/>
              <a:gd name="connsiteX3" fmla="*/ 1321834 w 1338806"/>
              <a:gd name="connsiteY3" fmla="*/ 474379 h 795703"/>
              <a:gd name="connsiteX4" fmla="*/ 1262556 w 1338806"/>
              <a:gd name="connsiteY4" fmla="*/ 694620 h 795703"/>
              <a:gd name="connsiteX5" fmla="*/ 834246 w 1338806"/>
              <a:gd name="connsiteY5" fmla="*/ 792708 h 795703"/>
              <a:gd name="connsiteX6" fmla="*/ 388199 w 1338806"/>
              <a:gd name="connsiteY6" fmla="*/ 631754 h 795703"/>
              <a:gd name="connsiteX7" fmla="*/ 456 w 1338806"/>
              <a:gd name="connsiteY7" fmla="*/ 5961 h 795703"/>
              <a:gd name="connsiteX8" fmla="*/ 307968 w 1338806"/>
              <a:gd name="connsiteY8" fmla="*/ 292297 h 795703"/>
              <a:gd name="connsiteX0" fmla="*/ 238765 w 1340302"/>
              <a:gd name="connsiteY0" fmla="*/ 142282 h 808142"/>
              <a:gd name="connsiteX1" fmla="*/ 772333 w 1340302"/>
              <a:gd name="connsiteY1" fmla="*/ 330429 h 808142"/>
              <a:gd name="connsiteX2" fmla="*/ 1110390 w 1340302"/>
              <a:gd name="connsiteY2" fmla="*/ 326997 h 808142"/>
              <a:gd name="connsiteX3" fmla="*/ 1323330 w 1340302"/>
              <a:gd name="connsiteY3" fmla="*/ 486818 h 808142"/>
              <a:gd name="connsiteX4" fmla="*/ 1264052 w 1340302"/>
              <a:gd name="connsiteY4" fmla="*/ 707059 h 808142"/>
              <a:gd name="connsiteX5" fmla="*/ 835742 w 1340302"/>
              <a:gd name="connsiteY5" fmla="*/ 805147 h 808142"/>
              <a:gd name="connsiteX6" fmla="*/ 389695 w 1340302"/>
              <a:gd name="connsiteY6" fmla="*/ 644193 h 808142"/>
              <a:gd name="connsiteX7" fmla="*/ 1952 w 1340302"/>
              <a:gd name="connsiteY7" fmla="*/ 18400 h 808142"/>
              <a:gd name="connsiteX8" fmla="*/ 238765 w 1340302"/>
              <a:gd name="connsiteY8" fmla="*/ 142282 h 808142"/>
              <a:gd name="connsiteX0" fmla="*/ 236849 w 1338386"/>
              <a:gd name="connsiteY0" fmla="*/ 133641 h 810760"/>
              <a:gd name="connsiteX1" fmla="*/ 770417 w 1338386"/>
              <a:gd name="connsiteY1" fmla="*/ 321788 h 810760"/>
              <a:gd name="connsiteX2" fmla="*/ 1108474 w 1338386"/>
              <a:gd name="connsiteY2" fmla="*/ 318356 h 810760"/>
              <a:gd name="connsiteX3" fmla="*/ 1321414 w 1338386"/>
              <a:gd name="connsiteY3" fmla="*/ 478177 h 810760"/>
              <a:gd name="connsiteX4" fmla="*/ 1262136 w 1338386"/>
              <a:gd name="connsiteY4" fmla="*/ 698418 h 810760"/>
              <a:gd name="connsiteX5" fmla="*/ 833826 w 1338386"/>
              <a:gd name="connsiteY5" fmla="*/ 796506 h 810760"/>
              <a:gd name="connsiteX6" fmla="*/ 221969 w 1338386"/>
              <a:gd name="connsiteY6" fmla="*/ 467939 h 810760"/>
              <a:gd name="connsiteX7" fmla="*/ 36 w 1338386"/>
              <a:gd name="connsiteY7" fmla="*/ 9759 h 810760"/>
              <a:gd name="connsiteX8" fmla="*/ 236849 w 1338386"/>
              <a:gd name="connsiteY8" fmla="*/ 133641 h 810760"/>
              <a:gd name="connsiteX0" fmla="*/ 236846 w 1338383"/>
              <a:gd name="connsiteY0" fmla="*/ 137503 h 809187"/>
              <a:gd name="connsiteX1" fmla="*/ 770414 w 1338383"/>
              <a:gd name="connsiteY1" fmla="*/ 325650 h 809187"/>
              <a:gd name="connsiteX2" fmla="*/ 1108471 w 1338383"/>
              <a:gd name="connsiteY2" fmla="*/ 322218 h 809187"/>
              <a:gd name="connsiteX3" fmla="*/ 1321411 w 1338383"/>
              <a:gd name="connsiteY3" fmla="*/ 482039 h 809187"/>
              <a:gd name="connsiteX4" fmla="*/ 1262133 w 1338383"/>
              <a:gd name="connsiteY4" fmla="*/ 702280 h 809187"/>
              <a:gd name="connsiteX5" fmla="*/ 833823 w 1338383"/>
              <a:gd name="connsiteY5" fmla="*/ 800368 h 809187"/>
              <a:gd name="connsiteX6" fmla="*/ 255051 w 1338383"/>
              <a:gd name="connsiteY6" fmla="*/ 550092 h 809187"/>
              <a:gd name="connsiteX7" fmla="*/ 33 w 1338383"/>
              <a:gd name="connsiteY7" fmla="*/ 13621 h 809187"/>
              <a:gd name="connsiteX8" fmla="*/ 236846 w 1338383"/>
              <a:gd name="connsiteY8" fmla="*/ 137503 h 809187"/>
              <a:gd name="connsiteX0" fmla="*/ 236846 w 1338383"/>
              <a:gd name="connsiteY0" fmla="*/ 137503 h 809187"/>
              <a:gd name="connsiteX1" fmla="*/ 770414 w 1338383"/>
              <a:gd name="connsiteY1" fmla="*/ 325650 h 809187"/>
              <a:gd name="connsiteX2" fmla="*/ 1108471 w 1338383"/>
              <a:gd name="connsiteY2" fmla="*/ 322218 h 809187"/>
              <a:gd name="connsiteX3" fmla="*/ 1321411 w 1338383"/>
              <a:gd name="connsiteY3" fmla="*/ 482039 h 809187"/>
              <a:gd name="connsiteX4" fmla="*/ 1262133 w 1338383"/>
              <a:gd name="connsiteY4" fmla="*/ 702280 h 809187"/>
              <a:gd name="connsiteX5" fmla="*/ 833823 w 1338383"/>
              <a:gd name="connsiteY5" fmla="*/ 800368 h 809187"/>
              <a:gd name="connsiteX6" fmla="*/ 255051 w 1338383"/>
              <a:gd name="connsiteY6" fmla="*/ 550092 h 809187"/>
              <a:gd name="connsiteX7" fmla="*/ 33 w 1338383"/>
              <a:gd name="connsiteY7" fmla="*/ 13621 h 809187"/>
              <a:gd name="connsiteX8" fmla="*/ 236846 w 1338383"/>
              <a:gd name="connsiteY8" fmla="*/ 137503 h 809187"/>
              <a:gd name="connsiteX0" fmla="*/ 279490 w 1381027"/>
              <a:gd name="connsiteY0" fmla="*/ 135560 h 807244"/>
              <a:gd name="connsiteX1" fmla="*/ 813058 w 1381027"/>
              <a:gd name="connsiteY1" fmla="*/ 323707 h 807244"/>
              <a:gd name="connsiteX2" fmla="*/ 1151115 w 1381027"/>
              <a:gd name="connsiteY2" fmla="*/ 320275 h 807244"/>
              <a:gd name="connsiteX3" fmla="*/ 1364055 w 1381027"/>
              <a:gd name="connsiteY3" fmla="*/ 480096 h 807244"/>
              <a:gd name="connsiteX4" fmla="*/ 1304777 w 1381027"/>
              <a:gd name="connsiteY4" fmla="*/ 700337 h 807244"/>
              <a:gd name="connsiteX5" fmla="*/ 876467 w 1381027"/>
              <a:gd name="connsiteY5" fmla="*/ 798425 h 807244"/>
              <a:gd name="connsiteX6" fmla="*/ 297695 w 1381027"/>
              <a:gd name="connsiteY6" fmla="*/ 548149 h 807244"/>
              <a:gd name="connsiteX7" fmla="*/ 42677 w 1381027"/>
              <a:gd name="connsiteY7" fmla="*/ 11678 h 807244"/>
              <a:gd name="connsiteX8" fmla="*/ 279490 w 1381027"/>
              <a:gd name="connsiteY8" fmla="*/ 135560 h 807244"/>
              <a:gd name="connsiteX0" fmla="*/ 420645 w 1340989"/>
              <a:gd name="connsiteY0" fmla="*/ 245872 h 800854"/>
              <a:gd name="connsiteX1" fmla="*/ 773020 w 1340989"/>
              <a:gd name="connsiteY1" fmla="*/ 317317 h 800854"/>
              <a:gd name="connsiteX2" fmla="*/ 1111077 w 1340989"/>
              <a:gd name="connsiteY2" fmla="*/ 313885 h 800854"/>
              <a:gd name="connsiteX3" fmla="*/ 1324017 w 1340989"/>
              <a:gd name="connsiteY3" fmla="*/ 473706 h 800854"/>
              <a:gd name="connsiteX4" fmla="*/ 1264739 w 1340989"/>
              <a:gd name="connsiteY4" fmla="*/ 693947 h 800854"/>
              <a:gd name="connsiteX5" fmla="*/ 836429 w 1340989"/>
              <a:gd name="connsiteY5" fmla="*/ 792035 h 800854"/>
              <a:gd name="connsiteX6" fmla="*/ 257657 w 1340989"/>
              <a:gd name="connsiteY6" fmla="*/ 541759 h 800854"/>
              <a:gd name="connsiteX7" fmla="*/ 2639 w 1340989"/>
              <a:gd name="connsiteY7" fmla="*/ 5288 h 800854"/>
              <a:gd name="connsiteX8" fmla="*/ 420645 w 1340989"/>
              <a:gd name="connsiteY8" fmla="*/ 245872 h 800854"/>
              <a:gd name="connsiteX0" fmla="*/ 460800 w 1381144"/>
              <a:gd name="connsiteY0" fmla="*/ 243356 h 798338"/>
              <a:gd name="connsiteX1" fmla="*/ 813175 w 1381144"/>
              <a:gd name="connsiteY1" fmla="*/ 314801 h 798338"/>
              <a:gd name="connsiteX2" fmla="*/ 1151232 w 1381144"/>
              <a:gd name="connsiteY2" fmla="*/ 311369 h 798338"/>
              <a:gd name="connsiteX3" fmla="*/ 1364172 w 1381144"/>
              <a:gd name="connsiteY3" fmla="*/ 471190 h 798338"/>
              <a:gd name="connsiteX4" fmla="*/ 1304894 w 1381144"/>
              <a:gd name="connsiteY4" fmla="*/ 691431 h 798338"/>
              <a:gd name="connsiteX5" fmla="*/ 876584 w 1381144"/>
              <a:gd name="connsiteY5" fmla="*/ 789519 h 798338"/>
              <a:gd name="connsiteX6" fmla="*/ 297812 w 1381144"/>
              <a:gd name="connsiteY6" fmla="*/ 539243 h 798338"/>
              <a:gd name="connsiteX7" fmla="*/ 42794 w 1381144"/>
              <a:gd name="connsiteY7" fmla="*/ 2772 h 798338"/>
              <a:gd name="connsiteX8" fmla="*/ 460800 w 1381144"/>
              <a:gd name="connsiteY8" fmla="*/ 243356 h 798338"/>
              <a:gd name="connsiteX0" fmla="*/ 460800 w 1381144"/>
              <a:gd name="connsiteY0" fmla="*/ 244390 h 799372"/>
              <a:gd name="connsiteX1" fmla="*/ 813175 w 1381144"/>
              <a:gd name="connsiteY1" fmla="*/ 315835 h 799372"/>
              <a:gd name="connsiteX2" fmla="*/ 1151232 w 1381144"/>
              <a:gd name="connsiteY2" fmla="*/ 312403 h 799372"/>
              <a:gd name="connsiteX3" fmla="*/ 1364172 w 1381144"/>
              <a:gd name="connsiteY3" fmla="*/ 472224 h 799372"/>
              <a:gd name="connsiteX4" fmla="*/ 1304894 w 1381144"/>
              <a:gd name="connsiteY4" fmla="*/ 692465 h 799372"/>
              <a:gd name="connsiteX5" fmla="*/ 876584 w 1381144"/>
              <a:gd name="connsiteY5" fmla="*/ 790553 h 799372"/>
              <a:gd name="connsiteX6" fmla="*/ 297812 w 1381144"/>
              <a:gd name="connsiteY6" fmla="*/ 540277 h 799372"/>
              <a:gd name="connsiteX7" fmla="*/ 42794 w 1381144"/>
              <a:gd name="connsiteY7" fmla="*/ 3806 h 799372"/>
              <a:gd name="connsiteX8" fmla="*/ 460800 w 1381144"/>
              <a:gd name="connsiteY8" fmla="*/ 244390 h 799372"/>
              <a:gd name="connsiteX0" fmla="*/ 460800 w 1381144"/>
              <a:gd name="connsiteY0" fmla="*/ 244292 h 799274"/>
              <a:gd name="connsiteX1" fmla="*/ 813175 w 1381144"/>
              <a:gd name="connsiteY1" fmla="*/ 315737 h 799274"/>
              <a:gd name="connsiteX2" fmla="*/ 1151232 w 1381144"/>
              <a:gd name="connsiteY2" fmla="*/ 312305 h 799274"/>
              <a:gd name="connsiteX3" fmla="*/ 1364172 w 1381144"/>
              <a:gd name="connsiteY3" fmla="*/ 472126 h 799274"/>
              <a:gd name="connsiteX4" fmla="*/ 1304894 w 1381144"/>
              <a:gd name="connsiteY4" fmla="*/ 692367 h 799274"/>
              <a:gd name="connsiteX5" fmla="*/ 876584 w 1381144"/>
              <a:gd name="connsiteY5" fmla="*/ 790455 h 799274"/>
              <a:gd name="connsiteX6" fmla="*/ 297812 w 1381144"/>
              <a:gd name="connsiteY6" fmla="*/ 540179 h 799274"/>
              <a:gd name="connsiteX7" fmla="*/ 42794 w 1381144"/>
              <a:gd name="connsiteY7" fmla="*/ 3708 h 799274"/>
              <a:gd name="connsiteX8" fmla="*/ 460800 w 1381144"/>
              <a:gd name="connsiteY8" fmla="*/ 244292 h 799274"/>
              <a:gd name="connsiteX0" fmla="*/ 460800 w 1381144"/>
              <a:gd name="connsiteY0" fmla="*/ 244292 h 799274"/>
              <a:gd name="connsiteX1" fmla="*/ 813175 w 1381144"/>
              <a:gd name="connsiteY1" fmla="*/ 315737 h 799274"/>
              <a:gd name="connsiteX2" fmla="*/ 1151232 w 1381144"/>
              <a:gd name="connsiteY2" fmla="*/ 312305 h 799274"/>
              <a:gd name="connsiteX3" fmla="*/ 1364172 w 1381144"/>
              <a:gd name="connsiteY3" fmla="*/ 472126 h 799274"/>
              <a:gd name="connsiteX4" fmla="*/ 1304894 w 1381144"/>
              <a:gd name="connsiteY4" fmla="*/ 692367 h 799274"/>
              <a:gd name="connsiteX5" fmla="*/ 876584 w 1381144"/>
              <a:gd name="connsiteY5" fmla="*/ 790455 h 799274"/>
              <a:gd name="connsiteX6" fmla="*/ 297812 w 1381144"/>
              <a:gd name="connsiteY6" fmla="*/ 540179 h 799274"/>
              <a:gd name="connsiteX7" fmla="*/ 42794 w 1381144"/>
              <a:gd name="connsiteY7" fmla="*/ 3708 h 799274"/>
              <a:gd name="connsiteX8" fmla="*/ 460800 w 1381144"/>
              <a:gd name="connsiteY8" fmla="*/ 244292 h 79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1144" h="799274">
                <a:moveTo>
                  <a:pt x="460800" y="244292"/>
                </a:moveTo>
                <a:cubicBezTo>
                  <a:pt x="617351" y="299325"/>
                  <a:pt x="698103" y="304402"/>
                  <a:pt x="813175" y="315737"/>
                </a:cubicBezTo>
                <a:cubicBezTo>
                  <a:pt x="928247" y="327072"/>
                  <a:pt x="1058527" y="294537"/>
                  <a:pt x="1151232" y="312305"/>
                </a:cubicBezTo>
                <a:cubicBezTo>
                  <a:pt x="1238971" y="316871"/>
                  <a:pt x="1338562" y="408782"/>
                  <a:pt x="1364172" y="472126"/>
                </a:cubicBezTo>
                <a:cubicBezTo>
                  <a:pt x="1389782" y="535470"/>
                  <a:pt x="1397688" y="692367"/>
                  <a:pt x="1304894" y="692367"/>
                </a:cubicBezTo>
                <a:cubicBezTo>
                  <a:pt x="1177411" y="787480"/>
                  <a:pt x="1044431" y="815820"/>
                  <a:pt x="876584" y="790455"/>
                </a:cubicBezTo>
                <a:cubicBezTo>
                  <a:pt x="708737" y="765090"/>
                  <a:pt x="406653" y="620952"/>
                  <a:pt x="297812" y="540179"/>
                </a:cubicBezTo>
                <a:cubicBezTo>
                  <a:pt x="205018" y="540179"/>
                  <a:pt x="-114355" y="38099"/>
                  <a:pt x="42794" y="3708"/>
                </a:cubicBezTo>
                <a:cubicBezTo>
                  <a:pt x="199943" y="-30683"/>
                  <a:pt x="287544" y="183949"/>
                  <a:pt x="460800" y="244292"/>
                </a:cubicBezTo>
                <a:close/>
              </a:path>
            </a:pathLst>
          </a:custGeom>
          <a:noFill/>
          <a:ln w="12700">
            <a:solidFill>
              <a:srgbClr val="FF0000"/>
            </a:solid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latin typeface="UD デジタル 教科書体 NK-R" panose="02020400000000000000" pitchFamily="18" charset="-128"/>
              <a:ea typeface="UD デジタル 教科書体 NK-R" panose="02020400000000000000" pitchFamily="18" charset="-128"/>
            </a:endParaRPr>
          </a:p>
        </p:txBody>
      </p:sp>
      <p:sp>
        <p:nvSpPr>
          <p:cNvPr id="90" name="正方形/長方形 89">
            <a:extLst>
              <a:ext uri="{FF2B5EF4-FFF2-40B4-BE49-F238E27FC236}">
                <a16:creationId xmlns:a16="http://schemas.microsoft.com/office/drawing/2014/main" id="{333656B8-3DA3-479F-8072-23A0649A932E}"/>
              </a:ext>
            </a:extLst>
          </p:cNvPr>
          <p:cNvSpPr/>
          <p:nvPr/>
        </p:nvSpPr>
        <p:spPr>
          <a:xfrm>
            <a:off x="-1605594" y="7802100"/>
            <a:ext cx="1439818" cy="261610"/>
          </a:xfrm>
          <a:prstGeom prst="rect">
            <a:avLst/>
          </a:prstGeom>
        </p:spPr>
        <p:txBody>
          <a:bodyPr wrap="none">
            <a:spAutoFit/>
          </a:bodyPr>
          <a:lstStyle/>
          <a:p>
            <a:r>
              <a:rPr lang="ja-JP" altLang="en-US" sz="1100" b="1" u="sng" dirty="0" smtClean="0">
                <a:latin typeface="UD デジタル 教科書体 NK-R" panose="02020400000000000000" pitchFamily="18" charset="-128"/>
                <a:ea typeface="UD デジタル 教科書体 NK-R" panose="02020400000000000000" pitchFamily="18" charset="-128"/>
              </a:rPr>
              <a:t>はんなん</a:t>
            </a:r>
            <a:r>
              <a:rPr lang="ja-JP" altLang="en-US" sz="1100" b="1" u="sng" dirty="0" err="1" smtClean="0">
                <a:latin typeface="UD デジタル 教科書体 NK-R" panose="02020400000000000000" pitchFamily="18" charset="-128"/>
                <a:ea typeface="UD デジタル 教科書体 NK-R" panose="02020400000000000000" pitchFamily="18" charset="-128"/>
              </a:rPr>
              <a:t>さと</a:t>
            </a:r>
            <a:r>
              <a:rPr lang="ja-JP" altLang="en-US" sz="1100" b="1" u="sng" dirty="0" smtClean="0">
                <a:latin typeface="UD デジタル 教科書体 NK-R" panose="02020400000000000000" pitchFamily="18" charset="-128"/>
                <a:ea typeface="UD デジタル 教科書体 NK-R" panose="02020400000000000000" pitchFamily="18" charset="-128"/>
              </a:rPr>
              <a:t>う</a:t>
            </a:r>
            <a:r>
              <a:rPr lang="ja-JP" altLang="en-US" sz="1100" b="1" u="sng" dirty="0">
                <a:latin typeface="UD デジタル 教科書体 NK-R" panose="02020400000000000000" pitchFamily="18" charset="-128"/>
                <a:ea typeface="UD デジタル 教科書体 NK-R" panose="02020400000000000000" pitchFamily="18" charset="-128"/>
              </a:rPr>
              <a:t>み</a:t>
            </a:r>
            <a:r>
              <a:rPr lang="ja-JP" altLang="en-US" sz="1100" b="1" u="sng" dirty="0" smtClean="0">
                <a:latin typeface="UD デジタル 教科書体 NK-R" panose="02020400000000000000" pitchFamily="18" charset="-128"/>
                <a:ea typeface="UD デジタル 教科書体 NK-R" panose="02020400000000000000" pitchFamily="18" charset="-128"/>
              </a:rPr>
              <a:t>周辺</a:t>
            </a:r>
            <a:endParaRPr lang="ja-JP" altLang="en-US" sz="1100" b="1" u="sng"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3365804115"/>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10909</TotalTime>
  <Words>6116</Words>
  <PresentationFormat>ユーザー設定</PresentationFormat>
  <Paragraphs>670</Paragraphs>
  <Slides>16</Slides>
  <Notes>8</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16</vt:i4>
      </vt:variant>
    </vt:vector>
  </HeadingPairs>
  <TitlesOfParts>
    <vt:vector size="28" baseType="lpstr">
      <vt:lpstr>Meiryo UI</vt:lpstr>
      <vt:lpstr>ＭＳ Ｐゴシック</vt:lpstr>
      <vt:lpstr>UD デジタル 教科書体 NK-B</vt:lpstr>
      <vt:lpstr>UD デジタル 教科書体 NK-R</vt:lpstr>
      <vt:lpstr>游ゴシック</vt:lpstr>
      <vt:lpstr>游ゴシック Light</vt:lpstr>
      <vt:lpstr>Arial</vt:lpstr>
      <vt:lpstr>Calibri</vt:lpstr>
      <vt:lpstr>Calibri Light</vt:lpstr>
      <vt:lpstr>Copperplate Gothic Bold</vt:lpstr>
      <vt:lpstr>Times New Roman</vt:lpstr>
      <vt:lpstr>Office テーマ</vt:lpstr>
      <vt:lpstr>PowerPoint プレゼンテーション</vt:lpstr>
      <vt:lpstr>PowerPoint プレゼンテーション</vt:lpstr>
      <vt:lpstr>大阪広域ベイエリアがめざす姿と取組みの方向性</vt:lpstr>
      <vt:lpstr>PowerPoint プレゼンテーション</vt:lpstr>
      <vt:lpstr>PowerPoint プレゼンテーション</vt:lpstr>
      <vt:lpstr>めざす姿の実現に向けた取組みの方向性</vt:lpstr>
      <vt:lpstr>① “みがく”取組み</vt:lpstr>
      <vt:lpstr>① “みがく”</vt:lpstr>
      <vt:lpstr>取組み（重点エリア）</vt:lpstr>
      <vt:lpstr>② “つなぐ”、</vt:lpstr>
      <vt:lpstr>“広げる”取組み</vt:lpstr>
      <vt:lpstr>② “つなぐ”、“広げる” 取組み</vt:lpstr>
      <vt:lpstr>堺駅・堺旧港周辺のまちづくり</vt:lpstr>
      <vt:lpstr>実現に向けて</vt:lpstr>
      <vt:lpstr>実現に向けて</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2021-08-26T11:48:38Z</cp:lastPrinted>
  <dcterms:created xsi:type="dcterms:W3CDTF">2021-02-19T08:34:59Z</dcterms:created>
  <dcterms:modified xsi:type="dcterms:W3CDTF">2021-10-13T00:24:10Z</dcterms:modified>
</cp:coreProperties>
</file>