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21" r:id="rId4"/>
  </p:sldMasterIdLst>
  <p:notesMasterIdLst>
    <p:notesMasterId r:id="rId6"/>
  </p:notesMasterIdLst>
  <p:handoutMasterIdLst>
    <p:handoutMasterId r:id="rId7"/>
  </p:handoutMasterIdLst>
  <p:sldIdLst>
    <p:sldId id="341" r:id="rId5"/>
  </p:sldIdLst>
  <p:sldSz cx="12192000" cy="6858000"/>
  <p:notesSz cx="6646863" cy="9777413"/>
  <p:defaultTextStyle>
    <a:defPPr>
      <a:defRPr lang="ja-JP"/>
    </a:defPPr>
    <a:lvl1pPr marL="0" algn="l" defTabSz="914169" rtl="0" eaLnBrk="1" latinLnBrk="0" hangingPunct="1">
      <a:defRPr kumimoji="1" sz="1798" kern="1200">
        <a:solidFill>
          <a:schemeClr val="tx1"/>
        </a:solidFill>
        <a:latin typeface="+mn-lt"/>
        <a:ea typeface="+mn-ea"/>
        <a:cs typeface="+mn-cs"/>
      </a:defRPr>
    </a:lvl1pPr>
    <a:lvl2pPr marL="457086" algn="l" defTabSz="914169" rtl="0" eaLnBrk="1" latinLnBrk="0" hangingPunct="1">
      <a:defRPr kumimoji="1" sz="1798" kern="1200">
        <a:solidFill>
          <a:schemeClr val="tx1"/>
        </a:solidFill>
        <a:latin typeface="+mn-lt"/>
        <a:ea typeface="+mn-ea"/>
        <a:cs typeface="+mn-cs"/>
      </a:defRPr>
    </a:lvl2pPr>
    <a:lvl3pPr marL="914169" algn="l" defTabSz="914169" rtl="0" eaLnBrk="1" latinLnBrk="0" hangingPunct="1">
      <a:defRPr kumimoji="1" sz="1798" kern="1200">
        <a:solidFill>
          <a:schemeClr val="tx1"/>
        </a:solidFill>
        <a:latin typeface="+mn-lt"/>
        <a:ea typeface="+mn-ea"/>
        <a:cs typeface="+mn-cs"/>
      </a:defRPr>
    </a:lvl3pPr>
    <a:lvl4pPr marL="1371254" algn="l" defTabSz="914169" rtl="0" eaLnBrk="1" latinLnBrk="0" hangingPunct="1">
      <a:defRPr kumimoji="1" sz="1798" kern="1200">
        <a:solidFill>
          <a:schemeClr val="tx1"/>
        </a:solidFill>
        <a:latin typeface="+mn-lt"/>
        <a:ea typeface="+mn-ea"/>
        <a:cs typeface="+mn-cs"/>
      </a:defRPr>
    </a:lvl4pPr>
    <a:lvl5pPr marL="1828339" algn="l" defTabSz="914169" rtl="0" eaLnBrk="1" latinLnBrk="0" hangingPunct="1">
      <a:defRPr kumimoji="1" sz="1798" kern="1200">
        <a:solidFill>
          <a:schemeClr val="tx1"/>
        </a:solidFill>
        <a:latin typeface="+mn-lt"/>
        <a:ea typeface="+mn-ea"/>
        <a:cs typeface="+mn-cs"/>
      </a:defRPr>
    </a:lvl5pPr>
    <a:lvl6pPr marL="2285424" algn="l" defTabSz="914169" rtl="0" eaLnBrk="1" latinLnBrk="0" hangingPunct="1">
      <a:defRPr kumimoji="1" sz="1798" kern="1200">
        <a:solidFill>
          <a:schemeClr val="tx1"/>
        </a:solidFill>
        <a:latin typeface="+mn-lt"/>
        <a:ea typeface="+mn-ea"/>
        <a:cs typeface="+mn-cs"/>
      </a:defRPr>
    </a:lvl6pPr>
    <a:lvl7pPr marL="2742507" algn="l" defTabSz="914169" rtl="0" eaLnBrk="1" latinLnBrk="0" hangingPunct="1">
      <a:defRPr kumimoji="1" sz="1798" kern="1200">
        <a:solidFill>
          <a:schemeClr val="tx1"/>
        </a:solidFill>
        <a:latin typeface="+mn-lt"/>
        <a:ea typeface="+mn-ea"/>
        <a:cs typeface="+mn-cs"/>
      </a:defRPr>
    </a:lvl7pPr>
    <a:lvl8pPr marL="3199593" algn="l" defTabSz="914169" rtl="0" eaLnBrk="1" latinLnBrk="0" hangingPunct="1">
      <a:defRPr kumimoji="1" sz="1798" kern="1200">
        <a:solidFill>
          <a:schemeClr val="tx1"/>
        </a:solidFill>
        <a:latin typeface="+mn-lt"/>
        <a:ea typeface="+mn-ea"/>
        <a:cs typeface="+mn-cs"/>
      </a:defRPr>
    </a:lvl8pPr>
    <a:lvl9pPr marL="3656677" algn="l" defTabSz="914169" rtl="0" eaLnBrk="1" latinLnBrk="0" hangingPunct="1">
      <a:defRPr kumimoji="1" sz="179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FF69C17-F3C6-3141-0885-FCD4B1019D56}" name="武内 有佳(Yuka TAKEUCHI)" initials="武内" userId="S::yuka.takeuchi@kansai-airports.co.jp::6ec7596a-6d8b-4ef6-b535-763061e1969d" providerId="AD"/>
  <p188:author id="{8BAC9555-EB6C-9DB2-9D51-9A7EEF6AC2EF}" name="伊藤 利加(Rika ITO)" initials="伊藤" userId="S::rika.ito@kansai-airports.co.jp::7e442795-075d-414a-9b0f-f769b3175538" providerId="AD"/>
  <p188:author id="{80D9CA8A-E969-C470-810C-89FF66A47F94}" name="中川 理美(Satomi NAKAGAWA)" initials="中川" userId="S::satomi.nakagawa@kansai-airports.co.jp::885aa7da-c4cd-4b21-a9d9-e3826c8801dc" providerId="AD"/>
  <p188:author id="{202DD7FB-6FFE-BD7F-D558-154872F5F4B6}" name="澁谷 和幸(Kazuyuki SHIBUYA)" initials="澁谷" userId="S::kazuyuki.shibuya@kansai-airports.co.jp::40361f15-23dd-4e47-992e-24e88080b97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D31"/>
    <a:srgbClr val="0000FF"/>
    <a:srgbClr val="CCFF99"/>
    <a:srgbClr val="92D050"/>
    <a:srgbClr val="A9FF00"/>
    <a:srgbClr val="C5E0B4"/>
    <a:srgbClr val="9DC3E6"/>
    <a:srgbClr val="ECD3E6"/>
    <a:srgbClr val="E6E6E6"/>
    <a:srgbClr val="A4B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24" y="32"/>
      </p:cViewPr>
      <p:guideLst>
        <p:guide orient="horz" pos="2161"/>
        <p:guide pos="384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880308" cy="490569"/>
          </a:xfrm>
          <a:prstGeom prst="rect">
            <a:avLst/>
          </a:prstGeom>
        </p:spPr>
        <p:txBody>
          <a:bodyPr vert="horz" lIns="90449" tIns="45224" rIns="90449" bIns="4522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765019" y="1"/>
            <a:ext cx="2880308" cy="490569"/>
          </a:xfrm>
          <a:prstGeom prst="rect">
            <a:avLst/>
          </a:prstGeom>
        </p:spPr>
        <p:txBody>
          <a:bodyPr vert="horz" lIns="90449" tIns="45224" rIns="90449" bIns="45224" rtlCol="0"/>
          <a:lstStyle>
            <a:lvl1pPr algn="r">
              <a:defRPr sz="1200"/>
            </a:lvl1pPr>
          </a:lstStyle>
          <a:p>
            <a:fld id="{3F766CF6-F9D1-4DDF-B5E4-AEBC00587DA7}" type="datetimeFigureOut">
              <a:rPr kumimoji="1" lang="ja-JP" altLang="en-US" smtClean="0"/>
              <a:t>2024/5/24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286846"/>
            <a:ext cx="2880308" cy="490568"/>
          </a:xfrm>
          <a:prstGeom prst="rect">
            <a:avLst/>
          </a:prstGeom>
        </p:spPr>
        <p:txBody>
          <a:bodyPr vert="horz" lIns="90449" tIns="45224" rIns="90449" bIns="4522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765019" y="9286846"/>
            <a:ext cx="2880308" cy="490568"/>
          </a:xfrm>
          <a:prstGeom prst="rect">
            <a:avLst/>
          </a:prstGeom>
        </p:spPr>
        <p:txBody>
          <a:bodyPr vert="horz" lIns="90449" tIns="45224" rIns="90449" bIns="45224" rtlCol="0" anchor="b"/>
          <a:lstStyle>
            <a:lvl1pPr algn="r">
              <a:defRPr sz="1200"/>
            </a:lvl1pPr>
          </a:lstStyle>
          <a:p>
            <a:fld id="{C691B867-A54D-48D5-92EF-DE5FFF56D2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416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880308" cy="490569"/>
          </a:xfrm>
          <a:prstGeom prst="rect">
            <a:avLst/>
          </a:prstGeom>
        </p:spPr>
        <p:txBody>
          <a:bodyPr vert="horz" lIns="90449" tIns="45224" rIns="90449" bIns="4522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765019" y="1"/>
            <a:ext cx="2880308" cy="490569"/>
          </a:xfrm>
          <a:prstGeom prst="rect">
            <a:avLst/>
          </a:prstGeom>
        </p:spPr>
        <p:txBody>
          <a:bodyPr vert="horz" lIns="90449" tIns="45224" rIns="90449" bIns="45224" rtlCol="0"/>
          <a:lstStyle>
            <a:lvl1pPr algn="r">
              <a:defRPr sz="1200"/>
            </a:lvl1pPr>
          </a:lstStyle>
          <a:p>
            <a:fld id="{9F00E967-AF84-494E-ADC1-2E1160B79E20}" type="datetimeFigureOut">
              <a:rPr kumimoji="1" lang="ja-JP" altLang="en-US" smtClean="0"/>
              <a:t>2024/5/24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92113" y="1222375"/>
            <a:ext cx="5862637" cy="3298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49" tIns="45224" rIns="90449" bIns="4522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64687" y="4705382"/>
            <a:ext cx="5317490" cy="3849857"/>
          </a:xfrm>
          <a:prstGeom prst="rect">
            <a:avLst/>
          </a:prstGeom>
        </p:spPr>
        <p:txBody>
          <a:bodyPr vert="horz" lIns="90449" tIns="45224" rIns="90449" bIns="4522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286846"/>
            <a:ext cx="2880308" cy="490568"/>
          </a:xfrm>
          <a:prstGeom prst="rect">
            <a:avLst/>
          </a:prstGeom>
        </p:spPr>
        <p:txBody>
          <a:bodyPr vert="horz" lIns="90449" tIns="45224" rIns="90449" bIns="4522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765019" y="9286846"/>
            <a:ext cx="2880308" cy="490568"/>
          </a:xfrm>
          <a:prstGeom prst="rect">
            <a:avLst/>
          </a:prstGeom>
        </p:spPr>
        <p:txBody>
          <a:bodyPr vert="horz" lIns="90449" tIns="45224" rIns="90449" bIns="45224" rtlCol="0" anchor="b"/>
          <a:lstStyle>
            <a:lvl1pPr algn="r">
              <a:defRPr sz="1200"/>
            </a:lvl1pPr>
          </a:lstStyle>
          <a:p>
            <a:fld id="{84C5A46E-CA6F-43CD-8E23-1F0C574FF5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7048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16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086" algn="l" defTabSz="91416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169" algn="l" defTabSz="91416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254" algn="l" defTabSz="91416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339" algn="l" defTabSz="91416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424" algn="l" defTabSz="91416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507" algn="l" defTabSz="91416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593" algn="l" defTabSz="91416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6677" algn="l" defTabSz="91416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68352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1" userDrawn="1">
          <p15:clr>
            <a:srgbClr val="FBAE40"/>
          </p15:clr>
        </p15:guide>
        <p15:guide id="2" pos="1254" userDrawn="1">
          <p15:clr>
            <a:srgbClr val="FBAE40"/>
          </p15:clr>
        </p15:guide>
        <p15:guide id="3" pos="304" userDrawn="1">
          <p15:clr>
            <a:srgbClr val="FBAE40"/>
          </p15:clr>
        </p15:guide>
        <p15:guide id="4" pos="7379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4311" y="36513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311" y="1825623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096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kumimoji="1" sz="3200" b="1" i="0" kern="1200">
          <a:solidFill>
            <a:schemeClr val="tx1"/>
          </a:solidFill>
          <a:latin typeface="+mn-ea"/>
          <a:ea typeface="+mn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400" b="0" i="0" kern="1200">
          <a:solidFill>
            <a:schemeClr val="tx1"/>
          </a:solidFill>
          <a:latin typeface="+mn-ea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b="0" i="0" kern="1200">
          <a:solidFill>
            <a:schemeClr val="tx1"/>
          </a:solidFill>
          <a:latin typeface="+mn-ea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b="0" i="0" kern="1200">
          <a:solidFill>
            <a:schemeClr val="tx1"/>
          </a:solidFill>
          <a:latin typeface="+mn-ea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700" b="0" i="0" kern="1200">
          <a:solidFill>
            <a:schemeClr val="tx1"/>
          </a:solidFill>
          <a:latin typeface="+mn-ea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600" b="0" i="0" kern="1200">
          <a:solidFill>
            <a:schemeClr val="tx1"/>
          </a:solidFill>
          <a:latin typeface="+mn-ea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2F54A7-5751-874B-8426-132CB04F8EC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53795" y="49083"/>
            <a:ext cx="11179175" cy="504000"/>
          </a:xfrm>
        </p:spPr>
        <p:txBody>
          <a:bodyPr>
            <a:normAutofit/>
          </a:bodyPr>
          <a:lstStyle/>
          <a:p>
            <a:r>
              <a:rPr lang="ja-JP" altLang="en-US" sz="2400" dirty="0"/>
              <a:t>ホームページで公開される航跡動画イメージ</a:t>
            </a:r>
            <a:endParaRPr lang="ja-JP" altLang="en-US" sz="1400" dirty="0"/>
          </a:p>
        </p:txBody>
      </p: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76097F68-82F2-BDDF-4E56-190F984CF435}"/>
              </a:ext>
            </a:extLst>
          </p:cNvPr>
          <p:cNvGrpSpPr/>
          <p:nvPr/>
        </p:nvGrpSpPr>
        <p:grpSpPr>
          <a:xfrm>
            <a:off x="553793" y="527925"/>
            <a:ext cx="11048164" cy="6028992"/>
            <a:chOff x="3396304" y="1129897"/>
            <a:chExt cx="8529206" cy="4994183"/>
          </a:xfrm>
        </p:grpSpPr>
        <p:grpSp>
          <p:nvGrpSpPr>
            <p:cNvPr id="31" name="グループ化 30">
              <a:extLst>
                <a:ext uri="{FF2B5EF4-FFF2-40B4-BE49-F238E27FC236}">
                  <a16:creationId xmlns:a16="http://schemas.microsoft.com/office/drawing/2014/main" id="{BBE0EEC8-4444-D499-A99A-87716772F4B5}"/>
                </a:ext>
              </a:extLst>
            </p:cNvPr>
            <p:cNvGrpSpPr/>
            <p:nvPr/>
          </p:nvGrpSpPr>
          <p:grpSpPr>
            <a:xfrm>
              <a:off x="3396304" y="1129897"/>
              <a:ext cx="8529206" cy="4994183"/>
              <a:chOff x="3396304" y="1129897"/>
              <a:chExt cx="8529206" cy="4994183"/>
            </a:xfrm>
          </p:grpSpPr>
          <p:pic>
            <p:nvPicPr>
              <p:cNvPr id="11" name="図 10">
                <a:extLst>
                  <a:ext uri="{FF2B5EF4-FFF2-40B4-BE49-F238E27FC236}">
                    <a16:creationId xmlns:a16="http://schemas.microsoft.com/office/drawing/2014/main" id="{744A733C-4714-F429-D94B-711C70BD980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396304" y="1129897"/>
                <a:ext cx="8529206" cy="4994183"/>
              </a:xfrm>
              <a:prstGeom prst="rect">
                <a:avLst/>
              </a:prstGeom>
            </p:spPr>
          </p:pic>
          <p:pic>
            <p:nvPicPr>
              <p:cNvPr id="6" name="図 5">
                <a:extLst>
                  <a:ext uri="{FF2B5EF4-FFF2-40B4-BE49-F238E27FC236}">
                    <a16:creationId xmlns:a16="http://schemas.microsoft.com/office/drawing/2014/main" id="{350BC8E4-9908-3E8F-448E-7AA16784677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777915" y="3476137"/>
                <a:ext cx="1068786" cy="607740"/>
              </a:xfrm>
              <a:prstGeom prst="rect">
                <a:avLst/>
              </a:prstGeom>
            </p:spPr>
          </p:pic>
          <p:pic>
            <p:nvPicPr>
              <p:cNvPr id="8" name="図 7">
                <a:extLst>
                  <a:ext uri="{FF2B5EF4-FFF2-40B4-BE49-F238E27FC236}">
                    <a16:creationId xmlns:a16="http://schemas.microsoft.com/office/drawing/2014/main" id="{A5C2B4BB-3016-40CE-33EE-0EAC8E46C4B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672956" y="2021016"/>
                <a:ext cx="884072" cy="979935"/>
              </a:xfrm>
              <a:prstGeom prst="rect">
                <a:avLst/>
              </a:prstGeom>
            </p:spPr>
          </p:pic>
          <p:pic>
            <p:nvPicPr>
              <p:cNvPr id="14" name="図 13">
                <a:extLst>
                  <a:ext uri="{FF2B5EF4-FFF2-40B4-BE49-F238E27FC236}">
                    <a16:creationId xmlns:a16="http://schemas.microsoft.com/office/drawing/2014/main" id="{2958799A-FD90-5627-7A96-1D610D806B3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/>
              <a:srcRect r="-1977" b="53954"/>
              <a:stretch/>
            </p:blipFill>
            <p:spPr>
              <a:xfrm>
                <a:off x="7536098" y="4848150"/>
                <a:ext cx="407960" cy="228063"/>
              </a:xfrm>
              <a:prstGeom prst="rect">
                <a:avLst/>
              </a:prstGeom>
            </p:spPr>
          </p:pic>
          <p:cxnSp>
            <p:nvCxnSpPr>
              <p:cNvPr id="4" name="直線コネクタ 3">
                <a:extLst>
                  <a:ext uri="{FF2B5EF4-FFF2-40B4-BE49-F238E27FC236}">
                    <a16:creationId xmlns:a16="http://schemas.microsoft.com/office/drawing/2014/main" id="{8C215691-562C-30A5-9BD6-4D3E40693C5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060924" y="2170805"/>
                <a:ext cx="954350" cy="101887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直線コネクタ 9">
                <a:extLst>
                  <a:ext uri="{FF2B5EF4-FFF2-40B4-BE49-F238E27FC236}">
                    <a16:creationId xmlns:a16="http://schemas.microsoft.com/office/drawing/2014/main" id="{11A8FF54-43D0-4FD7-1B9C-D7298FEA6AF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536098" y="2309455"/>
                <a:ext cx="267374" cy="34071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フリーフォーム: 図形 21">
                <a:extLst>
                  <a:ext uri="{FF2B5EF4-FFF2-40B4-BE49-F238E27FC236}">
                    <a16:creationId xmlns:a16="http://schemas.microsoft.com/office/drawing/2014/main" id="{C540B08B-857C-965B-BE37-98E432FF868B}"/>
                  </a:ext>
                </a:extLst>
              </p:cNvPr>
              <p:cNvSpPr/>
              <p:nvPr/>
            </p:nvSpPr>
            <p:spPr>
              <a:xfrm>
                <a:off x="6362700" y="1837470"/>
                <a:ext cx="1174442" cy="512603"/>
              </a:xfrm>
              <a:custGeom>
                <a:avLst/>
                <a:gdLst>
                  <a:gd name="connsiteX0" fmla="*/ 1127464 w 1127464"/>
                  <a:gd name="connsiteY0" fmla="*/ 625876 h 636684"/>
                  <a:gd name="connsiteX1" fmla="*/ 980982 w 1127464"/>
                  <a:gd name="connsiteY1" fmla="*/ 630315 h 636684"/>
                  <a:gd name="connsiteX2" fmla="*/ 763479 w 1127464"/>
                  <a:gd name="connsiteY2" fmla="*/ 550416 h 636684"/>
                  <a:gd name="connsiteX3" fmla="*/ 0 w 1127464"/>
                  <a:gd name="connsiteY3" fmla="*/ 0 h 6366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27464" h="636684">
                    <a:moveTo>
                      <a:pt x="1127464" y="625876"/>
                    </a:moveTo>
                    <a:cubicBezTo>
                      <a:pt x="1084555" y="634384"/>
                      <a:pt x="1041646" y="642892"/>
                      <a:pt x="980982" y="630315"/>
                    </a:cubicBezTo>
                    <a:cubicBezTo>
                      <a:pt x="920318" y="617738"/>
                      <a:pt x="926976" y="655469"/>
                      <a:pt x="763479" y="550416"/>
                    </a:cubicBezTo>
                    <a:cubicBezTo>
                      <a:pt x="599982" y="445363"/>
                      <a:pt x="299991" y="222681"/>
                      <a:pt x="0" y="0"/>
                    </a:cubicBezTo>
                  </a:path>
                </a:pathLst>
              </a:cu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25" name="フリーフォーム: 図形 24">
                <a:extLst>
                  <a:ext uri="{FF2B5EF4-FFF2-40B4-BE49-F238E27FC236}">
                    <a16:creationId xmlns:a16="http://schemas.microsoft.com/office/drawing/2014/main" id="{7DA9C5E6-FCBF-9BC7-EB09-B39693F2F20B}"/>
                  </a:ext>
                </a:extLst>
              </p:cNvPr>
              <p:cNvSpPr/>
              <p:nvPr/>
            </p:nvSpPr>
            <p:spPr>
              <a:xfrm>
                <a:off x="8900547" y="2780790"/>
                <a:ext cx="1233733" cy="846199"/>
              </a:xfrm>
              <a:custGeom>
                <a:avLst/>
                <a:gdLst>
                  <a:gd name="connsiteX0" fmla="*/ 0 w 1250622"/>
                  <a:gd name="connsiteY0" fmla="*/ 28994 h 810229"/>
                  <a:gd name="connsiteX1" fmla="*/ 102093 w 1250622"/>
                  <a:gd name="connsiteY1" fmla="*/ 2361 h 810229"/>
                  <a:gd name="connsiteX2" fmla="*/ 403934 w 1250622"/>
                  <a:gd name="connsiteY2" fmla="*/ 82260 h 810229"/>
                  <a:gd name="connsiteX3" fmla="*/ 1105270 w 1250622"/>
                  <a:gd name="connsiteY3" fmla="*/ 290885 h 810229"/>
                  <a:gd name="connsiteX4" fmla="*/ 1238435 w 1250622"/>
                  <a:gd name="connsiteY4" fmla="*/ 419611 h 810229"/>
                  <a:gd name="connsiteX5" fmla="*/ 1207363 w 1250622"/>
                  <a:gd name="connsiteY5" fmla="*/ 557215 h 810229"/>
                  <a:gd name="connsiteX6" fmla="*/ 909961 w 1250622"/>
                  <a:gd name="connsiteY6" fmla="*/ 810229 h 810229"/>
                  <a:gd name="connsiteX7" fmla="*/ 909961 w 1250622"/>
                  <a:gd name="connsiteY7" fmla="*/ 810229 h 8102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250622" h="810229">
                    <a:moveTo>
                      <a:pt x="0" y="28994"/>
                    </a:moveTo>
                    <a:cubicBezTo>
                      <a:pt x="17385" y="11238"/>
                      <a:pt x="34771" y="-6517"/>
                      <a:pt x="102093" y="2361"/>
                    </a:cubicBezTo>
                    <a:cubicBezTo>
                      <a:pt x="169415" y="11239"/>
                      <a:pt x="403934" y="82260"/>
                      <a:pt x="403934" y="82260"/>
                    </a:cubicBezTo>
                    <a:cubicBezTo>
                      <a:pt x="571130" y="130347"/>
                      <a:pt x="966187" y="234660"/>
                      <a:pt x="1105270" y="290885"/>
                    </a:cubicBezTo>
                    <a:cubicBezTo>
                      <a:pt x="1244354" y="347110"/>
                      <a:pt x="1221420" y="375223"/>
                      <a:pt x="1238435" y="419611"/>
                    </a:cubicBezTo>
                    <a:cubicBezTo>
                      <a:pt x="1255450" y="463999"/>
                      <a:pt x="1262109" y="492112"/>
                      <a:pt x="1207363" y="557215"/>
                    </a:cubicBezTo>
                    <a:cubicBezTo>
                      <a:pt x="1152617" y="622318"/>
                      <a:pt x="909961" y="810229"/>
                      <a:pt x="909961" y="810229"/>
                    </a:cubicBezTo>
                    <a:lnTo>
                      <a:pt x="909961" y="810229"/>
                    </a:lnTo>
                  </a:path>
                </a:pathLst>
              </a:cu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cxnSp>
            <p:nvCxnSpPr>
              <p:cNvPr id="28" name="直線コネクタ 27">
                <a:extLst>
                  <a:ext uri="{FF2B5EF4-FFF2-40B4-BE49-F238E27FC236}">
                    <a16:creationId xmlns:a16="http://schemas.microsoft.com/office/drawing/2014/main" id="{7A3EFEAC-794B-036A-4CD6-55B0EDBA06E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499317" y="3753652"/>
                <a:ext cx="169945" cy="156615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フリーフォーム: 図形 33">
              <a:extLst>
                <a:ext uri="{FF2B5EF4-FFF2-40B4-BE49-F238E27FC236}">
                  <a16:creationId xmlns:a16="http://schemas.microsoft.com/office/drawing/2014/main" id="{C48D8987-4311-7938-3EDB-D60B616B9C33}"/>
                </a:ext>
              </a:extLst>
            </p:cNvPr>
            <p:cNvSpPr/>
            <p:nvPr/>
          </p:nvSpPr>
          <p:spPr>
            <a:xfrm>
              <a:off x="6710516" y="5029200"/>
              <a:ext cx="1069258" cy="1076632"/>
            </a:xfrm>
            <a:custGeom>
              <a:avLst/>
              <a:gdLst>
                <a:gd name="connsiteX0" fmla="*/ 1069258 w 1069258"/>
                <a:gd name="connsiteY0" fmla="*/ 0 h 1076632"/>
                <a:gd name="connsiteX1" fmla="*/ 398207 w 1069258"/>
                <a:gd name="connsiteY1" fmla="*/ 626806 h 1076632"/>
                <a:gd name="connsiteX2" fmla="*/ 0 w 1069258"/>
                <a:gd name="connsiteY2" fmla="*/ 1076632 h 1076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69258" h="1076632">
                  <a:moveTo>
                    <a:pt x="1069258" y="0"/>
                  </a:moveTo>
                  <a:cubicBezTo>
                    <a:pt x="822837" y="223683"/>
                    <a:pt x="576417" y="447367"/>
                    <a:pt x="398207" y="626806"/>
                  </a:cubicBezTo>
                  <a:cubicBezTo>
                    <a:pt x="219997" y="806245"/>
                    <a:pt x="109998" y="941438"/>
                    <a:pt x="0" y="1076632"/>
                  </a:cubicBezTo>
                </a:path>
              </a:pathLst>
            </a:cu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</p:grp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0F0A8E1-80D8-23AD-758A-EA056C0A2249}"/>
              </a:ext>
            </a:extLst>
          </p:cNvPr>
          <p:cNvSpPr txBox="1">
            <a:spLocks/>
          </p:cNvSpPr>
          <p:nvPr/>
        </p:nvSpPr>
        <p:spPr>
          <a:xfrm>
            <a:off x="9508963" y="527925"/>
            <a:ext cx="1505960" cy="8541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tabLst/>
              <a:defRPr kumimoji="1" sz="2200" b="0" i="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kumimoji="1" sz="2000" b="0" i="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kumimoji="1" sz="1800" b="0" i="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kumimoji="1" sz="1700" b="0" i="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kumimoji="1" sz="1600" b="0" i="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800"/>
              </a:lnSpc>
              <a:spcAft>
                <a:spcPts val="0"/>
              </a:spcAft>
            </a:pPr>
            <a:r>
              <a:rPr lang="ja-JP" altLang="en-US" sz="1400" dirty="0"/>
              <a:t>便名　　　</a:t>
            </a:r>
            <a:r>
              <a:rPr lang="en-US" altLang="ja-JP" sz="1400" dirty="0"/>
              <a:t>××</a:t>
            </a:r>
          </a:p>
          <a:p>
            <a:pPr>
              <a:lnSpc>
                <a:spcPts val="1800"/>
              </a:lnSpc>
              <a:spcAft>
                <a:spcPts val="0"/>
              </a:spcAft>
            </a:pPr>
            <a:r>
              <a:rPr lang="ja-JP" altLang="en-US" sz="1400" dirty="0"/>
              <a:t>型式　　　</a:t>
            </a:r>
            <a:r>
              <a:rPr lang="en-US" altLang="ja-JP" sz="1400" dirty="0"/>
              <a:t>××</a:t>
            </a:r>
          </a:p>
          <a:p>
            <a:pPr>
              <a:lnSpc>
                <a:spcPts val="1800"/>
              </a:lnSpc>
              <a:spcAft>
                <a:spcPts val="0"/>
              </a:spcAft>
            </a:pPr>
            <a:r>
              <a:rPr lang="ja-JP" altLang="en-US" sz="1400" dirty="0"/>
              <a:t>高度　　　</a:t>
            </a:r>
            <a:r>
              <a:rPr lang="en-US" altLang="ja-JP" sz="1400" dirty="0"/>
              <a:t>××ft</a:t>
            </a:r>
            <a:endParaRPr lang="ja-JP" altLang="en-US" sz="1400" dirty="0"/>
          </a:p>
        </p:txBody>
      </p:sp>
      <p:sp>
        <p:nvSpPr>
          <p:cNvPr id="16" name="タイトル 1">
            <a:extLst>
              <a:ext uri="{FF2B5EF4-FFF2-40B4-BE49-F238E27FC236}">
                <a16:creationId xmlns:a16="http://schemas.microsoft.com/office/drawing/2014/main" id="{D9145D70-8B18-443A-B838-5F46F3742371}"/>
              </a:ext>
            </a:extLst>
          </p:cNvPr>
          <p:cNvSpPr txBox="1">
            <a:spLocks/>
          </p:cNvSpPr>
          <p:nvPr/>
        </p:nvSpPr>
        <p:spPr>
          <a:xfrm>
            <a:off x="488289" y="6429913"/>
            <a:ext cx="11179175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200" b="1" i="0" kern="1200">
                <a:solidFill>
                  <a:schemeClr val="tx1"/>
                </a:solidFill>
                <a:latin typeface="+mn-ea"/>
                <a:ea typeface="+mn-ea"/>
                <a:cs typeface="+mj-cs"/>
              </a:defRPr>
            </a:lvl1pPr>
          </a:lstStyle>
          <a:p>
            <a:r>
              <a:rPr lang="ja-JP" altLang="en-US" sz="1200" b="0" dirty="0"/>
              <a:t>注：本イメージ図は検討段階のものであり、詳細な仕様は今後調整</a:t>
            </a:r>
            <a:endParaRPr lang="ja-JP" altLang="en-US" sz="900" b="0" dirty="0"/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36CFFC3F-8E2B-406D-BD48-19E5B872B69B}"/>
              </a:ext>
            </a:extLst>
          </p:cNvPr>
          <p:cNvSpPr txBox="1">
            <a:spLocks/>
          </p:cNvSpPr>
          <p:nvPr/>
        </p:nvSpPr>
        <p:spPr>
          <a:xfrm>
            <a:off x="9674528" y="6426432"/>
            <a:ext cx="2307179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200" b="1" i="0" kern="1200">
                <a:solidFill>
                  <a:schemeClr val="tx1"/>
                </a:solidFill>
                <a:latin typeface="+mn-ea"/>
                <a:ea typeface="+mn-ea"/>
                <a:cs typeface="+mj-cs"/>
              </a:defRPr>
            </a:lvl1pPr>
          </a:lstStyle>
          <a:p>
            <a:r>
              <a:rPr lang="en-US" altLang="ja-JP" sz="1200" b="0" dirty="0"/>
              <a:t>【</a:t>
            </a:r>
            <a:r>
              <a:rPr lang="ja-JP" altLang="en-US" sz="1200" b="0" dirty="0"/>
              <a:t>作成：関西エアポート</a:t>
            </a:r>
            <a:r>
              <a:rPr lang="en-US" altLang="ja-JP" sz="1200" b="0" dirty="0"/>
              <a:t>(</a:t>
            </a:r>
            <a:r>
              <a:rPr lang="ja-JP" altLang="en-US" sz="1200" b="0" dirty="0"/>
              <a:t>株</a:t>
            </a:r>
            <a:r>
              <a:rPr lang="en-US" altLang="ja-JP" sz="1200" b="0" dirty="0"/>
              <a:t>)】</a:t>
            </a:r>
            <a:endParaRPr lang="ja-JP" altLang="en-US" sz="900" b="0" dirty="0"/>
          </a:p>
        </p:txBody>
      </p:sp>
      <p:sp>
        <p:nvSpPr>
          <p:cNvPr id="9" name="星: 6 pt 8">
            <a:extLst>
              <a:ext uri="{FF2B5EF4-FFF2-40B4-BE49-F238E27FC236}">
                <a16:creationId xmlns:a16="http://schemas.microsoft.com/office/drawing/2014/main" id="{BBAD71FE-79EA-42C8-B351-C94AAB0180CD}"/>
              </a:ext>
            </a:extLst>
          </p:cNvPr>
          <p:cNvSpPr/>
          <p:nvPr/>
        </p:nvSpPr>
        <p:spPr>
          <a:xfrm>
            <a:off x="7388822" y="2320712"/>
            <a:ext cx="383589" cy="504000"/>
          </a:xfrm>
          <a:prstGeom prst="star6">
            <a:avLst/>
          </a:prstGeom>
          <a:solidFill>
            <a:srgbClr val="FFFF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383288B2-858F-435A-95EE-A9E6BDA7FF96}"/>
              </a:ext>
            </a:extLst>
          </p:cNvPr>
          <p:cNvCxnSpPr>
            <a:cxnSpLocks/>
          </p:cNvCxnSpPr>
          <p:nvPr/>
        </p:nvCxnSpPr>
        <p:spPr>
          <a:xfrm flipH="1">
            <a:off x="7663488" y="1289097"/>
            <a:ext cx="1845485" cy="1146431"/>
          </a:xfrm>
          <a:prstGeom prst="straightConnector1">
            <a:avLst/>
          </a:prstGeom>
          <a:ln w="19050" cap="rnd" cmpd="thickThin">
            <a:solidFill>
              <a:schemeClr val="tx1"/>
            </a:solidFill>
            <a:prstDash val="sysDash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BD93BB9-0306-4C79-8EF1-B7C404D6E87A}"/>
              </a:ext>
            </a:extLst>
          </p:cNvPr>
          <p:cNvSpPr txBox="1"/>
          <p:nvPr/>
        </p:nvSpPr>
        <p:spPr>
          <a:xfrm>
            <a:off x="10587464" y="108504"/>
            <a:ext cx="1080000" cy="36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資料２別紙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611005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テーマ">
  <a:themeElements>
    <a:clrScheme name="ユーザー定義 4">
      <a:dk1>
        <a:srgbClr val="000000"/>
      </a:dk1>
      <a:lt1>
        <a:srgbClr val="FFFFFF"/>
      </a:lt1>
      <a:dk2>
        <a:srgbClr val="00BFF2"/>
      </a:dk2>
      <a:lt2>
        <a:srgbClr val="07185C"/>
      </a:lt2>
      <a:accent1>
        <a:srgbClr val="00BFF2"/>
      </a:accent1>
      <a:accent2>
        <a:srgbClr val="EB008B"/>
      </a:accent2>
      <a:accent3>
        <a:srgbClr val="07185C"/>
      </a:accent3>
      <a:accent4>
        <a:srgbClr val="FFC300"/>
      </a:accent4>
      <a:accent5>
        <a:srgbClr val="E50026"/>
      </a:accent5>
      <a:accent6>
        <a:srgbClr val="868686"/>
      </a:accent6>
      <a:hlink>
        <a:srgbClr val="FF00FF"/>
      </a:hlink>
      <a:folHlink>
        <a:srgbClr val="868686"/>
      </a:folHlink>
    </a:clrScheme>
    <a:fontScheme name="ユーザー定義 1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.pptx" id="{9A0C111D-445B-4C14-A16A-0BA49A8070D8}" vid="{877C40FF-68EB-421E-9BE3-03D1E7BEBD68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1AA0619334A944792652D791B78ECE2" ma:contentTypeVersion="14" ma:contentTypeDescription="新しいドキュメントを作成します。" ma:contentTypeScope="" ma:versionID="0376e1bbc0c6589eb21a5c175bb8db59">
  <xsd:schema xmlns:xsd="http://www.w3.org/2001/XMLSchema" xmlns:xs="http://www.w3.org/2001/XMLSchema" xmlns:p="http://schemas.microsoft.com/office/2006/metadata/properties" xmlns:ns2="03c4cdec-e56c-40e6-8c94-87cbf65e95bc" xmlns:ns3="a9d43e44-70f5-47fa-9711-6801601dd808" targetNamespace="http://schemas.microsoft.com/office/2006/metadata/properties" ma:root="true" ma:fieldsID="129dba4676708b36eb261d53b124151f" ns2:_="" ns3:_="">
    <xsd:import namespace="03c4cdec-e56c-40e6-8c94-87cbf65e95bc"/>
    <xsd:import namespace="a9d43e44-70f5-47fa-9711-6801601dd8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4cdec-e56c-40e6-8c94-87cbf65e95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a0643afa-2b78-4235-80b9-103461ba38d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d43e44-70f5-47fa-9711-6801601dd808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5a89ea4a-1e7d-4bba-a1e8-e5dffe5e51ba}" ma:internalName="TaxCatchAll" ma:showField="CatchAllData" ma:web="a9d43e44-70f5-47fa-9711-6801601dd8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3c4cdec-e56c-40e6-8c94-87cbf65e95bc">
      <Terms xmlns="http://schemas.microsoft.com/office/infopath/2007/PartnerControls"/>
    </lcf76f155ced4ddcb4097134ff3c332f>
    <TaxCatchAll xmlns="a9d43e44-70f5-47fa-9711-6801601dd808" xsi:nil="true"/>
    <SharedWithUsers xmlns="a9d43e44-70f5-47fa-9711-6801601dd808">
      <UserInfo>
        <DisplayName>小嶺 大輔(Daisuke KOMINE)</DisplayName>
        <AccountId>41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0921419-FDD0-4D9C-ADB7-0CCF1EF9BF0E}">
  <ds:schemaRefs>
    <ds:schemaRef ds:uri="03c4cdec-e56c-40e6-8c94-87cbf65e95bc"/>
    <ds:schemaRef ds:uri="a9d43e44-70f5-47fa-9711-6801601dd80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B60F84D-382D-41F9-89A2-B96F1BD21FF0}">
  <ds:schemaRefs>
    <ds:schemaRef ds:uri="http://schemas.microsoft.com/office/2006/documentManagement/types"/>
    <ds:schemaRef ds:uri="http://purl.org/dc/terms/"/>
    <ds:schemaRef ds:uri="http://purl.org/dc/dcmitype/"/>
    <ds:schemaRef ds:uri="03c4cdec-e56c-40e6-8c94-87cbf65e95bc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a9d43e44-70f5-47fa-9711-6801601dd808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C8CF6B1-1721-46DA-BD5A-5AEBC82DFE1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02_21091209_KAP_16_9_form-_1_</Template>
  <TotalTime>216</TotalTime>
  <Words>42</Words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ＭＳ ゴシック</vt:lpstr>
      <vt:lpstr>Arial</vt:lpstr>
      <vt:lpstr>Calibri</vt:lpstr>
      <vt:lpstr>2_Office テーマ</vt:lpstr>
      <vt:lpstr>ホームページで公開される航跡動画イメージ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2024-05-19T02:34:41Z</cp:lastPrinted>
  <dcterms:created xsi:type="dcterms:W3CDTF">2021-01-25T06:59:47Z</dcterms:created>
  <dcterms:modified xsi:type="dcterms:W3CDTF">2024-05-24T02:30:11Z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0x01010011AA0619334A944792652D791B78ECE2</vt:lpwstr>
  </property>
  <property fmtid="{D5CDD505-2E9C-101B-9397-08002B2CF9AE}" pid="3" name="MediaServiceImageTags">
    <vt:lpwstr/>
  </property>
</Properties>
</file>