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1" r:id="rId2"/>
    <p:sldId id="258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050"/>
    <a:srgbClr val="FF0000"/>
    <a:srgbClr val="D0D8E8"/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87" autoAdjust="0"/>
    <p:restoredTop sz="96863" autoAdjust="0"/>
  </p:normalViewPr>
  <p:slideViewPr>
    <p:cSldViewPr>
      <p:cViewPr varScale="1">
        <p:scale>
          <a:sx n="70" d="100"/>
          <a:sy n="70" d="100"/>
        </p:scale>
        <p:origin x="1542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814B0-1C4F-4009-B6FA-1D347C620682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B2C627-585E-4954-BEF6-A85043D6C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591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2C627-585E-4954-BEF6-A85043D6C54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739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B2C627-585E-4954-BEF6-A85043D6C54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701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4568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49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062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8635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25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01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45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8256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991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7319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4526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221949-C4D8-4E32-BD84-0727B1C82025}" type="datetimeFigureOut">
              <a:rPr kumimoji="1" lang="ja-JP" altLang="en-US" smtClean="0"/>
              <a:t>2023/2/20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F6F97-08D0-46F9-A459-71D97BA62D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564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/>
          <p:cNvGrpSpPr/>
          <p:nvPr/>
        </p:nvGrpSpPr>
        <p:grpSpPr>
          <a:xfrm>
            <a:off x="-35498" y="892491"/>
            <a:ext cx="9071994" cy="3904661"/>
            <a:chOff x="-35498" y="892491"/>
            <a:chExt cx="9071994" cy="3904661"/>
          </a:xfrm>
        </p:grpSpPr>
        <p:pic>
          <p:nvPicPr>
            <p:cNvPr id="6" name="図 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35498" y="892491"/>
              <a:ext cx="9071994" cy="3904661"/>
            </a:xfrm>
            <a:prstGeom prst="rect">
              <a:avLst/>
            </a:prstGeom>
          </p:spPr>
        </p:pic>
        <p:sp>
          <p:nvSpPr>
            <p:cNvPr id="7" name="正方形/長方形 6"/>
            <p:cNvSpPr/>
            <p:nvPr/>
          </p:nvSpPr>
          <p:spPr>
            <a:xfrm>
              <a:off x="5904147" y="935107"/>
              <a:ext cx="430995" cy="3462465"/>
            </a:xfrm>
            <a:prstGeom prst="rect">
              <a:avLst/>
            </a:prstGeom>
            <a:solidFill>
              <a:srgbClr val="00B050">
                <a:alpha val="30196"/>
              </a:srgbClr>
            </a:solidFill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3649521" y="1298125"/>
              <a:ext cx="202399" cy="3099447"/>
            </a:xfrm>
            <a:prstGeom prst="rect">
              <a:avLst/>
            </a:prstGeom>
            <a:solidFill>
              <a:srgbClr val="00B050">
                <a:alpha val="30196"/>
              </a:srgbClr>
            </a:solidFill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4225631" y="1298125"/>
              <a:ext cx="202399" cy="3099447"/>
            </a:xfrm>
            <a:prstGeom prst="rect">
              <a:avLst/>
            </a:prstGeom>
            <a:solidFill>
              <a:srgbClr val="00B050">
                <a:alpha val="30196"/>
              </a:srgbClr>
            </a:solidFill>
            <a:ln w="698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フリーフォーム 4"/>
            <p:cNvSpPr/>
            <p:nvPr/>
          </p:nvSpPr>
          <p:spPr>
            <a:xfrm>
              <a:off x="425262" y="955674"/>
              <a:ext cx="8034227" cy="1716405"/>
            </a:xfrm>
            <a:custGeom>
              <a:avLst/>
              <a:gdLst>
                <a:gd name="connsiteX0" fmla="*/ 0 w 8277225"/>
                <a:gd name="connsiteY0" fmla="*/ 0 h 1600200"/>
                <a:gd name="connsiteX1" fmla="*/ 714375 w 8277225"/>
                <a:gd name="connsiteY1" fmla="*/ 542925 h 1600200"/>
                <a:gd name="connsiteX2" fmla="*/ 1514475 w 8277225"/>
                <a:gd name="connsiteY2" fmla="*/ 1590675 h 1600200"/>
                <a:gd name="connsiteX3" fmla="*/ 2286000 w 8277225"/>
                <a:gd name="connsiteY3" fmla="*/ 1600200 h 1600200"/>
                <a:gd name="connsiteX4" fmla="*/ 3228975 w 8277225"/>
                <a:gd name="connsiteY4" fmla="*/ 523875 h 1600200"/>
                <a:gd name="connsiteX5" fmla="*/ 4057650 w 8277225"/>
                <a:gd name="connsiteY5" fmla="*/ 600075 h 1600200"/>
                <a:gd name="connsiteX6" fmla="*/ 4886325 w 8277225"/>
                <a:gd name="connsiteY6" fmla="*/ 676275 h 1600200"/>
                <a:gd name="connsiteX7" fmla="*/ 5686425 w 8277225"/>
                <a:gd name="connsiteY7" fmla="*/ 428625 h 1600200"/>
                <a:gd name="connsiteX8" fmla="*/ 6486525 w 8277225"/>
                <a:gd name="connsiteY8" fmla="*/ 209550 h 1600200"/>
                <a:gd name="connsiteX9" fmla="*/ 7258050 w 8277225"/>
                <a:gd name="connsiteY9" fmla="*/ 628650 h 1600200"/>
                <a:gd name="connsiteX10" fmla="*/ 8277225 w 8277225"/>
                <a:gd name="connsiteY10" fmla="*/ 533400 h 1600200"/>
                <a:gd name="connsiteX0" fmla="*/ 0 w 8277225"/>
                <a:gd name="connsiteY0" fmla="*/ 0 h 1600200"/>
                <a:gd name="connsiteX1" fmla="*/ 714375 w 8277225"/>
                <a:gd name="connsiteY1" fmla="*/ 542925 h 1600200"/>
                <a:gd name="connsiteX2" fmla="*/ 1514475 w 8277225"/>
                <a:gd name="connsiteY2" fmla="*/ 1590675 h 1600200"/>
                <a:gd name="connsiteX3" fmla="*/ 2286000 w 8277225"/>
                <a:gd name="connsiteY3" fmla="*/ 1600200 h 1600200"/>
                <a:gd name="connsiteX4" fmla="*/ 2590800 w 8277225"/>
                <a:gd name="connsiteY4" fmla="*/ 1266825 h 1600200"/>
                <a:gd name="connsiteX5" fmla="*/ 3228975 w 8277225"/>
                <a:gd name="connsiteY5" fmla="*/ 523875 h 1600200"/>
                <a:gd name="connsiteX6" fmla="*/ 4057650 w 8277225"/>
                <a:gd name="connsiteY6" fmla="*/ 600075 h 1600200"/>
                <a:gd name="connsiteX7" fmla="*/ 4886325 w 8277225"/>
                <a:gd name="connsiteY7" fmla="*/ 676275 h 1600200"/>
                <a:gd name="connsiteX8" fmla="*/ 5686425 w 8277225"/>
                <a:gd name="connsiteY8" fmla="*/ 428625 h 1600200"/>
                <a:gd name="connsiteX9" fmla="*/ 6486525 w 8277225"/>
                <a:gd name="connsiteY9" fmla="*/ 209550 h 1600200"/>
                <a:gd name="connsiteX10" fmla="*/ 7258050 w 8277225"/>
                <a:gd name="connsiteY10" fmla="*/ 628650 h 1600200"/>
                <a:gd name="connsiteX11" fmla="*/ 8277225 w 8277225"/>
                <a:gd name="connsiteY11" fmla="*/ 533400 h 1600200"/>
                <a:gd name="connsiteX0" fmla="*/ 0 w 8277225"/>
                <a:gd name="connsiteY0" fmla="*/ 0 h 1600200"/>
                <a:gd name="connsiteX1" fmla="*/ 714375 w 8277225"/>
                <a:gd name="connsiteY1" fmla="*/ 542925 h 1600200"/>
                <a:gd name="connsiteX2" fmla="*/ 1057275 w 8277225"/>
                <a:gd name="connsiteY2" fmla="*/ 1019175 h 1600200"/>
                <a:gd name="connsiteX3" fmla="*/ 1514475 w 8277225"/>
                <a:gd name="connsiteY3" fmla="*/ 1590675 h 1600200"/>
                <a:gd name="connsiteX4" fmla="*/ 2286000 w 8277225"/>
                <a:gd name="connsiteY4" fmla="*/ 1600200 h 1600200"/>
                <a:gd name="connsiteX5" fmla="*/ 2590800 w 8277225"/>
                <a:gd name="connsiteY5" fmla="*/ 1266825 h 1600200"/>
                <a:gd name="connsiteX6" fmla="*/ 3228975 w 8277225"/>
                <a:gd name="connsiteY6" fmla="*/ 523875 h 1600200"/>
                <a:gd name="connsiteX7" fmla="*/ 4057650 w 8277225"/>
                <a:gd name="connsiteY7" fmla="*/ 600075 h 1600200"/>
                <a:gd name="connsiteX8" fmla="*/ 4886325 w 8277225"/>
                <a:gd name="connsiteY8" fmla="*/ 676275 h 1600200"/>
                <a:gd name="connsiteX9" fmla="*/ 5686425 w 8277225"/>
                <a:gd name="connsiteY9" fmla="*/ 428625 h 1600200"/>
                <a:gd name="connsiteX10" fmla="*/ 6486525 w 8277225"/>
                <a:gd name="connsiteY10" fmla="*/ 209550 h 1600200"/>
                <a:gd name="connsiteX11" fmla="*/ 7258050 w 8277225"/>
                <a:gd name="connsiteY11" fmla="*/ 628650 h 1600200"/>
                <a:gd name="connsiteX12" fmla="*/ 8277225 w 8277225"/>
                <a:gd name="connsiteY12" fmla="*/ 533400 h 1600200"/>
                <a:gd name="connsiteX0" fmla="*/ 0 w 8267700"/>
                <a:gd name="connsiteY0" fmla="*/ 0 h 1790700"/>
                <a:gd name="connsiteX1" fmla="*/ 704850 w 8267700"/>
                <a:gd name="connsiteY1" fmla="*/ 733425 h 1790700"/>
                <a:gd name="connsiteX2" fmla="*/ 1047750 w 8267700"/>
                <a:gd name="connsiteY2" fmla="*/ 1209675 h 1790700"/>
                <a:gd name="connsiteX3" fmla="*/ 1504950 w 8267700"/>
                <a:gd name="connsiteY3" fmla="*/ 1781175 h 1790700"/>
                <a:gd name="connsiteX4" fmla="*/ 2276475 w 8267700"/>
                <a:gd name="connsiteY4" fmla="*/ 1790700 h 1790700"/>
                <a:gd name="connsiteX5" fmla="*/ 2581275 w 8267700"/>
                <a:gd name="connsiteY5" fmla="*/ 1457325 h 1790700"/>
                <a:gd name="connsiteX6" fmla="*/ 3219450 w 8267700"/>
                <a:gd name="connsiteY6" fmla="*/ 714375 h 1790700"/>
                <a:gd name="connsiteX7" fmla="*/ 4048125 w 8267700"/>
                <a:gd name="connsiteY7" fmla="*/ 790575 h 1790700"/>
                <a:gd name="connsiteX8" fmla="*/ 4876800 w 8267700"/>
                <a:gd name="connsiteY8" fmla="*/ 866775 h 1790700"/>
                <a:gd name="connsiteX9" fmla="*/ 5676900 w 8267700"/>
                <a:gd name="connsiteY9" fmla="*/ 619125 h 1790700"/>
                <a:gd name="connsiteX10" fmla="*/ 6477000 w 8267700"/>
                <a:gd name="connsiteY10" fmla="*/ 400050 h 1790700"/>
                <a:gd name="connsiteX11" fmla="*/ 7248525 w 8267700"/>
                <a:gd name="connsiteY11" fmla="*/ 819150 h 1790700"/>
                <a:gd name="connsiteX12" fmla="*/ 8267700 w 8267700"/>
                <a:gd name="connsiteY12" fmla="*/ 723900 h 1790700"/>
                <a:gd name="connsiteX0" fmla="*/ 0 w 8293100"/>
                <a:gd name="connsiteY0" fmla="*/ 0 h 1778000"/>
                <a:gd name="connsiteX1" fmla="*/ 730250 w 8293100"/>
                <a:gd name="connsiteY1" fmla="*/ 720725 h 1778000"/>
                <a:gd name="connsiteX2" fmla="*/ 1073150 w 8293100"/>
                <a:gd name="connsiteY2" fmla="*/ 1196975 h 1778000"/>
                <a:gd name="connsiteX3" fmla="*/ 1530350 w 8293100"/>
                <a:gd name="connsiteY3" fmla="*/ 1768475 h 1778000"/>
                <a:gd name="connsiteX4" fmla="*/ 2301875 w 8293100"/>
                <a:gd name="connsiteY4" fmla="*/ 1778000 h 1778000"/>
                <a:gd name="connsiteX5" fmla="*/ 2606675 w 8293100"/>
                <a:gd name="connsiteY5" fmla="*/ 1444625 h 1778000"/>
                <a:gd name="connsiteX6" fmla="*/ 3244850 w 8293100"/>
                <a:gd name="connsiteY6" fmla="*/ 701675 h 1778000"/>
                <a:gd name="connsiteX7" fmla="*/ 4073525 w 8293100"/>
                <a:gd name="connsiteY7" fmla="*/ 777875 h 1778000"/>
                <a:gd name="connsiteX8" fmla="*/ 4902200 w 8293100"/>
                <a:gd name="connsiteY8" fmla="*/ 854075 h 1778000"/>
                <a:gd name="connsiteX9" fmla="*/ 5702300 w 8293100"/>
                <a:gd name="connsiteY9" fmla="*/ 606425 h 1778000"/>
                <a:gd name="connsiteX10" fmla="*/ 6502400 w 8293100"/>
                <a:gd name="connsiteY10" fmla="*/ 387350 h 1778000"/>
                <a:gd name="connsiteX11" fmla="*/ 7273925 w 8293100"/>
                <a:gd name="connsiteY11" fmla="*/ 806450 h 1778000"/>
                <a:gd name="connsiteX12" fmla="*/ 8293100 w 8293100"/>
                <a:gd name="connsiteY12" fmla="*/ 711200 h 1778000"/>
                <a:gd name="connsiteX0" fmla="*/ 0 w 8293100"/>
                <a:gd name="connsiteY0" fmla="*/ 0 h 1778000"/>
                <a:gd name="connsiteX1" fmla="*/ 654050 w 8293100"/>
                <a:gd name="connsiteY1" fmla="*/ 1762125 h 1778000"/>
                <a:gd name="connsiteX2" fmla="*/ 1073150 w 8293100"/>
                <a:gd name="connsiteY2" fmla="*/ 1196975 h 1778000"/>
                <a:gd name="connsiteX3" fmla="*/ 1530350 w 8293100"/>
                <a:gd name="connsiteY3" fmla="*/ 1768475 h 1778000"/>
                <a:gd name="connsiteX4" fmla="*/ 2301875 w 8293100"/>
                <a:gd name="connsiteY4" fmla="*/ 1778000 h 1778000"/>
                <a:gd name="connsiteX5" fmla="*/ 2606675 w 8293100"/>
                <a:gd name="connsiteY5" fmla="*/ 1444625 h 1778000"/>
                <a:gd name="connsiteX6" fmla="*/ 3244850 w 8293100"/>
                <a:gd name="connsiteY6" fmla="*/ 701675 h 1778000"/>
                <a:gd name="connsiteX7" fmla="*/ 4073525 w 8293100"/>
                <a:gd name="connsiteY7" fmla="*/ 777875 h 1778000"/>
                <a:gd name="connsiteX8" fmla="*/ 4902200 w 8293100"/>
                <a:gd name="connsiteY8" fmla="*/ 854075 h 1778000"/>
                <a:gd name="connsiteX9" fmla="*/ 5702300 w 8293100"/>
                <a:gd name="connsiteY9" fmla="*/ 606425 h 1778000"/>
                <a:gd name="connsiteX10" fmla="*/ 6502400 w 8293100"/>
                <a:gd name="connsiteY10" fmla="*/ 387350 h 1778000"/>
                <a:gd name="connsiteX11" fmla="*/ 7273925 w 8293100"/>
                <a:gd name="connsiteY11" fmla="*/ 806450 h 1778000"/>
                <a:gd name="connsiteX12" fmla="*/ 8293100 w 8293100"/>
                <a:gd name="connsiteY12" fmla="*/ 711200 h 1778000"/>
                <a:gd name="connsiteX0" fmla="*/ 0 w 8293100"/>
                <a:gd name="connsiteY0" fmla="*/ 0 h 1778000"/>
                <a:gd name="connsiteX1" fmla="*/ 654050 w 8293100"/>
                <a:gd name="connsiteY1" fmla="*/ 1762125 h 1778000"/>
                <a:gd name="connsiteX2" fmla="*/ 1111250 w 8293100"/>
                <a:gd name="connsiteY2" fmla="*/ 1654175 h 1778000"/>
                <a:gd name="connsiteX3" fmla="*/ 1530350 w 8293100"/>
                <a:gd name="connsiteY3" fmla="*/ 1768475 h 1778000"/>
                <a:gd name="connsiteX4" fmla="*/ 2301875 w 8293100"/>
                <a:gd name="connsiteY4" fmla="*/ 1778000 h 1778000"/>
                <a:gd name="connsiteX5" fmla="*/ 2606675 w 8293100"/>
                <a:gd name="connsiteY5" fmla="*/ 1444625 h 1778000"/>
                <a:gd name="connsiteX6" fmla="*/ 3244850 w 8293100"/>
                <a:gd name="connsiteY6" fmla="*/ 701675 h 1778000"/>
                <a:gd name="connsiteX7" fmla="*/ 4073525 w 8293100"/>
                <a:gd name="connsiteY7" fmla="*/ 777875 h 1778000"/>
                <a:gd name="connsiteX8" fmla="*/ 4902200 w 8293100"/>
                <a:gd name="connsiteY8" fmla="*/ 854075 h 1778000"/>
                <a:gd name="connsiteX9" fmla="*/ 5702300 w 8293100"/>
                <a:gd name="connsiteY9" fmla="*/ 606425 h 1778000"/>
                <a:gd name="connsiteX10" fmla="*/ 6502400 w 8293100"/>
                <a:gd name="connsiteY10" fmla="*/ 387350 h 1778000"/>
                <a:gd name="connsiteX11" fmla="*/ 7273925 w 8293100"/>
                <a:gd name="connsiteY11" fmla="*/ 806450 h 1778000"/>
                <a:gd name="connsiteX12" fmla="*/ 8293100 w 8293100"/>
                <a:gd name="connsiteY12" fmla="*/ 711200 h 1778000"/>
                <a:gd name="connsiteX0" fmla="*/ 0 w 8293100"/>
                <a:gd name="connsiteY0" fmla="*/ 0 h 1778000"/>
                <a:gd name="connsiteX1" fmla="*/ 742950 w 8293100"/>
                <a:gd name="connsiteY1" fmla="*/ 1762125 h 1778000"/>
                <a:gd name="connsiteX2" fmla="*/ 1111250 w 8293100"/>
                <a:gd name="connsiteY2" fmla="*/ 1654175 h 1778000"/>
                <a:gd name="connsiteX3" fmla="*/ 1530350 w 8293100"/>
                <a:gd name="connsiteY3" fmla="*/ 1768475 h 1778000"/>
                <a:gd name="connsiteX4" fmla="*/ 2301875 w 8293100"/>
                <a:gd name="connsiteY4" fmla="*/ 1778000 h 1778000"/>
                <a:gd name="connsiteX5" fmla="*/ 2606675 w 8293100"/>
                <a:gd name="connsiteY5" fmla="*/ 1444625 h 1778000"/>
                <a:gd name="connsiteX6" fmla="*/ 3244850 w 8293100"/>
                <a:gd name="connsiteY6" fmla="*/ 701675 h 1778000"/>
                <a:gd name="connsiteX7" fmla="*/ 4073525 w 8293100"/>
                <a:gd name="connsiteY7" fmla="*/ 777875 h 1778000"/>
                <a:gd name="connsiteX8" fmla="*/ 4902200 w 8293100"/>
                <a:gd name="connsiteY8" fmla="*/ 854075 h 1778000"/>
                <a:gd name="connsiteX9" fmla="*/ 5702300 w 8293100"/>
                <a:gd name="connsiteY9" fmla="*/ 606425 h 1778000"/>
                <a:gd name="connsiteX10" fmla="*/ 6502400 w 8293100"/>
                <a:gd name="connsiteY10" fmla="*/ 387350 h 1778000"/>
                <a:gd name="connsiteX11" fmla="*/ 7273925 w 8293100"/>
                <a:gd name="connsiteY11" fmla="*/ 806450 h 1778000"/>
                <a:gd name="connsiteX12" fmla="*/ 8293100 w 8293100"/>
                <a:gd name="connsiteY12" fmla="*/ 711200 h 1778000"/>
                <a:gd name="connsiteX0" fmla="*/ 0 w 8293100"/>
                <a:gd name="connsiteY0" fmla="*/ 0 h 1778000"/>
                <a:gd name="connsiteX1" fmla="*/ 742950 w 8293100"/>
                <a:gd name="connsiteY1" fmla="*/ 1762125 h 1778000"/>
                <a:gd name="connsiteX2" fmla="*/ 1111250 w 8293100"/>
                <a:gd name="connsiteY2" fmla="*/ 1654175 h 1778000"/>
                <a:gd name="connsiteX3" fmla="*/ 1463675 w 8293100"/>
                <a:gd name="connsiteY3" fmla="*/ 511175 h 1778000"/>
                <a:gd name="connsiteX4" fmla="*/ 2301875 w 8293100"/>
                <a:gd name="connsiteY4" fmla="*/ 1778000 h 1778000"/>
                <a:gd name="connsiteX5" fmla="*/ 2606675 w 8293100"/>
                <a:gd name="connsiteY5" fmla="*/ 1444625 h 1778000"/>
                <a:gd name="connsiteX6" fmla="*/ 3244850 w 8293100"/>
                <a:gd name="connsiteY6" fmla="*/ 701675 h 1778000"/>
                <a:gd name="connsiteX7" fmla="*/ 4073525 w 8293100"/>
                <a:gd name="connsiteY7" fmla="*/ 777875 h 1778000"/>
                <a:gd name="connsiteX8" fmla="*/ 4902200 w 8293100"/>
                <a:gd name="connsiteY8" fmla="*/ 854075 h 1778000"/>
                <a:gd name="connsiteX9" fmla="*/ 5702300 w 8293100"/>
                <a:gd name="connsiteY9" fmla="*/ 606425 h 1778000"/>
                <a:gd name="connsiteX10" fmla="*/ 6502400 w 8293100"/>
                <a:gd name="connsiteY10" fmla="*/ 387350 h 1778000"/>
                <a:gd name="connsiteX11" fmla="*/ 7273925 w 8293100"/>
                <a:gd name="connsiteY11" fmla="*/ 806450 h 1778000"/>
                <a:gd name="connsiteX12" fmla="*/ 8293100 w 8293100"/>
                <a:gd name="connsiteY12" fmla="*/ 711200 h 1778000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63675 w 8293100"/>
                <a:gd name="connsiteY3" fmla="*/ 511175 h 1762125"/>
                <a:gd name="connsiteX4" fmla="*/ 1778000 w 8293100"/>
                <a:gd name="connsiteY4" fmla="*/ 625475 h 1762125"/>
                <a:gd name="connsiteX5" fmla="*/ 2606675 w 8293100"/>
                <a:gd name="connsiteY5" fmla="*/ 1444625 h 1762125"/>
                <a:gd name="connsiteX6" fmla="*/ 3244850 w 8293100"/>
                <a:gd name="connsiteY6" fmla="*/ 701675 h 1762125"/>
                <a:gd name="connsiteX7" fmla="*/ 4073525 w 8293100"/>
                <a:gd name="connsiteY7" fmla="*/ 777875 h 1762125"/>
                <a:gd name="connsiteX8" fmla="*/ 4902200 w 8293100"/>
                <a:gd name="connsiteY8" fmla="*/ 854075 h 1762125"/>
                <a:gd name="connsiteX9" fmla="*/ 5702300 w 8293100"/>
                <a:gd name="connsiteY9" fmla="*/ 606425 h 1762125"/>
                <a:gd name="connsiteX10" fmla="*/ 6502400 w 8293100"/>
                <a:gd name="connsiteY10" fmla="*/ 387350 h 1762125"/>
                <a:gd name="connsiteX11" fmla="*/ 7273925 w 8293100"/>
                <a:gd name="connsiteY11" fmla="*/ 806450 h 1762125"/>
                <a:gd name="connsiteX12" fmla="*/ 8293100 w 8293100"/>
                <a:gd name="connsiteY1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606675 w 8293100"/>
                <a:gd name="connsiteY5" fmla="*/ 1444625 h 1762125"/>
                <a:gd name="connsiteX6" fmla="*/ 3244850 w 8293100"/>
                <a:gd name="connsiteY6" fmla="*/ 701675 h 1762125"/>
                <a:gd name="connsiteX7" fmla="*/ 4073525 w 8293100"/>
                <a:gd name="connsiteY7" fmla="*/ 777875 h 1762125"/>
                <a:gd name="connsiteX8" fmla="*/ 4902200 w 8293100"/>
                <a:gd name="connsiteY8" fmla="*/ 854075 h 1762125"/>
                <a:gd name="connsiteX9" fmla="*/ 5702300 w 8293100"/>
                <a:gd name="connsiteY9" fmla="*/ 606425 h 1762125"/>
                <a:gd name="connsiteX10" fmla="*/ 6502400 w 8293100"/>
                <a:gd name="connsiteY10" fmla="*/ 387350 h 1762125"/>
                <a:gd name="connsiteX11" fmla="*/ 7273925 w 8293100"/>
                <a:gd name="connsiteY11" fmla="*/ 806450 h 1762125"/>
                <a:gd name="connsiteX12" fmla="*/ 8293100 w 8293100"/>
                <a:gd name="connsiteY1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20900 w 8293100"/>
                <a:gd name="connsiteY5" fmla="*/ 835025 h 1762125"/>
                <a:gd name="connsiteX6" fmla="*/ 3244850 w 8293100"/>
                <a:gd name="connsiteY6" fmla="*/ 701675 h 1762125"/>
                <a:gd name="connsiteX7" fmla="*/ 4073525 w 8293100"/>
                <a:gd name="connsiteY7" fmla="*/ 777875 h 1762125"/>
                <a:gd name="connsiteX8" fmla="*/ 4902200 w 8293100"/>
                <a:gd name="connsiteY8" fmla="*/ 854075 h 1762125"/>
                <a:gd name="connsiteX9" fmla="*/ 5702300 w 8293100"/>
                <a:gd name="connsiteY9" fmla="*/ 606425 h 1762125"/>
                <a:gd name="connsiteX10" fmla="*/ 6502400 w 8293100"/>
                <a:gd name="connsiteY10" fmla="*/ 387350 h 1762125"/>
                <a:gd name="connsiteX11" fmla="*/ 7273925 w 8293100"/>
                <a:gd name="connsiteY11" fmla="*/ 806450 h 1762125"/>
                <a:gd name="connsiteX12" fmla="*/ 8293100 w 8293100"/>
                <a:gd name="connsiteY1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3244850 w 8293100"/>
                <a:gd name="connsiteY6" fmla="*/ 701675 h 1762125"/>
                <a:gd name="connsiteX7" fmla="*/ 4073525 w 8293100"/>
                <a:gd name="connsiteY7" fmla="*/ 777875 h 1762125"/>
                <a:gd name="connsiteX8" fmla="*/ 4902200 w 8293100"/>
                <a:gd name="connsiteY8" fmla="*/ 854075 h 1762125"/>
                <a:gd name="connsiteX9" fmla="*/ 5702300 w 8293100"/>
                <a:gd name="connsiteY9" fmla="*/ 606425 h 1762125"/>
                <a:gd name="connsiteX10" fmla="*/ 6502400 w 8293100"/>
                <a:gd name="connsiteY10" fmla="*/ 387350 h 1762125"/>
                <a:gd name="connsiteX11" fmla="*/ 7273925 w 8293100"/>
                <a:gd name="connsiteY11" fmla="*/ 806450 h 1762125"/>
                <a:gd name="connsiteX12" fmla="*/ 8293100 w 8293100"/>
                <a:gd name="connsiteY1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4073525 w 8293100"/>
                <a:gd name="connsiteY7" fmla="*/ 777875 h 1762125"/>
                <a:gd name="connsiteX8" fmla="*/ 4902200 w 8293100"/>
                <a:gd name="connsiteY8" fmla="*/ 854075 h 1762125"/>
                <a:gd name="connsiteX9" fmla="*/ 5702300 w 8293100"/>
                <a:gd name="connsiteY9" fmla="*/ 606425 h 1762125"/>
                <a:gd name="connsiteX10" fmla="*/ 6502400 w 8293100"/>
                <a:gd name="connsiteY10" fmla="*/ 387350 h 1762125"/>
                <a:gd name="connsiteX11" fmla="*/ 7273925 w 8293100"/>
                <a:gd name="connsiteY11" fmla="*/ 806450 h 1762125"/>
                <a:gd name="connsiteX12" fmla="*/ 8293100 w 8293100"/>
                <a:gd name="connsiteY1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4902200 w 8293100"/>
                <a:gd name="connsiteY8" fmla="*/ 854075 h 1762125"/>
                <a:gd name="connsiteX9" fmla="*/ 5702300 w 8293100"/>
                <a:gd name="connsiteY9" fmla="*/ 606425 h 1762125"/>
                <a:gd name="connsiteX10" fmla="*/ 6502400 w 8293100"/>
                <a:gd name="connsiteY10" fmla="*/ 387350 h 1762125"/>
                <a:gd name="connsiteX11" fmla="*/ 7273925 w 8293100"/>
                <a:gd name="connsiteY11" fmla="*/ 806450 h 1762125"/>
                <a:gd name="connsiteX12" fmla="*/ 8293100 w 8293100"/>
                <a:gd name="connsiteY1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16275 w 8293100"/>
                <a:gd name="connsiteY8" fmla="*/ 520700 h 1762125"/>
                <a:gd name="connsiteX9" fmla="*/ 5702300 w 8293100"/>
                <a:gd name="connsiteY9" fmla="*/ 606425 h 1762125"/>
                <a:gd name="connsiteX10" fmla="*/ 6502400 w 8293100"/>
                <a:gd name="connsiteY10" fmla="*/ 387350 h 1762125"/>
                <a:gd name="connsiteX11" fmla="*/ 7273925 w 8293100"/>
                <a:gd name="connsiteY11" fmla="*/ 806450 h 1762125"/>
                <a:gd name="connsiteX12" fmla="*/ 8293100 w 8293100"/>
                <a:gd name="connsiteY1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5702300 w 8293100"/>
                <a:gd name="connsiteY9" fmla="*/ 606425 h 1762125"/>
                <a:gd name="connsiteX10" fmla="*/ 6502400 w 8293100"/>
                <a:gd name="connsiteY10" fmla="*/ 387350 h 1762125"/>
                <a:gd name="connsiteX11" fmla="*/ 7273925 w 8293100"/>
                <a:gd name="connsiteY11" fmla="*/ 806450 h 1762125"/>
                <a:gd name="connsiteX12" fmla="*/ 8293100 w 8293100"/>
                <a:gd name="connsiteY1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6502400 w 8293100"/>
                <a:gd name="connsiteY10" fmla="*/ 387350 h 1762125"/>
                <a:gd name="connsiteX11" fmla="*/ 7273925 w 8293100"/>
                <a:gd name="connsiteY11" fmla="*/ 806450 h 1762125"/>
                <a:gd name="connsiteX12" fmla="*/ 8293100 w 8293100"/>
                <a:gd name="connsiteY1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4711699 w 8293100"/>
                <a:gd name="connsiteY10" fmla="*/ 682626 h 1762125"/>
                <a:gd name="connsiteX11" fmla="*/ 6502400 w 8293100"/>
                <a:gd name="connsiteY11" fmla="*/ 387350 h 1762125"/>
                <a:gd name="connsiteX12" fmla="*/ 7273925 w 8293100"/>
                <a:gd name="connsiteY12" fmla="*/ 806450 h 1762125"/>
                <a:gd name="connsiteX13" fmla="*/ 8293100 w 8293100"/>
                <a:gd name="connsiteY13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4235449 w 8293100"/>
                <a:gd name="connsiteY10" fmla="*/ 758826 h 1762125"/>
                <a:gd name="connsiteX11" fmla="*/ 4711699 w 8293100"/>
                <a:gd name="connsiteY11" fmla="*/ 682626 h 1762125"/>
                <a:gd name="connsiteX12" fmla="*/ 6502400 w 8293100"/>
                <a:gd name="connsiteY12" fmla="*/ 387350 h 1762125"/>
                <a:gd name="connsiteX13" fmla="*/ 7273925 w 8293100"/>
                <a:gd name="connsiteY13" fmla="*/ 806450 h 1762125"/>
                <a:gd name="connsiteX14" fmla="*/ 8293100 w 8293100"/>
                <a:gd name="connsiteY14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711699 w 8293100"/>
                <a:gd name="connsiteY11" fmla="*/ 682626 h 1762125"/>
                <a:gd name="connsiteX12" fmla="*/ 6502400 w 8293100"/>
                <a:gd name="connsiteY12" fmla="*/ 387350 h 1762125"/>
                <a:gd name="connsiteX13" fmla="*/ 7273925 w 8293100"/>
                <a:gd name="connsiteY13" fmla="*/ 806450 h 1762125"/>
                <a:gd name="connsiteX14" fmla="*/ 8293100 w 8293100"/>
                <a:gd name="connsiteY14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6502400 w 8293100"/>
                <a:gd name="connsiteY12" fmla="*/ 387350 h 1762125"/>
                <a:gd name="connsiteX13" fmla="*/ 7273925 w 8293100"/>
                <a:gd name="connsiteY13" fmla="*/ 806450 h 1762125"/>
                <a:gd name="connsiteX14" fmla="*/ 8293100 w 8293100"/>
                <a:gd name="connsiteY14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597400 w 8293100"/>
                <a:gd name="connsiteY12" fmla="*/ 225425 h 1762125"/>
                <a:gd name="connsiteX13" fmla="*/ 7273925 w 8293100"/>
                <a:gd name="connsiteY13" fmla="*/ 806450 h 1762125"/>
                <a:gd name="connsiteX14" fmla="*/ 8293100 w 8293100"/>
                <a:gd name="connsiteY14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25975 w 8293100"/>
                <a:gd name="connsiteY12" fmla="*/ 234950 h 1762125"/>
                <a:gd name="connsiteX13" fmla="*/ 7273925 w 8293100"/>
                <a:gd name="connsiteY13" fmla="*/ 806450 h 1762125"/>
                <a:gd name="connsiteX14" fmla="*/ 8293100 w 8293100"/>
                <a:gd name="connsiteY14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7273925 w 8293100"/>
                <a:gd name="connsiteY13" fmla="*/ 806450 h 1762125"/>
                <a:gd name="connsiteX14" fmla="*/ 8293100 w 8293100"/>
                <a:gd name="connsiteY14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749924 w 8293100"/>
                <a:gd name="connsiteY13" fmla="*/ 482601 h 1762125"/>
                <a:gd name="connsiteX14" fmla="*/ 7273925 w 8293100"/>
                <a:gd name="connsiteY14" fmla="*/ 806450 h 1762125"/>
                <a:gd name="connsiteX15" fmla="*/ 8293100 w 8293100"/>
                <a:gd name="connsiteY15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111749 w 8293100"/>
                <a:gd name="connsiteY13" fmla="*/ 330201 h 1762125"/>
                <a:gd name="connsiteX14" fmla="*/ 5749924 w 8293100"/>
                <a:gd name="connsiteY14" fmla="*/ 482601 h 1762125"/>
                <a:gd name="connsiteX15" fmla="*/ 7273925 w 8293100"/>
                <a:gd name="connsiteY15" fmla="*/ 806450 h 1762125"/>
                <a:gd name="connsiteX16" fmla="*/ 8293100 w 8293100"/>
                <a:gd name="connsiteY16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749924 w 8293100"/>
                <a:gd name="connsiteY14" fmla="*/ 482601 h 1762125"/>
                <a:gd name="connsiteX15" fmla="*/ 7273925 w 8293100"/>
                <a:gd name="connsiteY15" fmla="*/ 806450 h 1762125"/>
                <a:gd name="connsiteX16" fmla="*/ 8293100 w 8293100"/>
                <a:gd name="connsiteY16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511799 w 8293100"/>
                <a:gd name="connsiteY14" fmla="*/ 692151 h 1762125"/>
                <a:gd name="connsiteX15" fmla="*/ 5749924 w 8293100"/>
                <a:gd name="connsiteY15" fmla="*/ 482601 h 1762125"/>
                <a:gd name="connsiteX16" fmla="*/ 7273925 w 8293100"/>
                <a:gd name="connsiteY16" fmla="*/ 806450 h 1762125"/>
                <a:gd name="connsiteX17" fmla="*/ 8293100 w 8293100"/>
                <a:gd name="connsiteY17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49924 w 8293100"/>
                <a:gd name="connsiteY15" fmla="*/ 482601 h 1762125"/>
                <a:gd name="connsiteX16" fmla="*/ 7273925 w 8293100"/>
                <a:gd name="connsiteY16" fmla="*/ 806450 h 1762125"/>
                <a:gd name="connsiteX17" fmla="*/ 8293100 w 8293100"/>
                <a:gd name="connsiteY17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806451 h 1762125"/>
                <a:gd name="connsiteX16" fmla="*/ 7273925 w 8293100"/>
                <a:gd name="connsiteY16" fmla="*/ 806450 h 1762125"/>
                <a:gd name="connsiteX17" fmla="*/ 8293100 w 8293100"/>
                <a:gd name="connsiteY17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7273925 w 8293100"/>
                <a:gd name="connsiteY16" fmla="*/ 806450 h 1762125"/>
                <a:gd name="connsiteX17" fmla="*/ 8293100 w 8293100"/>
                <a:gd name="connsiteY17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349999 w 8293100"/>
                <a:gd name="connsiteY16" fmla="*/ 796926 h 1762125"/>
                <a:gd name="connsiteX17" fmla="*/ 7273925 w 8293100"/>
                <a:gd name="connsiteY17" fmla="*/ 806450 h 1762125"/>
                <a:gd name="connsiteX18" fmla="*/ 8293100 w 8293100"/>
                <a:gd name="connsiteY18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349999 w 8293100"/>
                <a:gd name="connsiteY16" fmla="*/ 796926 h 1762125"/>
                <a:gd name="connsiteX17" fmla="*/ 6845299 w 8293100"/>
                <a:gd name="connsiteY17" fmla="*/ 806451 h 1762125"/>
                <a:gd name="connsiteX18" fmla="*/ 7273925 w 8293100"/>
                <a:gd name="connsiteY18" fmla="*/ 806450 h 1762125"/>
                <a:gd name="connsiteX19" fmla="*/ 8293100 w 8293100"/>
                <a:gd name="connsiteY19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349999 w 8293100"/>
                <a:gd name="connsiteY16" fmla="*/ 796926 h 1762125"/>
                <a:gd name="connsiteX17" fmla="*/ 6845299 w 8293100"/>
                <a:gd name="connsiteY17" fmla="*/ 806451 h 1762125"/>
                <a:gd name="connsiteX18" fmla="*/ 7273925 w 8293100"/>
                <a:gd name="connsiteY18" fmla="*/ 806450 h 1762125"/>
                <a:gd name="connsiteX19" fmla="*/ 7616824 w 8293100"/>
                <a:gd name="connsiteY19" fmla="*/ 758826 h 1762125"/>
                <a:gd name="connsiteX20" fmla="*/ 8293100 w 8293100"/>
                <a:gd name="connsiteY20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349999 w 8293100"/>
                <a:gd name="connsiteY16" fmla="*/ 796926 h 1762125"/>
                <a:gd name="connsiteX17" fmla="*/ 6845299 w 8293100"/>
                <a:gd name="connsiteY17" fmla="*/ 806451 h 1762125"/>
                <a:gd name="connsiteX18" fmla="*/ 7273925 w 8293100"/>
                <a:gd name="connsiteY18" fmla="*/ 806450 h 1762125"/>
                <a:gd name="connsiteX19" fmla="*/ 7616824 w 8293100"/>
                <a:gd name="connsiteY19" fmla="*/ 758826 h 1762125"/>
                <a:gd name="connsiteX20" fmla="*/ 7988299 w 8293100"/>
                <a:gd name="connsiteY20" fmla="*/ 739776 h 1762125"/>
                <a:gd name="connsiteX21" fmla="*/ 8293100 w 8293100"/>
                <a:gd name="connsiteY21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188074 w 8293100"/>
                <a:gd name="connsiteY16" fmla="*/ 873126 h 1762125"/>
                <a:gd name="connsiteX17" fmla="*/ 6845299 w 8293100"/>
                <a:gd name="connsiteY17" fmla="*/ 806451 h 1762125"/>
                <a:gd name="connsiteX18" fmla="*/ 7273925 w 8293100"/>
                <a:gd name="connsiteY18" fmla="*/ 806450 h 1762125"/>
                <a:gd name="connsiteX19" fmla="*/ 7616824 w 8293100"/>
                <a:gd name="connsiteY19" fmla="*/ 758826 h 1762125"/>
                <a:gd name="connsiteX20" fmla="*/ 7988299 w 8293100"/>
                <a:gd name="connsiteY20" fmla="*/ 739776 h 1762125"/>
                <a:gd name="connsiteX21" fmla="*/ 8293100 w 8293100"/>
                <a:gd name="connsiteY21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226174 w 8293100"/>
                <a:gd name="connsiteY16" fmla="*/ 873126 h 1762125"/>
                <a:gd name="connsiteX17" fmla="*/ 6845299 w 8293100"/>
                <a:gd name="connsiteY17" fmla="*/ 806451 h 1762125"/>
                <a:gd name="connsiteX18" fmla="*/ 7273925 w 8293100"/>
                <a:gd name="connsiteY18" fmla="*/ 806450 h 1762125"/>
                <a:gd name="connsiteX19" fmla="*/ 7616824 w 8293100"/>
                <a:gd name="connsiteY19" fmla="*/ 758826 h 1762125"/>
                <a:gd name="connsiteX20" fmla="*/ 7988299 w 8293100"/>
                <a:gd name="connsiteY20" fmla="*/ 739776 h 1762125"/>
                <a:gd name="connsiteX21" fmla="*/ 8293100 w 8293100"/>
                <a:gd name="connsiteY21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226174 w 8293100"/>
                <a:gd name="connsiteY16" fmla="*/ 873126 h 1762125"/>
                <a:gd name="connsiteX17" fmla="*/ 6578599 w 8293100"/>
                <a:gd name="connsiteY17" fmla="*/ 1101726 h 1762125"/>
                <a:gd name="connsiteX18" fmla="*/ 7273925 w 8293100"/>
                <a:gd name="connsiteY18" fmla="*/ 806450 h 1762125"/>
                <a:gd name="connsiteX19" fmla="*/ 7616824 w 8293100"/>
                <a:gd name="connsiteY19" fmla="*/ 758826 h 1762125"/>
                <a:gd name="connsiteX20" fmla="*/ 7988299 w 8293100"/>
                <a:gd name="connsiteY20" fmla="*/ 739776 h 1762125"/>
                <a:gd name="connsiteX21" fmla="*/ 8293100 w 8293100"/>
                <a:gd name="connsiteY21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226174 w 8293100"/>
                <a:gd name="connsiteY16" fmla="*/ 873126 h 1762125"/>
                <a:gd name="connsiteX17" fmla="*/ 6578599 w 8293100"/>
                <a:gd name="connsiteY17" fmla="*/ 1101726 h 1762125"/>
                <a:gd name="connsiteX18" fmla="*/ 6911975 w 8293100"/>
                <a:gd name="connsiteY18" fmla="*/ 1073150 h 1762125"/>
                <a:gd name="connsiteX19" fmla="*/ 7616824 w 8293100"/>
                <a:gd name="connsiteY19" fmla="*/ 758826 h 1762125"/>
                <a:gd name="connsiteX20" fmla="*/ 7988299 w 8293100"/>
                <a:gd name="connsiteY20" fmla="*/ 739776 h 1762125"/>
                <a:gd name="connsiteX21" fmla="*/ 8293100 w 8293100"/>
                <a:gd name="connsiteY21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226174 w 8293100"/>
                <a:gd name="connsiteY16" fmla="*/ 873126 h 1762125"/>
                <a:gd name="connsiteX17" fmla="*/ 6578599 w 8293100"/>
                <a:gd name="connsiteY17" fmla="*/ 1101726 h 1762125"/>
                <a:gd name="connsiteX18" fmla="*/ 6911975 w 8293100"/>
                <a:gd name="connsiteY18" fmla="*/ 1073150 h 1762125"/>
                <a:gd name="connsiteX19" fmla="*/ 7292974 w 8293100"/>
                <a:gd name="connsiteY19" fmla="*/ 920751 h 1762125"/>
                <a:gd name="connsiteX20" fmla="*/ 7616824 w 8293100"/>
                <a:gd name="connsiteY20" fmla="*/ 758826 h 1762125"/>
                <a:gd name="connsiteX21" fmla="*/ 7988299 w 8293100"/>
                <a:gd name="connsiteY21" fmla="*/ 739776 h 1762125"/>
                <a:gd name="connsiteX22" fmla="*/ 8293100 w 8293100"/>
                <a:gd name="connsiteY2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226174 w 8293100"/>
                <a:gd name="connsiteY16" fmla="*/ 873126 h 1762125"/>
                <a:gd name="connsiteX17" fmla="*/ 6578599 w 8293100"/>
                <a:gd name="connsiteY17" fmla="*/ 1101726 h 1762125"/>
                <a:gd name="connsiteX18" fmla="*/ 6911975 w 8293100"/>
                <a:gd name="connsiteY18" fmla="*/ 1073150 h 1762125"/>
                <a:gd name="connsiteX19" fmla="*/ 7283449 w 8293100"/>
                <a:gd name="connsiteY19" fmla="*/ 796926 h 1762125"/>
                <a:gd name="connsiteX20" fmla="*/ 7616824 w 8293100"/>
                <a:gd name="connsiteY20" fmla="*/ 758826 h 1762125"/>
                <a:gd name="connsiteX21" fmla="*/ 7988299 w 8293100"/>
                <a:gd name="connsiteY21" fmla="*/ 739776 h 1762125"/>
                <a:gd name="connsiteX22" fmla="*/ 8293100 w 8293100"/>
                <a:gd name="connsiteY2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226174 w 8293100"/>
                <a:gd name="connsiteY16" fmla="*/ 873126 h 1762125"/>
                <a:gd name="connsiteX17" fmla="*/ 6578599 w 8293100"/>
                <a:gd name="connsiteY17" fmla="*/ 1101726 h 1762125"/>
                <a:gd name="connsiteX18" fmla="*/ 6911975 w 8293100"/>
                <a:gd name="connsiteY18" fmla="*/ 1073150 h 1762125"/>
                <a:gd name="connsiteX19" fmla="*/ 7283449 w 8293100"/>
                <a:gd name="connsiteY19" fmla="*/ 796926 h 1762125"/>
                <a:gd name="connsiteX20" fmla="*/ 7664449 w 8293100"/>
                <a:gd name="connsiteY20" fmla="*/ 758826 h 1762125"/>
                <a:gd name="connsiteX21" fmla="*/ 7988299 w 8293100"/>
                <a:gd name="connsiteY21" fmla="*/ 739776 h 1762125"/>
                <a:gd name="connsiteX22" fmla="*/ 8293100 w 8293100"/>
                <a:gd name="connsiteY22" fmla="*/ 711200 h 1762125"/>
                <a:gd name="connsiteX0" fmla="*/ 0 w 8293100"/>
                <a:gd name="connsiteY0" fmla="*/ 0 h 1762125"/>
                <a:gd name="connsiteX1" fmla="*/ 742950 w 8293100"/>
                <a:gd name="connsiteY1" fmla="*/ 1762125 h 1762125"/>
                <a:gd name="connsiteX2" fmla="*/ 1111250 w 8293100"/>
                <a:gd name="connsiteY2" fmla="*/ 1654175 h 1762125"/>
                <a:gd name="connsiteX3" fmla="*/ 1425575 w 8293100"/>
                <a:gd name="connsiteY3" fmla="*/ 511175 h 1762125"/>
                <a:gd name="connsiteX4" fmla="*/ 1778000 w 8293100"/>
                <a:gd name="connsiteY4" fmla="*/ 625475 h 1762125"/>
                <a:gd name="connsiteX5" fmla="*/ 2111375 w 8293100"/>
                <a:gd name="connsiteY5" fmla="*/ 825500 h 1762125"/>
                <a:gd name="connsiteX6" fmla="*/ 2492375 w 8293100"/>
                <a:gd name="connsiteY6" fmla="*/ 739775 h 1762125"/>
                <a:gd name="connsiteX7" fmla="*/ 2816225 w 8293100"/>
                <a:gd name="connsiteY7" fmla="*/ 368300 h 1762125"/>
                <a:gd name="connsiteX8" fmla="*/ 3235325 w 8293100"/>
                <a:gd name="connsiteY8" fmla="*/ 520700 h 1762125"/>
                <a:gd name="connsiteX9" fmla="*/ 3616325 w 8293100"/>
                <a:gd name="connsiteY9" fmla="*/ 873125 h 1762125"/>
                <a:gd name="connsiteX10" fmla="*/ 3911599 w 8293100"/>
                <a:gd name="connsiteY10" fmla="*/ 1092201 h 1762125"/>
                <a:gd name="connsiteX11" fmla="*/ 4254499 w 8293100"/>
                <a:gd name="connsiteY11" fmla="*/ 911226 h 1762125"/>
                <a:gd name="connsiteX12" fmla="*/ 4664075 w 8293100"/>
                <a:gd name="connsiteY12" fmla="*/ 234950 h 1762125"/>
                <a:gd name="connsiteX13" fmla="*/ 5035549 w 8293100"/>
                <a:gd name="connsiteY13" fmla="*/ 1092201 h 1762125"/>
                <a:gd name="connsiteX14" fmla="*/ 5340349 w 8293100"/>
                <a:gd name="connsiteY14" fmla="*/ 1292226 h 1762125"/>
                <a:gd name="connsiteX15" fmla="*/ 5711824 w 8293100"/>
                <a:gd name="connsiteY15" fmla="*/ 787401 h 1762125"/>
                <a:gd name="connsiteX16" fmla="*/ 6226174 w 8293100"/>
                <a:gd name="connsiteY16" fmla="*/ 873126 h 1762125"/>
                <a:gd name="connsiteX17" fmla="*/ 6578599 w 8293100"/>
                <a:gd name="connsiteY17" fmla="*/ 1101726 h 1762125"/>
                <a:gd name="connsiteX18" fmla="*/ 6911975 w 8293100"/>
                <a:gd name="connsiteY18" fmla="*/ 1073150 h 1762125"/>
                <a:gd name="connsiteX19" fmla="*/ 7283449 w 8293100"/>
                <a:gd name="connsiteY19" fmla="*/ 796926 h 1762125"/>
                <a:gd name="connsiteX20" fmla="*/ 7664449 w 8293100"/>
                <a:gd name="connsiteY20" fmla="*/ 758826 h 1762125"/>
                <a:gd name="connsiteX21" fmla="*/ 7969249 w 8293100"/>
                <a:gd name="connsiteY21" fmla="*/ 873126 h 1762125"/>
                <a:gd name="connsiteX22" fmla="*/ 8293100 w 8293100"/>
                <a:gd name="connsiteY22" fmla="*/ 711200 h 1762125"/>
                <a:gd name="connsiteX0" fmla="*/ 0 w 7969249"/>
                <a:gd name="connsiteY0" fmla="*/ 0 h 1762125"/>
                <a:gd name="connsiteX1" fmla="*/ 742950 w 7969249"/>
                <a:gd name="connsiteY1" fmla="*/ 1762125 h 1762125"/>
                <a:gd name="connsiteX2" fmla="*/ 1111250 w 7969249"/>
                <a:gd name="connsiteY2" fmla="*/ 1654175 h 1762125"/>
                <a:gd name="connsiteX3" fmla="*/ 1425575 w 7969249"/>
                <a:gd name="connsiteY3" fmla="*/ 511175 h 1762125"/>
                <a:gd name="connsiteX4" fmla="*/ 1778000 w 7969249"/>
                <a:gd name="connsiteY4" fmla="*/ 625475 h 1762125"/>
                <a:gd name="connsiteX5" fmla="*/ 2111375 w 7969249"/>
                <a:gd name="connsiteY5" fmla="*/ 825500 h 1762125"/>
                <a:gd name="connsiteX6" fmla="*/ 2492375 w 7969249"/>
                <a:gd name="connsiteY6" fmla="*/ 739775 h 1762125"/>
                <a:gd name="connsiteX7" fmla="*/ 2816225 w 7969249"/>
                <a:gd name="connsiteY7" fmla="*/ 368300 h 1762125"/>
                <a:gd name="connsiteX8" fmla="*/ 3235325 w 7969249"/>
                <a:gd name="connsiteY8" fmla="*/ 520700 h 1762125"/>
                <a:gd name="connsiteX9" fmla="*/ 3616325 w 7969249"/>
                <a:gd name="connsiteY9" fmla="*/ 873125 h 1762125"/>
                <a:gd name="connsiteX10" fmla="*/ 3911599 w 7969249"/>
                <a:gd name="connsiteY10" fmla="*/ 1092201 h 1762125"/>
                <a:gd name="connsiteX11" fmla="*/ 4254499 w 7969249"/>
                <a:gd name="connsiteY11" fmla="*/ 911226 h 1762125"/>
                <a:gd name="connsiteX12" fmla="*/ 4664075 w 7969249"/>
                <a:gd name="connsiteY12" fmla="*/ 234950 h 1762125"/>
                <a:gd name="connsiteX13" fmla="*/ 5035549 w 7969249"/>
                <a:gd name="connsiteY13" fmla="*/ 1092201 h 1762125"/>
                <a:gd name="connsiteX14" fmla="*/ 5340349 w 7969249"/>
                <a:gd name="connsiteY14" fmla="*/ 1292226 h 1762125"/>
                <a:gd name="connsiteX15" fmla="*/ 5711824 w 7969249"/>
                <a:gd name="connsiteY15" fmla="*/ 787401 h 1762125"/>
                <a:gd name="connsiteX16" fmla="*/ 6226174 w 7969249"/>
                <a:gd name="connsiteY16" fmla="*/ 873126 h 1762125"/>
                <a:gd name="connsiteX17" fmla="*/ 6578599 w 7969249"/>
                <a:gd name="connsiteY17" fmla="*/ 1101726 h 1762125"/>
                <a:gd name="connsiteX18" fmla="*/ 6911975 w 7969249"/>
                <a:gd name="connsiteY18" fmla="*/ 1073150 h 1762125"/>
                <a:gd name="connsiteX19" fmla="*/ 7283449 w 7969249"/>
                <a:gd name="connsiteY19" fmla="*/ 796926 h 1762125"/>
                <a:gd name="connsiteX20" fmla="*/ 7664449 w 7969249"/>
                <a:gd name="connsiteY20" fmla="*/ 758826 h 1762125"/>
                <a:gd name="connsiteX21" fmla="*/ 7969249 w 7969249"/>
                <a:gd name="connsiteY21" fmla="*/ 873126 h 1762125"/>
                <a:gd name="connsiteX0" fmla="*/ 0 w 7969249"/>
                <a:gd name="connsiteY0" fmla="*/ 0 h 1762125"/>
                <a:gd name="connsiteX1" fmla="*/ 742950 w 7969249"/>
                <a:gd name="connsiteY1" fmla="*/ 1762125 h 1762125"/>
                <a:gd name="connsiteX2" fmla="*/ 1111250 w 7969249"/>
                <a:gd name="connsiteY2" fmla="*/ 1654175 h 1762125"/>
                <a:gd name="connsiteX3" fmla="*/ 1425575 w 7969249"/>
                <a:gd name="connsiteY3" fmla="*/ 511175 h 1762125"/>
                <a:gd name="connsiteX4" fmla="*/ 1778000 w 7969249"/>
                <a:gd name="connsiteY4" fmla="*/ 625475 h 1762125"/>
                <a:gd name="connsiteX5" fmla="*/ 2111375 w 7969249"/>
                <a:gd name="connsiteY5" fmla="*/ 825500 h 1762125"/>
                <a:gd name="connsiteX6" fmla="*/ 2492375 w 7969249"/>
                <a:gd name="connsiteY6" fmla="*/ 739775 h 1762125"/>
                <a:gd name="connsiteX7" fmla="*/ 2816225 w 7969249"/>
                <a:gd name="connsiteY7" fmla="*/ 368300 h 1762125"/>
                <a:gd name="connsiteX8" fmla="*/ 3235325 w 7969249"/>
                <a:gd name="connsiteY8" fmla="*/ 520700 h 1762125"/>
                <a:gd name="connsiteX9" fmla="*/ 3616325 w 7969249"/>
                <a:gd name="connsiteY9" fmla="*/ 873125 h 1762125"/>
                <a:gd name="connsiteX10" fmla="*/ 3911599 w 7969249"/>
                <a:gd name="connsiteY10" fmla="*/ 1092201 h 1762125"/>
                <a:gd name="connsiteX11" fmla="*/ 4254499 w 7969249"/>
                <a:gd name="connsiteY11" fmla="*/ 911226 h 1762125"/>
                <a:gd name="connsiteX12" fmla="*/ 4664075 w 7969249"/>
                <a:gd name="connsiteY12" fmla="*/ 234950 h 1762125"/>
                <a:gd name="connsiteX13" fmla="*/ 5035549 w 7969249"/>
                <a:gd name="connsiteY13" fmla="*/ 1092201 h 1762125"/>
                <a:gd name="connsiteX14" fmla="*/ 5340349 w 7969249"/>
                <a:gd name="connsiteY14" fmla="*/ 1292226 h 1762125"/>
                <a:gd name="connsiteX15" fmla="*/ 5711824 w 7969249"/>
                <a:gd name="connsiteY15" fmla="*/ 787401 h 1762125"/>
                <a:gd name="connsiteX16" fmla="*/ 6226174 w 7969249"/>
                <a:gd name="connsiteY16" fmla="*/ 873126 h 1762125"/>
                <a:gd name="connsiteX17" fmla="*/ 6578599 w 7969249"/>
                <a:gd name="connsiteY17" fmla="*/ 1101726 h 1762125"/>
                <a:gd name="connsiteX18" fmla="*/ 6911975 w 7969249"/>
                <a:gd name="connsiteY18" fmla="*/ 1073150 h 1762125"/>
                <a:gd name="connsiteX19" fmla="*/ 7283449 w 7969249"/>
                <a:gd name="connsiteY19" fmla="*/ 796926 h 1762125"/>
                <a:gd name="connsiteX20" fmla="*/ 7664449 w 7969249"/>
                <a:gd name="connsiteY20" fmla="*/ 758826 h 1762125"/>
                <a:gd name="connsiteX21" fmla="*/ 7882369 w 7969249"/>
                <a:gd name="connsiteY21" fmla="*/ 841376 h 1762125"/>
                <a:gd name="connsiteX22" fmla="*/ 7969249 w 7969249"/>
                <a:gd name="connsiteY22" fmla="*/ 873126 h 1762125"/>
                <a:gd name="connsiteX0" fmla="*/ 0 w 8472524"/>
                <a:gd name="connsiteY0" fmla="*/ 0 h 1762125"/>
                <a:gd name="connsiteX1" fmla="*/ 742950 w 8472524"/>
                <a:gd name="connsiteY1" fmla="*/ 1762125 h 1762125"/>
                <a:gd name="connsiteX2" fmla="*/ 1111250 w 8472524"/>
                <a:gd name="connsiteY2" fmla="*/ 1654175 h 1762125"/>
                <a:gd name="connsiteX3" fmla="*/ 1425575 w 8472524"/>
                <a:gd name="connsiteY3" fmla="*/ 511175 h 1762125"/>
                <a:gd name="connsiteX4" fmla="*/ 1778000 w 8472524"/>
                <a:gd name="connsiteY4" fmla="*/ 625475 h 1762125"/>
                <a:gd name="connsiteX5" fmla="*/ 2111375 w 8472524"/>
                <a:gd name="connsiteY5" fmla="*/ 825500 h 1762125"/>
                <a:gd name="connsiteX6" fmla="*/ 2492375 w 8472524"/>
                <a:gd name="connsiteY6" fmla="*/ 739775 h 1762125"/>
                <a:gd name="connsiteX7" fmla="*/ 2816225 w 8472524"/>
                <a:gd name="connsiteY7" fmla="*/ 368300 h 1762125"/>
                <a:gd name="connsiteX8" fmla="*/ 3235325 w 8472524"/>
                <a:gd name="connsiteY8" fmla="*/ 520700 h 1762125"/>
                <a:gd name="connsiteX9" fmla="*/ 3616325 w 8472524"/>
                <a:gd name="connsiteY9" fmla="*/ 873125 h 1762125"/>
                <a:gd name="connsiteX10" fmla="*/ 3911599 w 8472524"/>
                <a:gd name="connsiteY10" fmla="*/ 1092201 h 1762125"/>
                <a:gd name="connsiteX11" fmla="*/ 4254499 w 8472524"/>
                <a:gd name="connsiteY11" fmla="*/ 911226 h 1762125"/>
                <a:gd name="connsiteX12" fmla="*/ 4664075 w 8472524"/>
                <a:gd name="connsiteY12" fmla="*/ 234950 h 1762125"/>
                <a:gd name="connsiteX13" fmla="*/ 5035549 w 8472524"/>
                <a:gd name="connsiteY13" fmla="*/ 1092201 h 1762125"/>
                <a:gd name="connsiteX14" fmla="*/ 5340349 w 8472524"/>
                <a:gd name="connsiteY14" fmla="*/ 1292226 h 1762125"/>
                <a:gd name="connsiteX15" fmla="*/ 5711824 w 8472524"/>
                <a:gd name="connsiteY15" fmla="*/ 787401 h 1762125"/>
                <a:gd name="connsiteX16" fmla="*/ 6226174 w 8472524"/>
                <a:gd name="connsiteY16" fmla="*/ 873126 h 1762125"/>
                <a:gd name="connsiteX17" fmla="*/ 6578599 w 8472524"/>
                <a:gd name="connsiteY17" fmla="*/ 1101726 h 1762125"/>
                <a:gd name="connsiteX18" fmla="*/ 6911975 w 8472524"/>
                <a:gd name="connsiteY18" fmla="*/ 1073150 h 1762125"/>
                <a:gd name="connsiteX19" fmla="*/ 7283449 w 8472524"/>
                <a:gd name="connsiteY19" fmla="*/ 796926 h 1762125"/>
                <a:gd name="connsiteX20" fmla="*/ 7664449 w 8472524"/>
                <a:gd name="connsiteY20" fmla="*/ 758826 h 1762125"/>
                <a:gd name="connsiteX21" fmla="*/ 7882369 w 8472524"/>
                <a:gd name="connsiteY21" fmla="*/ 841376 h 1762125"/>
                <a:gd name="connsiteX22" fmla="*/ 8472524 w 8472524"/>
                <a:gd name="connsiteY22" fmla="*/ 1044576 h 1762125"/>
                <a:gd name="connsiteX0" fmla="*/ 0 w 8472524"/>
                <a:gd name="connsiteY0" fmla="*/ 0 h 1762125"/>
                <a:gd name="connsiteX1" fmla="*/ 742950 w 8472524"/>
                <a:gd name="connsiteY1" fmla="*/ 1762125 h 1762125"/>
                <a:gd name="connsiteX2" fmla="*/ 1111250 w 8472524"/>
                <a:gd name="connsiteY2" fmla="*/ 1654175 h 1762125"/>
                <a:gd name="connsiteX3" fmla="*/ 1425575 w 8472524"/>
                <a:gd name="connsiteY3" fmla="*/ 511175 h 1762125"/>
                <a:gd name="connsiteX4" fmla="*/ 1778000 w 8472524"/>
                <a:gd name="connsiteY4" fmla="*/ 625475 h 1762125"/>
                <a:gd name="connsiteX5" fmla="*/ 2111375 w 8472524"/>
                <a:gd name="connsiteY5" fmla="*/ 825500 h 1762125"/>
                <a:gd name="connsiteX6" fmla="*/ 2492375 w 8472524"/>
                <a:gd name="connsiteY6" fmla="*/ 739775 h 1762125"/>
                <a:gd name="connsiteX7" fmla="*/ 2816225 w 8472524"/>
                <a:gd name="connsiteY7" fmla="*/ 368300 h 1762125"/>
                <a:gd name="connsiteX8" fmla="*/ 3235325 w 8472524"/>
                <a:gd name="connsiteY8" fmla="*/ 520700 h 1762125"/>
                <a:gd name="connsiteX9" fmla="*/ 3616325 w 8472524"/>
                <a:gd name="connsiteY9" fmla="*/ 873125 h 1762125"/>
                <a:gd name="connsiteX10" fmla="*/ 3911599 w 8472524"/>
                <a:gd name="connsiteY10" fmla="*/ 1092201 h 1762125"/>
                <a:gd name="connsiteX11" fmla="*/ 4254499 w 8472524"/>
                <a:gd name="connsiteY11" fmla="*/ 911226 h 1762125"/>
                <a:gd name="connsiteX12" fmla="*/ 4664075 w 8472524"/>
                <a:gd name="connsiteY12" fmla="*/ 234950 h 1762125"/>
                <a:gd name="connsiteX13" fmla="*/ 5035549 w 8472524"/>
                <a:gd name="connsiteY13" fmla="*/ 1092201 h 1762125"/>
                <a:gd name="connsiteX14" fmla="*/ 5340349 w 8472524"/>
                <a:gd name="connsiteY14" fmla="*/ 1292226 h 1762125"/>
                <a:gd name="connsiteX15" fmla="*/ 5711824 w 8472524"/>
                <a:gd name="connsiteY15" fmla="*/ 787401 h 1762125"/>
                <a:gd name="connsiteX16" fmla="*/ 6226174 w 8472524"/>
                <a:gd name="connsiteY16" fmla="*/ 873126 h 1762125"/>
                <a:gd name="connsiteX17" fmla="*/ 6578599 w 8472524"/>
                <a:gd name="connsiteY17" fmla="*/ 1101726 h 1762125"/>
                <a:gd name="connsiteX18" fmla="*/ 6911975 w 8472524"/>
                <a:gd name="connsiteY18" fmla="*/ 1073150 h 1762125"/>
                <a:gd name="connsiteX19" fmla="*/ 7283449 w 8472524"/>
                <a:gd name="connsiteY19" fmla="*/ 796926 h 1762125"/>
                <a:gd name="connsiteX20" fmla="*/ 7664449 w 8472524"/>
                <a:gd name="connsiteY20" fmla="*/ 758826 h 1762125"/>
                <a:gd name="connsiteX21" fmla="*/ 8017867 w 8472524"/>
                <a:gd name="connsiteY21" fmla="*/ 885826 h 1762125"/>
                <a:gd name="connsiteX22" fmla="*/ 8472524 w 8472524"/>
                <a:gd name="connsiteY22" fmla="*/ 1044576 h 1762125"/>
                <a:gd name="connsiteX0" fmla="*/ 0 w 8472524"/>
                <a:gd name="connsiteY0" fmla="*/ 0 h 1762125"/>
                <a:gd name="connsiteX1" fmla="*/ 742950 w 8472524"/>
                <a:gd name="connsiteY1" fmla="*/ 1762125 h 1762125"/>
                <a:gd name="connsiteX2" fmla="*/ 1111250 w 8472524"/>
                <a:gd name="connsiteY2" fmla="*/ 1654175 h 1762125"/>
                <a:gd name="connsiteX3" fmla="*/ 1425575 w 8472524"/>
                <a:gd name="connsiteY3" fmla="*/ 511175 h 1762125"/>
                <a:gd name="connsiteX4" fmla="*/ 1778000 w 8472524"/>
                <a:gd name="connsiteY4" fmla="*/ 625475 h 1762125"/>
                <a:gd name="connsiteX5" fmla="*/ 2111375 w 8472524"/>
                <a:gd name="connsiteY5" fmla="*/ 825500 h 1762125"/>
                <a:gd name="connsiteX6" fmla="*/ 2492375 w 8472524"/>
                <a:gd name="connsiteY6" fmla="*/ 739775 h 1762125"/>
                <a:gd name="connsiteX7" fmla="*/ 2816225 w 8472524"/>
                <a:gd name="connsiteY7" fmla="*/ 368300 h 1762125"/>
                <a:gd name="connsiteX8" fmla="*/ 3235325 w 8472524"/>
                <a:gd name="connsiteY8" fmla="*/ 520700 h 1762125"/>
                <a:gd name="connsiteX9" fmla="*/ 3616325 w 8472524"/>
                <a:gd name="connsiteY9" fmla="*/ 873125 h 1762125"/>
                <a:gd name="connsiteX10" fmla="*/ 3911599 w 8472524"/>
                <a:gd name="connsiteY10" fmla="*/ 1092201 h 1762125"/>
                <a:gd name="connsiteX11" fmla="*/ 4254499 w 8472524"/>
                <a:gd name="connsiteY11" fmla="*/ 911226 h 1762125"/>
                <a:gd name="connsiteX12" fmla="*/ 4664075 w 8472524"/>
                <a:gd name="connsiteY12" fmla="*/ 234950 h 1762125"/>
                <a:gd name="connsiteX13" fmla="*/ 5035549 w 8472524"/>
                <a:gd name="connsiteY13" fmla="*/ 1092201 h 1762125"/>
                <a:gd name="connsiteX14" fmla="*/ 5340349 w 8472524"/>
                <a:gd name="connsiteY14" fmla="*/ 1292226 h 1762125"/>
                <a:gd name="connsiteX15" fmla="*/ 5711824 w 8472524"/>
                <a:gd name="connsiteY15" fmla="*/ 787401 h 1762125"/>
                <a:gd name="connsiteX16" fmla="*/ 6226174 w 8472524"/>
                <a:gd name="connsiteY16" fmla="*/ 873126 h 1762125"/>
                <a:gd name="connsiteX17" fmla="*/ 6578599 w 8472524"/>
                <a:gd name="connsiteY17" fmla="*/ 1101726 h 1762125"/>
                <a:gd name="connsiteX18" fmla="*/ 6911975 w 8472524"/>
                <a:gd name="connsiteY18" fmla="*/ 1073150 h 1762125"/>
                <a:gd name="connsiteX19" fmla="*/ 7283449 w 8472524"/>
                <a:gd name="connsiteY19" fmla="*/ 796926 h 1762125"/>
                <a:gd name="connsiteX20" fmla="*/ 7664449 w 8472524"/>
                <a:gd name="connsiteY20" fmla="*/ 758826 h 1762125"/>
                <a:gd name="connsiteX21" fmla="*/ 7988832 w 8472524"/>
                <a:gd name="connsiteY21" fmla="*/ 866776 h 1762125"/>
                <a:gd name="connsiteX22" fmla="*/ 8472524 w 8472524"/>
                <a:gd name="connsiteY22" fmla="*/ 1044576 h 1762125"/>
                <a:gd name="connsiteX0" fmla="*/ 0 w 10369482"/>
                <a:gd name="connsiteY0" fmla="*/ 0 h 1762125"/>
                <a:gd name="connsiteX1" fmla="*/ 742950 w 10369482"/>
                <a:gd name="connsiteY1" fmla="*/ 1762125 h 1762125"/>
                <a:gd name="connsiteX2" fmla="*/ 1111250 w 10369482"/>
                <a:gd name="connsiteY2" fmla="*/ 1654175 h 1762125"/>
                <a:gd name="connsiteX3" fmla="*/ 1425575 w 10369482"/>
                <a:gd name="connsiteY3" fmla="*/ 511175 h 1762125"/>
                <a:gd name="connsiteX4" fmla="*/ 1778000 w 10369482"/>
                <a:gd name="connsiteY4" fmla="*/ 625475 h 1762125"/>
                <a:gd name="connsiteX5" fmla="*/ 2111375 w 10369482"/>
                <a:gd name="connsiteY5" fmla="*/ 825500 h 1762125"/>
                <a:gd name="connsiteX6" fmla="*/ 2492375 w 10369482"/>
                <a:gd name="connsiteY6" fmla="*/ 739775 h 1762125"/>
                <a:gd name="connsiteX7" fmla="*/ 2816225 w 10369482"/>
                <a:gd name="connsiteY7" fmla="*/ 368300 h 1762125"/>
                <a:gd name="connsiteX8" fmla="*/ 3235325 w 10369482"/>
                <a:gd name="connsiteY8" fmla="*/ 520700 h 1762125"/>
                <a:gd name="connsiteX9" fmla="*/ 3616325 w 10369482"/>
                <a:gd name="connsiteY9" fmla="*/ 873125 h 1762125"/>
                <a:gd name="connsiteX10" fmla="*/ 3911599 w 10369482"/>
                <a:gd name="connsiteY10" fmla="*/ 1092201 h 1762125"/>
                <a:gd name="connsiteX11" fmla="*/ 4254499 w 10369482"/>
                <a:gd name="connsiteY11" fmla="*/ 911226 h 1762125"/>
                <a:gd name="connsiteX12" fmla="*/ 4664075 w 10369482"/>
                <a:gd name="connsiteY12" fmla="*/ 234950 h 1762125"/>
                <a:gd name="connsiteX13" fmla="*/ 5035549 w 10369482"/>
                <a:gd name="connsiteY13" fmla="*/ 1092201 h 1762125"/>
                <a:gd name="connsiteX14" fmla="*/ 5340349 w 10369482"/>
                <a:gd name="connsiteY14" fmla="*/ 1292226 h 1762125"/>
                <a:gd name="connsiteX15" fmla="*/ 5711824 w 10369482"/>
                <a:gd name="connsiteY15" fmla="*/ 787401 h 1762125"/>
                <a:gd name="connsiteX16" fmla="*/ 6226174 w 10369482"/>
                <a:gd name="connsiteY16" fmla="*/ 873126 h 1762125"/>
                <a:gd name="connsiteX17" fmla="*/ 6578599 w 10369482"/>
                <a:gd name="connsiteY17" fmla="*/ 1101726 h 1762125"/>
                <a:gd name="connsiteX18" fmla="*/ 6911975 w 10369482"/>
                <a:gd name="connsiteY18" fmla="*/ 1073150 h 1762125"/>
                <a:gd name="connsiteX19" fmla="*/ 7283449 w 10369482"/>
                <a:gd name="connsiteY19" fmla="*/ 796926 h 1762125"/>
                <a:gd name="connsiteX20" fmla="*/ 7664449 w 10369482"/>
                <a:gd name="connsiteY20" fmla="*/ 758826 h 1762125"/>
                <a:gd name="connsiteX21" fmla="*/ 7988832 w 10369482"/>
                <a:gd name="connsiteY21" fmla="*/ 866776 h 1762125"/>
                <a:gd name="connsiteX22" fmla="*/ 10369482 w 10369482"/>
                <a:gd name="connsiteY22" fmla="*/ 93662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12750358 w 12750358"/>
                <a:gd name="connsiteY22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10239050 w 12750358"/>
                <a:gd name="connsiteY22" fmla="*/ 768351 h 1762125"/>
                <a:gd name="connsiteX23" fmla="*/ 12750358 w 12750358"/>
                <a:gd name="connsiteY23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10239050 w 12750358"/>
                <a:gd name="connsiteY22" fmla="*/ 768351 h 1762125"/>
                <a:gd name="connsiteX23" fmla="*/ 11458523 w 12750358"/>
                <a:gd name="connsiteY23" fmla="*/ 739776 h 1762125"/>
                <a:gd name="connsiteX24" fmla="*/ 12750358 w 12750358"/>
                <a:gd name="connsiteY24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9179270 w 12750358"/>
                <a:gd name="connsiteY22" fmla="*/ 825501 h 1762125"/>
                <a:gd name="connsiteX23" fmla="*/ 10239050 w 12750358"/>
                <a:gd name="connsiteY23" fmla="*/ 768351 h 1762125"/>
                <a:gd name="connsiteX24" fmla="*/ 11458523 w 12750358"/>
                <a:gd name="connsiteY24" fmla="*/ 739776 h 1762125"/>
                <a:gd name="connsiteX25" fmla="*/ 12750358 w 12750358"/>
                <a:gd name="connsiteY25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9179270 w 12750358"/>
                <a:gd name="connsiteY22" fmla="*/ 825501 h 1762125"/>
                <a:gd name="connsiteX23" fmla="*/ 9847076 w 12750358"/>
                <a:gd name="connsiteY23" fmla="*/ 777876 h 1762125"/>
                <a:gd name="connsiteX24" fmla="*/ 10239050 w 12750358"/>
                <a:gd name="connsiteY24" fmla="*/ 768351 h 1762125"/>
                <a:gd name="connsiteX25" fmla="*/ 11458523 w 12750358"/>
                <a:gd name="connsiteY25" fmla="*/ 739776 h 1762125"/>
                <a:gd name="connsiteX26" fmla="*/ 12750358 w 12750358"/>
                <a:gd name="connsiteY26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9179270 w 12750358"/>
                <a:gd name="connsiteY23" fmla="*/ 825501 h 1762125"/>
                <a:gd name="connsiteX24" fmla="*/ 9847076 w 12750358"/>
                <a:gd name="connsiteY24" fmla="*/ 777876 h 1762125"/>
                <a:gd name="connsiteX25" fmla="*/ 10239050 w 12750358"/>
                <a:gd name="connsiteY25" fmla="*/ 768351 h 1762125"/>
                <a:gd name="connsiteX26" fmla="*/ 11458523 w 12750358"/>
                <a:gd name="connsiteY26" fmla="*/ 739776 h 1762125"/>
                <a:gd name="connsiteX27" fmla="*/ 12750358 w 12750358"/>
                <a:gd name="connsiteY27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729226 w 12750358"/>
                <a:gd name="connsiteY23" fmla="*/ 844551 h 1762125"/>
                <a:gd name="connsiteX24" fmla="*/ 9179270 w 12750358"/>
                <a:gd name="connsiteY24" fmla="*/ 825501 h 1762125"/>
                <a:gd name="connsiteX25" fmla="*/ 9847076 w 12750358"/>
                <a:gd name="connsiteY25" fmla="*/ 777876 h 1762125"/>
                <a:gd name="connsiteX26" fmla="*/ 10239050 w 12750358"/>
                <a:gd name="connsiteY26" fmla="*/ 768351 h 1762125"/>
                <a:gd name="connsiteX27" fmla="*/ 11458523 w 12750358"/>
                <a:gd name="connsiteY27" fmla="*/ 739776 h 1762125"/>
                <a:gd name="connsiteX28" fmla="*/ 12750358 w 12750358"/>
                <a:gd name="connsiteY2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9179270 w 12750358"/>
                <a:gd name="connsiteY24" fmla="*/ 825501 h 1762125"/>
                <a:gd name="connsiteX25" fmla="*/ 9847076 w 12750358"/>
                <a:gd name="connsiteY25" fmla="*/ 777876 h 1762125"/>
                <a:gd name="connsiteX26" fmla="*/ 10239050 w 12750358"/>
                <a:gd name="connsiteY26" fmla="*/ 768351 h 1762125"/>
                <a:gd name="connsiteX27" fmla="*/ 11458523 w 12750358"/>
                <a:gd name="connsiteY27" fmla="*/ 739776 h 1762125"/>
                <a:gd name="connsiteX28" fmla="*/ 12750358 w 12750358"/>
                <a:gd name="connsiteY2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847076 w 12750358"/>
                <a:gd name="connsiteY26" fmla="*/ 777876 h 1762125"/>
                <a:gd name="connsiteX27" fmla="*/ 10239050 w 12750358"/>
                <a:gd name="connsiteY27" fmla="*/ 768351 h 1762125"/>
                <a:gd name="connsiteX28" fmla="*/ 11458523 w 12750358"/>
                <a:gd name="connsiteY28" fmla="*/ 739776 h 1762125"/>
                <a:gd name="connsiteX29" fmla="*/ 12750358 w 12750358"/>
                <a:gd name="connsiteY29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847076 w 12750358"/>
                <a:gd name="connsiteY27" fmla="*/ 777876 h 1762125"/>
                <a:gd name="connsiteX28" fmla="*/ 10239050 w 12750358"/>
                <a:gd name="connsiteY28" fmla="*/ 768351 h 1762125"/>
                <a:gd name="connsiteX29" fmla="*/ 11458523 w 12750358"/>
                <a:gd name="connsiteY29" fmla="*/ 739776 h 1762125"/>
                <a:gd name="connsiteX30" fmla="*/ 12750358 w 12750358"/>
                <a:gd name="connsiteY30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239050 w 12750358"/>
                <a:gd name="connsiteY28" fmla="*/ 768351 h 1762125"/>
                <a:gd name="connsiteX29" fmla="*/ 11458523 w 12750358"/>
                <a:gd name="connsiteY29" fmla="*/ 739776 h 1762125"/>
                <a:gd name="connsiteX30" fmla="*/ 12750358 w 12750358"/>
                <a:gd name="connsiteY30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239050 w 12750358"/>
                <a:gd name="connsiteY29" fmla="*/ 768351 h 1762125"/>
                <a:gd name="connsiteX30" fmla="*/ 11458523 w 12750358"/>
                <a:gd name="connsiteY30" fmla="*/ 739776 h 1762125"/>
                <a:gd name="connsiteX31" fmla="*/ 12750358 w 12750358"/>
                <a:gd name="connsiteY31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1458523 w 12750358"/>
                <a:gd name="connsiteY30" fmla="*/ 739776 h 1762125"/>
                <a:gd name="connsiteX31" fmla="*/ 12750358 w 12750358"/>
                <a:gd name="connsiteY31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1458523 w 12750358"/>
                <a:gd name="connsiteY31" fmla="*/ 739776 h 1762125"/>
                <a:gd name="connsiteX32" fmla="*/ 12750358 w 12750358"/>
                <a:gd name="connsiteY32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458523 w 12750358"/>
                <a:gd name="connsiteY32" fmla="*/ 739776 h 1762125"/>
                <a:gd name="connsiteX33" fmla="*/ 12750358 w 12750358"/>
                <a:gd name="connsiteY33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2750358 w 12750358"/>
                <a:gd name="connsiteY34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2750358 w 12750358"/>
                <a:gd name="connsiteY35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2466040 w 12750358"/>
                <a:gd name="connsiteY35" fmla="*/ 682626 h 1762125"/>
                <a:gd name="connsiteX36" fmla="*/ 12750358 w 12750358"/>
                <a:gd name="connsiteY36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466040 w 12750358"/>
                <a:gd name="connsiteY36" fmla="*/ 682626 h 1762125"/>
                <a:gd name="connsiteX37" fmla="*/ 12750358 w 12750358"/>
                <a:gd name="connsiteY37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322735 w 12750358"/>
                <a:gd name="connsiteY22" fmla="*/ 8445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24700 w 12750358"/>
                <a:gd name="connsiteY23" fmla="*/ 8369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12147 w 12750358"/>
                <a:gd name="connsiteY24" fmla="*/ 8350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179270 w 12750358"/>
                <a:gd name="connsiteY25" fmla="*/ 8255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469620 w 12750358"/>
                <a:gd name="connsiteY26" fmla="*/ 8121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9765778 w 12750358"/>
                <a:gd name="connsiteY27" fmla="*/ 7854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050322 w 12750358"/>
                <a:gd name="connsiteY28" fmla="*/ 76644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437456 w 12750358"/>
                <a:gd name="connsiteY28" fmla="*/ 607696 h 1762125"/>
                <a:gd name="connsiteX29" fmla="*/ 10393904 w 12750358"/>
                <a:gd name="connsiteY29" fmla="*/ 76835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437456 w 12750358"/>
                <a:gd name="connsiteY28" fmla="*/ 607696 h 1762125"/>
                <a:gd name="connsiteX29" fmla="*/ 10781039 w 12750358"/>
                <a:gd name="connsiteY29" fmla="*/ 647701 h 1762125"/>
                <a:gd name="connsiteX30" fmla="*/ 10665865 w 12750358"/>
                <a:gd name="connsiteY30" fmla="*/ 7435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437456 w 12750358"/>
                <a:gd name="connsiteY28" fmla="*/ 607696 h 1762125"/>
                <a:gd name="connsiteX29" fmla="*/ 10781039 w 12750358"/>
                <a:gd name="connsiteY29" fmla="*/ 647701 h 1762125"/>
                <a:gd name="connsiteX30" fmla="*/ 11082035 w 12750358"/>
                <a:gd name="connsiteY30" fmla="*/ 451486 h 1762125"/>
                <a:gd name="connsiteX31" fmla="*/ 10944602 w 12750358"/>
                <a:gd name="connsiteY31" fmla="*/ 74358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437456 w 12750358"/>
                <a:gd name="connsiteY28" fmla="*/ 607696 h 1762125"/>
                <a:gd name="connsiteX29" fmla="*/ 10781039 w 12750358"/>
                <a:gd name="connsiteY29" fmla="*/ 647701 h 1762125"/>
                <a:gd name="connsiteX30" fmla="*/ 11082035 w 12750358"/>
                <a:gd name="connsiteY30" fmla="*/ 451486 h 1762125"/>
                <a:gd name="connsiteX31" fmla="*/ 11467233 w 12750358"/>
                <a:gd name="connsiteY31" fmla="*/ 432436 h 1762125"/>
                <a:gd name="connsiteX32" fmla="*/ 11269795 w 12750358"/>
                <a:gd name="connsiteY32" fmla="*/ 743586 h 1762125"/>
                <a:gd name="connsiteX33" fmla="*/ 11458523 w 12750358"/>
                <a:gd name="connsiteY33" fmla="*/ 739776 h 1762125"/>
                <a:gd name="connsiteX34" fmla="*/ 11664672 w 12750358"/>
                <a:gd name="connsiteY34" fmla="*/ 735966 h 1762125"/>
                <a:gd name="connsiteX35" fmla="*/ 11931795 w 12750358"/>
                <a:gd name="connsiteY35" fmla="*/ 713106 h 1762125"/>
                <a:gd name="connsiteX36" fmla="*/ 12245373 w 12750358"/>
                <a:gd name="connsiteY36" fmla="*/ 682626 h 1762125"/>
                <a:gd name="connsiteX37" fmla="*/ 12466040 w 12750358"/>
                <a:gd name="connsiteY37" fmla="*/ 682626 h 1762125"/>
                <a:gd name="connsiteX38" fmla="*/ 12750358 w 12750358"/>
                <a:gd name="connsiteY38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437456 w 12750358"/>
                <a:gd name="connsiteY28" fmla="*/ 607696 h 1762125"/>
                <a:gd name="connsiteX29" fmla="*/ 10781039 w 12750358"/>
                <a:gd name="connsiteY29" fmla="*/ 647701 h 1762125"/>
                <a:gd name="connsiteX30" fmla="*/ 11082035 w 12750358"/>
                <a:gd name="connsiteY30" fmla="*/ 451486 h 1762125"/>
                <a:gd name="connsiteX31" fmla="*/ 11467233 w 12750358"/>
                <a:gd name="connsiteY31" fmla="*/ 432436 h 1762125"/>
                <a:gd name="connsiteX32" fmla="*/ 11458523 w 12750358"/>
                <a:gd name="connsiteY32" fmla="*/ 739776 h 1762125"/>
                <a:gd name="connsiteX33" fmla="*/ 11664672 w 12750358"/>
                <a:gd name="connsiteY33" fmla="*/ 735966 h 1762125"/>
                <a:gd name="connsiteX34" fmla="*/ 11931795 w 12750358"/>
                <a:gd name="connsiteY34" fmla="*/ 713106 h 1762125"/>
                <a:gd name="connsiteX35" fmla="*/ 12245373 w 12750358"/>
                <a:gd name="connsiteY35" fmla="*/ 682626 h 1762125"/>
                <a:gd name="connsiteX36" fmla="*/ 12466040 w 12750358"/>
                <a:gd name="connsiteY36" fmla="*/ 682626 h 1762125"/>
                <a:gd name="connsiteX37" fmla="*/ 12750358 w 12750358"/>
                <a:gd name="connsiteY37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437456 w 12750358"/>
                <a:gd name="connsiteY28" fmla="*/ 607696 h 1762125"/>
                <a:gd name="connsiteX29" fmla="*/ 10781039 w 12750358"/>
                <a:gd name="connsiteY29" fmla="*/ 647701 h 1762125"/>
                <a:gd name="connsiteX30" fmla="*/ 11082035 w 12750358"/>
                <a:gd name="connsiteY30" fmla="*/ 451486 h 1762125"/>
                <a:gd name="connsiteX31" fmla="*/ 11467233 w 12750358"/>
                <a:gd name="connsiteY31" fmla="*/ 432436 h 1762125"/>
                <a:gd name="connsiteX32" fmla="*/ 11664672 w 12750358"/>
                <a:gd name="connsiteY32" fmla="*/ 735966 h 1762125"/>
                <a:gd name="connsiteX33" fmla="*/ 11931795 w 12750358"/>
                <a:gd name="connsiteY33" fmla="*/ 713106 h 1762125"/>
                <a:gd name="connsiteX34" fmla="*/ 12245373 w 12750358"/>
                <a:gd name="connsiteY34" fmla="*/ 682626 h 1762125"/>
                <a:gd name="connsiteX35" fmla="*/ 12466040 w 12750358"/>
                <a:gd name="connsiteY35" fmla="*/ 682626 h 1762125"/>
                <a:gd name="connsiteX36" fmla="*/ 12750358 w 12750358"/>
                <a:gd name="connsiteY36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437456 w 12750358"/>
                <a:gd name="connsiteY28" fmla="*/ 607696 h 1762125"/>
                <a:gd name="connsiteX29" fmla="*/ 10781039 w 12750358"/>
                <a:gd name="connsiteY29" fmla="*/ 647701 h 1762125"/>
                <a:gd name="connsiteX30" fmla="*/ 11082035 w 12750358"/>
                <a:gd name="connsiteY30" fmla="*/ 451486 h 1762125"/>
                <a:gd name="connsiteX31" fmla="*/ 11467233 w 12750358"/>
                <a:gd name="connsiteY31" fmla="*/ 432436 h 1762125"/>
                <a:gd name="connsiteX32" fmla="*/ 11931795 w 12750358"/>
                <a:gd name="connsiteY32" fmla="*/ 713106 h 1762125"/>
                <a:gd name="connsiteX33" fmla="*/ 12245373 w 12750358"/>
                <a:gd name="connsiteY33" fmla="*/ 682626 h 1762125"/>
                <a:gd name="connsiteX34" fmla="*/ 12466040 w 12750358"/>
                <a:gd name="connsiteY34" fmla="*/ 682626 h 1762125"/>
                <a:gd name="connsiteX35" fmla="*/ 12750358 w 12750358"/>
                <a:gd name="connsiteY35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437456 w 12750358"/>
                <a:gd name="connsiteY28" fmla="*/ 607696 h 1762125"/>
                <a:gd name="connsiteX29" fmla="*/ 10781039 w 12750358"/>
                <a:gd name="connsiteY29" fmla="*/ 647701 h 1762125"/>
                <a:gd name="connsiteX30" fmla="*/ 11082035 w 12750358"/>
                <a:gd name="connsiteY30" fmla="*/ 451486 h 1762125"/>
                <a:gd name="connsiteX31" fmla="*/ 11467233 w 12750358"/>
                <a:gd name="connsiteY31" fmla="*/ 432436 h 1762125"/>
                <a:gd name="connsiteX32" fmla="*/ 11844691 w 12750358"/>
                <a:gd name="connsiteY32" fmla="*/ 516256 h 1762125"/>
                <a:gd name="connsiteX33" fmla="*/ 12245373 w 12750358"/>
                <a:gd name="connsiteY33" fmla="*/ 682626 h 1762125"/>
                <a:gd name="connsiteX34" fmla="*/ 12466040 w 12750358"/>
                <a:gd name="connsiteY34" fmla="*/ 682626 h 1762125"/>
                <a:gd name="connsiteX35" fmla="*/ 12750358 w 12750358"/>
                <a:gd name="connsiteY35" fmla="*/ 688976 h 1762125"/>
                <a:gd name="connsiteX0" fmla="*/ 0 w 12750358"/>
                <a:gd name="connsiteY0" fmla="*/ 0 h 1762125"/>
                <a:gd name="connsiteX1" fmla="*/ 742950 w 12750358"/>
                <a:gd name="connsiteY1" fmla="*/ 1762125 h 1762125"/>
                <a:gd name="connsiteX2" fmla="*/ 1111250 w 12750358"/>
                <a:gd name="connsiteY2" fmla="*/ 1654175 h 1762125"/>
                <a:gd name="connsiteX3" fmla="*/ 1425575 w 12750358"/>
                <a:gd name="connsiteY3" fmla="*/ 511175 h 1762125"/>
                <a:gd name="connsiteX4" fmla="*/ 1778000 w 12750358"/>
                <a:gd name="connsiteY4" fmla="*/ 625475 h 1762125"/>
                <a:gd name="connsiteX5" fmla="*/ 2111375 w 12750358"/>
                <a:gd name="connsiteY5" fmla="*/ 825500 h 1762125"/>
                <a:gd name="connsiteX6" fmla="*/ 2492375 w 12750358"/>
                <a:gd name="connsiteY6" fmla="*/ 739775 h 1762125"/>
                <a:gd name="connsiteX7" fmla="*/ 2816225 w 12750358"/>
                <a:gd name="connsiteY7" fmla="*/ 368300 h 1762125"/>
                <a:gd name="connsiteX8" fmla="*/ 3235325 w 12750358"/>
                <a:gd name="connsiteY8" fmla="*/ 520700 h 1762125"/>
                <a:gd name="connsiteX9" fmla="*/ 3616325 w 12750358"/>
                <a:gd name="connsiteY9" fmla="*/ 873125 h 1762125"/>
                <a:gd name="connsiteX10" fmla="*/ 3911599 w 12750358"/>
                <a:gd name="connsiteY10" fmla="*/ 1092201 h 1762125"/>
                <a:gd name="connsiteX11" fmla="*/ 4254499 w 12750358"/>
                <a:gd name="connsiteY11" fmla="*/ 911226 h 1762125"/>
                <a:gd name="connsiteX12" fmla="*/ 4664075 w 12750358"/>
                <a:gd name="connsiteY12" fmla="*/ 234950 h 1762125"/>
                <a:gd name="connsiteX13" fmla="*/ 5035549 w 12750358"/>
                <a:gd name="connsiteY13" fmla="*/ 1092201 h 1762125"/>
                <a:gd name="connsiteX14" fmla="*/ 5340349 w 12750358"/>
                <a:gd name="connsiteY14" fmla="*/ 1292226 h 1762125"/>
                <a:gd name="connsiteX15" fmla="*/ 5711824 w 12750358"/>
                <a:gd name="connsiteY15" fmla="*/ 787401 h 1762125"/>
                <a:gd name="connsiteX16" fmla="*/ 6226174 w 12750358"/>
                <a:gd name="connsiteY16" fmla="*/ 873126 h 1762125"/>
                <a:gd name="connsiteX17" fmla="*/ 6578599 w 12750358"/>
                <a:gd name="connsiteY17" fmla="*/ 1101726 h 1762125"/>
                <a:gd name="connsiteX18" fmla="*/ 6911975 w 12750358"/>
                <a:gd name="connsiteY18" fmla="*/ 1073150 h 1762125"/>
                <a:gd name="connsiteX19" fmla="*/ 7283449 w 12750358"/>
                <a:gd name="connsiteY19" fmla="*/ 796926 h 1762125"/>
                <a:gd name="connsiteX20" fmla="*/ 7664449 w 12750358"/>
                <a:gd name="connsiteY20" fmla="*/ 758826 h 1762125"/>
                <a:gd name="connsiteX21" fmla="*/ 7988832 w 12750358"/>
                <a:gd name="connsiteY21" fmla="*/ 866776 h 1762125"/>
                <a:gd name="connsiteX22" fmla="*/ 8254987 w 12750358"/>
                <a:gd name="connsiteY22" fmla="*/ 1009651 h 1762125"/>
                <a:gd name="connsiteX23" fmla="*/ 8605343 w 12750358"/>
                <a:gd name="connsiteY23" fmla="*/ 1052831 h 1762125"/>
                <a:gd name="connsiteX24" fmla="*/ 8921825 w 12750358"/>
                <a:gd name="connsiteY24" fmla="*/ 276226 h 1762125"/>
                <a:gd name="connsiteX25" fmla="*/ 9256697 w 12750358"/>
                <a:gd name="connsiteY25" fmla="*/ 520701 h 1762125"/>
                <a:gd name="connsiteX26" fmla="*/ 9711579 w 12750358"/>
                <a:gd name="connsiteY26" fmla="*/ 608966 h 1762125"/>
                <a:gd name="connsiteX27" fmla="*/ 10027094 w 12750358"/>
                <a:gd name="connsiteY27" fmla="*/ 315596 h 1762125"/>
                <a:gd name="connsiteX28" fmla="*/ 10437456 w 12750358"/>
                <a:gd name="connsiteY28" fmla="*/ 607696 h 1762125"/>
                <a:gd name="connsiteX29" fmla="*/ 10781039 w 12750358"/>
                <a:gd name="connsiteY29" fmla="*/ 647701 h 1762125"/>
                <a:gd name="connsiteX30" fmla="*/ 11082035 w 12750358"/>
                <a:gd name="connsiteY30" fmla="*/ 451486 h 1762125"/>
                <a:gd name="connsiteX31" fmla="*/ 11467233 w 12750358"/>
                <a:gd name="connsiteY31" fmla="*/ 432436 h 1762125"/>
                <a:gd name="connsiteX32" fmla="*/ 11844691 w 12750358"/>
                <a:gd name="connsiteY32" fmla="*/ 516256 h 1762125"/>
                <a:gd name="connsiteX33" fmla="*/ 12245373 w 12750358"/>
                <a:gd name="connsiteY33" fmla="*/ 682626 h 1762125"/>
                <a:gd name="connsiteX34" fmla="*/ 12750358 w 12750358"/>
                <a:gd name="connsiteY34" fmla="*/ 68897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35549 w 12245373"/>
                <a:gd name="connsiteY13" fmla="*/ 1092201 h 1762125"/>
                <a:gd name="connsiteX14" fmla="*/ 5340349 w 12245373"/>
                <a:gd name="connsiteY14" fmla="*/ 1292226 h 1762125"/>
                <a:gd name="connsiteX15" fmla="*/ 5711824 w 12245373"/>
                <a:gd name="connsiteY15" fmla="*/ 787401 h 1762125"/>
                <a:gd name="connsiteX16" fmla="*/ 6226174 w 12245373"/>
                <a:gd name="connsiteY16" fmla="*/ 873126 h 1762125"/>
                <a:gd name="connsiteX17" fmla="*/ 6578599 w 12245373"/>
                <a:gd name="connsiteY17" fmla="*/ 1101726 h 1762125"/>
                <a:gd name="connsiteX18" fmla="*/ 6911975 w 12245373"/>
                <a:gd name="connsiteY18" fmla="*/ 1073150 h 1762125"/>
                <a:gd name="connsiteX19" fmla="*/ 7283449 w 12245373"/>
                <a:gd name="connsiteY19" fmla="*/ 796926 h 1762125"/>
                <a:gd name="connsiteX20" fmla="*/ 7664449 w 12245373"/>
                <a:gd name="connsiteY20" fmla="*/ 758826 h 1762125"/>
                <a:gd name="connsiteX21" fmla="*/ 7988832 w 12245373"/>
                <a:gd name="connsiteY21" fmla="*/ 8667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35549 w 12245373"/>
                <a:gd name="connsiteY13" fmla="*/ 1092201 h 1762125"/>
                <a:gd name="connsiteX14" fmla="*/ 5340349 w 12245373"/>
                <a:gd name="connsiteY14" fmla="*/ 1292226 h 1762125"/>
                <a:gd name="connsiteX15" fmla="*/ 5711824 w 12245373"/>
                <a:gd name="connsiteY15" fmla="*/ 787401 h 1762125"/>
                <a:gd name="connsiteX16" fmla="*/ 6226174 w 12245373"/>
                <a:gd name="connsiteY16" fmla="*/ 873126 h 1762125"/>
                <a:gd name="connsiteX17" fmla="*/ 6578599 w 12245373"/>
                <a:gd name="connsiteY17" fmla="*/ 1101726 h 1762125"/>
                <a:gd name="connsiteX18" fmla="*/ 6911975 w 12245373"/>
                <a:gd name="connsiteY18" fmla="*/ 1073150 h 1762125"/>
                <a:gd name="connsiteX19" fmla="*/ 7283449 w 12245373"/>
                <a:gd name="connsiteY19" fmla="*/ 796926 h 1762125"/>
                <a:gd name="connsiteX20" fmla="*/ 7664449 w 12245373"/>
                <a:gd name="connsiteY20" fmla="*/ 75882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35549 w 12245373"/>
                <a:gd name="connsiteY13" fmla="*/ 1092201 h 1762125"/>
                <a:gd name="connsiteX14" fmla="*/ 5340349 w 12245373"/>
                <a:gd name="connsiteY14" fmla="*/ 1292226 h 1762125"/>
                <a:gd name="connsiteX15" fmla="*/ 5711824 w 12245373"/>
                <a:gd name="connsiteY15" fmla="*/ 787401 h 1762125"/>
                <a:gd name="connsiteX16" fmla="*/ 6226174 w 12245373"/>
                <a:gd name="connsiteY16" fmla="*/ 873126 h 1762125"/>
                <a:gd name="connsiteX17" fmla="*/ 6578599 w 12245373"/>
                <a:gd name="connsiteY17" fmla="*/ 1101726 h 1762125"/>
                <a:gd name="connsiteX18" fmla="*/ 6911975 w 12245373"/>
                <a:gd name="connsiteY18" fmla="*/ 1073150 h 1762125"/>
                <a:gd name="connsiteX19" fmla="*/ 7283449 w 12245373"/>
                <a:gd name="connsiteY19" fmla="*/ 7969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35549 w 12245373"/>
                <a:gd name="connsiteY13" fmla="*/ 1092201 h 1762125"/>
                <a:gd name="connsiteX14" fmla="*/ 5340349 w 12245373"/>
                <a:gd name="connsiteY14" fmla="*/ 1292226 h 1762125"/>
                <a:gd name="connsiteX15" fmla="*/ 5711824 w 12245373"/>
                <a:gd name="connsiteY15" fmla="*/ 787401 h 1762125"/>
                <a:gd name="connsiteX16" fmla="*/ 6226174 w 12245373"/>
                <a:gd name="connsiteY16" fmla="*/ 873126 h 1762125"/>
                <a:gd name="connsiteX17" fmla="*/ 6578599 w 12245373"/>
                <a:gd name="connsiteY17" fmla="*/ 1101726 h 1762125"/>
                <a:gd name="connsiteX18" fmla="*/ 6911975 w 12245373"/>
                <a:gd name="connsiteY18" fmla="*/ 10731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35549 w 12245373"/>
                <a:gd name="connsiteY13" fmla="*/ 1092201 h 1762125"/>
                <a:gd name="connsiteX14" fmla="*/ 5340349 w 12245373"/>
                <a:gd name="connsiteY14" fmla="*/ 1292226 h 1762125"/>
                <a:gd name="connsiteX15" fmla="*/ 5711824 w 12245373"/>
                <a:gd name="connsiteY15" fmla="*/ 787401 h 1762125"/>
                <a:gd name="connsiteX16" fmla="*/ 6226174 w 12245373"/>
                <a:gd name="connsiteY16" fmla="*/ 873126 h 1762125"/>
                <a:gd name="connsiteX17" fmla="*/ 6578599 w 12245373"/>
                <a:gd name="connsiteY17" fmla="*/ 1101726 h 1762125"/>
                <a:gd name="connsiteX18" fmla="*/ 6921653 w 12245373"/>
                <a:gd name="connsiteY18" fmla="*/ 82550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35549 w 12245373"/>
                <a:gd name="connsiteY13" fmla="*/ 1092201 h 1762125"/>
                <a:gd name="connsiteX14" fmla="*/ 5340349 w 12245373"/>
                <a:gd name="connsiteY14" fmla="*/ 1292226 h 1762125"/>
                <a:gd name="connsiteX15" fmla="*/ 5711824 w 12245373"/>
                <a:gd name="connsiteY15" fmla="*/ 787401 h 1762125"/>
                <a:gd name="connsiteX16" fmla="*/ 6226174 w 12245373"/>
                <a:gd name="connsiteY16" fmla="*/ 873126 h 1762125"/>
                <a:gd name="connsiteX17" fmla="*/ 6578599 w 12245373"/>
                <a:gd name="connsiteY17" fmla="*/ 11017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35549 w 12245373"/>
                <a:gd name="connsiteY13" fmla="*/ 1092201 h 1762125"/>
                <a:gd name="connsiteX14" fmla="*/ 5340349 w 12245373"/>
                <a:gd name="connsiteY14" fmla="*/ 1292226 h 1762125"/>
                <a:gd name="connsiteX15" fmla="*/ 5711824 w 12245373"/>
                <a:gd name="connsiteY15" fmla="*/ 78740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35549 w 12245373"/>
                <a:gd name="connsiteY13" fmla="*/ 1092201 h 1762125"/>
                <a:gd name="connsiteX14" fmla="*/ 5340349 w 12245373"/>
                <a:gd name="connsiteY14" fmla="*/ 129222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35549 w 12245373"/>
                <a:gd name="connsiteY13" fmla="*/ 109220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45227 w 12245373"/>
                <a:gd name="connsiteY13" fmla="*/ 97790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2349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54499 w 12245373"/>
                <a:gd name="connsiteY11" fmla="*/ 911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11599 w 12245373"/>
                <a:gd name="connsiteY10" fmla="*/ 109220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16325 w 12245373"/>
                <a:gd name="connsiteY9" fmla="*/ 873125 h 1762125"/>
                <a:gd name="connsiteX10" fmla="*/ 3901920 w 12245373"/>
                <a:gd name="connsiteY10" fmla="*/ 95885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35325 w 12245373"/>
                <a:gd name="connsiteY8" fmla="*/ 520700 h 1762125"/>
                <a:gd name="connsiteX9" fmla="*/ 3606647 w 12245373"/>
                <a:gd name="connsiteY9" fmla="*/ 568325 h 1762125"/>
                <a:gd name="connsiteX10" fmla="*/ 3901920 w 12245373"/>
                <a:gd name="connsiteY10" fmla="*/ 95885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368300 h 1762125"/>
                <a:gd name="connsiteX8" fmla="*/ 3245004 w 12245373"/>
                <a:gd name="connsiteY8" fmla="*/ 609600 h 1762125"/>
                <a:gd name="connsiteX9" fmla="*/ 3606647 w 12245373"/>
                <a:gd name="connsiteY9" fmla="*/ 568325 h 1762125"/>
                <a:gd name="connsiteX10" fmla="*/ 3901920 w 12245373"/>
                <a:gd name="connsiteY10" fmla="*/ 95885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492375 w 12245373"/>
                <a:gd name="connsiteY6" fmla="*/ 739775 h 1762125"/>
                <a:gd name="connsiteX7" fmla="*/ 2816225 w 12245373"/>
                <a:gd name="connsiteY7" fmla="*/ 196850 h 1762125"/>
                <a:gd name="connsiteX8" fmla="*/ 3245004 w 12245373"/>
                <a:gd name="connsiteY8" fmla="*/ 609600 h 1762125"/>
                <a:gd name="connsiteX9" fmla="*/ 3606647 w 12245373"/>
                <a:gd name="connsiteY9" fmla="*/ 568325 h 1762125"/>
                <a:gd name="connsiteX10" fmla="*/ 3901920 w 12245373"/>
                <a:gd name="connsiteY10" fmla="*/ 95885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111375 w 12245373"/>
                <a:gd name="connsiteY5" fmla="*/ 825500 h 1762125"/>
                <a:gd name="connsiteX6" fmla="*/ 2515603 w 12245373"/>
                <a:gd name="connsiteY6" fmla="*/ 419735 h 1762125"/>
                <a:gd name="connsiteX7" fmla="*/ 2816225 w 12245373"/>
                <a:gd name="connsiteY7" fmla="*/ 196850 h 1762125"/>
                <a:gd name="connsiteX8" fmla="*/ 3245004 w 12245373"/>
                <a:gd name="connsiteY8" fmla="*/ 609600 h 1762125"/>
                <a:gd name="connsiteX9" fmla="*/ 3606647 w 12245373"/>
                <a:gd name="connsiteY9" fmla="*/ 568325 h 1762125"/>
                <a:gd name="connsiteX10" fmla="*/ 3901920 w 12245373"/>
                <a:gd name="connsiteY10" fmla="*/ 95885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625475 h 1762125"/>
                <a:gd name="connsiteX5" fmla="*/ 2099762 w 12245373"/>
                <a:gd name="connsiteY5" fmla="*/ 711200 h 1762125"/>
                <a:gd name="connsiteX6" fmla="*/ 2515603 w 12245373"/>
                <a:gd name="connsiteY6" fmla="*/ 419735 h 1762125"/>
                <a:gd name="connsiteX7" fmla="*/ 2816225 w 12245373"/>
                <a:gd name="connsiteY7" fmla="*/ 196850 h 1762125"/>
                <a:gd name="connsiteX8" fmla="*/ 3245004 w 12245373"/>
                <a:gd name="connsiteY8" fmla="*/ 609600 h 1762125"/>
                <a:gd name="connsiteX9" fmla="*/ 3606647 w 12245373"/>
                <a:gd name="connsiteY9" fmla="*/ 568325 h 1762125"/>
                <a:gd name="connsiteX10" fmla="*/ 3901920 w 12245373"/>
                <a:gd name="connsiteY10" fmla="*/ 95885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25575 w 12245373"/>
                <a:gd name="connsiteY3" fmla="*/ 511175 h 1762125"/>
                <a:gd name="connsiteX4" fmla="*/ 1778000 w 12245373"/>
                <a:gd name="connsiteY4" fmla="*/ 564515 h 1762125"/>
                <a:gd name="connsiteX5" fmla="*/ 2099762 w 12245373"/>
                <a:gd name="connsiteY5" fmla="*/ 711200 h 1762125"/>
                <a:gd name="connsiteX6" fmla="*/ 2515603 w 12245373"/>
                <a:gd name="connsiteY6" fmla="*/ 419735 h 1762125"/>
                <a:gd name="connsiteX7" fmla="*/ 2816225 w 12245373"/>
                <a:gd name="connsiteY7" fmla="*/ 196850 h 1762125"/>
                <a:gd name="connsiteX8" fmla="*/ 3245004 w 12245373"/>
                <a:gd name="connsiteY8" fmla="*/ 609600 h 1762125"/>
                <a:gd name="connsiteX9" fmla="*/ 3606647 w 12245373"/>
                <a:gd name="connsiteY9" fmla="*/ 568325 h 1762125"/>
                <a:gd name="connsiteX10" fmla="*/ 3901920 w 12245373"/>
                <a:gd name="connsiteY10" fmla="*/ 95885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111250 w 12245373"/>
                <a:gd name="connsiteY2" fmla="*/ 1654175 h 1762125"/>
                <a:gd name="connsiteX3" fmla="*/ 1437189 w 12245373"/>
                <a:gd name="connsiteY3" fmla="*/ 564515 h 1762125"/>
                <a:gd name="connsiteX4" fmla="*/ 1778000 w 12245373"/>
                <a:gd name="connsiteY4" fmla="*/ 564515 h 1762125"/>
                <a:gd name="connsiteX5" fmla="*/ 2099762 w 12245373"/>
                <a:gd name="connsiteY5" fmla="*/ 711200 h 1762125"/>
                <a:gd name="connsiteX6" fmla="*/ 2515603 w 12245373"/>
                <a:gd name="connsiteY6" fmla="*/ 419735 h 1762125"/>
                <a:gd name="connsiteX7" fmla="*/ 2816225 w 12245373"/>
                <a:gd name="connsiteY7" fmla="*/ 196850 h 1762125"/>
                <a:gd name="connsiteX8" fmla="*/ 3245004 w 12245373"/>
                <a:gd name="connsiteY8" fmla="*/ 609600 h 1762125"/>
                <a:gd name="connsiteX9" fmla="*/ 3606647 w 12245373"/>
                <a:gd name="connsiteY9" fmla="*/ 568325 h 1762125"/>
                <a:gd name="connsiteX10" fmla="*/ 3901920 w 12245373"/>
                <a:gd name="connsiteY10" fmla="*/ 95885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62125"/>
                <a:gd name="connsiteX1" fmla="*/ 742950 w 12245373"/>
                <a:gd name="connsiteY1" fmla="*/ 1762125 h 1762125"/>
                <a:gd name="connsiteX2" fmla="*/ 1099637 w 12245373"/>
                <a:gd name="connsiteY2" fmla="*/ 1722755 h 1762125"/>
                <a:gd name="connsiteX3" fmla="*/ 1437189 w 12245373"/>
                <a:gd name="connsiteY3" fmla="*/ 564515 h 1762125"/>
                <a:gd name="connsiteX4" fmla="*/ 1778000 w 12245373"/>
                <a:gd name="connsiteY4" fmla="*/ 564515 h 1762125"/>
                <a:gd name="connsiteX5" fmla="*/ 2099762 w 12245373"/>
                <a:gd name="connsiteY5" fmla="*/ 711200 h 1762125"/>
                <a:gd name="connsiteX6" fmla="*/ 2515603 w 12245373"/>
                <a:gd name="connsiteY6" fmla="*/ 419735 h 1762125"/>
                <a:gd name="connsiteX7" fmla="*/ 2816225 w 12245373"/>
                <a:gd name="connsiteY7" fmla="*/ 196850 h 1762125"/>
                <a:gd name="connsiteX8" fmla="*/ 3245004 w 12245373"/>
                <a:gd name="connsiteY8" fmla="*/ 609600 h 1762125"/>
                <a:gd name="connsiteX9" fmla="*/ 3606647 w 12245373"/>
                <a:gd name="connsiteY9" fmla="*/ 568325 h 1762125"/>
                <a:gd name="connsiteX10" fmla="*/ 3901920 w 12245373"/>
                <a:gd name="connsiteY10" fmla="*/ 958851 h 1762125"/>
                <a:gd name="connsiteX11" fmla="*/ 4283534 w 12245373"/>
                <a:gd name="connsiteY11" fmla="*/ 1038226 h 1762125"/>
                <a:gd name="connsiteX12" fmla="*/ 4664075 w 12245373"/>
                <a:gd name="connsiteY12" fmla="*/ 666750 h 1762125"/>
                <a:gd name="connsiteX13" fmla="*/ 5006514 w 12245373"/>
                <a:gd name="connsiteY13" fmla="*/ 971551 h 1762125"/>
                <a:gd name="connsiteX14" fmla="*/ 5359707 w 12245373"/>
                <a:gd name="connsiteY14" fmla="*/ 1196976 h 1762125"/>
                <a:gd name="connsiteX15" fmla="*/ 5711823 w 12245373"/>
                <a:gd name="connsiteY15" fmla="*/ 679451 h 1762125"/>
                <a:gd name="connsiteX16" fmla="*/ 6226174 w 12245373"/>
                <a:gd name="connsiteY16" fmla="*/ 873126 h 1762125"/>
                <a:gd name="connsiteX17" fmla="*/ 6559242 w 12245373"/>
                <a:gd name="connsiteY17" fmla="*/ 1000126 h 1762125"/>
                <a:gd name="connsiteX18" fmla="*/ 6902296 w 12245373"/>
                <a:gd name="connsiteY18" fmla="*/ 781050 h 1762125"/>
                <a:gd name="connsiteX19" fmla="*/ 7273772 w 12245373"/>
                <a:gd name="connsiteY19" fmla="*/ 593726 h 1762125"/>
                <a:gd name="connsiteX20" fmla="*/ 7664450 w 12245373"/>
                <a:gd name="connsiteY20" fmla="*/ 790576 h 1762125"/>
                <a:gd name="connsiteX21" fmla="*/ 7998511 w 12245373"/>
                <a:gd name="connsiteY21" fmla="*/ 638176 h 1762125"/>
                <a:gd name="connsiteX22" fmla="*/ 8254987 w 12245373"/>
                <a:gd name="connsiteY22" fmla="*/ 1009651 h 1762125"/>
                <a:gd name="connsiteX23" fmla="*/ 8605343 w 12245373"/>
                <a:gd name="connsiteY23" fmla="*/ 1052831 h 1762125"/>
                <a:gd name="connsiteX24" fmla="*/ 8921825 w 12245373"/>
                <a:gd name="connsiteY24" fmla="*/ 276226 h 1762125"/>
                <a:gd name="connsiteX25" fmla="*/ 9256697 w 12245373"/>
                <a:gd name="connsiteY25" fmla="*/ 520701 h 1762125"/>
                <a:gd name="connsiteX26" fmla="*/ 9711579 w 12245373"/>
                <a:gd name="connsiteY26" fmla="*/ 608966 h 1762125"/>
                <a:gd name="connsiteX27" fmla="*/ 10027094 w 12245373"/>
                <a:gd name="connsiteY27" fmla="*/ 315596 h 1762125"/>
                <a:gd name="connsiteX28" fmla="*/ 10437456 w 12245373"/>
                <a:gd name="connsiteY28" fmla="*/ 607696 h 1762125"/>
                <a:gd name="connsiteX29" fmla="*/ 10781039 w 12245373"/>
                <a:gd name="connsiteY29" fmla="*/ 647701 h 1762125"/>
                <a:gd name="connsiteX30" fmla="*/ 11082035 w 12245373"/>
                <a:gd name="connsiteY30" fmla="*/ 451486 h 1762125"/>
                <a:gd name="connsiteX31" fmla="*/ 11467233 w 12245373"/>
                <a:gd name="connsiteY31" fmla="*/ 432436 h 1762125"/>
                <a:gd name="connsiteX32" fmla="*/ 11844691 w 12245373"/>
                <a:gd name="connsiteY32" fmla="*/ 516256 h 1762125"/>
                <a:gd name="connsiteX33" fmla="*/ 12245373 w 12245373"/>
                <a:gd name="connsiteY33" fmla="*/ 682626 h 1762125"/>
                <a:gd name="connsiteX0" fmla="*/ 0 w 12245373"/>
                <a:gd name="connsiteY0" fmla="*/ 0 h 1739265"/>
                <a:gd name="connsiteX1" fmla="*/ 742950 w 12245373"/>
                <a:gd name="connsiteY1" fmla="*/ 1739265 h 1739265"/>
                <a:gd name="connsiteX2" fmla="*/ 1099637 w 12245373"/>
                <a:gd name="connsiteY2" fmla="*/ 1722755 h 1739265"/>
                <a:gd name="connsiteX3" fmla="*/ 1437189 w 12245373"/>
                <a:gd name="connsiteY3" fmla="*/ 564515 h 1739265"/>
                <a:gd name="connsiteX4" fmla="*/ 1778000 w 12245373"/>
                <a:gd name="connsiteY4" fmla="*/ 564515 h 1739265"/>
                <a:gd name="connsiteX5" fmla="*/ 2099762 w 12245373"/>
                <a:gd name="connsiteY5" fmla="*/ 711200 h 1739265"/>
                <a:gd name="connsiteX6" fmla="*/ 2515603 w 12245373"/>
                <a:gd name="connsiteY6" fmla="*/ 419735 h 1739265"/>
                <a:gd name="connsiteX7" fmla="*/ 2816225 w 12245373"/>
                <a:gd name="connsiteY7" fmla="*/ 196850 h 1739265"/>
                <a:gd name="connsiteX8" fmla="*/ 3245004 w 12245373"/>
                <a:gd name="connsiteY8" fmla="*/ 609600 h 1739265"/>
                <a:gd name="connsiteX9" fmla="*/ 3606647 w 12245373"/>
                <a:gd name="connsiteY9" fmla="*/ 568325 h 1739265"/>
                <a:gd name="connsiteX10" fmla="*/ 3901920 w 12245373"/>
                <a:gd name="connsiteY10" fmla="*/ 958851 h 1739265"/>
                <a:gd name="connsiteX11" fmla="*/ 4283534 w 12245373"/>
                <a:gd name="connsiteY11" fmla="*/ 1038226 h 1739265"/>
                <a:gd name="connsiteX12" fmla="*/ 4664075 w 12245373"/>
                <a:gd name="connsiteY12" fmla="*/ 666750 h 1739265"/>
                <a:gd name="connsiteX13" fmla="*/ 5006514 w 12245373"/>
                <a:gd name="connsiteY13" fmla="*/ 971551 h 1739265"/>
                <a:gd name="connsiteX14" fmla="*/ 5359707 w 12245373"/>
                <a:gd name="connsiteY14" fmla="*/ 1196976 h 1739265"/>
                <a:gd name="connsiteX15" fmla="*/ 5711823 w 12245373"/>
                <a:gd name="connsiteY15" fmla="*/ 679451 h 1739265"/>
                <a:gd name="connsiteX16" fmla="*/ 6226174 w 12245373"/>
                <a:gd name="connsiteY16" fmla="*/ 873126 h 1739265"/>
                <a:gd name="connsiteX17" fmla="*/ 6559242 w 12245373"/>
                <a:gd name="connsiteY17" fmla="*/ 1000126 h 1739265"/>
                <a:gd name="connsiteX18" fmla="*/ 6902296 w 12245373"/>
                <a:gd name="connsiteY18" fmla="*/ 781050 h 1739265"/>
                <a:gd name="connsiteX19" fmla="*/ 7273772 w 12245373"/>
                <a:gd name="connsiteY19" fmla="*/ 593726 h 1739265"/>
                <a:gd name="connsiteX20" fmla="*/ 7664450 w 12245373"/>
                <a:gd name="connsiteY20" fmla="*/ 790576 h 1739265"/>
                <a:gd name="connsiteX21" fmla="*/ 7998511 w 12245373"/>
                <a:gd name="connsiteY21" fmla="*/ 638176 h 1739265"/>
                <a:gd name="connsiteX22" fmla="*/ 8254987 w 12245373"/>
                <a:gd name="connsiteY22" fmla="*/ 1009651 h 1739265"/>
                <a:gd name="connsiteX23" fmla="*/ 8605343 w 12245373"/>
                <a:gd name="connsiteY23" fmla="*/ 1052831 h 1739265"/>
                <a:gd name="connsiteX24" fmla="*/ 8921825 w 12245373"/>
                <a:gd name="connsiteY24" fmla="*/ 276226 h 1739265"/>
                <a:gd name="connsiteX25" fmla="*/ 9256697 w 12245373"/>
                <a:gd name="connsiteY25" fmla="*/ 520701 h 1739265"/>
                <a:gd name="connsiteX26" fmla="*/ 9711579 w 12245373"/>
                <a:gd name="connsiteY26" fmla="*/ 608966 h 1739265"/>
                <a:gd name="connsiteX27" fmla="*/ 10027094 w 12245373"/>
                <a:gd name="connsiteY27" fmla="*/ 315596 h 1739265"/>
                <a:gd name="connsiteX28" fmla="*/ 10437456 w 12245373"/>
                <a:gd name="connsiteY28" fmla="*/ 607696 h 1739265"/>
                <a:gd name="connsiteX29" fmla="*/ 10781039 w 12245373"/>
                <a:gd name="connsiteY29" fmla="*/ 647701 h 1739265"/>
                <a:gd name="connsiteX30" fmla="*/ 11082035 w 12245373"/>
                <a:gd name="connsiteY30" fmla="*/ 451486 h 1739265"/>
                <a:gd name="connsiteX31" fmla="*/ 11467233 w 12245373"/>
                <a:gd name="connsiteY31" fmla="*/ 432436 h 1739265"/>
                <a:gd name="connsiteX32" fmla="*/ 11844691 w 12245373"/>
                <a:gd name="connsiteY32" fmla="*/ 516256 h 1739265"/>
                <a:gd name="connsiteX33" fmla="*/ 12245373 w 12245373"/>
                <a:gd name="connsiteY33" fmla="*/ 682626 h 1739265"/>
                <a:gd name="connsiteX0" fmla="*/ 0 w 12245373"/>
                <a:gd name="connsiteY0" fmla="*/ 0 h 1722755"/>
                <a:gd name="connsiteX1" fmla="*/ 742950 w 12245373"/>
                <a:gd name="connsiteY1" fmla="*/ 1716405 h 1722755"/>
                <a:gd name="connsiteX2" fmla="*/ 1099637 w 12245373"/>
                <a:gd name="connsiteY2" fmla="*/ 1722755 h 1722755"/>
                <a:gd name="connsiteX3" fmla="*/ 1437189 w 12245373"/>
                <a:gd name="connsiteY3" fmla="*/ 564515 h 1722755"/>
                <a:gd name="connsiteX4" fmla="*/ 1778000 w 12245373"/>
                <a:gd name="connsiteY4" fmla="*/ 564515 h 1722755"/>
                <a:gd name="connsiteX5" fmla="*/ 2099762 w 12245373"/>
                <a:gd name="connsiteY5" fmla="*/ 711200 h 1722755"/>
                <a:gd name="connsiteX6" fmla="*/ 2515603 w 12245373"/>
                <a:gd name="connsiteY6" fmla="*/ 419735 h 1722755"/>
                <a:gd name="connsiteX7" fmla="*/ 2816225 w 12245373"/>
                <a:gd name="connsiteY7" fmla="*/ 196850 h 1722755"/>
                <a:gd name="connsiteX8" fmla="*/ 3245004 w 12245373"/>
                <a:gd name="connsiteY8" fmla="*/ 609600 h 1722755"/>
                <a:gd name="connsiteX9" fmla="*/ 3606647 w 12245373"/>
                <a:gd name="connsiteY9" fmla="*/ 568325 h 1722755"/>
                <a:gd name="connsiteX10" fmla="*/ 3901920 w 12245373"/>
                <a:gd name="connsiteY10" fmla="*/ 958851 h 1722755"/>
                <a:gd name="connsiteX11" fmla="*/ 4283534 w 12245373"/>
                <a:gd name="connsiteY11" fmla="*/ 1038226 h 1722755"/>
                <a:gd name="connsiteX12" fmla="*/ 4664075 w 12245373"/>
                <a:gd name="connsiteY12" fmla="*/ 666750 h 1722755"/>
                <a:gd name="connsiteX13" fmla="*/ 5006514 w 12245373"/>
                <a:gd name="connsiteY13" fmla="*/ 971551 h 1722755"/>
                <a:gd name="connsiteX14" fmla="*/ 5359707 w 12245373"/>
                <a:gd name="connsiteY14" fmla="*/ 1196976 h 1722755"/>
                <a:gd name="connsiteX15" fmla="*/ 5711823 w 12245373"/>
                <a:gd name="connsiteY15" fmla="*/ 679451 h 1722755"/>
                <a:gd name="connsiteX16" fmla="*/ 6226174 w 12245373"/>
                <a:gd name="connsiteY16" fmla="*/ 873126 h 1722755"/>
                <a:gd name="connsiteX17" fmla="*/ 6559242 w 12245373"/>
                <a:gd name="connsiteY17" fmla="*/ 1000126 h 1722755"/>
                <a:gd name="connsiteX18" fmla="*/ 6902296 w 12245373"/>
                <a:gd name="connsiteY18" fmla="*/ 781050 h 1722755"/>
                <a:gd name="connsiteX19" fmla="*/ 7273772 w 12245373"/>
                <a:gd name="connsiteY19" fmla="*/ 593726 h 1722755"/>
                <a:gd name="connsiteX20" fmla="*/ 7664450 w 12245373"/>
                <a:gd name="connsiteY20" fmla="*/ 790576 h 1722755"/>
                <a:gd name="connsiteX21" fmla="*/ 7998511 w 12245373"/>
                <a:gd name="connsiteY21" fmla="*/ 638176 h 1722755"/>
                <a:gd name="connsiteX22" fmla="*/ 8254987 w 12245373"/>
                <a:gd name="connsiteY22" fmla="*/ 1009651 h 1722755"/>
                <a:gd name="connsiteX23" fmla="*/ 8605343 w 12245373"/>
                <a:gd name="connsiteY23" fmla="*/ 1052831 h 1722755"/>
                <a:gd name="connsiteX24" fmla="*/ 8921825 w 12245373"/>
                <a:gd name="connsiteY24" fmla="*/ 276226 h 1722755"/>
                <a:gd name="connsiteX25" fmla="*/ 9256697 w 12245373"/>
                <a:gd name="connsiteY25" fmla="*/ 520701 h 1722755"/>
                <a:gd name="connsiteX26" fmla="*/ 9711579 w 12245373"/>
                <a:gd name="connsiteY26" fmla="*/ 608966 h 1722755"/>
                <a:gd name="connsiteX27" fmla="*/ 10027094 w 12245373"/>
                <a:gd name="connsiteY27" fmla="*/ 315596 h 1722755"/>
                <a:gd name="connsiteX28" fmla="*/ 10437456 w 12245373"/>
                <a:gd name="connsiteY28" fmla="*/ 607696 h 1722755"/>
                <a:gd name="connsiteX29" fmla="*/ 10781039 w 12245373"/>
                <a:gd name="connsiteY29" fmla="*/ 647701 h 1722755"/>
                <a:gd name="connsiteX30" fmla="*/ 11082035 w 12245373"/>
                <a:gd name="connsiteY30" fmla="*/ 451486 h 1722755"/>
                <a:gd name="connsiteX31" fmla="*/ 11467233 w 12245373"/>
                <a:gd name="connsiteY31" fmla="*/ 432436 h 1722755"/>
                <a:gd name="connsiteX32" fmla="*/ 11844691 w 12245373"/>
                <a:gd name="connsiteY32" fmla="*/ 516256 h 1722755"/>
                <a:gd name="connsiteX33" fmla="*/ 12245373 w 12245373"/>
                <a:gd name="connsiteY33" fmla="*/ 682626 h 1722755"/>
                <a:gd name="connsiteX0" fmla="*/ 0 w 12245373"/>
                <a:gd name="connsiteY0" fmla="*/ 0 h 1716405"/>
                <a:gd name="connsiteX1" fmla="*/ 742950 w 12245373"/>
                <a:gd name="connsiteY1" fmla="*/ 1716405 h 1716405"/>
                <a:gd name="connsiteX2" fmla="*/ 1099637 w 12245373"/>
                <a:gd name="connsiteY2" fmla="*/ 1715135 h 1716405"/>
                <a:gd name="connsiteX3" fmla="*/ 1437189 w 12245373"/>
                <a:gd name="connsiteY3" fmla="*/ 564515 h 1716405"/>
                <a:gd name="connsiteX4" fmla="*/ 1778000 w 12245373"/>
                <a:gd name="connsiteY4" fmla="*/ 564515 h 1716405"/>
                <a:gd name="connsiteX5" fmla="*/ 2099762 w 12245373"/>
                <a:gd name="connsiteY5" fmla="*/ 711200 h 1716405"/>
                <a:gd name="connsiteX6" fmla="*/ 2515603 w 12245373"/>
                <a:gd name="connsiteY6" fmla="*/ 419735 h 1716405"/>
                <a:gd name="connsiteX7" fmla="*/ 2816225 w 12245373"/>
                <a:gd name="connsiteY7" fmla="*/ 196850 h 1716405"/>
                <a:gd name="connsiteX8" fmla="*/ 3245004 w 12245373"/>
                <a:gd name="connsiteY8" fmla="*/ 609600 h 1716405"/>
                <a:gd name="connsiteX9" fmla="*/ 3606647 w 12245373"/>
                <a:gd name="connsiteY9" fmla="*/ 568325 h 1716405"/>
                <a:gd name="connsiteX10" fmla="*/ 3901920 w 12245373"/>
                <a:gd name="connsiteY10" fmla="*/ 958851 h 1716405"/>
                <a:gd name="connsiteX11" fmla="*/ 4283534 w 12245373"/>
                <a:gd name="connsiteY11" fmla="*/ 1038226 h 1716405"/>
                <a:gd name="connsiteX12" fmla="*/ 4664075 w 12245373"/>
                <a:gd name="connsiteY12" fmla="*/ 666750 h 1716405"/>
                <a:gd name="connsiteX13" fmla="*/ 5006514 w 12245373"/>
                <a:gd name="connsiteY13" fmla="*/ 971551 h 1716405"/>
                <a:gd name="connsiteX14" fmla="*/ 5359707 w 12245373"/>
                <a:gd name="connsiteY14" fmla="*/ 1196976 h 1716405"/>
                <a:gd name="connsiteX15" fmla="*/ 5711823 w 12245373"/>
                <a:gd name="connsiteY15" fmla="*/ 679451 h 1716405"/>
                <a:gd name="connsiteX16" fmla="*/ 6226174 w 12245373"/>
                <a:gd name="connsiteY16" fmla="*/ 873126 h 1716405"/>
                <a:gd name="connsiteX17" fmla="*/ 6559242 w 12245373"/>
                <a:gd name="connsiteY17" fmla="*/ 1000126 h 1716405"/>
                <a:gd name="connsiteX18" fmla="*/ 6902296 w 12245373"/>
                <a:gd name="connsiteY18" fmla="*/ 781050 h 1716405"/>
                <a:gd name="connsiteX19" fmla="*/ 7273772 w 12245373"/>
                <a:gd name="connsiteY19" fmla="*/ 593726 h 1716405"/>
                <a:gd name="connsiteX20" fmla="*/ 7664450 w 12245373"/>
                <a:gd name="connsiteY20" fmla="*/ 790576 h 1716405"/>
                <a:gd name="connsiteX21" fmla="*/ 7998511 w 12245373"/>
                <a:gd name="connsiteY21" fmla="*/ 638176 h 1716405"/>
                <a:gd name="connsiteX22" fmla="*/ 8254987 w 12245373"/>
                <a:gd name="connsiteY22" fmla="*/ 1009651 h 1716405"/>
                <a:gd name="connsiteX23" fmla="*/ 8605343 w 12245373"/>
                <a:gd name="connsiteY23" fmla="*/ 1052831 h 1716405"/>
                <a:gd name="connsiteX24" fmla="*/ 8921825 w 12245373"/>
                <a:gd name="connsiteY24" fmla="*/ 276226 h 1716405"/>
                <a:gd name="connsiteX25" fmla="*/ 9256697 w 12245373"/>
                <a:gd name="connsiteY25" fmla="*/ 520701 h 1716405"/>
                <a:gd name="connsiteX26" fmla="*/ 9711579 w 12245373"/>
                <a:gd name="connsiteY26" fmla="*/ 608966 h 1716405"/>
                <a:gd name="connsiteX27" fmla="*/ 10027094 w 12245373"/>
                <a:gd name="connsiteY27" fmla="*/ 315596 h 1716405"/>
                <a:gd name="connsiteX28" fmla="*/ 10437456 w 12245373"/>
                <a:gd name="connsiteY28" fmla="*/ 607696 h 1716405"/>
                <a:gd name="connsiteX29" fmla="*/ 10781039 w 12245373"/>
                <a:gd name="connsiteY29" fmla="*/ 647701 h 1716405"/>
                <a:gd name="connsiteX30" fmla="*/ 11082035 w 12245373"/>
                <a:gd name="connsiteY30" fmla="*/ 451486 h 1716405"/>
                <a:gd name="connsiteX31" fmla="*/ 11467233 w 12245373"/>
                <a:gd name="connsiteY31" fmla="*/ 432436 h 1716405"/>
                <a:gd name="connsiteX32" fmla="*/ 11844691 w 12245373"/>
                <a:gd name="connsiteY32" fmla="*/ 516256 h 1716405"/>
                <a:gd name="connsiteX33" fmla="*/ 12245373 w 12245373"/>
                <a:gd name="connsiteY33" fmla="*/ 682626 h 1716405"/>
                <a:gd name="connsiteX0" fmla="*/ 0 w 12245373"/>
                <a:gd name="connsiteY0" fmla="*/ 0 h 1716405"/>
                <a:gd name="connsiteX1" fmla="*/ 340994 w 12245373"/>
                <a:gd name="connsiteY1" fmla="*/ 789306 h 1716405"/>
                <a:gd name="connsiteX2" fmla="*/ 742950 w 12245373"/>
                <a:gd name="connsiteY2" fmla="*/ 1716405 h 1716405"/>
                <a:gd name="connsiteX3" fmla="*/ 1099637 w 12245373"/>
                <a:gd name="connsiteY3" fmla="*/ 1715135 h 1716405"/>
                <a:gd name="connsiteX4" fmla="*/ 1437189 w 12245373"/>
                <a:gd name="connsiteY4" fmla="*/ 564515 h 1716405"/>
                <a:gd name="connsiteX5" fmla="*/ 1778000 w 12245373"/>
                <a:gd name="connsiteY5" fmla="*/ 564515 h 1716405"/>
                <a:gd name="connsiteX6" fmla="*/ 2099762 w 12245373"/>
                <a:gd name="connsiteY6" fmla="*/ 711200 h 1716405"/>
                <a:gd name="connsiteX7" fmla="*/ 2515603 w 12245373"/>
                <a:gd name="connsiteY7" fmla="*/ 419735 h 1716405"/>
                <a:gd name="connsiteX8" fmla="*/ 2816225 w 12245373"/>
                <a:gd name="connsiteY8" fmla="*/ 196850 h 1716405"/>
                <a:gd name="connsiteX9" fmla="*/ 3245004 w 12245373"/>
                <a:gd name="connsiteY9" fmla="*/ 609600 h 1716405"/>
                <a:gd name="connsiteX10" fmla="*/ 3606647 w 12245373"/>
                <a:gd name="connsiteY10" fmla="*/ 568325 h 1716405"/>
                <a:gd name="connsiteX11" fmla="*/ 3901920 w 12245373"/>
                <a:gd name="connsiteY11" fmla="*/ 958851 h 1716405"/>
                <a:gd name="connsiteX12" fmla="*/ 4283534 w 12245373"/>
                <a:gd name="connsiteY12" fmla="*/ 1038226 h 1716405"/>
                <a:gd name="connsiteX13" fmla="*/ 4664075 w 12245373"/>
                <a:gd name="connsiteY13" fmla="*/ 666750 h 1716405"/>
                <a:gd name="connsiteX14" fmla="*/ 5006514 w 12245373"/>
                <a:gd name="connsiteY14" fmla="*/ 971551 h 1716405"/>
                <a:gd name="connsiteX15" fmla="*/ 5359707 w 12245373"/>
                <a:gd name="connsiteY15" fmla="*/ 1196976 h 1716405"/>
                <a:gd name="connsiteX16" fmla="*/ 5711823 w 12245373"/>
                <a:gd name="connsiteY16" fmla="*/ 679451 h 1716405"/>
                <a:gd name="connsiteX17" fmla="*/ 6226174 w 12245373"/>
                <a:gd name="connsiteY17" fmla="*/ 873126 h 1716405"/>
                <a:gd name="connsiteX18" fmla="*/ 6559242 w 12245373"/>
                <a:gd name="connsiteY18" fmla="*/ 1000126 h 1716405"/>
                <a:gd name="connsiteX19" fmla="*/ 6902296 w 12245373"/>
                <a:gd name="connsiteY19" fmla="*/ 781050 h 1716405"/>
                <a:gd name="connsiteX20" fmla="*/ 7273772 w 12245373"/>
                <a:gd name="connsiteY20" fmla="*/ 593726 h 1716405"/>
                <a:gd name="connsiteX21" fmla="*/ 7664450 w 12245373"/>
                <a:gd name="connsiteY21" fmla="*/ 790576 h 1716405"/>
                <a:gd name="connsiteX22" fmla="*/ 7998511 w 12245373"/>
                <a:gd name="connsiteY22" fmla="*/ 638176 h 1716405"/>
                <a:gd name="connsiteX23" fmla="*/ 8254987 w 12245373"/>
                <a:gd name="connsiteY23" fmla="*/ 1009651 h 1716405"/>
                <a:gd name="connsiteX24" fmla="*/ 8605343 w 12245373"/>
                <a:gd name="connsiteY24" fmla="*/ 1052831 h 1716405"/>
                <a:gd name="connsiteX25" fmla="*/ 8921825 w 12245373"/>
                <a:gd name="connsiteY25" fmla="*/ 276226 h 1716405"/>
                <a:gd name="connsiteX26" fmla="*/ 9256697 w 12245373"/>
                <a:gd name="connsiteY26" fmla="*/ 520701 h 1716405"/>
                <a:gd name="connsiteX27" fmla="*/ 9711579 w 12245373"/>
                <a:gd name="connsiteY27" fmla="*/ 608966 h 1716405"/>
                <a:gd name="connsiteX28" fmla="*/ 10027094 w 12245373"/>
                <a:gd name="connsiteY28" fmla="*/ 315596 h 1716405"/>
                <a:gd name="connsiteX29" fmla="*/ 10437456 w 12245373"/>
                <a:gd name="connsiteY29" fmla="*/ 607696 h 1716405"/>
                <a:gd name="connsiteX30" fmla="*/ 10781039 w 12245373"/>
                <a:gd name="connsiteY30" fmla="*/ 647701 h 1716405"/>
                <a:gd name="connsiteX31" fmla="*/ 11082035 w 12245373"/>
                <a:gd name="connsiteY31" fmla="*/ 451486 h 1716405"/>
                <a:gd name="connsiteX32" fmla="*/ 11467233 w 12245373"/>
                <a:gd name="connsiteY32" fmla="*/ 432436 h 1716405"/>
                <a:gd name="connsiteX33" fmla="*/ 11844691 w 12245373"/>
                <a:gd name="connsiteY33" fmla="*/ 516256 h 1716405"/>
                <a:gd name="connsiteX34" fmla="*/ 12245373 w 12245373"/>
                <a:gd name="connsiteY34" fmla="*/ 682626 h 1716405"/>
                <a:gd name="connsiteX0" fmla="*/ 0 w 12245373"/>
                <a:gd name="connsiteY0" fmla="*/ 0 h 1716405"/>
                <a:gd name="connsiteX1" fmla="*/ 352608 w 12245373"/>
                <a:gd name="connsiteY1" fmla="*/ 621666 h 1716405"/>
                <a:gd name="connsiteX2" fmla="*/ 742950 w 12245373"/>
                <a:gd name="connsiteY2" fmla="*/ 1716405 h 1716405"/>
                <a:gd name="connsiteX3" fmla="*/ 1099637 w 12245373"/>
                <a:gd name="connsiteY3" fmla="*/ 1715135 h 1716405"/>
                <a:gd name="connsiteX4" fmla="*/ 1437189 w 12245373"/>
                <a:gd name="connsiteY4" fmla="*/ 564515 h 1716405"/>
                <a:gd name="connsiteX5" fmla="*/ 1778000 w 12245373"/>
                <a:gd name="connsiteY5" fmla="*/ 564515 h 1716405"/>
                <a:gd name="connsiteX6" fmla="*/ 2099762 w 12245373"/>
                <a:gd name="connsiteY6" fmla="*/ 711200 h 1716405"/>
                <a:gd name="connsiteX7" fmla="*/ 2515603 w 12245373"/>
                <a:gd name="connsiteY7" fmla="*/ 419735 h 1716405"/>
                <a:gd name="connsiteX8" fmla="*/ 2816225 w 12245373"/>
                <a:gd name="connsiteY8" fmla="*/ 196850 h 1716405"/>
                <a:gd name="connsiteX9" fmla="*/ 3245004 w 12245373"/>
                <a:gd name="connsiteY9" fmla="*/ 609600 h 1716405"/>
                <a:gd name="connsiteX10" fmla="*/ 3606647 w 12245373"/>
                <a:gd name="connsiteY10" fmla="*/ 568325 h 1716405"/>
                <a:gd name="connsiteX11" fmla="*/ 3901920 w 12245373"/>
                <a:gd name="connsiteY11" fmla="*/ 958851 h 1716405"/>
                <a:gd name="connsiteX12" fmla="*/ 4283534 w 12245373"/>
                <a:gd name="connsiteY12" fmla="*/ 1038226 h 1716405"/>
                <a:gd name="connsiteX13" fmla="*/ 4664075 w 12245373"/>
                <a:gd name="connsiteY13" fmla="*/ 666750 h 1716405"/>
                <a:gd name="connsiteX14" fmla="*/ 5006514 w 12245373"/>
                <a:gd name="connsiteY14" fmla="*/ 971551 h 1716405"/>
                <a:gd name="connsiteX15" fmla="*/ 5359707 w 12245373"/>
                <a:gd name="connsiteY15" fmla="*/ 1196976 h 1716405"/>
                <a:gd name="connsiteX16" fmla="*/ 5711823 w 12245373"/>
                <a:gd name="connsiteY16" fmla="*/ 679451 h 1716405"/>
                <a:gd name="connsiteX17" fmla="*/ 6226174 w 12245373"/>
                <a:gd name="connsiteY17" fmla="*/ 873126 h 1716405"/>
                <a:gd name="connsiteX18" fmla="*/ 6559242 w 12245373"/>
                <a:gd name="connsiteY18" fmla="*/ 1000126 h 1716405"/>
                <a:gd name="connsiteX19" fmla="*/ 6902296 w 12245373"/>
                <a:gd name="connsiteY19" fmla="*/ 781050 h 1716405"/>
                <a:gd name="connsiteX20" fmla="*/ 7273772 w 12245373"/>
                <a:gd name="connsiteY20" fmla="*/ 593726 h 1716405"/>
                <a:gd name="connsiteX21" fmla="*/ 7664450 w 12245373"/>
                <a:gd name="connsiteY21" fmla="*/ 790576 h 1716405"/>
                <a:gd name="connsiteX22" fmla="*/ 7998511 w 12245373"/>
                <a:gd name="connsiteY22" fmla="*/ 638176 h 1716405"/>
                <a:gd name="connsiteX23" fmla="*/ 8254987 w 12245373"/>
                <a:gd name="connsiteY23" fmla="*/ 1009651 h 1716405"/>
                <a:gd name="connsiteX24" fmla="*/ 8605343 w 12245373"/>
                <a:gd name="connsiteY24" fmla="*/ 1052831 h 1716405"/>
                <a:gd name="connsiteX25" fmla="*/ 8921825 w 12245373"/>
                <a:gd name="connsiteY25" fmla="*/ 276226 h 1716405"/>
                <a:gd name="connsiteX26" fmla="*/ 9256697 w 12245373"/>
                <a:gd name="connsiteY26" fmla="*/ 520701 h 1716405"/>
                <a:gd name="connsiteX27" fmla="*/ 9711579 w 12245373"/>
                <a:gd name="connsiteY27" fmla="*/ 608966 h 1716405"/>
                <a:gd name="connsiteX28" fmla="*/ 10027094 w 12245373"/>
                <a:gd name="connsiteY28" fmla="*/ 315596 h 1716405"/>
                <a:gd name="connsiteX29" fmla="*/ 10437456 w 12245373"/>
                <a:gd name="connsiteY29" fmla="*/ 607696 h 1716405"/>
                <a:gd name="connsiteX30" fmla="*/ 10781039 w 12245373"/>
                <a:gd name="connsiteY30" fmla="*/ 647701 h 1716405"/>
                <a:gd name="connsiteX31" fmla="*/ 11082035 w 12245373"/>
                <a:gd name="connsiteY31" fmla="*/ 451486 h 1716405"/>
                <a:gd name="connsiteX32" fmla="*/ 11467233 w 12245373"/>
                <a:gd name="connsiteY32" fmla="*/ 432436 h 1716405"/>
                <a:gd name="connsiteX33" fmla="*/ 11844691 w 12245373"/>
                <a:gd name="connsiteY33" fmla="*/ 516256 h 1716405"/>
                <a:gd name="connsiteX34" fmla="*/ 12245373 w 12245373"/>
                <a:gd name="connsiteY34" fmla="*/ 682626 h 17164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12245373" h="1716405">
                  <a:moveTo>
                    <a:pt x="0" y="0"/>
                  </a:moveTo>
                  <a:lnTo>
                    <a:pt x="352608" y="621666"/>
                  </a:lnTo>
                  <a:lnTo>
                    <a:pt x="742950" y="1716405"/>
                  </a:lnTo>
                  <a:lnTo>
                    <a:pt x="1099637" y="1715135"/>
                  </a:lnTo>
                  <a:lnTo>
                    <a:pt x="1437189" y="564515"/>
                  </a:lnTo>
                  <a:lnTo>
                    <a:pt x="1778000" y="564515"/>
                  </a:lnTo>
                  <a:lnTo>
                    <a:pt x="2099762" y="711200"/>
                  </a:lnTo>
                  <a:lnTo>
                    <a:pt x="2515603" y="419735"/>
                  </a:lnTo>
                  <a:lnTo>
                    <a:pt x="2816225" y="196850"/>
                  </a:lnTo>
                  <a:lnTo>
                    <a:pt x="3245004" y="609600"/>
                  </a:lnTo>
                  <a:lnTo>
                    <a:pt x="3606647" y="568325"/>
                  </a:lnTo>
                  <a:lnTo>
                    <a:pt x="3901920" y="958851"/>
                  </a:lnTo>
                  <a:lnTo>
                    <a:pt x="4283534" y="1038226"/>
                  </a:lnTo>
                  <a:lnTo>
                    <a:pt x="4664075" y="666750"/>
                  </a:lnTo>
                  <a:lnTo>
                    <a:pt x="5006514" y="971551"/>
                  </a:lnTo>
                  <a:lnTo>
                    <a:pt x="5359707" y="1196976"/>
                  </a:lnTo>
                  <a:lnTo>
                    <a:pt x="5711823" y="679451"/>
                  </a:lnTo>
                  <a:lnTo>
                    <a:pt x="6226174" y="873126"/>
                  </a:lnTo>
                  <a:lnTo>
                    <a:pt x="6559242" y="1000126"/>
                  </a:lnTo>
                  <a:lnTo>
                    <a:pt x="6902296" y="781050"/>
                  </a:lnTo>
                  <a:lnTo>
                    <a:pt x="7273772" y="593726"/>
                  </a:lnTo>
                  <a:lnTo>
                    <a:pt x="7664450" y="790576"/>
                  </a:lnTo>
                  <a:lnTo>
                    <a:pt x="7998511" y="638176"/>
                  </a:lnTo>
                  <a:lnTo>
                    <a:pt x="8254987" y="1009651"/>
                  </a:lnTo>
                  <a:lnTo>
                    <a:pt x="8605343" y="1052831"/>
                  </a:lnTo>
                  <a:lnTo>
                    <a:pt x="8921825" y="276226"/>
                  </a:lnTo>
                  <a:lnTo>
                    <a:pt x="9256697" y="520701"/>
                  </a:lnTo>
                  <a:lnTo>
                    <a:pt x="9711579" y="608966"/>
                  </a:lnTo>
                  <a:lnTo>
                    <a:pt x="10027094" y="315596"/>
                  </a:lnTo>
                  <a:lnTo>
                    <a:pt x="10437456" y="607696"/>
                  </a:lnTo>
                  <a:lnTo>
                    <a:pt x="10781039" y="647701"/>
                  </a:lnTo>
                  <a:lnTo>
                    <a:pt x="11082035" y="451486"/>
                  </a:lnTo>
                  <a:lnTo>
                    <a:pt x="11467233" y="432436"/>
                  </a:lnTo>
                  <a:lnTo>
                    <a:pt x="11844691" y="516256"/>
                  </a:lnTo>
                  <a:lnTo>
                    <a:pt x="12245373" y="682626"/>
                  </a:lnTo>
                </a:path>
              </a:pathLst>
            </a:custGeom>
            <a:noFill/>
            <a:ln w="69850" cap="flat">
              <a:solidFill>
                <a:srgbClr val="FF0000"/>
              </a:solidFill>
              <a:bevel/>
              <a:head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正方形/長方形 2"/>
          <p:cNvSpPr/>
          <p:nvPr/>
        </p:nvSpPr>
        <p:spPr>
          <a:xfrm>
            <a:off x="0" y="-27384"/>
            <a:ext cx="9144000" cy="52322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新型コロナウィルス感染症による社会情勢の変化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668344" y="24643"/>
            <a:ext cx="1403648" cy="3804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 anchor="ctr">
            <a:spAutoFit/>
          </a:bodyPr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参考資料６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5229200"/>
            <a:ext cx="91133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駅の利用状況</a:t>
            </a:r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JR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JR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東日本、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JR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西日本）、大手民鉄（東武、西武、京成、京王、小田急、東急、京急、東京メトロ、相鉄、近鉄、南海、京阪、阪急、阪神）の主なターミナル駅に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おける平日ピーク時間帯</a:t>
            </a:r>
            <a:endParaRPr lang="en-US" altLang="ja-JP" sz="9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の自動改札出場者数の減少率の平均値</a:t>
            </a:r>
          </a:p>
          <a:p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数値は、呼びかけ前を１００とした場合の指数</a:t>
            </a:r>
          </a:p>
          <a:p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「呼びかけ前」は、２月１７日の週の特定日</a:t>
            </a:r>
          </a:p>
          <a:p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ピーク時間帯は、各駅において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7:30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9:30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の間の１時間で最も利用者が多い時間帯</a:t>
            </a:r>
          </a:p>
          <a:p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主なターミナル駅は、以下のとおり</a:t>
            </a:r>
          </a:p>
          <a:p>
            <a:r>
              <a:rPr lang="zh-TW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 首都圏：東京、新宿、渋谷、品川、池袋、高田馬場、大手町、北千住、押上、日暮里、町田、横浜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関西圏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：大阪・梅田、京都、神戸三宮、難波、京橋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-1" y="495836"/>
            <a:ext cx="3570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駅の利用状況、駐車場の利用状況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0" y="6402814"/>
            <a:ext cx="49439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駐車場の利用状況</a:t>
            </a:r>
            <a:r>
              <a: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府営駐車場の利用状況は、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令和元年</a:t>
            </a:r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の同月を</a:t>
            </a:r>
            <a:r>
              <a: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とした場合の、当該月の</a:t>
            </a:r>
            <a:r>
              <a:rPr lang="ja-JP" altLang="en-US" sz="900" smtClean="0">
                <a:latin typeface="Meiryo UI" panose="020B0604030504040204" pitchFamily="50" charset="-128"/>
                <a:ea typeface="Meiryo UI" panose="020B0604030504040204" pitchFamily="50" charset="-128"/>
              </a:rPr>
              <a:t>指数（２駐車場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合計）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380047" y="5007265"/>
            <a:ext cx="28440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駅の利用状況の出典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国土交通省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7" name="グループ化 16"/>
          <p:cNvGrpSpPr/>
          <p:nvPr/>
        </p:nvGrpSpPr>
        <p:grpSpPr>
          <a:xfrm>
            <a:off x="6912150" y="3720894"/>
            <a:ext cx="2173729" cy="619847"/>
            <a:chOff x="2195735" y="3836003"/>
            <a:chExt cx="2173729" cy="619847"/>
          </a:xfrm>
          <a:solidFill>
            <a:schemeClr val="bg1"/>
          </a:solidFill>
        </p:grpSpPr>
        <p:sp>
          <p:nvSpPr>
            <p:cNvPr id="16" name="正方形/長方形 15"/>
            <p:cNvSpPr/>
            <p:nvPr/>
          </p:nvSpPr>
          <p:spPr>
            <a:xfrm>
              <a:off x="2195735" y="3836003"/>
              <a:ext cx="2063026" cy="619847"/>
            </a:xfrm>
            <a:prstGeom prst="rect">
              <a:avLst/>
            </a:prstGeom>
            <a:grp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1" name="グループ化 10"/>
            <p:cNvGrpSpPr/>
            <p:nvPr/>
          </p:nvGrpSpPr>
          <p:grpSpPr>
            <a:xfrm>
              <a:off x="2770949" y="3836003"/>
              <a:ext cx="1598515" cy="619847"/>
              <a:chOff x="2665795" y="3689624"/>
              <a:chExt cx="1598515" cy="619847"/>
            </a:xfrm>
            <a:grpFill/>
          </p:grpSpPr>
          <p:sp>
            <p:nvSpPr>
              <p:cNvPr id="9" name="テキスト ボックス 8"/>
              <p:cNvSpPr txBox="1"/>
              <p:nvPr/>
            </p:nvSpPr>
            <p:spPr>
              <a:xfrm>
                <a:off x="2665795" y="3689624"/>
                <a:ext cx="9541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府営駐車場</a:t>
                </a:r>
                <a:endPara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5" name="テキスト ボックス 34"/>
              <p:cNvSpPr txBox="1"/>
              <p:nvPr/>
            </p:nvSpPr>
            <p:spPr>
              <a:xfrm>
                <a:off x="2665795" y="3861048"/>
                <a:ext cx="1540806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関西圏の駅利用状況</a:t>
                </a:r>
                <a:endPara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36" name="テキスト ボックス 35"/>
              <p:cNvSpPr txBox="1"/>
              <p:nvPr/>
            </p:nvSpPr>
            <p:spPr>
              <a:xfrm>
                <a:off x="2665795" y="4032472"/>
                <a:ext cx="1598515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12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首都</a:t>
                </a:r>
                <a:r>
                  <a:rPr kumimoji="1" lang="ja-JP" altLang="en-US" sz="1200" dirty="0" smtClean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圏の駅利用状況</a:t>
                </a:r>
                <a:endParaRPr kumimoji="1"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cxnSp>
          <p:nvCxnSpPr>
            <p:cNvPr id="15" name="直線コネクタ 14"/>
            <p:cNvCxnSpPr/>
            <p:nvPr/>
          </p:nvCxnSpPr>
          <p:spPr>
            <a:xfrm>
              <a:off x="2267742" y="3983979"/>
              <a:ext cx="503205" cy="1"/>
            </a:xfrm>
            <a:prstGeom prst="line">
              <a:avLst/>
            </a:prstGeom>
            <a:grpFill/>
            <a:ln w="762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>
              <a:off x="2267742" y="4315412"/>
              <a:ext cx="503205" cy="1"/>
            </a:xfrm>
            <a:prstGeom prst="line">
              <a:avLst/>
            </a:prstGeom>
            <a:grpFill/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コネクタ 19"/>
            <p:cNvCxnSpPr/>
            <p:nvPr/>
          </p:nvCxnSpPr>
          <p:spPr>
            <a:xfrm>
              <a:off x="2267741" y="4150860"/>
              <a:ext cx="503205" cy="1"/>
            </a:xfrm>
            <a:prstGeom prst="line">
              <a:avLst/>
            </a:prstGeom>
            <a:grpFill/>
            <a:ln w="285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テキスト ボックス 3"/>
          <p:cNvSpPr txBox="1"/>
          <p:nvPr/>
        </p:nvSpPr>
        <p:spPr>
          <a:xfrm>
            <a:off x="7624974" y="2222504"/>
            <a:ext cx="761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首都圏</a:t>
            </a:r>
            <a:endParaRPr kumimoji="1" lang="ja-JP" altLang="en-US" sz="1400" dirty="0"/>
          </a:p>
        </p:txBody>
      </p:sp>
      <p:cxnSp>
        <p:nvCxnSpPr>
          <p:cNvPr id="8" name="直線矢印コネクタ 7"/>
          <p:cNvCxnSpPr>
            <a:stCxn id="4" idx="0"/>
          </p:cNvCxnSpPr>
          <p:nvPr/>
        </p:nvCxnSpPr>
        <p:spPr>
          <a:xfrm flipV="1">
            <a:off x="8005614" y="1873060"/>
            <a:ext cx="51408" cy="3494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テキスト ボックス 22"/>
          <p:cNvSpPr txBox="1"/>
          <p:nvPr/>
        </p:nvSpPr>
        <p:spPr>
          <a:xfrm>
            <a:off x="7986713" y="715262"/>
            <a:ext cx="7612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関西</a:t>
            </a:r>
            <a:r>
              <a:rPr kumimoji="1" lang="ja-JP" altLang="en-US" sz="1400" dirty="0" smtClean="0"/>
              <a:t>圏</a:t>
            </a:r>
            <a:endParaRPr kumimoji="1" lang="ja-JP" altLang="en-US" sz="1400" dirty="0"/>
          </a:p>
        </p:txBody>
      </p:sp>
      <p:cxnSp>
        <p:nvCxnSpPr>
          <p:cNvPr id="24" name="直線矢印コネクタ 23"/>
          <p:cNvCxnSpPr>
            <a:stCxn id="23" idx="2"/>
          </p:cNvCxnSpPr>
          <p:nvPr/>
        </p:nvCxnSpPr>
        <p:spPr>
          <a:xfrm flipH="1">
            <a:off x="8233545" y="1023039"/>
            <a:ext cx="133808" cy="2217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グループ化 32"/>
          <p:cNvGrpSpPr/>
          <p:nvPr/>
        </p:nvGrpSpPr>
        <p:grpSpPr>
          <a:xfrm>
            <a:off x="2915816" y="4725144"/>
            <a:ext cx="360040" cy="108012"/>
            <a:chOff x="251520" y="4725144"/>
            <a:chExt cx="360040" cy="108012"/>
          </a:xfrm>
        </p:grpSpPr>
        <p:cxnSp>
          <p:nvCxnSpPr>
            <p:cNvPr id="34" name="直線矢印コネクタ 33"/>
            <p:cNvCxnSpPr/>
            <p:nvPr/>
          </p:nvCxnSpPr>
          <p:spPr>
            <a:xfrm>
              <a:off x="251520" y="4797152"/>
              <a:ext cx="36004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251520" y="4725144"/>
              <a:ext cx="0" cy="1080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9" name="グループ化 38"/>
          <p:cNvGrpSpPr/>
          <p:nvPr/>
        </p:nvGrpSpPr>
        <p:grpSpPr>
          <a:xfrm>
            <a:off x="323528" y="4725144"/>
            <a:ext cx="360040" cy="108012"/>
            <a:chOff x="251520" y="4725144"/>
            <a:chExt cx="360040" cy="108012"/>
          </a:xfrm>
        </p:grpSpPr>
        <p:cxnSp>
          <p:nvCxnSpPr>
            <p:cNvPr id="40" name="直線矢印コネクタ 39"/>
            <p:cNvCxnSpPr/>
            <p:nvPr/>
          </p:nvCxnSpPr>
          <p:spPr>
            <a:xfrm>
              <a:off x="251520" y="4797152"/>
              <a:ext cx="36004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/>
            <p:nvPr/>
          </p:nvCxnSpPr>
          <p:spPr>
            <a:xfrm>
              <a:off x="251520" y="4725144"/>
              <a:ext cx="0" cy="1080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" name="グループ化 41"/>
          <p:cNvGrpSpPr/>
          <p:nvPr/>
        </p:nvGrpSpPr>
        <p:grpSpPr>
          <a:xfrm>
            <a:off x="5796136" y="4740190"/>
            <a:ext cx="360040" cy="108012"/>
            <a:chOff x="251520" y="4725144"/>
            <a:chExt cx="360040" cy="108012"/>
          </a:xfrm>
        </p:grpSpPr>
        <p:cxnSp>
          <p:nvCxnSpPr>
            <p:cNvPr id="43" name="直線矢印コネクタ 42"/>
            <p:cNvCxnSpPr/>
            <p:nvPr/>
          </p:nvCxnSpPr>
          <p:spPr>
            <a:xfrm>
              <a:off x="251520" y="4797152"/>
              <a:ext cx="36004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/>
            <p:nvPr/>
          </p:nvCxnSpPr>
          <p:spPr>
            <a:xfrm>
              <a:off x="251520" y="4725144"/>
              <a:ext cx="0" cy="1080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5" name="グループ化 44"/>
          <p:cNvGrpSpPr/>
          <p:nvPr/>
        </p:nvGrpSpPr>
        <p:grpSpPr>
          <a:xfrm>
            <a:off x="8521128" y="4743147"/>
            <a:ext cx="360040" cy="108012"/>
            <a:chOff x="251520" y="4725144"/>
            <a:chExt cx="360040" cy="108012"/>
          </a:xfrm>
        </p:grpSpPr>
        <p:cxnSp>
          <p:nvCxnSpPr>
            <p:cNvPr id="46" name="直線矢印コネクタ 45"/>
            <p:cNvCxnSpPr/>
            <p:nvPr/>
          </p:nvCxnSpPr>
          <p:spPr>
            <a:xfrm>
              <a:off x="251520" y="4797152"/>
              <a:ext cx="36004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/>
            <p:nvPr/>
          </p:nvCxnSpPr>
          <p:spPr>
            <a:xfrm>
              <a:off x="251520" y="4725144"/>
              <a:ext cx="0" cy="108012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8" name="テキスト ボックス 47"/>
          <p:cNvSpPr txBox="1"/>
          <p:nvPr/>
        </p:nvSpPr>
        <p:spPr>
          <a:xfrm>
            <a:off x="256552" y="4800346"/>
            <a:ext cx="5886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2020</a:t>
            </a:r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865641" y="4800346"/>
            <a:ext cx="5886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752239" y="4809479"/>
            <a:ext cx="5886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8459489" y="4809479"/>
            <a:ext cx="58862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kumimoji="1"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851920" y="3859393"/>
            <a:ext cx="2194630" cy="507831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900" b="1" dirty="0" smtClean="0"/>
              <a:t>まん延</a:t>
            </a:r>
            <a:r>
              <a:rPr lang="ja-JP" altLang="en-US" sz="900" b="1" dirty="0"/>
              <a:t>防止等重点</a:t>
            </a:r>
            <a:r>
              <a:rPr lang="ja-JP" altLang="en-US" sz="900" b="1" dirty="0" smtClean="0"/>
              <a:t>措置</a:t>
            </a:r>
            <a:endParaRPr lang="en-US" altLang="ja-JP" sz="900" b="1" dirty="0" smtClean="0"/>
          </a:p>
          <a:p>
            <a:pPr algn="ctr"/>
            <a:r>
              <a:rPr kumimoji="1" lang="en-US" altLang="ja-JP" sz="900" dirty="0" smtClean="0"/>
              <a:t>2021</a:t>
            </a:r>
            <a:r>
              <a:rPr kumimoji="1" lang="ja-JP" altLang="en-US" sz="900" dirty="0" smtClean="0"/>
              <a:t>年 ： </a:t>
            </a:r>
            <a:r>
              <a:rPr kumimoji="1" lang="en-US" altLang="ja-JP" sz="900" dirty="0" smtClean="0"/>
              <a:t>4/5</a:t>
            </a:r>
            <a:r>
              <a:rPr kumimoji="1" lang="ja-JP" altLang="en-US" sz="900" dirty="0" smtClean="0"/>
              <a:t> </a:t>
            </a:r>
            <a:r>
              <a:rPr kumimoji="1" lang="en-US" altLang="ja-JP" sz="900" dirty="0" smtClean="0"/>
              <a:t>~</a:t>
            </a:r>
            <a:r>
              <a:rPr kumimoji="1" lang="ja-JP" altLang="en-US" sz="900" dirty="0" smtClean="0"/>
              <a:t> </a:t>
            </a:r>
            <a:r>
              <a:rPr kumimoji="1" lang="en-US" altLang="ja-JP" sz="900" dirty="0" smtClean="0"/>
              <a:t>4/25</a:t>
            </a:r>
            <a:r>
              <a:rPr kumimoji="1" lang="ja-JP" altLang="en-US" sz="900" dirty="0" err="1" smtClean="0"/>
              <a:t>、</a:t>
            </a:r>
            <a:r>
              <a:rPr kumimoji="1" lang="en-US" altLang="ja-JP" sz="900" dirty="0" smtClean="0"/>
              <a:t>6/21</a:t>
            </a:r>
            <a:r>
              <a:rPr kumimoji="1" lang="ja-JP" altLang="en-US" sz="900" dirty="0" smtClean="0"/>
              <a:t> </a:t>
            </a:r>
            <a:r>
              <a:rPr kumimoji="1" lang="en-US" altLang="ja-JP" sz="900" dirty="0" smtClean="0"/>
              <a:t>~</a:t>
            </a:r>
            <a:r>
              <a:rPr kumimoji="1" lang="ja-JP" altLang="en-US" sz="900" dirty="0" smtClean="0"/>
              <a:t> </a:t>
            </a:r>
            <a:r>
              <a:rPr kumimoji="1" lang="en-US" altLang="ja-JP" sz="900" dirty="0" smtClean="0"/>
              <a:t>8/1</a:t>
            </a:r>
          </a:p>
          <a:p>
            <a:pPr algn="ctr"/>
            <a:r>
              <a:rPr lang="en-US" altLang="ja-JP" sz="900" dirty="0" smtClean="0"/>
              <a:t>2022</a:t>
            </a:r>
            <a:r>
              <a:rPr lang="ja-JP" altLang="en-US" sz="900" dirty="0" smtClean="0"/>
              <a:t>年 ： </a:t>
            </a:r>
            <a:r>
              <a:rPr lang="en-US" altLang="ja-JP" sz="900" dirty="0" smtClean="0"/>
              <a:t>1/27</a:t>
            </a:r>
            <a:r>
              <a:rPr lang="ja-JP" altLang="en-US" sz="900" dirty="0" smtClean="0"/>
              <a:t> </a:t>
            </a:r>
            <a:r>
              <a:rPr lang="en-US" altLang="ja-JP" sz="900" dirty="0" smtClean="0"/>
              <a:t>~</a:t>
            </a:r>
            <a:r>
              <a:rPr lang="ja-JP" altLang="en-US" sz="900" dirty="0" smtClean="0"/>
              <a:t> </a:t>
            </a:r>
            <a:r>
              <a:rPr lang="en-US" altLang="ja-JP" sz="900" dirty="0" smtClean="0"/>
              <a:t>3/21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242867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-27384"/>
            <a:ext cx="9144000" cy="523220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新型コロナウィルス感染症による社会情勢の変化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668344" y="-3933"/>
            <a:ext cx="1403648" cy="3804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txBody>
          <a:bodyPr wrap="square" lIns="36000" tIns="36000" rIns="36000" bIns="36000" rtlCol="0" anchor="ctr">
            <a:spAutoFit/>
          </a:bodyPr>
          <a:lstStyle/>
          <a:p>
            <a:pPr algn="ctr"/>
            <a:r>
              <a:rPr kumimoji="1" lang="ja-JP" altLang="en-US" sz="20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参考資料６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644171"/>
              </p:ext>
            </p:extLst>
          </p:nvPr>
        </p:nvGraphicFramePr>
        <p:xfrm>
          <a:off x="35496" y="519285"/>
          <a:ext cx="9073008" cy="6338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643">
                  <a:extLst>
                    <a:ext uri="{9D8B030D-6E8A-4147-A177-3AD203B41FA5}">
                      <a16:colId xmlns:a16="http://schemas.microsoft.com/office/drawing/2014/main" val="3078721078"/>
                    </a:ext>
                  </a:extLst>
                </a:gridCol>
                <a:gridCol w="2361677">
                  <a:extLst>
                    <a:ext uri="{9D8B030D-6E8A-4147-A177-3AD203B41FA5}">
                      <a16:colId xmlns:a16="http://schemas.microsoft.com/office/drawing/2014/main" val="424541501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220572360"/>
                    </a:ext>
                  </a:extLst>
                </a:gridCol>
                <a:gridCol w="3168352">
                  <a:extLst>
                    <a:ext uri="{9D8B030D-6E8A-4147-A177-3AD203B41FA5}">
                      <a16:colId xmlns:a16="http://schemas.microsoft.com/office/drawing/2014/main" val="3026784762"/>
                    </a:ext>
                  </a:extLst>
                </a:gridCol>
              </a:tblGrid>
              <a:tr h="814864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駐車場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周辺駐車場の利用状況</a:t>
                      </a:r>
                      <a:endParaRPr kumimoji="1" lang="en-US" altLang="ja-JP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（公共駐車場）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人流の変化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116174"/>
                  </a:ext>
                </a:extLst>
              </a:tr>
              <a:tr h="18205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江坂</a:t>
                      </a:r>
                      <a:endParaRPr kumimoji="1" lang="en-US" altLang="ja-JP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―</a:t>
                      </a:r>
                    </a:p>
                  </a:txBody>
                  <a:tcPr marL="36000" marR="36000" marT="36000" marB="36000" anchor="ctr">
                    <a:solidFill>
                      <a:srgbClr val="D0D8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（大阪駅） </a:t>
                      </a:r>
                      <a:endParaRPr kumimoji="1" lang="en-US" altLang="ja-JP" sz="160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6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6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-21.8%</a:t>
                      </a:r>
                      <a:r>
                        <a:rPr kumimoji="1" lang="ja-JP" altLang="en-US" sz="16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6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-35.6%</a:t>
                      </a:r>
                      <a:r>
                        <a:rPr kumimoji="1" lang="ja-JP" altLang="en-US" sz="16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r>
                        <a:rPr kumimoji="1" lang="en-US" altLang="ja-JP" sz="16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〈-30.2%〉</a:t>
                      </a:r>
                    </a:p>
                    <a:p>
                      <a:pPr algn="l"/>
                      <a:endParaRPr kumimoji="1" lang="en-US" altLang="ja-JP" sz="16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6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6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（梅田駅） </a:t>
                      </a:r>
                      <a:endParaRPr kumimoji="1" lang="en-US" altLang="ja-JP" sz="1600" b="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6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sz="16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-14.4%</a:t>
                      </a:r>
                      <a:r>
                        <a:rPr kumimoji="1" lang="ja-JP" altLang="en-US" sz="16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6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-29.6%</a:t>
                      </a:r>
                      <a:r>
                        <a:rPr kumimoji="1" lang="ja-JP" altLang="en-US" sz="16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r>
                        <a:rPr kumimoji="1" lang="en-US" altLang="ja-JP" sz="1600" b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〈-25.6%〉</a:t>
                      </a:r>
                    </a:p>
                  </a:txBody>
                  <a:tcPr marL="36000" marR="36000" marT="36000" marB="36000" anchor="ctr"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394365"/>
                  </a:ext>
                </a:extLst>
              </a:tr>
              <a:tr h="18205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茨木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sz="1600" b="0" dirty="0" smtClean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690266"/>
                  </a:ext>
                </a:extLst>
              </a:tr>
              <a:tr h="188265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  <a:endParaRPr kumimoji="1" lang="en-US" altLang="ja-JP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2019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年同時期の</a:t>
                      </a:r>
                      <a:r>
                        <a:rPr kumimoji="1" lang="ja-JP" altLang="en-US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利用台数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</a:t>
                      </a:r>
                      <a:r>
                        <a:rPr kumimoji="1" lang="en-US" altLang="ja-JP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100%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としたときの</a:t>
                      </a:r>
                      <a:r>
                        <a:rPr kumimoji="1" lang="en-US" altLang="ja-JP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2022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年の利用状況を表したもの</a:t>
                      </a:r>
                      <a:endParaRPr kumimoji="1" lang="en-US" altLang="ja-JP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右の</a:t>
                      </a:r>
                      <a:r>
                        <a:rPr kumimoji="1" lang="en-US" altLang="ja-JP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()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内は</a:t>
                      </a:r>
                      <a:r>
                        <a:rPr kumimoji="1" lang="en-US" altLang="ja-JP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2021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年の利用状況を表したもの</a:t>
                      </a:r>
                      <a:endParaRPr kumimoji="1" lang="en-US" altLang="ja-JP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右の</a:t>
                      </a:r>
                      <a:r>
                        <a:rPr kumimoji="1" lang="en-US" altLang="ja-JP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〈〉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内は</a:t>
                      </a:r>
                      <a:r>
                        <a:rPr kumimoji="1" lang="en-US" altLang="ja-JP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2020</a:t>
                      </a:r>
                      <a:r>
                        <a:rPr kumimoji="1" lang="ja-JP" altLang="en-US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年の利用状況を表したもの</a:t>
                      </a:r>
                      <a:endParaRPr kumimoji="1" lang="en-US" altLang="ja-JP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茨木地下駐車場周辺に位置する、茨木市営駐車場の利用状況（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JR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駅前ビル駐車場・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JR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茨木北駐車場）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年利用台数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/2019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年利用台数）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右の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()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内は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年利用台数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/2019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年利用台数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右の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〈〉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内は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2020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年利用台数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/2019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年利用台数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時台</a:t>
                      </a: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「平均人口」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2019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年同月比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右の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()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内は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時台のデータ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〈〉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内は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2021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時台</a:t>
                      </a:r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のデータ</a:t>
                      </a:r>
                      <a:endParaRPr kumimoji="1" lang="en-US" altLang="ja-JP" sz="1050" b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平均人口：各時間単位ごとに、どれくらいの人が平均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</a:t>
                      </a:r>
                      <a:r>
                        <a:rPr kumimoji="1" lang="ja-JP" altLang="en-US" sz="1050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して対象エリアに滞在していたかを表す値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出典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Wingdings" panose="05000000000000000000" pitchFamily="2" charset="2"/>
                        </a:rPr>
                        <a:t>：株式会社</a:t>
                      </a:r>
                      <a:r>
                        <a:rPr kumimoji="1" lang="en-US" altLang="ja-JP" sz="1050" dirty="0" err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Wingdings" panose="05000000000000000000" pitchFamily="2" charset="2"/>
                        </a:rPr>
                        <a:t>Agoop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sym typeface="Wingdings" panose="05000000000000000000" pitchFamily="2" charset="2"/>
                        </a:rPr>
                        <a:t>　「新型コロナウィルス拡散における人流変化の解析」</a:t>
                      </a: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4751412"/>
                  </a:ext>
                </a:extLst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539494" y="1693257"/>
            <a:ext cx="2376322" cy="1169551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91</a:t>
            </a:r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85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％）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〈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89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</a:p>
          <a:p>
            <a:pPr algn="ctr"/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2019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年：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112,185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年：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102,195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94,770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台）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〈2020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100,322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39494" y="3565465"/>
            <a:ext cx="2376322" cy="1169551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79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74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％）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〈78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</a:p>
          <a:p>
            <a:pPr algn="ctr"/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2019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年：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83,369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年：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65,532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61,876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〈2020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年：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65,140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03848" y="3565465"/>
            <a:ext cx="2376322" cy="1169551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84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％）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〈87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</a:p>
          <a:p>
            <a:pPr algn="ctr"/>
            <a:r>
              <a:rPr kumimoji="1"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2019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年：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95,858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endParaRPr kumimoji="1"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84,123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80,134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r>
              <a:rPr kumimoji="1"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〈2020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83,053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台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2061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69850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658</Words>
  <Application>Microsoft Office PowerPoint</Application>
  <PresentationFormat>画面に合わせる (4:3)</PresentationFormat>
  <Paragraphs>70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ＭＳ Ｐゴシック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2023-02-20T11:19:12Z</dcterms:created>
  <dcterms:modified xsi:type="dcterms:W3CDTF">2023-02-20T11:19:16Z</dcterms:modified>
</cp:coreProperties>
</file>