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7" autoAdjust="0"/>
    <p:restoredTop sz="96863" autoAdjust="0"/>
  </p:normalViewPr>
  <p:slideViewPr>
    <p:cSldViewPr>
      <p:cViewPr varScale="1">
        <p:scale>
          <a:sx n="70" d="100"/>
          <a:sy n="70" d="100"/>
        </p:scale>
        <p:origin x="154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814B0-1C4F-4009-B6FA-1D347C620682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2C627-585E-4954-BEF6-A85043D6C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59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2C627-585E-4954-BEF6-A85043D6C54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515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56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49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06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63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25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45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25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91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31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52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21949-C4D8-4E32-BD84-0727B1C82025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64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令和４年度の評価方針に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0965" y="4641067"/>
            <a:ext cx="2334396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定量的評価基準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694" y="1959795"/>
            <a:ext cx="8568952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令和４年度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評価方針（案）（昨年度の評価方針と同様）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24328" y="-3933"/>
            <a:ext cx="1564825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参考資料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1BC69B8-6DE4-467D-B5CA-917988E7BB5A}"/>
              </a:ext>
            </a:extLst>
          </p:cNvPr>
          <p:cNvSpPr/>
          <p:nvPr/>
        </p:nvSpPr>
        <p:spPr>
          <a:xfrm>
            <a:off x="377435" y="5010399"/>
            <a:ext cx="821165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１．利用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台数、回転率　　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点検回数　　　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清掃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回数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満足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と答えた割合、不満足と答えた割合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39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総収入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、運営経費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研修の実施回数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大かっこ 6">
            <a:extLst>
              <a:ext uri="{FF2B5EF4-FFF2-40B4-BE49-F238E27FC236}">
                <a16:creationId xmlns:a16="http://schemas.microsoft.com/office/drawing/2014/main" id="{FD682FF8-9ADB-423C-8471-4D792240A69B}"/>
              </a:ext>
            </a:extLst>
          </p:cNvPr>
          <p:cNvSpPr/>
          <p:nvPr/>
        </p:nvSpPr>
        <p:spPr>
          <a:xfrm>
            <a:off x="179512" y="4509120"/>
            <a:ext cx="8737796" cy="2088232"/>
          </a:xfrm>
          <a:prstGeom prst="bracketPair">
            <a:avLst>
              <a:gd name="adj" fmla="val 1143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75CC39A-8B7A-4078-95A2-0B465CCAFA3D}"/>
              </a:ext>
            </a:extLst>
          </p:cNvPr>
          <p:cNvSpPr txBox="1"/>
          <p:nvPr/>
        </p:nvSpPr>
        <p:spPr>
          <a:xfrm>
            <a:off x="59674" y="620688"/>
            <a:ext cx="8924128" cy="1200329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年度及び一昨年度は新型コロナウィルス感染症の影響により、コロナ前と比べて利用台数減や収入減等が見込まれたため、前年の実績値を目標値としている定量的評価基準については、これらを踏まえて評価した。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今年度に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も利用台数や収入がコロナ前の水準まで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戻らないと見込まれるため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、同様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の考え方とする。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11">
            <a:extLst>
              <a:ext uri="{FF2B5EF4-FFF2-40B4-BE49-F238E27FC236}">
                <a16:creationId xmlns:a16="http://schemas.microsoft.com/office/drawing/2014/main" id="{D90F96DD-5D0B-4067-8006-6E9C99102C66}"/>
              </a:ext>
            </a:extLst>
          </p:cNvPr>
          <p:cNvSpPr/>
          <p:nvPr/>
        </p:nvSpPr>
        <p:spPr>
          <a:xfrm>
            <a:off x="59674" y="2334256"/>
            <a:ext cx="8997555" cy="1960953"/>
          </a:xfrm>
          <a:prstGeom prst="roundRect">
            <a:avLst>
              <a:gd name="adj" fmla="val 833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4ABF09C-664B-4FCA-B7EA-2317683EF75A}"/>
              </a:ext>
            </a:extLst>
          </p:cNvPr>
          <p:cNvSpPr/>
          <p:nvPr/>
        </p:nvSpPr>
        <p:spPr>
          <a:xfrm>
            <a:off x="69555" y="2393152"/>
            <a:ext cx="4368038" cy="349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指定管理者、施設所管課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A1F4018-BDC1-47F2-A3D0-286946DAB005}"/>
              </a:ext>
            </a:extLst>
          </p:cNvPr>
          <p:cNvSpPr/>
          <p:nvPr/>
        </p:nvSpPr>
        <p:spPr>
          <a:xfrm>
            <a:off x="4932040" y="2372867"/>
            <a:ext cx="3872433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評価委員会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FCA4373-B717-41E5-B628-566D8E2AC8D7}"/>
              </a:ext>
            </a:extLst>
          </p:cNvPr>
          <p:cNvSpPr/>
          <p:nvPr/>
        </p:nvSpPr>
        <p:spPr>
          <a:xfrm>
            <a:off x="319157" y="2845485"/>
            <a:ext cx="383548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例年通り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、前年の実績値を今年の目標値とし、達成率により評価（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SABC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（参考値として、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実績値を併記）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16D9A72-F8B5-4D2D-81C9-C156765CD6E8}"/>
              </a:ext>
            </a:extLst>
          </p:cNvPr>
          <p:cNvSpPr/>
          <p:nvPr/>
        </p:nvSpPr>
        <p:spPr>
          <a:xfrm>
            <a:off x="5299624" y="2742863"/>
            <a:ext cx="3617684" cy="1478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目標達成率、指定管理者・施設所管課の評価、指定管理者の取組、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新型コロナウィルス感染症の影響による社会情勢の変化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等を総合的に判断し、指摘・提言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二等辺三角形 30">
            <a:extLst>
              <a:ext uri="{FF2B5EF4-FFF2-40B4-BE49-F238E27FC236}">
                <a16:creationId xmlns:a16="http://schemas.microsoft.com/office/drawing/2014/main" id="{283B30D7-BF3F-4182-B8A0-23CB6DDB6592}"/>
              </a:ext>
            </a:extLst>
          </p:cNvPr>
          <p:cNvSpPr/>
          <p:nvPr/>
        </p:nvSpPr>
        <p:spPr>
          <a:xfrm rot="5400000">
            <a:off x="4161361" y="3151070"/>
            <a:ext cx="749267" cy="343424"/>
          </a:xfrm>
          <a:prstGeom prst="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565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2023-02-20T11:19:34Z</dcterms:created>
  <dcterms:modified xsi:type="dcterms:W3CDTF">2023-02-20T11:19:39Z</dcterms:modified>
</cp:coreProperties>
</file>