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7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6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48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5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39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31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32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5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12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45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6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30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D8FAC-3399-4AB2-AC7B-C5D59D10E7CA}" type="datetimeFigureOut">
              <a:rPr kumimoji="1" lang="ja-JP" altLang="en-US" smtClean="0"/>
              <a:t>2019/6/12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2C2FA-B3A0-4617-8DA9-F6DBE800A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92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994966" y="330240"/>
            <a:ext cx="105954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71745" y="322471"/>
            <a:ext cx="3565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大阪府港湾局　令和元年度主要事業について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49" y="4144936"/>
            <a:ext cx="9144000" cy="276999"/>
          </a:xfrm>
          <a:prstGeom prst="rect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南海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トラフ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巨大地震に対する堤防等の耐震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（令和元年度当初予算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額：</a:t>
            </a:r>
            <a:r>
              <a:rPr lang="en-US" altLang="ja-JP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2,784,000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別途</a:t>
            </a:r>
            <a:r>
              <a:rPr lang="ja-JP" altLang="en-US" sz="10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zh-TW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債務</a:t>
            </a:r>
            <a:r>
              <a:rPr lang="zh-TW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負担</a:t>
            </a:r>
            <a:r>
              <a:rPr lang="zh-TW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行為 </a:t>
            </a:r>
            <a:r>
              <a:rPr lang="en-US" altLang="ja-JP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en-US" altLang="zh-TW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,000</a:t>
            </a:r>
            <a:r>
              <a:rPr lang="zh-TW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6509" y="3607737"/>
            <a:ext cx="892800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年３月に策定した大阪府都市基盤施設長寿命化計画に基づき、老朽化が進む岸壁・橋梁等について長寿命化を基本とした計画的・効率的な維持補修を行う。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3339043"/>
            <a:ext cx="9154680" cy="276999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・海岸施設の維持補修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令和元年度当初予算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額：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1,659,430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</a:t>
            </a:r>
            <a:endParaRPr lang="en-US" altLang="ja-JP" sz="10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0680" y="2011220"/>
            <a:ext cx="892800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時における緊急物資等の輸送ネットワークを維持するため、耐震強化岸壁につながる泉大津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大橋について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、必要な耐震化事業を実施し、安心・安全の確保につなげる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25320" y="1739922"/>
            <a:ext cx="9180000" cy="276999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泉北港 泉大津大橋 耐震化事業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（令和元年度当初予算額 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420,000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千円）（別途、債務負担行為　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470,000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千円）</a:t>
            </a:r>
            <a:endParaRPr lang="en-US" altLang="ja-JP" sz="10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1189" y="1052186"/>
            <a:ext cx="8928000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堺泉北港 汐見３号岸壁は府営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港湾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主力貨物である合板を取り扱っており、その約５割が当岸壁を利用する非常に重要な岸壁である。しかしながら、コンクリートの剥離などの老朽化が激しくなっており、岸壁の一部区間については現在、利用制限をかけている状況。早急に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補修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を行う必要があることから、平成２６年度より岸壁上部工の更新事業に着手している。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25320" y="779047"/>
            <a:ext cx="9180000" cy="276999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泉北港 汐見３号岸壁 予防保全事業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（令和元年度当初予算額 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400,000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千円）（別途、債務負担行為　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400,000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千円）　  </a:t>
            </a:r>
            <a:endParaRPr lang="en-US" altLang="ja-JP" sz="10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6270" y="5771005"/>
            <a:ext cx="9144000" cy="276999"/>
          </a:xfrm>
          <a:prstGeom prst="rect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泉北港外　門扉・陸閘・潮位計　非常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電源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　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令和元年度当初予算額 ： 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66,000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zh-TW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0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9478" y="4420965"/>
            <a:ext cx="8928000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５か年対策箇所（第一線防潮ライン（海域に直面）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緑実線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）は、平成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年度末で津波浸水対策を完了。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１０か年対策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箇所（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埋立地背後（陸堤）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緑点線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）は、５か年対策の完了を待たず、平成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年度より工事着手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一部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を行っており、今年度も引き続き工事進捗を行っていく。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か年緊急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対策外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9478" y="6051006"/>
            <a:ext cx="892800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門扉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・陸閘等の電力供給停止時の電源確保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潮位計の観測体制強化（冗長性の確保）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を目的に非常電源対策を実施し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、府民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の安全・安心を確保する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か年緊急対策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6509" y="5383933"/>
            <a:ext cx="8928000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老朽化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が進む排水機場について、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計画的な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維持補修を行うため、電気設備改良を実施する。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5113048"/>
            <a:ext cx="9137730" cy="276999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海岸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施設長寿命化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　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令和元年度当初予算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 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320,000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）（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別途、債務負担行為　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280,000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55" y="2535423"/>
            <a:ext cx="9144000" cy="276999"/>
          </a:xfrm>
          <a:prstGeom prst="rect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泉北港　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助松地区  助松８号岸壁　浸水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　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令和元年度当初予算額 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3,000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8000" y="2815607"/>
            <a:ext cx="892800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年台風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号を踏まえ、堺泉北港において、外貿コンテナターミナルである助松第８号岸壁の電源設備浸水防止対策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し、被災時の機能維持を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図る。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か年緊急対策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3378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433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永井　克実</dc:creator>
  <cp:lastModifiedBy>北尾　栄治</cp:lastModifiedBy>
  <cp:revision>36</cp:revision>
  <cp:lastPrinted>2019-05-28T02:44:10Z</cp:lastPrinted>
  <dcterms:created xsi:type="dcterms:W3CDTF">2018-05-31T08:14:44Z</dcterms:created>
  <dcterms:modified xsi:type="dcterms:W3CDTF">2019-06-12T09:12:43Z</dcterms:modified>
</cp:coreProperties>
</file>