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立花 孝昭" initials="立花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029E9-5D07-47CB-BF1E-7D413B51D768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1233488"/>
            <a:ext cx="44434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9C5D1-F16D-4061-A22A-F7978DC0A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6175" y="1233488"/>
            <a:ext cx="4443413" cy="3332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9C5D1-F16D-4061-A22A-F7978DC0A244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263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95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6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80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56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0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40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00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1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F76-219F-4019-80A7-35F8A928310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82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540" y="36606"/>
            <a:ext cx="9017259" cy="500344"/>
          </a:xfrm>
          <a:solidFill>
            <a:schemeClr val="bg2">
              <a:lumMod val="90000"/>
            </a:schemeClr>
          </a:solidFill>
        </p:spPr>
        <p:txBody>
          <a:bodyPr anchor="ctr" anchorCtr="1">
            <a:noAutofit/>
          </a:bodyPr>
          <a:lstStyle/>
          <a:p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府市港湾管理一元化の検討状況について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0540" y="642982"/>
            <a:ext cx="4605384" cy="2383553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○議案撤回から現在まで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の検討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4752679" y="649447"/>
            <a:ext cx="4308328" cy="2377088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手法の検討について</a:t>
            </a: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l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・大阪港湾連携会議を設置し、広域での港湾管理のあり方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ついて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検討を深めた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・結果、府市港湾管理一元化の手法としては、制度的には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（１）～（５）のパターンが考えられることを確認した。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・各手法の制度の特徴は下記のとおり。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50540" y="856008"/>
            <a:ext cx="1854201" cy="330607"/>
          </a:xfrm>
          <a:prstGeom prst="rect">
            <a:avLst/>
          </a:prstGeom>
        </p:spPr>
        <p:txBody>
          <a:bodyPr vert="horz" lIns="51435" tIns="25718" rIns="51435" bIns="25718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00" dirty="0" smtClean="0">
                <a:solidFill>
                  <a:prstClr val="black"/>
                </a:solidFill>
              </a:rPr>
              <a:t>今後の対応の検討（パターン整理）</a:t>
            </a:r>
            <a:endParaRPr lang="ja-JP" altLang="en-US" sz="900" dirty="0">
              <a:solidFill>
                <a:prstClr val="black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27253"/>
              </p:ext>
            </p:extLst>
          </p:nvPr>
        </p:nvGraphicFramePr>
        <p:xfrm>
          <a:off x="106095" y="3155703"/>
          <a:ext cx="8906147" cy="362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612"/>
                <a:gridCol w="1167936"/>
                <a:gridCol w="1505414"/>
                <a:gridCol w="1821377"/>
                <a:gridCol w="1491266"/>
                <a:gridCol w="1506542"/>
              </a:tblGrid>
              <a:tr h="1975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検討の視点</a:t>
                      </a:r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新港務局（１）</a:t>
                      </a:r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港務局（２）</a:t>
                      </a:r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一部事務組合（３）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行政委員会・府市港湾局（４）</a:t>
                      </a:r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府市港湾局（</a:t>
                      </a:r>
                      <a:r>
                        <a:rPr kumimoji="1" lang="en-US" altLang="ja-JP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  <a:tr h="310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大阪湾諸港の一元化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との関係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繋がる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繋がる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繋がる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繋がる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繋がる</a:t>
                      </a:r>
                    </a:p>
                  </a:txBody>
                  <a:tcPr anchor="ctr"/>
                </a:tc>
              </a:tr>
              <a:tr h="3103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独立性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・公法人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・公法人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・特別地方公共団体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一部あり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（港湾法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条業務のみ）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</a:t>
                      </a:r>
                    </a:p>
                  </a:txBody>
                  <a:tcPr anchor="ctr"/>
                </a:tc>
              </a:tr>
              <a:tr h="3103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意思決定の一元化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一部あり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（港湾法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条業務のみ）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</a:t>
                      </a:r>
                    </a:p>
                  </a:txBody>
                  <a:tcPr anchor="ctr"/>
                </a:tc>
              </a:tr>
              <a:tr h="3103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民の視点の導入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今後検討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一部あり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（港湾法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条業務のみ）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今後検討</a:t>
                      </a:r>
                    </a:p>
                  </a:txBody>
                  <a:tcPr anchor="ctr"/>
                </a:tc>
              </a:tr>
              <a:tr h="31039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物流特化</a:t>
                      </a:r>
                      <a:endParaRPr kumimoji="1" lang="ja-JP" altLang="en-US" sz="800" strike="noStrik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ja-JP" altLang="en-US" sz="800" strike="noStrik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</a:t>
                      </a:r>
                      <a:endParaRPr kumimoji="1" lang="ja-JP" altLang="en-US" sz="800" strike="noStrik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一部あり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（港湾法</a:t>
                      </a:r>
                      <a:r>
                        <a:rPr kumimoji="1" lang="en-US" altLang="ja-JP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条業務のみ）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strike="noStrike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</a:t>
                      </a:r>
                    </a:p>
                  </a:txBody>
                  <a:tcPr anchor="ctr"/>
                </a:tc>
              </a:tr>
              <a:tr h="31039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港湾管理の</a:t>
                      </a:r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事務の一元化</a:t>
                      </a:r>
                      <a:endParaRPr kumimoji="1" lang="ja-JP" altLang="en-US" sz="8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</a:p>
                  </a:txBody>
                  <a:tcPr anchor="ctr"/>
                </a:tc>
              </a:tr>
              <a:tr h="391966">
                <a:tc>
                  <a:txBody>
                    <a:bodyPr/>
                    <a:lstStyle/>
                    <a:p>
                      <a:pPr algn="l"/>
                      <a:r>
                        <a:rPr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海岸管理</a:t>
                      </a:r>
                      <a:r>
                        <a:rPr lang="ja-JP" altLang="en-US" sz="80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lang="ja-JP" altLang="en-US" sz="80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事務の一元化</a:t>
                      </a:r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ja-JP" altLang="en-US" sz="8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なし（府・港務局）</a:t>
                      </a:r>
                      <a:endParaRPr kumimoji="1" lang="en-US" altLang="ja-JP" sz="8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なし（府・組合）</a:t>
                      </a:r>
                      <a:endParaRPr kumimoji="1" lang="en-US" altLang="ja-JP" sz="800" baseline="300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kumimoji="1" lang="en-US" altLang="ja-JP" sz="7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 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府から組合に事務の代替執行</a:t>
                      </a:r>
                      <a:endParaRPr kumimoji="1" lang="en-US" altLang="ja-JP" sz="7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をさせることは可能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en-US" altLang="ja-JP" sz="8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あり</a:t>
                      </a:r>
                      <a:endParaRPr kumimoji="1" lang="ja-JP" altLang="en-US" sz="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  <a:tr h="4232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strike="noStrik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法改正の要否</a:t>
                      </a:r>
                      <a:endParaRPr kumimoji="1" lang="ja-JP" altLang="en-US" sz="800" strike="noStrike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港湾法、海岸法、地方税法など法改正が必要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港湾法、地方税法などの法改正が必要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不要</a:t>
                      </a:r>
                    </a:p>
                  </a:txBody>
                  <a:tcPr anchor="ctr"/>
                </a:tc>
              </a:tr>
              <a:tr h="4232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strike="noStrike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他事例</a:t>
                      </a:r>
                      <a:endParaRPr kumimoji="1" lang="ja-JP" altLang="en-US" sz="800" strike="noStrike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なし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新居浜港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名古屋港、四日市港等計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（行政委員会のみ）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下関港、境港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大阪府市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副首都推進局・ＩＲ推進局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5" y="962040"/>
            <a:ext cx="4537818" cy="196462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730387" y="181725"/>
            <a:ext cx="1143157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資料３</a:t>
            </a:r>
            <a:endParaRPr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39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271</Words>
  <Application>Microsoft Office PowerPoint</Application>
  <PresentationFormat>画面に合わせる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HGS創英角ﾎﾟｯﾌﾟ体</vt:lpstr>
      <vt:lpstr>HG丸ｺﾞｼｯｸM-PRO</vt:lpstr>
      <vt:lpstr>Meiryo UI</vt:lpstr>
      <vt:lpstr>ＭＳ Ｐゴシック</vt:lpstr>
      <vt:lpstr>Arial</vt:lpstr>
      <vt:lpstr>Calibri</vt:lpstr>
      <vt:lpstr>Calibri Light</vt:lpstr>
      <vt:lpstr>Office テーマ</vt:lpstr>
      <vt:lpstr>府市港湾管理一元化の検討状況について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府市港湾管理一元化の検討状況について</dc:title>
  <dc:creator>立花 孝昭</dc:creator>
  <cp:lastModifiedBy>立花 孝昭</cp:lastModifiedBy>
  <cp:revision>140</cp:revision>
  <cp:lastPrinted>2018-01-09T09:47:21Z</cp:lastPrinted>
  <dcterms:created xsi:type="dcterms:W3CDTF">2017-09-13T02:11:19Z</dcterms:created>
  <dcterms:modified xsi:type="dcterms:W3CDTF">2018-01-15T05:20:17Z</dcterms:modified>
</cp:coreProperties>
</file>