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0789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561" y="0"/>
            <a:ext cx="29207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8" y="4751389"/>
            <a:ext cx="539210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20789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561" y="9377363"/>
            <a:ext cx="29207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82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89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3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8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9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64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67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41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5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2017/12/5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1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63639" y="2588654"/>
            <a:ext cx="9991859" cy="1893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2003110" y="5486400"/>
            <a:ext cx="12879" cy="113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2003110" y="66068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 flipV="1">
            <a:off x="11462197" y="6053070"/>
            <a:ext cx="540913" cy="56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6026815" y="209281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396268" y="209281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616703" y="209281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442833" y="2112136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434337" y="4533366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496622" y="4533366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695431" y="4533366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097079" y="4533366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07223" y="5132232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藪内局長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34337" y="5087153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高橋課長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90010" y="5132232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森田部長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09097" y="5132232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髙橋理事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297264" y="5698902"/>
            <a:ext cx="11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入口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544337" y="6362164"/>
            <a:ext cx="36434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市　事務局席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62221" y="690174"/>
            <a:ext cx="36434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府　事務局席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610091" y="1103421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辰谷</a:t>
            </a:r>
            <a:r>
              <a:rPr kumimoji="1" lang="ja-JP" altLang="en-US" dirty="0" smtClean="0"/>
              <a:t>局長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96268" y="1103421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高平参事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436221" y="1103421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戸田課長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979544" y="1103421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福井次長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2219151" y="4526924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219468" y="5059880"/>
            <a:ext cx="461665" cy="1081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芦田課長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大阪港湾連携会議　座席表</a:t>
            </a:r>
            <a:r>
              <a:rPr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240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27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府市港湾管理一元化の検討状況について</dc:title>
  <dc:creator>立花 孝昭</dc:creator>
  <cp:lastModifiedBy>玉置　陽菜</cp:lastModifiedBy>
  <cp:revision>89</cp:revision>
  <cp:lastPrinted>2017-11-21T05:30:07Z</cp:lastPrinted>
  <dcterms:created xsi:type="dcterms:W3CDTF">2017-09-13T02:11:19Z</dcterms:created>
  <dcterms:modified xsi:type="dcterms:W3CDTF">2017-12-05T04:21:05Z</dcterms:modified>
</cp:coreProperties>
</file>