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0789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561" y="0"/>
            <a:ext cx="292078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029E9-5D07-47CB-BF1E-7D413B51D768}" type="datetimeFigureOut">
              <a:rPr kumimoji="1" lang="ja-JP" altLang="en-US" smtClean="0"/>
              <a:t>2017/12/5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418" y="4751389"/>
            <a:ext cx="5392103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363"/>
            <a:ext cx="2920789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561" y="9377363"/>
            <a:ext cx="292078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9C5D1-F16D-4061-A22A-F7978DC0A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740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825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890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03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89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79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95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643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672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41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952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2017/12/5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2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4F76-219F-4019-80A7-35F8A9283102}" type="datetimeFigureOut">
              <a:rPr kumimoji="1" lang="ja-JP" altLang="en-US" smtClean="0"/>
              <a:t>2017/12/5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11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463639" y="2588654"/>
            <a:ext cx="9991859" cy="18931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12003110" y="5486400"/>
            <a:ext cx="12879" cy="11333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2003110" y="660686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 flipV="1">
            <a:off x="11462197" y="6053070"/>
            <a:ext cx="540913" cy="5666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/楕円 11"/>
          <p:cNvSpPr/>
          <p:nvPr/>
        </p:nvSpPr>
        <p:spPr>
          <a:xfrm>
            <a:off x="6026815" y="2092818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7396268" y="2092818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4616703" y="2092818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3442833" y="2112136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7434337" y="4533366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3496622" y="4533366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4695431" y="4533366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6097079" y="4533366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707223" y="5132232"/>
            <a:ext cx="461665" cy="10818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藪内局長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434337" y="5087153"/>
            <a:ext cx="461665" cy="10818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高橋課長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490010" y="5132232"/>
            <a:ext cx="461665" cy="10818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森田部長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109097" y="5132232"/>
            <a:ext cx="461665" cy="10818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髙橋理事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1297264" y="5698902"/>
            <a:ext cx="113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入口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544337" y="6362164"/>
            <a:ext cx="364347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市　事務局席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662221" y="690174"/>
            <a:ext cx="364347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府　事務局席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610091" y="1103421"/>
            <a:ext cx="461665" cy="10818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/>
              <a:t>辰谷</a:t>
            </a:r>
            <a:r>
              <a:rPr kumimoji="1" lang="ja-JP" altLang="en-US" dirty="0" smtClean="0"/>
              <a:t>局長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396268" y="1103421"/>
            <a:ext cx="461665" cy="10818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高平参事</a:t>
            </a:r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436221" y="1103421"/>
            <a:ext cx="461665" cy="10818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戸田課長</a:t>
            </a:r>
            <a:endParaRPr kumimoji="1" lang="ja-JP" altLang="en-US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979544" y="1103421"/>
            <a:ext cx="461665" cy="10818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福井次長</a:t>
            </a:r>
            <a:endParaRPr kumimoji="1" lang="ja-JP" altLang="en-US" dirty="0"/>
          </a:p>
        </p:txBody>
      </p:sp>
      <p:sp>
        <p:nvSpPr>
          <p:cNvPr id="27" name="円/楕円 26"/>
          <p:cNvSpPr/>
          <p:nvPr/>
        </p:nvSpPr>
        <p:spPr>
          <a:xfrm>
            <a:off x="2219151" y="4526924"/>
            <a:ext cx="455053" cy="450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219468" y="5059880"/>
            <a:ext cx="461665" cy="10818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芦田課長</a:t>
            </a:r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大阪港湾連携会議　座席表</a:t>
            </a:r>
            <a:r>
              <a:rPr lang="ja-JP" altLang="en-US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2404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27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府市港湾管理一元化の検討状況について</dc:title>
  <dc:creator>立花 孝昭</dc:creator>
  <cp:lastModifiedBy>玉置　陽菜</cp:lastModifiedBy>
  <cp:revision>89</cp:revision>
  <cp:lastPrinted>2017-11-21T05:30:07Z</cp:lastPrinted>
  <dcterms:created xsi:type="dcterms:W3CDTF">2017-09-13T02:11:19Z</dcterms:created>
  <dcterms:modified xsi:type="dcterms:W3CDTF">2017-12-05T04:21:05Z</dcterms:modified>
</cp:coreProperties>
</file>