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3576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>
      <p:cViewPr>
        <p:scale>
          <a:sx n="150" d="100"/>
          <a:sy n="150" d="100"/>
        </p:scale>
        <p:origin x="-1998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9624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6139" y="1"/>
            <a:ext cx="2918037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BEC174-6546-4665-85F1-60302B5AC093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370" y="4689476"/>
            <a:ext cx="538861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19624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6139" y="9377363"/>
            <a:ext cx="2918037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A8459-0A7B-4843-BCE8-8BDF6BEC6A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674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A8459-0A7B-4843-BCE8-8BDF6BEC6A8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494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D13D-A42E-4521-B853-9935EF7B0937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60054-B364-44E3-B0E8-CE3A40D89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15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D13D-A42E-4521-B853-9935EF7B0937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60054-B364-44E3-B0E8-CE3A40D89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43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D13D-A42E-4521-B853-9935EF7B0937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60054-B364-44E3-B0E8-CE3A40D89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87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D13D-A42E-4521-B853-9935EF7B0937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60054-B364-44E3-B0E8-CE3A40D89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756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D13D-A42E-4521-B853-9935EF7B0937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60054-B364-44E3-B0E8-CE3A40D89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7596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D13D-A42E-4521-B853-9935EF7B0937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60054-B364-44E3-B0E8-CE3A40D89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109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D13D-A42E-4521-B853-9935EF7B0937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60054-B364-44E3-B0E8-CE3A40D89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3334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D13D-A42E-4521-B853-9935EF7B0937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60054-B364-44E3-B0E8-CE3A40D89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765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D13D-A42E-4521-B853-9935EF7B0937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60054-B364-44E3-B0E8-CE3A40D89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657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D13D-A42E-4521-B853-9935EF7B0937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60054-B364-44E3-B0E8-CE3A40D89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399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D13D-A42E-4521-B853-9935EF7B0937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60054-B364-44E3-B0E8-CE3A40D89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435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9D13D-A42E-4521-B853-9935EF7B0937}" type="datetimeFigureOut">
              <a:rPr kumimoji="1" lang="ja-JP" altLang="en-US" smtClean="0"/>
              <a:t>2017/9/8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60054-B364-44E3-B0E8-CE3A40D89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753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0"/>
            <a:ext cx="9144000" cy="33855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府市の港湾及び海岸の管理に係る連携の取り組み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547664" y="5200734"/>
            <a:ext cx="5976664" cy="307777"/>
          </a:xfrm>
          <a:prstGeom prst="rect">
            <a:avLst/>
          </a:prstGeom>
          <a:noFill/>
          <a:ln w="9525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◆技術の情報共有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◆技術研修の情報交換　　　など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107504" y="3429001"/>
            <a:ext cx="4320480" cy="1261188"/>
            <a:chOff x="80628" y="701087"/>
            <a:chExt cx="3240360" cy="1681582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80628" y="701087"/>
              <a:ext cx="3240360" cy="409442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b="1" dirty="0" smtClean="0"/>
                <a:t>成長を促す項目</a:t>
              </a:r>
              <a:endParaRPr kumimoji="1" lang="ja-JP" altLang="en-US" sz="1400" b="1" strike="sngStrike" dirty="0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80628" y="1110528"/>
              <a:ext cx="3240360" cy="12721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◆外貿ふ頭の運営の効率化</a:t>
              </a:r>
              <a:endParaRPr lang="en-US" altLang="ja-JP" sz="1400" strike="sngStrike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◆港湾利用者の利便性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の向上</a:t>
              </a: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港湾計画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策定の連携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強化　</a:t>
              </a:r>
              <a:endPara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40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　　　　　　　　　　　　　　　　　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　など　　　　　　　　　　　　</a:t>
              </a:r>
              <a:endPara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42" name="グループ化 41"/>
          <p:cNvGrpSpPr/>
          <p:nvPr/>
        </p:nvGrpSpPr>
        <p:grpSpPr>
          <a:xfrm>
            <a:off x="4644008" y="3432943"/>
            <a:ext cx="4392488" cy="1237588"/>
            <a:chOff x="188640" y="687631"/>
            <a:chExt cx="3222358" cy="1588814"/>
          </a:xfrm>
        </p:grpSpPr>
        <p:sp>
          <p:nvSpPr>
            <p:cNvPr id="43" name="テキスト ボックス 42"/>
            <p:cNvSpPr txBox="1"/>
            <p:nvPr/>
          </p:nvSpPr>
          <p:spPr>
            <a:xfrm>
              <a:off x="188640" y="687631"/>
              <a:ext cx="3222357" cy="403441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b="1" dirty="0" smtClean="0"/>
                <a:t>安全・安心を強化する</a:t>
              </a:r>
              <a:r>
                <a:rPr lang="ja-JP" altLang="en-US" sz="1400" b="1" dirty="0" smtClean="0"/>
                <a:t>項目</a:t>
              </a:r>
              <a:endParaRPr lang="ja-JP" altLang="en-US" sz="1400" b="1" strike="sngStrike" dirty="0"/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188640" y="1082755"/>
              <a:ext cx="3222358" cy="4034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◆事故・災害時における連携強化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　　　など</a:t>
              </a: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188640" y="1486196"/>
              <a:ext cx="3222357" cy="395124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b="1" dirty="0" smtClean="0"/>
                <a:t>臨海地域を活性化する項目</a:t>
              </a:r>
              <a:endParaRPr lang="ja-JP" altLang="en-US" sz="1400" b="1" strike="sngStrike" dirty="0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188640" y="1881321"/>
              <a:ext cx="3222358" cy="39512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◆臨海地域の活性化　　◆観光集客の活性化　　　など　　　　　　　　　　　　　　</a:t>
              </a: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8" name="テキスト ボックス 7"/>
          <p:cNvSpPr txBox="1"/>
          <p:nvPr/>
        </p:nvSpPr>
        <p:spPr>
          <a:xfrm>
            <a:off x="1547664" y="4869160"/>
            <a:ext cx="5976664" cy="307777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/>
              <a:t>上記を下支えする施設の建設・維持管理</a:t>
            </a:r>
            <a:endParaRPr kumimoji="1" lang="ja-JP" altLang="en-US" sz="1400" b="1" dirty="0"/>
          </a:p>
        </p:txBody>
      </p:sp>
      <p:sp>
        <p:nvSpPr>
          <p:cNvPr id="10" name="正方形/長方形 9"/>
          <p:cNvSpPr/>
          <p:nvPr/>
        </p:nvSpPr>
        <p:spPr>
          <a:xfrm>
            <a:off x="251520" y="704309"/>
            <a:ext cx="8352928" cy="492443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ja-JP" altLang="ja-JP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広域的な視点を持って大阪湾全体の発展を見据え、大阪湾諸港の国際競争力の強化や利便性の向上のために</a:t>
            </a:r>
            <a:r>
              <a:rPr lang="ja-JP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sz="13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</a:t>
            </a:r>
            <a:r>
              <a:rPr lang="ja-JP" altLang="ja-JP" sz="13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市港湾の円滑な管理に関する取組を連携して</a:t>
            </a:r>
            <a:r>
              <a:rPr lang="ja-JP" altLang="ja-JP" sz="13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進める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（平成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日付け　府市間で締結）</a:t>
            </a:r>
            <a:endParaRPr lang="ja-JP" altLang="ja-JP" sz="1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0" y="404664"/>
            <a:ext cx="1547664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協約の目的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35496" y="3284984"/>
            <a:ext cx="9062784" cy="2376264"/>
          </a:xfrm>
          <a:prstGeom prst="roundRect">
            <a:avLst>
              <a:gd name="adj" fmla="val 183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51520" y="1629386"/>
            <a:ext cx="871296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所管する全ての事務を５つの分野に分け、府、市でカウンターパートを設定し、連携可能な事務について検討</a:t>
            </a:r>
            <a:endParaRPr kumimoji="1" lang="ja-JP" altLang="en-US" sz="1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39552" y="1844824"/>
            <a:ext cx="7920880" cy="369332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◆計画に関する事務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◆振興に関する事務　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◆企業誘致に関する事務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◆防災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に関する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　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◆運営に関する事務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323528" y="2132856"/>
            <a:ext cx="7344816" cy="684803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</a:t>
            </a:r>
            <a:r>
              <a:rPr lang="ja-JP" altLang="en-US" sz="11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連携協約締結後の</a:t>
            </a:r>
            <a:r>
              <a:rPr kumimoji="1" lang="ja-JP" altLang="en-US" sz="11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検討の流れ</a:t>
            </a:r>
            <a:endParaRPr kumimoji="1" lang="en-US" altLang="ja-JP" sz="11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○互いの業務内容の抽出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○連携できる業務、連携が困難な業務の洗い出し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○連携できる業務の精査・絞り込み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○実現に向けた課題・実施時期の整理</a:t>
            </a:r>
            <a:endParaRPr kumimoji="1"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0" y="1340768"/>
            <a:ext cx="1547664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　討　体　制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0" y="2996952"/>
            <a:ext cx="9098280" cy="2083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主な検討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内容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連携協約に基づく取り組みとして</a:t>
            </a:r>
            <a:r>
              <a:rPr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検討中のもの（</a:t>
            </a:r>
            <a:r>
              <a:rPr lang="ja-JP" altLang="en-US" sz="140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未定稿</a:t>
            </a:r>
            <a:r>
              <a:rPr lang="ja-JP" altLang="en-US" sz="140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））</a:t>
            </a:r>
            <a:endParaRPr lang="ja-JP" altLang="en-US" sz="1400" strike="sngStrike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0" y="5805264"/>
            <a:ext cx="1403648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今後の進め方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9512" y="6093296"/>
            <a:ext cx="8856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実現に向けた課題解決や条件整理が整ったものから、取り組みを実施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し、府市連携による効果を早期に発現させる。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38396" y="6444629"/>
            <a:ext cx="8856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さらに連携できる業務の検討を継続する。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131505" y="96307"/>
            <a:ext cx="863875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資料</a:t>
            </a:r>
            <a:r>
              <a:rPr kumimoji="1" lang="en-US" altLang="ja-JP" dirty="0" smtClean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17594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921</TotalTime>
  <Words>188</Words>
  <Application>Microsoft Office PowerPoint</Application>
  <PresentationFormat>画面に合わせる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玉置　陽菜</cp:lastModifiedBy>
  <cp:revision>114</cp:revision>
  <cp:lastPrinted>2017-08-24T00:42:45Z</cp:lastPrinted>
  <dcterms:created xsi:type="dcterms:W3CDTF">2017-07-24T05:16:50Z</dcterms:created>
  <dcterms:modified xsi:type="dcterms:W3CDTF">2017-09-08T05:21:55Z</dcterms:modified>
</cp:coreProperties>
</file>