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8B9D-369E-430C-965E-90CCA618BCE7}" type="datetimeFigureOut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481B-FE7A-4E12-B9AE-16D34A470E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558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8B9D-369E-430C-965E-90CCA618BCE7}" type="datetimeFigureOut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481B-FE7A-4E12-B9AE-16D34A470E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62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8B9D-369E-430C-965E-90CCA618BCE7}" type="datetimeFigureOut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481B-FE7A-4E12-B9AE-16D34A470E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03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8B9D-369E-430C-965E-90CCA618BCE7}" type="datetimeFigureOut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481B-FE7A-4E12-B9AE-16D34A470E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344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8B9D-369E-430C-965E-90CCA618BCE7}" type="datetimeFigureOut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481B-FE7A-4E12-B9AE-16D34A470E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986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8B9D-369E-430C-965E-90CCA618BCE7}" type="datetimeFigureOut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481B-FE7A-4E12-B9AE-16D34A470E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360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8B9D-369E-430C-965E-90CCA618BCE7}" type="datetimeFigureOut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481B-FE7A-4E12-B9AE-16D34A470E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393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8B9D-369E-430C-965E-90CCA618BCE7}" type="datetimeFigureOut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481B-FE7A-4E12-B9AE-16D34A470E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657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8B9D-369E-430C-965E-90CCA618BCE7}" type="datetimeFigureOut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481B-FE7A-4E12-B9AE-16D34A470E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72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8B9D-369E-430C-965E-90CCA618BCE7}" type="datetimeFigureOut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481B-FE7A-4E12-B9AE-16D34A470E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497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8B9D-369E-430C-965E-90CCA618BCE7}" type="datetimeFigureOut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481B-FE7A-4E12-B9AE-16D34A470E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05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F8B9D-369E-430C-965E-90CCA618BCE7}" type="datetimeFigureOut">
              <a:rPr kumimoji="1" lang="ja-JP" altLang="en-US" smtClean="0"/>
              <a:t>2017/9/7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2481B-FE7A-4E12-B9AE-16D34A470E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694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463639" y="2588654"/>
            <a:ext cx="9991859" cy="18931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 flipH="1">
            <a:off x="12003110" y="5486400"/>
            <a:ext cx="12879" cy="11333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2003110" y="660686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 flipV="1">
            <a:off x="11462197" y="6053070"/>
            <a:ext cx="540913" cy="5666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円/楕円 11"/>
          <p:cNvSpPr/>
          <p:nvPr/>
        </p:nvSpPr>
        <p:spPr>
          <a:xfrm>
            <a:off x="6013368" y="2092818"/>
            <a:ext cx="455053" cy="4507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7382821" y="2092818"/>
            <a:ext cx="455053" cy="4507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4657371" y="2086376"/>
            <a:ext cx="455053" cy="4507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3276609" y="2092818"/>
            <a:ext cx="455053" cy="4507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7389108" y="4540043"/>
            <a:ext cx="455053" cy="4507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3276608" y="4540043"/>
            <a:ext cx="455053" cy="4507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4657370" y="4543458"/>
            <a:ext cx="455053" cy="4507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5969816" y="4540043"/>
            <a:ext cx="455053" cy="4507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099054" y="4834860"/>
            <a:ext cx="553998" cy="12299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200" dirty="0" smtClean="0"/>
              <a:t>大阪市港湾</a:t>
            </a:r>
            <a:r>
              <a:rPr kumimoji="1" lang="ja-JP" altLang="en-US" sz="1200" dirty="0" smtClean="0"/>
              <a:t>局長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　　　藪内　弘　　</a:t>
            </a:r>
            <a:endParaRPr kumimoji="1" lang="ja-JP" altLang="en-US" sz="1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837874" y="4834860"/>
            <a:ext cx="738664" cy="1126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200" dirty="0" smtClean="0"/>
              <a:t>大阪市港湾局</a:t>
            </a:r>
            <a:endParaRPr lang="en-US" altLang="ja-JP" sz="1200" dirty="0" smtClean="0"/>
          </a:p>
          <a:p>
            <a:r>
              <a:rPr lang="ja-JP" altLang="en-US" sz="1200" dirty="0" smtClean="0"/>
              <a:t>総務</a:t>
            </a:r>
            <a:r>
              <a:rPr kumimoji="1" lang="ja-JP" altLang="en-US" sz="1200" dirty="0" smtClean="0"/>
              <a:t>課長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　高橋　秀之</a:t>
            </a:r>
            <a:endParaRPr kumimoji="1" lang="ja-JP" altLang="en-US" sz="12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424869" y="4834860"/>
            <a:ext cx="738664" cy="14150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200" dirty="0" smtClean="0"/>
              <a:t>大阪市港湾局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港湾再編担当部長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　森田　茂樹</a:t>
            </a:r>
            <a:endParaRPr kumimoji="1" lang="ja-JP" altLang="en-US" sz="12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676694" y="4836018"/>
            <a:ext cx="738664" cy="17257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200" dirty="0" smtClean="0"/>
              <a:t>大阪市港湾局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人事・港湾再編担当課長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　芦田　博司</a:t>
            </a:r>
            <a:endParaRPr kumimoji="1" lang="ja-JP" altLang="en-US" sz="12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1165878" y="5698902"/>
            <a:ext cx="113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出入口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648500" y="6195605"/>
            <a:ext cx="364347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　</a:t>
            </a:r>
            <a:r>
              <a:rPr lang="ja-JP" altLang="en-US" dirty="0" smtClean="0"/>
              <a:t>事務局</a:t>
            </a:r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648501" y="690428"/>
            <a:ext cx="364347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　</a:t>
            </a:r>
            <a:r>
              <a:rPr lang="ja-JP" altLang="en-US" dirty="0" smtClean="0"/>
              <a:t>事務局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094503" y="1209892"/>
            <a:ext cx="553998" cy="13530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200" dirty="0" smtClean="0"/>
              <a:t>大阪府港湾</a:t>
            </a:r>
            <a:r>
              <a:rPr kumimoji="1" lang="ja-JP" altLang="en-US" sz="1200" dirty="0" smtClean="0"/>
              <a:t>局長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　辰谷　義明</a:t>
            </a:r>
            <a:endParaRPr kumimoji="1" lang="ja-JP" altLang="en-US" sz="12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837874" y="1201173"/>
            <a:ext cx="738664" cy="16243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200" dirty="0" smtClean="0"/>
              <a:t>大阪府港湾局</a:t>
            </a:r>
            <a:endParaRPr lang="en-US" altLang="ja-JP" sz="1200" dirty="0" smtClean="0"/>
          </a:p>
          <a:p>
            <a:r>
              <a:rPr lang="ja-JP" altLang="en-US" sz="1200" dirty="0" smtClean="0"/>
              <a:t>計画調整課</a:t>
            </a:r>
            <a:r>
              <a:rPr kumimoji="1" lang="ja-JP" altLang="en-US" sz="1200" dirty="0" smtClean="0"/>
              <a:t>参事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　高平　一哉</a:t>
            </a:r>
            <a:endParaRPr kumimoji="1" lang="ja-JP" altLang="en-US" sz="12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731661" y="1201173"/>
            <a:ext cx="738664" cy="12048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200" dirty="0" smtClean="0"/>
              <a:t>大阪府港湾局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計画調整課長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　戸田　雅文</a:t>
            </a:r>
            <a:endParaRPr kumimoji="1" lang="ja-JP" altLang="en-US" sz="12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468421" y="1207142"/>
            <a:ext cx="738664" cy="12276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200" dirty="0" smtClean="0"/>
              <a:t>大阪府港湾局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次長（　技術）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　福井　淳太</a:t>
            </a:r>
            <a:endParaRPr kumimoji="1" lang="ja-JP" altLang="en-US" sz="1200" dirty="0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第</a:t>
            </a:r>
            <a:r>
              <a:rPr lang="en-US" altLang="ja-JP" sz="2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lang="ja-JP" altLang="en-US" sz="2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回大阪港湾</a:t>
            </a:r>
            <a:r>
              <a:rPr lang="ja-JP" altLang="en-US" sz="2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連携</a:t>
            </a:r>
            <a:r>
              <a:rPr lang="ja-JP" altLang="en-US" sz="2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会議　座席表</a:t>
            </a:r>
            <a:r>
              <a:rPr lang="ja-JP" altLang="en-US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867730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45</Words>
  <Application>Microsoft Office PowerPoint</Application>
  <PresentationFormat>ワイド画面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府市港湾局長会議座席表（１部）</dc:title>
  <dc:creator>立花 孝昭</dc:creator>
  <cp:lastModifiedBy>玉置　陽菜</cp:lastModifiedBy>
  <cp:revision>15</cp:revision>
  <cp:lastPrinted>2017-05-31T02:36:21Z</cp:lastPrinted>
  <dcterms:created xsi:type="dcterms:W3CDTF">2017-05-31T00:12:11Z</dcterms:created>
  <dcterms:modified xsi:type="dcterms:W3CDTF">2017-09-07T02:17:49Z</dcterms:modified>
</cp:coreProperties>
</file>