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>
        <p:scale>
          <a:sx n="75" d="100"/>
          <a:sy n="75" d="100"/>
        </p:scale>
        <p:origin x="21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emf"/><Relationship Id="rId10" Type="http://schemas.openxmlformats.org/officeDocument/2006/relationships/image" Target="../media/image8.png"/><Relationship Id="rId4" Type="http://schemas.openxmlformats.org/officeDocument/2006/relationships/image" Target="../media/image3.emf"/><Relationship Id="rId9" Type="http://schemas.openxmlformats.org/officeDocument/2006/relationships/hyperlink" Target="http://ord.yahoo.co.jp/o/image/RV=1/RE=1561784275/RH=b3JkLnlhaG9vLmNvLmpw/RB=/RU=aHR0cHM6Ly9pcGhvbmUtbWFuaWEuanAvbmV3cy0xMzI2NjQv/RS=%5eADBN1KxJHk0nIzPFW9wR1hZa1V8Qyk-;_ylc=X3IDMgRmc3QDMD9yPTUmbD1yaQRpZHgDMARvaWQDQU5kOUdjUm9kQnpUWHpWd2NYcFdlR1dseGVDSlM2T3ltQzVqMzZoRUNfUlFyQ1FSM2o2aFN2eDZtTVFmaHVkQQRwA1ZIZHBkSFJsY2ctLQRwb3MDNQRzZWMDc2h3BHNsawNyaQ-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810448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令和２年９月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令和２年度　第６号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97" y="4356533"/>
            <a:ext cx="3193806" cy="166943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3326" y="4356533"/>
            <a:ext cx="3193808" cy="179591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1109758"/>
            <a:ext cx="6372225" cy="64845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53903" y="1136284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特殊詐欺認知状況（令和２年７月末）</a:t>
            </a:r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099" y="1816466"/>
            <a:ext cx="66987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大阪府内における特殊詐欺の被害認知状況は、下表のとおり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認知件数　　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622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件（前年比－</a:t>
            </a:r>
            <a:r>
              <a:rPr kumimoji="1"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399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件）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被害金額　</a:t>
            </a:r>
            <a:r>
              <a:rPr kumimoji="1"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億円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（前年比－約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３億円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と減少しています。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dist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しかし、全国的に見ると大阪府の認知件数は、依然として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高水準で発生しています。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dist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引き続き、被害防止に向けた広報啓発活動にご協力をお願い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します。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7606" y="6611772"/>
            <a:ext cx="634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中国人留学生を狙った特殊詐欺手口を認知！</a:t>
            </a:r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9718" y="7115064"/>
            <a:ext cx="66987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最近、犯行グループが中国大使館や中国警察をかたり、日本に居住している中国人に架電し、「あなたの名義で違法な荷物が中国に送られた。このままだと強制送還になる。お金を振り込んでください。」等とだます「オレオレ詐欺」が発生しています。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大阪府警察が中国語の防犯速報を作成しましたので、是非、ご活用いただき、被害の未然防止にご協力をお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願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いします。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23" y="6209318"/>
            <a:ext cx="6603206" cy="338849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358756" y="9149439"/>
            <a:ext cx="6142869" cy="573163"/>
            <a:chOff x="175381" y="8526392"/>
            <a:chExt cx="6142869" cy="573163"/>
          </a:xfrm>
        </p:grpSpPr>
        <p:sp>
          <p:nvSpPr>
            <p:cNvPr id="20" name="正方形/長方形 19"/>
            <p:cNvSpPr/>
            <p:nvPr/>
          </p:nvSpPr>
          <p:spPr>
            <a:xfrm>
              <a:off x="175381" y="8561376"/>
              <a:ext cx="6142869" cy="530403"/>
            </a:xfrm>
            <a:prstGeom prst="rect">
              <a:avLst/>
            </a:prstGeom>
            <a:solidFill>
              <a:srgbClr val="1DA1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54" t="6554" r="6554" b="6554"/>
            <a:stretch/>
          </p:blipFill>
          <p:spPr>
            <a:xfrm>
              <a:off x="5759060" y="8598256"/>
              <a:ext cx="442025" cy="442024"/>
            </a:xfrm>
            <a:prstGeom prst="rect">
              <a:avLst/>
            </a:prstGeom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634442" y="8526392"/>
              <a:ext cx="31962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Twitter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のフォロー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をお願い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します！</a:t>
              </a:r>
              <a:endPara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3" name="Picture 2" descr="クリックすると新しいウィンドウで開きます">
              <a:hlinkClick r:id="rId9"/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84231" y="8565705"/>
              <a:ext cx="506941" cy="506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【公式】大阪府治安対策課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3104" y="8603003"/>
              <a:ext cx="440997" cy="440997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2732718" y="8791778"/>
              <a:ext cx="18373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/>
                <a:t> 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@</a:t>
              </a:r>
              <a:r>
                <a:rPr kumimoji="1" lang="en-US" altLang="ja-JP" sz="1400" b="1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osaka_chiantai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50943" y="8784003"/>
              <a:ext cx="21595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公式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大阪府治安対策課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903216" y="8578716"/>
              <a:ext cx="909261" cy="414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QR</a:t>
              </a:r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コードから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どうぞ⇒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245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HG創英角ｺﾞｼｯｸUB</vt:lpstr>
      <vt:lpstr>Meiryo UI</vt:lpstr>
      <vt:lpstr>ＭＳ 明朝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2020-09-10T07:06:32Z</dcterms:created>
  <dcterms:modified xsi:type="dcterms:W3CDTF">2020-09-11T00:49:41Z</dcterms:modified>
</cp:coreProperties>
</file>