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>
        <p:scale>
          <a:sx n="75" d="100"/>
          <a:sy n="75" d="100"/>
        </p:scale>
        <p:origin x="21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26336" y="434484"/>
            <a:ext cx="6802310" cy="94715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134796" y="2144491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安まちアプリ</a:t>
            </a:r>
            <a:r>
              <a:rPr kumimoji="1" lang="en-US" altLang="ja-JP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誕生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3141" y="1341920"/>
            <a:ext cx="500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大阪府警察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からのお知らせ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3869" y="854951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10192" y="1446995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2021.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06536" y="1931670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3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en-US" altLang="ja-JP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 rot="5400000">
            <a:off x="6091348" y="2142931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【MON】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451" y="1151451"/>
            <a:ext cx="6628699" cy="2576600"/>
          </a:xfrm>
          <a:prstGeom prst="rect">
            <a:avLst/>
          </a:prstGeom>
        </p:spPr>
      </p:pic>
      <p:sp>
        <p:nvSpPr>
          <p:cNvPr id="51" name="テキスト ボックス 50"/>
          <p:cNvSpPr txBox="1"/>
          <p:nvPr/>
        </p:nvSpPr>
        <p:spPr>
          <a:xfrm>
            <a:off x="1341097" y="1123830"/>
            <a:ext cx="4305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ja-JP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日から</a:t>
            </a:r>
            <a:r>
              <a:rPr kumimoji="1" lang="ja-JP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運用開始</a:t>
            </a:r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100275" y="9047474"/>
            <a:ext cx="6655875" cy="759247"/>
            <a:chOff x="118418" y="8256403"/>
            <a:chExt cx="6655875" cy="759247"/>
          </a:xfrm>
        </p:grpSpPr>
        <p:sp>
          <p:nvSpPr>
            <p:cNvPr id="52" name="正方形/長方形 51"/>
            <p:cNvSpPr/>
            <p:nvPr/>
          </p:nvSpPr>
          <p:spPr>
            <a:xfrm>
              <a:off x="118418" y="8256403"/>
              <a:ext cx="6621791" cy="759247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201548" y="8269632"/>
              <a:ext cx="6572745" cy="691893"/>
              <a:chOff x="201548" y="8269632"/>
              <a:chExt cx="6572745" cy="691893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201548" y="8337408"/>
                <a:ext cx="1107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 smtClean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お問い合わせ</a:t>
                </a:r>
                <a:endParaRPr kumimoji="1" lang="ja-JP" altLang="en-US" sz="12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1309544" y="8269632"/>
                <a:ext cx="4878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大阪府警察本部  生活安全部  府民安全対策課</a:t>
                </a:r>
                <a:endParaRPr kumimoji="1" lang="ja-JP" altLang="en-US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1314632" y="8649540"/>
                <a:ext cx="21146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bg1"/>
                    </a:solidFill>
                  </a:rPr>
                  <a:t>TEL</a:t>
                </a:r>
                <a:r>
                  <a:rPr kumimoji="1" lang="ja-JP" altLang="en-US" sz="1400" dirty="0" smtClean="0">
                    <a:solidFill>
                      <a:schemeClr val="bg1"/>
                    </a:solidFill>
                  </a:rPr>
                  <a:t> </a:t>
                </a:r>
                <a:r>
                  <a:rPr kumimoji="1" lang="en-US" altLang="ja-JP" sz="1400" dirty="0" smtClean="0">
                    <a:solidFill>
                      <a:schemeClr val="bg1"/>
                    </a:solidFill>
                  </a:rPr>
                  <a:t>06-6943-1234</a:t>
                </a:r>
                <a:r>
                  <a:rPr kumimoji="1" lang="ja-JP" altLang="en-US" sz="1050" dirty="0" smtClean="0">
                    <a:solidFill>
                      <a:schemeClr val="bg1"/>
                    </a:solidFill>
                  </a:rPr>
                  <a:t>（代表）</a:t>
                </a:r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3223321" y="8653748"/>
                <a:ext cx="35509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 smtClean="0">
                    <a:solidFill>
                      <a:schemeClr val="bg1"/>
                    </a:solidFill>
                  </a:rPr>
                  <a:t>〒</a:t>
                </a:r>
                <a:r>
                  <a:rPr kumimoji="1" lang="en-US" altLang="ja-JP" sz="1200" dirty="0" smtClean="0">
                    <a:solidFill>
                      <a:schemeClr val="bg1"/>
                    </a:solidFill>
                  </a:rPr>
                  <a:t>540-8540</a:t>
                </a:r>
                <a:r>
                  <a:rPr kumimoji="1" lang="ja-JP" altLang="en-US" sz="1400" dirty="0">
                    <a:solidFill>
                      <a:schemeClr val="bg1"/>
                    </a:solidFill>
                  </a:rPr>
                  <a:t> </a:t>
                </a:r>
                <a:r>
                  <a:rPr kumimoji="1" lang="ja-JP" altLang="en-US" sz="1400" dirty="0" smtClean="0">
                    <a:solidFill>
                      <a:schemeClr val="bg1"/>
                    </a:solidFill>
                  </a:rPr>
                  <a:t> </a:t>
                </a:r>
                <a:r>
                  <a:rPr kumimoji="1" lang="ja-JP" altLang="en-US" sz="1200" dirty="0" smtClean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大阪市中央区大手前三丁目１番</a:t>
                </a:r>
                <a:r>
                  <a:rPr kumimoji="1" lang="en-US" altLang="ja-JP" sz="1200" dirty="0" smtClean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11</a:t>
                </a:r>
                <a:r>
                  <a:rPr kumimoji="1" lang="ja-JP" altLang="en-US" sz="1200" dirty="0" smtClean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号</a:t>
                </a:r>
                <a:endParaRPr kumimoji="1" lang="ja-JP" altLang="en-US" sz="12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158963" y="3047109"/>
            <a:ext cx="4565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是非、</a:t>
            </a:r>
            <a:r>
              <a:rPr kumimoji="1" lang="ja-JP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</a:t>
            </a:r>
            <a:r>
              <a:rPr kumimoji="1"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</a:t>
            </a:r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してください</a:t>
            </a:r>
            <a:r>
              <a:rPr kumimoji="1"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 rot="559071">
            <a:off x="-97830" y="4178305"/>
            <a:ext cx="3250806" cy="2085683"/>
            <a:chOff x="-97830" y="4178305"/>
            <a:chExt cx="3250806" cy="2085683"/>
          </a:xfrm>
        </p:grpSpPr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622418" flipH="1">
              <a:off x="-97830" y="4178305"/>
              <a:ext cx="3250806" cy="2085683"/>
            </a:xfrm>
            <a:prstGeom prst="rect">
              <a:avLst/>
            </a:prstGeom>
          </p:spPr>
        </p:pic>
        <p:sp>
          <p:nvSpPr>
            <p:cNvPr id="21" name="テキスト ボックス 20"/>
            <p:cNvSpPr txBox="1"/>
            <p:nvPr/>
          </p:nvSpPr>
          <p:spPr>
            <a:xfrm rot="20641535">
              <a:off x="265471" y="4822158"/>
              <a:ext cx="2441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安まちメール</a:t>
              </a: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</a:t>
              </a:r>
              <a:endPara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アプリで受け取れる！</a:t>
              </a:r>
              <a:endPara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26336" y="22699"/>
            <a:ext cx="6791325" cy="1159984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10" name="図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85" y="320337"/>
            <a:ext cx="529150" cy="58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1024836" y="266064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 smtClean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安まち通信</a:t>
            </a:r>
            <a:endParaRPr lang="ja-JP" altLang="en-US" sz="3600" b="1" kern="10" dirty="0">
              <a:ln w="3175">
                <a:solidFill>
                  <a:srgbClr val="243F6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4F81BD"/>
                  </a:gs>
                  <a:gs pos="100000">
                    <a:srgbClr val="4F81BD">
                      <a:gamma/>
                      <a:tint val="20000"/>
                      <a:invGamma/>
                    </a:srgbClr>
                  </a:gs>
                </a:gsLst>
                <a:lin ang="5400000" scaled="1"/>
              </a:gradFill>
              <a:effectLst>
                <a:prstShdw prst="shdw18" dist="17961" dir="13500000">
                  <a:srgbClr val="243F60">
                    <a:gamma/>
                    <a:shade val="60000"/>
                    <a:invGamma/>
                  </a:srgbClr>
                </a:prstShdw>
              </a:effectLst>
              <a:latin typeface="HG創英角ｺﾞｼｯｸUB"/>
              <a:ea typeface="HG創英角ｺﾞｼｯｸUB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43047"/>
              </p:ext>
            </p:extLst>
          </p:nvPr>
        </p:nvGraphicFramePr>
        <p:xfrm>
          <a:off x="5029260" y="238063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令和３年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３月１日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令和２年度　第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3869" y="257669"/>
            <a:ext cx="513796" cy="692221"/>
          </a:xfrm>
          <a:prstGeom prst="rect">
            <a:avLst/>
          </a:prstGeom>
        </p:spPr>
      </p:pic>
      <p:grpSp>
        <p:nvGrpSpPr>
          <p:cNvPr id="48" name="グループ化 47"/>
          <p:cNvGrpSpPr/>
          <p:nvPr/>
        </p:nvGrpSpPr>
        <p:grpSpPr>
          <a:xfrm rot="21299951">
            <a:off x="331593" y="3441912"/>
            <a:ext cx="3829567" cy="1591829"/>
            <a:chOff x="967182" y="3555689"/>
            <a:chExt cx="3605991" cy="1591829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4659">
              <a:off x="967182" y="3555689"/>
              <a:ext cx="3605991" cy="1591829"/>
            </a:xfrm>
            <a:prstGeom prst="rect">
              <a:avLst/>
            </a:prstGeom>
          </p:spPr>
        </p:pic>
        <p:sp>
          <p:nvSpPr>
            <p:cNvPr id="24" name="テキスト ボックス 23"/>
            <p:cNvSpPr txBox="1"/>
            <p:nvPr/>
          </p:nvSpPr>
          <p:spPr>
            <a:xfrm rot="333559">
              <a:off x="1420521" y="4011953"/>
              <a:ext cx="28520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防犯マップ</a:t>
              </a: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で地域の犯罪等を</a:t>
              </a:r>
              <a:r>
                <a:rPr kumimoji="1" lang="en-US" altLang="ja-JP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/>
              </a:r>
              <a:br>
                <a:rPr kumimoji="1" lang="en-US" altLang="ja-JP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</a:b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確認することができる！</a:t>
              </a:r>
              <a:endPara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 rot="1122324">
            <a:off x="3445413" y="3505746"/>
            <a:ext cx="3525279" cy="1858614"/>
            <a:chOff x="648383" y="4790785"/>
            <a:chExt cx="3546129" cy="1617609"/>
          </a:xfrm>
        </p:grpSpPr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0200">
              <a:off x="648383" y="4790785"/>
              <a:ext cx="3546129" cy="1617609"/>
            </a:xfrm>
            <a:prstGeom prst="rect">
              <a:avLst/>
            </a:prstGeom>
          </p:spPr>
        </p:pic>
        <p:sp>
          <p:nvSpPr>
            <p:cNvPr id="31" name="テキスト ボックス 30"/>
            <p:cNvSpPr txBox="1"/>
            <p:nvPr/>
          </p:nvSpPr>
          <p:spPr>
            <a:xfrm rot="20842881">
              <a:off x="1249596" y="5276395"/>
              <a:ext cx="2441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お得な割引が受けられる</a:t>
              </a:r>
              <a:endPara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無料のクーポン</a:t>
              </a: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を配信！</a:t>
              </a:r>
              <a:endPara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532609" y="4758645"/>
            <a:ext cx="3378288" cy="1765485"/>
            <a:chOff x="3532609" y="4758645"/>
            <a:chExt cx="3378288" cy="1765485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280362">
              <a:off x="3532609" y="4758645"/>
              <a:ext cx="3378288" cy="1765485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 rot="20958569">
              <a:off x="4062568" y="5367359"/>
              <a:ext cx="2626026" cy="6797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防犯パトロールで</a:t>
              </a:r>
              <a:endPara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安全・安心</a:t>
              </a: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なまちづくり</a:t>
              </a:r>
              <a:r>
                <a:rPr kumimoji="1"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！</a:t>
              </a:r>
              <a:endPara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 rot="293089">
            <a:off x="998752" y="5132256"/>
            <a:ext cx="3118583" cy="1396350"/>
            <a:chOff x="1009997" y="4878195"/>
            <a:chExt cx="3118583" cy="1593233"/>
          </a:xfrm>
        </p:grpSpPr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941004" flipH="1">
              <a:off x="1009997" y="4878195"/>
              <a:ext cx="3118583" cy="1593233"/>
            </a:xfrm>
            <a:prstGeom prst="rect">
              <a:avLst/>
            </a:prstGeom>
          </p:spPr>
        </p:pic>
        <p:sp>
          <p:nvSpPr>
            <p:cNvPr id="29" name="テキスト ボックス 28"/>
            <p:cNvSpPr txBox="1"/>
            <p:nvPr/>
          </p:nvSpPr>
          <p:spPr>
            <a:xfrm rot="20765223">
              <a:off x="1431586" y="5420597"/>
              <a:ext cx="2441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痴漢撃退！</a:t>
              </a:r>
              <a:endPara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防犯ブザー機能</a:t>
              </a:r>
              <a:r>
                <a:rPr kumimoji="1"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を搭載！</a:t>
              </a:r>
              <a:endPara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561584" y="4450505"/>
            <a:ext cx="1971412" cy="1068395"/>
            <a:chOff x="2608006" y="4411336"/>
            <a:chExt cx="1971412" cy="1068395"/>
          </a:xfrm>
        </p:grpSpPr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8006" y="4411336"/>
              <a:ext cx="1971412" cy="1068395"/>
            </a:xfrm>
            <a:prstGeom prst="rect">
              <a:avLst/>
            </a:prstGeom>
          </p:spPr>
        </p:pic>
        <p:sp>
          <p:nvSpPr>
            <p:cNvPr id="19" name="テキスト ボックス 18"/>
            <p:cNvSpPr txBox="1"/>
            <p:nvPr/>
          </p:nvSpPr>
          <p:spPr>
            <a:xfrm rot="111285">
              <a:off x="3090892" y="4654998"/>
              <a:ext cx="10262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特 徴</a:t>
              </a:r>
              <a:endParaRPr kumimoji="1"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2" y="6422043"/>
            <a:ext cx="6621791" cy="256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2021-02-25T02:57:03Z</dcterms:created>
  <dcterms:modified xsi:type="dcterms:W3CDTF">2021-03-01T02:14:52Z</dcterms:modified>
</cp:coreProperties>
</file>