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
  </p:notesMasterIdLst>
  <p:sldIdLst>
    <p:sldId id="259" r:id="rId2"/>
    <p:sldId id="260" r:id="rId3"/>
    <p:sldId id="262" r:id="rId4"/>
    <p:sldId id="263" r:id="rId5"/>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00"/>
    <a:srgbClr val="990000"/>
    <a:srgbClr val="FF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37279" autoAdjust="0"/>
  </p:normalViewPr>
  <p:slideViewPr>
    <p:cSldViewPr>
      <p:cViewPr>
        <p:scale>
          <a:sx n="150" d="100"/>
          <a:sy n="150" d="100"/>
        </p:scale>
        <p:origin x="-198" y="19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787" cy="496967"/>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7" cy="496967"/>
          </a:xfrm>
          <a:prstGeom prst="rect">
            <a:avLst/>
          </a:prstGeom>
        </p:spPr>
        <p:txBody>
          <a:bodyPr vert="horz" lIns="91423" tIns="45711" rIns="91423" bIns="45711" rtlCol="0"/>
          <a:lstStyle>
            <a:lvl1pPr algn="r">
              <a:defRPr sz="1200"/>
            </a:lvl1pPr>
          </a:lstStyle>
          <a:p>
            <a:fld id="{4C65ECA7-8E59-4AF6-A546-63A055265970}" type="datetimeFigureOut">
              <a:rPr kumimoji="1" lang="ja-JP" altLang="en-US" smtClean="0"/>
              <a:t>2014/11/4</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23" tIns="45711" rIns="91423" bIns="45711"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23" tIns="45711" rIns="91423"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49"/>
            <a:ext cx="2949787" cy="496967"/>
          </a:xfrm>
          <a:prstGeom prst="rect">
            <a:avLst/>
          </a:prstGeom>
        </p:spPr>
        <p:txBody>
          <a:bodyPr vert="horz" lIns="91423" tIns="45711" rIns="91423"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9"/>
            <a:ext cx="2949787" cy="496967"/>
          </a:xfrm>
          <a:prstGeom prst="rect">
            <a:avLst/>
          </a:prstGeom>
        </p:spPr>
        <p:txBody>
          <a:bodyPr vert="horz" lIns="91423" tIns="45711" rIns="91423" bIns="45711" rtlCol="0" anchor="b"/>
          <a:lstStyle>
            <a:lvl1pPr algn="r">
              <a:defRPr sz="1200"/>
            </a:lvl1pPr>
          </a:lstStyle>
          <a:p>
            <a:fld id="{2DC7E369-E1E7-4CC1-BE82-68E89895CB3D}" type="slidenum">
              <a:rPr kumimoji="1" lang="ja-JP" altLang="en-US" smtClean="0"/>
              <a:t>‹#›</a:t>
            </a:fld>
            <a:endParaRPr kumimoji="1" lang="ja-JP" altLang="en-US"/>
          </a:p>
        </p:txBody>
      </p:sp>
    </p:spTree>
    <p:extLst>
      <p:ext uri="{BB962C8B-B14F-4D97-AF65-F5344CB8AC3E}">
        <p14:creationId xmlns:p14="http://schemas.microsoft.com/office/powerpoint/2010/main" val="2918372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7128F2-4126-4F88-A522-C2D9F737E2CB}" type="datetime1">
              <a:rPr kumimoji="1" lang="ja-JP" altLang="en-US" smtClean="0"/>
              <a:t>2014/11/4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152787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ED475E-A2B1-4E51-BDFD-9DB9892A18C6}" type="datetime1">
              <a:rPr kumimoji="1" lang="ja-JP" altLang="en-US" smtClean="0"/>
              <a:t>2014/11/4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350853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9"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4534B0F-1D4D-4D03-A0D3-02DCB4FB33A4}" type="datetime1">
              <a:rPr kumimoji="1" lang="ja-JP" altLang="en-US" smtClean="0"/>
              <a:t>2014/11/4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16674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0070CAB-FEFE-4310-9249-4C77885E74D9}" type="datetime1">
              <a:rPr kumimoji="1" lang="ja-JP" altLang="en-US" smtClean="0"/>
              <a:t>2014/11/4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26734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92"/>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BDF8E94-92E8-4DC0-B164-9419BD2A7841}" type="datetime1">
              <a:rPr kumimoji="1" lang="ja-JP" altLang="en-US" smtClean="0"/>
              <a:t>2014/11/4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169976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7" y="3338695"/>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2" y="3338695"/>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5047AD4-6B86-43AC-84DA-38CA05A0CC25}" type="datetime1">
              <a:rPr kumimoji="1" lang="ja-JP" altLang="en-US" smtClean="0"/>
              <a:t>2014/11/4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24890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2"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3"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3"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DFF5158-096A-44CE-930B-4B2070D3E93A}" type="datetime1">
              <a:rPr kumimoji="1" lang="ja-JP" altLang="en-US" smtClean="0"/>
              <a:t>2014/11/4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97420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723715B-E801-4CE0-8DAC-052FEB46DE77}" type="datetime1">
              <a:rPr kumimoji="1" lang="ja-JP" altLang="en-US" smtClean="0"/>
              <a:t>2014/11/4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233596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D654091-E10E-4BCD-A25C-B8B19F16EB69}" type="datetime1">
              <a:rPr kumimoji="1" lang="ja-JP" altLang="en-US" smtClean="0"/>
              <a:t>2014/11/4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8410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4"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1" y="394412"/>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4"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68B8F3-52BB-4AFE-B78E-71DF789DDEC4}" type="datetime1">
              <a:rPr kumimoji="1" lang="ja-JP" altLang="en-US" smtClean="0"/>
              <a:t>2014/11/4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31500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BF8406C-9A55-4934-A467-5F3AEAA28468}" type="datetime1">
              <a:rPr kumimoji="1" lang="ja-JP" altLang="en-US" smtClean="0"/>
              <a:t>2014/11/4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183384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401"/>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4FD38923-A4E7-4771-97DC-D349ABB47AD3}" type="datetime1">
              <a:rPr kumimoji="1" lang="ja-JP" altLang="en-US" smtClean="0"/>
              <a:t>2014/11/4</a:t>
            </a:fld>
            <a:endParaRPr kumimoji="1" lang="ja-JP" altLang="en-US"/>
          </a:p>
        </p:txBody>
      </p:sp>
      <p:sp>
        <p:nvSpPr>
          <p:cNvPr id="5" name="フッター プレースホルダー 4"/>
          <p:cNvSpPr>
            <a:spLocks noGrp="1"/>
          </p:cNvSpPr>
          <p:nvPr>
            <p:ph type="ftr" sz="quarter" idx="3"/>
          </p:nvPr>
        </p:nvSpPr>
        <p:spPr>
          <a:xfrm>
            <a:off x="2343150" y="9181401"/>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401"/>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DB655A31-92EE-4E2B-AA46-987100A24FDD}" type="slidenum">
              <a:rPr kumimoji="1" lang="ja-JP" altLang="en-US" smtClean="0"/>
              <a:t>‹#›</a:t>
            </a:fld>
            <a:endParaRPr kumimoji="1" lang="ja-JP" altLang="en-US"/>
          </a:p>
        </p:txBody>
      </p:sp>
    </p:spTree>
    <p:extLst>
      <p:ext uri="{BB962C8B-B14F-4D97-AF65-F5344CB8AC3E}">
        <p14:creationId xmlns:p14="http://schemas.microsoft.com/office/powerpoint/2010/main" val="10807786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正方形/長方形 314"/>
          <p:cNvSpPr/>
          <p:nvPr/>
        </p:nvSpPr>
        <p:spPr>
          <a:xfrm>
            <a:off x="3892697" y="216117"/>
            <a:ext cx="2664000" cy="194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丸ｺﾞｼｯｸM-PRO" pitchFamily="50" charset="-128"/>
              <a:ea typeface="HG丸ｺﾞｼｯｸM-PRO" pitchFamily="50" charset="-128"/>
            </a:endParaRPr>
          </a:p>
        </p:txBody>
      </p:sp>
      <p:grpSp>
        <p:nvGrpSpPr>
          <p:cNvPr id="3" name="グループ化 2" title="てづくりベンチのしゃしん"/>
          <p:cNvGrpSpPr/>
          <p:nvPr/>
        </p:nvGrpSpPr>
        <p:grpSpPr>
          <a:xfrm>
            <a:off x="263124" y="972206"/>
            <a:ext cx="3420000" cy="1998917"/>
            <a:chOff x="263124" y="972206"/>
            <a:chExt cx="3420000" cy="1998917"/>
          </a:xfrm>
        </p:grpSpPr>
        <p:pic>
          <p:nvPicPr>
            <p:cNvPr id="314" name="Picture 3" title="てづくりベンチのしゃしん"/>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3124" y="972206"/>
              <a:ext cx="3420000" cy="199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 name="正方形/長方形 327"/>
            <p:cNvSpPr/>
            <p:nvPr/>
          </p:nvSpPr>
          <p:spPr>
            <a:xfrm>
              <a:off x="1919116" y="1051471"/>
              <a:ext cx="1692000" cy="50400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丸ｺﾞｼｯｸM-PRO" pitchFamily="50" charset="-128"/>
                  <a:ea typeface="HG丸ｺﾞｼｯｸM-PRO" pitchFamily="50" charset="-128"/>
                </a:rPr>
                <a:t>笑働の森活動</a:t>
              </a:r>
              <a:r>
                <a:rPr lang="ja-JP" altLang="en-US" sz="1400" dirty="0">
                  <a:solidFill>
                    <a:schemeClr val="tx1"/>
                  </a:solidFill>
                  <a:latin typeface="HG丸ｺﾞｼｯｸM-PRO" pitchFamily="50" charset="-128"/>
                  <a:ea typeface="HG丸ｺﾞｼｯｸM-PRO" pitchFamily="50" charset="-128"/>
                </a:rPr>
                <a:t>で</a:t>
              </a:r>
              <a:r>
                <a:rPr lang="ja-JP" altLang="en-US" sz="1400" dirty="0" smtClean="0">
                  <a:solidFill>
                    <a:schemeClr val="tx1"/>
                  </a:solidFill>
                  <a:latin typeface="HG丸ｺﾞｼｯｸM-PRO" pitchFamily="50" charset="-128"/>
                  <a:ea typeface="HG丸ｺﾞｼｯｸM-PRO" pitchFamily="50" charset="-128"/>
                </a:rPr>
                <a:t>の</a:t>
              </a:r>
              <a:r>
                <a:rPr lang="en-US" altLang="ja-JP" sz="1400" dirty="0" smtClean="0">
                  <a:solidFill>
                    <a:schemeClr val="tx1"/>
                  </a:solidFill>
                  <a:latin typeface="HG丸ｺﾞｼｯｸM-PRO" pitchFamily="50" charset="-128"/>
                  <a:ea typeface="HG丸ｺﾞｼｯｸM-PRO" pitchFamily="50" charset="-128"/>
                </a:rPr>
                <a:t/>
              </a:r>
              <a:br>
                <a:rPr lang="en-US" altLang="ja-JP" sz="1400" dirty="0" smtClean="0">
                  <a:solidFill>
                    <a:schemeClr val="tx1"/>
                  </a:solidFill>
                  <a:latin typeface="HG丸ｺﾞｼｯｸM-PRO" pitchFamily="50" charset="-128"/>
                  <a:ea typeface="HG丸ｺﾞｼｯｸM-PRO" pitchFamily="50" charset="-128"/>
                </a:rPr>
              </a:br>
              <a:r>
                <a:rPr lang="ja-JP" altLang="en-US" sz="1400" dirty="0" smtClean="0">
                  <a:solidFill>
                    <a:schemeClr val="tx1"/>
                  </a:solidFill>
                  <a:latin typeface="HG丸ｺﾞｼｯｸM-PRO" pitchFamily="50" charset="-128"/>
                  <a:ea typeface="HG丸ｺﾞｼｯｸM-PRO" pitchFamily="50" charset="-128"/>
                </a:rPr>
                <a:t>手作りベンチ</a:t>
              </a:r>
              <a:endParaRPr lang="en-US" altLang="ja-JP" sz="1400" dirty="0" smtClean="0">
                <a:solidFill>
                  <a:schemeClr val="tx1"/>
                </a:solidFill>
                <a:latin typeface="HG丸ｺﾞｼｯｸM-PRO" pitchFamily="50" charset="-128"/>
                <a:ea typeface="HG丸ｺﾞｼｯｸM-PRO" pitchFamily="50" charset="-128"/>
              </a:endParaRPr>
            </a:p>
          </p:txBody>
        </p:sp>
      </p:grpSp>
      <p:cxnSp>
        <p:nvCxnSpPr>
          <p:cNvPr id="329" name="直線コネクタ 328"/>
          <p:cNvCxnSpPr/>
          <p:nvPr/>
        </p:nvCxnSpPr>
        <p:spPr>
          <a:xfrm>
            <a:off x="139285" y="146339"/>
            <a:ext cx="0" cy="9612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5" name="グループ化 4" descr="しょうどうのもりかつどうで、やまのしゃめんにかんばつざいでかいだんをつくりゆうほどうせいびをしているふうけいしゃしん" title="しょうどうのもりかつどうでのゆうほどうづくり"/>
          <p:cNvGrpSpPr/>
          <p:nvPr/>
        </p:nvGrpSpPr>
        <p:grpSpPr>
          <a:xfrm>
            <a:off x="203887" y="3163363"/>
            <a:ext cx="3474000" cy="1920971"/>
            <a:chOff x="203887" y="3163363"/>
            <a:chExt cx="3474000" cy="1920971"/>
          </a:xfrm>
        </p:grpSpPr>
        <p:pic>
          <p:nvPicPr>
            <p:cNvPr id="312" name="Picture 8" title="ゆうほどうづくりのしゃしん"/>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1"/>
            <a:stretch/>
          </p:blipFill>
          <p:spPr bwMode="auto">
            <a:xfrm>
              <a:off x="203887" y="3163363"/>
              <a:ext cx="3474000" cy="192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 name="正方形/長方形 329"/>
            <p:cNvSpPr/>
            <p:nvPr/>
          </p:nvSpPr>
          <p:spPr>
            <a:xfrm>
              <a:off x="328917" y="4482678"/>
              <a:ext cx="1656000" cy="50400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itchFamily="50" charset="-128"/>
                  <a:ea typeface="HG丸ｺﾞｼｯｸM-PRO" pitchFamily="50" charset="-128"/>
                </a:rPr>
                <a:t>笑働の森活動での</a:t>
              </a:r>
              <a:r>
                <a:rPr lang="en-US" altLang="ja-JP" sz="1400" dirty="0">
                  <a:solidFill>
                    <a:schemeClr val="tx1"/>
                  </a:solidFill>
                  <a:latin typeface="HG丸ｺﾞｼｯｸM-PRO" pitchFamily="50" charset="-128"/>
                  <a:ea typeface="HG丸ｺﾞｼｯｸM-PRO" pitchFamily="50" charset="-128"/>
                </a:rPr>
                <a:t/>
              </a:r>
              <a:br>
                <a:rPr lang="en-US" altLang="ja-JP" sz="1400" dirty="0">
                  <a:solidFill>
                    <a:schemeClr val="tx1"/>
                  </a:solidFill>
                  <a:latin typeface="HG丸ｺﾞｼｯｸM-PRO" pitchFamily="50" charset="-128"/>
                  <a:ea typeface="HG丸ｺﾞｼｯｸM-PRO" pitchFamily="50" charset="-128"/>
                </a:rPr>
              </a:br>
              <a:r>
                <a:rPr lang="ja-JP" altLang="en-US" sz="1400" dirty="0">
                  <a:solidFill>
                    <a:schemeClr val="tx1"/>
                  </a:solidFill>
                  <a:latin typeface="HG丸ｺﾞｼｯｸM-PRO" pitchFamily="50" charset="-128"/>
                  <a:ea typeface="HG丸ｺﾞｼｯｸM-PRO" pitchFamily="50" charset="-128"/>
                </a:rPr>
                <a:t>遊歩道作り</a:t>
              </a:r>
            </a:p>
          </p:txBody>
        </p:sp>
      </p:grpSp>
      <p:pic>
        <p:nvPicPr>
          <p:cNvPr id="331" name="Picture 4" title="おはしづくりたいけんちゅうのしゃしん"/>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81495" y="2361782"/>
            <a:ext cx="2664000" cy="11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 name="Picture 3" title="できあがったおはしとケースのしゃしん"/>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085" y="4101021"/>
            <a:ext cx="2664000" cy="98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title="しょうどうのもりかつどうでのおはしづくりたいけん"/>
          <p:cNvGrpSpPr/>
          <p:nvPr/>
        </p:nvGrpSpPr>
        <p:grpSpPr>
          <a:xfrm>
            <a:off x="3886085" y="3489769"/>
            <a:ext cx="2664000" cy="642395"/>
            <a:chOff x="3886085" y="3489769"/>
            <a:chExt cx="2664000" cy="642395"/>
          </a:xfrm>
        </p:grpSpPr>
        <p:pic>
          <p:nvPicPr>
            <p:cNvPr id="333"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886085" y="3657799"/>
              <a:ext cx="2664000" cy="47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 name="正方形/長方形 333"/>
            <p:cNvSpPr/>
            <p:nvPr/>
          </p:nvSpPr>
          <p:spPr>
            <a:xfrm>
              <a:off x="4786789" y="3489769"/>
              <a:ext cx="1752977" cy="50400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itchFamily="50" charset="-128"/>
                  <a:ea typeface="HG丸ｺﾞｼｯｸM-PRO" pitchFamily="50" charset="-128"/>
                </a:rPr>
                <a:t>笑働の森活動での</a:t>
              </a:r>
              <a:r>
                <a:rPr lang="en-US" altLang="ja-JP" sz="1400" dirty="0">
                  <a:solidFill>
                    <a:schemeClr val="tx1"/>
                  </a:solidFill>
                  <a:latin typeface="HG丸ｺﾞｼｯｸM-PRO" pitchFamily="50" charset="-128"/>
                  <a:ea typeface="HG丸ｺﾞｼｯｸM-PRO" pitchFamily="50" charset="-128"/>
                </a:rPr>
                <a:t/>
              </a:r>
              <a:br>
                <a:rPr lang="en-US" altLang="ja-JP" sz="1400" dirty="0">
                  <a:solidFill>
                    <a:schemeClr val="tx1"/>
                  </a:solidFill>
                  <a:latin typeface="HG丸ｺﾞｼｯｸM-PRO" pitchFamily="50" charset="-128"/>
                  <a:ea typeface="HG丸ｺﾞｼｯｸM-PRO" pitchFamily="50" charset="-128"/>
                </a:rPr>
              </a:br>
              <a:r>
                <a:rPr lang="ja-JP" altLang="en-US" sz="1400" dirty="0">
                  <a:solidFill>
                    <a:schemeClr val="tx1"/>
                  </a:solidFill>
                  <a:latin typeface="HG丸ｺﾞｼｯｸM-PRO" pitchFamily="50" charset="-128"/>
                  <a:ea typeface="HG丸ｺﾞｼｯｸM-PRO" pitchFamily="50" charset="-128"/>
                </a:rPr>
                <a:t>お箸作り体験</a:t>
              </a:r>
            </a:p>
          </p:txBody>
        </p:sp>
      </p:grpSp>
      <p:grpSp>
        <p:nvGrpSpPr>
          <p:cNvPr id="6" name="グループ化 5" descr="しょうどうのもりかつどうにさんかしているひとびとのしゅうごうしゃしん" title="しょうどうのもりかつどうのメンバー"/>
          <p:cNvGrpSpPr/>
          <p:nvPr/>
        </p:nvGrpSpPr>
        <p:grpSpPr>
          <a:xfrm>
            <a:off x="267844" y="5276740"/>
            <a:ext cx="3708000" cy="2445619"/>
            <a:chOff x="267844" y="5276740"/>
            <a:chExt cx="3708000" cy="2445619"/>
          </a:xfrm>
        </p:grpSpPr>
        <p:grpSp>
          <p:nvGrpSpPr>
            <p:cNvPr id="335" name="グループ化 334" title="しょうどうのもりづくりにさんかしたひとたちのしゅうごうしゃしん"/>
            <p:cNvGrpSpPr/>
            <p:nvPr/>
          </p:nvGrpSpPr>
          <p:grpSpPr>
            <a:xfrm>
              <a:off x="267844" y="5276740"/>
              <a:ext cx="3708000" cy="2445619"/>
              <a:chOff x="6513912" y="4981602"/>
              <a:chExt cx="3708000" cy="2445619"/>
            </a:xfrm>
          </p:grpSpPr>
          <p:pic>
            <p:nvPicPr>
              <p:cNvPr id="336" name="図 335"/>
              <p:cNvPicPr preferRelativeResize="0">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513912" y="4981602"/>
                <a:ext cx="3708000" cy="2276686"/>
              </a:xfrm>
              <a:prstGeom prst="rect">
                <a:avLst/>
              </a:prstGeom>
            </p:spPr>
          </p:pic>
          <p:pic>
            <p:nvPicPr>
              <p:cNvPr id="337" name="図 336"/>
              <p:cNvPicPr preferRelativeResize="0">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513912" y="7252104"/>
                <a:ext cx="3708000" cy="88706"/>
              </a:xfrm>
              <a:prstGeom prst="rect">
                <a:avLst/>
              </a:prstGeom>
            </p:spPr>
          </p:pic>
          <p:pic>
            <p:nvPicPr>
              <p:cNvPr id="338" name="図 337"/>
              <p:cNvPicPr preferRelativeResize="0">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513912" y="7338515"/>
                <a:ext cx="3708000" cy="88706"/>
              </a:xfrm>
              <a:prstGeom prst="rect">
                <a:avLst/>
              </a:prstGeom>
            </p:spPr>
          </p:pic>
        </p:grpSp>
        <p:sp>
          <p:nvSpPr>
            <p:cNvPr id="339" name="正方形/長方形 338"/>
            <p:cNvSpPr/>
            <p:nvPr/>
          </p:nvSpPr>
          <p:spPr>
            <a:xfrm>
              <a:off x="324563" y="5363541"/>
              <a:ext cx="1656000" cy="50400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itchFamily="50" charset="-128"/>
                  <a:ea typeface="HG丸ｺﾞｼｯｸM-PRO" pitchFamily="50" charset="-128"/>
                </a:rPr>
                <a:t>笑働の森活動の</a:t>
              </a:r>
              <a:endParaRPr lang="en-US" altLang="ja-JP" sz="1400" dirty="0">
                <a:solidFill>
                  <a:schemeClr val="tx1"/>
                </a:solidFill>
                <a:latin typeface="HG丸ｺﾞｼｯｸM-PRO" pitchFamily="50" charset="-128"/>
                <a:ea typeface="HG丸ｺﾞｼｯｸM-PRO" pitchFamily="50" charset="-128"/>
              </a:endParaRPr>
            </a:p>
            <a:p>
              <a:pPr algn="ctr"/>
              <a:r>
                <a:rPr lang="ja-JP" altLang="en-US" sz="1400" dirty="0">
                  <a:solidFill>
                    <a:schemeClr val="tx1"/>
                  </a:solidFill>
                  <a:latin typeface="HG丸ｺﾞｼｯｸM-PRO" pitchFamily="50" charset="-128"/>
                  <a:ea typeface="HG丸ｺﾞｼｯｸM-PRO" pitchFamily="50" charset="-128"/>
                </a:rPr>
                <a:t>メンバー</a:t>
              </a:r>
            </a:p>
          </p:txBody>
        </p:sp>
      </p:grpSp>
      <p:pic>
        <p:nvPicPr>
          <p:cNvPr id="340" name="Picture 3" title="おおたにばしのきょうめいばんのしゃしん"/>
          <p:cNvPicPr preferRelativeResize="0">
            <a:picLocks noChangeAspect="1" noChangeArrowheads="1"/>
          </p:cNvPicPr>
          <p:nvPr/>
        </p:nvPicPr>
        <p:blipFill rotWithShape="1">
          <a:blip r:embed="rId9" cstate="email">
            <a:extLst>
              <a:ext uri="{28A0092B-C50C-407E-A947-70E740481C1C}">
                <a14:useLocalDpi xmlns:a14="http://schemas.microsoft.com/office/drawing/2010/main"/>
              </a:ext>
            </a:extLst>
          </a:blip>
          <a:srcRect b="-3173"/>
          <a:stretch/>
        </p:blipFill>
        <p:spPr bwMode="auto">
          <a:xfrm>
            <a:off x="283239" y="7904786"/>
            <a:ext cx="2125838" cy="18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descr="ばっさいしたたけをこまかくくだいてチップにしてしょくじゅのしゅうへんにまいているふうけいしゃしん" title="しょうどうのもりかつどうでのたけちっぷづくり"/>
          <p:cNvGrpSpPr/>
          <p:nvPr/>
        </p:nvGrpSpPr>
        <p:grpSpPr>
          <a:xfrm>
            <a:off x="4176344" y="5272869"/>
            <a:ext cx="2382907" cy="2448000"/>
            <a:chOff x="4176344" y="5272869"/>
            <a:chExt cx="2382907" cy="2448000"/>
          </a:xfrm>
        </p:grpSpPr>
        <p:pic>
          <p:nvPicPr>
            <p:cNvPr id="313" name="Picture 2" title="たけをこまかくくだいてチップにしているしゃしん"/>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176344" y="5272869"/>
              <a:ext cx="2382907" cy="24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1" name="正方形/長方形 340"/>
            <p:cNvSpPr/>
            <p:nvPr/>
          </p:nvSpPr>
          <p:spPr>
            <a:xfrm>
              <a:off x="4850999" y="7155389"/>
              <a:ext cx="1656000" cy="50400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itchFamily="50" charset="-128"/>
                  <a:ea typeface="HG丸ｺﾞｼｯｸM-PRO" pitchFamily="50" charset="-128"/>
                </a:rPr>
                <a:t>笑働の森活動での</a:t>
              </a:r>
              <a:endParaRPr lang="en-US" altLang="ja-JP" sz="1400" dirty="0">
                <a:solidFill>
                  <a:schemeClr val="tx1"/>
                </a:solidFill>
                <a:latin typeface="HG丸ｺﾞｼｯｸM-PRO" pitchFamily="50" charset="-128"/>
                <a:ea typeface="HG丸ｺﾞｼｯｸM-PRO" pitchFamily="50" charset="-128"/>
              </a:endParaRPr>
            </a:p>
            <a:p>
              <a:pPr algn="ctr"/>
              <a:r>
                <a:rPr lang="ja-JP" altLang="en-US" sz="1400" dirty="0">
                  <a:solidFill>
                    <a:schemeClr val="tx1"/>
                  </a:solidFill>
                  <a:latin typeface="HG丸ｺﾞｼｯｸM-PRO" pitchFamily="50" charset="-128"/>
                  <a:ea typeface="HG丸ｺﾞｼｯｸM-PRO" pitchFamily="50" charset="-128"/>
                </a:rPr>
                <a:t>竹チップ作り</a:t>
              </a:r>
            </a:p>
          </p:txBody>
        </p:sp>
      </p:grpSp>
      <p:sp>
        <p:nvSpPr>
          <p:cNvPr id="342" name="正方形/長方形 341"/>
          <p:cNvSpPr/>
          <p:nvPr/>
        </p:nvSpPr>
        <p:spPr>
          <a:xfrm>
            <a:off x="3884572" y="2356146"/>
            <a:ext cx="2664000" cy="27256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43" name="正方形/長方形 342" title="つけかえどうろじぎょうでかんせいしたおおたにばし"/>
          <p:cNvSpPr/>
          <p:nvPr/>
        </p:nvSpPr>
        <p:spPr>
          <a:xfrm>
            <a:off x="2622533" y="7914838"/>
            <a:ext cx="576000" cy="1738800"/>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400" dirty="0">
                <a:solidFill>
                  <a:schemeClr val="tx1"/>
                </a:solidFill>
                <a:latin typeface="HG丸ｺﾞｼｯｸM-PRO" pitchFamily="50" charset="-128"/>
                <a:ea typeface="HG丸ｺﾞｼｯｸM-PRO" pitchFamily="50" charset="-128"/>
              </a:rPr>
              <a:t>付替道路事業</a:t>
            </a:r>
            <a:r>
              <a:rPr lang="ja-JP" altLang="en-US" sz="1400" dirty="0" smtClean="0">
                <a:solidFill>
                  <a:schemeClr val="tx1"/>
                </a:solidFill>
                <a:latin typeface="HG丸ｺﾞｼｯｸM-PRO" pitchFamily="50" charset="-128"/>
                <a:ea typeface="HG丸ｺﾞｼｯｸM-PRO" pitchFamily="50" charset="-128"/>
              </a:rPr>
              <a:t>で</a:t>
            </a:r>
            <a:r>
              <a:rPr lang="en-US" altLang="ja-JP" sz="1400" dirty="0">
                <a:solidFill>
                  <a:schemeClr val="tx1"/>
                </a:solidFill>
                <a:latin typeface="HG丸ｺﾞｼｯｸM-PRO" pitchFamily="50" charset="-128"/>
                <a:ea typeface="HG丸ｺﾞｼｯｸM-PRO" pitchFamily="50" charset="-128"/>
              </a:rPr>
              <a:t/>
            </a:r>
            <a:br>
              <a:rPr lang="en-US" altLang="ja-JP" sz="1400" dirty="0">
                <a:solidFill>
                  <a:schemeClr val="tx1"/>
                </a:solidFill>
                <a:latin typeface="HG丸ｺﾞｼｯｸM-PRO" pitchFamily="50" charset="-128"/>
                <a:ea typeface="HG丸ｺﾞｼｯｸM-PRO" pitchFamily="50" charset="-128"/>
              </a:rPr>
            </a:br>
            <a:r>
              <a:rPr lang="ja-JP" altLang="en-US" sz="1400" dirty="0">
                <a:solidFill>
                  <a:schemeClr val="tx1"/>
                </a:solidFill>
                <a:latin typeface="HG丸ｺﾞｼｯｸM-PRO" pitchFamily="50" charset="-128"/>
                <a:ea typeface="HG丸ｺﾞｼｯｸM-PRO" pitchFamily="50" charset="-128"/>
              </a:rPr>
              <a:t>完成した大谷橋</a:t>
            </a:r>
            <a:endParaRPr lang="en-US" altLang="ja-JP" sz="1400" dirty="0">
              <a:solidFill>
                <a:schemeClr val="tx1"/>
              </a:solidFill>
              <a:latin typeface="HG丸ｺﾞｼｯｸM-PRO" pitchFamily="50" charset="-128"/>
              <a:ea typeface="HG丸ｺﾞｼｯｸM-PRO" pitchFamily="50" charset="-128"/>
            </a:endParaRPr>
          </a:p>
        </p:txBody>
      </p:sp>
      <p:sp>
        <p:nvSpPr>
          <p:cNvPr id="344" name="角丸四角形 343" title="おおさかふおおとりどぼくじむしょのとりくみきんきょうをおしらせします"/>
          <p:cNvSpPr/>
          <p:nvPr/>
        </p:nvSpPr>
        <p:spPr>
          <a:xfrm>
            <a:off x="263124" y="260085"/>
            <a:ext cx="3420000" cy="648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dist"/>
            <a:r>
              <a:rPr lang="ja-JP" altLang="en-US" sz="1700" b="1" dirty="0" smtClean="0">
                <a:solidFill>
                  <a:schemeClr val="tx1"/>
                </a:solidFill>
                <a:latin typeface="HG丸ｺﾞｼｯｸM-PRO" panose="020F0600000000000000" pitchFamily="50" charset="-128"/>
                <a:ea typeface="HG丸ｺﾞｼｯｸM-PRO" panose="020F0600000000000000" pitchFamily="50" charset="-128"/>
              </a:rPr>
              <a:t>大阪府鳳土木事務所の</a:t>
            </a:r>
            <a:r>
              <a:rPr lang="en-US" altLang="ja-JP" sz="1700" b="1"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700" b="1" dirty="0" smtClean="0">
                <a:solidFill>
                  <a:schemeClr val="tx1"/>
                </a:solidFill>
                <a:latin typeface="HG丸ｺﾞｼｯｸM-PRO" panose="020F0600000000000000" pitchFamily="50" charset="-128"/>
                <a:ea typeface="HG丸ｺﾞｼｯｸM-PRO" panose="020F0600000000000000" pitchFamily="50" charset="-128"/>
              </a:rPr>
            </a:br>
            <a:r>
              <a:rPr lang="ja-JP" altLang="en-US" sz="1700" b="1" dirty="0" smtClean="0">
                <a:solidFill>
                  <a:schemeClr val="tx1"/>
                </a:solidFill>
                <a:latin typeface="HG丸ｺﾞｼｯｸM-PRO" panose="020F0600000000000000" pitchFamily="50" charset="-128"/>
                <a:ea typeface="HG丸ｺﾞｼｯｸM-PRO" panose="020F0600000000000000" pitchFamily="50" charset="-128"/>
              </a:rPr>
              <a:t>取り組みの近況をお知らせします</a:t>
            </a:r>
            <a:endParaRPr lang="ja-JP" altLang="en-US" sz="17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5" name="Picture 2" title="つけかえどうろじぎょうでかんせいしたおおたにばしのしゃしん"/>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r="-878"/>
          <a:stretch/>
        </p:blipFill>
        <p:spPr bwMode="auto">
          <a:xfrm>
            <a:off x="3427046" y="7901562"/>
            <a:ext cx="3148571"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 name="正方形/長方形 345"/>
          <p:cNvSpPr/>
          <p:nvPr/>
        </p:nvSpPr>
        <p:spPr>
          <a:xfrm>
            <a:off x="287149" y="7898475"/>
            <a:ext cx="6264000" cy="176947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cxnSp>
        <p:nvCxnSpPr>
          <p:cNvPr id="347" name="直線コネクタ 346"/>
          <p:cNvCxnSpPr/>
          <p:nvPr/>
        </p:nvCxnSpPr>
        <p:spPr>
          <a:xfrm>
            <a:off x="6672906" y="153054"/>
            <a:ext cx="0" cy="9612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48" name="直線コネクタ 347"/>
          <p:cNvCxnSpPr/>
          <p:nvPr/>
        </p:nvCxnSpPr>
        <p:spPr>
          <a:xfrm>
            <a:off x="112313" y="126200"/>
            <a:ext cx="6588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49" name="直線コネクタ 348"/>
          <p:cNvCxnSpPr/>
          <p:nvPr/>
        </p:nvCxnSpPr>
        <p:spPr>
          <a:xfrm>
            <a:off x="110681" y="9777536"/>
            <a:ext cx="6588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2" name="グループ化 1" descr="へいせいにじゅうろくねんじゅうがつ&#10;まきおがわつうしん　だいさんごう　のきじです。" title="まきおがわつうしん　だいさんごう"/>
          <p:cNvGrpSpPr/>
          <p:nvPr/>
        </p:nvGrpSpPr>
        <p:grpSpPr>
          <a:xfrm>
            <a:off x="3883318" y="202398"/>
            <a:ext cx="2752134" cy="1949726"/>
            <a:chOff x="3883318" y="202398"/>
            <a:chExt cx="2752134" cy="1949726"/>
          </a:xfrm>
        </p:grpSpPr>
        <p:sp>
          <p:nvSpPr>
            <p:cNvPr id="316" name="正方形/長方形 315"/>
            <p:cNvSpPr/>
            <p:nvPr/>
          </p:nvSpPr>
          <p:spPr>
            <a:xfrm>
              <a:off x="3894217" y="708210"/>
              <a:ext cx="1808820" cy="1224000"/>
            </a:xfrm>
            <a:prstGeom prst="rect">
              <a:avLst/>
            </a:prstGeom>
            <a:noFill/>
          </p:spPr>
          <p:txBody>
            <a:bodyPr wrap="square" lIns="91440" tIns="45720" rIns="91440" bIns="45720">
              <a:spAutoFit/>
            </a:bodyPr>
            <a:lstStyle/>
            <a:p>
              <a:pPr algn="ctr"/>
              <a:r>
                <a:rPr lang="ja-JP" altLang="en-US" sz="3600" b="1" spc="100" dirty="0">
                  <a:ln w="18000">
                    <a:solidFill>
                      <a:schemeClr val="accent1">
                        <a:satMod val="200000"/>
                        <a:tint val="72000"/>
                      </a:schemeClr>
                    </a:solidFill>
                    <a:prstDash val="solid"/>
                  </a:ln>
                  <a:solidFill>
                    <a:schemeClr val="tx2">
                      <a:lumMod val="50000"/>
                      <a:alpha val="5700"/>
                    </a:schemeClr>
                  </a:solidFill>
                  <a:effectLst>
                    <a:outerShdw blurRad="25000" dist="20000" dir="16020000" algn="tl">
                      <a:schemeClr val="accent1">
                        <a:satMod val="200000"/>
                        <a:shade val="1000"/>
                        <a:alpha val="60000"/>
                      </a:schemeClr>
                    </a:outerShdw>
                  </a:effectLst>
                  <a:latin typeface="HG丸ｺﾞｼｯｸM-PRO" pitchFamily="50" charset="-128"/>
                  <a:ea typeface="HG丸ｺﾞｼｯｸM-PRO" pitchFamily="50" charset="-128"/>
                </a:rPr>
                <a:t>槇</a:t>
              </a:r>
              <a:r>
                <a:rPr lang="ja-JP" altLang="en-US" sz="3600" b="1" spc="100" dirty="0" smtClean="0">
                  <a:ln w="18000">
                    <a:solidFill>
                      <a:schemeClr val="accent1">
                        <a:satMod val="200000"/>
                        <a:tint val="72000"/>
                      </a:schemeClr>
                    </a:solidFill>
                    <a:prstDash val="solid"/>
                  </a:ln>
                  <a:solidFill>
                    <a:schemeClr val="tx2">
                      <a:lumMod val="50000"/>
                      <a:alpha val="5700"/>
                    </a:schemeClr>
                  </a:solidFill>
                  <a:effectLst>
                    <a:outerShdw blurRad="25000" dist="20000" dir="16020000" algn="tl">
                      <a:schemeClr val="accent1">
                        <a:satMod val="200000"/>
                        <a:shade val="1000"/>
                        <a:alpha val="60000"/>
                      </a:schemeClr>
                    </a:outerShdw>
                  </a:effectLst>
                  <a:latin typeface="HG丸ｺﾞｼｯｸM-PRO" pitchFamily="50" charset="-128"/>
                  <a:ea typeface="HG丸ｺﾞｼｯｸM-PRO" pitchFamily="50" charset="-128"/>
                </a:rPr>
                <a:t>尾川</a:t>
              </a:r>
              <a:r>
                <a:rPr lang="en-US" altLang="ja-JP" sz="3600" b="1" spc="100" dirty="0" smtClean="0">
                  <a:ln w="18000">
                    <a:solidFill>
                      <a:schemeClr val="accent1">
                        <a:satMod val="200000"/>
                        <a:tint val="72000"/>
                      </a:schemeClr>
                    </a:solidFill>
                    <a:prstDash val="solid"/>
                  </a:ln>
                  <a:solidFill>
                    <a:schemeClr val="tx2">
                      <a:lumMod val="50000"/>
                      <a:alpha val="5700"/>
                    </a:schemeClr>
                  </a:solidFill>
                  <a:effectLst>
                    <a:outerShdw blurRad="25000" dist="20000" dir="16020000" algn="tl">
                      <a:schemeClr val="accent1">
                        <a:satMod val="200000"/>
                        <a:shade val="1000"/>
                        <a:alpha val="60000"/>
                      </a:schemeClr>
                    </a:outerShdw>
                  </a:effectLst>
                  <a:latin typeface="HG丸ｺﾞｼｯｸM-PRO" pitchFamily="50" charset="-128"/>
                  <a:ea typeface="HG丸ｺﾞｼｯｸM-PRO" pitchFamily="50" charset="-128"/>
                </a:rPr>
                <a:t/>
              </a:r>
              <a:br>
                <a:rPr lang="en-US" altLang="ja-JP" sz="3600" b="1" spc="100" dirty="0" smtClean="0">
                  <a:ln w="18000">
                    <a:solidFill>
                      <a:schemeClr val="accent1">
                        <a:satMod val="200000"/>
                        <a:tint val="72000"/>
                      </a:schemeClr>
                    </a:solidFill>
                    <a:prstDash val="solid"/>
                  </a:ln>
                  <a:solidFill>
                    <a:schemeClr val="tx2">
                      <a:lumMod val="50000"/>
                      <a:alpha val="5700"/>
                    </a:schemeClr>
                  </a:solidFill>
                  <a:effectLst>
                    <a:outerShdw blurRad="25000" dist="20000" dir="16020000" algn="tl">
                      <a:schemeClr val="accent1">
                        <a:satMod val="200000"/>
                        <a:shade val="1000"/>
                        <a:alpha val="60000"/>
                      </a:schemeClr>
                    </a:outerShdw>
                  </a:effectLst>
                  <a:latin typeface="HG丸ｺﾞｼｯｸM-PRO" pitchFamily="50" charset="-128"/>
                  <a:ea typeface="HG丸ｺﾞｼｯｸM-PRO" pitchFamily="50" charset="-128"/>
                </a:rPr>
              </a:br>
              <a:r>
                <a:rPr lang="ja-JP" altLang="en-US" sz="3600" b="1" spc="100" dirty="0" smtClean="0">
                  <a:ln w="18000">
                    <a:solidFill>
                      <a:schemeClr val="accent1">
                        <a:satMod val="200000"/>
                        <a:tint val="72000"/>
                      </a:schemeClr>
                    </a:solidFill>
                    <a:prstDash val="solid"/>
                  </a:ln>
                  <a:solidFill>
                    <a:schemeClr val="tx2">
                      <a:lumMod val="50000"/>
                      <a:alpha val="5700"/>
                    </a:schemeClr>
                  </a:solidFill>
                  <a:effectLst>
                    <a:outerShdw blurRad="25000" dist="20000" dir="16020000" algn="tl">
                      <a:schemeClr val="accent1">
                        <a:satMod val="200000"/>
                        <a:shade val="1000"/>
                        <a:alpha val="60000"/>
                      </a:schemeClr>
                    </a:outerShdw>
                  </a:effectLst>
                  <a:latin typeface="HG丸ｺﾞｼｯｸM-PRO" pitchFamily="50" charset="-128"/>
                  <a:ea typeface="HG丸ｺﾞｼｯｸM-PRO" pitchFamily="50" charset="-128"/>
                </a:rPr>
                <a:t>通信</a:t>
              </a:r>
              <a:endParaRPr lang="ja-JP" altLang="en-US" sz="3600" b="1" cap="none" spc="100" dirty="0">
                <a:ln w="18000">
                  <a:solidFill>
                    <a:schemeClr val="accent1">
                      <a:satMod val="200000"/>
                      <a:tint val="72000"/>
                    </a:schemeClr>
                  </a:solidFill>
                  <a:prstDash val="solid"/>
                </a:ln>
                <a:solidFill>
                  <a:schemeClr val="tx2">
                    <a:lumMod val="50000"/>
                    <a:alpha val="5700"/>
                  </a:schemeClr>
                </a:solidFill>
                <a:effectLst>
                  <a:outerShdw blurRad="25000" dist="20000" dir="16020000" algn="tl">
                    <a:schemeClr val="accent1">
                      <a:satMod val="200000"/>
                      <a:shade val="1000"/>
                      <a:alpha val="60000"/>
                    </a:schemeClr>
                  </a:outerShdw>
                </a:effectLst>
                <a:latin typeface="HG丸ｺﾞｼｯｸM-PRO" pitchFamily="50" charset="-128"/>
                <a:ea typeface="HG丸ｺﾞｼｯｸM-PRO" pitchFamily="50" charset="-128"/>
              </a:endParaRPr>
            </a:p>
          </p:txBody>
        </p:sp>
        <p:sp>
          <p:nvSpPr>
            <p:cNvPr id="317" name="テキスト ボックス 316"/>
            <p:cNvSpPr txBox="1"/>
            <p:nvPr/>
          </p:nvSpPr>
          <p:spPr>
            <a:xfrm>
              <a:off x="5542060" y="566112"/>
              <a:ext cx="1061860" cy="338554"/>
            </a:xfrm>
            <a:prstGeom prst="rect">
              <a:avLst/>
            </a:prstGeom>
            <a:noFill/>
          </p:spPr>
          <p:txBody>
            <a:bodyPr wrap="square" rtlCol="0">
              <a:spAutoFit/>
            </a:bodyPr>
            <a:lstStyle/>
            <a:p>
              <a:pPr algn="ctr"/>
              <a:r>
                <a:rPr kumimoji="1" lang="en-US" altLang="ja-JP" sz="1600" b="1" dirty="0" smtClean="0">
                  <a:latin typeface="HG丸ｺﾞｼｯｸM-PRO" pitchFamily="50" charset="-128"/>
                  <a:ea typeface="HG丸ｺﾞｼｯｸM-PRO" pitchFamily="50" charset="-128"/>
                </a:rPr>
                <a:t>VOL</a:t>
              </a:r>
              <a:r>
                <a:rPr kumimoji="1" lang="ja-JP" altLang="en-US" sz="1600" b="1" dirty="0" smtClean="0">
                  <a:latin typeface="HG丸ｺﾞｼｯｸM-PRO" pitchFamily="50" charset="-128"/>
                  <a:ea typeface="HG丸ｺﾞｼｯｸM-PRO" pitchFamily="50" charset="-128"/>
                </a:rPr>
                <a:t>．</a:t>
              </a:r>
              <a:r>
                <a:rPr kumimoji="1" lang="en-US" altLang="ja-JP" sz="1600" b="1" dirty="0" smtClean="0">
                  <a:latin typeface="HG丸ｺﾞｼｯｸM-PRO" pitchFamily="50" charset="-128"/>
                  <a:ea typeface="HG丸ｺﾞｼｯｸM-PRO" pitchFamily="50" charset="-128"/>
                </a:rPr>
                <a:t>3</a:t>
              </a:r>
              <a:endParaRPr kumimoji="1" lang="ja-JP" altLang="en-US" sz="1600" b="1" dirty="0" smtClean="0">
                <a:latin typeface="HG丸ｺﾞｼｯｸM-PRO" pitchFamily="50" charset="-128"/>
                <a:ea typeface="HG丸ｺﾞｼｯｸM-PRO" pitchFamily="50" charset="-128"/>
              </a:endParaRPr>
            </a:p>
          </p:txBody>
        </p:sp>
        <p:grpSp>
          <p:nvGrpSpPr>
            <p:cNvPr id="318" name="グループ化 317"/>
            <p:cNvGrpSpPr/>
            <p:nvPr/>
          </p:nvGrpSpPr>
          <p:grpSpPr>
            <a:xfrm>
              <a:off x="4079426" y="404802"/>
              <a:ext cx="1350150" cy="144016"/>
              <a:chOff x="5957568" y="-27384"/>
              <a:chExt cx="1800200" cy="193705"/>
            </a:xfrm>
          </p:grpSpPr>
          <p:sp>
            <p:nvSpPr>
              <p:cNvPr id="319" name="テキスト ボックス 318"/>
              <p:cNvSpPr txBox="1"/>
              <p:nvPr/>
            </p:nvSpPr>
            <p:spPr>
              <a:xfrm>
                <a:off x="5957568" y="-27384"/>
                <a:ext cx="360040" cy="193705"/>
              </a:xfrm>
              <a:prstGeom prst="rect">
                <a:avLst/>
              </a:prstGeom>
              <a:noFill/>
            </p:spPr>
            <p:txBody>
              <a:bodyPr wrap="square" rtlCol="0">
                <a:spAutoFit/>
              </a:bodyPr>
              <a:lstStyle/>
              <a:p>
                <a:pPr algn="ctr"/>
                <a:r>
                  <a:rPr kumimoji="1" lang="ja-JP" altLang="en-US" sz="1600" b="1" dirty="0" smtClean="0">
                    <a:latin typeface="HG丸ｺﾞｼｯｸM-PRO" pitchFamily="50" charset="-128"/>
                    <a:ea typeface="HG丸ｺﾞｼｯｸM-PRO" pitchFamily="50" charset="-128"/>
                  </a:rPr>
                  <a:t>ま</a:t>
                </a:r>
              </a:p>
            </p:txBody>
          </p:sp>
          <p:sp>
            <p:nvSpPr>
              <p:cNvPr id="320" name="テキスト ボックス 319"/>
              <p:cNvSpPr txBox="1"/>
              <p:nvPr/>
            </p:nvSpPr>
            <p:spPr>
              <a:xfrm>
                <a:off x="6317608" y="-27384"/>
                <a:ext cx="360040" cy="193705"/>
              </a:xfrm>
              <a:prstGeom prst="rect">
                <a:avLst/>
              </a:prstGeom>
              <a:noFill/>
            </p:spPr>
            <p:txBody>
              <a:bodyPr wrap="square" rtlCol="0">
                <a:spAutoFit/>
              </a:bodyPr>
              <a:lstStyle/>
              <a:p>
                <a:pPr algn="ctr"/>
                <a:r>
                  <a:rPr lang="ja-JP" altLang="en-US" sz="1600" b="1" dirty="0">
                    <a:latin typeface="HG丸ｺﾞｼｯｸM-PRO" pitchFamily="50" charset="-128"/>
                    <a:ea typeface="HG丸ｺﾞｼｯｸM-PRO" pitchFamily="50" charset="-128"/>
                  </a:rPr>
                  <a:t>き</a:t>
                </a:r>
                <a:endParaRPr kumimoji="1" lang="ja-JP" altLang="en-US" sz="1600" b="1" dirty="0" smtClean="0">
                  <a:latin typeface="HG丸ｺﾞｼｯｸM-PRO" pitchFamily="50" charset="-128"/>
                  <a:ea typeface="HG丸ｺﾞｼｯｸM-PRO" pitchFamily="50" charset="-128"/>
                </a:endParaRPr>
              </a:p>
            </p:txBody>
          </p:sp>
          <p:sp>
            <p:nvSpPr>
              <p:cNvPr id="321" name="テキスト ボックス 320"/>
              <p:cNvSpPr txBox="1"/>
              <p:nvPr/>
            </p:nvSpPr>
            <p:spPr>
              <a:xfrm>
                <a:off x="6677648" y="-27384"/>
                <a:ext cx="360040" cy="193705"/>
              </a:xfrm>
              <a:prstGeom prst="rect">
                <a:avLst/>
              </a:prstGeom>
              <a:noFill/>
            </p:spPr>
            <p:txBody>
              <a:bodyPr wrap="square" rtlCol="0">
                <a:spAutoFit/>
              </a:bodyPr>
              <a:lstStyle/>
              <a:p>
                <a:pPr algn="ctr"/>
                <a:r>
                  <a:rPr lang="ja-JP" altLang="en-US" sz="1600" b="1" dirty="0" smtClean="0">
                    <a:latin typeface="HG丸ｺﾞｼｯｸM-PRO" pitchFamily="50" charset="-128"/>
                    <a:ea typeface="HG丸ｺﾞｼｯｸM-PRO" pitchFamily="50" charset="-128"/>
                  </a:rPr>
                  <a:t>お</a:t>
                </a:r>
                <a:endParaRPr kumimoji="1" lang="ja-JP" altLang="en-US" sz="1600" b="1" dirty="0" smtClean="0">
                  <a:latin typeface="HG丸ｺﾞｼｯｸM-PRO" pitchFamily="50" charset="-128"/>
                  <a:ea typeface="HG丸ｺﾞｼｯｸM-PRO" pitchFamily="50" charset="-128"/>
                </a:endParaRPr>
              </a:p>
            </p:txBody>
          </p:sp>
          <p:sp>
            <p:nvSpPr>
              <p:cNvPr id="322" name="テキスト ボックス 321"/>
              <p:cNvSpPr txBox="1"/>
              <p:nvPr/>
            </p:nvSpPr>
            <p:spPr>
              <a:xfrm>
                <a:off x="7037688" y="-27384"/>
                <a:ext cx="360040" cy="193705"/>
              </a:xfrm>
              <a:prstGeom prst="rect">
                <a:avLst/>
              </a:prstGeom>
              <a:noFill/>
            </p:spPr>
            <p:txBody>
              <a:bodyPr wrap="square" rtlCol="0">
                <a:spAutoFit/>
              </a:bodyPr>
              <a:lstStyle/>
              <a:p>
                <a:pPr algn="ctr"/>
                <a:r>
                  <a:rPr lang="ja-JP" altLang="en-US" sz="1600" b="1" dirty="0" smtClean="0">
                    <a:latin typeface="HG丸ｺﾞｼｯｸM-PRO" pitchFamily="50" charset="-128"/>
                    <a:ea typeface="HG丸ｺﾞｼｯｸM-PRO" pitchFamily="50" charset="-128"/>
                  </a:rPr>
                  <a:t>が</a:t>
                </a:r>
                <a:endParaRPr kumimoji="1" lang="ja-JP" altLang="en-US" sz="1600" b="1" dirty="0" smtClean="0">
                  <a:latin typeface="HG丸ｺﾞｼｯｸM-PRO" pitchFamily="50" charset="-128"/>
                  <a:ea typeface="HG丸ｺﾞｼｯｸM-PRO" pitchFamily="50" charset="-128"/>
                </a:endParaRPr>
              </a:p>
            </p:txBody>
          </p:sp>
          <p:sp>
            <p:nvSpPr>
              <p:cNvPr id="323" name="テキスト ボックス 322"/>
              <p:cNvSpPr txBox="1"/>
              <p:nvPr/>
            </p:nvSpPr>
            <p:spPr>
              <a:xfrm>
                <a:off x="7397728" y="-27384"/>
                <a:ext cx="360040" cy="193705"/>
              </a:xfrm>
              <a:prstGeom prst="rect">
                <a:avLst/>
              </a:prstGeom>
              <a:noFill/>
            </p:spPr>
            <p:txBody>
              <a:bodyPr wrap="square" rtlCol="0">
                <a:spAutoFit/>
              </a:bodyPr>
              <a:lstStyle/>
              <a:p>
                <a:pPr algn="ctr"/>
                <a:r>
                  <a:rPr lang="ja-JP" altLang="en-US" sz="1600" b="1" dirty="0">
                    <a:latin typeface="HG丸ｺﾞｼｯｸM-PRO" pitchFamily="50" charset="-128"/>
                    <a:ea typeface="HG丸ｺﾞｼｯｸM-PRO" pitchFamily="50" charset="-128"/>
                  </a:rPr>
                  <a:t>わ</a:t>
                </a:r>
                <a:endParaRPr kumimoji="1" lang="ja-JP" altLang="en-US" sz="1600" b="1" dirty="0" smtClean="0">
                  <a:latin typeface="HG丸ｺﾞｼｯｸM-PRO" pitchFamily="50" charset="-128"/>
                  <a:ea typeface="HG丸ｺﾞｼｯｸM-PRO" pitchFamily="50" charset="-128"/>
                </a:endParaRPr>
              </a:p>
            </p:txBody>
          </p:sp>
        </p:grpSp>
        <p:sp>
          <p:nvSpPr>
            <p:cNvPr id="324" name="テキスト ボックス 323"/>
            <p:cNvSpPr txBox="1"/>
            <p:nvPr/>
          </p:nvSpPr>
          <p:spPr>
            <a:xfrm>
              <a:off x="5573592" y="1395331"/>
              <a:ext cx="1061860" cy="338554"/>
            </a:xfrm>
            <a:prstGeom prst="rect">
              <a:avLst/>
            </a:prstGeom>
            <a:noFill/>
          </p:spPr>
          <p:txBody>
            <a:bodyPr wrap="square" rtlCol="0">
              <a:spAutoFit/>
            </a:bodyPr>
            <a:lstStyle/>
            <a:p>
              <a:pPr algn="ctr"/>
              <a:r>
                <a:rPr lang="en-US" altLang="ja-JP" sz="1600" b="1" dirty="0" smtClean="0">
                  <a:latin typeface="HG丸ｺﾞｼｯｸM-PRO" pitchFamily="50" charset="-128"/>
                  <a:ea typeface="HG丸ｺﾞｼｯｸM-PRO" pitchFamily="50" charset="-128"/>
                </a:rPr>
                <a:t>H26.10</a:t>
              </a:r>
              <a:endParaRPr kumimoji="1" lang="ja-JP" altLang="en-US" sz="1600" b="1" dirty="0" smtClean="0">
                <a:latin typeface="HG丸ｺﾞｼｯｸM-PRO" pitchFamily="50" charset="-128"/>
                <a:ea typeface="HG丸ｺﾞｼｯｸM-PRO" pitchFamily="50" charset="-128"/>
              </a:endParaRPr>
            </a:p>
          </p:txBody>
        </p:sp>
        <p:cxnSp>
          <p:nvCxnSpPr>
            <p:cNvPr id="325" name="直線コネクタ 324"/>
            <p:cNvCxnSpPr/>
            <p:nvPr/>
          </p:nvCxnSpPr>
          <p:spPr>
            <a:xfrm>
              <a:off x="3888166" y="202400"/>
              <a:ext cx="0" cy="194400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326" name="直線コネクタ 325"/>
            <p:cNvCxnSpPr/>
            <p:nvPr/>
          </p:nvCxnSpPr>
          <p:spPr>
            <a:xfrm>
              <a:off x="5591008" y="202398"/>
              <a:ext cx="0" cy="194400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327" name="直線コネクタ 326"/>
            <p:cNvCxnSpPr/>
            <p:nvPr/>
          </p:nvCxnSpPr>
          <p:spPr>
            <a:xfrm flipH="1">
              <a:off x="3884572" y="2150095"/>
              <a:ext cx="2674800" cy="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350" name="直線コネクタ 349"/>
            <p:cNvCxnSpPr/>
            <p:nvPr/>
          </p:nvCxnSpPr>
          <p:spPr>
            <a:xfrm>
              <a:off x="6558168" y="208124"/>
              <a:ext cx="0" cy="194400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351" name="直線コネクタ 350"/>
            <p:cNvCxnSpPr/>
            <p:nvPr/>
          </p:nvCxnSpPr>
          <p:spPr>
            <a:xfrm flipH="1">
              <a:off x="3883318" y="205128"/>
              <a:ext cx="2674800" cy="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31520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title="かいしゅうこうじをおこなっているまきおがわのみとりず"/>
          <p:cNvGrpSpPr/>
          <p:nvPr/>
        </p:nvGrpSpPr>
        <p:grpSpPr>
          <a:xfrm>
            <a:off x="200177" y="629412"/>
            <a:ext cx="6376247" cy="3286882"/>
            <a:chOff x="200177" y="629412"/>
            <a:chExt cx="6376247" cy="3286882"/>
          </a:xfrm>
        </p:grpSpPr>
        <p:grpSp>
          <p:nvGrpSpPr>
            <p:cNvPr id="288" name="グループ化 287" title="かせんかいしゅうをおこなっているまきおがわのみとりず"/>
            <p:cNvGrpSpPr/>
            <p:nvPr/>
          </p:nvGrpSpPr>
          <p:grpSpPr>
            <a:xfrm>
              <a:off x="200177" y="629412"/>
              <a:ext cx="6376247" cy="2889941"/>
              <a:chOff x="7103441" y="445985"/>
              <a:chExt cx="6376247" cy="2889941"/>
            </a:xfrm>
          </p:grpSpPr>
          <p:pic>
            <p:nvPicPr>
              <p:cNvPr id="28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103441" y="445985"/>
                <a:ext cx="6376247" cy="2889941"/>
              </a:xfrm>
              <a:prstGeom prst="rect">
                <a:avLst/>
              </a:prstGeom>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0" name="正方形/長方形 289"/>
              <p:cNvSpPr/>
              <p:nvPr/>
            </p:nvSpPr>
            <p:spPr>
              <a:xfrm rot="1650440">
                <a:off x="7134275" y="1124706"/>
                <a:ext cx="405945" cy="166101"/>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大川橋</a:t>
                </a:r>
              </a:p>
            </p:txBody>
          </p:sp>
          <p:sp>
            <p:nvSpPr>
              <p:cNvPr id="291" name="正方形/長方形 290"/>
              <p:cNvSpPr/>
              <p:nvPr/>
            </p:nvSpPr>
            <p:spPr>
              <a:xfrm rot="2831327">
                <a:off x="7917104" y="1878727"/>
                <a:ext cx="405944" cy="166101"/>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ja-JP" altLang="en-US" sz="900" dirty="0">
                    <a:solidFill>
                      <a:schemeClr val="tx1"/>
                    </a:solidFill>
                    <a:latin typeface="HG丸ｺﾞｼｯｸM-PRO" panose="020F0600000000000000" pitchFamily="50" charset="-128"/>
                    <a:ea typeface="HG丸ｺﾞｼｯｸM-PRO" panose="020F0600000000000000" pitchFamily="50" charset="-128"/>
                  </a:rPr>
                  <a:t>千歳</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橋</a:t>
                </a:r>
              </a:p>
            </p:txBody>
          </p:sp>
          <p:sp>
            <p:nvSpPr>
              <p:cNvPr id="292" name="正方形/長方形 291"/>
              <p:cNvSpPr/>
              <p:nvPr/>
            </p:nvSpPr>
            <p:spPr>
              <a:xfrm rot="2191362">
                <a:off x="7872516" y="2816207"/>
                <a:ext cx="405945" cy="166101"/>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rPr>
                  <a:t>父鬼川</a:t>
                </a:r>
                <a:endPar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93" name="フリーフォーム 292"/>
              <p:cNvSpPr/>
              <p:nvPr/>
            </p:nvSpPr>
            <p:spPr>
              <a:xfrm>
                <a:off x="7345102" y="1330216"/>
                <a:ext cx="643931" cy="668230"/>
              </a:xfrm>
              <a:custGeom>
                <a:avLst/>
                <a:gdLst>
                  <a:gd name="connsiteX0" fmla="*/ 0 w 673100"/>
                  <a:gd name="connsiteY0" fmla="*/ 0 h 698500"/>
                  <a:gd name="connsiteX1" fmla="*/ 0 w 673100"/>
                  <a:gd name="connsiteY1" fmla="*/ 254000 h 698500"/>
                  <a:gd name="connsiteX2" fmla="*/ 50800 w 673100"/>
                  <a:gd name="connsiteY2" fmla="*/ 469900 h 698500"/>
                  <a:gd name="connsiteX3" fmla="*/ 203200 w 673100"/>
                  <a:gd name="connsiteY3" fmla="*/ 558800 h 698500"/>
                  <a:gd name="connsiteX4" fmla="*/ 368300 w 673100"/>
                  <a:gd name="connsiteY4" fmla="*/ 673100 h 698500"/>
                  <a:gd name="connsiteX5" fmla="*/ 584200 w 673100"/>
                  <a:gd name="connsiteY5" fmla="*/ 698500 h 698500"/>
                  <a:gd name="connsiteX6" fmla="*/ 673100 w 673100"/>
                  <a:gd name="connsiteY6" fmla="*/ 673100 h 698500"/>
                  <a:gd name="connsiteX7" fmla="*/ 673100 w 673100"/>
                  <a:gd name="connsiteY7" fmla="*/ 673100 h 69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100" h="698500">
                    <a:moveTo>
                      <a:pt x="0" y="0"/>
                    </a:moveTo>
                    <a:lnTo>
                      <a:pt x="0" y="254000"/>
                    </a:lnTo>
                    <a:lnTo>
                      <a:pt x="50800" y="469900"/>
                    </a:lnTo>
                    <a:lnTo>
                      <a:pt x="203200" y="558800"/>
                    </a:lnTo>
                    <a:lnTo>
                      <a:pt x="368300" y="673100"/>
                    </a:lnTo>
                    <a:lnTo>
                      <a:pt x="584200" y="698500"/>
                    </a:lnTo>
                    <a:lnTo>
                      <a:pt x="673100" y="673100"/>
                    </a:lnTo>
                    <a:lnTo>
                      <a:pt x="673100" y="673100"/>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4" name="正方形/長方形 293"/>
              <p:cNvSpPr/>
              <p:nvPr/>
            </p:nvSpPr>
            <p:spPr>
              <a:xfrm rot="4602417">
                <a:off x="8611909" y="1495196"/>
                <a:ext cx="405944" cy="166101"/>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ja-JP" altLang="en-US" sz="900" dirty="0">
                    <a:solidFill>
                      <a:schemeClr val="tx1"/>
                    </a:solidFill>
                    <a:latin typeface="HG丸ｺﾞｼｯｸM-PRO" panose="020F0600000000000000" pitchFamily="50" charset="-128"/>
                    <a:ea typeface="HG丸ｺﾞｼｯｸM-PRO" panose="020F0600000000000000" pitchFamily="50" charset="-128"/>
                  </a:rPr>
                  <a:t>大畑</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橋</a:t>
                </a:r>
              </a:p>
            </p:txBody>
          </p:sp>
          <p:sp>
            <p:nvSpPr>
              <p:cNvPr id="295" name="フリーフォーム 294"/>
              <p:cNvSpPr/>
              <p:nvPr/>
            </p:nvSpPr>
            <p:spPr>
              <a:xfrm>
                <a:off x="8233721" y="1596717"/>
                <a:ext cx="484178" cy="353978"/>
              </a:xfrm>
              <a:custGeom>
                <a:avLst/>
                <a:gdLst>
                  <a:gd name="connsiteX0" fmla="*/ 0 w 506110"/>
                  <a:gd name="connsiteY0" fmla="*/ 357254 h 370013"/>
                  <a:gd name="connsiteX1" fmla="*/ 110579 w 506110"/>
                  <a:gd name="connsiteY1" fmla="*/ 370013 h 370013"/>
                  <a:gd name="connsiteX2" fmla="*/ 178627 w 506110"/>
                  <a:gd name="connsiteY2" fmla="*/ 340242 h 370013"/>
                  <a:gd name="connsiteX3" fmla="*/ 246675 w 506110"/>
                  <a:gd name="connsiteY3" fmla="*/ 238169 h 370013"/>
                  <a:gd name="connsiteX4" fmla="*/ 293459 w 506110"/>
                  <a:gd name="connsiteY4" fmla="*/ 140350 h 370013"/>
                  <a:gd name="connsiteX5" fmla="*/ 348748 w 506110"/>
                  <a:gd name="connsiteY5" fmla="*/ 72301 h 370013"/>
                  <a:gd name="connsiteX6" fmla="*/ 408290 w 506110"/>
                  <a:gd name="connsiteY6" fmla="*/ 29771 h 370013"/>
                  <a:gd name="connsiteX7" fmla="*/ 476339 w 506110"/>
                  <a:gd name="connsiteY7" fmla="*/ 0 h 370013"/>
                  <a:gd name="connsiteX8" fmla="*/ 506110 w 506110"/>
                  <a:gd name="connsiteY8" fmla="*/ 0 h 3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6110" h="370013">
                    <a:moveTo>
                      <a:pt x="0" y="357254"/>
                    </a:moveTo>
                    <a:lnTo>
                      <a:pt x="110579" y="370013"/>
                    </a:lnTo>
                    <a:lnTo>
                      <a:pt x="178627" y="340242"/>
                    </a:lnTo>
                    <a:lnTo>
                      <a:pt x="246675" y="238169"/>
                    </a:lnTo>
                    <a:lnTo>
                      <a:pt x="293459" y="140350"/>
                    </a:lnTo>
                    <a:lnTo>
                      <a:pt x="348748" y="72301"/>
                    </a:lnTo>
                    <a:lnTo>
                      <a:pt x="408290" y="29771"/>
                    </a:lnTo>
                    <a:lnTo>
                      <a:pt x="476339" y="0"/>
                    </a:lnTo>
                    <a:lnTo>
                      <a:pt x="506110" y="0"/>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296" name="フリーフォーム 295"/>
              <p:cNvSpPr/>
              <p:nvPr/>
            </p:nvSpPr>
            <p:spPr>
              <a:xfrm>
                <a:off x="8909129" y="1352594"/>
                <a:ext cx="1310127" cy="610307"/>
              </a:xfrm>
              <a:custGeom>
                <a:avLst/>
                <a:gdLst>
                  <a:gd name="connsiteX0" fmla="*/ 0 w 1369473"/>
                  <a:gd name="connsiteY0" fmla="*/ 199892 h 637953"/>
                  <a:gd name="connsiteX1" fmla="*/ 153109 w 1369473"/>
                  <a:gd name="connsiteY1" fmla="*/ 136096 h 637953"/>
                  <a:gd name="connsiteX2" fmla="*/ 284953 w 1369473"/>
                  <a:gd name="connsiteY2" fmla="*/ 42530 h 637953"/>
                  <a:gd name="connsiteX3" fmla="*/ 446567 w 1369473"/>
                  <a:gd name="connsiteY3" fmla="*/ 0 h 637953"/>
                  <a:gd name="connsiteX4" fmla="*/ 578411 w 1369473"/>
                  <a:gd name="connsiteY4" fmla="*/ 85060 h 637953"/>
                  <a:gd name="connsiteX5" fmla="*/ 633700 w 1369473"/>
                  <a:gd name="connsiteY5" fmla="*/ 178627 h 637953"/>
                  <a:gd name="connsiteX6" fmla="*/ 769797 w 1369473"/>
                  <a:gd name="connsiteY6" fmla="*/ 340241 h 637953"/>
                  <a:gd name="connsiteX7" fmla="*/ 829339 w 1369473"/>
                  <a:gd name="connsiteY7" fmla="*/ 421049 h 637953"/>
                  <a:gd name="connsiteX8" fmla="*/ 863364 w 1369473"/>
                  <a:gd name="connsiteY8" fmla="*/ 480591 h 637953"/>
                  <a:gd name="connsiteX9" fmla="*/ 927159 w 1369473"/>
                  <a:gd name="connsiteY9" fmla="*/ 582664 h 637953"/>
                  <a:gd name="connsiteX10" fmla="*/ 990954 w 1369473"/>
                  <a:gd name="connsiteY10" fmla="*/ 637953 h 637953"/>
                  <a:gd name="connsiteX11" fmla="*/ 1105786 w 1369473"/>
                  <a:gd name="connsiteY11" fmla="*/ 629447 h 637953"/>
                  <a:gd name="connsiteX12" fmla="*/ 1165328 w 1369473"/>
                  <a:gd name="connsiteY12" fmla="*/ 591170 h 637953"/>
                  <a:gd name="connsiteX13" fmla="*/ 1237630 w 1369473"/>
                  <a:gd name="connsiteY13" fmla="*/ 565652 h 637953"/>
                  <a:gd name="connsiteX14" fmla="*/ 1271654 w 1369473"/>
                  <a:gd name="connsiteY14" fmla="*/ 484844 h 637953"/>
                  <a:gd name="connsiteX15" fmla="*/ 1267401 w 1369473"/>
                  <a:gd name="connsiteY15" fmla="*/ 387025 h 637953"/>
                  <a:gd name="connsiteX16" fmla="*/ 1292919 w 1369473"/>
                  <a:gd name="connsiteY16" fmla="*/ 242422 h 637953"/>
                  <a:gd name="connsiteX17" fmla="*/ 1318437 w 1369473"/>
                  <a:gd name="connsiteY17" fmla="*/ 127590 h 637953"/>
                  <a:gd name="connsiteX18" fmla="*/ 1335449 w 1369473"/>
                  <a:gd name="connsiteY18" fmla="*/ 68048 h 637953"/>
                  <a:gd name="connsiteX19" fmla="*/ 1369473 w 1369473"/>
                  <a:gd name="connsiteY19" fmla="*/ 63795 h 63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9473" h="637953">
                    <a:moveTo>
                      <a:pt x="0" y="199892"/>
                    </a:moveTo>
                    <a:lnTo>
                      <a:pt x="153109" y="136096"/>
                    </a:lnTo>
                    <a:lnTo>
                      <a:pt x="284953" y="42530"/>
                    </a:lnTo>
                    <a:lnTo>
                      <a:pt x="446567" y="0"/>
                    </a:lnTo>
                    <a:lnTo>
                      <a:pt x="578411" y="85060"/>
                    </a:lnTo>
                    <a:lnTo>
                      <a:pt x="633700" y="178627"/>
                    </a:lnTo>
                    <a:lnTo>
                      <a:pt x="769797" y="340241"/>
                    </a:lnTo>
                    <a:lnTo>
                      <a:pt x="829339" y="421049"/>
                    </a:lnTo>
                    <a:lnTo>
                      <a:pt x="863364" y="480591"/>
                    </a:lnTo>
                    <a:lnTo>
                      <a:pt x="927159" y="582664"/>
                    </a:lnTo>
                    <a:lnTo>
                      <a:pt x="990954" y="637953"/>
                    </a:lnTo>
                    <a:lnTo>
                      <a:pt x="1105786" y="629447"/>
                    </a:lnTo>
                    <a:lnTo>
                      <a:pt x="1165328" y="591170"/>
                    </a:lnTo>
                    <a:lnTo>
                      <a:pt x="1237630" y="565652"/>
                    </a:lnTo>
                    <a:lnTo>
                      <a:pt x="1271654" y="484844"/>
                    </a:lnTo>
                    <a:lnTo>
                      <a:pt x="1267401" y="387025"/>
                    </a:lnTo>
                    <a:lnTo>
                      <a:pt x="1292919" y="242422"/>
                    </a:lnTo>
                    <a:lnTo>
                      <a:pt x="1318437" y="127590"/>
                    </a:lnTo>
                    <a:lnTo>
                      <a:pt x="1335449" y="68048"/>
                    </a:lnTo>
                    <a:lnTo>
                      <a:pt x="1369473" y="63795"/>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297" name="フリーフォーム 296"/>
              <p:cNvSpPr/>
              <p:nvPr/>
            </p:nvSpPr>
            <p:spPr>
              <a:xfrm>
                <a:off x="10227393" y="1393281"/>
                <a:ext cx="1208409" cy="720162"/>
              </a:xfrm>
              <a:custGeom>
                <a:avLst/>
                <a:gdLst>
                  <a:gd name="connsiteX0" fmla="*/ 0 w 1263148"/>
                  <a:gd name="connsiteY0" fmla="*/ 0 h 752785"/>
                  <a:gd name="connsiteX1" fmla="*/ 80808 w 1263148"/>
                  <a:gd name="connsiteY1" fmla="*/ 21265 h 752785"/>
                  <a:gd name="connsiteX2" fmla="*/ 208399 w 1263148"/>
                  <a:gd name="connsiteY2" fmla="*/ 93566 h 752785"/>
                  <a:gd name="connsiteX3" fmla="*/ 289206 w 1263148"/>
                  <a:gd name="connsiteY3" fmla="*/ 148856 h 752785"/>
                  <a:gd name="connsiteX4" fmla="*/ 429556 w 1263148"/>
                  <a:gd name="connsiteY4" fmla="*/ 225410 h 752785"/>
                  <a:gd name="connsiteX5" fmla="*/ 612436 w 1263148"/>
                  <a:gd name="connsiteY5" fmla="*/ 344495 h 752785"/>
                  <a:gd name="connsiteX6" fmla="*/ 659219 w 1263148"/>
                  <a:gd name="connsiteY6" fmla="*/ 361507 h 752785"/>
                  <a:gd name="connsiteX7" fmla="*/ 663472 w 1263148"/>
                  <a:gd name="connsiteY7" fmla="*/ 455073 h 752785"/>
                  <a:gd name="connsiteX8" fmla="*/ 637954 w 1263148"/>
                  <a:gd name="connsiteY8" fmla="*/ 561399 h 752785"/>
                  <a:gd name="connsiteX9" fmla="*/ 650713 w 1263148"/>
                  <a:gd name="connsiteY9" fmla="*/ 654965 h 752785"/>
                  <a:gd name="connsiteX10" fmla="*/ 710255 w 1263148"/>
                  <a:gd name="connsiteY10" fmla="*/ 752785 h 752785"/>
                  <a:gd name="connsiteX11" fmla="*/ 774051 w 1263148"/>
                  <a:gd name="connsiteY11" fmla="*/ 752785 h 752785"/>
                  <a:gd name="connsiteX12" fmla="*/ 863364 w 1263148"/>
                  <a:gd name="connsiteY12" fmla="*/ 735773 h 752785"/>
                  <a:gd name="connsiteX13" fmla="*/ 939919 w 1263148"/>
                  <a:gd name="connsiteY13" fmla="*/ 688990 h 752785"/>
                  <a:gd name="connsiteX14" fmla="*/ 935666 w 1263148"/>
                  <a:gd name="connsiteY14" fmla="*/ 557146 h 752785"/>
                  <a:gd name="connsiteX15" fmla="*/ 931413 w 1263148"/>
                  <a:gd name="connsiteY15" fmla="*/ 412543 h 752785"/>
                  <a:gd name="connsiteX16" fmla="*/ 1033485 w 1263148"/>
                  <a:gd name="connsiteY16" fmla="*/ 250928 h 752785"/>
                  <a:gd name="connsiteX17" fmla="*/ 1127052 w 1263148"/>
                  <a:gd name="connsiteY17" fmla="*/ 204145 h 752785"/>
                  <a:gd name="connsiteX18" fmla="*/ 1199353 w 1263148"/>
                  <a:gd name="connsiteY18" fmla="*/ 148856 h 752785"/>
                  <a:gd name="connsiteX19" fmla="*/ 1263148 w 1263148"/>
                  <a:gd name="connsiteY19" fmla="*/ 127591 h 75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3148" h="752785">
                    <a:moveTo>
                      <a:pt x="0" y="0"/>
                    </a:moveTo>
                    <a:lnTo>
                      <a:pt x="80808" y="21265"/>
                    </a:lnTo>
                    <a:lnTo>
                      <a:pt x="208399" y="93566"/>
                    </a:lnTo>
                    <a:lnTo>
                      <a:pt x="289206" y="148856"/>
                    </a:lnTo>
                    <a:lnTo>
                      <a:pt x="429556" y="225410"/>
                    </a:lnTo>
                    <a:lnTo>
                      <a:pt x="612436" y="344495"/>
                    </a:lnTo>
                    <a:lnTo>
                      <a:pt x="659219" y="361507"/>
                    </a:lnTo>
                    <a:lnTo>
                      <a:pt x="663472" y="455073"/>
                    </a:lnTo>
                    <a:lnTo>
                      <a:pt x="637954" y="561399"/>
                    </a:lnTo>
                    <a:lnTo>
                      <a:pt x="650713" y="654965"/>
                    </a:lnTo>
                    <a:lnTo>
                      <a:pt x="710255" y="752785"/>
                    </a:lnTo>
                    <a:lnTo>
                      <a:pt x="774051" y="752785"/>
                    </a:lnTo>
                    <a:lnTo>
                      <a:pt x="863364" y="735773"/>
                    </a:lnTo>
                    <a:lnTo>
                      <a:pt x="939919" y="688990"/>
                    </a:lnTo>
                    <a:lnTo>
                      <a:pt x="935666" y="557146"/>
                    </a:lnTo>
                    <a:lnTo>
                      <a:pt x="931413" y="412543"/>
                    </a:lnTo>
                    <a:lnTo>
                      <a:pt x="1033485" y="250928"/>
                    </a:lnTo>
                    <a:lnTo>
                      <a:pt x="1127052" y="204145"/>
                    </a:lnTo>
                    <a:lnTo>
                      <a:pt x="1199353" y="148856"/>
                    </a:lnTo>
                    <a:lnTo>
                      <a:pt x="1263148" y="127591"/>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298" name="フリーフォーム 297"/>
              <p:cNvSpPr/>
              <p:nvPr/>
            </p:nvSpPr>
            <p:spPr>
              <a:xfrm>
                <a:off x="11439871" y="1381075"/>
                <a:ext cx="748645" cy="394665"/>
              </a:xfrm>
              <a:custGeom>
                <a:avLst/>
                <a:gdLst>
                  <a:gd name="connsiteX0" fmla="*/ 0 w 782557"/>
                  <a:gd name="connsiteY0" fmla="*/ 131844 h 412543"/>
                  <a:gd name="connsiteX1" fmla="*/ 119085 w 782557"/>
                  <a:gd name="connsiteY1" fmla="*/ 42530 h 412543"/>
                  <a:gd name="connsiteX2" fmla="*/ 221158 w 782557"/>
                  <a:gd name="connsiteY2" fmla="*/ 0 h 412543"/>
                  <a:gd name="connsiteX3" fmla="*/ 314724 w 782557"/>
                  <a:gd name="connsiteY3" fmla="*/ 4253 h 412543"/>
                  <a:gd name="connsiteX4" fmla="*/ 378519 w 782557"/>
                  <a:gd name="connsiteY4" fmla="*/ 80807 h 412543"/>
                  <a:gd name="connsiteX5" fmla="*/ 493351 w 782557"/>
                  <a:gd name="connsiteY5" fmla="*/ 178627 h 412543"/>
                  <a:gd name="connsiteX6" fmla="*/ 535881 w 782557"/>
                  <a:gd name="connsiteY6" fmla="*/ 242422 h 412543"/>
                  <a:gd name="connsiteX7" fmla="*/ 701749 w 782557"/>
                  <a:gd name="connsiteY7" fmla="*/ 361507 h 412543"/>
                  <a:gd name="connsiteX8" fmla="*/ 782557 w 782557"/>
                  <a:gd name="connsiteY8" fmla="*/ 412543 h 412543"/>
                  <a:gd name="connsiteX9" fmla="*/ 782557 w 782557"/>
                  <a:gd name="connsiteY9" fmla="*/ 412543 h 41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557" h="412543">
                    <a:moveTo>
                      <a:pt x="0" y="131844"/>
                    </a:moveTo>
                    <a:lnTo>
                      <a:pt x="119085" y="42530"/>
                    </a:lnTo>
                    <a:lnTo>
                      <a:pt x="221158" y="0"/>
                    </a:lnTo>
                    <a:lnTo>
                      <a:pt x="314724" y="4253"/>
                    </a:lnTo>
                    <a:lnTo>
                      <a:pt x="378519" y="80807"/>
                    </a:lnTo>
                    <a:lnTo>
                      <a:pt x="493351" y="178627"/>
                    </a:lnTo>
                    <a:lnTo>
                      <a:pt x="535881" y="242422"/>
                    </a:lnTo>
                    <a:lnTo>
                      <a:pt x="701749" y="361507"/>
                    </a:lnTo>
                    <a:lnTo>
                      <a:pt x="782557" y="412543"/>
                    </a:lnTo>
                    <a:lnTo>
                      <a:pt x="782557" y="412543"/>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299" name="フリーフォーム 298"/>
              <p:cNvSpPr/>
              <p:nvPr/>
            </p:nvSpPr>
            <p:spPr>
              <a:xfrm>
                <a:off x="10182715" y="1395685"/>
                <a:ext cx="93581" cy="20343"/>
              </a:xfrm>
              <a:custGeom>
                <a:avLst/>
                <a:gdLst>
                  <a:gd name="connsiteX0" fmla="*/ 0 w 97820"/>
                  <a:gd name="connsiteY0" fmla="*/ 21265 h 21265"/>
                  <a:gd name="connsiteX1" fmla="*/ 46783 w 97820"/>
                  <a:gd name="connsiteY1" fmla="*/ 0 h 21265"/>
                  <a:gd name="connsiteX2" fmla="*/ 97820 w 97820"/>
                  <a:gd name="connsiteY2" fmla="*/ 8506 h 21265"/>
                </a:gdLst>
                <a:ahLst/>
                <a:cxnLst>
                  <a:cxn ang="0">
                    <a:pos x="connsiteX0" y="connsiteY0"/>
                  </a:cxn>
                  <a:cxn ang="0">
                    <a:pos x="connsiteX1" y="connsiteY1"/>
                  </a:cxn>
                  <a:cxn ang="0">
                    <a:pos x="connsiteX2" y="connsiteY2"/>
                  </a:cxn>
                </a:cxnLst>
                <a:rect l="l" t="t" r="r" b="b"/>
                <a:pathLst>
                  <a:path w="97820" h="21265">
                    <a:moveTo>
                      <a:pt x="0" y="21265"/>
                    </a:moveTo>
                    <a:lnTo>
                      <a:pt x="46783" y="0"/>
                    </a:lnTo>
                    <a:lnTo>
                      <a:pt x="97820" y="8506"/>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300" name="フリーフォーム 299"/>
              <p:cNvSpPr/>
              <p:nvPr/>
            </p:nvSpPr>
            <p:spPr>
              <a:xfrm>
                <a:off x="11391693" y="1485124"/>
                <a:ext cx="75176" cy="52396"/>
              </a:xfrm>
              <a:custGeom>
                <a:avLst/>
                <a:gdLst>
                  <a:gd name="connsiteX0" fmla="*/ 0 w 78581"/>
                  <a:gd name="connsiteY0" fmla="*/ 54769 h 54769"/>
                  <a:gd name="connsiteX1" fmla="*/ 45244 w 78581"/>
                  <a:gd name="connsiteY1" fmla="*/ 30956 h 54769"/>
                  <a:gd name="connsiteX2" fmla="*/ 78581 w 78581"/>
                  <a:gd name="connsiteY2" fmla="*/ 0 h 54769"/>
                </a:gdLst>
                <a:ahLst/>
                <a:cxnLst>
                  <a:cxn ang="0">
                    <a:pos x="connsiteX0" y="connsiteY0"/>
                  </a:cxn>
                  <a:cxn ang="0">
                    <a:pos x="connsiteX1" y="connsiteY1"/>
                  </a:cxn>
                  <a:cxn ang="0">
                    <a:pos x="connsiteX2" y="connsiteY2"/>
                  </a:cxn>
                </a:cxnLst>
                <a:rect l="l" t="t" r="r" b="b"/>
                <a:pathLst>
                  <a:path w="78581" h="54769">
                    <a:moveTo>
                      <a:pt x="0" y="54769"/>
                    </a:moveTo>
                    <a:lnTo>
                      <a:pt x="45244" y="30956"/>
                    </a:lnTo>
                    <a:lnTo>
                      <a:pt x="78581" y="0"/>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301" name="フリーフォーム 300"/>
              <p:cNvSpPr/>
              <p:nvPr/>
            </p:nvSpPr>
            <p:spPr>
              <a:xfrm>
                <a:off x="12279213" y="1833384"/>
                <a:ext cx="489978" cy="464724"/>
              </a:xfrm>
              <a:custGeom>
                <a:avLst/>
                <a:gdLst>
                  <a:gd name="connsiteX0" fmla="*/ 0 w 590550"/>
                  <a:gd name="connsiteY0" fmla="*/ 0 h 495300"/>
                  <a:gd name="connsiteX1" fmla="*/ 171450 w 590550"/>
                  <a:gd name="connsiteY1" fmla="*/ 142875 h 495300"/>
                  <a:gd name="connsiteX2" fmla="*/ 247650 w 590550"/>
                  <a:gd name="connsiteY2" fmla="*/ 276225 h 495300"/>
                  <a:gd name="connsiteX3" fmla="*/ 333375 w 590550"/>
                  <a:gd name="connsiteY3" fmla="*/ 390525 h 495300"/>
                  <a:gd name="connsiteX4" fmla="*/ 400050 w 590550"/>
                  <a:gd name="connsiteY4" fmla="*/ 419100 h 495300"/>
                  <a:gd name="connsiteX5" fmla="*/ 466725 w 590550"/>
                  <a:gd name="connsiteY5" fmla="*/ 485775 h 495300"/>
                  <a:gd name="connsiteX6" fmla="*/ 590550 w 590550"/>
                  <a:gd name="connsiteY6" fmla="*/ 485775 h 495300"/>
                  <a:gd name="connsiteX7" fmla="*/ 542925 w 590550"/>
                  <a:gd name="connsiteY7" fmla="*/ 495300 h 495300"/>
                  <a:gd name="connsiteX0" fmla="*/ 0 w 549910"/>
                  <a:gd name="connsiteY0" fmla="*/ 0 h 495300"/>
                  <a:gd name="connsiteX1" fmla="*/ 171450 w 549910"/>
                  <a:gd name="connsiteY1" fmla="*/ 142875 h 495300"/>
                  <a:gd name="connsiteX2" fmla="*/ 247650 w 549910"/>
                  <a:gd name="connsiteY2" fmla="*/ 276225 h 495300"/>
                  <a:gd name="connsiteX3" fmla="*/ 333375 w 549910"/>
                  <a:gd name="connsiteY3" fmla="*/ 390525 h 495300"/>
                  <a:gd name="connsiteX4" fmla="*/ 400050 w 549910"/>
                  <a:gd name="connsiteY4" fmla="*/ 419100 h 495300"/>
                  <a:gd name="connsiteX5" fmla="*/ 466725 w 549910"/>
                  <a:gd name="connsiteY5" fmla="*/ 485775 h 495300"/>
                  <a:gd name="connsiteX6" fmla="*/ 549910 w 549910"/>
                  <a:gd name="connsiteY6" fmla="*/ 485775 h 495300"/>
                  <a:gd name="connsiteX7" fmla="*/ 542925 w 549910"/>
                  <a:gd name="connsiteY7" fmla="*/ 495300 h 495300"/>
                  <a:gd name="connsiteX0" fmla="*/ 0 w 549910"/>
                  <a:gd name="connsiteY0" fmla="*/ 0 h 485775"/>
                  <a:gd name="connsiteX1" fmla="*/ 171450 w 549910"/>
                  <a:gd name="connsiteY1" fmla="*/ 142875 h 485775"/>
                  <a:gd name="connsiteX2" fmla="*/ 247650 w 549910"/>
                  <a:gd name="connsiteY2" fmla="*/ 276225 h 485775"/>
                  <a:gd name="connsiteX3" fmla="*/ 333375 w 549910"/>
                  <a:gd name="connsiteY3" fmla="*/ 390525 h 485775"/>
                  <a:gd name="connsiteX4" fmla="*/ 400050 w 549910"/>
                  <a:gd name="connsiteY4" fmla="*/ 419100 h 485775"/>
                  <a:gd name="connsiteX5" fmla="*/ 466725 w 549910"/>
                  <a:gd name="connsiteY5" fmla="*/ 485775 h 485775"/>
                  <a:gd name="connsiteX6" fmla="*/ 549910 w 549910"/>
                  <a:gd name="connsiteY6" fmla="*/ 485775 h 485775"/>
                  <a:gd name="connsiteX7" fmla="*/ 470354 w 549910"/>
                  <a:gd name="connsiteY7" fmla="*/ 483689 h 485775"/>
                  <a:gd name="connsiteX0" fmla="*/ 0 w 512173"/>
                  <a:gd name="connsiteY0" fmla="*/ 0 h 485775"/>
                  <a:gd name="connsiteX1" fmla="*/ 171450 w 512173"/>
                  <a:gd name="connsiteY1" fmla="*/ 142875 h 485775"/>
                  <a:gd name="connsiteX2" fmla="*/ 247650 w 512173"/>
                  <a:gd name="connsiteY2" fmla="*/ 276225 h 485775"/>
                  <a:gd name="connsiteX3" fmla="*/ 333375 w 512173"/>
                  <a:gd name="connsiteY3" fmla="*/ 390525 h 485775"/>
                  <a:gd name="connsiteX4" fmla="*/ 400050 w 512173"/>
                  <a:gd name="connsiteY4" fmla="*/ 419100 h 485775"/>
                  <a:gd name="connsiteX5" fmla="*/ 466725 w 512173"/>
                  <a:gd name="connsiteY5" fmla="*/ 485775 h 485775"/>
                  <a:gd name="connsiteX6" fmla="*/ 512173 w 512173"/>
                  <a:gd name="connsiteY6" fmla="*/ 485775 h 485775"/>
                  <a:gd name="connsiteX7" fmla="*/ 470354 w 512173"/>
                  <a:gd name="connsiteY7" fmla="*/ 48368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173" h="485775">
                    <a:moveTo>
                      <a:pt x="0" y="0"/>
                    </a:moveTo>
                    <a:lnTo>
                      <a:pt x="171450" y="142875"/>
                    </a:lnTo>
                    <a:lnTo>
                      <a:pt x="247650" y="276225"/>
                    </a:lnTo>
                    <a:lnTo>
                      <a:pt x="333375" y="390525"/>
                    </a:lnTo>
                    <a:lnTo>
                      <a:pt x="400050" y="419100"/>
                    </a:lnTo>
                    <a:lnTo>
                      <a:pt x="466725" y="485775"/>
                    </a:lnTo>
                    <a:lnTo>
                      <a:pt x="512173" y="485775"/>
                    </a:lnTo>
                    <a:lnTo>
                      <a:pt x="470354" y="483689"/>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302" name="フリーフォーム 301"/>
              <p:cNvSpPr/>
              <p:nvPr/>
            </p:nvSpPr>
            <p:spPr>
              <a:xfrm>
                <a:off x="10094326" y="1740626"/>
                <a:ext cx="19594" cy="140425"/>
              </a:xfrm>
              <a:custGeom>
                <a:avLst/>
                <a:gdLst>
                  <a:gd name="connsiteX0" fmla="*/ 19594 w 19594"/>
                  <a:gd name="connsiteY0" fmla="*/ 0 h 140425"/>
                  <a:gd name="connsiteX1" fmla="*/ 19594 w 19594"/>
                  <a:gd name="connsiteY1" fmla="*/ 101237 h 140425"/>
                  <a:gd name="connsiteX2" fmla="*/ 0 w 19594"/>
                  <a:gd name="connsiteY2" fmla="*/ 140425 h 140425"/>
                  <a:gd name="connsiteX3" fmla="*/ 0 w 19594"/>
                  <a:gd name="connsiteY3" fmla="*/ 137160 h 140425"/>
                </a:gdLst>
                <a:ahLst/>
                <a:cxnLst>
                  <a:cxn ang="0">
                    <a:pos x="connsiteX0" y="connsiteY0"/>
                  </a:cxn>
                  <a:cxn ang="0">
                    <a:pos x="connsiteX1" y="connsiteY1"/>
                  </a:cxn>
                  <a:cxn ang="0">
                    <a:pos x="connsiteX2" y="connsiteY2"/>
                  </a:cxn>
                  <a:cxn ang="0">
                    <a:pos x="connsiteX3" y="connsiteY3"/>
                  </a:cxn>
                </a:cxnLst>
                <a:rect l="l" t="t" r="r" b="b"/>
                <a:pathLst>
                  <a:path w="19594" h="140425">
                    <a:moveTo>
                      <a:pt x="19594" y="0"/>
                    </a:moveTo>
                    <a:lnTo>
                      <a:pt x="19594" y="101237"/>
                    </a:lnTo>
                    <a:lnTo>
                      <a:pt x="0" y="140425"/>
                    </a:lnTo>
                    <a:lnTo>
                      <a:pt x="0" y="137160"/>
                    </a:lnTo>
                  </a:path>
                </a:pathLst>
              </a:custGeom>
              <a:ln w="762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cxnSp>
            <p:nvCxnSpPr>
              <p:cNvPr id="303" name="直線矢印コネクタ 302"/>
              <p:cNvCxnSpPr/>
              <p:nvPr/>
            </p:nvCxnSpPr>
            <p:spPr>
              <a:xfrm flipV="1">
                <a:off x="7494170" y="617592"/>
                <a:ext cx="144000" cy="288000"/>
              </a:xfrm>
              <a:prstGeom prst="straightConnector1">
                <a:avLst/>
              </a:prstGeom>
              <a:ln w="28575">
                <a:solidFill>
                  <a:schemeClr val="tx2">
                    <a:lumMod val="40000"/>
                    <a:lumOff val="60000"/>
                  </a:schemeClr>
                </a:solidFill>
                <a:tailEnd type="arrow"/>
              </a:ln>
            </p:spPr>
            <p:style>
              <a:lnRef idx="1">
                <a:schemeClr val="dk1"/>
              </a:lnRef>
              <a:fillRef idx="0">
                <a:schemeClr val="dk1"/>
              </a:fillRef>
              <a:effectRef idx="0">
                <a:schemeClr val="dk1"/>
              </a:effectRef>
              <a:fontRef idx="minor">
                <a:schemeClr val="tx1"/>
              </a:fontRef>
            </p:style>
          </p:cxnSp>
          <p:cxnSp>
            <p:nvCxnSpPr>
              <p:cNvPr id="304" name="直線矢印コネクタ 303"/>
              <p:cNvCxnSpPr/>
              <p:nvPr/>
            </p:nvCxnSpPr>
            <p:spPr>
              <a:xfrm flipH="1" flipV="1">
                <a:off x="7356297" y="2214928"/>
                <a:ext cx="96048" cy="228458"/>
              </a:xfrm>
              <a:prstGeom prst="straightConnector1">
                <a:avLst/>
              </a:prstGeom>
              <a:ln w="28575">
                <a:solidFill>
                  <a:schemeClr val="tx2">
                    <a:lumMod val="40000"/>
                    <a:lumOff val="60000"/>
                  </a:schemeClr>
                </a:solidFill>
                <a:tailEnd type="arrow"/>
              </a:ln>
            </p:spPr>
            <p:style>
              <a:lnRef idx="1">
                <a:schemeClr val="dk1"/>
              </a:lnRef>
              <a:fillRef idx="0">
                <a:schemeClr val="dk1"/>
              </a:fillRef>
              <a:effectRef idx="0">
                <a:schemeClr val="dk1"/>
              </a:effectRef>
              <a:fontRef idx="minor">
                <a:schemeClr val="tx1"/>
              </a:fontRef>
            </p:style>
          </p:cxnSp>
          <p:sp>
            <p:nvSpPr>
              <p:cNvPr id="305" name="正方形/長方形 304"/>
              <p:cNvSpPr/>
              <p:nvPr/>
            </p:nvSpPr>
            <p:spPr>
              <a:xfrm rot="1650440">
                <a:off x="10895634" y="1709998"/>
                <a:ext cx="405945" cy="166101"/>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ja-JP" altLang="en-US" sz="900" dirty="0">
                    <a:solidFill>
                      <a:schemeClr val="tx1"/>
                    </a:solidFill>
                    <a:latin typeface="HG丸ｺﾞｼｯｸM-PRO" panose="020F0600000000000000" pitchFamily="50" charset="-128"/>
                    <a:ea typeface="HG丸ｺﾞｼｯｸM-PRO" panose="020F0600000000000000" pitchFamily="50" charset="-128"/>
                  </a:rPr>
                  <a:t>地蔵</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橋</a:t>
                </a:r>
              </a:p>
            </p:txBody>
          </p:sp>
          <p:sp>
            <p:nvSpPr>
              <p:cNvPr id="306" name="正方形/長方形 305"/>
              <p:cNvSpPr/>
              <p:nvPr/>
            </p:nvSpPr>
            <p:spPr>
              <a:xfrm rot="18687483">
                <a:off x="11989224" y="1669826"/>
                <a:ext cx="468000" cy="166101"/>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ja-JP" altLang="en-US" sz="900" dirty="0">
                    <a:solidFill>
                      <a:schemeClr val="tx1"/>
                    </a:solidFill>
                    <a:latin typeface="HG丸ｺﾞｼｯｸM-PRO" panose="020F0600000000000000" pitchFamily="50" charset="-128"/>
                    <a:ea typeface="HG丸ｺﾞｼｯｸM-PRO" panose="020F0600000000000000" pitchFamily="50" charset="-128"/>
                  </a:rPr>
                  <a:t>そうず</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橋</a:t>
                </a:r>
              </a:p>
            </p:txBody>
          </p:sp>
        </p:grpSp>
        <p:pic>
          <p:nvPicPr>
            <p:cNvPr id="3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838177">
              <a:off x="324550" y="3052251"/>
              <a:ext cx="362317" cy="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 name="Picture 3" title="かいしゅうするかわぞこのしゃしん"/>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61176" y="2551429"/>
              <a:ext cx="1390755" cy="90000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6" name="フリーフォーム 345"/>
            <p:cNvSpPr/>
            <p:nvPr/>
          </p:nvSpPr>
          <p:spPr>
            <a:xfrm>
              <a:off x="5220024" y="2839849"/>
              <a:ext cx="1095594" cy="526728"/>
            </a:xfrm>
            <a:custGeom>
              <a:avLst/>
              <a:gdLst>
                <a:gd name="connsiteX0" fmla="*/ 299181 w 1095594"/>
                <a:gd name="connsiteY0" fmla="*/ 0 h 526728"/>
                <a:gd name="connsiteX1" fmla="*/ 497231 w 1095594"/>
                <a:gd name="connsiteY1" fmla="*/ 25283 h 526728"/>
                <a:gd name="connsiteX2" fmla="*/ 1061884 w 1095594"/>
                <a:gd name="connsiteY2" fmla="*/ 429810 h 526728"/>
                <a:gd name="connsiteX3" fmla="*/ 1095594 w 1095594"/>
                <a:gd name="connsiteY3" fmla="*/ 526728 h 526728"/>
                <a:gd name="connsiteX4" fmla="*/ 0 w 1095594"/>
                <a:gd name="connsiteY4" fmla="*/ 526728 h 526728"/>
                <a:gd name="connsiteX5" fmla="*/ 206477 w 1095594"/>
                <a:gd name="connsiteY5" fmla="*/ 172767 h 526728"/>
                <a:gd name="connsiteX6" fmla="*/ 117987 w 1095594"/>
                <a:gd name="connsiteY6" fmla="*/ 168553 h 526728"/>
                <a:gd name="connsiteX7" fmla="*/ 299181 w 1095594"/>
                <a:gd name="connsiteY7" fmla="*/ 0 h 52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594" h="526728">
                  <a:moveTo>
                    <a:pt x="299181" y="0"/>
                  </a:moveTo>
                  <a:lnTo>
                    <a:pt x="497231" y="25283"/>
                  </a:lnTo>
                  <a:lnTo>
                    <a:pt x="1061884" y="429810"/>
                  </a:lnTo>
                  <a:lnTo>
                    <a:pt x="1095594" y="526728"/>
                  </a:lnTo>
                  <a:lnTo>
                    <a:pt x="0" y="526728"/>
                  </a:lnTo>
                  <a:lnTo>
                    <a:pt x="206477" y="172767"/>
                  </a:lnTo>
                  <a:lnTo>
                    <a:pt x="117987" y="168553"/>
                  </a:lnTo>
                  <a:lnTo>
                    <a:pt x="299181" y="0"/>
                  </a:lnTo>
                  <a:close/>
                </a:path>
              </a:pathLst>
            </a:cu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47" name="角丸四角形吹き出し 346"/>
            <p:cNvSpPr/>
            <p:nvPr/>
          </p:nvSpPr>
          <p:spPr>
            <a:xfrm>
              <a:off x="5987500" y="2029776"/>
              <a:ext cx="520713" cy="425088"/>
            </a:xfrm>
            <a:prstGeom prst="wedgeRoundRectCallout">
              <a:avLst>
                <a:gd name="adj1" fmla="val -73987"/>
                <a:gd name="adj2" fmla="val 18343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川底を</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補強</a:t>
              </a:r>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349" name="Picture 4" title="かいしゅうするごがんのしゃしん"/>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622"/>
            <a:stretch/>
          </p:blipFill>
          <p:spPr bwMode="auto">
            <a:xfrm>
              <a:off x="3235251" y="2551429"/>
              <a:ext cx="1556297" cy="90000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0" name="フリーフォーム 349"/>
            <p:cNvSpPr/>
            <p:nvPr/>
          </p:nvSpPr>
          <p:spPr>
            <a:xfrm>
              <a:off x="3247292" y="2860364"/>
              <a:ext cx="895419" cy="583212"/>
            </a:xfrm>
            <a:custGeom>
              <a:avLst/>
              <a:gdLst>
                <a:gd name="connsiteX0" fmla="*/ 922020 w 922020"/>
                <a:gd name="connsiteY0" fmla="*/ 160020 h 586740"/>
                <a:gd name="connsiteX1" fmla="*/ 853440 w 922020"/>
                <a:gd name="connsiteY1" fmla="*/ 209550 h 586740"/>
                <a:gd name="connsiteX2" fmla="*/ 838200 w 922020"/>
                <a:gd name="connsiteY2" fmla="*/ 251460 h 586740"/>
                <a:gd name="connsiteX3" fmla="*/ 864870 w 922020"/>
                <a:gd name="connsiteY3" fmla="*/ 358140 h 586740"/>
                <a:gd name="connsiteX4" fmla="*/ 845820 w 922020"/>
                <a:gd name="connsiteY4" fmla="*/ 411480 h 586740"/>
                <a:gd name="connsiteX5" fmla="*/ 697230 w 922020"/>
                <a:gd name="connsiteY5" fmla="*/ 476250 h 586740"/>
                <a:gd name="connsiteX6" fmla="*/ 510540 w 922020"/>
                <a:gd name="connsiteY6" fmla="*/ 533400 h 586740"/>
                <a:gd name="connsiteX7" fmla="*/ 331470 w 922020"/>
                <a:gd name="connsiteY7" fmla="*/ 586740 h 586740"/>
                <a:gd name="connsiteX8" fmla="*/ 228600 w 922020"/>
                <a:gd name="connsiteY8" fmla="*/ 586740 h 586740"/>
                <a:gd name="connsiteX9" fmla="*/ 0 w 922020"/>
                <a:gd name="connsiteY9" fmla="*/ 582930 h 586740"/>
                <a:gd name="connsiteX10" fmla="*/ 15240 w 922020"/>
                <a:gd name="connsiteY10" fmla="*/ 0 h 586740"/>
                <a:gd name="connsiteX11" fmla="*/ 205740 w 922020"/>
                <a:gd name="connsiteY11" fmla="*/ 3810 h 586740"/>
                <a:gd name="connsiteX12" fmla="*/ 316230 w 922020"/>
                <a:gd name="connsiteY12" fmla="*/ 3810 h 586740"/>
                <a:gd name="connsiteX13" fmla="*/ 438150 w 922020"/>
                <a:gd name="connsiteY13" fmla="*/ 3810 h 586740"/>
                <a:gd name="connsiteX14" fmla="*/ 556260 w 922020"/>
                <a:gd name="connsiteY14" fmla="*/ 19050 h 586740"/>
                <a:gd name="connsiteX15" fmla="*/ 655320 w 922020"/>
                <a:gd name="connsiteY15" fmla="*/ 22860 h 586740"/>
                <a:gd name="connsiteX16" fmla="*/ 716280 w 922020"/>
                <a:gd name="connsiteY16" fmla="*/ 45720 h 586740"/>
                <a:gd name="connsiteX17" fmla="*/ 754380 w 922020"/>
                <a:gd name="connsiteY17" fmla="*/ 60960 h 586740"/>
                <a:gd name="connsiteX18" fmla="*/ 784860 w 922020"/>
                <a:gd name="connsiteY18" fmla="*/ 95250 h 586740"/>
                <a:gd name="connsiteX19" fmla="*/ 819150 w 922020"/>
                <a:gd name="connsiteY19" fmla="*/ 99060 h 586740"/>
                <a:gd name="connsiteX20" fmla="*/ 880110 w 922020"/>
                <a:gd name="connsiteY20" fmla="*/ 106680 h 586740"/>
                <a:gd name="connsiteX21" fmla="*/ 914400 w 922020"/>
                <a:gd name="connsiteY21" fmla="*/ 106680 h 586740"/>
                <a:gd name="connsiteX22" fmla="*/ 922020 w 922020"/>
                <a:gd name="connsiteY22" fmla="*/ 160020 h 586740"/>
                <a:gd name="connsiteX0" fmla="*/ 922020 w 922020"/>
                <a:gd name="connsiteY0" fmla="*/ 156210 h 582930"/>
                <a:gd name="connsiteX1" fmla="*/ 853440 w 922020"/>
                <a:gd name="connsiteY1" fmla="*/ 205740 h 582930"/>
                <a:gd name="connsiteX2" fmla="*/ 838200 w 922020"/>
                <a:gd name="connsiteY2" fmla="*/ 247650 h 582930"/>
                <a:gd name="connsiteX3" fmla="*/ 864870 w 922020"/>
                <a:gd name="connsiteY3" fmla="*/ 354330 h 582930"/>
                <a:gd name="connsiteX4" fmla="*/ 845820 w 922020"/>
                <a:gd name="connsiteY4" fmla="*/ 407670 h 582930"/>
                <a:gd name="connsiteX5" fmla="*/ 697230 w 922020"/>
                <a:gd name="connsiteY5" fmla="*/ 472440 h 582930"/>
                <a:gd name="connsiteX6" fmla="*/ 510540 w 922020"/>
                <a:gd name="connsiteY6" fmla="*/ 529590 h 582930"/>
                <a:gd name="connsiteX7" fmla="*/ 331470 w 922020"/>
                <a:gd name="connsiteY7" fmla="*/ 582930 h 582930"/>
                <a:gd name="connsiteX8" fmla="*/ 228600 w 922020"/>
                <a:gd name="connsiteY8" fmla="*/ 582930 h 582930"/>
                <a:gd name="connsiteX9" fmla="*/ 0 w 922020"/>
                <a:gd name="connsiteY9" fmla="*/ 579120 h 582930"/>
                <a:gd name="connsiteX10" fmla="*/ 31866 w 922020"/>
                <a:gd name="connsiteY10" fmla="*/ 2840 h 582930"/>
                <a:gd name="connsiteX11" fmla="*/ 205740 w 922020"/>
                <a:gd name="connsiteY11" fmla="*/ 0 h 582930"/>
                <a:gd name="connsiteX12" fmla="*/ 316230 w 922020"/>
                <a:gd name="connsiteY12" fmla="*/ 0 h 582930"/>
                <a:gd name="connsiteX13" fmla="*/ 438150 w 922020"/>
                <a:gd name="connsiteY13" fmla="*/ 0 h 582930"/>
                <a:gd name="connsiteX14" fmla="*/ 556260 w 922020"/>
                <a:gd name="connsiteY14" fmla="*/ 15240 h 582930"/>
                <a:gd name="connsiteX15" fmla="*/ 655320 w 922020"/>
                <a:gd name="connsiteY15" fmla="*/ 19050 h 582930"/>
                <a:gd name="connsiteX16" fmla="*/ 716280 w 922020"/>
                <a:gd name="connsiteY16" fmla="*/ 41910 h 582930"/>
                <a:gd name="connsiteX17" fmla="*/ 754380 w 922020"/>
                <a:gd name="connsiteY17" fmla="*/ 57150 h 582930"/>
                <a:gd name="connsiteX18" fmla="*/ 784860 w 922020"/>
                <a:gd name="connsiteY18" fmla="*/ 91440 h 582930"/>
                <a:gd name="connsiteX19" fmla="*/ 819150 w 922020"/>
                <a:gd name="connsiteY19" fmla="*/ 95250 h 582930"/>
                <a:gd name="connsiteX20" fmla="*/ 880110 w 922020"/>
                <a:gd name="connsiteY20" fmla="*/ 102870 h 582930"/>
                <a:gd name="connsiteX21" fmla="*/ 914400 w 922020"/>
                <a:gd name="connsiteY21" fmla="*/ 102870 h 582930"/>
                <a:gd name="connsiteX22" fmla="*/ 922020 w 922020"/>
                <a:gd name="connsiteY22" fmla="*/ 156210 h 582930"/>
                <a:gd name="connsiteX0" fmla="*/ 895419 w 895419"/>
                <a:gd name="connsiteY0" fmla="*/ 156210 h 583212"/>
                <a:gd name="connsiteX1" fmla="*/ 826839 w 895419"/>
                <a:gd name="connsiteY1" fmla="*/ 205740 h 583212"/>
                <a:gd name="connsiteX2" fmla="*/ 811599 w 895419"/>
                <a:gd name="connsiteY2" fmla="*/ 247650 h 583212"/>
                <a:gd name="connsiteX3" fmla="*/ 838269 w 895419"/>
                <a:gd name="connsiteY3" fmla="*/ 354330 h 583212"/>
                <a:gd name="connsiteX4" fmla="*/ 819219 w 895419"/>
                <a:gd name="connsiteY4" fmla="*/ 407670 h 583212"/>
                <a:gd name="connsiteX5" fmla="*/ 670629 w 895419"/>
                <a:gd name="connsiteY5" fmla="*/ 472440 h 583212"/>
                <a:gd name="connsiteX6" fmla="*/ 483939 w 895419"/>
                <a:gd name="connsiteY6" fmla="*/ 529590 h 583212"/>
                <a:gd name="connsiteX7" fmla="*/ 304869 w 895419"/>
                <a:gd name="connsiteY7" fmla="*/ 582930 h 583212"/>
                <a:gd name="connsiteX8" fmla="*/ 201999 w 895419"/>
                <a:gd name="connsiteY8" fmla="*/ 582930 h 583212"/>
                <a:gd name="connsiteX9" fmla="*/ 0 w 895419"/>
                <a:gd name="connsiteY9" fmla="*/ 579120 h 583212"/>
                <a:gd name="connsiteX10" fmla="*/ 5265 w 895419"/>
                <a:gd name="connsiteY10" fmla="*/ 2840 h 583212"/>
                <a:gd name="connsiteX11" fmla="*/ 179139 w 895419"/>
                <a:gd name="connsiteY11" fmla="*/ 0 h 583212"/>
                <a:gd name="connsiteX12" fmla="*/ 289629 w 895419"/>
                <a:gd name="connsiteY12" fmla="*/ 0 h 583212"/>
                <a:gd name="connsiteX13" fmla="*/ 411549 w 895419"/>
                <a:gd name="connsiteY13" fmla="*/ 0 h 583212"/>
                <a:gd name="connsiteX14" fmla="*/ 529659 w 895419"/>
                <a:gd name="connsiteY14" fmla="*/ 15240 h 583212"/>
                <a:gd name="connsiteX15" fmla="*/ 628719 w 895419"/>
                <a:gd name="connsiteY15" fmla="*/ 19050 h 583212"/>
                <a:gd name="connsiteX16" fmla="*/ 689679 w 895419"/>
                <a:gd name="connsiteY16" fmla="*/ 41910 h 583212"/>
                <a:gd name="connsiteX17" fmla="*/ 727779 w 895419"/>
                <a:gd name="connsiteY17" fmla="*/ 57150 h 583212"/>
                <a:gd name="connsiteX18" fmla="*/ 758259 w 895419"/>
                <a:gd name="connsiteY18" fmla="*/ 91440 h 583212"/>
                <a:gd name="connsiteX19" fmla="*/ 792549 w 895419"/>
                <a:gd name="connsiteY19" fmla="*/ 95250 h 583212"/>
                <a:gd name="connsiteX20" fmla="*/ 853509 w 895419"/>
                <a:gd name="connsiteY20" fmla="*/ 102870 h 583212"/>
                <a:gd name="connsiteX21" fmla="*/ 887799 w 895419"/>
                <a:gd name="connsiteY21" fmla="*/ 102870 h 583212"/>
                <a:gd name="connsiteX22" fmla="*/ 895419 w 895419"/>
                <a:gd name="connsiteY22" fmla="*/ 156210 h 583212"/>
                <a:gd name="connsiteX0" fmla="*/ 895419 w 895419"/>
                <a:gd name="connsiteY0" fmla="*/ 156210 h 583212"/>
                <a:gd name="connsiteX1" fmla="*/ 826839 w 895419"/>
                <a:gd name="connsiteY1" fmla="*/ 205740 h 583212"/>
                <a:gd name="connsiteX2" fmla="*/ 811599 w 895419"/>
                <a:gd name="connsiteY2" fmla="*/ 247650 h 583212"/>
                <a:gd name="connsiteX3" fmla="*/ 838269 w 895419"/>
                <a:gd name="connsiteY3" fmla="*/ 354330 h 583212"/>
                <a:gd name="connsiteX4" fmla="*/ 819219 w 895419"/>
                <a:gd name="connsiteY4" fmla="*/ 407670 h 583212"/>
                <a:gd name="connsiteX5" fmla="*/ 670629 w 895419"/>
                <a:gd name="connsiteY5" fmla="*/ 472440 h 583212"/>
                <a:gd name="connsiteX6" fmla="*/ 483939 w 895419"/>
                <a:gd name="connsiteY6" fmla="*/ 529590 h 583212"/>
                <a:gd name="connsiteX7" fmla="*/ 304869 w 895419"/>
                <a:gd name="connsiteY7" fmla="*/ 582930 h 583212"/>
                <a:gd name="connsiteX8" fmla="*/ 201999 w 895419"/>
                <a:gd name="connsiteY8" fmla="*/ 582930 h 583212"/>
                <a:gd name="connsiteX9" fmla="*/ 0 w 895419"/>
                <a:gd name="connsiteY9" fmla="*/ 579120 h 583212"/>
                <a:gd name="connsiteX10" fmla="*/ 5265 w 895419"/>
                <a:gd name="connsiteY10" fmla="*/ 2840 h 583212"/>
                <a:gd name="connsiteX11" fmla="*/ 179139 w 895419"/>
                <a:gd name="connsiteY11" fmla="*/ 0 h 583212"/>
                <a:gd name="connsiteX12" fmla="*/ 289629 w 895419"/>
                <a:gd name="connsiteY12" fmla="*/ 0 h 583212"/>
                <a:gd name="connsiteX13" fmla="*/ 411549 w 895419"/>
                <a:gd name="connsiteY13" fmla="*/ 0 h 583212"/>
                <a:gd name="connsiteX14" fmla="*/ 529659 w 895419"/>
                <a:gd name="connsiteY14" fmla="*/ 15240 h 583212"/>
                <a:gd name="connsiteX15" fmla="*/ 628719 w 895419"/>
                <a:gd name="connsiteY15" fmla="*/ 19050 h 583212"/>
                <a:gd name="connsiteX16" fmla="*/ 689679 w 895419"/>
                <a:gd name="connsiteY16" fmla="*/ 41910 h 583212"/>
                <a:gd name="connsiteX17" fmla="*/ 727779 w 895419"/>
                <a:gd name="connsiteY17" fmla="*/ 57150 h 583212"/>
                <a:gd name="connsiteX18" fmla="*/ 758259 w 895419"/>
                <a:gd name="connsiteY18" fmla="*/ 91440 h 583212"/>
                <a:gd name="connsiteX19" fmla="*/ 792549 w 895419"/>
                <a:gd name="connsiteY19" fmla="*/ 95250 h 583212"/>
                <a:gd name="connsiteX20" fmla="*/ 853509 w 895419"/>
                <a:gd name="connsiteY20" fmla="*/ 102870 h 583212"/>
                <a:gd name="connsiteX21" fmla="*/ 887799 w 895419"/>
                <a:gd name="connsiteY21" fmla="*/ 102870 h 583212"/>
                <a:gd name="connsiteX22" fmla="*/ 895419 w 895419"/>
                <a:gd name="connsiteY22" fmla="*/ 156210 h 58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5419" h="583212">
                  <a:moveTo>
                    <a:pt x="895419" y="156210"/>
                  </a:moveTo>
                  <a:lnTo>
                    <a:pt x="826839" y="205740"/>
                  </a:lnTo>
                  <a:lnTo>
                    <a:pt x="811599" y="247650"/>
                  </a:lnTo>
                  <a:lnTo>
                    <a:pt x="838269" y="354330"/>
                  </a:lnTo>
                  <a:lnTo>
                    <a:pt x="819219" y="407670"/>
                  </a:lnTo>
                  <a:lnTo>
                    <a:pt x="670629" y="472440"/>
                  </a:lnTo>
                  <a:lnTo>
                    <a:pt x="483939" y="529590"/>
                  </a:lnTo>
                  <a:lnTo>
                    <a:pt x="304869" y="582930"/>
                  </a:lnTo>
                  <a:cubicBezTo>
                    <a:pt x="270579" y="582930"/>
                    <a:pt x="252811" y="583565"/>
                    <a:pt x="201999" y="582930"/>
                  </a:cubicBezTo>
                  <a:lnTo>
                    <a:pt x="0" y="579120"/>
                  </a:lnTo>
                  <a:cubicBezTo>
                    <a:pt x="5080" y="287275"/>
                    <a:pt x="3510" y="194933"/>
                    <a:pt x="5265" y="2840"/>
                  </a:cubicBezTo>
                  <a:lnTo>
                    <a:pt x="179139" y="0"/>
                  </a:lnTo>
                  <a:lnTo>
                    <a:pt x="289629" y="0"/>
                  </a:lnTo>
                  <a:lnTo>
                    <a:pt x="411549" y="0"/>
                  </a:lnTo>
                  <a:lnTo>
                    <a:pt x="529659" y="15240"/>
                  </a:lnTo>
                  <a:lnTo>
                    <a:pt x="628719" y="19050"/>
                  </a:lnTo>
                  <a:lnTo>
                    <a:pt x="689679" y="41910"/>
                  </a:lnTo>
                  <a:lnTo>
                    <a:pt x="727779" y="57150"/>
                  </a:lnTo>
                  <a:lnTo>
                    <a:pt x="758259" y="91440"/>
                  </a:lnTo>
                  <a:lnTo>
                    <a:pt x="792549" y="95250"/>
                  </a:lnTo>
                  <a:lnTo>
                    <a:pt x="853509" y="102870"/>
                  </a:lnTo>
                  <a:lnTo>
                    <a:pt x="887799" y="102870"/>
                  </a:lnTo>
                  <a:lnTo>
                    <a:pt x="895419" y="156210"/>
                  </a:lnTo>
                  <a:close/>
                </a:path>
              </a:pathLst>
            </a:cu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67" name="フリーフォーム 366"/>
            <p:cNvSpPr/>
            <p:nvPr/>
          </p:nvSpPr>
          <p:spPr>
            <a:xfrm rot="1073117" flipH="1">
              <a:off x="2828752" y="1592449"/>
              <a:ext cx="430467" cy="2323845"/>
            </a:xfrm>
            <a:custGeom>
              <a:avLst/>
              <a:gdLst>
                <a:gd name="connsiteX0" fmla="*/ 0 w 10049"/>
                <a:gd name="connsiteY0" fmla="*/ 0 h 1713244"/>
                <a:gd name="connsiteX1" fmla="*/ 10049 w 10049"/>
                <a:gd name="connsiteY1" fmla="*/ 1713244 h 1713244"/>
                <a:gd name="connsiteX2" fmla="*/ 10049 w 10049"/>
                <a:gd name="connsiteY2" fmla="*/ 1713244 h 1713244"/>
              </a:gdLst>
              <a:ahLst/>
              <a:cxnLst>
                <a:cxn ang="0">
                  <a:pos x="connsiteX0" y="connsiteY0"/>
                </a:cxn>
                <a:cxn ang="0">
                  <a:pos x="connsiteX1" y="connsiteY1"/>
                </a:cxn>
                <a:cxn ang="0">
                  <a:pos x="connsiteX2" y="connsiteY2"/>
                </a:cxn>
              </a:cxnLst>
              <a:rect l="l" t="t" r="r" b="b"/>
              <a:pathLst>
                <a:path w="10049" h="1713244">
                  <a:moveTo>
                    <a:pt x="0" y="0"/>
                  </a:moveTo>
                  <a:cubicBezTo>
                    <a:pt x="3350" y="571081"/>
                    <a:pt x="6699" y="1142163"/>
                    <a:pt x="10049" y="1713244"/>
                  </a:cubicBezTo>
                  <a:lnTo>
                    <a:pt x="10049" y="1713244"/>
                  </a:lnTo>
                </a:path>
              </a:pathLst>
            </a:custGeom>
            <a:ln w="57150" cmpd="sng">
              <a:headEnd w="sm" len="sm"/>
              <a:tailEnd type="arrow" w="sm" len="sm"/>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sp>
          <p:nvSpPr>
            <p:cNvPr id="368" name="フリーフォーム 367"/>
            <p:cNvSpPr/>
            <p:nvPr/>
          </p:nvSpPr>
          <p:spPr>
            <a:xfrm>
              <a:off x="3205459" y="1590293"/>
              <a:ext cx="1017851" cy="708950"/>
            </a:xfrm>
            <a:custGeom>
              <a:avLst/>
              <a:gdLst>
                <a:gd name="connsiteX0" fmla="*/ 904875 w 904875"/>
                <a:gd name="connsiteY0" fmla="*/ 381000 h 552450"/>
                <a:gd name="connsiteX1" fmla="*/ 352425 w 904875"/>
                <a:gd name="connsiteY1" fmla="*/ 57150 h 552450"/>
                <a:gd name="connsiteX2" fmla="*/ 238125 w 904875"/>
                <a:gd name="connsiteY2" fmla="*/ 0 h 552450"/>
                <a:gd name="connsiteX3" fmla="*/ 171450 w 904875"/>
                <a:gd name="connsiteY3" fmla="*/ 19050 h 552450"/>
                <a:gd name="connsiteX4" fmla="*/ 104775 w 904875"/>
                <a:gd name="connsiteY4" fmla="*/ 38100 h 552450"/>
                <a:gd name="connsiteX5" fmla="*/ 57150 w 904875"/>
                <a:gd name="connsiteY5" fmla="*/ 114300 h 552450"/>
                <a:gd name="connsiteX6" fmla="*/ 57150 w 904875"/>
                <a:gd name="connsiteY6" fmla="*/ 209550 h 552450"/>
                <a:gd name="connsiteX7" fmla="*/ 28575 w 904875"/>
                <a:gd name="connsiteY7" fmla="*/ 457200 h 552450"/>
                <a:gd name="connsiteX8" fmla="*/ 0 w 904875"/>
                <a:gd name="connsiteY8" fmla="*/ 552450 h 552450"/>
                <a:gd name="connsiteX9" fmla="*/ 0 w 904875"/>
                <a:gd name="connsiteY9" fmla="*/ 552450 h 552450"/>
                <a:gd name="connsiteX0" fmla="*/ 904875 w 904875"/>
                <a:gd name="connsiteY0" fmla="*/ 381000 h 552450"/>
                <a:gd name="connsiteX1" fmla="*/ 352425 w 904875"/>
                <a:gd name="connsiteY1" fmla="*/ 57150 h 552450"/>
                <a:gd name="connsiteX2" fmla="*/ 238125 w 904875"/>
                <a:gd name="connsiteY2" fmla="*/ 0 h 552450"/>
                <a:gd name="connsiteX3" fmla="*/ 104775 w 904875"/>
                <a:gd name="connsiteY3" fmla="*/ 38100 h 552450"/>
                <a:gd name="connsiteX4" fmla="*/ 57150 w 904875"/>
                <a:gd name="connsiteY4" fmla="*/ 114300 h 552450"/>
                <a:gd name="connsiteX5" fmla="*/ 57150 w 904875"/>
                <a:gd name="connsiteY5" fmla="*/ 209550 h 552450"/>
                <a:gd name="connsiteX6" fmla="*/ 28575 w 904875"/>
                <a:gd name="connsiteY6" fmla="*/ 457200 h 552450"/>
                <a:gd name="connsiteX7" fmla="*/ 0 w 904875"/>
                <a:gd name="connsiteY7" fmla="*/ 552450 h 552450"/>
                <a:gd name="connsiteX8" fmla="*/ 0 w 904875"/>
                <a:gd name="connsiteY8" fmla="*/ 552450 h 552450"/>
                <a:gd name="connsiteX0" fmla="*/ 904875 w 904875"/>
                <a:gd name="connsiteY0" fmla="*/ 381000 h 552450"/>
                <a:gd name="connsiteX1" fmla="*/ 352425 w 904875"/>
                <a:gd name="connsiteY1" fmla="*/ 57150 h 552450"/>
                <a:gd name="connsiteX2" fmla="*/ 238125 w 904875"/>
                <a:gd name="connsiteY2" fmla="*/ 0 h 552450"/>
                <a:gd name="connsiteX3" fmla="*/ 104775 w 904875"/>
                <a:gd name="connsiteY3" fmla="*/ 38100 h 552450"/>
                <a:gd name="connsiteX4" fmla="*/ 57150 w 904875"/>
                <a:gd name="connsiteY4" fmla="*/ 114300 h 552450"/>
                <a:gd name="connsiteX5" fmla="*/ 66675 w 904875"/>
                <a:gd name="connsiteY5" fmla="*/ 266700 h 552450"/>
                <a:gd name="connsiteX6" fmla="*/ 28575 w 904875"/>
                <a:gd name="connsiteY6" fmla="*/ 457200 h 552450"/>
                <a:gd name="connsiteX7" fmla="*/ 0 w 904875"/>
                <a:gd name="connsiteY7" fmla="*/ 552450 h 552450"/>
                <a:gd name="connsiteX8" fmla="*/ 0 w 904875"/>
                <a:gd name="connsiteY8" fmla="*/ 552450 h 552450"/>
                <a:gd name="connsiteX0" fmla="*/ 904875 w 904875"/>
                <a:gd name="connsiteY0" fmla="*/ 381000 h 552450"/>
                <a:gd name="connsiteX1" fmla="*/ 352425 w 904875"/>
                <a:gd name="connsiteY1" fmla="*/ 57150 h 552450"/>
                <a:gd name="connsiteX2" fmla="*/ 238125 w 904875"/>
                <a:gd name="connsiteY2" fmla="*/ 0 h 552450"/>
                <a:gd name="connsiteX3" fmla="*/ 104775 w 904875"/>
                <a:gd name="connsiteY3" fmla="*/ 38100 h 552450"/>
                <a:gd name="connsiteX4" fmla="*/ 85725 w 904875"/>
                <a:gd name="connsiteY4" fmla="*/ 104775 h 552450"/>
                <a:gd name="connsiteX5" fmla="*/ 66675 w 904875"/>
                <a:gd name="connsiteY5" fmla="*/ 266700 h 552450"/>
                <a:gd name="connsiteX6" fmla="*/ 28575 w 904875"/>
                <a:gd name="connsiteY6" fmla="*/ 457200 h 552450"/>
                <a:gd name="connsiteX7" fmla="*/ 0 w 904875"/>
                <a:gd name="connsiteY7" fmla="*/ 552450 h 552450"/>
                <a:gd name="connsiteX8" fmla="*/ 0 w 904875"/>
                <a:gd name="connsiteY8" fmla="*/ 552450 h 552450"/>
                <a:gd name="connsiteX0" fmla="*/ 904875 w 904875"/>
                <a:gd name="connsiteY0" fmla="*/ 371475 h 542925"/>
                <a:gd name="connsiteX1" fmla="*/ 352425 w 904875"/>
                <a:gd name="connsiteY1" fmla="*/ 47625 h 542925"/>
                <a:gd name="connsiteX2" fmla="*/ 266700 w 904875"/>
                <a:gd name="connsiteY2" fmla="*/ 0 h 542925"/>
                <a:gd name="connsiteX3" fmla="*/ 104775 w 904875"/>
                <a:gd name="connsiteY3" fmla="*/ 28575 h 542925"/>
                <a:gd name="connsiteX4" fmla="*/ 85725 w 904875"/>
                <a:gd name="connsiteY4" fmla="*/ 95250 h 542925"/>
                <a:gd name="connsiteX5" fmla="*/ 66675 w 904875"/>
                <a:gd name="connsiteY5" fmla="*/ 257175 h 542925"/>
                <a:gd name="connsiteX6" fmla="*/ 28575 w 904875"/>
                <a:gd name="connsiteY6" fmla="*/ 447675 h 542925"/>
                <a:gd name="connsiteX7" fmla="*/ 0 w 904875"/>
                <a:gd name="connsiteY7" fmla="*/ 542925 h 542925"/>
                <a:gd name="connsiteX8" fmla="*/ 0 w 904875"/>
                <a:gd name="connsiteY8" fmla="*/ 542925 h 542925"/>
                <a:gd name="connsiteX0" fmla="*/ 904875 w 904875"/>
                <a:gd name="connsiteY0" fmla="*/ 371475 h 542925"/>
                <a:gd name="connsiteX1" fmla="*/ 352425 w 904875"/>
                <a:gd name="connsiteY1" fmla="*/ 47625 h 542925"/>
                <a:gd name="connsiteX2" fmla="*/ 266700 w 904875"/>
                <a:gd name="connsiteY2" fmla="*/ 0 h 542925"/>
                <a:gd name="connsiteX3" fmla="*/ 152400 w 904875"/>
                <a:gd name="connsiteY3" fmla="*/ 57150 h 542925"/>
                <a:gd name="connsiteX4" fmla="*/ 85725 w 904875"/>
                <a:gd name="connsiteY4" fmla="*/ 95250 h 542925"/>
                <a:gd name="connsiteX5" fmla="*/ 66675 w 904875"/>
                <a:gd name="connsiteY5" fmla="*/ 257175 h 542925"/>
                <a:gd name="connsiteX6" fmla="*/ 28575 w 904875"/>
                <a:gd name="connsiteY6" fmla="*/ 447675 h 542925"/>
                <a:gd name="connsiteX7" fmla="*/ 0 w 904875"/>
                <a:gd name="connsiteY7" fmla="*/ 542925 h 542925"/>
                <a:gd name="connsiteX8" fmla="*/ 0 w 904875"/>
                <a:gd name="connsiteY8" fmla="*/ 542925 h 542925"/>
                <a:gd name="connsiteX0" fmla="*/ 904875 w 904875"/>
                <a:gd name="connsiteY0" fmla="*/ 371475 h 542925"/>
                <a:gd name="connsiteX1" fmla="*/ 352425 w 904875"/>
                <a:gd name="connsiteY1" fmla="*/ 47625 h 542925"/>
                <a:gd name="connsiteX2" fmla="*/ 266700 w 904875"/>
                <a:gd name="connsiteY2" fmla="*/ 0 h 542925"/>
                <a:gd name="connsiteX3" fmla="*/ 152400 w 904875"/>
                <a:gd name="connsiteY3" fmla="*/ 57150 h 542925"/>
                <a:gd name="connsiteX4" fmla="*/ 114300 w 904875"/>
                <a:gd name="connsiteY4" fmla="*/ 123825 h 542925"/>
                <a:gd name="connsiteX5" fmla="*/ 66675 w 904875"/>
                <a:gd name="connsiteY5" fmla="*/ 257175 h 542925"/>
                <a:gd name="connsiteX6" fmla="*/ 28575 w 904875"/>
                <a:gd name="connsiteY6" fmla="*/ 447675 h 542925"/>
                <a:gd name="connsiteX7" fmla="*/ 0 w 904875"/>
                <a:gd name="connsiteY7" fmla="*/ 542925 h 542925"/>
                <a:gd name="connsiteX8" fmla="*/ 0 w 904875"/>
                <a:gd name="connsiteY8" fmla="*/ 542925 h 542925"/>
                <a:gd name="connsiteX0" fmla="*/ 904875 w 904875"/>
                <a:gd name="connsiteY0" fmla="*/ 371475 h 542925"/>
                <a:gd name="connsiteX1" fmla="*/ 352425 w 904875"/>
                <a:gd name="connsiteY1" fmla="*/ 47625 h 542925"/>
                <a:gd name="connsiteX2" fmla="*/ 266700 w 904875"/>
                <a:gd name="connsiteY2" fmla="*/ 0 h 542925"/>
                <a:gd name="connsiteX3" fmla="*/ 152400 w 904875"/>
                <a:gd name="connsiteY3" fmla="*/ 57150 h 542925"/>
                <a:gd name="connsiteX4" fmla="*/ 114300 w 904875"/>
                <a:gd name="connsiteY4" fmla="*/ 123825 h 542925"/>
                <a:gd name="connsiteX5" fmla="*/ 66675 w 904875"/>
                <a:gd name="connsiteY5" fmla="*/ 257175 h 542925"/>
                <a:gd name="connsiteX6" fmla="*/ 38100 w 904875"/>
                <a:gd name="connsiteY6" fmla="*/ 390525 h 542925"/>
                <a:gd name="connsiteX7" fmla="*/ 0 w 904875"/>
                <a:gd name="connsiteY7" fmla="*/ 542925 h 542925"/>
                <a:gd name="connsiteX8" fmla="*/ 0 w 904875"/>
                <a:gd name="connsiteY8" fmla="*/ 542925 h 542925"/>
                <a:gd name="connsiteX0" fmla="*/ 904875 w 904875"/>
                <a:gd name="connsiteY0" fmla="*/ 371475 h 542925"/>
                <a:gd name="connsiteX1" fmla="*/ 352425 w 904875"/>
                <a:gd name="connsiteY1" fmla="*/ 47625 h 542925"/>
                <a:gd name="connsiteX2" fmla="*/ 266700 w 904875"/>
                <a:gd name="connsiteY2" fmla="*/ 0 h 542925"/>
                <a:gd name="connsiteX3" fmla="*/ 152400 w 904875"/>
                <a:gd name="connsiteY3" fmla="*/ 57150 h 542925"/>
                <a:gd name="connsiteX4" fmla="*/ 114300 w 904875"/>
                <a:gd name="connsiteY4" fmla="*/ 123825 h 542925"/>
                <a:gd name="connsiteX5" fmla="*/ 66675 w 904875"/>
                <a:gd name="connsiteY5" fmla="*/ 257175 h 542925"/>
                <a:gd name="connsiteX6" fmla="*/ 0 w 904875"/>
                <a:gd name="connsiteY6" fmla="*/ 542925 h 542925"/>
                <a:gd name="connsiteX7" fmla="*/ 0 w 904875"/>
                <a:gd name="connsiteY7" fmla="*/ 542925 h 542925"/>
                <a:gd name="connsiteX0" fmla="*/ 904875 w 904875"/>
                <a:gd name="connsiteY0" fmla="*/ 371475 h 542925"/>
                <a:gd name="connsiteX1" fmla="*/ 352425 w 904875"/>
                <a:gd name="connsiteY1" fmla="*/ 47625 h 542925"/>
                <a:gd name="connsiteX2" fmla="*/ 266700 w 904875"/>
                <a:gd name="connsiteY2" fmla="*/ 0 h 542925"/>
                <a:gd name="connsiteX3" fmla="*/ 152400 w 904875"/>
                <a:gd name="connsiteY3" fmla="*/ 57150 h 542925"/>
                <a:gd name="connsiteX4" fmla="*/ 114300 w 904875"/>
                <a:gd name="connsiteY4" fmla="*/ 123825 h 542925"/>
                <a:gd name="connsiteX5" fmla="*/ 66675 w 904875"/>
                <a:gd name="connsiteY5" fmla="*/ 257175 h 542925"/>
                <a:gd name="connsiteX6" fmla="*/ 0 w 904875"/>
                <a:gd name="connsiteY6" fmla="*/ 542925 h 542925"/>
                <a:gd name="connsiteX0" fmla="*/ 857250 w 857250"/>
                <a:gd name="connsiteY0" fmla="*/ 371475 h 514350"/>
                <a:gd name="connsiteX1" fmla="*/ 304800 w 857250"/>
                <a:gd name="connsiteY1" fmla="*/ 47625 h 514350"/>
                <a:gd name="connsiteX2" fmla="*/ 219075 w 857250"/>
                <a:gd name="connsiteY2" fmla="*/ 0 h 514350"/>
                <a:gd name="connsiteX3" fmla="*/ 104775 w 857250"/>
                <a:gd name="connsiteY3" fmla="*/ 57150 h 514350"/>
                <a:gd name="connsiteX4" fmla="*/ 66675 w 857250"/>
                <a:gd name="connsiteY4" fmla="*/ 123825 h 514350"/>
                <a:gd name="connsiteX5" fmla="*/ 19050 w 857250"/>
                <a:gd name="connsiteY5" fmla="*/ 257175 h 514350"/>
                <a:gd name="connsiteX6" fmla="*/ 0 w 857250"/>
                <a:gd name="connsiteY6" fmla="*/ 514350 h 514350"/>
                <a:gd name="connsiteX0" fmla="*/ 857250 w 857250"/>
                <a:gd name="connsiteY0" fmla="*/ 371475 h 514350"/>
                <a:gd name="connsiteX1" fmla="*/ 304800 w 857250"/>
                <a:gd name="connsiteY1" fmla="*/ 47625 h 514350"/>
                <a:gd name="connsiteX2" fmla="*/ 219075 w 857250"/>
                <a:gd name="connsiteY2" fmla="*/ 0 h 514350"/>
                <a:gd name="connsiteX3" fmla="*/ 104775 w 857250"/>
                <a:gd name="connsiteY3" fmla="*/ 57150 h 514350"/>
                <a:gd name="connsiteX4" fmla="*/ 66675 w 857250"/>
                <a:gd name="connsiteY4" fmla="*/ 123825 h 514350"/>
                <a:gd name="connsiteX5" fmla="*/ 14493 w 857250"/>
                <a:gd name="connsiteY5" fmla="*/ 249833 h 514350"/>
                <a:gd name="connsiteX6" fmla="*/ 0 w 857250"/>
                <a:gd name="connsiteY6" fmla="*/ 514350 h 514350"/>
                <a:gd name="connsiteX0" fmla="*/ 857250 w 857250"/>
                <a:gd name="connsiteY0" fmla="*/ 371475 h 514350"/>
                <a:gd name="connsiteX1" fmla="*/ 304800 w 857250"/>
                <a:gd name="connsiteY1" fmla="*/ 47625 h 514350"/>
                <a:gd name="connsiteX2" fmla="*/ 219075 w 857250"/>
                <a:gd name="connsiteY2" fmla="*/ 0 h 514350"/>
                <a:gd name="connsiteX3" fmla="*/ 132122 w 857250"/>
                <a:gd name="connsiteY3" fmla="*/ 86517 h 514350"/>
                <a:gd name="connsiteX4" fmla="*/ 66675 w 857250"/>
                <a:gd name="connsiteY4" fmla="*/ 123825 h 514350"/>
                <a:gd name="connsiteX5" fmla="*/ 14493 w 857250"/>
                <a:gd name="connsiteY5" fmla="*/ 249833 h 514350"/>
                <a:gd name="connsiteX6" fmla="*/ 0 w 857250"/>
                <a:gd name="connsiteY6" fmla="*/ 514350 h 514350"/>
                <a:gd name="connsiteX0" fmla="*/ 857250 w 857250"/>
                <a:gd name="connsiteY0" fmla="*/ 323850 h 466725"/>
                <a:gd name="connsiteX1" fmla="*/ 304800 w 857250"/>
                <a:gd name="connsiteY1" fmla="*/ 0 h 466725"/>
                <a:gd name="connsiteX2" fmla="*/ 232748 w 857250"/>
                <a:gd name="connsiteY2" fmla="*/ 40478 h 466725"/>
                <a:gd name="connsiteX3" fmla="*/ 132122 w 857250"/>
                <a:gd name="connsiteY3" fmla="*/ 38892 h 466725"/>
                <a:gd name="connsiteX4" fmla="*/ 66675 w 857250"/>
                <a:gd name="connsiteY4" fmla="*/ 76200 h 466725"/>
                <a:gd name="connsiteX5" fmla="*/ 14493 w 857250"/>
                <a:gd name="connsiteY5" fmla="*/ 202208 h 466725"/>
                <a:gd name="connsiteX6" fmla="*/ 0 w 857250"/>
                <a:gd name="connsiteY6" fmla="*/ 466725 h 466725"/>
                <a:gd name="connsiteX0" fmla="*/ 857250 w 857250"/>
                <a:gd name="connsiteY0" fmla="*/ 284958 h 427833"/>
                <a:gd name="connsiteX1" fmla="*/ 332147 w 857250"/>
                <a:gd name="connsiteY1" fmla="*/ 49211 h 427833"/>
                <a:gd name="connsiteX2" fmla="*/ 232748 w 857250"/>
                <a:gd name="connsiteY2" fmla="*/ 1586 h 427833"/>
                <a:gd name="connsiteX3" fmla="*/ 132122 w 857250"/>
                <a:gd name="connsiteY3" fmla="*/ 0 h 427833"/>
                <a:gd name="connsiteX4" fmla="*/ 66675 w 857250"/>
                <a:gd name="connsiteY4" fmla="*/ 37308 h 427833"/>
                <a:gd name="connsiteX5" fmla="*/ 14493 w 857250"/>
                <a:gd name="connsiteY5" fmla="*/ 163316 h 427833"/>
                <a:gd name="connsiteX6" fmla="*/ 0 w 857250"/>
                <a:gd name="connsiteY6" fmla="*/ 427833 h 427833"/>
                <a:gd name="connsiteX0" fmla="*/ 857250 w 857250"/>
                <a:gd name="connsiteY0" fmla="*/ 284958 h 427833"/>
                <a:gd name="connsiteX1" fmla="*/ 332147 w 857250"/>
                <a:gd name="connsiteY1" fmla="*/ 49211 h 427833"/>
                <a:gd name="connsiteX2" fmla="*/ 232748 w 857250"/>
                <a:gd name="connsiteY2" fmla="*/ 1586 h 427833"/>
                <a:gd name="connsiteX3" fmla="*/ 132122 w 857250"/>
                <a:gd name="connsiteY3" fmla="*/ 0 h 427833"/>
                <a:gd name="connsiteX4" fmla="*/ 66675 w 857250"/>
                <a:gd name="connsiteY4" fmla="*/ 37308 h 427833"/>
                <a:gd name="connsiteX5" fmla="*/ 14493 w 857250"/>
                <a:gd name="connsiteY5" fmla="*/ 163316 h 427833"/>
                <a:gd name="connsiteX6" fmla="*/ 0 w 857250"/>
                <a:gd name="connsiteY6" fmla="*/ 427833 h 427833"/>
                <a:gd name="connsiteX0" fmla="*/ 857250 w 857250"/>
                <a:gd name="connsiteY0" fmla="*/ 284958 h 427833"/>
                <a:gd name="connsiteX1" fmla="*/ 741169 w 857250"/>
                <a:gd name="connsiteY1" fmla="*/ 288302 h 427833"/>
                <a:gd name="connsiteX2" fmla="*/ 332147 w 857250"/>
                <a:gd name="connsiteY2" fmla="*/ 49211 h 427833"/>
                <a:gd name="connsiteX3" fmla="*/ 232748 w 857250"/>
                <a:gd name="connsiteY3" fmla="*/ 1586 h 427833"/>
                <a:gd name="connsiteX4" fmla="*/ 132122 w 857250"/>
                <a:gd name="connsiteY4" fmla="*/ 0 h 427833"/>
                <a:gd name="connsiteX5" fmla="*/ 66675 w 857250"/>
                <a:gd name="connsiteY5" fmla="*/ 37308 h 427833"/>
                <a:gd name="connsiteX6" fmla="*/ 14493 w 857250"/>
                <a:gd name="connsiteY6" fmla="*/ 163316 h 427833"/>
                <a:gd name="connsiteX7" fmla="*/ 0 w 857250"/>
                <a:gd name="connsiteY7" fmla="*/ 427833 h 427833"/>
                <a:gd name="connsiteX0" fmla="*/ 857250 w 857250"/>
                <a:gd name="connsiteY0" fmla="*/ 284958 h 427833"/>
                <a:gd name="connsiteX1" fmla="*/ 809535 w 857250"/>
                <a:gd name="connsiteY1" fmla="*/ 394760 h 427833"/>
                <a:gd name="connsiteX2" fmla="*/ 741169 w 857250"/>
                <a:gd name="connsiteY2" fmla="*/ 288302 h 427833"/>
                <a:gd name="connsiteX3" fmla="*/ 332147 w 857250"/>
                <a:gd name="connsiteY3" fmla="*/ 49211 h 427833"/>
                <a:gd name="connsiteX4" fmla="*/ 232748 w 857250"/>
                <a:gd name="connsiteY4" fmla="*/ 1586 h 427833"/>
                <a:gd name="connsiteX5" fmla="*/ 132122 w 857250"/>
                <a:gd name="connsiteY5" fmla="*/ 0 h 427833"/>
                <a:gd name="connsiteX6" fmla="*/ 66675 w 857250"/>
                <a:gd name="connsiteY6" fmla="*/ 37308 h 427833"/>
                <a:gd name="connsiteX7" fmla="*/ 14493 w 857250"/>
                <a:gd name="connsiteY7" fmla="*/ 163316 h 427833"/>
                <a:gd name="connsiteX8" fmla="*/ 0 w 857250"/>
                <a:gd name="connsiteY8" fmla="*/ 427833 h 427833"/>
                <a:gd name="connsiteX0" fmla="*/ 811672 w 817614"/>
                <a:gd name="connsiteY0" fmla="*/ 578634 h 578634"/>
                <a:gd name="connsiteX1" fmla="*/ 809535 w 817614"/>
                <a:gd name="connsiteY1" fmla="*/ 394760 h 578634"/>
                <a:gd name="connsiteX2" fmla="*/ 741169 w 817614"/>
                <a:gd name="connsiteY2" fmla="*/ 288302 h 578634"/>
                <a:gd name="connsiteX3" fmla="*/ 332147 w 817614"/>
                <a:gd name="connsiteY3" fmla="*/ 49211 h 578634"/>
                <a:gd name="connsiteX4" fmla="*/ 232748 w 817614"/>
                <a:gd name="connsiteY4" fmla="*/ 1586 h 578634"/>
                <a:gd name="connsiteX5" fmla="*/ 132122 w 817614"/>
                <a:gd name="connsiteY5" fmla="*/ 0 h 578634"/>
                <a:gd name="connsiteX6" fmla="*/ 66675 w 817614"/>
                <a:gd name="connsiteY6" fmla="*/ 37308 h 578634"/>
                <a:gd name="connsiteX7" fmla="*/ 14493 w 817614"/>
                <a:gd name="connsiteY7" fmla="*/ 163316 h 578634"/>
                <a:gd name="connsiteX8" fmla="*/ 0 w 817614"/>
                <a:gd name="connsiteY8" fmla="*/ 427833 h 578634"/>
                <a:gd name="connsiteX0" fmla="*/ 866365 w 866365"/>
                <a:gd name="connsiteY0" fmla="*/ 611672 h 611672"/>
                <a:gd name="connsiteX1" fmla="*/ 809535 w 866365"/>
                <a:gd name="connsiteY1" fmla="*/ 394760 h 611672"/>
                <a:gd name="connsiteX2" fmla="*/ 741169 w 866365"/>
                <a:gd name="connsiteY2" fmla="*/ 288302 h 611672"/>
                <a:gd name="connsiteX3" fmla="*/ 332147 w 866365"/>
                <a:gd name="connsiteY3" fmla="*/ 49211 h 611672"/>
                <a:gd name="connsiteX4" fmla="*/ 232748 w 866365"/>
                <a:gd name="connsiteY4" fmla="*/ 1586 h 611672"/>
                <a:gd name="connsiteX5" fmla="*/ 132122 w 866365"/>
                <a:gd name="connsiteY5" fmla="*/ 0 h 611672"/>
                <a:gd name="connsiteX6" fmla="*/ 66675 w 866365"/>
                <a:gd name="connsiteY6" fmla="*/ 37308 h 611672"/>
                <a:gd name="connsiteX7" fmla="*/ 14493 w 866365"/>
                <a:gd name="connsiteY7" fmla="*/ 163316 h 611672"/>
                <a:gd name="connsiteX8" fmla="*/ 0 w 866365"/>
                <a:gd name="connsiteY8" fmla="*/ 427833 h 611672"/>
                <a:gd name="connsiteX0" fmla="*/ 866365 w 866365"/>
                <a:gd name="connsiteY0" fmla="*/ 611672 h 621498"/>
                <a:gd name="connsiteX1" fmla="*/ 832325 w 866365"/>
                <a:gd name="connsiteY1" fmla="*/ 604004 h 621498"/>
                <a:gd name="connsiteX2" fmla="*/ 809535 w 866365"/>
                <a:gd name="connsiteY2" fmla="*/ 394760 h 621498"/>
                <a:gd name="connsiteX3" fmla="*/ 741169 w 866365"/>
                <a:gd name="connsiteY3" fmla="*/ 288302 h 621498"/>
                <a:gd name="connsiteX4" fmla="*/ 332147 w 866365"/>
                <a:gd name="connsiteY4" fmla="*/ 49211 h 621498"/>
                <a:gd name="connsiteX5" fmla="*/ 232748 w 866365"/>
                <a:gd name="connsiteY5" fmla="*/ 1586 h 621498"/>
                <a:gd name="connsiteX6" fmla="*/ 132122 w 866365"/>
                <a:gd name="connsiteY6" fmla="*/ 0 h 621498"/>
                <a:gd name="connsiteX7" fmla="*/ 66675 w 866365"/>
                <a:gd name="connsiteY7" fmla="*/ 37308 h 621498"/>
                <a:gd name="connsiteX8" fmla="*/ 14493 w 866365"/>
                <a:gd name="connsiteY8" fmla="*/ 163316 h 621498"/>
                <a:gd name="connsiteX9" fmla="*/ 0 w 866365"/>
                <a:gd name="connsiteY9" fmla="*/ 427833 h 621498"/>
                <a:gd name="connsiteX0" fmla="*/ 866365 w 866365"/>
                <a:gd name="connsiteY0" fmla="*/ 611672 h 621498"/>
                <a:gd name="connsiteX1" fmla="*/ 832325 w 866365"/>
                <a:gd name="connsiteY1" fmla="*/ 604004 h 621498"/>
                <a:gd name="connsiteX2" fmla="*/ 809535 w 866365"/>
                <a:gd name="connsiteY2" fmla="*/ 394760 h 621498"/>
                <a:gd name="connsiteX3" fmla="*/ 814094 w 866365"/>
                <a:gd name="connsiteY3" fmla="*/ 556281 h 621498"/>
                <a:gd name="connsiteX4" fmla="*/ 741169 w 866365"/>
                <a:gd name="connsiteY4" fmla="*/ 288302 h 621498"/>
                <a:gd name="connsiteX5" fmla="*/ 332147 w 866365"/>
                <a:gd name="connsiteY5" fmla="*/ 49211 h 621498"/>
                <a:gd name="connsiteX6" fmla="*/ 232748 w 866365"/>
                <a:gd name="connsiteY6" fmla="*/ 1586 h 621498"/>
                <a:gd name="connsiteX7" fmla="*/ 132122 w 866365"/>
                <a:gd name="connsiteY7" fmla="*/ 0 h 621498"/>
                <a:gd name="connsiteX8" fmla="*/ 66675 w 866365"/>
                <a:gd name="connsiteY8" fmla="*/ 37308 h 621498"/>
                <a:gd name="connsiteX9" fmla="*/ 14493 w 866365"/>
                <a:gd name="connsiteY9" fmla="*/ 163316 h 621498"/>
                <a:gd name="connsiteX10" fmla="*/ 0 w 866365"/>
                <a:gd name="connsiteY10" fmla="*/ 427833 h 621498"/>
                <a:gd name="connsiteX0" fmla="*/ 984867 w 984867"/>
                <a:gd name="connsiteY0" fmla="*/ 626357 h 627660"/>
                <a:gd name="connsiteX1" fmla="*/ 832325 w 984867"/>
                <a:gd name="connsiteY1" fmla="*/ 604004 h 627660"/>
                <a:gd name="connsiteX2" fmla="*/ 809535 w 984867"/>
                <a:gd name="connsiteY2" fmla="*/ 394760 h 627660"/>
                <a:gd name="connsiteX3" fmla="*/ 814094 w 984867"/>
                <a:gd name="connsiteY3" fmla="*/ 556281 h 627660"/>
                <a:gd name="connsiteX4" fmla="*/ 741169 w 984867"/>
                <a:gd name="connsiteY4" fmla="*/ 288302 h 627660"/>
                <a:gd name="connsiteX5" fmla="*/ 332147 w 984867"/>
                <a:gd name="connsiteY5" fmla="*/ 49211 h 627660"/>
                <a:gd name="connsiteX6" fmla="*/ 232748 w 984867"/>
                <a:gd name="connsiteY6" fmla="*/ 1586 h 627660"/>
                <a:gd name="connsiteX7" fmla="*/ 132122 w 984867"/>
                <a:gd name="connsiteY7" fmla="*/ 0 h 627660"/>
                <a:gd name="connsiteX8" fmla="*/ 66675 w 984867"/>
                <a:gd name="connsiteY8" fmla="*/ 37308 h 627660"/>
                <a:gd name="connsiteX9" fmla="*/ 14493 w 984867"/>
                <a:gd name="connsiteY9" fmla="*/ 163316 h 627660"/>
                <a:gd name="connsiteX10" fmla="*/ 0 w 984867"/>
                <a:gd name="connsiteY10" fmla="*/ 427833 h 627660"/>
                <a:gd name="connsiteX0" fmla="*/ 984867 w 984867"/>
                <a:gd name="connsiteY0" fmla="*/ 626357 h 631459"/>
                <a:gd name="connsiteX1" fmla="*/ 859672 w 984867"/>
                <a:gd name="connsiteY1" fmla="*/ 611346 h 631459"/>
                <a:gd name="connsiteX2" fmla="*/ 809535 w 984867"/>
                <a:gd name="connsiteY2" fmla="*/ 394760 h 631459"/>
                <a:gd name="connsiteX3" fmla="*/ 814094 w 984867"/>
                <a:gd name="connsiteY3" fmla="*/ 556281 h 631459"/>
                <a:gd name="connsiteX4" fmla="*/ 741169 w 984867"/>
                <a:gd name="connsiteY4" fmla="*/ 288302 h 631459"/>
                <a:gd name="connsiteX5" fmla="*/ 332147 w 984867"/>
                <a:gd name="connsiteY5" fmla="*/ 49211 h 631459"/>
                <a:gd name="connsiteX6" fmla="*/ 232748 w 984867"/>
                <a:gd name="connsiteY6" fmla="*/ 1586 h 631459"/>
                <a:gd name="connsiteX7" fmla="*/ 132122 w 984867"/>
                <a:gd name="connsiteY7" fmla="*/ 0 h 631459"/>
                <a:gd name="connsiteX8" fmla="*/ 66675 w 984867"/>
                <a:gd name="connsiteY8" fmla="*/ 37308 h 631459"/>
                <a:gd name="connsiteX9" fmla="*/ 14493 w 984867"/>
                <a:gd name="connsiteY9" fmla="*/ 163316 h 631459"/>
                <a:gd name="connsiteX10" fmla="*/ 0 w 984867"/>
                <a:gd name="connsiteY10" fmla="*/ 427833 h 631459"/>
                <a:gd name="connsiteX0" fmla="*/ 984867 w 984867"/>
                <a:gd name="connsiteY0" fmla="*/ 626357 h 631459"/>
                <a:gd name="connsiteX1" fmla="*/ 859672 w 984867"/>
                <a:gd name="connsiteY1" fmla="*/ 611346 h 631459"/>
                <a:gd name="connsiteX2" fmla="*/ 809535 w 984867"/>
                <a:gd name="connsiteY2" fmla="*/ 394760 h 631459"/>
                <a:gd name="connsiteX3" fmla="*/ 809537 w 984867"/>
                <a:gd name="connsiteY3" fmla="*/ 504887 h 631459"/>
                <a:gd name="connsiteX4" fmla="*/ 741169 w 984867"/>
                <a:gd name="connsiteY4" fmla="*/ 288302 h 631459"/>
                <a:gd name="connsiteX5" fmla="*/ 332147 w 984867"/>
                <a:gd name="connsiteY5" fmla="*/ 49211 h 631459"/>
                <a:gd name="connsiteX6" fmla="*/ 232748 w 984867"/>
                <a:gd name="connsiteY6" fmla="*/ 1586 h 631459"/>
                <a:gd name="connsiteX7" fmla="*/ 132122 w 984867"/>
                <a:gd name="connsiteY7" fmla="*/ 0 h 631459"/>
                <a:gd name="connsiteX8" fmla="*/ 66675 w 984867"/>
                <a:gd name="connsiteY8" fmla="*/ 37308 h 631459"/>
                <a:gd name="connsiteX9" fmla="*/ 14493 w 984867"/>
                <a:gd name="connsiteY9" fmla="*/ 163316 h 631459"/>
                <a:gd name="connsiteX10" fmla="*/ 0 w 984867"/>
                <a:gd name="connsiteY10" fmla="*/ 427833 h 631459"/>
                <a:gd name="connsiteX0" fmla="*/ 1076023 w 1076023"/>
                <a:gd name="connsiteY0" fmla="*/ 585977 h 622366"/>
                <a:gd name="connsiteX1" fmla="*/ 859672 w 1076023"/>
                <a:gd name="connsiteY1" fmla="*/ 611346 h 622366"/>
                <a:gd name="connsiteX2" fmla="*/ 809535 w 1076023"/>
                <a:gd name="connsiteY2" fmla="*/ 394760 h 622366"/>
                <a:gd name="connsiteX3" fmla="*/ 809537 w 1076023"/>
                <a:gd name="connsiteY3" fmla="*/ 504887 h 622366"/>
                <a:gd name="connsiteX4" fmla="*/ 741169 w 1076023"/>
                <a:gd name="connsiteY4" fmla="*/ 288302 h 622366"/>
                <a:gd name="connsiteX5" fmla="*/ 332147 w 1076023"/>
                <a:gd name="connsiteY5" fmla="*/ 49211 h 622366"/>
                <a:gd name="connsiteX6" fmla="*/ 232748 w 1076023"/>
                <a:gd name="connsiteY6" fmla="*/ 1586 h 622366"/>
                <a:gd name="connsiteX7" fmla="*/ 132122 w 1076023"/>
                <a:gd name="connsiteY7" fmla="*/ 0 h 622366"/>
                <a:gd name="connsiteX8" fmla="*/ 66675 w 1076023"/>
                <a:gd name="connsiteY8" fmla="*/ 37308 h 622366"/>
                <a:gd name="connsiteX9" fmla="*/ 14493 w 1076023"/>
                <a:gd name="connsiteY9" fmla="*/ 163316 h 622366"/>
                <a:gd name="connsiteX10" fmla="*/ 0 w 1076023"/>
                <a:gd name="connsiteY10" fmla="*/ 427833 h 622366"/>
                <a:gd name="connsiteX0" fmla="*/ 1076023 w 1076023"/>
                <a:gd name="connsiteY0" fmla="*/ 585977 h 632167"/>
                <a:gd name="connsiteX1" fmla="*/ 923480 w 1076023"/>
                <a:gd name="connsiteY1" fmla="*/ 622359 h 632167"/>
                <a:gd name="connsiteX2" fmla="*/ 809535 w 1076023"/>
                <a:gd name="connsiteY2" fmla="*/ 394760 h 632167"/>
                <a:gd name="connsiteX3" fmla="*/ 809537 w 1076023"/>
                <a:gd name="connsiteY3" fmla="*/ 504887 h 632167"/>
                <a:gd name="connsiteX4" fmla="*/ 741169 w 1076023"/>
                <a:gd name="connsiteY4" fmla="*/ 288302 h 632167"/>
                <a:gd name="connsiteX5" fmla="*/ 332147 w 1076023"/>
                <a:gd name="connsiteY5" fmla="*/ 49211 h 632167"/>
                <a:gd name="connsiteX6" fmla="*/ 232748 w 1076023"/>
                <a:gd name="connsiteY6" fmla="*/ 1586 h 632167"/>
                <a:gd name="connsiteX7" fmla="*/ 132122 w 1076023"/>
                <a:gd name="connsiteY7" fmla="*/ 0 h 632167"/>
                <a:gd name="connsiteX8" fmla="*/ 66675 w 1076023"/>
                <a:gd name="connsiteY8" fmla="*/ 37308 h 632167"/>
                <a:gd name="connsiteX9" fmla="*/ 14493 w 1076023"/>
                <a:gd name="connsiteY9" fmla="*/ 163316 h 632167"/>
                <a:gd name="connsiteX10" fmla="*/ 0 w 1076023"/>
                <a:gd name="connsiteY10" fmla="*/ 427833 h 632167"/>
                <a:gd name="connsiteX0" fmla="*/ 1076023 w 1076023"/>
                <a:gd name="connsiteY0" fmla="*/ 585977 h 632167"/>
                <a:gd name="connsiteX1" fmla="*/ 923480 w 1076023"/>
                <a:gd name="connsiteY1" fmla="*/ 622359 h 632167"/>
                <a:gd name="connsiteX2" fmla="*/ 809535 w 1076023"/>
                <a:gd name="connsiteY2" fmla="*/ 394760 h 632167"/>
                <a:gd name="connsiteX3" fmla="*/ 668246 w 1076023"/>
                <a:gd name="connsiteY3" fmla="*/ 530584 h 632167"/>
                <a:gd name="connsiteX4" fmla="*/ 741169 w 1076023"/>
                <a:gd name="connsiteY4" fmla="*/ 288302 h 632167"/>
                <a:gd name="connsiteX5" fmla="*/ 332147 w 1076023"/>
                <a:gd name="connsiteY5" fmla="*/ 49211 h 632167"/>
                <a:gd name="connsiteX6" fmla="*/ 232748 w 1076023"/>
                <a:gd name="connsiteY6" fmla="*/ 1586 h 632167"/>
                <a:gd name="connsiteX7" fmla="*/ 132122 w 1076023"/>
                <a:gd name="connsiteY7" fmla="*/ 0 h 632167"/>
                <a:gd name="connsiteX8" fmla="*/ 66675 w 1076023"/>
                <a:gd name="connsiteY8" fmla="*/ 37308 h 632167"/>
                <a:gd name="connsiteX9" fmla="*/ 14493 w 1076023"/>
                <a:gd name="connsiteY9" fmla="*/ 163316 h 632167"/>
                <a:gd name="connsiteX10" fmla="*/ 0 w 1076023"/>
                <a:gd name="connsiteY10" fmla="*/ 427833 h 632167"/>
                <a:gd name="connsiteX0" fmla="*/ 1076023 w 1076023"/>
                <a:gd name="connsiteY0" fmla="*/ 585977 h 632167"/>
                <a:gd name="connsiteX1" fmla="*/ 923480 w 1076023"/>
                <a:gd name="connsiteY1" fmla="*/ 622359 h 632167"/>
                <a:gd name="connsiteX2" fmla="*/ 841438 w 1076023"/>
                <a:gd name="connsiteY2" fmla="*/ 523243 h 632167"/>
                <a:gd name="connsiteX3" fmla="*/ 668246 w 1076023"/>
                <a:gd name="connsiteY3" fmla="*/ 530584 h 632167"/>
                <a:gd name="connsiteX4" fmla="*/ 741169 w 1076023"/>
                <a:gd name="connsiteY4" fmla="*/ 288302 h 632167"/>
                <a:gd name="connsiteX5" fmla="*/ 332147 w 1076023"/>
                <a:gd name="connsiteY5" fmla="*/ 49211 h 632167"/>
                <a:gd name="connsiteX6" fmla="*/ 232748 w 1076023"/>
                <a:gd name="connsiteY6" fmla="*/ 1586 h 632167"/>
                <a:gd name="connsiteX7" fmla="*/ 132122 w 1076023"/>
                <a:gd name="connsiteY7" fmla="*/ 0 h 632167"/>
                <a:gd name="connsiteX8" fmla="*/ 66675 w 1076023"/>
                <a:gd name="connsiteY8" fmla="*/ 37308 h 632167"/>
                <a:gd name="connsiteX9" fmla="*/ 14493 w 1076023"/>
                <a:gd name="connsiteY9" fmla="*/ 163316 h 632167"/>
                <a:gd name="connsiteX10" fmla="*/ 0 w 1076023"/>
                <a:gd name="connsiteY10" fmla="*/ 427833 h 632167"/>
                <a:gd name="connsiteX0" fmla="*/ 1076023 w 1076023"/>
                <a:gd name="connsiteY0" fmla="*/ 585977 h 632167"/>
                <a:gd name="connsiteX1" fmla="*/ 923480 w 1076023"/>
                <a:gd name="connsiteY1" fmla="*/ 622359 h 632167"/>
                <a:gd name="connsiteX2" fmla="*/ 841438 w 1076023"/>
                <a:gd name="connsiteY2" fmla="*/ 523243 h 632167"/>
                <a:gd name="connsiteX3" fmla="*/ 668246 w 1076023"/>
                <a:gd name="connsiteY3" fmla="*/ 530584 h 632167"/>
                <a:gd name="connsiteX4" fmla="*/ 814093 w 1076023"/>
                <a:gd name="connsiteY4" fmla="*/ 453494 h 632167"/>
                <a:gd name="connsiteX5" fmla="*/ 741169 w 1076023"/>
                <a:gd name="connsiteY5" fmla="*/ 288302 h 632167"/>
                <a:gd name="connsiteX6" fmla="*/ 332147 w 1076023"/>
                <a:gd name="connsiteY6" fmla="*/ 49211 h 632167"/>
                <a:gd name="connsiteX7" fmla="*/ 232748 w 1076023"/>
                <a:gd name="connsiteY7" fmla="*/ 1586 h 632167"/>
                <a:gd name="connsiteX8" fmla="*/ 132122 w 1076023"/>
                <a:gd name="connsiteY8" fmla="*/ 0 h 632167"/>
                <a:gd name="connsiteX9" fmla="*/ 66675 w 1076023"/>
                <a:gd name="connsiteY9" fmla="*/ 37308 h 632167"/>
                <a:gd name="connsiteX10" fmla="*/ 14493 w 1076023"/>
                <a:gd name="connsiteY10" fmla="*/ 163316 h 632167"/>
                <a:gd name="connsiteX11" fmla="*/ 0 w 1076023"/>
                <a:gd name="connsiteY11" fmla="*/ 427833 h 632167"/>
                <a:gd name="connsiteX0" fmla="*/ 1076023 w 1076023"/>
                <a:gd name="connsiteY0" fmla="*/ 585977 h 632167"/>
                <a:gd name="connsiteX1" fmla="*/ 923480 w 1076023"/>
                <a:gd name="connsiteY1" fmla="*/ 622359 h 632167"/>
                <a:gd name="connsiteX2" fmla="*/ 841438 w 1076023"/>
                <a:gd name="connsiteY2" fmla="*/ 523243 h 632167"/>
                <a:gd name="connsiteX3" fmla="*/ 668246 w 1076023"/>
                <a:gd name="connsiteY3" fmla="*/ 530584 h 632167"/>
                <a:gd name="connsiteX4" fmla="*/ 814093 w 1076023"/>
                <a:gd name="connsiteY4" fmla="*/ 453494 h 632167"/>
                <a:gd name="connsiteX5" fmla="*/ 786746 w 1076023"/>
                <a:gd name="connsiteY5" fmla="*/ 376404 h 632167"/>
                <a:gd name="connsiteX6" fmla="*/ 741169 w 1076023"/>
                <a:gd name="connsiteY6" fmla="*/ 288302 h 632167"/>
                <a:gd name="connsiteX7" fmla="*/ 332147 w 1076023"/>
                <a:gd name="connsiteY7" fmla="*/ 49211 h 632167"/>
                <a:gd name="connsiteX8" fmla="*/ 232748 w 1076023"/>
                <a:gd name="connsiteY8" fmla="*/ 1586 h 632167"/>
                <a:gd name="connsiteX9" fmla="*/ 132122 w 1076023"/>
                <a:gd name="connsiteY9" fmla="*/ 0 h 632167"/>
                <a:gd name="connsiteX10" fmla="*/ 66675 w 1076023"/>
                <a:gd name="connsiteY10" fmla="*/ 37308 h 632167"/>
                <a:gd name="connsiteX11" fmla="*/ 14493 w 1076023"/>
                <a:gd name="connsiteY11" fmla="*/ 163316 h 632167"/>
                <a:gd name="connsiteX12" fmla="*/ 0 w 1076023"/>
                <a:gd name="connsiteY12" fmla="*/ 427833 h 632167"/>
                <a:gd name="connsiteX0" fmla="*/ 1094254 w 1094254"/>
                <a:gd name="connsiteY0" fmla="*/ 501545 h 627678"/>
                <a:gd name="connsiteX1" fmla="*/ 923480 w 1094254"/>
                <a:gd name="connsiteY1" fmla="*/ 622359 h 627678"/>
                <a:gd name="connsiteX2" fmla="*/ 841438 w 1094254"/>
                <a:gd name="connsiteY2" fmla="*/ 523243 h 627678"/>
                <a:gd name="connsiteX3" fmla="*/ 668246 w 1094254"/>
                <a:gd name="connsiteY3" fmla="*/ 530584 h 627678"/>
                <a:gd name="connsiteX4" fmla="*/ 814093 w 1094254"/>
                <a:gd name="connsiteY4" fmla="*/ 453494 h 627678"/>
                <a:gd name="connsiteX5" fmla="*/ 786746 w 1094254"/>
                <a:gd name="connsiteY5" fmla="*/ 376404 h 627678"/>
                <a:gd name="connsiteX6" fmla="*/ 741169 w 1094254"/>
                <a:gd name="connsiteY6" fmla="*/ 288302 h 627678"/>
                <a:gd name="connsiteX7" fmla="*/ 332147 w 1094254"/>
                <a:gd name="connsiteY7" fmla="*/ 49211 h 627678"/>
                <a:gd name="connsiteX8" fmla="*/ 232748 w 1094254"/>
                <a:gd name="connsiteY8" fmla="*/ 1586 h 627678"/>
                <a:gd name="connsiteX9" fmla="*/ 132122 w 1094254"/>
                <a:gd name="connsiteY9" fmla="*/ 0 h 627678"/>
                <a:gd name="connsiteX10" fmla="*/ 66675 w 1094254"/>
                <a:gd name="connsiteY10" fmla="*/ 37308 h 627678"/>
                <a:gd name="connsiteX11" fmla="*/ 14493 w 1094254"/>
                <a:gd name="connsiteY11" fmla="*/ 163316 h 627678"/>
                <a:gd name="connsiteX12" fmla="*/ 0 w 1094254"/>
                <a:gd name="connsiteY12" fmla="*/ 427833 h 627678"/>
                <a:gd name="connsiteX0" fmla="*/ 1098812 w 1098812"/>
                <a:gd name="connsiteY0" fmla="*/ 582306 h 631820"/>
                <a:gd name="connsiteX1" fmla="*/ 923480 w 1098812"/>
                <a:gd name="connsiteY1" fmla="*/ 622359 h 631820"/>
                <a:gd name="connsiteX2" fmla="*/ 841438 w 1098812"/>
                <a:gd name="connsiteY2" fmla="*/ 523243 h 631820"/>
                <a:gd name="connsiteX3" fmla="*/ 668246 w 1098812"/>
                <a:gd name="connsiteY3" fmla="*/ 530584 h 631820"/>
                <a:gd name="connsiteX4" fmla="*/ 814093 w 1098812"/>
                <a:gd name="connsiteY4" fmla="*/ 453494 h 631820"/>
                <a:gd name="connsiteX5" fmla="*/ 786746 w 1098812"/>
                <a:gd name="connsiteY5" fmla="*/ 376404 h 631820"/>
                <a:gd name="connsiteX6" fmla="*/ 741169 w 1098812"/>
                <a:gd name="connsiteY6" fmla="*/ 288302 h 631820"/>
                <a:gd name="connsiteX7" fmla="*/ 332147 w 1098812"/>
                <a:gd name="connsiteY7" fmla="*/ 49211 h 631820"/>
                <a:gd name="connsiteX8" fmla="*/ 232748 w 1098812"/>
                <a:gd name="connsiteY8" fmla="*/ 1586 h 631820"/>
                <a:gd name="connsiteX9" fmla="*/ 132122 w 1098812"/>
                <a:gd name="connsiteY9" fmla="*/ 0 h 631820"/>
                <a:gd name="connsiteX10" fmla="*/ 66675 w 1098812"/>
                <a:gd name="connsiteY10" fmla="*/ 37308 h 631820"/>
                <a:gd name="connsiteX11" fmla="*/ 14493 w 1098812"/>
                <a:gd name="connsiteY11" fmla="*/ 163316 h 631820"/>
                <a:gd name="connsiteX12" fmla="*/ 0 w 1098812"/>
                <a:gd name="connsiteY12" fmla="*/ 427833 h 631820"/>
                <a:gd name="connsiteX0" fmla="*/ 1094255 w 1094255"/>
                <a:gd name="connsiteY0" fmla="*/ 483190 h 627196"/>
                <a:gd name="connsiteX1" fmla="*/ 923480 w 1094255"/>
                <a:gd name="connsiteY1" fmla="*/ 622359 h 627196"/>
                <a:gd name="connsiteX2" fmla="*/ 841438 w 1094255"/>
                <a:gd name="connsiteY2" fmla="*/ 523243 h 627196"/>
                <a:gd name="connsiteX3" fmla="*/ 668246 w 1094255"/>
                <a:gd name="connsiteY3" fmla="*/ 530584 h 627196"/>
                <a:gd name="connsiteX4" fmla="*/ 814093 w 1094255"/>
                <a:gd name="connsiteY4" fmla="*/ 453494 h 627196"/>
                <a:gd name="connsiteX5" fmla="*/ 786746 w 1094255"/>
                <a:gd name="connsiteY5" fmla="*/ 376404 h 627196"/>
                <a:gd name="connsiteX6" fmla="*/ 741169 w 1094255"/>
                <a:gd name="connsiteY6" fmla="*/ 288302 h 627196"/>
                <a:gd name="connsiteX7" fmla="*/ 332147 w 1094255"/>
                <a:gd name="connsiteY7" fmla="*/ 49211 h 627196"/>
                <a:gd name="connsiteX8" fmla="*/ 232748 w 1094255"/>
                <a:gd name="connsiteY8" fmla="*/ 1586 h 627196"/>
                <a:gd name="connsiteX9" fmla="*/ 132122 w 1094255"/>
                <a:gd name="connsiteY9" fmla="*/ 0 h 627196"/>
                <a:gd name="connsiteX10" fmla="*/ 66675 w 1094255"/>
                <a:gd name="connsiteY10" fmla="*/ 37308 h 627196"/>
                <a:gd name="connsiteX11" fmla="*/ 14493 w 1094255"/>
                <a:gd name="connsiteY11" fmla="*/ 163316 h 627196"/>
                <a:gd name="connsiteX12" fmla="*/ 0 w 1094255"/>
                <a:gd name="connsiteY12" fmla="*/ 427833 h 627196"/>
                <a:gd name="connsiteX0" fmla="*/ 1094255 w 1094255"/>
                <a:gd name="connsiteY0" fmla="*/ 483190 h 602201"/>
                <a:gd name="connsiteX1" fmla="*/ 1073887 w 1094255"/>
                <a:gd name="connsiteY1" fmla="*/ 596662 h 602201"/>
                <a:gd name="connsiteX2" fmla="*/ 841438 w 1094255"/>
                <a:gd name="connsiteY2" fmla="*/ 523243 h 602201"/>
                <a:gd name="connsiteX3" fmla="*/ 668246 w 1094255"/>
                <a:gd name="connsiteY3" fmla="*/ 530584 h 602201"/>
                <a:gd name="connsiteX4" fmla="*/ 814093 w 1094255"/>
                <a:gd name="connsiteY4" fmla="*/ 453494 h 602201"/>
                <a:gd name="connsiteX5" fmla="*/ 786746 w 1094255"/>
                <a:gd name="connsiteY5" fmla="*/ 376404 h 602201"/>
                <a:gd name="connsiteX6" fmla="*/ 741169 w 1094255"/>
                <a:gd name="connsiteY6" fmla="*/ 288302 h 602201"/>
                <a:gd name="connsiteX7" fmla="*/ 332147 w 1094255"/>
                <a:gd name="connsiteY7" fmla="*/ 49211 h 602201"/>
                <a:gd name="connsiteX8" fmla="*/ 232748 w 1094255"/>
                <a:gd name="connsiteY8" fmla="*/ 1586 h 602201"/>
                <a:gd name="connsiteX9" fmla="*/ 132122 w 1094255"/>
                <a:gd name="connsiteY9" fmla="*/ 0 h 602201"/>
                <a:gd name="connsiteX10" fmla="*/ 66675 w 1094255"/>
                <a:gd name="connsiteY10" fmla="*/ 37308 h 602201"/>
                <a:gd name="connsiteX11" fmla="*/ 14493 w 1094255"/>
                <a:gd name="connsiteY11" fmla="*/ 163316 h 602201"/>
                <a:gd name="connsiteX12" fmla="*/ 0 w 1094255"/>
                <a:gd name="connsiteY12" fmla="*/ 427833 h 602201"/>
                <a:gd name="connsiteX0" fmla="*/ 1094255 w 1094255"/>
                <a:gd name="connsiteY0" fmla="*/ 483190 h 602201"/>
                <a:gd name="connsiteX1" fmla="*/ 1073887 w 1094255"/>
                <a:gd name="connsiteY1" fmla="*/ 596662 h 602201"/>
                <a:gd name="connsiteX2" fmla="*/ 841438 w 1094255"/>
                <a:gd name="connsiteY2" fmla="*/ 523243 h 602201"/>
                <a:gd name="connsiteX3" fmla="*/ 668246 w 1094255"/>
                <a:gd name="connsiteY3" fmla="*/ 530584 h 602201"/>
                <a:gd name="connsiteX4" fmla="*/ 814093 w 1094255"/>
                <a:gd name="connsiteY4" fmla="*/ 453494 h 602201"/>
                <a:gd name="connsiteX5" fmla="*/ 786746 w 1094255"/>
                <a:gd name="connsiteY5" fmla="*/ 376404 h 602201"/>
                <a:gd name="connsiteX6" fmla="*/ 741169 w 1094255"/>
                <a:gd name="connsiteY6" fmla="*/ 288302 h 602201"/>
                <a:gd name="connsiteX7" fmla="*/ 332147 w 1094255"/>
                <a:gd name="connsiteY7" fmla="*/ 49211 h 602201"/>
                <a:gd name="connsiteX8" fmla="*/ 232748 w 1094255"/>
                <a:gd name="connsiteY8" fmla="*/ 1586 h 602201"/>
                <a:gd name="connsiteX9" fmla="*/ 132122 w 1094255"/>
                <a:gd name="connsiteY9" fmla="*/ 0 h 602201"/>
                <a:gd name="connsiteX10" fmla="*/ 66675 w 1094255"/>
                <a:gd name="connsiteY10" fmla="*/ 37308 h 602201"/>
                <a:gd name="connsiteX11" fmla="*/ 14493 w 1094255"/>
                <a:gd name="connsiteY11" fmla="*/ 163316 h 602201"/>
                <a:gd name="connsiteX12" fmla="*/ 0 w 1094255"/>
                <a:gd name="connsiteY12" fmla="*/ 427833 h 602201"/>
                <a:gd name="connsiteX0" fmla="*/ 1094255 w 1094255"/>
                <a:gd name="connsiteY0" fmla="*/ 483190 h 612890"/>
                <a:gd name="connsiteX1" fmla="*/ 982731 w 1094255"/>
                <a:gd name="connsiteY1" fmla="*/ 607675 h 612890"/>
                <a:gd name="connsiteX2" fmla="*/ 841438 w 1094255"/>
                <a:gd name="connsiteY2" fmla="*/ 523243 h 612890"/>
                <a:gd name="connsiteX3" fmla="*/ 668246 w 1094255"/>
                <a:gd name="connsiteY3" fmla="*/ 530584 h 612890"/>
                <a:gd name="connsiteX4" fmla="*/ 814093 w 1094255"/>
                <a:gd name="connsiteY4" fmla="*/ 453494 h 612890"/>
                <a:gd name="connsiteX5" fmla="*/ 786746 w 1094255"/>
                <a:gd name="connsiteY5" fmla="*/ 376404 h 612890"/>
                <a:gd name="connsiteX6" fmla="*/ 741169 w 1094255"/>
                <a:gd name="connsiteY6" fmla="*/ 288302 h 612890"/>
                <a:gd name="connsiteX7" fmla="*/ 332147 w 1094255"/>
                <a:gd name="connsiteY7" fmla="*/ 49211 h 612890"/>
                <a:gd name="connsiteX8" fmla="*/ 232748 w 1094255"/>
                <a:gd name="connsiteY8" fmla="*/ 1586 h 612890"/>
                <a:gd name="connsiteX9" fmla="*/ 132122 w 1094255"/>
                <a:gd name="connsiteY9" fmla="*/ 0 h 612890"/>
                <a:gd name="connsiteX10" fmla="*/ 66675 w 1094255"/>
                <a:gd name="connsiteY10" fmla="*/ 37308 h 612890"/>
                <a:gd name="connsiteX11" fmla="*/ 14493 w 1094255"/>
                <a:gd name="connsiteY11" fmla="*/ 163316 h 612890"/>
                <a:gd name="connsiteX12" fmla="*/ 0 w 1094255"/>
                <a:gd name="connsiteY12" fmla="*/ 427833 h 612890"/>
                <a:gd name="connsiteX0" fmla="*/ 1094255 w 1094255"/>
                <a:gd name="connsiteY0" fmla="*/ 461164 h 612343"/>
                <a:gd name="connsiteX1" fmla="*/ 982731 w 1094255"/>
                <a:gd name="connsiteY1" fmla="*/ 607675 h 612343"/>
                <a:gd name="connsiteX2" fmla="*/ 841438 w 1094255"/>
                <a:gd name="connsiteY2" fmla="*/ 523243 h 612343"/>
                <a:gd name="connsiteX3" fmla="*/ 668246 w 1094255"/>
                <a:gd name="connsiteY3" fmla="*/ 530584 h 612343"/>
                <a:gd name="connsiteX4" fmla="*/ 814093 w 1094255"/>
                <a:gd name="connsiteY4" fmla="*/ 453494 h 612343"/>
                <a:gd name="connsiteX5" fmla="*/ 786746 w 1094255"/>
                <a:gd name="connsiteY5" fmla="*/ 376404 h 612343"/>
                <a:gd name="connsiteX6" fmla="*/ 741169 w 1094255"/>
                <a:gd name="connsiteY6" fmla="*/ 288302 h 612343"/>
                <a:gd name="connsiteX7" fmla="*/ 332147 w 1094255"/>
                <a:gd name="connsiteY7" fmla="*/ 49211 h 612343"/>
                <a:gd name="connsiteX8" fmla="*/ 232748 w 1094255"/>
                <a:gd name="connsiteY8" fmla="*/ 1586 h 612343"/>
                <a:gd name="connsiteX9" fmla="*/ 132122 w 1094255"/>
                <a:gd name="connsiteY9" fmla="*/ 0 h 612343"/>
                <a:gd name="connsiteX10" fmla="*/ 66675 w 1094255"/>
                <a:gd name="connsiteY10" fmla="*/ 37308 h 612343"/>
                <a:gd name="connsiteX11" fmla="*/ 14493 w 1094255"/>
                <a:gd name="connsiteY11" fmla="*/ 163316 h 612343"/>
                <a:gd name="connsiteX12" fmla="*/ 0 w 1094255"/>
                <a:gd name="connsiteY12" fmla="*/ 427833 h 612343"/>
                <a:gd name="connsiteX0" fmla="*/ 1094255 w 1096474"/>
                <a:gd name="connsiteY0" fmla="*/ 461164 h 583734"/>
                <a:gd name="connsiteX1" fmla="*/ 1092118 w 1096474"/>
                <a:gd name="connsiteY1" fmla="*/ 578307 h 583734"/>
                <a:gd name="connsiteX2" fmla="*/ 841438 w 1096474"/>
                <a:gd name="connsiteY2" fmla="*/ 523243 h 583734"/>
                <a:gd name="connsiteX3" fmla="*/ 668246 w 1096474"/>
                <a:gd name="connsiteY3" fmla="*/ 530584 h 583734"/>
                <a:gd name="connsiteX4" fmla="*/ 814093 w 1096474"/>
                <a:gd name="connsiteY4" fmla="*/ 453494 h 583734"/>
                <a:gd name="connsiteX5" fmla="*/ 786746 w 1096474"/>
                <a:gd name="connsiteY5" fmla="*/ 376404 h 583734"/>
                <a:gd name="connsiteX6" fmla="*/ 741169 w 1096474"/>
                <a:gd name="connsiteY6" fmla="*/ 288302 h 583734"/>
                <a:gd name="connsiteX7" fmla="*/ 332147 w 1096474"/>
                <a:gd name="connsiteY7" fmla="*/ 49211 h 583734"/>
                <a:gd name="connsiteX8" fmla="*/ 232748 w 1096474"/>
                <a:gd name="connsiteY8" fmla="*/ 1586 h 583734"/>
                <a:gd name="connsiteX9" fmla="*/ 132122 w 1096474"/>
                <a:gd name="connsiteY9" fmla="*/ 0 h 583734"/>
                <a:gd name="connsiteX10" fmla="*/ 66675 w 1096474"/>
                <a:gd name="connsiteY10" fmla="*/ 37308 h 583734"/>
                <a:gd name="connsiteX11" fmla="*/ 14493 w 1096474"/>
                <a:gd name="connsiteY11" fmla="*/ 163316 h 583734"/>
                <a:gd name="connsiteX12" fmla="*/ 0 w 1096474"/>
                <a:gd name="connsiteY12" fmla="*/ 427833 h 583734"/>
                <a:gd name="connsiteX0" fmla="*/ 1094255 w 1096474"/>
                <a:gd name="connsiteY0" fmla="*/ 461164 h 645163"/>
                <a:gd name="connsiteX1" fmla="*/ 1092118 w 1096474"/>
                <a:gd name="connsiteY1" fmla="*/ 578307 h 645163"/>
                <a:gd name="connsiteX2" fmla="*/ 946266 w 1096474"/>
                <a:gd name="connsiteY2" fmla="*/ 644384 h 645163"/>
                <a:gd name="connsiteX3" fmla="*/ 668246 w 1096474"/>
                <a:gd name="connsiteY3" fmla="*/ 530584 h 645163"/>
                <a:gd name="connsiteX4" fmla="*/ 814093 w 1096474"/>
                <a:gd name="connsiteY4" fmla="*/ 453494 h 645163"/>
                <a:gd name="connsiteX5" fmla="*/ 786746 w 1096474"/>
                <a:gd name="connsiteY5" fmla="*/ 376404 h 645163"/>
                <a:gd name="connsiteX6" fmla="*/ 741169 w 1096474"/>
                <a:gd name="connsiteY6" fmla="*/ 288302 h 645163"/>
                <a:gd name="connsiteX7" fmla="*/ 332147 w 1096474"/>
                <a:gd name="connsiteY7" fmla="*/ 49211 h 645163"/>
                <a:gd name="connsiteX8" fmla="*/ 232748 w 1096474"/>
                <a:gd name="connsiteY8" fmla="*/ 1586 h 645163"/>
                <a:gd name="connsiteX9" fmla="*/ 132122 w 1096474"/>
                <a:gd name="connsiteY9" fmla="*/ 0 h 645163"/>
                <a:gd name="connsiteX10" fmla="*/ 66675 w 1096474"/>
                <a:gd name="connsiteY10" fmla="*/ 37308 h 645163"/>
                <a:gd name="connsiteX11" fmla="*/ 14493 w 1096474"/>
                <a:gd name="connsiteY11" fmla="*/ 163316 h 645163"/>
                <a:gd name="connsiteX12" fmla="*/ 0 w 1096474"/>
                <a:gd name="connsiteY12" fmla="*/ 427833 h 645163"/>
                <a:gd name="connsiteX0" fmla="*/ 1094255 w 1096474"/>
                <a:gd name="connsiteY0" fmla="*/ 461164 h 645163"/>
                <a:gd name="connsiteX1" fmla="*/ 1092118 w 1096474"/>
                <a:gd name="connsiteY1" fmla="*/ 578307 h 645163"/>
                <a:gd name="connsiteX2" fmla="*/ 946266 w 1096474"/>
                <a:gd name="connsiteY2" fmla="*/ 644384 h 645163"/>
                <a:gd name="connsiteX3" fmla="*/ 814095 w 1096474"/>
                <a:gd name="connsiteY3" fmla="*/ 548939 h 645163"/>
                <a:gd name="connsiteX4" fmla="*/ 814093 w 1096474"/>
                <a:gd name="connsiteY4" fmla="*/ 453494 h 645163"/>
                <a:gd name="connsiteX5" fmla="*/ 786746 w 1096474"/>
                <a:gd name="connsiteY5" fmla="*/ 376404 h 645163"/>
                <a:gd name="connsiteX6" fmla="*/ 741169 w 1096474"/>
                <a:gd name="connsiteY6" fmla="*/ 288302 h 645163"/>
                <a:gd name="connsiteX7" fmla="*/ 332147 w 1096474"/>
                <a:gd name="connsiteY7" fmla="*/ 49211 h 645163"/>
                <a:gd name="connsiteX8" fmla="*/ 232748 w 1096474"/>
                <a:gd name="connsiteY8" fmla="*/ 1586 h 645163"/>
                <a:gd name="connsiteX9" fmla="*/ 132122 w 1096474"/>
                <a:gd name="connsiteY9" fmla="*/ 0 h 645163"/>
                <a:gd name="connsiteX10" fmla="*/ 66675 w 1096474"/>
                <a:gd name="connsiteY10" fmla="*/ 37308 h 645163"/>
                <a:gd name="connsiteX11" fmla="*/ 14493 w 1096474"/>
                <a:gd name="connsiteY11" fmla="*/ 163316 h 645163"/>
                <a:gd name="connsiteX12" fmla="*/ 0 w 1096474"/>
                <a:gd name="connsiteY12" fmla="*/ 427833 h 645163"/>
                <a:gd name="connsiteX0" fmla="*/ 1094255 w 1096474"/>
                <a:gd name="connsiteY0" fmla="*/ 461164 h 645163"/>
                <a:gd name="connsiteX1" fmla="*/ 1092118 w 1096474"/>
                <a:gd name="connsiteY1" fmla="*/ 578307 h 645163"/>
                <a:gd name="connsiteX2" fmla="*/ 946266 w 1096474"/>
                <a:gd name="connsiteY2" fmla="*/ 644384 h 645163"/>
                <a:gd name="connsiteX3" fmla="*/ 814095 w 1096474"/>
                <a:gd name="connsiteY3" fmla="*/ 548939 h 645163"/>
                <a:gd name="connsiteX4" fmla="*/ 814093 w 1096474"/>
                <a:gd name="connsiteY4" fmla="*/ 453494 h 645163"/>
                <a:gd name="connsiteX5" fmla="*/ 786746 w 1096474"/>
                <a:gd name="connsiteY5" fmla="*/ 376404 h 645163"/>
                <a:gd name="connsiteX6" fmla="*/ 741169 w 1096474"/>
                <a:gd name="connsiteY6" fmla="*/ 288302 h 645163"/>
                <a:gd name="connsiteX7" fmla="*/ 332147 w 1096474"/>
                <a:gd name="connsiteY7" fmla="*/ 49211 h 645163"/>
                <a:gd name="connsiteX8" fmla="*/ 232748 w 1096474"/>
                <a:gd name="connsiteY8" fmla="*/ 1586 h 645163"/>
                <a:gd name="connsiteX9" fmla="*/ 132122 w 1096474"/>
                <a:gd name="connsiteY9" fmla="*/ 0 h 645163"/>
                <a:gd name="connsiteX10" fmla="*/ 66675 w 1096474"/>
                <a:gd name="connsiteY10" fmla="*/ 37308 h 645163"/>
                <a:gd name="connsiteX11" fmla="*/ 14493 w 1096474"/>
                <a:gd name="connsiteY11" fmla="*/ 163316 h 645163"/>
                <a:gd name="connsiteX12" fmla="*/ 0 w 1096474"/>
                <a:gd name="connsiteY12" fmla="*/ 427833 h 645163"/>
                <a:gd name="connsiteX0" fmla="*/ 1094255 w 1096474"/>
                <a:gd name="connsiteY0" fmla="*/ 461164 h 645163"/>
                <a:gd name="connsiteX1" fmla="*/ 1092118 w 1096474"/>
                <a:gd name="connsiteY1" fmla="*/ 578307 h 645163"/>
                <a:gd name="connsiteX2" fmla="*/ 946266 w 1096474"/>
                <a:gd name="connsiteY2" fmla="*/ 644384 h 645163"/>
                <a:gd name="connsiteX3" fmla="*/ 814095 w 1096474"/>
                <a:gd name="connsiteY3" fmla="*/ 548939 h 645163"/>
                <a:gd name="connsiteX4" fmla="*/ 814093 w 1096474"/>
                <a:gd name="connsiteY4" fmla="*/ 453494 h 645163"/>
                <a:gd name="connsiteX5" fmla="*/ 786746 w 1096474"/>
                <a:gd name="connsiteY5" fmla="*/ 376404 h 645163"/>
                <a:gd name="connsiteX6" fmla="*/ 741169 w 1096474"/>
                <a:gd name="connsiteY6" fmla="*/ 288302 h 645163"/>
                <a:gd name="connsiteX7" fmla="*/ 332147 w 1096474"/>
                <a:gd name="connsiteY7" fmla="*/ 49211 h 645163"/>
                <a:gd name="connsiteX8" fmla="*/ 232748 w 1096474"/>
                <a:gd name="connsiteY8" fmla="*/ 1586 h 645163"/>
                <a:gd name="connsiteX9" fmla="*/ 132122 w 1096474"/>
                <a:gd name="connsiteY9" fmla="*/ 0 h 645163"/>
                <a:gd name="connsiteX10" fmla="*/ 66675 w 1096474"/>
                <a:gd name="connsiteY10" fmla="*/ 37308 h 645163"/>
                <a:gd name="connsiteX11" fmla="*/ 14493 w 1096474"/>
                <a:gd name="connsiteY11" fmla="*/ 163316 h 645163"/>
                <a:gd name="connsiteX12" fmla="*/ 0 w 1096474"/>
                <a:gd name="connsiteY12" fmla="*/ 427833 h 645163"/>
                <a:gd name="connsiteX0" fmla="*/ 1094255 w 1096474"/>
                <a:gd name="connsiteY0" fmla="*/ 461164 h 630724"/>
                <a:gd name="connsiteX1" fmla="*/ 1092118 w 1096474"/>
                <a:gd name="connsiteY1" fmla="*/ 578307 h 630724"/>
                <a:gd name="connsiteX2" fmla="*/ 946266 w 1096474"/>
                <a:gd name="connsiteY2" fmla="*/ 629701 h 630724"/>
                <a:gd name="connsiteX3" fmla="*/ 814095 w 1096474"/>
                <a:gd name="connsiteY3" fmla="*/ 548939 h 630724"/>
                <a:gd name="connsiteX4" fmla="*/ 814093 w 1096474"/>
                <a:gd name="connsiteY4" fmla="*/ 453494 h 630724"/>
                <a:gd name="connsiteX5" fmla="*/ 786746 w 1096474"/>
                <a:gd name="connsiteY5" fmla="*/ 376404 h 630724"/>
                <a:gd name="connsiteX6" fmla="*/ 741169 w 1096474"/>
                <a:gd name="connsiteY6" fmla="*/ 288302 h 630724"/>
                <a:gd name="connsiteX7" fmla="*/ 332147 w 1096474"/>
                <a:gd name="connsiteY7" fmla="*/ 49211 h 630724"/>
                <a:gd name="connsiteX8" fmla="*/ 232748 w 1096474"/>
                <a:gd name="connsiteY8" fmla="*/ 1586 h 630724"/>
                <a:gd name="connsiteX9" fmla="*/ 132122 w 1096474"/>
                <a:gd name="connsiteY9" fmla="*/ 0 h 630724"/>
                <a:gd name="connsiteX10" fmla="*/ 66675 w 1096474"/>
                <a:gd name="connsiteY10" fmla="*/ 37308 h 630724"/>
                <a:gd name="connsiteX11" fmla="*/ 14493 w 1096474"/>
                <a:gd name="connsiteY11" fmla="*/ 163316 h 630724"/>
                <a:gd name="connsiteX12" fmla="*/ 0 w 1096474"/>
                <a:gd name="connsiteY12" fmla="*/ 427833 h 630724"/>
                <a:gd name="connsiteX0" fmla="*/ 1251366 w 1251366"/>
                <a:gd name="connsiteY0" fmla="*/ 546217 h 630724"/>
                <a:gd name="connsiteX1" fmla="*/ 1092118 w 1251366"/>
                <a:gd name="connsiteY1" fmla="*/ 578307 h 630724"/>
                <a:gd name="connsiteX2" fmla="*/ 946266 w 1251366"/>
                <a:gd name="connsiteY2" fmla="*/ 629701 h 630724"/>
                <a:gd name="connsiteX3" fmla="*/ 814095 w 1251366"/>
                <a:gd name="connsiteY3" fmla="*/ 548939 h 630724"/>
                <a:gd name="connsiteX4" fmla="*/ 814093 w 1251366"/>
                <a:gd name="connsiteY4" fmla="*/ 453494 h 630724"/>
                <a:gd name="connsiteX5" fmla="*/ 786746 w 1251366"/>
                <a:gd name="connsiteY5" fmla="*/ 376404 h 630724"/>
                <a:gd name="connsiteX6" fmla="*/ 741169 w 1251366"/>
                <a:gd name="connsiteY6" fmla="*/ 288302 h 630724"/>
                <a:gd name="connsiteX7" fmla="*/ 332147 w 1251366"/>
                <a:gd name="connsiteY7" fmla="*/ 49211 h 630724"/>
                <a:gd name="connsiteX8" fmla="*/ 232748 w 1251366"/>
                <a:gd name="connsiteY8" fmla="*/ 1586 h 630724"/>
                <a:gd name="connsiteX9" fmla="*/ 132122 w 1251366"/>
                <a:gd name="connsiteY9" fmla="*/ 0 h 630724"/>
                <a:gd name="connsiteX10" fmla="*/ 66675 w 1251366"/>
                <a:gd name="connsiteY10" fmla="*/ 37308 h 630724"/>
                <a:gd name="connsiteX11" fmla="*/ 14493 w 1251366"/>
                <a:gd name="connsiteY11" fmla="*/ 163316 h 630724"/>
                <a:gd name="connsiteX12" fmla="*/ 0 w 1251366"/>
                <a:gd name="connsiteY12" fmla="*/ 427833 h 630724"/>
                <a:gd name="connsiteX0" fmla="*/ 1089103 w 1095379"/>
                <a:gd name="connsiteY0" fmla="*/ 448717 h 630724"/>
                <a:gd name="connsiteX1" fmla="*/ 1092118 w 1095379"/>
                <a:gd name="connsiteY1" fmla="*/ 578307 h 630724"/>
                <a:gd name="connsiteX2" fmla="*/ 946266 w 1095379"/>
                <a:gd name="connsiteY2" fmla="*/ 629701 h 630724"/>
                <a:gd name="connsiteX3" fmla="*/ 814095 w 1095379"/>
                <a:gd name="connsiteY3" fmla="*/ 548939 h 630724"/>
                <a:gd name="connsiteX4" fmla="*/ 814093 w 1095379"/>
                <a:gd name="connsiteY4" fmla="*/ 453494 h 630724"/>
                <a:gd name="connsiteX5" fmla="*/ 786746 w 1095379"/>
                <a:gd name="connsiteY5" fmla="*/ 376404 h 630724"/>
                <a:gd name="connsiteX6" fmla="*/ 741169 w 1095379"/>
                <a:gd name="connsiteY6" fmla="*/ 288302 h 630724"/>
                <a:gd name="connsiteX7" fmla="*/ 332147 w 1095379"/>
                <a:gd name="connsiteY7" fmla="*/ 49211 h 630724"/>
                <a:gd name="connsiteX8" fmla="*/ 232748 w 1095379"/>
                <a:gd name="connsiteY8" fmla="*/ 1586 h 630724"/>
                <a:gd name="connsiteX9" fmla="*/ 132122 w 1095379"/>
                <a:gd name="connsiteY9" fmla="*/ 0 h 630724"/>
                <a:gd name="connsiteX10" fmla="*/ 66675 w 1095379"/>
                <a:gd name="connsiteY10" fmla="*/ 37308 h 630724"/>
                <a:gd name="connsiteX11" fmla="*/ 14493 w 1095379"/>
                <a:gd name="connsiteY11" fmla="*/ 163316 h 630724"/>
                <a:gd name="connsiteX12" fmla="*/ 0 w 1095379"/>
                <a:gd name="connsiteY12" fmla="*/ 427833 h 630724"/>
                <a:gd name="connsiteX0" fmla="*/ 1089103 w 1092118"/>
                <a:gd name="connsiteY0" fmla="*/ 448717 h 630724"/>
                <a:gd name="connsiteX1" fmla="*/ 1092118 w 1092118"/>
                <a:gd name="connsiteY1" fmla="*/ 578307 h 630724"/>
                <a:gd name="connsiteX2" fmla="*/ 946266 w 1092118"/>
                <a:gd name="connsiteY2" fmla="*/ 629701 h 630724"/>
                <a:gd name="connsiteX3" fmla="*/ 814095 w 1092118"/>
                <a:gd name="connsiteY3" fmla="*/ 548939 h 630724"/>
                <a:gd name="connsiteX4" fmla="*/ 814093 w 1092118"/>
                <a:gd name="connsiteY4" fmla="*/ 453494 h 630724"/>
                <a:gd name="connsiteX5" fmla="*/ 786746 w 1092118"/>
                <a:gd name="connsiteY5" fmla="*/ 376404 h 630724"/>
                <a:gd name="connsiteX6" fmla="*/ 741169 w 1092118"/>
                <a:gd name="connsiteY6" fmla="*/ 288302 h 630724"/>
                <a:gd name="connsiteX7" fmla="*/ 332147 w 1092118"/>
                <a:gd name="connsiteY7" fmla="*/ 49211 h 630724"/>
                <a:gd name="connsiteX8" fmla="*/ 232748 w 1092118"/>
                <a:gd name="connsiteY8" fmla="*/ 1586 h 630724"/>
                <a:gd name="connsiteX9" fmla="*/ 132122 w 1092118"/>
                <a:gd name="connsiteY9" fmla="*/ 0 h 630724"/>
                <a:gd name="connsiteX10" fmla="*/ 66675 w 1092118"/>
                <a:gd name="connsiteY10" fmla="*/ 37308 h 630724"/>
                <a:gd name="connsiteX11" fmla="*/ 14493 w 1092118"/>
                <a:gd name="connsiteY11" fmla="*/ 163316 h 630724"/>
                <a:gd name="connsiteX12" fmla="*/ 0 w 1092118"/>
                <a:gd name="connsiteY12" fmla="*/ 427833 h 630724"/>
                <a:gd name="connsiteX0" fmla="*/ 1089103 w 1092118"/>
                <a:gd name="connsiteY0" fmla="*/ 448717 h 614678"/>
                <a:gd name="connsiteX1" fmla="*/ 1092118 w 1092118"/>
                <a:gd name="connsiteY1" fmla="*/ 578307 h 614678"/>
                <a:gd name="connsiteX2" fmla="*/ 1002930 w 1092118"/>
                <a:gd name="connsiteY2" fmla="*/ 613105 h 614678"/>
                <a:gd name="connsiteX3" fmla="*/ 814095 w 1092118"/>
                <a:gd name="connsiteY3" fmla="*/ 548939 h 614678"/>
                <a:gd name="connsiteX4" fmla="*/ 814093 w 1092118"/>
                <a:gd name="connsiteY4" fmla="*/ 453494 h 614678"/>
                <a:gd name="connsiteX5" fmla="*/ 786746 w 1092118"/>
                <a:gd name="connsiteY5" fmla="*/ 376404 h 614678"/>
                <a:gd name="connsiteX6" fmla="*/ 741169 w 1092118"/>
                <a:gd name="connsiteY6" fmla="*/ 288302 h 614678"/>
                <a:gd name="connsiteX7" fmla="*/ 332147 w 1092118"/>
                <a:gd name="connsiteY7" fmla="*/ 49211 h 614678"/>
                <a:gd name="connsiteX8" fmla="*/ 232748 w 1092118"/>
                <a:gd name="connsiteY8" fmla="*/ 1586 h 614678"/>
                <a:gd name="connsiteX9" fmla="*/ 132122 w 1092118"/>
                <a:gd name="connsiteY9" fmla="*/ 0 h 614678"/>
                <a:gd name="connsiteX10" fmla="*/ 66675 w 1092118"/>
                <a:gd name="connsiteY10" fmla="*/ 37308 h 614678"/>
                <a:gd name="connsiteX11" fmla="*/ 14493 w 1092118"/>
                <a:gd name="connsiteY11" fmla="*/ 163316 h 614678"/>
                <a:gd name="connsiteX12" fmla="*/ 0 w 1092118"/>
                <a:gd name="connsiteY12" fmla="*/ 427833 h 614678"/>
                <a:gd name="connsiteX0" fmla="*/ 1089103 w 1092118"/>
                <a:gd name="connsiteY0" fmla="*/ 448717 h 613580"/>
                <a:gd name="connsiteX1" fmla="*/ 1092118 w 1092118"/>
                <a:gd name="connsiteY1" fmla="*/ 578307 h 613580"/>
                <a:gd name="connsiteX2" fmla="*/ 1002930 w 1092118"/>
                <a:gd name="connsiteY2" fmla="*/ 613105 h 613580"/>
                <a:gd name="connsiteX3" fmla="*/ 814095 w 1092118"/>
                <a:gd name="connsiteY3" fmla="*/ 548939 h 613580"/>
                <a:gd name="connsiteX4" fmla="*/ 814093 w 1092118"/>
                <a:gd name="connsiteY4" fmla="*/ 453494 h 613580"/>
                <a:gd name="connsiteX5" fmla="*/ 786746 w 1092118"/>
                <a:gd name="connsiteY5" fmla="*/ 376404 h 613580"/>
                <a:gd name="connsiteX6" fmla="*/ 741169 w 1092118"/>
                <a:gd name="connsiteY6" fmla="*/ 288302 h 613580"/>
                <a:gd name="connsiteX7" fmla="*/ 332147 w 1092118"/>
                <a:gd name="connsiteY7" fmla="*/ 49211 h 613580"/>
                <a:gd name="connsiteX8" fmla="*/ 232748 w 1092118"/>
                <a:gd name="connsiteY8" fmla="*/ 1586 h 613580"/>
                <a:gd name="connsiteX9" fmla="*/ 132122 w 1092118"/>
                <a:gd name="connsiteY9" fmla="*/ 0 h 613580"/>
                <a:gd name="connsiteX10" fmla="*/ 66675 w 1092118"/>
                <a:gd name="connsiteY10" fmla="*/ 37308 h 613580"/>
                <a:gd name="connsiteX11" fmla="*/ 14493 w 1092118"/>
                <a:gd name="connsiteY11" fmla="*/ 163316 h 613580"/>
                <a:gd name="connsiteX12" fmla="*/ 0 w 1092118"/>
                <a:gd name="connsiteY12" fmla="*/ 427833 h 613580"/>
                <a:gd name="connsiteX0" fmla="*/ 1089103 w 1092118"/>
                <a:gd name="connsiteY0" fmla="*/ 448717 h 613580"/>
                <a:gd name="connsiteX1" fmla="*/ 1092118 w 1092118"/>
                <a:gd name="connsiteY1" fmla="*/ 578307 h 613580"/>
                <a:gd name="connsiteX2" fmla="*/ 1002930 w 1092118"/>
                <a:gd name="connsiteY2" fmla="*/ 613105 h 613580"/>
                <a:gd name="connsiteX3" fmla="*/ 814095 w 1092118"/>
                <a:gd name="connsiteY3" fmla="*/ 548939 h 613580"/>
                <a:gd name="connsiteX4" fmla="*/ 814093 w 1092118"/>
                <a:gd name="connsiteY4" fmla="*/ 453494 h 613580"/>
                <a:gd name="connsiteX5" fmla="*/ 786746 w 1092118"/>
                <a:gd name="connsiteY5" fmla="*/ 376404 h 613580"/>
                <a:gd name="connsiteX6" fmla="*/ 741169 w 1092118"/>
                <a:gd name="connsiteY6" fmla="*/ 288302 h 613580"/>
                <a:gd name="connsiteX7" fmla="*/ 332147 w 1092118"/>
                <a:gd name="connsiteY7" fmla="*/ 49211 h 613580"/>
                <a:gd name="connsiteX8" fmla="*/ 232748 w 1092118"/>
                <a:gd name="connsiteY8" fmla="*/ 1586 h 613580"/>
                <a:gd name="connsiteX9" fmla="*/ 132122 w 1092118"/>
                <a:gd name="connsiteY9" fmla="*/ 0 h 613580"/>
                <a:gd name="connsiteX10" fmla="*/ 66675 w 1092118"/>
                <a:gd name="connsiteY10" fmla="*/ 37308 h 613580"/>
                <a:gd name="connsiteX11" fmla="*/ 14493 w 1092118"/>
                <a:gd name="connsiteY11" fmla="*/ 163316 h 613580"/>
                <a:gd name="connsiteX12" fmla="*/ 0 w 1092118"/>
                <a:gd name="connsiteY12" fmla="*/ 427833 h 613580"/>
                <a:gd name="connsiteX0" fmla="*/ 1089103 w 1092118"/>
                <a:gd name="connsiteY0" fmla="*/ 448717 h 615616"/>
                <a:gd name="connsiteX1" fmla="*/ 1092118 w 1092118"/>
                <a:gd name="connsiteY1" fmla="*/ 578307 h 615616"/>
                <a:gd name="connsiteX2" fmla="*/ 902481 w 1092118"/>
                <a:gd name="connsiteY2" fmla="*/ 615179 h 615616"/>
                <a:gd name="connsiteX3" fmla="*/ 814095 w 1092118"/>
                <a:gd name="connsiteY3" fmla="*/ 548939 h 615616"/>
                <a:gd name="connsiteX4" fmla="*/ 814093 w 1092118"/>
                <a:gd name="connsiteY4" fmla="*/ 453494 h 615616"/>
                <a:gd name="connsiteX5" fmla="*/ 786746 w 1092118"/>
                <a:gd name="connsiteY5" fmla="*/ 376404 h 615616"/>
                <a:gd name="connsiteX6" fmla="*/ 741169 w 1092118"/>
                <a:gd name="connsiteY6" fmla="*/ 288302 h 615616"/>
                <a:gd name="connsiteX7" fmla="*/ 332147 w 1092118"/>
                <a:gd name="connsiteY7" fmla="*/ 49211 h 615616"/>
                <a:gd name="connsiteX8" fmla="*/ 232748 w 1092118"/>
                <a:gd name="connsiteY8" fmla="*/ 1586 h 615616"/>
                <a:gd name="connsiteX9" fmla="*/ 132122 w 1092118"/>
                <a:gd name="connsiteY9" fmla="*/ 0 h 615616"/>
                <a:gd name="connsiteX10" fmla="*/ 66675 w 1092118"/>
                <a:gd name="connsiteY10" fmla="*/ 37308 h 615616"/>
                <a:gd name="connsiteX11" fmla="*/ 14493 w 1092118"/>
                <a:gd name="connsiteY11" fmla="*/ 163316 h 615616"/>
                <a:gd name="connsiteX12" fmla="*/ 0 w 1092118"/>
                <a:gd name="connsiteY12" fmla="*/ 427833 h 615616"/>
                <a:gd name="connsiteX0" fmla="*/ 1089103 w 1092118"/>
                <a:gd name="connsiteY0" fmla="*/ 448717 h 615616"/>
                <a:gd name="connsiteX1" fmla="*/ 1092118 w 1092118"/>
                <a:gd name="connsiteY1" fmla="*/ 578307 h 615616"/>
                <a:gd name="connsiteX2" fmla="*/ 902481 w 1092118"/>
                <a:gd name="connsiteY2" fmla="*/ 615179 h 615616"/>
                <a:gd name="connsiteX3" fmla="*/ 814095 w 1092118"/>
                <a:gd name="connsiteY3" fmla="*/ 548939 h 615616"/>
                <a:gd name="connsiteX4" fmla="*/ 814093 w 1092118"/>
                <a:gd name="connsiteY4" fmla="*/ 453494 h 615616"/>
                <a:gd name="connsiteX5" fmla="*/ 786746 w 1092118"/>
                <a:gd name="connsiteY5" fmla="*/ 376404 h 615616"/>
                <a:gd name="connsiteX6" fmla="*/ 741169 w 1092118"/>
                <a:gd name="connsiteY6" fmla="*/ 288302 h 615616"/>
                <a:gd name="connsiteX7" fmla="*/ 332147 w 1092118"/>
                <a:gd name="connsiteY7" fmla="*/ 49211 h 615616"/>
                <a:gd name="connsiteX8" fmla="*/ 232748 w 1092118"/>
                <a:gd name="connsiteY8" fmla="*/ 1586 h 615616"/>
                <a:gd name="connsiteX9" fmla="*/ 132122 w 1092118"/>
                <a:gd name="connsiteY9" fmla="*/ 0 h 615616"/>
                <a:gd name="connsiteX10" fmla="*/ 66675 w 1092118"/>
                <a:gd name="connsiteY10" fmla="*/ 37308 h 615616"/>
                <a:gd name="connsiteX11" fmla="*/ 14493 w 1092118"/>
                <a:gd name="connsiteY11" fmla="*/ 163316 h 615616"/>
                <a:gd name="connsiteX12" fmla="*/ 0 w 1092118"/>
                <a:gd name="connsiteY12" fmla="*/ 427833 h 615616"/>
                <a:gd name="connsiteX0" fmla="*/ 1089103 w 1092118"/>
                <a:gd name="connsiteY0" fmla="*/ 448717 h 615179"/>
                <a:gd name="connsiteX1" fmla="*/ 1092118 w 1092118"/>
                <a:gd name="connsiteY1" fmla="*/ 578307 h 615179"/>
                <a:gd name="connsiteX2" fmla="*/ 902481 w 1092118"/>
                <a:gd name="connsiteY2" fmla="*/ 615179 h 615179"/>
                <a:gd name="connsiteX3" fmla="*/ 814095 w 1092118"/>
                <a:gd name="connsiteY3" fmla="*/ 548939 h 615179"/>
                <a:gd name="connsiteX4" fmla="*/ 814093 w 1092118"/>
                <a:gd name="connsiteY4" fmla="*/ 453494 h 615179"/>
                <a:gd name="connsiteX5" fmla="*/ 786746 w 1092118"/>
                <a:gd name="connsiteY5" fmla="*/ 376404 h 615179"/>
                <a:gd name="connsiteX6" fmla="*/ 741169 w 1092118"/>
                <a:gd name="connsiteY6" fmla="*/ 288302 h 615179"/>
                <a:gd name="connsiteX7" fmla="*/ 332147 w 1092118"/>
                <a:gd name="connsiteY7" fmla="*/ 49211 h 615179"/>
                <a:gd name="connsiteX8" fmla="*/ 232748 w 1092118"/>
                <a:gd name="connsiteY8" fmla="*/ 1586 h 615179"/>
                <a:gd name="connsiteX9" fmla="*/ 132122 w 1092118"/>
                <a:gd name="connsiteY9" fmla="*/ 0 h 615179"/>
                <a:gd name="connsiteX10" fmla="*/ 66675 w 1092118"/>
                <a:gd name="connsiteY10" fmla="*/ 37308 h 615179"/>
                <a:gd name="connsiteX11" fmla="*/ 14493 w 1092118"/>
                <a:gd name="connsiteY11" fmla="*/ 163316 h 615179"/>
                <a:gd name="connsiteX12" fmla="*/ 0 w 1092118"/>
                <a:gd name="connsiteY12" fmla="*/ 427833 h 615179"/>
                <a:gd name="connsiteX0" fmla="*/ 1089103 w 1092118"/>
                <a:gd name="connsiteY0" fmla="*/ 448717 h 615179"/>
                <a:gd name="connsiteX1" fmla="*/ 1092118 w 1092118"/>
                <a:gd name="connsiteY1" fmla="*/ 578307 h 615179"/>
                <a:gd name="connsiteX2" fmla="*/ 902481 w 1092118"/>
                <a:gd name="connsiteY2" fmla="*/ 615179 h 615179"/>
                <a:gd name="connsiteX3" fmla="*/ 814095 w 1092118"/>
                <a:gd name="connsiteY3" fmla="*/ 548939 h 615179"/>
                <a:gd name="connsiteX4" fmla="*/ 814093 w 1092118"/>
                <a:gd name="connsiteY4" fmla="*/ 453494 h 615179"/>
                <a:gd name="connsiteX5" fmla="*/ 786746 w 1092118"/>
                <a:gd name="connsiteY5" fmla="*/ 376404 h 615179"/>
                <a:gd name="connsiteX6" fmla="*/ 741169 w 1092118"/>
                <a:gd name="connsiteY6" fmla="*/ 288302 h 615179"/>
                <a:gd name="connsiteX7" fmla="*/ 332147 w 1092118"/>
                <a:gd name="connsiteY7" fmla="*/ 49211 h 615179"/>
                <a:gd name="connsiteX8" fmla="*/ 232748 w 1092118"/>
                <a:gd name="connsiteY8" fmla="*/ 1586 h 615179"/>
                <a:gd name="connsiteX9" fmla="*/ 132122 w 1092118"/>
                <a:gd name="connsiteY9" fmla="*/ 0 h 615179"/>
                <a:gd name="connsiteX10" fmla="*/ 66675 w 1092118"/>
                <a:gd name="connsiteY10" fmla="*/ 37308 h 615179"/>
                <a:gd name="connsiteX11" fmla="*/ 14493 w 1092118"/>
                <a:gd name="connsiteY11" fmla="*/ 163316 h 615179"/>
                <a:gd name="connsiteX12" fmla="*/ 0 w 1092118"/>
                <a:gd name="connsiteY12" fmla="*/ 427833 h 615179"/>
                <a:gd name="connsiteX0" fmla="*/ 1089103 w 1092118"/>
                <a:gd name="connsiteY0" fmla="*/ 448717 h 615179"/>
                <a:gd name="connsiteX1" fmla="*/ 1092118 w 1092118"/>
                <a:gd name="connsiteY1" fmla="*/ 578307 h 615179"/>
                <a:gd name="connsiteX2" fmla="*/ 902481 w 1092118"/>
                <a:gd name="connsiteY2" fmla="*/ 615179 h 615179"/>
                <a:gd name="connsiteX3" fmla="*/ 814095 w 1092118"/>
                <a:gd name="connsiteY3" fmla="*/ 548939 h 615179"/>
                <a:gd name="connsiteX4" fmla="*/ 814093 w 1092118"/>
                <a:gd name="connsiteY4" fmla="*/ 453494 h 615179"/>
                <a:gd name="connsiteX5" fmla="*/ 786746 w 1092118"/>
                <a:gd name="connsiteY5" fmla="*/ 376404 h 615179"/>
                <a:gd name="connsiteX6" fmla="*/ 741169 w 1092118"/>
                <a:gd name="connsiteY6" fmla="*/ 288302 h 615179"/>
                <a:gd name="connsiteX7" fmla="*/ 332147 w 1092118"/>
                <a:gd name="connsiteY7" fmla="*/ 49211 h 615179"/>
                <a:gd name="connsiteX8" fmla="*/ 232748 w 1092118"/>
                <a:gd name="connsiteY8" fmla="*/ 1586 h 615179"/>
                <a:gd name="connsiteX9" fmla="*/ 132122 w 1092118"/>
                <a:gd name="connsiteY9" fmla="*/ 0 h 615179"/>
                <a:gd name="connsiteX10" fmla="*/ 66675 w 1092118"/>
                <a:gd name="connsiteY10" fmla="*/ 37308 h 615179"/>
                <a:gd name="connsiteX11" fmla="*/ 14493 w 1092118"/>
                <a:gd name="connsiteY11" fmla="*/ 163316 h 615179"/>
                <a:gd name="connsiteX12" fmla="*/ 0 w 1092118"/>
                <a:gd name="connsiteY12" fmla="*/ 427833 h 615179"/>
                <a:gd name="connsiteX0" fmla="*/ 1089103 w 1092118"/>
                <a:gd name="connsiteY0" fmla="*/ 448717 h 635923"/>
                <a:gd name="connsiteX1" fmla="*/ 1092118 w 1092118"/>
                <a:gd name="connsiteY1" fmla="*/ 578307 h 635923"/>
                <a:gd name="connsiteX2" fmla="*/ 964296 w 1092118"/>
                <a:gd name="connsiteY2" fmla="*/ 635923 h 635923"/>
                <a:gd name="connsiteX3" fmla="*/ 814095 w 1092118"/>
                <a:gd name="connsiteY3" fmla="*/ 548939 h 635923"/>
                <a:gd name="connsiteX4" fmla="*/ 814093 w 1092118"/>
                <a:gd name="connsiteY4" fmla="*/ 453494 h 635923"/>
                <a:gd name="connsiteX5" fmla="*/ 786746 w 1092118"/>
                <a:gd name="connsiteY5" fmla="*/ 376404 h 635923"/>
                <a:gd name="connsiteX6" fmla="*/ 741169 w 1092118"/>
                <a:gd name="connsiteY6" fmla="*/ 288302 h 635923"/>
                <a:gd name="connsiteX7" fmla="*/ 332147 w 1092118"/>
                <a:gd name="connsiteY7" fmla="*/ 49211 h 635923"/>
                <a:gd name="connsiteX8" fmla="*/ 232748 w 1092118"/>
                <a:gd name="connsiteY8" fmla="*/ 1586 h 635923"/>
                <a:gd name="connsiteX9" fmla="*/ 132122 w 1092118"/>
                <a:gd name="connsiteY9" fmla="*/ 0 h 635923"/>
                <a:gd name="connsiteX10" fmla="*/ 66675 w 1092118"/>
                <a:gd name="connsiteY10" fmla="*/ 37308 h 635923"/>
                <a:gd name="connsiteX11" fmla="*/ 14493 w 1092118"/>
                <a:gd name="connsiteY11" fmla="*/ 163316 h 635923"/>
                <a:gd name="connsiteX12" fmla="*/ 0 w 1092118"/>
                <a:gd name="connsiteY12" fmla="*/ 427833 h 635923"/>
                <a:gd name="connsiteX0" fmla="*/ 1092118 w 1092118"/>
                <a:gd name="connsiteY0" fmla="*/ 578307 h 635923"/>
                <a:gd name="connsiteX1" fmla="*/ 964296 w 1092118"/>
                <a:gd name="connsiteY1" fmla="*/ 635923 h 635923"/>
                <a:gd name="connsiteX2" fmla="*/ 814095 w 1092118"/>
                <a:gd name="connsiteY2" fmla="*/ 548939 h 635923"/>
                <a:gd name="connsiteX3" fmla="*/ 814093 w 1092118"/>
                <a:gd name="connsiteY3" fmla="*/ 453494 h 635923"/>
                <a:gd name="connsiteX4" fmla="*/ 786746 w 1092118"/>
                <a:gd name="connsiteY4" fmla="*/ 376404 h 635923"/>
                <a:gd name="connsiteX5" fmla="*/ 741169 w 1092118"/>
                <a:gd name="connsiteY5" fmla="*/ 288302 h 635923"/>
                <a:gd name="connsiteX6" fmla="*/ 332147 w 1092118"/>
                <a:gd name="connsiteY6" fmla="*/ 49211 h 635923"/>
                <a:gd name="connsiteX7" fmla="*/ 232748 w 1092118"/>
                <a:gd name="connsiteY7" fmla="*/ 1586 h 635923"/>
                <a:gd name="connsiteX8" fmla="*/ 132122 w 1092118"/>
                <a:gd name="connsiteY8" fmla="*/ 0 h 635923"/>
                <a:gd name="connsiteX9" fmla="*/ 66675 w 1092118"/>
                <a:gd name="connsiteY9" fmla="*/ 37308 h 635923"/>
                <a:gd name="connsiteX10" fmla="*/ 14493 w 1092118"/>
                <a:gd name="connsiteY10" fmla="*/ 163316 h 635923"/>
                <a:gd name="connsiteX11" fmla="*/ 0 w 1092118"/>
                <a:gd name="connsiteY11" fmla="*/ 427833 h 635923"/>
                <a:gd name="connsiteX0" fmla="*/ 964296 w 990462"/>
                <a:gd name="connsiteY0" fmla="*/ 635923 h 635923"/>
                <a:gd name="connsiteX1" fmla="*/ 814095 w 990462"/>
                <a:gd name="connsiteY1" fmla="*/ 548939 h 635923"/>
                <a:gd name="connsiteX2" fmla="*/ 814093 w 990462"/>
                <a:gd name="connsiteY2" fmla="*/ 453494 h 635923"/>
                <a:gd name="connsiteX3" fmla="*/ 786746 w 990462"/>
                <a:gd name="connsiteY3" fmla="*/ 376404 h 635923"/>
                <a:gd name="connsiteX4" fmla="*/ 741169 w 990462"/>
                <a:gd name="connsiteY4" fmla="*/ 288302 h 635923"/>
                <a:gd name="connsiteX5" fmla="*/ 332147 w 990462"/>
                <a:gd name="connsiteY5" fmla="*/ 49211 h 635923"/>
                <a:gd name="connsiteX6" fmla="*/ 232748 w 990462"/>
                <a:gd name="connsiteY6" fmla="*/ 1586 h 635923"/>
                <a:gd name="connsiteX7" fmla="*/ 132122 w 990462"/>
                <a:gd name="connsiteY7" fmla="*/ 0 h 635923"/>
                <a:gd name="connsiteX8" fmla="*/ 66675 w 990462"/>
                <a:gd name="connsiteY8" fmla="*/ 37308 h 635923"/>
                <a:gd name="connsiteX9" fmla="*/ 14493 w 990462"/>
                <a:gd name="connsiteY9" fmla="*/ 163316 h 635923"/>
                <a:gd name="connsiteX10" fmla="*/ 0 w 990462"/>
                <a:gd name="connsiteY10" fmla="*/ 427833 h 635923"/>
                <a:gd name="connsiteX0" fmla="*/ 814095 w 821232"/>
                <a:gd name="connsiteY0" fmla="*/ 548939 h 548939"/>
                <a:gd name="connsiteX1" fmla="*/ 814093 w 821232"/>
                <a:gd name="connsiteY1" fmla="*/ 453494 h 548939"/>
                <a:gd name="connsiteX2" fmla="*/ 786746 w 821232"/>
                <a:gd name="connsiteY2" fmla="*/ 376404 h 548939"/>
                <a:gd name="connsiteX3" fmla="*/ 741169 w 821232"/>
                <a:gd name="connsiteY3" fmla="*/ 288302 h 548939"/>
                <a:gd name="connsiteX4" fmla="*/ 332147 w 821232"/>
                <a:gd name="connsiteY4" fmla="*/ 49211 h 548939"/>
                <a:gd name="connsiteX5" fmla="*/ 232748 w 821232"/>
                <a:gd name="connsiteY5" fmla="*/ 1586 h 548939"/>
                <a:gd name="connsiteX6" fmla="*/ 132122 w 821232"/>
                <a:gd name="connsiteY6" fmla="*/ 0 h 548939"/>
                <a:gd name="connsiteX7" fmla="*/ 66675 w 821232"/>
                <a:gd name="connsiteY7" fmla="*/ 37308 h 548939"/>
                <a:gd name="connsiteX8" fmla="*/ 14493 w 821232"/>
                <a:gd name="connsiteY8" fmla="*/ 163316 h 548939"/>
                <a:gd name="connsiteX9" fmla="*/ 0 w 821232"/>
                <a:gd name="connsiteY9" fmla="*/ 427833 h 548939"/>
                <a:gd name="connsiteX0" fmla="*/ 814095 w 816914"/>
                <a:gd name="connsiteY0" fmla="*/ 548939 h 553933"/>
                <a:gd name="connsiteX1" fmla="*/ 816040 w 816914"/>
                <a:gd name="connsiteY1" fmla="*/ 546195 h 553933"/>
                <a:gd name="connsiteX2" fmla="*/ 814093 w 816914"/>
                <a:gd name="connsiteY2" fmla="*/ 453494 h 553933"/>
                <a:gd name="connsiteX3" fmla="*/ 786746 w 816914"/>
                <a:gd name="connsiteY3" fmla="*/ 376404 h 553933"/>
                <a:gd name="connsiteX4" fmla="*/ 741169 w 816914"/>
                <a:gd name="connsiteY4" fmla="*/ 288302 h 553933"/>
                <a:gd name="connsiteX5" fmla="*/ 332147 w 816914"/>
                <a:gd name="connsiteY5" fmla="*/ 49211 h 553933"/>
                <a:gd name="connsiteX6" fmla="*/ 232748 w 816914"/>
                <a:gd name="connsiteY6" fmla="*/ 1586 h 553933"/>
                <a:gd name="connsiteX7" fmla="*/ 132122 w 816914"/>
                <a:gd name="connsiteY7" fmla="*/ 0 h 553933"/>
                <a:gd name="connsiteX8" fmla="*/ 66675 w 816914"/>
                <a:gd name="connsiteY8" fmla="*/ 37308 h 553933"/>
                <a:gd name="connsiteX9" fmla="*/ 14493 w 816914"/>
                <a:gd name="connsiteY9" fmla="*/ 163316 h 553933"/>
                <a:gd name="connsiteX10" fmla="*/ 0 w 816914"/>
                <a:gd name="connsiteY10" fmla="*/ 427833 h 553933"/>
                <a:gd name="connsiteX0" fmla="*/ 814095 w 870129"/>
                <a:gd name="connsiteY0" fmla="*/ 548939 h 632983"/>
                <a:gd name="connsiteX1" fmla="*/ 870129 w 870129"/>
                <a:gd name="connsiteY1" fmla="*/ 631248 h 632983"/>
                <a:gd name="connsiteX2" fmla="*/ 814093 w 870129"/>
                <a:gd name="connsiteY2" fmla="*/ 453494 h 632983"/>
                <a:gd name="connsiteX3" fmla="*/ 786746 w 870129"/>
                <a:gd name="connsiteY3" fmla="*/ 376404 h 632983"/>
                <a:gd name="connsiteX4" fmla="*/ 741169 w 870129"/>
                <a:gd name="connsiteY4" fmla="*/ 288302 h 632983"/>
                <a:gd name="connsiteX5" fmla="*/ 332147 w 870129"/>
                <a:gd name="connsiteY5" fmla="*/ 49211 h 632983"/>
                <a:gd name="connsiteX6" fmla="*/ 232748 w 870129"/>
                <a:gd name="connsiteY6" fmla="*/ 1586 h 632983"/>
                <a:gd name="connsiteX7" fmla="*/ 132122 w 870129"/>
                <a:gd name="connsiteY7" fmla="*/ 0 h 632983"/>
                <a:gd name="connsiteX8" fmla="*/ 66675 w 870129"/>
                <a:gd name="connsiteY8" fmla="*/ 37308 h 632983"/>
                <a:gd name="connsiteX9" fmla="*/ 14493 w 870129"/>
                <a:gd name="connsiteY9" fmla="*/ 163316 h 632983"/>
                <a:gd name="connsiteX10" fmla="*/ 0 w 870129"/>
                <a:gd name="connsiteY10" fmla="*/ 427833 h 632983"/>
                <a:gd name="connsiteX0" fmla="*/ 1151499 w 1151499"/>
                <a:gd name="connsiteY0" fmla="*/ 607024 h 634946"/>
                <a:gd name="connsiteX1" fmla="*/ 870129 w 1151499"/>
                <a:gd name="connsiteY1" fmla="*/ 631248 h 634946"/>
                <a:gd name="connsiteX2" fmla="*/ 814093 w 1151499"/>
                <a:gd name="connsiteY2" fmla="*/ 453494 h 634946"/>
                <a:gd name="connsiteX3" fmla="*/ 786746 w 1151499"/>
                <a:gd name="connsiteY3" fmla="*/ 376404 h 634946"/>
                <a:gd name="connsiteX4" fmla="*/ 741169 w 1151499"/>
                <a:gd name="connsiteY4" fmla="*/ 288302 h 634946"/>
                <a:gd name="connsiteX5" fmla="*/ 332147 w 1151499"/>
                <a:gd name="connsiteY5" fmla="*/ 49211 h 634946"/>
                <a:gd name="connsiteX6" fmla="*/ 232748 w 1151499"/>
                <a:gd name="connsiteY6" fmla="*/ 1586 h 634946"/>
                <a:gd name="connsiteX7" fmla="*/ 132122 w 1151499"/>
                <a:gd name="connsiteY7" fmla="*/ 0 h 634946"/>
                <a:gd name="connsiteX8" fmla="*/ 66675 w 1151499"/>
                <a:gd name="connsiteY8" fmla="*/ 37308 h 634946"/>
                <a:gd name="connsiteX9" fmla="*/ 14493 w 1151499"/>
                <a:gd name="connsiteY9" fmla="*/ 163316 h 634946"/>
                <a:gd name="connsiteX10" fmla="*/ 0 w 1151499"/>
                <a:gd name="connsiteY10" fmla="*/ 427833 h 634946"/>
                <a:gd name="connsiteX0" fmla="*/ 1151499 w 1151499"/>
                <a:gd name="connsiteY0" fmla="*/ 607024 h 607024"/>
                <a:gd name="connsiteX1" fmla="*/ 779982 w 1151499"/>
                <a:gd name="connsiteY1" fmla="*/ 554493 h 607024"/>
                <a:gd name="connsiteX2" fmla="*/ 814093 w 1151499"/>
                <a:gd name="connsiteY2" fmla="*/ 453494 h 607024"/>
                <a:gd name="connsiteX3" fmla="*/ 786746 w 1151499"/>
                <a:gd name="connsiteY3" fmla="*/ 376404 h 607024"/>
                <a:gd name="connsiteX4" fmla="*/ 741169 w 1151499"/>
                <a:gd name="connsiteY4" fmla="*/ 288302 h 607024"/>
                <a:gd name="connsiteX5" fmla="*/ 332147 w 1151499"/>
                <a:gd name="connsiteY5" fmla="*/ 49211 h 607024"/>
                <a:gd name="connsiteX6" fmla="*/ 232748 w 1151499"/>
                <a:gd name="connsiteY6" fmla="*/ 1586 h 607024"/>
                <a:gd name="connsiteX7" fmla="*/ 132122 w 1151499"/>
                <a:gd name="connsiteY7" fmla="*/ 0 h 607024"/>
                <a:gd name="connsiteX8" fmla="*/ 66675 w 1151499"/>
                <a:gd name="connsiteY8" fmla="*/ 37308 h 607024"/>
                <a:gd name="connsiteX9" fmla="*/ 14493 w 1151499"/>
                <a:gd name="connsiteY9" fmla="*/ 163316 h 607024"/>
                <a:gd name="connsiteX10" fmla="*/ 0 w 1151499"/>
                <a:gd name="connsiteY10" fmla="*/ 427833 h 607024"/>
                <a:gd name="connsiteX0" fmla="*/ 1151499 w 1151499"/>
                <a:gd name="connsiteY0" fmla="*/ 607024 h 607024"/>
                <a:gd name="connsiteX1" fmla="*/ 779982 w 1151499"/>
                <a:gd name="connsiteY1" fmla="*/ 554493 h 607024"/>
                <a:gd name="connsiteX2" fmla="*/ 814093 w 1151499"/>
                <a:gd name="connsiteY2" fmla="*/ 453494 h 607024"/>
                <a:gd name="connsiteX3" fmla="*/ 786746 w 1151499"/>
                <a:gd name="connsiteY3" fmla="*/ 376404 h 607024"/>
                <a:gd name="connsiteX4" fmla="*/ 741169 w 1151499"/>
                <a:gd name="connsiteY4" fmla="*/ 288302 h 607024"/>
                <a:gd name="connsiteX5" fmla="*/ 332147 w 1151499"/>
                <a:gd name="connsiteY5" fmla="*/ 49211 h 607024"/>
                <a:gd name="connsiteX6" fmla="*/ 232748 w 1151499"/>
                <a:gd name="connsiteY6" fmla="*/ 1586 h 607024"/>
                <a:gd name="connsiteX7" fmla="*/ 132122 w 1151499"/>
                <a:gd name="connsiteY7" fmla="*/ 0 h 607024"/>
                <a:gd name="connsiteX8" fmla="*/ 66675 w 1151499"/>
                <a:gd name="connsiteY8" fmla="*/ 37308 h 607024"/>
                <a:gd name="connsiteX9" fmla="*/ 14493 w 1151499"/>
                <a:gd name="connsiteY9" fmla="*/ 163316 h 607024"/>
                <a:gd name="connsiteX10" fmla="*/ 0 w 1151499"/>
                <a:gd name="connsiteY10" fmla="*/ 427833 h 607024"/>
                <a:gd name="connsiteX0" fmla="*/ 1151499 w 1151499"/>
                <a:gd name="connsiteY0" fmla="*/ 607024 h 607024"/>
                <a:gd name="connsiteX1" fmla="*/ 779982 w 1151499"/>
                <a:gd name="connsiteY1" fmla="*/ 554493 h 607024"/>
                <a:gd name="connsiteX2" fmla="*/ 814093 w 1151499"/>
                <a:gd name="connsiteY2" fmla="*/ 453494 h 607024"/>
                <a:gd name="connsiteX3" fmla="*/ 786746 w 1151499"/>
                <a:gd name="connsiteY3" fmla="*/ 376404 h 607024"/>
                <a:gd name="connsiteX4" fmla="*/ 741169 w 1151499"/>
                <a:gd name="connsiteY4" fmla="*/ 288302 h 607024"/>
                <a:gd name="connsiteX5" fmla="*/ 332147 w 1151499"/>
                <a:gd name="connsiteY5" fmla="*/ 49211 h 607024"/>
                <a:gd name="connsiteX6" fmla="*/ 232748 w 1151499"/>
                <a:gd name="connsiteY6" fmla="*/ 1586 h 607024"/>
                <a:gd name="connsiteX7" fmla="*/ 132122 w 1151499"/>
                <a:gd name="connsiteY7" fmla="*/ 0 h 607024"/>
                <a:gd name="connsiteX8" fmla="*/ 66675 w 1151499"/>
                <a:gd name="connsiteY8" fmla="*/ 37308 h 607024"/>
                <a:gd name="connsiteX9" fmla="*/ 14493 w 1151499"/>
                <a:gd name="connsiteY9" fmla="*/ 163316 h 607024"/>
                <a:gd name="connsiteX10" fmla="*/ 0 w 1151499"/>
                <a:gd name="connsiteY10" fmla="*/ 427833 h 607024"/>
                <a:gd name="connsiteX0" fmla="*/ 1151499 w 1151499"/>
                <a:gd name="connsiteY0" fmla="*/ 607024 h 607024"/>
                <a:gd name="connsiteX1" fmla="*/ 779982 w 1151499"/>
                <a:gd name="connsiteY1" fmla="*/ 554493 h 607024"/>
                <a:gd name="connsiteX2" fmla="*/ 798640 w 1151499"/>
                <a:gd name="connsiteY2" fmla="*/ 457643 h 607024"/>
                <a:gd name="connsiteX3" fmla="*/ 786746 w 1151499"/>
                <a:gd name="connsiteY3" fmla="*/ 376404 h 607024"/>
                <a:gd name="connsiteX4" fmla="*/ 741169 w 1151499"/>
                <a:gd name="connsiteY4" fmla="*/ 288302 h 607024"/>
                <a:gd name="connsiteX5" fmla="*/ 332147 w 1151499"/>
                <a:gd name="connsiteY5" fmla="*/ 49211 h 607024"/>
                <a:gd name="connsiteX6" fmla="*/ 232748 w 1151499"/>
                <a:gd name="connsiteY6" fmla="*/ 1586 h 607024"/>
                <a:gd name="connsiteX7" fmla="*/ 132122 w 1151499"/>
                <a:gd name="connsiteY7" fmla="*/ 0 h 607024"/>
                <a:gd name="connsiteX8" fmla="*/ 66675 w 1151499"/>
                <a:gd name="connsiteY8" fmla="*/ 37308 h 607024"/>
                <a:gd name="connsiteX9" fmla="*/ 14493 w 1151499"/>
                <a:gd name="connsiteY9" fmla="*/ 163316 h 607024"/>
                <a:gd name="connsiteX10" fmla="*/ 0 w 1151499"/>
                <a:gd name="connsiteY10" fmla="*/ 427833 h 607024"/>
                <a:gd name="connsiteX0" fmla="*/ 1151499 w 1151499"/>
                <a:gd name="connsiteY0" fmla="*/ 607024 h 607024"/>
                <a:gd name="connsiteX1" fmla="*/ 779982 w 1151499"/>
                <a:gd name="connsiteY1" fmla="*/ 554493 h 607024"/>
                <a:gd name="connsiteX2" fmla="*/ 798640 w 1151499"/>
                <a:gd name="connsiteY2" fmla="*/ 457643 h 607024"/>
                <a:gd name="connsiteX3" fmla="*/ 812502 w 1151499"/>
                <a:gd name="connsiteY3" fmla="*/ 359808 h 607024"/>
                <a:gd name="connsiteX4" fmla="*/ 741169 w 1151499"/>
                <a:gd name="connsiteY4" fmla="*/ 288302 h 607024"/>
                <a:gd name="connsiteX5" fmla="*/ 332147 w 1151499"/>
                <a:gd name="connsiteY5" fmla="*/ 49211 h 607024"/>
                <a:gd name="connsiteX6" fmla="*/ 232748 w 1151499"/>
                <a:gd name="connsiteY6" fmla="*/ 1586 h 607024"/>
                <a:gd name="connsiteX7" fmla="*/ 132122 w 1151499"/>
                <a:gd name="connsiteY7" fmla="*/ 0 h 607024"/>
                <a:gd name="connsiteX8" fmla="*/ 66675 w 1151499"/>
                <a:gd name="connsiteY8" fmla="*/ 37308 h 607024"/>
                <a:gd name="connsiteX9" fmla="*/ 14493 w 1151499"/>
                <a:gd name="connsiteY9" fmla="*/ 163316 h 607024"/>
                <a:gd name="connsiteX10" fmla="*/ 0 w 1151499"/>
                <a:gd name="connsiteY10" fmla="*/ 427833 h 607024"/>
                <a:gd name="connsiteX0" fmla="*/ 1151499 w 1151499"/>
                <a:gd name="connsiteY0" fmla="*/ 607024 h 613388"/>
                <a:gd name="connsiteX1" fmla="*/ 779982 w 1151499"/>
                <a:gd name="connsiteY1" fmla="*/ 554493 h 613388"/>
                <a:gd name="connsiteX2" fmla="*/ 798640 w 1151499"/>
                <a:gd name="connsiteY2" fmla="*/ 457643 h 613388"/>
                <a:gd name="connsiteX3" fmla="*/ 812502 w 1151499"/>
                <a:gd name="connsiteY3" fmla="*/ 359808 h 613388"/>
                <a:gd name="connsiteX4" fmla="*/ 741169 w 1151499"/>
                <a:gd name="connsiteY4" fmla="*/ 288302 h 613388"/>
                <a:gd name="connsiteX5" fmla="*/ 332147 w 1151499"/>
                <a:gd name="connsiteY5" fmla="*/ 49211 h 613388"/>
                <a:gd name="connsiteX6" fmla="*/ 232748 w 1151499"/>
                <a:gd name="connsiteY6" fmla="*/ 1586 h 613388"/>
                <a:gd name="connsiteX7" fmla="*/ 132122 w 1151499"/>
                <a:gd name="connsiteY7" fmla="*/ 0 h 613388"/>
                <a:gd name="connsiteX8" fmla="*/ 66675 w 1151499"/>
                <a:gd name="connsiteY8" fmla="*/ 37308 h 613388"/>
                <a:gd name="connsiteX9" fmla="*/ 14493 w 1151499"/>
                <a:gd name="connsiteY9" fmla="*/ 163316 h 613388"/>
                <a:gd name="connsiteX10" fmla="*/ 0 w 1151499"/>
                <a:gd name="connsiteY10" fmla="*/ 427833 h 613388"/>
                <a:gd name="connsiteX0" fmla="*/ 893939 w 893943"/>
                <a:gd name="connsiteY0" fmla="*/ 656811 h 656811"/>
                <a:gd name="connsiteX1" fmla="*/ 779982 w 893943"/>
                <a:gd name="connsiteY1" fmla="*/ 554493 h 656811"/>
                <a:gd name="connsiteX2" fmla="*/ 798640 w 893943"/>
                <a:gd name="connsiteY2" fmla="*/ 457643 h 656811"/>
                <a:gd name="connsiteX3" fmla="*/ 812502 w 893943"/>
                <a:gd name="connsiteY3" fmla="*/ 359808 h 656811"/>
                <a:gd name="connsiteX4" fmla="*/ 741169 w 893943"/>
                <a:gd name="connsiteY4" fmla="*/ 288302 h 656811"/>
                <a:gd name="connsiteX5" fmla="*/ 332147 w 893943"/>
                <a:gd name="connsiteY5" fmla="*/ 49211 h 656811"/>
                <a:gd name="connsiteX6" fmla="*/ 232748 w 893943"/>
                <a:gd name="connsiteY6" fmla="*/ 1586 h 656811"/>
                <a:gd name="connsiteX7" fmla="*/ 132122 w 893943"/>
                <a:gd name="connsiteY7" fmla="*/ 0 h 656811"/>
                <a:gd name="connsiteX8" fmla="*/ 66675 w 893943"/>
                <a:gd name="connsiteY8" fmla="*/ 37308 h 656811"/>
                <a:gd name="connsiteX9" fmla="*/ 14493 w 893943"/>
                <a:gd name="connsiteY9" fmla="*/ 163316 h 656811"/>
                <a:gd name="connsiteX10" fmla="*/ 0 w 893943"/>
                <a:gd name="connsiteY10" fmla="*/ 427833 h 656811"/>
                <a:gd name="connsiteX0" fmla="*/ 906818 w 906820"/>
                <a:gd name="connsiteY0" fmla="*/ 654737 h 654737"/>
                <a:gd name="connsiteX1" fmla="*/ 779982 w 906820"/>
                <a:gd name="connsiteY1" fmla="*/ 554493 h 654737"/>
                <a:gd name="connsiteX2" fmla="*/ 798640 w 906820"/>
                <a:gd name="connsiteY2" fmla="*/ 457643 h 654737"/>
                <a:gd name="connsiteX3" fmla="*/ 812502 w 906820"/>
                <a:gd name="connsiteY3" fmla="*/ 359808 h 654737"/>
                <a:gd name="connsiteX4" fmla="*/ 741169 w 906820"/>
                <a:gd name="connsiteY4" fmla="*/ 288302 h 654737"/>
                <a:gd name="connsiteX5" fmla="*/ 332147 w 906820"/>
                <a:gd name="connsiteY5" fmla="*/ 49211 h 654737"/>
                <a:gd name="connsiteX6" fmla="*/ 232748 w 906820"/>
                <a:gd name="connsiteY6" fmla="*/ 1586 h 654737"/>
                <a:gd name="connsiteX7" fmla="*/ 132122 w 906820"/>
                <a:gd name="connsiteY7" fmla="*/ 0 h 654737"/>
                <a:gd name="connsiteX8" fmla="*/ 66675 w 906820"/>
                <a:gd name="connsiteY8" fmla="*/ 37308 h 654737"/>
                <a:gd name="connsiteX9" fmla="*/ 14493 w 906820"/>
                <a:gd name="connsiteY9" fmla="*/ 163316 h 654737"/>
                <a:gd name="connsiteX10" fmla="*/ 0 w 906820"/>
                <a:gd name="connsiteY10" fmla="*/ 427833 h 654737"/>
                <a:gd name="connsiteX0" fmla="*/ 906818 w 906818"/>
                <a:gd name="connsiteY0" fmla="*/ 654737 h 654737"/>
                <a:gd name="connsiteX1" fmla="*/ 798011 w 906818"/>
                <a:gd name="connsiteY1" fmla="*/ 550343 h 654737"/>
                <a:gd name="connsiteX2" fmla="*/ 779982 w 906818"/>
                <a:gd name="connsiteY2" fmla="*/ 554493 h 654737"/>
                <a:gd name="connsiteX3" fmla="*/ 798640 w 906818"/>
                <a:gd name="connsiteY3" fmla="*/ 457643 h 654737"/>
                <a:gd name="connsiteX4" fmla="*/ 812502 w 906818"/>
                <a:gd name="connsiteY4" fmla="*/ 359808 h 654737"/>
                <a:gd name="connsiteX5" fmla="*/ 741169 w 906818"/>
                <a:gd name="connsiteY5" fmla="*/ 288302 h 654737"/>
                <a:gd name="connsiteX6" fmla="*/ 332147 w 906818"/>
                <a:gd name="connsiteY6" fmla="*/ 49211 h 654737"/>
                <a:gd name="connsiteX7" fmla="*/ 232748 w 906818"/>
                <a:gd name="connsiteY7" fmla="*/ 1586 h 654737"/>
                <a:gd name="connsiteX8" fmla="*/ 132122 w 906818"/>
                <a:gd name="connsiteY8" fmla="*/ 0 h 654737"/>
                <a:gd name="connsiteX9" fmla="*/ 66675 w 906818"/>
                <a:gd name="connsiteY9" fmla="*/ 37308 h 654737"/>
                <a:gd name="connsiteX10" fmla="*/ 14493 w 906818"/>
                <a:gd name="connsiteY10" fmla="*/ 163316 h 654737"/>
                <a:gd name="connsiteX11" fmla="*/ 0 w 906818"/>
                <a:gd name="connsiteY11" fmla="*/ 427833 h 654737"/>
                <a:gd name="connsiteX0" fmla="*/ 906818 w 906818"/>
                <a:gd name="connsiteY0" fmla="*/ 654737 h 654737"/>
                <a:gd name="connsiteX1" fmla="*/ 836646 w 906818"/>
                <a:gd name="connsiteY1" fmla="*/ 600130 h 654737"/>
                <a:gd name="connsiteX2" fmla="*/ 779982 w 906818"/>
                <a:gd name="connsiteY2" fmla="*/ 554493 h 654737"/>
                <a:gd name="connsiteX3" fmla="*/ 798640 w 906818"/>
                <a:gd name="connsiteY3" fmla="*/ 457643 h 654737"/>
                <a:gd name="connsiteX4" fmla="*/ 812502 w 906818"/>
                <a:gd name="connsiteY4" fmla="*/ 359808 h 654737"/>
                <a:gd name="connsiteX5" fmla="*/ 741169 w 906818"/>
                <a:gd name="connsiteY5" fmla="*/ 288302 h 654737"/>
                <a:gd name="connsiteX6" fmla="*/ 332147 w 906818"/>
                <a:gd name="connsiteY6" fmla="*/ 49211 h 654737"/>
                <a:gd name="connsiteX7" fmla="*/ 232748 w 906818"/>
                <a:gd name="connsiteY7" fmla="*/ 1586 h 654737"/>
                <a:gd name="connsiteX8" fmla="*/ 132122 w 906818"/>
                <a:gd name="connsiteY8" fmla="*/ 0 h 654737"/>
                <a:gd name="connsiteX9" fmla="*/ 66675 w 906818"/>
                <a:gd name="connsiteY9" fmla="*/ 37308 h 654737"/>
                <a:gd name="connsiteX10" fmla="*/ 14493 w 906818"/>
                <a:gd name="connsiteY10" fmla="*/ 163316 h 654737"/>
                <a:gd name="connsiteX11" fmla="*/ 0 w 906818"/>
                <a:gd name="connsiteY11" fmla="*/ 427833 h 654737"/>
                <a:gd name="connsiteX0" fmla="*/ 906818 w 906818"/>
                <a:gd name="connsiteY0" fmla="*/ 654737 h 654737"/>
                <a:gd name="connsiteX1" fmla="*/ 836646 w 906818"/>
                <a:gd name="connsiteY1" fmla="*/ 600130 h 654737"/>
                <a:gd name="connsiteX2" fmla="*/ 787709 w 906818"/>
                <a:gd name="connsiteY2" fmla="*/ 539972 h 654737"/>
                <a:gd name="connsiteX3" fmla="*/ 798640 w 906818"/>
                <a:gd name="connsiteY3" fmla="*/ 457643 h 654737"/>
                <a:gd name="connsiteX4" fmla="*/ 812502 w 906818"/>
                <a:gd name="connsiteY4" fmla="*/ 359808 h 654737"/>
                <a:gd name="connsiteX5" fmla="*/ 741169 w 906818"/>
                <a:gd name="connsiteY5" fmla="*/ 288302 h 654737"/>
                <a:gd name="connsiteX6" fmla="*/ 332147 w 906818"/>
                <a:gd name="connsiteY6" fmla="*/ 49211 h 654737"/>
                <a:gd name="connsiteX7" fmla="*/ 232748 w 906818"/>
                <a:gd name="connsiteY7" fmla="*/ 1586 h 654737"/>
                <a:gd name="connsiteX8" fmla="*/ 132122 w 906818"/>
                <a:gd name="connsiteY8" fmla="*/ 0 h 654737"/>
                <a:gd name="connsiteX9" fmla="*/ 66675 w 906818"/>
                <a:gd name="connsiteY9" fmla="*/ 37308 h 654737"/>
                <a:gd name="connsiteX10" fmla="*/ 14493 w 906818"/>
                <a:gd name="connsiteY10" fmla="*/ 163316 h 654737"/>
                <a:gd name="connsiteX11" fmla="*/ 0 w 906818"/>
                <a:gd name="connsiteY11" fmla="*/ 427833 h 654737"/>
                <a:gd name="connsiteX0" fmla="*/ 958330 w 958330"/>
                <a:gd name="connsiteY0" fmla="*/ 644364 h 644364"/>
                <a:gd name="connsiteX1" fmla="*/ 836646 w 958330"/>
                <a:gd name="connsiteY1" fmla="*/ 600130 h 644364"/>
                <a:gd name="connsiteX2" fmla="*/ 787709 w 958330"/>
                <a:gd name="connsiteY2" fmla="*/ 539972 h 644364"/>
                <a:gd name="connsiteX3" fmla="*/ 798640 w 958330"/>
                <a:gd name="connsiteY3" fmla="*/ 457643 h 644364"/>
                <a:gd name="connsiteX4" fmla="*/ 812502 w 958330"/>
                <a:gd name="connsiteY4" fmla="*/ 359808 h 644364"/>
                <a:gd name="connsiteX5" fmla="*/ 741169 w 958330"/>
                <a:gd name="connsiteY5" fmla="*/ 288302 h 644364"/>
                <a:gd name="connsiteX6" fmla="*/ 332147 w 958330"/>
                <a:gd name="connsiteY6" fmla="*/ 49211 h 644364"/>
                <a:gd name="connsiteX7" fmla="*/ 232748 w 958330"/>
                <a:gd name="connsiteY7" fmla="*/ 1586 h 644364"/>
                <a:gd name="connsiteX8" fmla="*/ 132122 w 958330"/>
                <a:gd name="connsiteY8" fmla="*/ 0 h 644364"/>
                <a:gd name="connsiteX9" fmla="*/ 66675 w 958330"/>
                <a:gd name="connsiteY9" fmla="*/ 37308 h 644364"/>
                <a:gd name="connsiteX10" fmla="*/ 14493 w 958330"/>
                <a:gd name="connsiteY10" fmla="*/ 163316 h 644364"/>
                <a:gd name="connsiteX11" fmla="*/ 0 w 958330"/>
                <a:gd name="connsiteY11" fmla="*/ 427833 h 644364"/>
                <a:gd name="connsiteX0" fmla="*/ 958330 w 958330"/>
                <a:gd name="connsiteY0" fmla="*/ 644364 h 644364"/>
                <a:gd name="connsiteX1" fmla="*/ 836646 w 958330"/>
                <a:gd name="connsiteY1" fmla="*/ 600130 h 644364"/>
                <a:gd name="connsiteX2" fmla="*/ 787709 w 958330"/>
                <a:gd name="connsiteY2" fmla="*/ 539972 h 644364"/>
                <a:gd name="connsiteX3" fmla="*/ 798640 w 958330"/>
                <a:gd name="connsiteY3" fmla="*/ 457643 h 644364"/>
                <a:gd name="connsiteX4" fmla="*/ 812502 w 958330"/>
                <a:gd name="connsiteY4" fmla="*/ 359808 h 644364"/>
                <a:gd name="connsiteX5" fmla="*/ 741169 w 958330"/>
                <a:gd name="connsiteY5" fmla="*/ 288302 h 644364"/>
                <a:gd name="connsiteX6" fmla="*/ 332147 w 958330"/>
                <a:gd name="connsiteY6" fmla="*/ 49211 h 644364"/>
                <a:gd name="connsiteX7" fmla="*/ 232748 w 958330"/>
                <a:gd name="connsiteY7" fmla="*/ 1586 h 644364"/>
                <a:gd name="connsiteX8" fmla="*/ 132122 w 958330"/>
                <a:gd name="connsiteY8" fmla="*/ 0 h 644364"/>
                <a:gd name="connsiteX9" fmla="*/ 66675 w 958330"/>
                <a:gd name="connsiteY9" fmla="*/ 37308 h 644364"/>
                <a:gd name="connsiteX10" fmla="*/ 14493 w 958330"/>
                <a:gd name="connsiteY10" fmla="*/ 163316 h 644364"/>
                <a:gd name="connsiteX11" fmla="*/ 0 w 958330"/>
                <a:gd name="connsiteY11" fmla="*/ 427833 h 644364"/>
                <a:gd name="connsiteX0" fmla="*/ 999540 w 999540"/>
                <a:gd name="connsiteY0" fmla="*/ 636066 h 636066"/>
                <a:gd name="connsiteX1" fmla="*/ 836646 w 999540"/>
                <a:gd name="connsiteY1" fmla="*/ 600130 h 636066"/>
                <a:gd name="connsiteX2" fmla="*/ 787709 w 999540"/>
                <a:gd name="connsiteY2" fmla="*/ 539972 h 636066"/>
                <a:gd name="connsiteX3" fmla="*/ 798640 w 999540"/>
                <a:gd name="connsiteY3" fmla="*/ 457643 h 636066"/>
                <a:gd name="connsiteX4" fmla="*/ 812502 w 999540"/>
                <a:gd name="connsiteY4" fmla="*/ 359808 h 636066"/>
                <a:gd name="connsiteX5" fmla="*/ 741169 w 999540"/>
                <a:gd name="connsiteY5" fmla="*/ 288302 h 636066"/>
                <a:gd name="connsiteX6" fmla="*/ 332147 w 999540"/>
                <a:gd name="connsiteY6" fmla="*/ 49211 h 636066"/>
                <a:gd name="connsiteX7" fmla="*/ 232748 w 999540"/>
                <a:gd name="connsiteY7" fmla="*/ 1586 h 636066"/>
                <a:gd name="connsiteX8" fmla="*/ 132122 w 999540"/>
                <a:gd name="connsiteY8" fmla="*/ 0 h 636066"/>
                <a:gd name="connsiteX9" fmla="*/ 66675 w 999540"/>
                <a:gd name="connsiteY9" fmla="*/ 37308 h 636066"/>
                <a:gd name="connsiteX10" fmla="*/ 14493 w 999540"/>
                <a:gd name="connsiteY10" fmla="*/ 163316 h 636066"/>
                <a:gd name="connsiteX11" fmla="*/ 0 w 999540"/>
                <a:gd name="connsiteY11" fmla="*/ 427833 h 636066"/>
                <a:gd name="connsiteX0" fmla="*/ 999540 w 999540"/>
                <a:gd name="connsiteY0" fmla="*/ 636066 h 636066"/>
                <a:gd name="connsiteX1" fmla="*/ 836646 w 999540"/>
                <a:gd name="connsiteY1" fmla="*/ 600130 h 636066"/>
                <a:gd name="connsiteX2" fmla="*/ 787709 w 999540"/>
                <a:gd name="connsiteY2" fmla="*/ 539972 h 636066"/>
                <a:gd name="connsiteX3" fmla="*/ 798640 w 999540"/>
                <a:gd name="connsiteY3" fmla="*/ 457643 h 636066"/>
                <a:gd name="connsiteX4" fmla="*/ 812502 w 999540"/>
                <a:gd name="connsiteY4" fmla="*/ 359808 h 636066"/>
                <a:gd name="connsiteX5" fmla="*/ 741169 w 999540"/>
                <a:gd name="connsiteY5" fmla="*/ 288302 h 636066"/>
                <a:gd name="connsiteX6" fmla="*/ 332147 w 999540"/>
                <a:gd name="connsiteY6" fmla="*/ 49211 h 636066"/>
                <a:gd name="connsiteX7" fmla="*/ 232748 w 999540"/>
                <a:gd name="connsiteY7" fmla="*/ 1586 h 636066"/>
                <a:gd name="connsiteX8" fmla="*/ 132122 w 999540"/>
                <a:gd name="connsiteY8" fmla="*/ 0 h 636066"/>
                <a:gd name="connsiteX9" fmla="*/ 66675 w 999540"/>
                <a:gd name="connsiteY9" fmla="*/ 37308 h 636066"/>
                <a:gd name="connsiteX10" fmla="*/ 14493 w 999540"/>
                <a:gd name="connsiteY10" fmla="*/ 163316 h 636066"/>
                <a:gd name="connsiteX11" fmla="*/ 0 w 999540"/>
                <a:gd name="connsiteY11" fmla="*/ 427833 h 636066"/>
                <a:gd name="connsiteX0" fmla="*/ 999540 w 1007265"/>
                <a:gd name="connsiteY0" fmla="*/ 636066 h 641610"/>
                <a:gd name="connsiteX1" fmla="*/ 993757 w 1007265"/>
                <a:gd name="connsiteY1" fmla="*/ 639546 h 641610"/>
                <a:gd name="connsiteX2" fmla="*/ 836646 w 1007265"/>
                <a:gd name="connsiteY2" fmla="*/ 600130 h 641610"/>
                <a:gd name="connsiteX3" fmla="*/ 787709 w 1007265"/>
                <a:gd name="connsiteY3" fmla="*/ 539972 h 641610"/>
                <a:gd name="connsiteX4" fmla="*/ 798640 w 1007265"/>
                <a:gd name="connsiteY4" fmla="*/ 457643 h 641610"/>
                <a:gd name="connsiteX5" fmla="*/ 812502 w 1007265"/>
                <a:gd name="connsiteY5" fmla="*/ 359808 h 641610"/>
                <a:gd name="connsiteX6" fmla="*/ 741169 w 1007265"/>
                <a:gd name="connsiteY6" fmla="*/ 288302 h 641610"/>
                <a:gd name="connsiteX7" fmla="*/ 332147 w 1007265"/>
                <a:gd name="connsiteY7" fmla="*/ 49211 h 641610"/>
                <a:gd name="connsiteX8" fmla="*/ 232748 w 1007265"/>
                <a:gd name="connsiteY8" fmla="*/ 1586 h 641610"/>
                <a:gd name="connsiteX9" fmla="*/ 132122 w 1007265"/>
                <a:gd name="connsiteY9" fmla="*/ 0 h 641610"/>
                <a:gd name="connsiteX10" fmla="*/ 66675 w 1007265"/>
                <a:gd name="connsiteY10" fmla="*/ 37308 h 641610"/>
                <a:gd name="connsiteX11" fmla="*/ 14493 w 1007265"/>
                <a:gd name="connsiteY11" fmla="*/ 163316 h 641610"/>
                <a:gd name="connsiteX12" fmla="*/ 0 w 1007265"/>
                <a:gd name="connsiteY12" fmla="*/ 427833 h 641610"/>
                <a:gd name="connsiteX0" fmla="*/ 999540 w 1053681"/>
                <a:gd name="connsiteY0" fmla="*/ 636066 h 636070"/>
                <a:gd name="connsiteX1" fmla="*/ 1047844 w 1053681"/>
                <a:gd name="connsiteY1" fmla="*/ 577312 h 636070"/>
                <a:gd name="connsiteX2" fmla="*/ 836646 w 1053681"/>
                <a:gd name="connsiteY2" fmla="*/ 600130 h 636070"/>
                <a:gd name="connsiteX3" fmla="*/ 787709 w 1053681"/>
                <a:gd name="connsiteY3" fmla="*/ 539972 h 636070"/>
                <a:gd name="connsiteX4" fmla="*/ 798640 w 1053681"/>
                <a:gd name="connsiteY4" fmla="*/ 457643 h 636070"/>
                <a:gd name="connsiteX5" fmla="*/ 812502 w 1053681"/>
                <a:gd name="connsiteY5" fmla="*/ 359808 h 636070"/>
                <a:gd name="connsiteX6" fmla="*/ 741169 w 1053681"/>
                <a:gd name="connsiteY6" fmla="*/ 288302 h 636070"/>
                <a:gd name="connsiteX7" fmla="*/ 332147 w 1053681"/>
                <a:gd name="connsiteY7" fmla="*/ 49211 h 636070"/>
                <a:gd name="connsiteX8" fmla="*/ 232748 w 1053681"/>
                <a:gd name="connsiteY8" fmla="*/ 1586 h 636070"/>
                <a:gd name="connsiteX9" fmla="*/ 132122 w 1053681"/>
                <a:gd name="connsiteY9" fmla="*/ 0 h 636070"/>
                <a:gd name="connsiteX10" fmla="*/ 66675 w 1053681"/>
                <a:gd name="connsiteY10" fmla="*/ 37308 h 636070"/>
                <a:gd name="connsiteX11" fmla="*/ 14493 w 1053681"/>
                <a:gd name="connsiteY11" fmla="*/ 163316 h 636070"/>
                <a:gd name="connsiteX12" fmla="*/ 0 w 1053681"/>
                <a:gd name="connsiteY12" fmla="*/ 427833 h 636070"/>
                <a:gd name="connsiteX0" fmla="*/ 1110292 w 1110292"/>
                <a:gd name="connsiteY0" fmla="*/ 692076 h 692078"/>
                <a:gd name="connsiteX1" fmla="*/ 1047844 w 1110292"/>
                <a:gd name="connsiteY1" fmla="*/ 577312 h 692078"/>
                <a:gd name="connsiteX2" fmla="*/ 836646 w 1110292"/>
                <a:gd name="connsiteY2" fmla="*/ 600130 h 692078"/>
                <a:gd name="connsiteX3" fmla="*/ 787709 w 1110292"/>
                <a:gd name="connsiteY3" fmla="*/ 539972 h 692078"/>
                <a:gd name="connsiteX4" fmla="*/ 798640 w 1110292"/>
                <a:gd name="connsiteY4" fmla="*/ 457643 h 692078"/>
                <a:gd name="connsiteX5" fmla="*/ 812502 w 1110292"/>
                <a:gd name="connsiteY5" fmla="*/ 359808 h 692078"/>
                <a:gd name="connsiteX6" fmla="*/ 741169 w 1110292"/>
                <a:gd name="connsiteY6" fmla="*/ 288302 h 692078"/>
                <a:gd name="connsiteX7" fmla="*/ 332147 w 1110292"/>
                <a:gd name="connsiteY7" fmla="*/ 49211 h 692078"/>
                <a:gd name="connsiteX8" fmla="*/ 232748 w 1110292"/>
                <a:gd name="connsiteY8" fmla="*/ 1586 h 692078"/>
                <a:gd name="connsiteX9" fmla="*/ 132122 w 1110292"/>
                <a:gd name="connsiteY9" fmla="*/ 0 h 692078"/>
                <a:gd name="connsiteX10" fmla="*/ 66675 w 1110292"/>
                <a:gd name="connsiteY10" fmla="*/ 37308 h 692078"/>
                <a:gd name="connsiteX11" fmla="*/ 14493 w 1110292"/>
                <a:gd name="connsiteY11" fmla="*/ 163316 h 692078"/>
                <a:gd name="connsiteX12" fmla="*/ 0 w 1110292"/>
                <a:gd name="connsiteY12" fmla="*/ 427833 h 692078"/>
                <a:gd name="connsiteX0" fmla="*/ 1110292 w 1110292"/>
                <a:gd name="connsiteY0" fmla="*/ 692076 h 692081"/>
                <a:gd name="connsiteX1" fmla="*/ 957697 w 1110292"/>
                <a:gd name="connsiteY1" fmla="*/ 641621 h 692081"/>
                <a:gd name="connsiteX2" fmla="*/ 836646 w 1110292"/>
                <a:gd name="connsiteY2" fmla="*/ 600130 h 692081"/>
                <a:gd name="connsiteX3" fmla="*/ 787709 w 1110292"/>
                <a:gd name="connsiteY3" fmla="*/ 539972 h 692081"/>
                <a:gd name="connsiteX4" fmla="*/ 798640 w 1110292"/>
                <a:gd name="connsiteY4" fmla="*/ 457643 h 692081"/>
                <a:gd name="connsiteX5" fmla="*/ 812502 w 1110292"/>
                <a:gd name="connsiteY5" fmla="*/ 359808 h 692081"/>
                <a:gd name="connsiteX6" fmla="*/ 741169 w 1110292"/>
                <a:gd name="connsiteY6" fmla="*/ 288302 h 692081"/>
                <a:gd name="connsiteX7" fmla="*/ 332147 w 1110292"/>
                <a:gd name="connsiteY7" fmla="*/ 49211 h 692081"/>
                <a:gd name="connsiteX8" fmla="*/ 232748 w 1110292"/>
                <a:gd name="connsiteY8" fmla="*/ 1586 h 692081"/>
                <a:gd name="connsiteX9" fmla="*/ 132122 w 1110292"/>
                <a:gd name="connsiteY9" fmla="*/ 0 h 692081"/>
                <a:gd name="connsiteX10" fmla="*/ 66675 w 1110292"/>
                <a:gd name="connsiteY10" fmla="*/ 37308 h 692081"/>
                <a:gd name="connsiteX11" fmla="*/ 14493 w 1110292"/>
                <a:gd name="connsiteY11" fmla="*/ 163316 h 692081"/>
                <a:gd name="connsiteX12" fmla="*/ 0 w 1110292"/>
                <a:gd name="connsiteY12" fmla="*/ 427833 h 692081"/>
                <a:gd name="connsiteX0" fmla="*/ 1110292 w 1131099"/>
                <a:gd name="connsiteY0" fmla="*/ 692076 h 692076"/>
                <a:gd name="connsiteX1" fmla="*/ 1122537 w 1131099"/>
                <a:gd name="connsiteY1" fmla="*/ 581461 h 692076"/>
                <a:gd name="connsiteX2" fmla="*/ 957697 w 1131099"/>
                <a:gd name="connsiteY2" fmla="*/ 641621 h 692076"/>
                <a:gd name="connsiteX3" fmla="*/ 836646 w 1131099"/>
                <a:gd name="connsiteY3" fmla="*/ 600130 h 692076"/>
                <a:gd name="connsiteX4" fmla="*/ 787709 w 1131099"/>
                <a:gd name="connsiteY4" fmla="*/ 539972 h 692076"/>
                <a:gd name="connsiteX5" fmla="*/ 798640 w 1131099"/>
                <a:gd name="connsiteY5" fmla="*/ 457643 h 692076"/>
                <a:gd name="connsiteX6" fmla="*/ 812502 w 1131099"/>
                <a:gd name="connsiteY6" fmla="*/ 359808 h 692076"/>
                <a:gd name="connsiteX7" fmla="*/ 741169 w 1131099"/>
                <a:gd name="connsiteY7" fmla="*/ 288302 h 692076"/>
                <a:gd name="connsiteX8" fmla="*/ 332147 w 1131099"/>
                <a:gd name="connsiteY8" fmla="*/ 49211 h 692076"/>
                <a:gd name="connsiteX9" fmla="*/ 232748 w 1131099"/>
                <a:gd name="connsiteY9" fmla="*/ 1586 h 692076"/>
                <a:gd name="connsiteX10" fmla="*/ 132122 w 1131099"/>
                <a:gd name="connsiteY10" fmla="*/ 0 h 692076"/>
                <a:gd name="connsiteX11" fmla="*/ 66675 w 1131099"/>
                <a:gd name="connsiteY11" fmla="*/ 37308 h 692076"/>
                <a:gd name="connsiteX12" fmla="*/ 14493 w 1131099"/>
                <a:gd name="connsiteY12" fmla="*/ 163316 h 692076"/>
                <a:gd name="connsiteX13" fmla="*/ 0 w 1131099"/>
                <a:gd name="connsiteY13" fmla="*/ 427833 h 692076"/>
                <a:gd name="connsiteX0" fmla="*/ 1115443 w 1131952"/>
                <a:gd name="connsiteY0" fmla="*/ 463885 h 643472"/>
                <a:gd name="connsiteX1" fmla="*/ 1122537 w 1131952"/>
                <a:gd name="connsiteY1" fmla="*/ 581461 h 643472"/>
                <a:gd name="connsiteX2" fmla="*/ 957697 w 1131952"/>
                <a:gd name="connsiteY2" fmla="*/ 641621 h 643472"/>
                <a:gd name="connsiteX3" fmla="*/ 836646 w 1131952"/>
                <a:gd name="connsiteY3" fmla="*/ 600130 h 643472"/>
                <a:gd name="connsiteX4" fmla="*/ 787709 w 1131952"/>
                <a:gd name="connsiteY4" fmla="*/ 539972 h 643472"/>
                <a:gd name="connsiteX5" fmla="*/ 798640 w 1131952"/>
                <a:gd name="connsiteY5" fmla="*/ 457643 h 643472"/>
                <a:gd name="connsiteX6" fmla="*/ 812502 w 1131952"/>
                <a:gd name="connsiteY6" fmla="*/ 359808 h 643472"/>
                <a:gd name="connsiteX7" fmla="*/ 741169 w 1131952"/>
                <a:gd name="connsiteY7" fmla="*/ 288302 h 643472"/>
                <a:gd name="connsiteX8" fmla="*/ 332147 w 1131952"/>
                <a:gd name="connsiteY8" fmla="*/ 49211 h 643472"/>
                <a:gd name="connsiteX9" fmla="*/ 232748 w 1131952"/>
                <a:gd name="connsiteY9" fmla="*/ 1586 h 643472"/>
                <a:gd name="connsiteX10" fmla="*/ 132122 w 1131952"/>
                <a:gd name="connsiteY10" fmla="*/ 0 h 643472"/>
                <a:gd name="connsiteX11" fmla="*/ 66675 w 1131952"/>
                <a:gd name="connsiteY11" fmla="*/ 37308 h 643472"/>
                <a:gd name="connsiteX12" fmla="*/ 14493 w 1131952"/>
                <a:gd name="connsiteY12" fmla="*/ 163316 h 643472"/>
                <a:gd name="connsiteX13" fmla="*/ 0 w 1131952"/>
                <a:gd name="connsiteY13" fmla="*/ 427833 h 643472"/>
                <a:gd name="connsiteX0" fmla="*/ 1115443 w 1131952"/>
                <a:gd name="connsiteY0" fmla="*/ 463885 h 635354"/>
                <a:gd name="connsiteX1" fmla="*/ 1122537 w 1131952"/>
                <a:gd name="connsiteY1" fmla="*/ 581461 h 635354"/>
                <a:gd name="connsiteX2" fmla="*/ 962847 w 1131952"/>
                <a:gd name="connsiteY2" fmla="*/ 633323 h 635354"/>
                <a:gd name="connsiteX3" fmla="*/ 836646 w 1131952"/>
                <a:gd name="connsiteY3" fmla="*/ 600130 h 635354"/>
                <a:gd name="connsiteX4" fmla="*/ 787709 w 1131952"/>
                <a:gd name="connsiteY4" fmla="*/ 539972 h 635354"/>
                <a:gd name="connsiteX5" fmla="*/ 798640 w 1131952"/>
                <a:gd name="connsiteY5" fmla="*/ 457643 h 635354"/>
                <a:gd name="connsiteX6" fmla="*/ 812502 w 1131952"/>
                <a:gd name="connsiteY6" fmla="*/ 359808 h 635354"/>
                <a:gd name="connsiteX7" fmla="*/ 741169 w 1131952"/>
                <a:gd name="connsiteY7" fmla="*/ 288302 h 635354"/>
                <a:gd name="connsiteX8" fmla="*/ 332147 w 1131952"/>
                <a:gd name="connsiteY8" fmla="*/ 49211 h 635354"/>
                <a:gd name="connsiteX9" fmla="*/ 232748 w 1131952"/>
                <a:gd name="connsiteY9" fmla="*/ 1586 h 635354"/>
                <a:gd name="connsiteX10" fmla="*/ 132122 w 1131952"/>
                <a:gd name="connsiteY10" fmla="*/ 0 h 635354"/>
                <a:gd name="connsiteX11" fmla="*/ 66675 w 1131952"/>
                <a:gd name="connsiteY11" fmla="*/ 37308 h 635354"/>
                <a:gd name="connsiteX12" fmla="*/ 14493 w 1131952"/>
                <a:gd name="connsiteY12" fmla="*/ 163316 h 635354"/>
                <a:gd name="connsiteX13" fmla="*/ 0 w 1131952"/>
                <a:gd name="connsiteY13" fmla="*/ 427833 h 635354"/>
                <a:gd name="connsiteX0" fmla="*/ 1115443 w 1131952"/>
                <a:gd name="connsiteY0" fmla="*/ 463885 h 635354"/>
                <a:gd name="connsiteX1" fmla="*/ 1122537 w 1131952"/>
                <a:gd name="connsiteY1" fmla="*/ 581461 h 635354"/>
                <a:gd name="connsiteX2" fmla="*/ 962847 w 1131952"/>
                <a:gd name="connsiteY2" fmla="*/ 633323 h 635354"/>
                <a:gd name="connsiteX3" fmla="*/ 846948 w 1131952"/>
                <a:gd name="connsiteY3" fmla="*/ 608428 h 635354"/>
                <a:gd name="connsiteX4" fmla="*/ 787709 w 1131952"/>
                <a:gd name="connsiteY4" fmla="*/ 539972 h 635354"/>
                <a:gd name="connsiteX5" fmla="*/ 798640 w 1131952"/>
                <a:gd name="connsiteY5" fmla="*/ 457643 h 635354"/>
                <a:gd name="connsiteX6" fmla="*/ 812502 w 1131952"/>
                <a:gd name="connsiteY6" fmla="*/ 359808 h 635354"/>
                <a:gd name="connsiteX7" fmla="*/ 741169 w 1131952"/>
                <a:gd name="connsiteY7" fmla="*/ 288302 h 635354"/>
                <a:gd name="connsiteX8" fmla="*/ 332147 w 1131952"/>
                <a:gd name="connsiteY8" fmla="*/ 49211 h 635354"/>
                <a:gd name="connsiteX9" fmla="*/ 232748 w 1131952"/>
                <a:gd name="connsiteY9" fmla="*/ 1586 h 635354"/>
                <a:gd name="connsiteX10" fmla="*/ 132122 w 1131952"/>
                <a:gd name="connsiteY10" fmla="*/ 0 h 635354"/>
                <a:gd name="connsiteX11" fmla="*/ 66675 w 1131952"/>
                <a:gd name="connsiteY11" fmla="*/ 37308 h 635354"/>
                <a:gd name="connsiteX12" fmla="*/ 14493 w 1131952"/>
                <a:gd name="connsiteY12" fmla="*/ 163316 h 635354"/>
                <a:gd name="connsiteX13" fmla="*/ 0 w 1131952"/>
                <a:gd name="connsiteY13" fmla="*/ 427833 h 635354"/>
                <a:gd name="connsiteX0" fmla="*/ 1115443 w 1131952"/>
                <a:gd name="connsiteY0" fmla="*/ 463885 h 635354"/>
                <a:gd name="connsiteX1" fmla="*/ 1122537 w 1131952"/>
                <a:gd name="connsiteY1" fmla="*/ 581461 h 635354"/>
                <a:gd name="connsiteX2" fmla="*/ 962847 w 1131952"/>
                <a:gd name="connsiteY2" fmla="*/ 633323 h 635354"/>
                <a:gd name="connsiteX3" fmla="*/ 846948 w 1131952"/>
                <a:gd name="connsiteY3" fmla="*/ 608428 h 635354"/>
                <a:gd name="connsiteX4" fmla="*/ 787709 w 1131952"/>
                <a:gd name="connsiteY4" fmla="*/ 539972 h 635354"/>
                <a:gd name="connsiteX5" fmla="*/ 798640 w 1131952"/>
                <a:gd name="connsiteY5" fmla="*/ 457643 h 635354"/>
                <a:gd name="connsiteX6" fmla="*/ 812502 w 1131952"/>
                <a:gd name="connsiteY6" fmla="*/ 359808 h 635354"/>
                <a:gd name="connsiteX7" fmla="*/ 741169 w 1131952"/>
                <a:gd name="connsiteY7" fmla="*/ 288302 h 635354"/>
                <a:gd name="connsiteX8" fmla="*/ 332147 w 1131952"/>
                <a:gd name="connsiteY8" fmla="*/ 49211 h 635354"/>
                <a:gd name="connsiteX9" fmla="*/ 232748 w 1131952"/>
                <a:gd name="connsiteY9" fmla="*/ 1586 h 635354"/>
                <a:gd name="connsiteX10" fmla="*/ 132122 w 1131952"/>
                <a:gd name="connsiteY10" fmla="*/ 0 h 635354"/>
                <a:gd name="connsiteX11" fmla="*/ 66675 w 1131952"/>
                <a:gd name="connsiteY11" fmla="*/ 37308 h 635354"/>
                <a:gd name="connsiteX12" fmla="*/ 14493 w 1131952"/>
                <a:gd name="connsiteY12" fmla="*/ 163316 h 635354"/>
                <a:gd name="connsiteX13" fmla="*/ 0 w 1131952"/>
                <a:gd name="connsiteY13" fmla="*/ 427833 h 635354"/>
                <a:gd name="connsiteX0" fmla="*/ 1115443 w 1131952"/>
                <a:gd name="connsiteY0" fmla="*/ 463885 h 637743"/>
                <a:gd name="connsiteX1" fmla="*/ 1122537 w 1131952"/>
                <a:gd name="connsiteY1" fmla="*/ 581461 h 637743"/>
                <a:gd name="connsiteX2" fmla="*/ 962847 w 1131952"/>
                <a:gd name="connsiteY2" fmla="*/ 633323 h 637743"/>
                <a:gd name="connsiteX3" fmla="*/ 846948 w 1131952"/>
                <a:gd name="connsiteY3" fmla="*/ 608428 h 637743"/>
                <a:gd name="connsiteX4" fmla="*/ 787709 w 1131952"/>
                <a:gd name="connsiteY4" fmla="*/ 539972 h 637743"/>
                <a:gd name="connsiteX5" fmla="*/ 798640 w 1131952"/>
                <a:gd name="connsiteY5" fmla="*/ 457643 h 637743"/>
                <a:gd name="connsiteX6" fmla="*/ 812502 w 1131952"/>
                <a:gd name="connsiteY6" fmla="*/ 359808 h 637743"/>
                <a:gd name="connsiteX7" fmla="*/ 741169 w 1131952"/>
                <a:gd name="connsiteY7" fmla="*/ 288302 h 637743"/>
                <a:gd name="connsiteX8" fmla="*/ 332147 w 1131952"/>
                <a:gd name="connsiteY8" fmla="*/ 49211 h 637743"/>
                <a:gd name="connsiteX9" fmla="*/ 232748 w 1131952"/>
                <a:gd name="connsiteY9" fmla="*/ 1586 h 637743"/>
                <a:gd name="connsiteX10" fmla="*/ 132122 w 1131952"/>
                <a:gd name="connsiteY10" fmla="*/ 0 h 637743"/>
                <a:gd name="connsiteX11" fmla="*/ 66675 w 1131952"/>
                <a:gd name="connsiteY11" fmla="*/ 37308 h 637743"/>
                <a:gd name="connsiteX12" fmla="*/ 14493 w 1131952"/>
                <a:gd name="connsiteY12" fmla="*/ 163316 h 637743"/>
                <a:gd name="connsiteX13" fmla="*/ 0 w 1131952"/>
                <a:gd name="connsiteY13" fmla="*/ 427833 h 637743"/>
                <a:gd name="connsiteX0" fmla="*/ 1115443 w 1130840"/>
                <a:gd name="connsiteY0" fmla="*/ 463885 h 637743"/>
                <a:gd name="connsiteX1" fmla="*/ 1122537 w 1130840"/>
                <a:gd name="connsiteY1" fmla="*/ 581461 h 637743"/>
                <a:gd name="connsiteX2" fmla="*/ 962847 w 1130840"/>
                <a:gd name="connsiteY2" fmla="*/ 633323 h 637743"/>
                <a:gd name="connsiteX3" fmla="*/ 846948 w 1130840"/>
                <a:gd name="connsiteY3" fmla="*/ 608428 h 637743"/>
                <a:gd name="connsiteX4" fmla="*/ 787709 w 1130840"/>
                <a:gd name="connsiteY4" fmla="*/ 539972 h 637743"/>
                <a:gd name="connsiteX5" fmla="*/ 798640 w 1130840"/>
                <a:gd name="connsiteY5" fmla="*/ 457643 h 637743"/>
                <a:gd name="connsiteX6" fmla="*/ 812502 w 1130840"/>
                <a:gd name="connsiteY6" fmla="*/ 359808 h 637743"/>
                <a:gd name="connsiteX7" fmla="*/ 741169 w 1130840"/>
                <a:gd name="connsiteY7" fmla="*/ 288302 h 637743"/>
                <a:gd name="connsiteX8" fmla="*/ 332147 w 1130840"/>
                <a:gd name="connsiteY8" fmla="*/ 49211 h 637743"/>
                <a:gd name="connsiteX9" fmla="*/ 232748 w 1130840"/>
                <a:gd name="connsiteY9" fmla="*/ 1586 h 637743"/>
                <a:gd name="connsiteX10" fmla="*/ 132122 w 1130840"/>
                <a:gd name="connsiteY10" fmla="*/ 0 h 637743"/>
                <a:gd name="connsiteX11" fmla="*/ 66675 w 1130840"/>
                <a:gd name="connsiteY11" fmla="*/ 37308 h 637743"/>
                <a:gd name="connsiteX12" fmla="*/ 14493 w 1130840"/>
                <a:gd name="connsiteY12" fmla="*/ 163316 h 637743"/>
                <a:gd name="connsiteX13" fmla="*/ 0 w 1130840"/>
                <a:gd name="connsiteY13" fmla="*/ 427833 h 637743"/>
                <a:gd name="connsiteX0" fmla="*/ 1115443 w 1125462"/>
                <a:gd name="connsiteY0" fmla="*/ 463885 h 637743"/>
                <a:gd name="connsiteX1" fmla="*/ 1122537 w 1125462"/>
                <a:gd name="connsiteY1" fmla="*/ 581461 h 637743"/>
                <a:gd name="connsiteX2" fmla="*/ 962847 w 1125462"/>
                <a:gd name="connsiteY2" fmla="*/ 633323 h 637743"/>
                <a:gd name="connsiteX3" fmla="*/ 846948 w 1125462"/>
                <a:gd name="connsiteY3" fmla="*/ 608428 h 637743"/>
                <a:gd name="connsiteX4" fmla="*/ 787709 w 1125462"/>
                <a:gd name="connsiteY4" fmla="*/ 539972 h 637743"/>
                <a:gd name="connsiteX5" fmla="*/ 798640 w 1125462"/>
                <a:gd name="connsiteY5" fmla="*/ 457643 h 637743"/>
                <a:gd name="connsiteX6" fmla="*/ 812502 w 1125462"/>
                <a:gd name="connsiteY6" fmla="*/ 359808 h 637743"/>
                <a:gd name="connsiteX7" fmla="*/ 741169 w 1125462"/>
                <a:gd name="connsiteY7" fmla="*/ 288302 h 637743"/>
                <a:gd name="connsiteX8" fmla="*/ 332147 w 1125462"/>
                <a:gd name="connsiteY8" fmla="*/ 49211 h 637743"/>
                <a:gd name="connsiteX9" fmla="*/ 232748 w 1125462"/>
                <a:gd name="connsiteY9" fmla="*/ 1586 h 637743"/>
                <a:gd name="connsiteX10" fmla="*/ 132122 w 1125462"/>
                <a:gd name="connsiteY10" fmla="*/ 0 h 637743"/>
                <a:gd name="connsiteX11" fmla="*/ 66675 w 1125462"/>
                <a:gd name="connsiteY11" fmla="*/ 37308 h 637743"/>
                <a:gd name="connsiteX12" fmla="*/ 14493 w 1125462"/>
                <a:gd name="connsiteY12" fmla="*/ 163316 h 637743"/>
                <a:gd name="connsiteX13" fmla="*/ 0 w 1125462"/>
                <a:gd name="connsiteY13" fmla="*/ 427833 h 637743"/>
                <a:gd name="connsiteX0" fmla="*/ 1094838 w 1124155"/>
                <a:gd name="connsiteY0" fmla="*/ 455587 h 637743"/>
                <a:gd name="connsiteX1" fmla="*/ 1122537 w 1124155"/>
                <a:gd name="connsiteY1" fmla="*/ 581461 h 637743"/>
                <a:gd name="connsiteX2" fmla="*/ 962847 w 1124155"/>
                <a:gd name="connsiteY2" fmla="*/ 633323 h 637743"/>
                <a:gd name="connsiteX3" fmla="*/ 846948 w 1124155"/>
                <a:gd name="connsiteY3" fmla="*/ 608428 h 637743"/>
                <a:gd name="connsiteX4" fmla="*/ 787709 w 1124155"/>
                <a:gd name="connsiteY4" fmla="*/ 539972 h 637743"/>
                <a:gd name="connsiteX5" fmla="*/ 798640 w 1124155"/>
                <a:gd name="connsiteY5" fmla="*/ 457643 h 637743"/>
                <a:gd name="connsiteX6" fmla="*/ 812502 w 1124155"/>
                <a:gd name="connsiteY6" fmla="*/ 359808 h 637743"/>
                <a:gd name="connsiteX7" fmla="*/ 741169 w 1124155"/>
                <a:gd name="connsiteY7" fmla="*/ 288302 h 637743"/>
                <a:gd name="connsiteX8" fmla="*/ 332147 w 1124155"/>
                <a:gd name="connsiteY8" fmla="*/ 49211 h 637743"/>
                <a:gd name="connsiteX9" fmla="*/ 232748 w 1124155"/>
                <a:gd name="connsiteY9" fmla="*/ 1586 h 637743"/>
                <a:gd name="connsiteX10" fmla="*/ 132122 w 1124155"/>
                <a:gd name="connsiteY10" fmla="*/ 0 h 637743"/>
                <a:gd name="connsiteX11" fmla="*/ 66675 w 1124155"/>
                <a:gd name="connsiteY11" fmla="*/ 37308 h 637743"/>
                <a:gd name="connsiteX12" fmla="*/ 14493 w 1124155"/>
                <a:gd name="connsiteY12" fmla="*/ 163316 h 637743"/>
                <a:gd name="connsiteX13" fmla="*/ 0 w 1124155"/>
                <a:gd name="connsiteY13" fmla="*/ 427833 h 637743"/>
                <a:gd name="connsiteX0" fmla="*/ 1094838 w 1124155"/>
                <a:gd name="connsiteY0" fmla="*/ 455587 h 633453"/>
                <a:gd name="connsiteX1" fmla="*/ 1122537 w 1124155"/>
                <a:gd name="connsiteY1" fmla="*/ 581461 h 633453"/>
                <a:gd name="connsiteX2" fmla="*/ 1086476 w 1124155"/>
                <a:gd name="connsiteY2" fmla="*/ 581462 h 633453"/>
                <a:gd name="connsiteX3" fmla="*/ 962847 w 1124155"/>
                <a:gd name="connsiteY3" fmla="*/ 633323 h 633453"/>
                <a:gd name="connsiteX4" fmla="*/ 846948 w 1124155"/>
                <a:gd name="connsiteY4" fmla="*/ 608428 h 633453"/>
                <a:gd name="connsiteX5" fmla="*/ 787709 w 1124155"/>
                <a:gd name="connsiteY5" fmla="*/ 539972 h 633453"/>
                <a:gd name="connsiteX6" fmla="*/ 798640 w 1124155"/>
                <a:gd name="connsiteY6" fmla="*/ 457643 h 633453"/>
                <a:gd name="connsiteX7" fmla="*/ 812502 w 1124155"/>
                <a:gd name="connsiteY7" fmla="*/ 359808 h 633453"/>
                <a:gd name="connsiteX8" fmla="*/ 741169 w 1124155"/>
                <a:gd name="connsiteY8" fmla="*/ 288302 h 633453"/>
                <a:gd name="connsiteX9" fmla="*/ 332147 w 1124155"/>
                <a:gd name="connsiteY9" fmla="*/ 49211 h 633453"/>
                <a:gd name="connsiteX10" fmla="*/ 232748 w 1124155"/>
                <a:gd name="connsiteY10" fmla="*/ 1586 h 633453"/>
                <a:gd name="connsiteX11" fmla="*/ 132122 w 1124155"/>
                <a:gd name="connsiteY11" fmla="*/ 0 h 633453"/>
                <a:gd name="connsiteX12" fmla="*/ 66675 w 1124155"/>
                <a:gd name="connsiteY12" fmla="*/ 37308 h 633453"/>
                <a:gd name="connsiteX13" fmla="*/ 14493 w 1124155"/>
                <a:gd name="connsiteY13" fmla="*/ 163316 h 633453"/>
                <a:gd name="connsiteX14" fmla="*/ 0 w 1124155"/>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741169 w 1102573"/>
                <a:gd name="connsiteY8" fmla="*/ 288302 h 633453"/>
                <a:gd name="connsiteX9" fmla="*/ 332147 w 1102573"/>
                <a:gd name="connsiteY9" fmla="*/ 49211 h 633453"/>
                <a:gd name="connsiteX10" fmla="*/ 232748 w 1102573"/>
                <a:gd name="connsiteY10" fmla="*/ 1586 h 633453"/>
                <a:gd name="connsiteX11" fmla="*/ 132122 w 1102573"/>
                <a:gd name="connsiteY11" fmla="*/ 0 h 633453"/>
                <a:gd name="connsiteX12" fmla="*/ 66675 w 1102573"/>
                <a:gd name="connsiteY12" fmla="*/ 37308 h 633453"/>
                <a:gd name="connsiteX13" fmla="*/ 14493 w 1102573"/>
                <a:gd name="connsiteY13" fmla="*/ 163316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741169 w 1102573"/>
                <a:gd name="connsiteY8" fmla="*/ 288302 h 633453"/>
                <a:gd name="connsiteX9" fmla="*/ 332147 w 1102573"/>
                <a:gd name="connsiteY9" fmla="*/ 49211 h 633453"/>
                <a:gd name="connsiteX10" fmla="*/ 232748 w 1102573"/>
                <a:gd name="connsiteY10" fmla="*/ 1586 h 633453"/>
                <a:gd name="connsiteX11" fmla="*/ 132122 w 1102573"/>
                <a:gd name="connsiteY11" fmla="*/ 0 h 633453"/>
                <a:gd name="connsiteX12" fmla="*/ 66675 w 1102573"/>
                <a:gd name="connsiteY12" fmla="*/ 37308 h 633453"/>
                <a:gd name="connsiteX13" fmla="*/ 14493 w 1102573"/>
                <a:gd name="connsiteY13" fmla="*/ 163316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741169 w 1102573"/>
                <a:gd name="connsiteY8" fmla="*/ 288302 h 633453"/>
                <a:gd name="connsiteX9" fmla="*/ 332147 w 1102573"/>
                <a:gd name="connsiteY9" fmla="*/ 49211 h 633453"/>
                <a:gd name="connsiteX10" fmla="*/ 232748 w 1102573"/>
                <a:gd name="connsiteY10" fmla="*/ 1586 h 633453"/>
                <a:gd name="connsiteX11" fmla="*/ 132122 w 1102573"/>
                <a:gd name="connsiteY11" fmla="*/ 0 h 633453"/>
                <a:gd name="connsiteX12" fmla="*/ 66675 w 1102573"/>
                <a:gd name="connsiteY12" fmla="*/ 37308 h 633453"/>
                <a:gd name="connsiteX13" fmla="*/ 29946 w 1102573"/>
                <a:gd name="connsiteY13" fmla="*/ 167465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741169 w 1102573"/>
                <a:gd name="connsiteY8" fmla="*/ 288302 h 633453"/>
                <a:gd name="connsiteX9" fmla="*/ 332147 w 1102573"/>
                <a:gd name="connsiteY9" fmla="*/ 49211 h 633453"/>
                <a:gd name="connsiteX10" fmla="*/ 232748 w 1102573"/>
                <a:gd name="connsiteY10" fmla="*/ 1586 h 633453"/>
                <a:gd name="connsiteX11" fmla="*/ 132122 w 1102573"/>
                <a:gd name="connsiteY11" fmla="*/ 0 h 633453"/>
                <a:gd name="connsiteX12" fmla="*/ 76978 w 1102573"/>
                <a:gd name="connsiteY12" fmla="*/ 45606 h 633453"/>
                <a:gd name="connsiteX13" fmla="*/ 29946 w 1102573"/>
                <a:gd name="connsiteY13" fmla="*/ 167465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741169 w 1102573"/>
                <a:gd name="connsiteY8" fmla="*/ 288302 h 633453"/>
                <a:gd name="connsiteX9" fmla="*/ 332147 w 1102573"/>
                <a:gd name="connsiteY9" fmla="*/ 49211 h 633453"/>
                <a:gd name="connsiteX10" fmla="*/ 232748 w 1102573"/>
                <a:gd name="connsiteY10" fmla="*/ 1586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741169 w 1102573"/>
                <a:gd name="connsiteY8" fmla="*/ 288302 h 633453"/>
                <a:gd name="connsiteX9" fmla="*/ 350176 w 1102573"/>
                <a:gd name="connsiteY9" fmla="*/ 72030 h 633453"/>
                <a:gd name="connsiteX10" fmla="*/ 232748 w 1102573"/>
                <a:gd name="connsiteY10" fmla="*/ 1586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741169 w 1102573"/>
                <a:gd name="connsiteY8" fmla="*/ 288302 h 633453"/>
                <a:gd name="connsiteX9" fmla="*/ 350176 w 1102573"/>
                <a:gd name="connsiteY9" fmla="*/ 72030 h 633453"/>
                <a:gd name="connsiteX10" fmla="*/ 227596 w 1102573"/>
                <a:gd name="connsiteY10" fmla="*/ 11959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741169 w 1102573"/>
                <a:gd name="connsiteY8" fmla="*/ 288302 h 633453"/>
                <a:gd name="connsiteX9" fmla="*/ 350176 w 1102573"/>
                <a:gd name="connsiteY9" fmla="*/ 72030 h 633453"/>
                <a:gd name="connsiteX10" fmla="*/ 227596 w 1102573"/>
                <a:gd name="connsiteY10" fmla="*/ 22332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666476 w 1102573"/>
                <a:gd name="connsiteY8" fmla="*/ 240589 h 633453"/>
                <a:gd name="connsiteX9" fmla="*/ 350176 w 1102573"/>
                <a:gd name="connsiteY9" fmla="*/ 72030 h 633453"/>
                <a:gd name="connsiteX10" fmla="*/ 227596 w 1102573"/>
                <a:gd name="connsiteY10" fmla="*/ 22332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812502 w 1102573"/>
                <a:gd name="connsiteY7" fmla="*/ 359808 h 633453"/>
                <a:gd name="connsiteX8" fmla="*/ 627843 w 1102573"/>
                <a:gd name="connsiteY8" fmla="*/ 217770 h 633453"/>
                <a:gd name="connsiteX9" fmla="*/ 350176 w 1102573"/>
                <a:gd name="connsiteY9" fmla="*/ 72030 h 633453"/>
                <a:gd name="connsiteX10" fmla="*/ 227596 w 1102573"/>
                <a:gd name="connsiteY10" fmla="*/ 22332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798640 w 1102573"/>
                <a:gd name="connsiteY6" fmla="*/ 457643 h 633453"/>
                <a:gd name="connsiteX7" fmla="*/ 763566 w 1102573"/>
                <a:gd name="connsiteY7" fmla="*/ 316244 h 633453"/>
                <a:gd name="connsiteX8" fmla="*/ 627843 w 1102573"/>
                <a:gd name="connsiteY8" fmla="*/ 217770 h 633453"/>
                <a:gd name="connsiteX9" fmla="*/ 350176 w 1102573"/>
                <a:gd name="connsiteY9" fmla="*/ 72030 h 633453"/>
                <a:gd name="connsiteX10" fmla="*/ 227596 w 1102573"/>
                <a:gd name="connsiteY10" fmla="*/ 22332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806367 w 1102573"/>
                <a:gd name="connsiteY6" fmla="*/ 455569 h 633453"/>
                <a:gd name="connsiteX7" fmla="*/ 763566 w 1102573"/>
                <a:gd name="connsiteY7" fmla="*/ 316244 h 633453"/>
                <a:gd name="connsiteX8" fmla="*/ 627843 w 1102573"/>
                <a:gd name="connsiteY8" fmla="*/ 217770 h 633453"/>
                <a:gd name="connsiteX9" fmla="*/ 350176 w 1102573"/>
                <a:gd name="connsiteY9" fmla="*/ 72030 h 633453"/>
                <a:gd name="connsiteX10" fmla="*/ 227596 w 1102573"/>
                <a:gd name="connsiteY10" fmla="*/ 22332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806367 w 1102573"/>
                <a:gd name="connsiteY6" fmla="*/ 455569 h 633453"/>
                <a:gd name="connsiteX7" fmla="*/ 763566 w 1102573"/>
                <a:gd name="connsiteY7" fmla="*/ 316244 h 633453"/>
                <a:gd name="connsiteX8" fmla="*/ 627843 w 1102573"/>
                <a:gd name="connsiteY8" fmla="*/ 217770 h 633453"/>
                <a:gd name="connsiteX9" fmla="*/ 350176 w 1102573"/>
                <a:gd name="connsiteY9" fmla="*/ 72030 h 633453"/>
                <a:gd name="connsiteX10" fmla="*/ 227596 w 1102573"/>
                <a:gd name="connsiteY10" fmla="*/ 22332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4838 w 1102573"/>
                <a:gd name="connsiteY0" fmla="*/ 455587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806367 w 1102573"/>
                <a:gd name="connsiteY6" fmla="*/ 455569 h 633453"/>
                <a:gd name="connsiteX7" fmla="*/ 758414 w 1102573"/>
                <a:gd name="connsiteY7" fmla="*/ 299648 h 633453"/>
                <a:gd name="connsiteX8" fmla="*/ 627843 w 1102573"/>
                <a:gd name="connsiteY8" fmla="*/ 217770 h 633453"/>
                <a:gd name="connsiteX9" fmla="*/ 350176 w 1102573"/>
                <a:gd name="connsiteY9" fmla="*/ 72030 h 633453"/>
                <a:gd name="connsiteX10" fmla="*/ 227596 w 1102573"/>
                <a:gd name="connsiteY10" fmla="*/ 22332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102750 w 1102750"/>
                <a:gd name="connsiteY0" fmla="*/ 436469 h 633453"/>
                <a:gd name="connsiteX1" fmla="*/ 1096780 w 1102750"/>
                <a:gd name="connsiteY1" fmla="*/ 527525 h 633453"/>
                <a:gd name="connsiteX2" fmla="*/ 1086476 w 1102750"/>
                <a:gd name="connsiteY2" fmla="*/ 581462 h 633453"/>
                <a:gd name="connsiteX3" fmla="*/ 962847 w 1102750"/>
                <a:gd name="connsiteY3" fmla="*/ 633323 h 633453"/>
                <a:gd name="connsiteX4" fmla="*/ 846948 w 1102750"/>
                <a:gd name="connsiteY4" fmla="*/ 608428 h 633453"/>
                <a:gd name="connsiteX5" fmla="*/ 787709 w 1102750"/>
                <a:gd name="connsiteY5" fmla="*/ 539972 h 633453"/>
                <a:gd name="connsiteX6" fmla="*/ 806367 w 1102750"/>
                <a:gd name="connsiteY6" fmla="*/ 455569 h 633453"/>
                <a:gd name="connsiteX7" fmla="*/ 758414 w 1102750"/>
                <a:gd name="connsiteY7" fmla="*/ 299648 h 633453"/>
                <a:gd name="connsiteX8" fmla="*/ 627843 w 1102750"/>
                <a:gd name="connsiteY8" fmla="*/ 217770 h 633453"/>
                <a:gd name="connsiteX9" fmla="*/ 350176 w 1102750"/>
                <a:gd name="connsiteY9" fmla="*/ 72030 h 633453"/>
                <a:gd name="connsiteX10" fmla="*/ 227596 w 1102750"/>
                <a:gd name="connsiteY10" fmla="*/ 22332 h 633453"/>
                <a:gd name="connsiteX11" fmla="*/ 132122 w 1102750"/>
                <a:gd name="connsiteY11" fmla="*/ 0 h 633453"/>
                <a:gd name="connsiteX12" fmla="*/ 76978 w 1102750"/>
                <a:gd name="connsiteY12" fmla="*/ 45606 h 633453"/>
                <a:gd name="connsiteX13" fmla="*/ 42823 w 1102750"/>
                <a:gd name="connsiteY13" fmla="*/ 169539 h 633453"/>
                <a:gd name="connsiteX14" fmla="*/ 0 w 1102750"/>
                <a:gd name="connsiteY14" fmla="*/ 427833 h 633453"/>
                <a:gd name="connsiteX0" fmla="*/ 1090881 w 1102573"/>
                <a:gd name="connsiteY0" fmla="*/ 436469 h 633453"/>
                <a:gd name="connsiteX1" fmla="*/ 1096780 w 1102573"/>
                <a:gd name="connsiteY1" fmla="*/ 527525 h 633453"/>
                <a:gd name="connsiteX2" fmla="*/ 1086476 w 1102573"/>
                <a:gd name="connsiteY2" fmla="*/ 581462 h 633453"/>
                <a:gd name="connsiteX3" fmla="*/ 962847 w 1102573"/>
                <a:gd name="connsiteY3" fmla="*/ 633323 h 633453"/>
                <a:gd name="connsiteX4" fmla="*/ 846948 w 1102573"/>
                <a:gd name="connsiteY4" fmla="*/ 608428 h 633453"/>
                <a:gd name="connsiteX5" fmla="*/ 787709 w 1102573"/>
                <a:gd name="connsiteY5" fmla="*/ 539972 h 633453"/>
                <a:gd name="connsiteX6" fmla="*/ 806367 w 1102573"/>
                <a:gd name="connsiteY6" fmla="*/ 455569 h 633453"/>
                <a:gd name="connsiteX7" fmla="*/ 758414 w 1102573"/>
                <a:gd name="connsiteY7" fmla="*/ 299648 h 633453"/>
                <a:gd name="connsiteX8" fmla="*/ 627843 w 1102573"/>
                <a:gd name="connsiteY8" fmla="*/ 217770 h 633453"/>
                <a:gd name="connsiteX9" fmla="*/ 350176 w 1102573"/>
                <a:gd name="connsiteY9" fmla="*/ 72030 h 633453"/>
                <a:gd name="connsiteX10" fmla="*/ 227596 w 1102573"/>
                <a:gd name="connsiteY10" fmla="*/ 22332 h 633453"/>
                <a:gd name="connsiteX11" fmla="*/ 132122 w 1102573"/>
                <a:gd name="connsiteY11" fmla="*/ 0 h 633453"/>
                <a:gd name="connsiteX12" fmla="*/ 76978 w 1102573"/>
                <a:gd name="connsiteY12" fmla="*/ 45606 h 633453"/>
                <a:gd name="connsiteX13" fmla="*/ 42823 w 1102573"/>
                <a:gd name="connsiteY13" fmla="*/ 169539 h 633453"/>
                <a:gd name="connsiteX14" fmla="*/ 0 w 1102573"/>
                <a:gd name="connsiteY14" fmla="*/ 427833 h 633453"/>
                <a:gd name="connsiteX0" fmla="*/ 1090881 w 1100927"/>
                <a:gd name="connsiteY0" fmla="*/ 436469 h 618565"/>
                <a:gd name="connsiteX1" fmla="*/ 1096780 w 1100927"/>
                <a:gd name="connsiteY1" fmla="*/ 527525 h 618565"/>
                <a:gd name="connsiteX2" fmla="*/ 1086476 w 1100927"/>
                <a:gd name="connsiteY2" fmla="*/ 581462 h 618565"/>
                <a:gd name="connsiteX3" fmla="*/ 962847 w 1100927"/>
                <a:gd name="connsiteY3" fmla="*/ 617391 h 618565"/>
                <a:gd name="connsiteX4" fmla="*/ 846948 w 1100927"/>
                <a:gd name="connsiteY4" fmla="*/ 608428 h 618565"/>
                <a:gd name="connsiteX5" fmla="*/ 787709 w 1100927"/>
                <a:gd name="connsiteY5" fmla="*/ 539972 h 618565"/>
                <a:gd name="connsiteX6" fmla="*/ 806367 w 1100927"/>
                <a:gd name="connsiteY6" fmla="*/ 455569 h 618565"/>
                <a:gd name="connsiteX7" fmla="*/ 758414 w 1100927"/>
                <a:gd name="connsiteY7" fmla="*/ 299648 h 618565"/>
                <a:gd name="connsiteX8" fmla="*/ 627843 w 1100927"/>
                <a:gd name="connsiteY8" fmla="*/ 217770 h 618565"/>
                <a:gd name="connsiteX9" fmla="*/ 350176 w 1100927"/>
                <a:gd name="connsiteY9" fmla="*/ 72030 h 618565"/>
                <a:gd name="connsiteX10" fmla="*/ 227596 w 1100927"/>
                <a:gd name="connsiteY10" fmla="*/ 22332 h 618565"/>
                <a:gd name="connsiteX11" fmla="*/ 132122 w 1100927"/>
                <a:gd name="connsiteY11" fmla="*/ 0 h 618565"/>
                <a:gd name="connsiteX12" fmla="*/ 76978 w 1100927"/>
                <a:gd name="connsiteY12" fmla="*/ 45606 h 618565"/>
                <a:gd name="connsiteX13" fmla="*/ 42823 w 1100927"/>
                <a:gd name="connsiteY13" fmla="*/ 169539 h 618565"/>
                <a:gd name="connsiteX14" fmla="*/ 0 w 1100927"/>
                <a:gd name="connsiteY14" fmla="*/ 427833 h 618565"/>
                <a:gd name="connsiteX0" fmla="*/ 1090881 w 1100927"/>
                <a:gd name="connsiteY0" fmla="*/ 436469 h 617563"/>
                <a:gd name="connsiteX1" fmla="*/ 1096780 w 1100927"/>
                <a:gd name="connsiteY1" fmla="*/ 527525 h 617563"/>
                <a:gd name="connsiteX2" fmla="*/ 1086476 w 1100927"/>
                <a:gd name="connsiteY2" fmla="*/ 581462 h 617563"/>
                <a:gd name="connsiteX3" fmla="*/ 962847 w 1100927"/>
                <a:gd name="connsiteY3" fmla="*/ 617391 h 617563"/>
                <a:gd name="connsiteX4" fmla="*/ 846948 w 1100927"/>
                <a:gd name="connsiteY4" fmla="*/ 598869 h 617563"/>
                <a:gd name="connsiteX5" fmla="*/ 787709 w 1100927"/>
                <a:gd name="connsiteY5" fmla="*/ 539972 h 617563"/>
                <a:gd name="connsiteX6" fmla="*/ 806367 w 1100927"/>
                <a:gd name="connsiteY6" fmla="*/ 455569 h 617563"/>
                <a:gd name="connsiteX7" fmla="*/ 758414 w 1100927"/>
                <a:gd name="connsiteY7" fmla="*/ 299648 h 617563"/>
                <a:gd name="connsiteX8" fmla="*/ 627843 w 1100927"/>
                <a:gd name="connsiteY8" fmla="*/ 217770 h 617563"/>
                <a:gd name="connsiteX9" fmla="*/ 350176 w 1100927"/>
                <a:gd name="connsiteY9" fmla="*/ 72030 h 617563"/>
                <a:gd name="connsiteX10" fmla="*/ 227596 w 1100927"/>
                <a:gd name="connsiteY10" fmla="*/ 22332 h 617563"/>
                <a:gd name="connsiteX11" fmla="*/ 132122 w 1100927"/>
                <a:gd name="connsiteY11" fmla="*/ 0 h 617563"/>
                <a:gd name="connsiteX12" fmla="*/ 76978 w 1100927"/>
                <a:gd name="connsiteY12" fmla="*/ 45606 h 617563"/>
                <a:gd name="connsiteX13" fmla="*/ 42823 w 1100927"/>
                <a:gd name="connsiteY13" fmla="*/ 169539 h 617563"/>
                <a:gd name="connsiteX14" fmla="*/ 0 w 1100927"/>
                <a:gd name="connsiteY14" fmla="*/ 427833 h 617563"/>
                <a:gd name="connsiteX0" fmla="*/ 1090881 w 1100927"/>
                <a:gd name="connsiteY0" fmla="*/ 436469 h 617615"/>
                <a:gd name="connsiteX1" fmla="*/ 1096780 w 1100927"/>
                <a:gd name="connsiteY1" fmla="*/ 527525 h 617615"/>
                <a:gd name="connsiteX2" fmla="*/ 1086476 w 1100927"/>
                <a:gd name="connsiteY2" fmla="*/ 581462 h 617615"/>
                <a:gd name="connsiteX3" fmla="*/ 962847 w 1100927"/>
                <a:gd name="connsiteY3" fmla="*/ 617391 h 617615"/>
                <a:gd name="connsiteX4" fmla="*/ 846948 w 1100927"/>
                <a:gd name="connsiteY4" fmla="*/ 598869 h 617615"/>
                <a:gd name="connsiteX5" fmla="*/ 807489 w 1100927"/>
                <a:gd name="connsiteY5" fmla="*/ 527226 h 617615"/>
                <a:gd name="connsiteX6" fmla="*/ 806367 w 1100927"/>
                <a:gd name="connsiteY6" fmla="*/ 455569 h 617615"/>
                <a:gd name="connsiteX7" fmla="*/ 758414 w 1100927"/>
                <a:gd name="connsiteY7" fmla="*/ 299648 h 617615"/>
                <a:gd name="connsiteX8" fmla="*/ 627843 w 1100927"/>
                <a:gd name="connsiteY8" fmla="*/ 217770 h 617615"/>
                <a:gd name="connsiteX9" fmla="*/ 350176 w 1100927"/>
                <a:gd name="connsiteY9" fmla="*/ 72030 h 617615"/>
                <a:gd name="connsiteX10" fmla="*/ 227596 w 1100927"/>
                <a:gd name="connsiteY10" fmla="*/ 22332 h 617615"/>
                <a:gd name="connsiteX11" fmla="*/ 132122 w 1100927"/>
                <a:gd name="connsiteY11" fmla="*/ 0 h 617615"/>
                <a:gd name="connsiteX12" fmla="*/ 76978 w 1100927"/>
                <a:gd name="connsiteY12" fmla="*/ 45606 h 617615"/>
                <a:gd name="connsiteX13" fmla="*/ 42823 w 1100927"/>
                <a:gd name="connsiteY13" fmla="*/ 169539 h 617615"/>
                <a:gd name="connsiteX14" fmla="*/ 0 w 1100927"/>
                <a:gd name="connsiteY14" fmla="*/ 427833 h 617615"/>
                <a:gd name="connsiteX0" fmla="*/ 1090881 w 1100927"/>
                <a:gd name="connsiteY0" fmla="*/ 436469 h 617615"/>
                <a:gd name="connsiteX1" fmla="*/ 1096780 w 1100927"/>
                <a:gd name="connsiteY1" fmla="*/ 527525 h 617615"/>
                <a:gd name="connsiteX2" fmla="*/ 1086476 w 1100927"/>
                <a:gd name="connsiteY2" fmla="*/ 581462 h 617615"/>
                <a:gd name="connsiteX3" fmla="*/ 962847 w 1100927"/>
                <a:gd name="connsiteY3" fmla="*/ 617391 h 617615"/>
                <a:gd name="connsiteX4" fmla="*/ 846948 w 1100927"/>
                <a:gd name="connsiteY4" fmla="*/ 598869 h 617615"/>
                <a:gd name="connsiteX5" fmla="*/ 807489 w 1100927"/>
                <a:gd name="connsiteY5" fmla="*/ 527226 h 617615"/>
                <a:gd name="connsiteX6" fmla="*/ 794500 w 1100927"/>
                <a:gd name="connsiteY6" fmla="*/ 446010 h 617615"/>
                <a:gd name="connsiteX7" fmla="*/ 758414 w 1100927"/>
                <a:gd name="connsiteY7" fmla="*/ 299648 h 617615"/>
                <a:gd name="connsiteX8" fmla="*/ 627843 w 1100927"/>
                <a:gd name="connsiteY8" fmla="*/ 217770 h 617615"/>
                <a:gd name="connsiteX9" fmla="*/ 350176 w 1100927"/>
                <a:gd name="connsiteY9" fmla="*/ 72030 h 617615"/>
                <a:gd name="connsiteX10" fmla="*/ 227596 w 1100927"/>
                <a:gd name="connsiteY10" fmla="*/ 22332 h 617615"/>
                <a:gd name="connsiteX11" fmla="*/ 132122 w 1100927"/>
                <a:gd name="connsiteY11" fmla="*/ 0 h 617615"/>
                <a:gd name="connsiteX12" fmla="*/ 76978 w 1100927"/>
                <a:gd name="connsiteY12" fmla="*/ 45606 h 617615"/>
                <a:gd name="connsiteX13" fmla="*/ 42823 w 1100927"/>
                <a:gd name="connsiteY13" fmla="*/ 169539 h 617615"/>
                <a:gd name="connsiteX14" fmla="*/ 0 w 1100927"/>
                <a:gd name="connsiteY14" fmla="*/ 427833 h 617615"/>
                <a:gd name="connsiteX0" fmla="*/ 1090881 w 1100927"/>
                <a:gd name="connsiteY0" fmla="*/ 436469 h 617615"/>
                <a:gd name="connsiteX1" fmla="*/ 1096780 w 1100927"/>
                <a:gd name="connsiteY1" fmla="*/ 527525 h 617615"/>
                <a:gd name="connsiteX2" fmla="*/ 1086476 w 1100927"/>
                <a:gd name="connsiteY2" fmla="*/ 581462 h 617615"/>
                <a:gd name="connsiteX3" fmla="*/ 962847 w 1100927"/>
                <a:gd name="connsiteY3" fmla="*/ 617391 h 617615"/>
                <a:gd name="connsiteX4" fmla="*/ 846948 w 1100927"/>
                <a:gd name="connsiteY4" fmla="*/ 598869 h 617615"/>
                <a:gd name="connsiteX5" fmla="*/ 807489 w 1100927"/>
                <a:gd name="connsiteY5" fmla="*/ 527226 h 617615"/>
                <a:gd name="connsiteX6" fmla="*/ 794500 w 1100927"/>
                <a:gd name="connsiteY6" fmla="*/ 446010 h 617615"/>
                <a:gd name="connsiteX7" fmla="*/ 762369 w 1100927"/>
                <a:gd name="connsiteY7" fmla="*/ 290089 h 617615"/>
                <a:gd name="connsiteX8" fmla="*/ 627843 w 1100927"/>
                <a:gd name="connsiteY8" fmla="*/ 217770 h 617615"/>
                <a:gd name="connsiteX9" fmla="*/ 350176 w 1100927"/>
                <a:gd name="connsiteY9" fmla="*/ 72030 h 617615"/>
                <a:gd name="connsiteX10" fmla="*/ 227596 w 1100927"/>
                <a:gd name="connsiteY10" fmla="*/ 22332 h 617615"/>
                <a:gd name="connsiteX11" fmla="*/ 132122 w 1100927"/>
                <a:gd name="connsiteY11" fmla="*/ 0 h 617615"/>
                <a:gd name="connsiteX12" fmla="*/ 76978 w 1100927"/>
                <a:gd name="connsiteY12" fmla="*/ 45606 h 617615"/>
                <a:gd name="connsiteX13" fmla="*/ 42823 w 1100927"/>
                <a:gd name="connsiteY13" fmla="*/ 169539 h 617615"/>
                <a:gd name="connsiteX14" fmla="*/ 0 w 1100927"/>
                <a:gd name="connsiteY14" fmla="*/ 427833 h 617615"/>
                <a:gd name="connsiteX0" fmla="*/ 1090881 w 1100927"/>
                <a:gd name="connsiteY0" fmla="*/ 436469 h 617615"/>
                <a:gd name="connsiteX1" fmla="*/ 1096780 w 1100927"/>
                <a:gd name="connsiteY1" fmla="*/ 527525 h 617615"/>
                <a:gd name="connsiteX2" fmla="*/ 1086476 w 1100927"/>
                <a:gd name="connsiteY2" fmla="*/ 581462 h 617615"/>
                <a:gd name="connsiteX3" fmla="*/ 962847 w 1100927"/>
                <a:gd name="connsiteY3" fmla="*/ 617391 h 617615"/>
                <a:gd name="connsiteX4" fmla="*/ 846948 w 1100927"/>
                <a:gd name="connsiteY4" fmla="*/ 598869 h 617615"/>
                <a:gd name="connsiteX5" fmla="*/ 807489 w 1100927"/>
                <a:gd name="connsiteY5" fmla="*/ 527226 h 617615"/>
                <a:gd name="connsiteX6" fmla="*/ 794500 w 1100927"/>
                <a:gd name="connsiteY6" fmla="*/ 446010 h 617615"/>
                <a:gd name="connsiteX7" fmla="*/ 762369 w 1100927"/>
                <a:gd name="connsiteY7" fmla="*/ 290089 h 617615"/>
                <a:gd name="connsiteX8" fmla="*/ 627843 w 1100927"/>
                <a:gd name="connsiteY8" fmla="*/ 205025 h 617615"/>
                <a:gd name="connsiteX9" fmla="*/ 350176 w 1100927"/>
                <a:gd name="connsiteY9" fmla="*/ 72030 h 617615"/>
                <a:gd name="connsiteX10" fmla="*/ 227596 w 1100927"/>
                <a:gd name="connsiteY10" fmla="*/ 22332 h 617615"/>
                <a:gd name="connsiteX11" fmla="*/ 132122 w 1100927"/>
                <a:gd name="connsiteY11" fmla="*/ 0 h 617615"/>
                <a:gd name="connsiteX12" fmla="*/ 76978 w 1100927"/>
                <a:gd name="connsiteY12" fmla="*/ 45606 h 617615"/>
                <a:gd name="connsiteX13" fmla="*/ 42823 w 1100927"/>
                <a:gd name="connsiteY13" fmla="*/ 169539 h 617615"/>
                <a:gd name="connsiteX14" fmla="*/ 0 w 1100927"/>
                <a:gd name="connsiteY14" fmla="*/ 427833 h 617615"/>
                <a:gd name="connsiteX0" fmla="*/ 1090881 w 1100927"/>
                <a:gd name="connsiteY0" fmla="*/ 436469 h 617615"/>
                <a:gd name="connsiteX1" fmla="*/ 1096780 w 1100927"/>
                <a:gd name="connsiteY1" fmla="*/ 527525 h 617615"/>
                <a:gd name="connsiteX2" fmla="*/ 1086476 w 1100927"/>
                <a:gd name="connsiteY2" fmla="*/ 581462 h 617615"/>
                <a:gd name="connsiteX3" fmla="*/ 962847 w 1100927"/>
                <a:gd name="connsiteY3" fmla="*/ 617391 h 617615"/>
                <a:gd name="connsiteX4" fmla="*/ 846948 w 1100927"/>
                <a:gd name="connsiteY4" fmla="*/ 598869 h 617615"/>
                <a:gd name="connsiteX5" fmla="*/ 807489 w 1100927"/>
                <a:gd name="connsiteY5" fmla="*/ 527226 h 617615"/>
                <a:gd name="connsiteX6" fmla="*/ 794500 w 1100927"/>
                <a:gd name="connsiteY6" fmla="*/ 446010 h 617615"/>
                <a:gd name="connsiteX7" fmla="*/ 762369 w 1100927"/>
                <a:gd name="connsiteY7" fmla="*/ 290089 h 617615"/>
                <a:gd name="connsiteX8" fmla="*/ 627843 w 1100927"/>
                <a:gd name="connsiteY8" fmla="*/ 205025 h 617615"/>
                <a:gd name="connsiteX9" fmla="*/ 350176 w 1100927"/>
                <a:gd name="connsiteY9" fmla="*/ 62471 h 617615"/>
                <a:gd name="connsiteX10" fmla="*/ 227596 w 1100927"/>
                <a:gd name="connsiteY10" fmla="*/ 22332 h 617615"/>
                <a:gd name="connsiteX11" fmla="*/ 132122 w 1100927"/>
                <a:gd name="connsiteY11" fmla="*/ 0 h 617615"/>
                <a:gd name="connsiteX12" fmla="*/ 76978 w 1100927"/>
                <a:gd name="connsiteY12" fmla="*/ 45606 h 617615"/>
                <a:gd name="connsiteX13" fmla="*/ 42823 w 1100927"/>
                <a:gd name="connsiteY13" fmla="*/ 169539 h 617615"/>
                <a:gd name="connsiteX14" fmla="*/ 0 w 1100927"/>
                <a:gd name="connsiteY14" fmla="*/ 427833 h 617615"/>
                <a:gd name="connsiteX0" fmla="*/ 1090881 w 1100927"/>
                <a:gd name="connsiteY0" fmla="*/ 436469 h 617615"/>
                <a:gd name="connsiteX1" fmla="*/ 1096780 w 1100927"/>
                <a:gd name="connsiteY1" fmla="*/ 527525 h 617615"/>
                <a:gd name="connsiteX2" fmla="*/ 1086476 w 1100927"/>
                <a:gd name="connsiteY2" fmla="*/ 581462 h 617615"/>
                <a:gd name="connsiteX3" fmla="*/ 962847 w 1100927"/>
                <a:gd name="connsiteY3" fmla="*/ 617391 h 617615"/>
                <a:gd name="connsiteX4" fmla="*/ 846948 w 1100927"/>
                <a:gd name="connsiteY4" fmla="*/ 598869 h 617615"/>
                <a:gd name="connsiteX5" fmla="*/ 807489 w 1100927"/>
                <a:gd name="connsiteY5" fmla="*/ 527226 h 617615"/>
                <a:gd name="connsiteX6" fmla="*/ 794500 w 1100927"/>
                <a:gd name="connsiteY6" fmla="*/ 446010 h 617615"/>
                <a:gd name="connsiteX7" fmla="*/ 762369 w 1100927"/>
                <a:gd name="connsiteY7" fmla="*/ 290089 h 617615"/>
                <a:gd name="connsiteX8" fmla="*/ 627843 w 1100927"/>
                <a:gd name="connsiteY8" fmla="*/ 205025 h 617615"/>
                <a:gd name="connsiteX9" fmla="*/ 350176 w 1100927"/>
                <a:gd name="connsiteY9" fmla="*/ 62471 h 617615"/>
                <a:gd name="connsiteX10" fmla="*/ 227596 w 1100927"/>
                <a:gd name="connsiteY10" fmla="*/ 12773 h 617615"/>
                <a:gd name="connsiteX11" fmla="*/ 132122 w 1100927"/>
                <a:gd name="connsiteY11" fmla="*/ 0 h 617615"/>
                <a:gd name="connsiteX12" fmla="*/ 76978 w 1100927"/>
                <a:gd name="connsiteY12" fmla="*/ 45606 h 617615"/>
                <a:gd name="connsiteX13" fmla="*/ 42823 w 1100927"/>
                <a:gd name="connsiteY13" fmla="*/ 169539 h 617615"/>
                <a:gd name="connsiteX14" fmla="*/ 0 w 1100927"/>
                <a:gd name="connsiteY14" fmla="*/ 427833 h 61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0927" h="617615">
                  <a:moveTo>
                    <a:pt x="1090881" y="436469"/>
                  </a:moveTo>
                  <a:cubicBezTo>
                    <a:pt x="1089059" y="436358"/>
                    <a:pt x="1088729" y="492370"/>
                    <a:pt x="1096780" y="527525"/>
                  </a:cubicBezTo>
                  <a:cubicBezTo>
                    <a:pt x="1099250" y="548850"/>
                    <a:pt x="1108798" y="566484"/>
                    <a:pt x="1086476" y="581462"/>
                  </a:cubicBezTo>
                  <a:cubicBezTo>
                    <a:pt x="1064154" y="596440"/>
                    <a:pt x="1006632" y="613242"/>
                    <a:pt x="962847" y="617391"/>
                  </a:cubicBezTo>
                  <a:cubicBezTo>
                    <a:pt x="893307" y="618774"/>
                    <a:pt x="872841" y="613896"/>
                    <a:pt x="846948" y="598869"/>
                  </a:cubicBezTo>
                  <a:cubicBezTo>
                    <a:pt x="821055" y="583842"/>
                    <a:pt x="805667" y="543367"/>
                    <a:pt x="807489" y="527226"/>
                  </a:cubicBezTo>
                  <a:cubicBezTo>
                    <a:pt x="807489" y="473979"/>
                    <a:pt x="799382" y="474308"/>
                    <a:pt x="794500" y="446010"/>
                  </a:cubicBezTo>
                  <a:cubicBezTo>
                    <a:pt x="807646" y="359627"/>
                    <a:pt x="790145" y="330253"/>
                    <a:pt x="762369" y="290089"/>
                  </a:cubicBezTo>
                  <a:cubicBezTo>
                    <a:pt x="734593" y="249925"/>
                    <a:pt x="706648" y="269346"/>
                    <a:pt x="627843" y="205025"/>
                  </a:cubicBezTo>
                  <a:lnTo>
                    <a:pt x="350176" y="62471"/>
                  </a:lnTo>
                  <a:cubicBezTo>
                    <a:pt x="312485" y="57609"/>
                    <a:pt x="260729" y="28648"/>
                    <a:pt x="227596" y="12773"/>
                  </a:cubicBezTo>
                  <a:lnTo>
                    <a:pt x="132122" y="0"/>
                  </a:lnTo>
                  <a:lnTo>
                    <a:pt x="76978" y="45606"/>
                  </a:lnTo>
                  <a:lnTo>
                    <a:pt x="42823" y="169539"/>
                  </a:lnTo>
                  <a:cubicBezTo>
                    <a:pt x="36473" y="255264"/>
                    <a:pt x="6350" y="342108"/>
                    <a:pt x="0" y="42783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9" name="フリーフォーム 368"/>
            <p:cNvSpPr/>
            <p:nvPr/>
          </p:nvSpPr>
          <p:spPr>
            <a:xfrm>
              <a:off x="4530549" y="1562468"/>
              <a:ext cx="671339" cy="345841"/>
            </a:xfrm>
            <a:custGeom>
              <a:avLst/>
              <a:gdLst>
                <a:gd name="connsiteX0" fmla="*/ 0 w 782557"/>
                <a:gd name="connsiteY0" fmla="*/ 131844 h 412543"/>
                <a:gd name="connsiteX1" fmla="*/ 119085 w 782557"/>
                <a:gd name="connsiteY1" fmla="*/ 42530 h 412543"/>
                <a:gd name="connsiteX2" fmla="*/ 221158 w 782557"/>
                <a:gd name="connsiteY2" fmla="*/ 0 h 412543"/>
                <a:gd name="connsiteX3" fmla="*/ 314724 w 782557"/>
                <a:gd name="connsiteY3" fmla="*/ 4253 h 412543"/>
                <a:gd name="connsiteX4" fmla="*/ 378519 w 782557"/>
                <a:gd name="connsiteY4" fmla="*/ 80807 h 412543"/>
                <a:gd name="connsiteX5" fmla="*/ 493351 w 782557"/>
                <a:gd name="connsiteY5" fmla="*/ 178627 h 412543"/>
                <a:gd name="connsiteX6" fmla="*/ 535881 w 782557"/>
                <a:gd name="connsiteY6" fmla="*/ 242422 h 412543"/>
                <a:gd name="connsiteX7" fmla="*/ 701749 w 782557"/>
                <a:gd name="connsiteY7" fmla="*/ 361507 h 412543"/>
                <a:gd name="connsiteX8" fmla="*/ 782557 w 782557"/>
                <a:gd name="connsiteY8" fmla="*/ 412543 h 412543"/>
                <a:gd name="connsiteX9" fmla="*/ 782557 w 782557"/>
                <a:gd name="connsiteY9" fmla="*/ 412543 h 412543"/>
                <a:gd name="connsiteX0" fmla="*/ 0 w 782557"/>
                <a:gd name="connsiteY0" fmla="*/ 131844 h 412543"/>
                <a:gd name="connsiteX1" fmla="*/ 119085 w 782557"/>
                <a:gd name="connsiteY1" fmla="*/ 42530 h 412543"/>
                <a:gd name="connsiteX2" fmla="*/ 221158 w 782557"/>
                <a:gd name="connsiteY2" fmla="*/ 0 h 412543"/>
                <a:gd name="connsiteX3" fmla="*/ 314724 w 782557"/>
                <a:gd name="connsiteY3" fmla="*/ 4253 h 412543"/>
                <a:gd name="connsiteX4" fmla="*/ 378519 w 782557"/>
                <a:gd name="connsiteY4" fmla="*/ 80807 h 412543"/>
                <a:gd name="connsiteX5" fmla="*/ 493351 w 782557"/>
                <a:gd name="connsiteY5" fmla="*/ 178627 h 412543"/>
                <a:gd name="connsiteX6" fmla="*/ 535881 w 782557"/>
                <a:gd name="connsiteY6" fmla="*/ 242422 h 412543"/>
                <a:gd name="connsiteX7" fmla="*/ 701749 w 782557"/>
                <a:gd name="connsiteY7" fmla="*/ 361507 h 412543"/>
                <a:gd name="connsiteX8" fmla="*/ 782557 w 782557"/>
                <a:gd name="connsiteY8" fmla="*/ 412543 h 412543"/>
                <a:gd name="connsiteX0" fmla="*/ 0 w 701749"/>
                <a:gd name="connsiteY0" fmla="*/ 131844 h 361507"/>
                <a:gd name="connsiteX1" fmla="*/ 119085 w 701749"/>
                <a:gd name="connsiteY1" fmla="*/ 42530 h 361507"/>
                <a:gd name="connsiteX2" fmla="*/ 221158 w 701749"/>
                <a:gd name="connsiteY2" fmla="*/ 0 h 361507"/>
                <a:gd name="connsiteX3" fmla="*/ 314724 w 701749"/>
                <a:gd name="connsiteY3" fmla="*/ 4253 h 361507"/>
                <a:gd name="connsiteX4" fmla="*/ 378519 w 701749"/>
                <a:gd name="connsiteY4" fmla="*/ 80807 h 361507"/>
                <a:gd name="connsiteX5" fmla="*/ 493351 w 701749"/>
                <a:gd name="connsiteY5" fmla="*/ 178627 h 361507"/>
                <a:gd name="connsiteX6" fmla="*/ 535881 w 701749"/>
                <a:gd name="connsiteY6" fmla="*/ 242422 h 361507"/>
                <a:gd name="connsiteX7" fmla="*/ 701749 w 701749"/>
                <a:gd name="connsiteY7" fmla="*/ 361507 h 3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1749" h="361507">
                  <a:moveTo>
                    <a:pt x="0" y="131844"/>
                  </a:moveTo>
                  <a:lnTo>
                    <a:pt x="119085" y="42530"/>
                  </a:lnTo>
                  <a:lnTo>
                    <a:pt x="221158" y="0"/>
                  </a:lnTo>
                  <a:lnTo>
                    <a:pt x="314724" y="4253"/>
                  </a:lnTo>
                  <a:lnTo>
                    <a:pt x="378519" y="80807"/>
                  </a:lnTo>
                  <a:lnTo>
                    <a:pt x="493351" y="178627"/>
                  </a:lnTo>
                  <a:lnTo>
                    <a:pt x="535881" y="242422"/>
                  </a:lnTo>
                  <a:lnTo>
                    <a:pt x="701749" y="361507"/>
                  </a:lnTo>
                </a:path>
              </a:pathLst>
            </a:custGeom>
            <a:ln w="7620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370" name="角丸四角形吹き出し 369"/>
            <p:cNvSpPr/>
            <p:nvPr/>
          </p:nvSpPr>
          <p:spPr>
            <a:xfrm>
              <a:off x="4281404" y="2729815"/>
              <a:ext cx="520713" cy="425088"/>
            </a:xfrm>
            <a:prstGeom prst="wedgeRoundRectCallout">
              <a:avLst>
                <a:gd name="adj1" fmla="val -114643"/>
                <a:gd name="adj2" fmla="val 477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護岸</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を</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補強</a:t>
              </a:r>
              <a:endPar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371" name="フリーフォーム 370"/>
            <p:cNvSpPr/>
            <p:nvPr/>
          </p:nvSpPr>
          <p:spPr>
            <a:xfrm>
              <a:off x="5375948" y="2016810"/>
              <a:ext cx="260669" cy="276131"/>
            </a:xfrm>
            <a:custGeom>
              <a:avLst/>
              <a:gdLst>
                <a:gd name="connsiteX0" fmla="*/ 0 w 590550"/>
                <a:gd name="connsiteY0" fmla="*/ 0 h 495300"/>
                <a:gd name="connsiteX1" fmla="*/ 171450 w 590550"/>
                <a:gd name="connsiteY1" fmla="*/ 142875 h 495300"/>
                <a:gd name="connsiteX2" fmla="*/ 247650 w 590550"/>
                <a:gd name="connsiteY2" fmla="*/ 276225 h 495300"/>
                <a:gd name="connsiteX3" fmla="*/ 333375 w 590550"/>
                <a:gd name="connsiteY3" fmla="*/ 390525 h 495300"/>
                <a:gd name="connsiteX4" fmla="*/ 400050 w 590550"/>
                <a:gd name="connsiteY4" fmla="*/ 419100 h 495300"/>
                <a:gd name="connsiteX5" fmla="*/ 466725 w 590550"/>
                <a:gd name="connsiteY5" fmla="*/ 485775 h 495300"/>
                <a:gd name="connsiteX6" fmla="*/ 590550 w 590550"/>
                <a:gd name="connsiteY6" fmla="*/ 485775 h 495300"/>
                <a:gd name="connsiteX7" fmla="*/ 542925 w 590550"/>
                <a:gd name="connsiteY7" fmla="*/ 495300 h 495300"/>
                <a:gd name="connsiteX0" fmla="*/ 0 w 549910"/>
                <a:gd name="connsiteY0" fmla="*/ 0 h 495300"/>
                <a:gd name="connsiteX1" fmla="*/ 171450 w 549910"/>
                <a:gd name="connsiteY1" fmla="*/ 142875 h 495300"/>
                <a:gd name="connsiteX2" fmla="*/ 247650 w 549910"/>
                <a:gd name="connsiteY2" fmla="*/ 276225 h 495300"/>
                <a:gd name="connsiteX3" fmla="*/ 333375 w 549910"/>
                <a:gd name="connsiteY3" fmla="*/ 390525 h 495300"/>
                <a:gd name="connsiteX4" fmla="*/ 400050 w 549910"/>
                <a:gd name="connsiteY4" fmla="*/ 419100 h 495300"/>
                <a:gd name="connsiteX5" fmla="*/ 466725 w 549910"/>
                <a:gd name="connsiteY5" fmla="*/ 485775 h 495300"/>
                <a:gd name="connsiteX6" fmla="*/ 549910 w 549910"/>
                <a:gd name="connsiteY6" fmla="*/ 485775 h 495300"/>
                <a:gd name="connsiteX7" fmla="*/ 542925 w 549910"/>
                <a:gd name="connsiteY7" fmla="*/ 495300 h 495300"/>
                <a:gd name="connsiteX0" fmla="*/ 0 w 549910"/>
                <a:gd name="connsiteY0" fmla="*/ 0 h 485775"/>
                <a:gd name="connsiteX1" fmla="*/ 171450 w 549910"/>
                <a:gd name="connsiteY1" fmla="*/ 142875 h 485775"/>
                <a:gd name="connsiteX2" fmla="*/ 247650 w 549910"/>
                <a:gd name="connsiteY2" fmla="*/ 276225 h 485775"/>
                <a:gd name="connsiteX3" fmla="*/ 333375 w 549910"/>
                <a:gd name="connsiteY3" fmla="*/ 390525 h 485775"/>
                <a:gd name="connsiteX4" fmla="*/ 400050 w 549910"/>
                <a:gd name="connsiteY4" fmla="*/ 419100 h 485775"/>
                <a:gd name="connsiteX5" fmla="*/ 466725 w 549910"/>
                <a:gd name="connsiteY5" fmla="*/ 485775 h 485775"/>
                <a:gd name="connsiteX6" fmla="*/ 549910 w 549910"/>
                <a:gd name="connsiteY6" fmla="*/ 485775 h 485775"/>
                <a:gd name="connsiteX7" fmla="*/ 470354 w 549910"/>
                <a:gd name="connsiteY7" fmla="*/ 483689 h 485775"/>
                <a:gd name="connsiteX0" fmla="*/ 0 w 512173"/>
                <a:gd name="connsiteY0" fmla="*/ 0 h 485775"/>
                <a:gd name="connsiteX1" fmla="*/ 171450 w 512173"/>
                <a:gd name="connsiteY1" fmla="*/ 142875 h 485775"/>
                <a:gd name="connsiteX2" fmla="*/ 247650 w 512173"/>
                <a:gd name="connsiteY2" fmla="*/ 276225 h 485775"/>
                <a:gd name="connsiteX3" fmla="*/ 333375 w 512173"/>
                <a:gd name="connsiteY3" fmla="*/ 390525 h 485775"/>
                <a:gd name="connsiteX4" fmla="*/ 400050 w 512173"/>
                <a:gd name="connsiteY4" fmla="*/ 419100 h 485775"/>
                <a:gd name="connsiteX5" fmla="*/ 466725 w 512173"/>
                <a:gd name="connsiteY5" fmla="*/ 485775 h 485775"/>
                <a:gd name="connsiteX6" fmla="*/ 512173 w 512173"/>
                <a:gd name="connsiteY6" fmla="*/ 485775 h 485775"/>
                <a:gd name="connsiteX7" fmla="*/ 470354 w 512173"/>
                <a:gd name="connsiteY7" fmla="*/ 483689 h 485775"/>
                <a:gd name="connsiteX0" fmla="*/ 0 w 470354"/>
                <a:gd name="connsiteY0" fmla="*/ 0 h 485775"/>
                <a:gd name="connsiteX1" fmla="*/ 171450 w 470354"/>
                <a:gd name="connsiteY1" fmla="*/ 142875 h 485775"/>
                <a:gd name="connsiteX2" fmla="*/ 247650 w 470354"/>
                <a:gd name="connsiteY2" fmla="*/ 276225 h 485775"/>
                <a:gd name="connsiteX3" fmla="*/ 333375 w 470354"/>
                <a:gd name="connsiteY3" fmla="*/ 390525 h 485775"/>
                <a:gd name="connsiteX4" fmla="*/ 400050 w 470354"/>
                <a:gd name="connsiteY4" fmla="*/ 419100 h 485775"/>
                <a:gd name="connsiteX5" fmla="*/ 466725 w 470354"/>
                <a:gd name="connsiteY5" fmla="*/ 485775 h 485775"/>
                <a:gd name="connsiteX6" fmla="*/ 470354 w 470354"/>
                <a:gd name="connsiteY6" fmla="*/ 483689 h 485775"/>
                <a:gd name="connsiteX0" fmla="*/ 0 w 466725"/>
                <a:gd name="connsiteY0" fmla="*/ 0 h 485775"/>
                <a:gd name="connsiteX1" fmla="*/ 171450 w 466725"/>
                <a:gd name="connsiteY1" fmla="*/ 142875 h 485775"/>
                <a:gd name="connsiteX2" fmla="*/ 247650 w 466725"/>
                <a:gd name="connsiteY2" fmla="*/ 276225 h 485775"/>
                <a:gd name="connsiteX3" fmla="*/ 333375 w 466725"/>
                <a:gd name="connsiteY3" fmla="*/ 390525 h 485775"/>
                <a:gd name="connsiteX4" fmla="*/ 400050 w 466725"/>
                <a:gd name="connsiteY4" fmla="*/ 419100 h 485775"/>
                <a:gd name="connsiteX5" fmla="*/ 466725 w 466725"/>
                <a:gd name="connsiteY5" fmla="*/ 485775 h 485775"/>
                <a:gd name="connsiteX0" fmla="*/ 0 w 466725"/>
                <a:gd name="connsiteY0" fmla="*/ 0 h 485775"/>
                <a:gd name="connsiteX1" fmla="*/ 171450 w 466725"/>
                <a:gd name="connsiteY1" fmla="*/ 142875 h 485775"/>
                <a:gd name="connsiteX2" fmla="*/ 247650 w 466725"/>
                <a:gd name="connsiteY2" fmla="*/ 276225 h 485775"/>
                <a:gd name="connsiteX3" fmla="*/ 333375 w 466725"/>
                <a:gd name="connsiteY3" fmla="*/ 390525 h 485775"/>
                <a:gd name="connsiteX4" fmla="*/ 466725 w 466725"/>
                <a:gd name="connsiteY4" fmla="*/ 485775 h 485775"/>
                <a:gd name="connsiteX0" fmla="*/ 0 w 333375"/>
                <a:gd name="connsiteY0" fmla="*/ 0 h 390525"/>
                <a:gd name="connsiteX1" fmla="*/ 171450 w 333375"/>
                <a:gd name="connsiteY1" fmla="*/ 142875 h 390525"/>
                <a:gd name="connsiteX2" fmla="*/ 247650 w 333375"/>
                <a:gd name="connsiteY2" fmla="*/ 276225 h 390525"/>
                <a:gd name="connsiteX3" fmla="*/ 333375 w 333375"/>
                <a:gd name="connsiteY3" fmla="*/ 390525 h 390525"/>
                <a:gd name="connsiteX0" fmla="*/ 0 w 247650"/>
                <a:gd name="connsiteY0" fmla="*/ 0 h 276225"/>
                <a:gd name="connsiteX1" fmla="*/ 171450 w 247650"/>
                <a:gd name="connsiteY1" fmla="*/ 142875 h 276225"/>
                <a:gd name="connsiteX2" fmla="*/ 247650 w 247650"/>
                <a:gd name="connsiteY2" fmla="*/ 276225 h 276225"/>
                <a:gd name="connsiteX0" fmla="*/ 0 w 272477"/>
                <a:gd name="connsiteY0" fmla="*/ 0 h 288639"/>
                <a:gd name="connsiteX1" fmla="*/ 171450 w 272477"/>
                <a:gd name="connsiteY1" fmla="*/ 142875 h 288639"/>
                <a:gd name="connsiteX2" fmla="*/ 272477 w 272477"/>
                <a:gd name="connsiteY2" fmla="*/ 288639 h 288639"/>
              </a:gdLst>
              <a:ahLst/>
              <a:cxnLst>
                <a:cxn ang="0">
                  <a:pos x="connsiteX0" y="connsiteY0"/>
                </a:cxn>
                <a:cxn ang="0">
                  <a:pos x="connsiteX1" y="connsiteY1"/>
                </a:cxn>
                <a:cxn ang="0">
                  <a:pos x="connsiteX2" y="connsiteY2"/>
                </a:cxn>
              </a:cxnLst>
              <a:rect l="l" t="t" r="r" b="b"/>
              <a:pathLst>
                <a:path w="272477" h="288639">
                  <a:moveTo>
                    <a:pt x="0" y="0"/>
                  </a:moveTo>
                  <a:lnTo>
                    <a:pt x="171450" y="142875"/>
                  </a:lnTo>
                  <a:lnTo>
                    <a:pt x="272477" y="288639"/>
                  </a:lnTo>
                </a:path>
              </a:pathLst>
            </a:custGeom>
            <a:ln w="7620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sp>
          <p:nvSpPr>
            <p:cNvPr id="372" name="フリーフォーム 371"/>
            <p:cNvSpPr/>
            <p:nvPr/>
          </p:nvSpPr>
          <p:spPr>
            <a:xfrm>
              <a:off x="4241194" y="1684884"/>
              <a:ext cx="305483" cy="213227"/>
            </a:xfrm>
            <a:custGeom>
              <a:avLst/>
              <a:gdLst>
                <a:gd name="connsiteX0" fmla="*/ 0 w 1263148"/>
                <a:gd name="connsiteY0" fmla="*/ 0 h 752785"/>
                <a:gd name="connsiteX1" fmla="*/ 80808 w 1263148"/>
                <a:gd name="connsiteY1" fmla="*/ 21265 h 752785"/>
                <a:gd name="connsiteX2" fmla="*/ 208399 w 1263148"/>
                <a:gd name="connsiteY2" fmla="*/ 93566 h 752785"/>
                <a:gd name="connsiteX3" fmla="*/ 289206 w 1263148"/>
                <a:gd name="connsiteY3" fmla="*/ 148856 h 752785"/>
                <a:gd name="connsiteX4" fmla="*/ 429556 w 1263148"/>
                <a:gd name="connsiteY4" fmla="*/ 225410 h 752785"/>
                <a:gd name="connsiteX5" fmla="*/ 612436 w 1263148"/>
                <a:gd name="connsiteY5" fmla="*/ 344495 h 752785"/>
                <a:gd name="connsiteX6" fmla="*/ 659219 w 1263148"/>
                <a:gd name="connsiteY6" fmla="*/ 361507 h 752785"/>
                <a:gd name="connsiteX7" fmla="*/ 663472 w 1263148"/>
                <a:gd name="connsiteY7" fmla="*/ 455073 h 752785"/>
                <a:gd name="connsiteX8" fmla="*/ 637954 w 1263148"/>
                <a:gd name="connsiteY8" fmla="*/ 561399 h 752785"/>
                <a:gd name="connsiteX9" fmla="*/ 650713 w 1263148"/>
                <a:gd name="connsiteY9" fmla="*/ 654965 h 752785"/>
                <a:gd name="connsiteX10" fmla="*/ 710255 w 1263148"/>
                <a:gd name="connsiteY10" fmla="*/ 752785 h 752785"/>
                <a:gd name="connsiteX11" fmla="*/ 774051 w 1263148"/>
                <a:gd name="connsiteY11" fmla="*/ 752785 h 752785"/>
                <a:gd name="connsiteX12" fmla="*/ 863364 w 1263148"/>
                <a:gd name="connsiteY12" fmla="*/ 735773 h 752785"/>
                <a:gd name="connsiteX13" fmla="*/ 939919 w 1263148"/>
                <a:gd name="connsiteY13" fmla="*/ 688990 h 752785"/>
                <a:gd name="connsiteX14" fmla="*/ 935666 w 1263148"/>
                <a:gd name="connsiteY14" fmla="*/ 557146 h 752785"/>
                <a:gd name="connsiteX15" fmla="*/ 931413 w 1263148"/>
                <a:gd name="connsiteY15" fmla="*/ 412543 h 752785"/>
                <a:gd name="connsiteX16" fmla="*/ 1033485 w 1263148"/>
                <a:gd name="connsiteY16" fmla="*/ 250928 h 752785"/>
                <a:gd name="connsiteX17" fmla="*/ 1127052 w 1263148"/>
                <a:gd name="connsiteY17" fmla="*/ 204145 h 752785"/>
                <a:gd name="connsiteX18" fmla="*/ 1199353 w 1263148"/>
                <a:gd name="connsiteY18" fmla="*/ 148856 h 752785"/>
                <a:gd name="connsiteX19" fmla="*/ 1263148 w 1263148"/>
                <a:gd name="connsiteY19" fmla="*/ 127591 h 752785"/>
                <a:gd name="connsiteX0" fmla="*/ 0 w 1182340"/>
                <a:gd name="connsiteY0" fmla="*/ 0 h 731520"/>
                <a:gd name="connsiteX1" fmla="*/ 127591 w 1182340"/>
                <a:gd name="connsiteY1" fmla="*/ 72301 h 731520"/>
                <a:gd name="connsiteX2" fmla="*/ 208398 w 1182340"/>
                <a:gd name="connsiteY2" fmla="*/ 127591 h 731520"/>
                <a:gd name="connsiteX3" fmla="*/ 348748 w 1182340"/>
                <a:gd name="connsiteY3" fmla="*/ 204145 h 731520"/>
                <a:gd name="connsiteX4" fmla="*/ 531628 w 1182340"/>
                <a:gd name="connsiteY4" fmla="*/ 323230 h 731520"/>
                <a:gd name="connsiteX5" fmla="*/ 578411 w 1182340"/>
                <a:gd name="connsiteY5" fmla="*/ 340242 h 731520"/>
                <a:gd name="connsiteX6" fmla="*/ 582664 w 1182340"/>
                <a:gd name="connsiteY6" fmla="*/ 433808 h 731520"/>
                <a:gd name="connsiteX7" fmla="*/ 557146 w 1182340"/>
                <a:gd name="connsiteY7" fmla="*/ 540134 h 731520"/>
                <a:gd name="connsiteX8" fmla="*/ 569905 w 1182340"/>
                <a:gd name="connsiteY8" fmla="*/ 633700 h 731520"/>
                <a:gd name="connsiteX9" fmla="*/ 629447 w 1182340"/>
                <a:gd name="connsiteY9" fmla="*/ 731520 h 731520"/>
                <a:gd name="connsiteX10" fmla="*/ 693243 w 1182340"/>
                <a:gd name="connsiteY10" fmla="*/ 731520 h 731520"/>
                <a:gd name="connsiteX11" fmla="*/ 782556 w 1182340"/>
                <a:gd name="connsiteY11" fmla="*/ 714508 h 731520"/>
                <a:gd name="connsiteX12" fmla="*/ 859111 w 1182340"/>
                <a:gd name="connsiteY12" fmla="*/ 667725 h 731520"/>
                <a:gd name="connsiteX13" fmla="*/ 854858 w 1182340"/>
                <a:gd name="connsiteY13" fmla="*/ 535881 h 731520"/>
                <a:gd name="connsiteX14" fmla="*/ 850605 w 1182340"/>
                <a:gd name="connsiteY14" fmla="*/ 391278 h 731520"/>
                <a:gd name="connsiteX15" fmla="*/ 952677 w 1182340"/>
                <a:gd name="connsiteY15" fmla="*/ 229663 h 731520"/>
                <a:gd name="connsiteX16" fmla="*/ 1046244 w 1182340"/>
                <a:gd name="connsiteY16" fmla="*/ 182880 h 731520"/>
                <a:gd name="connsiteX17" fmla="*/ 1118545 w 1182340"/>
                <a:gd name="connsiteY17" fmla="*/ 127591 h 731520"/>
                <a:gd name="connsiteX18" fmla="*/ 1182340 w 1182340"/>
                <a:gd name="connsiteY18" fmla="*/ 106326 h 731520"/>
                <a:gd name="connsiteX0" fmla="*/ 0 w 1054749"/>
                <a:gd name="connsiteY0" fmla="*/ 0 h 659219"/>
                <a:gd name="connsiteX1" fmla="*/ 80807 w 1054749"/>
                <a:gd name="connsiteY1" fmla="*/ 55290 h 659219"/>
                <a:gd name="connsiteX2" fmla="*/ 221157 w 1054749"/>
                <a:gd name="connsiteY2" fmla="*/ 131844 h 659219"/>
                <a:gd name="connsiteX3" fmla="*/ 404037 w 1054749"/>
                <a:gd name="connsiteY3" fmla="*/ 250929 h 659219"/>
                <a:gd name="connsiteX4" fmla="*/ 450820 w 1054749"/>
                <a:gd name="connsiteY4" fmla="*/ 267941 h 659219"/>
                <a:gd name="connsiteX5" fmla="*/ 455073 w 1054749"/>
                <a:gd name="connsiteY5" fmla="*/ 361507 h 659219"/>
                <a:gd name="connsiteX6" fmla="*/ 429555 w 1054749"/>
                <a:gd name="connsiteY6" fmla="*/ 467833 h 659219"/>
                <a:gd name="connsiteX7" fmla="*/ 442314 w 1054749"/>
                <a:gd name="connsiteY7" fmla="*/ 561399 h 659219"/>
                <a:gd name="connsiteX8" fmla="*/ 501856 w 1054749"/>
                <a:gd name="connsiteY8" fmla="*/ 659219 h 659219"/>
                <a:gd name="connsiteX9" fmla="*/ 565652 w 1054749"/>
                <a:gd name="connsiteY9" fmla="*/ 659219 h 659219"/>
                <a:gd name="connsiteX10" fmla="*/ 654965 w 1054749"/>
                <a:gd name="connsiteY10" fmla="*/ 642207 h 659219"/>
                <a:gd name="connsiteX11" fmla="*/ 731520 w 1054749"/>
                <a:gd name="connsiteY11" fmla="*/ 595424 h 659219"/>
                <a:gd name="connsiteX12" fmla="*/ 727267 w 1054749"/>
                <a:gd name="connsiteY12" fmla="*/ 463580 h 659219"/>
                <a:gd name="connsiteX13" fmla="*/ 723014 w 1054749"/>
                <a:gd name="connsiteY13" fmla="*/ 318977 h 659219"/>
                <a:gd name="connsiteX14" fmla="*/ 825086 w 1054749"/>
                <a:gd name="connsiteY14" fmla="*/ 157362 h 659219"/>
                <a:gd name="connsiteX15" fmla="*/ 918653 w 1054749"/>
                <a:gd name="connsiteY15" fmla="*/ 110579 h 659219"/>
                <a:gd name="connsiteX16" fmla="*/ 990954 w 1054749"/>
                <a:gd name="connsiteY16" fmla="*/ 55290 h 659219"/>
                <a:gd name="connsiteX17" fmla="*/ 1054749 w 1054749"/>
                <a:gd name="connsiteY17" fmla="*/ 34025 h 659219"/>
                <a:gd name="connsiteX0" fmla="*/ 0 w 973942"/>
                <a:gd name="connsiteY0" fmla="*/ 21266 h 625195"/>
                <a:gd name="connsiteX1" fmla="*/ 140350 w 973942"/>
                <a:gd name="connsiteY1" fmla="*/ 97820 h 625195"/>
                <a:gd name="connsiteX2" fmla="*/ 323230 w 973942"/>
                <a:gd name="connsiteY2" fmla="*/ 216905 h 625195"/>
                <a:gd name="connsiteX3" fmla="*/ 370013 w 973942"/>
                <a:gd name="connsiteY3" fmla="*/ 233917 h 625195"/>
                <a:gd name="connsiteX4" fmla="*/ 374266 w 973942"/>
                <a:gd name="connsiteY4" fmla="*/ 327483 h 625195"/>
                <a:gd name="connsiteX5" fmla="*/ 348748 w 973942"/>
                <a:gd name="connsiteY5" fmla="*/ 433809 h 625195"/>
                <a:gd name="connsiteX6" fmla="*/ 361507 w 973942"/>
                <a:gd name="connsiteY6" fmla="*/ 527375 h 625195"/>
                <a:gd name="connsiteX7" fmla="*/ 421049 w 973942"/>
                <a:gd name="connsiteY7" fmla="*/ 625195 h 625195"/>
                <a:gd name="connsiteX8" fmla="*/ 484845 w 973942"/>
                <a:gd name="connsiteY8" fmla="*/ 625195 h 625195"/>
                <a:gd name="connsiteX9" fmla="*/ 574158 w 973942"/>
                <a:gd name="connsiteY9" fmla="*/ 608183 h 625195"/>
                <a:gd name="connsiteX10" fmla="*/ 650713 w 973942"/>
                <a:gd name="connsiteY10" fmla="*/ 561400 h 625195"/>
                <a:gd name="connsiteX11" fmla="*/ 646460 w 973942"/>
                <a:gd name="connsiteY11" fmla="*/ 429556 h 625195"/>
                <a:gd name="connsiteX12" fmla="*/ 642207 w 973942"/>
                <a:gd name="connsiteY12" fmla="*/ 284953 h 625195"/>
                <a:gd name="connsiteX13" fmla="*/ 744279 w 973942"/>
                <a:gd name="connsiteY13" fmla="*/ 123338 h 625195"/>
                <a:gd name="connsiteX14" fmla="*/ 837846 w 973942"/>
                <a:gd name="connsiteY14" fmla="*/ 76555 h 625195"/>
                <a:gd name="connsiteX15" fmla="*/ 910147 w 973942"/>
                <a:gd name="connsiteY15" fmla="*/ 21266 h 625195"/>
                <a:gd name="connsiteX16" fmla="*/ 973942 w 973942"/>
                <a:gd name="connsiteY16" fmla="*/ 1 h 625195"/>
                <a:gd name="connsiteX0" fmla="*/ 0 w 833592"/>
                <a:gd name="connsiteY0" fmla="*/ 97819 h 625194"/>
                <a:gd name="connsiteX1" fmla="*/ 182880 w 833592"/>
                <a:gd name="connsiteY1" fmla="*/ 216904 h 625194"/>
                <a:gd name="connsiteX2" fmla="*/ 229663 w 833592"/>
                <a:gd name="connsiteY2" fmla="*/ 233916 h 625194"/>
                <a:gd name="connsiteX3" fmla="*/ 233916 w 833592"/>
                <a:gd name="connsiteY3" fmla="*/ 327482 h 625194"/>
                <a:gd name="connsiteX4" fmla="*/ 208398 w 833592"/>
                <a:gd name="connsiteY4" fmla="*/ 433808 h 625194"/>
                <a:gd name="connsiteX5" fmla="*/ 221157 w 833592"/>
                <a:gd name="connsiteY5" fmla="*/ 527374 h 625194"/>
                <a:gd name="connsiteX6" fmla="*/ 280699 w 833592"/>
                <a:gd name="connsiteY6" fmla="*/ 625194 h 625194"/>
                <a:gd name="connsiteX7" fmla="*/ 344495 w 833592"/>
                <a:gd name="connsiteY7" fmla="*/ 625194 h 625194"/>
                <a:gd name="connsiteX8" fmla="*/ 433808 w 833592"/>
                <a:gd name="connsiteY8" fmla="*/ 608182 h 625194"/>
                <a:gd name="connsiteX9" fmla="*/ 510363 w 833592"/>
                <a:gd name="connsiteY9" fmla="*/ 561399 h 625194"/>
                <a:gd name="connsiteX10" fmla="*/ 506110 w 833592"/>
                <a:gd name="connsiteY10" fmla="*/ 429555 h 625194"/>
                <a:gd name="connsiteX11" fmla="*/ 501857 w 833592"/>
                <a:gd name="connsiteY11" fmla="*/ 284952 h 625194"/>
                <a:gd name="connsiteX12" fmla="*/ 603929 w 833592"/>
                <a:gd name="connsiteY12" fmla="*/ 123337 h 625194"/>
                <a:gd name="connsiteX13" fmla="*/ 697496 w 833592"/>
                <a:gd name="connsiteY13" fmla="*/ 76554 h 625194"/>
                <a:gd name="connsiteX14" fmla="*/ 769797 w 833592"/>
                <a:gd name="connsiteY14" fmla="*/ 21265 h 625194"/>
                <a:gd name="connsiteX15" fmla="*/ 833592 w 833592"/>
                <a:gd name="connsiteY15" fmla="*/ 0 h 625194"/>
                <a:gd name="connsiteX0" fmla="*/ 0 w 650712"/>
                <a:gd name="connsiteY0" fmla="*/ 216904 h 625194"/>
                <a:gd name="connsiteX1" fmla="*/ 46783 w 650712"/>
                <a:gd name="connsiteY1" fmla="*/ 233916 h 625194"/>
                <a:gd name="connsiteX2" fmla="*/ 51036 w 650712"/>
                <a:gd name="connsiteY2" fmla="*/ 327482 h 625194"/>
                <a:gd name="connsiteX3" fmla="*/ 25518 w 650712"/>
                <a:gd name="connsiteY3" fmla="*/ 433808 h 625194"/>
                <a:gd name="connsiteX4" fmla="*/ 38277 w 650712"/>
                <a:gd name="connsiteY4" fmla="*/ 527374 h 625194"/>
                <a:gd name="connsiteX5" fmla="*/ 97819 w 650712"/>
                <a:gd name="connsiteY5" fmla="*/ 625194 h 625194"/>
                <a:gd name="connsiteX6" fmla="*/ 161615 w 650712"/>
                <a:gd name="connsiteY6" fmla="*/ 625194 h 625194"/>
                <a:gd name="connsiteX7" fmla="*/ 250928 w 650712"/>
                <a:gd name="connsiteY7" fmla="*/ 608182 h 625194"/>
                <a:gd name="connsiteX8" fmla="*/ 327483 w 650712"/>
                <a:gd name="connsiteY8" fmla="*/ 561399 h 625194"/>
                <a:gd name="connsiteX9" fmla="*/ 323230 w 650712"/>
                <a:gd name="connsiteY9" fmla="*/ 429555 h 625194"/>
                <a:gd name="connsiteX10" fmla="*/ 318977 w 650712"/>
                <a:gd name="connsiteY10" fmla="*/ 284952 h 625194"/>
                <a:gd name="connsiteX11" fmla="*/ 421049 w 650712"/>
                <a:gd name="connsiteY11" fmla="*/ 123337 h 625194"/>
                <a:gd name="connsiteX12" fmla="*/ 514616 w 650712"/>
                <a:gd name="connsiteY12" fmla="*/ 76554 h 625194"/>
                <a:gd name="connsiteX13" fmla="*/ 586917 w 650712"/>
                <a:gd name="connsiteY13" fmla="*/ 21265 h 625194"/>
                <a:gd name="connsiteX14" fmla="*/ 650712 w 650712"/>
                <a:gd name="connsiteY14" fmla="*/ 0 h 625194"/>
                <a:gd name="connsiteX0" fmla="*/ 21265 w 625194"/>
                <a:gd name="connsiteY0" fmla="*/ 233916 h 625194"/>
                <a:gd name="connsiteX1" fmla="*/ 25518 w 625194"/>
                <a:gd name="connsiteY1" fmla="*/ 327482 h 625194"/>
                <a:gd name="connsiteX2" fmla="*/ 0 w 625194"/>
                <a:gd name="connsiteY2" fmla="*/ 433808 h 625194"/>
                <a:gd name="connsiteX3" fmla="*/ 12759 w 625194"/>
                <a:gd name="connsiteY3" fmla="*/ 527374 h 625194"/>
                <a:gd name="connsiteX4" fmla="*/ 72301 w 625194"/>
                <a:gd name="connsiteY4" fmla="*/ 625194 h 625194"/>
                <a:gd name="connsiteX5" fmla="*/ 136097 w 625194"/>
                <a:gd name="connsiteY5" fmla="*/ 625194 h 625194"/>
                <a:gd name="connsiteX6" fmla="*/ 225410 w 625194"/>
                <a:gd name="connsiteY6" fmla="*/ 608182 h 625194"/>
                <a:gd name="connsiteX7" fmla="*/ 301965 w 625194"/>
                <a:gd name="connsiteY7" fmla="*/ 561399 h 625194"/>
                <a:gd name="connsiteX8" fmla="*/ 297712 w 625194"/>
                <a:gd name="connsiteY8" fmla="*/ 429555 h 625194"/>
                <a:gd name="connsiteX9" fmla="*/ 293459 w 625194"/>
                <a:gd name="connsiteY9" fmla="*/ 284952 h 625194"/>
                <a:gd name="connsiteX10" fmla="*/ 395531 w 625194"/>
                <a:gd name="connsiteY10" fmla="*/ 123337 h 625194"/>
                <a:gd name="connsiteX11" fmla="*/ 489098 w 625194"/>
                <a:gd name="connsiteY11" fmla="*/ 76554 h 625194"/>
                <a:gd name="connsiteX12" fmla="*/ 561399 w 625194"/>
                <a:gd name="connsiteY12" fmla="*/ 21265 h 625194"/>
                <a:gd name="connsiteX13" fmla="*/ 625194 w 625194"/>
                <a:gd name="connsiteY13" fmla="*/ 0 h 625194"/>
                <a:gd name="connsiteX0" fmla="*/ 25518 w 625194"/>
                <a:gd name="connsiteY0" fmla="*/ 327482 h 625194"/>
                <a:gd name="connsiteX1" fmla="*/ 0 w 625194"/>
                <a:gd name="connsiteY1" fmla="*/ 433808 h 625194"/>
                <a:gd name="connsiteX2" fmla="*/ 12759 w 625194"/>
                <a:gd name="connsiteY2" fmla="*/ 527374 h 625194"/>
                <a:gd name="connsiteX3" fmla="*/ 72301 w 625194"/>
                <a:gd name="connsiteY3" fmla="*/ 625194 h 625194"/>
                <a:gd name="connsiteX4" fmla="*/ 136097 w 625194"/>
                <a:gd name="connsiteY4" fmla="*/ 625194 h 625194"/>
                <a:gd name="connsiteX5" fmla="*/ 225410 w 625194"/>
                <a:gd name="connsiteY5" fmla="*/ 608182 h 625194"/>
                <a:gd name="connsiteX6" fmla="*/ 301965 w 625194"/>
                <a:gd name="connsiteY6" fmla="*/ 561399 h 625194"/>
                <a:gd name="connsiteX7" fmla="*/ 297712 w 625194"/>
                <a:gd name="connsiteY7" fmla="*/ 429555 h 625194"/>
                <a:gd name="connsiteX8" fmla="*/ 293459 w 625194"/>
                <a:gd name="connsiteY8" fmla="*/ 284952 h 625194"/>
                <a:gd name="connsiteX9" fmla="*/ 395531 w 625194"/>
                <a:gd name="connsiteY9" fmla="*/ 123337 h 625194"/>
                <a:gd name="connsiteX10" fmla="*/ 489098 w 625194"/>
                <a:gd name="connsiteY10" fmla="*/ 76554 h 625194"/>
                <a:gd name="connsiteX11" fmla="*/ 561399 w 625194"/>
                <a:gd name="connsiteY11" fmla="*/ 21265 h 625194"/>
                <a:gd name="connsiteX12" fmla="*/ 625194 w 625194"/>
                <a:gd name="connsiteY12" fmla="*/ 0 h 625194"/>
                <a:gd name="connsiteX0" fmla="*/ 0 w 625194"/>
                <a:gd name="connsiteY0" fmla="*/ 433808 h 625194"/>
                <a:gd name="connsiteX1" fmla="*/ 12759 w 625194"/>
                <a:gd name="connsiteY1" fmla="*/ 527374 h 625194"/>
                <a:gd name="connsiteX2" fmla="*/ 72301 w 625194"/>
                <a:gd name="connsiteY2" fmla="*/ 625194 h 625194"/>
                <a:gd name="connsiteX3" fmla="*/ 136097 w 625194"/>
                <a:gd name="connsiteY3" fmla="*/ 625194 h 625194"/>
                <a:gd name="connsiteX4" fmla="*/ 225410 w 625194"/>
                <a:gd name="connsiteY4" fmla="*/ 608182 h 625194"/>
                <a:gd name="connsiteX5" fmla="*/ 301965 w 625194"/>
                <a:gd name="connsiteY5" fmla="*/ 561399 h 625194"/>
                <a:gd name="connsiteX6" fmla="*/ 297712 w 625194"/>
                <a:gd name="connsiteY6" fmla="*/ 429555 h 625194"/>
                <a:gd name="connsiteX7" fmla="*/ 293459 w 625194"/>
                <a:gd name="connsiteY7" fmla="*/ 284952 h 625194"/>
                <a:gd name="connsiteX8" fmla="*/ 395531 w 625194"/>
                <a:gd name="connsiteY8" fmla="*/ 123337 h 625194"/>
                <a:gd name="connsiteX9" fmla="*/ 489098 w 625194"/>
                <a:gd name="connsiteY9" fmla="*/ 76554 h 625194"/>
                <a:gd name="connsiteX10" fmla="*/ 561399 w 625194"/>
                <a:gd name="connsiteY10" fmla="*/ 21265 h 625194"/>
                <a:gd name="connsiteX11" fmla="*/ 625194 w 625194"/>
                <a:gd name="connsiteY11" fmla="*/ 0 h 625194"/>
                <a:gd name="connsiteX0" fmla="*/ 0 w 612435"/>
                <a:gd name="connsiteY0" fmla="*/ 527374 h 625194"/>
                <a:gd name="connsiteX1" fmla="*/ 59542 w 612435"/>
                <a:gd name="connsiteY1" fmla="*/ 625194 h 625194"/>
                <a:gd name="connsiteX2" fmla="*/ 123338 w 612435"/>
                <a:gd name="connsiteY2" fmla="*/ 625194 h 625194"/>
                <a:gd name="connsiteX3" fmla="*/ 212651 w 612435"/>
                <a:gd name="connsiteY3" fmla="*/ 608182 h 625194"/>
                <a:gd name="connsiteX4" fmla="*/ 289206 w 612435"/>
                <a:gd name="connsiteY4" fmla="*/ 561399 h 625194"/>
                <a:gd name="connsiteX5" fmla="*/ 284953 w 612435"/>
                <a:gd name="connsiteY5" fmla="*/ 429555 h 625194"/>
                <a:gd name="connsiteX6" fmla="*/ 280700 w 612435"/>
                <a:gd name="connsiteY6" fmla="*/ 284952 h 625194"/>
                <a:gd name="connsiteX7" fmla="*/ 382772 w 612435"/>
                <a:gd name="connsiteY7" fmla="*/ 123337 h 625194"/>
                <a:gd name="connsiteX8" fmla="*/ 476339 w 612435"/>
                <a:gd name="connsiteY8" fmla="*/ 76554 h 625194"/>
                <a:gd name="connsiteX9" fmla="*/ 548640 w 612435"/>
                <a:gd name="connsiteY9" fmla="*/ 21265 h 625194"/>
                <a:gd name="connsiteX10" fmla="*/ 612435 w 612435"/>
                <a:gd name="connsiteY10" fmla="*/ 0 h 625194"/>
                <a:gd name="connsiteX0" fmla="*/ 0 w 552893"/>
                <a:gd name="connsiteY0" fmla="*/ 625194 h 625194"/>
                <a:gd name="connsiteX1" fmla="*/ 63796 w 552893"/>
                <a:gd name="connsiteY1" fmla="*/ 625194 h 625194"/>
                <a:gd name="connsiteX2" fmla="*/ 153109 w 552893"/>
                <a:gd name="connsiteY2" fmla="*/ 608182 h 625194"/>
                <a:gd name="connsiteX3" fmla="*/ 229664 w 552893"/>
                <a:gd name="connsiteY3" fmla="*/ 561399 h 625194"/>
                <a:gd name="connsiteX4" fmla="*/ 225411 w 552893"/>
                <a:gd name="connsiteY4" fmla="*/ 429555 h 625194"/>
                <a:gd name="connsiteX5" fmla="*/ 221158 w 552893"/>
                <a:gd name="connsiteY5" fmla="*/ 284952 h 625194"/>
                <a:gd name="connsiteX6" fmla="*/ 323230 w 552893"/>
                <a:gd name="connsiteY6" fmla="*/ 123337 h 625194"/>
                <a:gd name="connsiteX7" fmla="*/ 416797 w 552893"/>
                <a:gd name="connsiteY7" fmla="*/ 76554 h 625194"/>
                <a:gd name="connsiteX8" fmla="*/ 489098 w 552893"/>
                <a:gd name="connsiteY8" fmla="*/ 21265 h 625194"/>
                <a:gd name="connsiteX9" fmla="*/ 552893 w 552893"/>
                <a:gd name="connsiteY9" fmla="*/ 0 h 625194"/>
                <a:gd name="connsiteX0" fmla="*/ 0 w 489097"/>
                <a:gd name="connsiteY0" fmla="*/ 625194 h 625194"/>
                <a:gd name="connsiteX1" fmla="*/ 89313 w 489097"/>
                <a:gd name="connsiteY1" fmla="*/ 608182 h 625194"/>
                <a:gd name="connsiteX2" fmla="*/ 165868 w 489097"/>
                <a:gd name="connsiteY2" fmla="*/ 561399 h 625194"/>
                <a:gd name="connsiteX3" fmla="*/ 161615 w 489097"/>
                <a:gd name="connsiteY3" fmla="*/ 429555 h 625194"/>
                <a:gd name="connsiteX4" fmla="*/ 157362 w 489097"/>
                <a:gd name="connsiteY4" fmla="*/ 284952 h 625194"/>
                <a:gd name="connsiteX5" fmla="*/ 259434 w 489097"/>
                <a:gd name="connsiteY5" fmla="*/ 123337 h 625194"/>
                <a:gd name="connsiteX6" fmla="*/ 353001 w 489097"/>
                <a:gd name="connsiteY6" fmla="*/ 76554 h 625194"/>
                <a:gd name="connsiteX7" fmla="*/ 425302 w 489097"/>
                <a:gd name="connsiteY7" fmla="*/ 21265 h 625194"/>
                <a:gd name="connsiteX8" fmla="*/ 489097 w 489097"/>
                <a:gd name="connsiteY8" fmla="*/ 0 h 625194"/>
                <a:gd name="connsiteX0" fmla="*/ 0 w 399784"/>
                <a:gd name="connsiteY0" fmla="*/ 608182 h 608182"/>
                <a:gd name="connsiteX1" fmla="*/ 76555 w 399784"/>
                <a:gd name="connsiteY1" fmla="*/ 561399 h 608182"/>
                <a:gd name="connsiteX2" fmla="*/ 72302 w 399784"/>
                <a:gd name="connsiteY2" fmla="*/ 429555 h 608182"/>
                <a:gd name="connsiteX3" fmla="*/ 68049 w 399784"/>
                <a:gd name="connsiteY3" fmla="*/ 284952 h 608182"/>
                <a:gd name="connsiteX4" fmla="*/ 170121 w 399784"/>
                <a:gd name="connsiteY4" fmla="*/ 123337 h 608182"/>
                <a:gd name="connsiteX5" fmla="*/ 263688 w 399784"/>
                <a:gd name="connsiteY5" fmla="*/ 76554 h 608182"/>
                <a:gd name="connsiteX6" fmla="*/ 335989 w 399784"/>
                <a:gd name="connsiteY6" fmla="*/ 21265 h 608182"/>
                <a:gd name="connsiteX7" fmla="*/ 399784 w 399784"/>
                <a:gd name="connsiteY7" fmla="*/ 0 h 608182"/>
                <a:gd name="connsiteX0" fmla="*/ 8506 w 331735"/>
                <a:gd name="connsiteY0" fmla="*/ 561399 h 561399"/>
                <a:gd name="connsiteX1" fmla="*/ 4253 w 331735"/>
                <a:gd name="connsiteY1" fmla="*/ 429555 h 561399"/>
                <a:gd name="connsiteX2" fmla="*/ 0 w 331735"/>
                <a:gd name="connsiteY2" fmla="*/ 284952 h 561399"/>
                <a:gd name="connsiteX3" fmla="*/ 102072 w 331735"/>
                <a:gd name="connsiteY3" fmla="*/ 123337 h 561399"/>
                <a:gd name="connsiteX4" fmla="*/ 195639 w 331735"/>
                <a:gd name="connsiteY4" fmla="*/ 76554 h 561399"/>
                <a:gd name="connsiteX5" fmla="*/ 267940 w 331735"/>
                <a:gd name="connsiteY5" fmla="*/ 21265 h 561399"/>
                <a:gd name="connsiteX6" fmla="*/ 331735 w 331735"/>
                <a:gd name="connsiteY6" fmla="*/ 0 h 561399"/>
                <a:gd name="connsiteX0" fmla="*/ 4253 w 331735"/>
                <a:gd name="connsiteY0" fmla="*/ 429555 h 429555"/>
                <a:gd name="connsiteX1" fmla="*/ 0 w 331735"/>
                <a:gd name="connsiteY1" fmla="*/ 284952 h 429555"/>
                <a:gd name="connsiteX2" fmla="*/ 102072 w 331735"/>
                <a:gd name="connsiteY2" fmla="*/ 123337 h 429555"/>
                <a:gd name="connsiteX3" fmla="*/ 195639 w 331735"/>
                <a:gd name="connsiteY3" fmla="*/ 76554 h 429555"/>
                <a:gd name="connsiteX4" fmla="*/ 267940 w 331735"/>
                <a:gd name="connsiteY4" fmla="*/ 21265 h 429555"/>
                <a:gd name="connsiteX5" fmla="*/ 331735 w 331735"/>
                <a:gd name="connsiteY5" fmla="*/ 0 h 429555"/>
                <a:gd name="connsiteX0" fmla="*/ 0 w 331735"/>
                <a:gd name="connsiteY0" fmla="*/ 284952 h 284952"/>
                <a:gd name="connsiteX1" fmla="*/ 102072 w 331735"/>
                <a:gd name="connsiteY1" fmla="*/ 123337 h 284952"/>
                <a:gd name="connsiteX2" fmla="*/ 195639 w 331735"/>
                <a:gd name="connsiteY2" fmla="*/ 76554 h 284952"/>
                <a:gd name="connsiteX3" fmla="*/ 267940 w 331735"/>
                <a:gd name="connsiteY3" fmla="*/ 21265 h 284952"/>
                <a:gd name="connsiteX4" fmla="*/ 331735 w 331735"/>
                <a:gd name="connsiteY4" fmla="*/ 0 h 284952"/>
                <a:gd name="connsiteX0" fmla="*/ 0 w 269668"/>
                <a:gd name="connsiteY0" fmla="*/ 191852 h 191852"/>
                <a:gd name="connsiteX1" fmla="*/ 40005 w 269668"/>
                <a:gd name="connsiteY1" fmla="*/ 123337 h 191852"/>
                <a:gd name="connsiteX2" fmla="*/ 133572 w 269668"/>
                <a:gd name="connsiteY2" fmla="*/ 76554 h 191852"/>
                <a:gd name="connsiteX3" fmla="*/ 205873 w 269668"/>
                <a:gd name="connsiteY3" fmla="*/ 21265 h 191852"/>
                <a:gd name="connsiteX4" fmla="*/ 269668 w 269668"/>
                <a:gd name="connsiteY4" fmla="*/ 0 h 191852"/>
                <a:gd name="connsiteX0" fmla="*/ 0 w 288288"/>
                <a:gd name="connsiteY0" fmla="*/ 204266 h 204266"/>
                <a:gd name="connsiteX1" fmla="*/ 58625 w 288288"/>
                <a:gd name="connsiteY1" fmla="*/ 123337 h 204266"/>
                <a:gd name="connsiteX2" fmla="*/ 152192 w 288288"/>
                <a:gd name="connsiteY2" fmla="*/ 76554 h 204266"/>
                <a:gd name="connsiteX3" fmla="*/ 224493 w 288288"/>
                <a:gd name="connsiteY3" fmla="*/ 21265 h 204266"/>
                <a:gd name="connsiteX4" fmla="*/ 288288 w 288288"/>
                <a:gd name="connsiteY4" fmla="*/ 0 h 204266"/>
                <a:gd name="connsiteX0" fmla="*/ 0 w 319321"/>
                <a:gd name="connsiteY0" fmla="*/ 222886 h 222886"/>
                <a:gd name="connsiteX1" fmla="*/ 58625 w 319321"/>
                <a:gd name="connsiteY1" fmla="*/ 141957 h 222886"/>
                <a:gd name="connsiteX2" fmla="*/ 152192 w 319321"/>
                <a:gd name="connsiteY2" fmla="*/ 95174 h 222886"/>
                <a:gd name="connsiteX3" fmla="*/ 224493 w 319321"/>
                <a:gd name="connsiteY3" fmla="*/ 39885 h 222886"/>
                <a:gd name="connsiteX4" fmla="*/ 319321 w 319321"/>
                <a:gd name="connsiteY4" fmla="*/ 0 h 222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21" h="222886">
                  <a:moveTo>
                    <a:pt x="0" y="222886"/>
                  </a:moveTo>
                  <a:lnTo>
                    <a:pt x="58625" y="141957"/>
                  </a:lnTo>
                  <a:lnTo>
                    <a:pt x="152192" y="95174"/>
                  </a:lnTo>
                  <a:lnTo>
                    <a:pt x="224493" y="39885"/>
                  </a:lnTo>
                  <a:lnTo>
                    <a:pt x="319321" y="0"/>
                  </a:lnTo>
                </a:path>
              </a:pathLst>
            </a:custGeom>
            <a:ln w="7620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solidFill>
                  <a:schemeClr val="tx1"/>
                </a:solidFill>
              </a:endParaRPr>
            </a:p>
          </p:txBody>
        </p:sp>
      </p:grpSp>
      <p:grpSp>
        <p:nvGrpSpPr>
          <p:cNvPr id="10" name="グループ化 9" descr="げんざいよりかわはばをひろげ、あたらしいごがんをつくります" title="こうじがいよう"/>
          <p:cNvGrpSpPr/>
          <p:nvPr/>
        </p:nvGrpSpPr>
        <p:grpSpPr>
          <a:xfrm>
            <a:off x="227271" y="3481796"/>
            <a:ext cx="6264000" cy="1434748"/>
            <a:chOff x="227271" y="3481796"/>
            <a:chExt cx="6264000" cy="1434748"/>
          </a:xfrm>
        </p:grpSpPr>
        <p:sp>
          <p:nvSpPr>
            <p:cNvPr id="279" name="角丸四角形 278" title="かいしゅうのがいようをだんめんでせつめいしているず"/>
            <p:cNvSpPr/>
            <p:nvPr/>
          </p:nvSpPr>
          <p:spPr>
            <a:xfrm>
              <a:off x="227271" y="3800113"/>
              <a:ext cx="6264000" cy="1116431"/>
            </a:xfrm>
            <a:prstGeom prst="round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280" name="テキスト ボックス 279"/>
            <p:cNvSpPr txBox="1"/>
            <p:nvPr/>
          </p:nvSpPr>
          <p:spPr>
            <a:xfrm>
              <a:off x="325086" y="3481796"/>
              <a:ext cx="1040010" cy="338554"/>
            </a:xfrm>
            <a:prstGeom prst="rect">
              <a:avLst/>
            </a:prstGeom>
            <a:noFill/>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工事概要</a:t>
              </a:r>
            </a:p>
          </p:txBody>
        </p:sp>
        <p:sp>
          <p:nvSpPr>
            <p:cNvPr id="310" name="正方形/長方形 77"/>
            <p:cNvSpPr/>
            <p:nvPr/>
          </p:nvSpPr>
          <p:spPr>
            <a:xfrm>
              <a:off x="831108" y="4210870"/>
              <a:ext cx="3521776" cy="589409"/>
            </a:xfrm>
            <a:custGeom>
              <a:avLst/>
              <a:gdLst>
                <a:gd name="connsiteX0" fmla="*/ 0 w 3521776"/>
                <a:gd name="connsiteY0" fmla="*/ 0 h 586227"/>
                <a:gd name="connsiteX1" fmla="*/ 3521776 w 3521776"/>
                <a:gd name="connsiteY1" fmla="*/ 0 h 586227"/>
                <a:gd name="connsiteX2" fmla="*/ 3521776 w 3521776"/>
                <a:gd name="connsiteY2" fmla="*/ 586227 h 586227"/>
                <a:gd name="connsiteX3" fmla="*/ 0 w 3521776"/>
                <a:gd name="connsiteY3" fmla="*/ 586227 h 586227"/>
                <a:gd name="connsiteX4" fmla="*/ 0 w 3521776"/>
                <a:gd name="connsiteY4" fmla="*/ 0 h 586227"/>
                <a:gd name="connsiteX0" fmla="*/ 0 w 3521776"/>
                <a:gd name="connsiteY0" fmla="*/ 7 h 586234"/>
                <a:gd name="connsiteX1" fmla="*/ 357259 w 3521776"/>
                <a:gd name="connsiteY1" fmla="*/ 0 h 586234"/>
                <a:gd name="connsiteX2" fmla="*/ 3521776 w 3521776"/>
                <a:gd name="connsiteY2" fmla="*/ 7 h 586234"/>
                <a:gd name="connsiteX3" fmla="*/ 3521776 w 3521776"/>
                <a:gd name="connsiteY3" fmla="*/ 586234 h 586234"/>
                <a:gd name="connsiteX4" fmla="*/ 0 w 3521776"/>
                <a:gd name="connsiteY4" fmla="*/ 586234 h 586234"/>
                <a:gd name="connsiteX5" fmla="*/ 0 w 3521776"/>
                <a:gd name="connsiteY5" fmla="*/ 7 h 586234"/>
                <a:gd name="connsiteX0" fmla="*/ 0 w 3521776"/>
                <a:gd name="connsiteY0" fmla="*/ 7 h 586234"/>
                <a:gd name="connsiteX1" fmla="*/ 357259 w 3521776"/>
                <a:gd name="connsiteY1" fmla="*/ 0 h 586234"/>
                <a:gd name="connsiteX2" fmla="*/ 668409 w 3521776"/>
                <a:gd name="connsiteY2" fmla="*/ 0 h 586234"/>
                <a:gd name="connsiteX3" fmla="*/ 3521776 w 3521776"/>
                <a:gd name="connsiteY3" fmla="*/ 7 h 586234"/>
                <a:gd name="connsiteX4" fmla="*/ 3521776 w 3521776"/>
                <a:gd name="connsiteY4" fmla="*/ 586234 h 586234"/>
                <a:gd name="connsiteX5" fmla="*/ 0 w 3521776"/>
                <a:gd name="connsiteY5" fmla="*/ 586234 h 586234"/>
                <a:gd name="connsiteX6" fmla="*/ 0 w 3521776"/>
                <a:gd name="connsiteY6" fmla="*/ 7 h 586234"/>
                <a:gd name="connsiteX0" fmla="*/ 0 w 3521776"/>
                <a:gd name="connsiteY0" fmla="*/ 7 h 586234"/>
                <a:gd name="connsiteX1" fmla="*/ 357259 w 3521776"/>
                <a:gd name="connsiteY1" fmla="*/ 0 h 586234"/>
                <a:gd name="connsiteX2" fmla="*/ 547759 w 3521776"/>
                <a:gd name="connsiteY2" fmla="*/ 381000 h 586234"/>
                <a:gd name="connsiteX3" fmla="*/ 3521776 w 3521776"/>
                <a:gd name="connsiteY3" fmla="*/ 7 h 586234"/>
                <a:gd name="connsiteX4" fmla="*/ 3521776 w 3521776"/>
                <a:gd name="connsiteY4" fmla="*/ 586234 h 586234"/>
                <a:gd name="connsiteX5" fmla="*/ 0 w 3521776"/>
                <a:gd name="connsiteY5" fmla="*/ 586234 h 586234"/>
                <a:gd name="connsiteX6" fmla="*/ 0 w 3521776"/>
                <a:gd name="connsiteY6" fmla="*/ 7 h 586234"/>
                <a:gd name="connsiteX0" fmla="*/ 0 w 3521776"/>
                <a:gd name="connsiteY0" fmla="*/ 7 h 586234"/>
                <a:gd name="connsiteX1" fmla="*/ 357259 w 3521776"/>
                <a:gd name="connsiteY1" fmla="*/ 0 h 586234"/>
                <a:gd name="connsiteX2" fmla="*/ 547759 w 3521776"/>
                <a:gd name="connsiteY2" fmla="*/ 381000 h 586234"/>
                <a:gd name="connsiteX3" fmla="*/ 1074809 w 3521776"/>
                <a:gd name="connsiteY3" fmla="*/ 298450 h 586234"/>
                <a:gd name="connsiteX4" fmla="*/ 3521776 w 3521776"/>
                <a:gd name="connsiteY4" fmla="*/ 7 h 586234"/>
                <a:gd name="connsiteX5" fmla="*/ 3521776 w 3521776"/>
                <a:gd name="connsiteY5" fmla="*/ 586234 h 586234"/>
                <a:gd name="connsiteX6" fmla="*/ 0 w 3521776"/>
                <a:gd name="connsiteY6" fmla="*/ 586234 h 586234"/>
                <a:gd name="connsiteX7" fmla="*/ 0 w 3521776"/>
                <a:gd name="connsiteY7"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3521776 w 3521776"/>
                <a:gd name="connsiteY4" fmla="*/ 7 h 586234"/>
                <a:gd name="connsiteX5" fmla="*/ 3521776 w 3521776"/>
                <a:gd name="connsiteY5" fmla="*/ 586234 h 586234"/>
                <a:gd name="connsiteX6" fmla="*/ 0 w 3521776"/>
                <a:gd name="connsiteY6" fmla="*/ 586234 h 586234"/>
                <a:gd name="connsiteX7" fmla="*/ 0 w 3521776"/>
                <a:gd name="connsiteY7"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462159 w 3521776"/>
                <a:gd name="connsiteY4" fmla="*/ 311150 h 586234"/>
                <a:gd name="connsiteX5" fmla="*/ 3521776 w 3521776"/>
                <a:gd name="connsiteY5" fmla="*/ 7 h 586234"/>
                <a:gd name="connsiteX6" fmla="*/ 3521776 w 3521776"/>
                <a:gd name="connsiteY6" fmla="*/ 586234 h 586234"/>
                <a:gd name="connsiteX7" fmla="*/ 0 w 3521776"/>
                <a:gd name="connsiteY7" fmla="*/ 586234 h 586234"/>
                <a:gd name="connsiteX8" fmla="*/ 0 w 3521776"/>
                <a:gd name="connsiteY8"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3521776 w 3521776"/>
                <a:gd name="connsiteY5" fmla="*/ 7 h 586234"/>
                <a:gd name="connsiteX6" fmla="*/ 3521776 w 3521776"/>
                <a:gd name="connsiteY6" fmla="*/ 586234 h 586234"/>
                <a:gd name="connsiteX7" fmla="*/ 0 w 3521776"/>
                <a:gd name="connsiteY7" fmla="*/ 586234 h 586234"/>
                <a:gd name="connsiteX8" fmla="*/ 0 w 3521776"/>
                <a:gd name="connsiteY8"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633609 w 3521776"/>
                <a:gd name="connsiteY5" fmla="*/ 25400 h 586234"/>
                <a:gd name="connsiteX6" fmla="*/ 3521776 w 3521776"/>
                <a:gd name="connsiteY6" fmla="*/ 7 h 586234"/>
                <a:gd name="connsiteX7" fmla="*/ 3521776 w 3521776"/>
                <a:gd name="connsiteY7" fmla="*/ 586234 h 586234"/>
                <a:gd name="connsiteX8" fmla="*/ 0 w 3521776"/>
                <a:gd name="connsiteY8" fmla="*/ 586234 h 586234"/>
                <a:gd name="connsiteX9" fmla="*/ 0 w 3521776"/>
                <a:gd name="connsiteY9"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3521776 w 3521776"/>
                <a:gd name="connsiteY6" fmla="*/ 7 h 586234"/>
                <a:gd name="connsiteX7" fmla="*/ 3521776 w 3521776"/>
                <a:gd name="connsiteY7" fmla="*/ 586234 h 586234"/>
                <a:gd name="connsiteX8" fmla="*/ 0 w 3521776"/>
                <a:gd name="connsiteY8" fmla="*/ 586234 h 586234"/>
                <a:gd name="connsiteX9" fmla="*/ 0 w 3521776"/>
                <a:gd name="connsiteY9"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703459 w 3521776"/>
                <a:gd name="connsiteY6" fmla="*/ 476250 h 586234"/>
                <a:gd name="connsiteX7" fmla="*/ 3521776 w 3521776"/>
                <a:gd name="connsiteY7" fmla="*/ 7 h 586234"/>
                <a:gd name="connsiteX8" fmla="*/ 3521776 w 3521776"/>
                <a:gd name="connsiteY8" fmla="*/ 586234 h 586234"/>
                <a:gd name="connsiteX9" fmla="*/ 0 w 3521776"/>
                <a:gd name="connsiteY9" fmla="*/ 586234 h 586234"/>
                <a:gd name="connsiteX10" fmla="*/ 0 w 3521776"/>
                <a:gd name="connsiteY10"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52659 w 3521776"/>
                <a:gd name="connsiteY6" fmla="*/ 546100 h 586234"/>
                <a:gd name="connsiteX7" fmla="*/ 3521776 w 3521776"/>
                <a:gd name="connsiteY7" fmla="*/ 7 h 586234"/>
                <a:gd name="connsiteX8" fmla="*/ 3521776 w 3521776"/>
                <a:gd name="connsiteY8" fmla="*/ 586234 h 586234"/>
                <a:gd name="connsiteX9" fmla="*/ 0 w 3521776"/>
                <a:gd name="connsiteY9" fmla="*/ 586234 h 586234"/>
                <a:gd name="connsiteX10" fmla="*/ 0 w 3521776"/>
                <a:gd name="connsiteY10"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3521776 w 3521776"/>
                <a:gd name="connsiteY7" fmla="*/ 7 h 586234"/>
                <a:gd name="connsiteX8" fmla="*/ 3521776 w 3521776"/>
                <a:gd name="connsiteY8" fmla="*/ 586234 h 586234"/>
                <a:gd name="connsiteX9" fmla="*/ 0 w 3521776"/>
                <a:gd name="connsiteY9" fmla="*/ 586234 h 586234"/>
                <a:gd name="connsiteX10" fmla="*/ 0 w 3521776"/>
                <a:gd name="connsiteY10"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868559 w 3521776"/>
                <a:gd name="connsiteY7" fmla="*/ 469900 h 586234"/>
                <a:gd name="connsiteX8" fmla="*/ 3521776 w 3521776"/>
                <a:gd name="connsiteY8" fmla="*/ 7 h 586234"/>
                <a:gd name="connsiteX9" fmla="*/ 3521776 w 3521776"/>
                <a:gd name="connsiteY9" fmla="*/ 586234 h 586234"/>
                <a:gd name="connsiteX10" fmla="*/ 0 w 3521776"/>
                <a:gd name="connsiteY10" fmla="*/ 586234 h 586234"/>
                <a:gd name="connsiteX11" fmla="*/ 0 w 3521776"/>
                <a:gd name="connsiteY11"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3521776 w 3521776"/>
                <a:gd name="connsiteY8" fmla="*/ 7 h 586234"/>
                <a:gd name="connsiteX9" fmla="*/ 3521776 w 3521776"/>
                <a:gd name="connsiteY9" fmla="*/ 586234 h 586234"/>
                <a:gd name="connsiteX10" fmla="*/ 0 w 3521776"/>
                <a:gd name="connsiteY10" fmla="*/ 586234 h 586234"/>
                <a:gd name="connsiteX11" fmla="*/ 0 w 3521776"/>
                <a:gd name="connsiteY11"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370209 w 3521776"/>
                <a:gd name="connsiteY8" fmla="*/ 228600 h 586234"/>
                <a:gd name="connsiteX9" fmla="*/ 3521776 w 3521776"/>
                <a:gd name="connsiteY9" fmla="*/ 7 h 586234"/>
                <a:gd name="connsiteX10" fmla="*/ 3521776 w 3521776"/>
                <a:gd name="connsiteY10" fmla="*/ 586234 h 586234"/>
                <a:gd name="connsiteX11" fmla="*/ 0 w 3521776"/>
                <a:gd name="connsiteY11" fmla="*/ 586234 h 586234"/>
                <a:gd name="connsiteX12" fmla="*/ 0 w 3521776"/>
                <a:gd name="connsiteY12"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3521776 w 3521776"/>
                <a:gd name="connsiteY9" fmla="*/ 7 h 586234"/>
                <a:gd name="connsiteX10" fmla="*/ 3521776 w 3521776"/>
                <a:gd name="connsiteY10" fmla="*/ 586234 h 586234"/>
                <a:gd name="connsiteX11" fmla="*/ 0 w 3521776"/>
                <a:gd name="connsiteY11" fmla="*/ 586234 h 586234"/>
                <a:gd name="connsiteX12" fmla="*/ 0 w 3521776"/>
                <a:gd name="connsiteY12"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973459 w 3521776"/>
                <a:gd name="connsiteY9" fmla="*/ 241300 h 586234"/>
                <a:gd name="connsiteX10" fmla="*/ 3521776 w 3521776"/>
                <a:gd name="connsiteY10" fmla="*/ 7 h 586234"/>
                <a:gd name="connsiteX11" fmla="*/ 3521776 w 3521776"/>
                <a:gd name="connsiteY11" fmla="*/ 586234 h 586234"/>
                <a:gd name="connsiteX12" fmla="*/ 0 w 3521776"/>
                <a:gd name="connsiteY12" fmla="*/ 586234 h 586234"/>
                <a:gd name="connsiteX13" fmla="*/ 0 w 3521776"/>
                <a:gd name="connsiteY13"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554359 w 3521776"/>
                <a:gd name="connsiteY9" fmla="*/ 539750 h 586234"/>
                <a:gd name="connsiteX10" fmla="*/ 3521776 w 3521776"/>
                <a:gd name="connsiteY10" fmla="*/ 7 h 586234"/>
                <a:gd name="connsiteX11" fmla="*/ 3521776 w 3521776"/>
                <a:gd name="connsiteY11" fmla="*/ 586234 h 586234"/>
                <a:gd name="connsiteX12" fmla="*/ 0 w 3521776"/>
                <a:gd name="connsiteY12" fmla="*/ 586234 h 586234"/>
                <a:gd name="connsiteX13" fmla="*/ 0 w 3521776"/>
                <a:gd name="connsiteY13"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554359 w 3521776"/>
                <a:gd name="connsiteY9" fmla="*/ 539750 h 586234"/>
                <a:gd name="connsiteX10" fmla="*/ 2827409 w 3521776"/>
                <a:gd name="connsiteY10" fmla="*/ 381000 h 586234"/>
                <a:gd name="connsiteX11" fmla="*/ 3521776 w 3521776"/>
                <a:gd name="connsiteY11" fmla="*/ 7 h 586234"/>
                <a:gd name="connsiteX12" fmla="*/ 3521776 w 3521776"/>
                <a:gd name="connsiteY12" fmla="*/ 586234 h 586234"/>
                <a:gd name="connsiteX13" fmla="*/ 0 w 3521776"/>
                <a:gd name="connsiteY13" fmla="*/ 586234 h 586234"/>
                <a:gd name="connsiteX14" fmla="*/ 0 w 3521776"/>
                <a:gd name="connsiteY14"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554359 w 3521776"/>
                <a:gd name="connsiteY9" fmla="*/ 539750 h 586234"/>
                <a:gd name="connsiteX10" fmla="*/ 2744859 w 3521776"/>
                <a:gd name="connsiteY10" fmla="*/ 520700 h 586234"/>
                <a:gd name="connsiteX11" fmla="*/ 3521776 w 3521776"/>
                <a:gd name="connsiteY11" fmla="*/ 7 h 586234"/>
                <a:gd name="connsiteX12" fmla="*/ 3521776 w 3521776"/>
                <a:gd name="connsiteY12" fmla="*/ 586234 h 586234"/>
                <a:gd name="connsiteX13" fmla="*/ 0 w 3521776"/>
                <a:gd name="connsiteY13" fmla="*/ 586234 h 586234"/>
                <a:gd name="connsiteX14" fmla="*/ 0 w 3521776"/>
                <a:gd name="connsiteY14"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554359 w 3521776"/>
                <a:gd name="connsiteY9" fmla="*/ 539750 h 586234"/>
                <a:gd name="connsiteX10" fmla="*/ 2744859 w 3521776"/>
                <a:gd name="connsiteY10" fmla="*/ 520700 h 586234"/>
                <a:gd name="connsiteX11" fmla="*/ 3068709 w 3521776"/>
                <a:gd name="connsiteY11" fmla="*/ 30480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554359 w 3521776"/>
                <a:gd name="connsiteY9" fmla="*/ 539750 h 586234"/>
                <a:gd name="connsiteX10" fmla="*/ 2744859 w 3521776"/>
                <a:gd name="connsiteY10" fmla="*/ 520700 h 586234"/>
                <a:gd name="connsiteX11" fmla="*/ 2954409 w 3521776"/>
                <a:gd name="connsiteY11" fmla="*/ 190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554359 w 3521776"/>
                <a:gd name="connsiteY9" fmla="*/ 539750 h 586234"/>
                <a:gd name="connsiteX10" fmla="*/ 2744859 w 3521776"/>
                <a:gd name="connsiteY10" fmla="*/ 527050 h 586234"/>
                <a:gd name="connsiteX11" fmla="*/ 2954409 w 3521776"/>
                <a:gd name="connsiteY11" fmla="*/ 190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548009 w 3521776"/>
                <a:gd name="connsiteY9" fmla="*/ 546100 h 586234"/>
                <a:gd name="connsiteX10" fmla="*/ 2744859 w 3521776"/>
                <a:gd name="connsiteY10" fmla="*/ 527050 h 586234"/>
                <a:gd name="connsiteX11" fmla="*/ 2954409 w 3521776"/>
                <a:gd name="connsiteY11" fmla="*/ 190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592459 w 3521776"/>
                <a:gd name="connsiteY8" fmla="*/ 387350 h 586234"/>
                <a:gd name="connsiteX9" fmla="*/ 2541659 w 3521776"/>
                <a:gd name="connsiteY9" fmla="*/ 520700 h 586234"/>
                <a:gd name="connsiteX10" fmla="*/ 2744859 w 3521776"/>
                <a:gd name="connsiteY10" fmla="*/ 527050 h 586234"/>
                <a:gd name="connsiteX11" fmla="*/ 2954409 w 3521776"/>
                <a:gd name="connsiteY11" fmla="*/ 190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627259 w 3521776"/>
                <a:gd name="connsiteY7" fmla="*/ 38735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54409 w 3521776"/>
                <a:gd name="connsiteY11" fmla="*/ 190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47759 w 3521776"/>
                <a:gd name="connsiteY2" fmla="*/ 38100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595509 w 3521776"/>
                <a:gd name="connsiteY7" fmla="*/ 36830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54409 w 3521776"/>
                <a:gd name="connsiteY11" fmla="*/ 190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68459 w 3521776"/>
                <a:gd name="connsiteY3" fmla="*/ 3746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595509 w 3521776"/>
                <a:gd name="connsiteY7" fmla="*/ 36830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54409 w 3521776"/>
                <a:gd name="connsiteY11" fmla="*/ 190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595509 w 3521776"/>
                <a:gd name="connsiteY7" fmla="*/ 36830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54409 w 3521776"/>
                <a:gd name="connsiteY11" fmla="*/ 190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78009 w 3521776"/>
                <a:gd name="connsiteY4" fmla="*/ 25400 h 586234"/>
                <a:gd name="connsiteX5" fmla="*/ 1481209 w 3521776"/>
                <a:gd name="connsiteY5" fmla="*/ 533400 h 586234"/>
                <a:gd name="connsiteX6" fmla="*/ 1671709 w 3521776"/>
                <a:gd name="connsiteY6" fmla="*/ 520700 h 586234"/>
                <a:gd name="connsiteX7" fmla="*/ 1595509 w 3521776"/>
                <a:gd name="connsiteY7" fmla="*/ 36830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48059 w 3521776"/>
                <a:gd name="connsiteY11" fmla="*/ 63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78009 w 3521776"/>
                <a:gd name="connsiteY4" fmla="*/ 25400 h 586234"/>
                <a:gd name="connsiteX5" fmla="*/ 1490734 w 3521776"/>
                <a:gd name="connsiteY5" fmla="*/ 9525 h 586234"/>
                <a:gd name="connsiteX6" fmla="*/ 1671709 w 3521776"/>
                <a:gd name="connsiteY6" fmla="*/ 520700 h 586234"/>
                <a:gd name="connsiteX7" fmla="*/ 1595509 w 3521776"/>
                <a:gd name="connsiteY7" fmla="*/ 36830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48059 w 3521776"/>
                <a:gd name="connsiteY11" fmla="*/ 63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81184 w 3521776"/>
                <a:gd name="connsiteY4" fmla="*/ 9525 h 586234"/>
                <a:gd name="connsiteX5" fmla="*/ 1490734 w 3521776"/>
                <a:gd name="connsiteY5" fmla="*/ 9525 h 586234"/>
                <a:gd name="connsiteX6" fmla="*/ 1671709 w 3521776"/>
                <a:gd name="connsiteY6" fmla="*/ 520700 h 586234"/>
                <a:gd name="connsiteX7" fmla="*/ 1595509 w 3521776"/>
                <a:gd name="connsiteY7" fmla="*/ 36830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48059 w 3521776"/>
                <a:gd name="connsiteY11" fmla="*/ 63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81184 w 3521776"/>
                <a:gd name="connsiteY4" fmla="*/ 9525 h 586234"/>
                <a:gd name="connsiteX5" fmla="*/ 1490734 w 3521776"/>
                <a:gd name="connsiteY5" fmla="*/ 9525 h 586234"/>
                <a:gd name="connsiteX6" fmla="*/ 1671709 w 3521776"/>
                <a:gd name="connsiteY6" fmla="*/ 520700 h 586234"/>
                <a:gd name="connsiteX7" fmla="*/ 1900309 w 3521776"/>
                <a:gd name="connsiteY7" fmla="*/ 53975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48059 w 3521776"/>
                <a:gd name="connsiteY11" fmla="*/ 63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81184 w 3521776"/>
                <a:gd name="connsiteY4" fmla="*/ 9525 h 586234"/>
                <a:gd name="connsiteX5" fmla="*/ 1490734 w 3521776"/>
                <a:gd name="connsiteY5" fmla="*/ 9525 h 586234"/>
                <a:gd name="connsiteX6" fmla="*/ 1700284 w 3521776"/>
                <a:gd name="connsiteY6" fmla="*/ 542925 h 586234"/>
                <a:gd name="connsiteX7" fmla="*/ 1900309 w 3521776"/>
                <a:gd name="connsiteY7" fmla="*/ 539750 h 586234"/>
                <a:gd name="connsiteX8" fmla="*/ 2611509 w 3521776"/>
                <a:gd name="connsiteY8" fmla="*/ 368300 h 586234"/>
                <a:gd name="connsiteX9" fmla="*/ 2541659 w 3521776"/>
                <a:gd name="connsiteY9" fmla="*/ 520700 h 586234"/>
                <a:gd name="connsiteX10" fmla="*/ 2744859 w 3521776"/>
                <a:gd name="connsiteY10" fmla="*/ 527050 h 586234"/>
                <a:gd name="connsiteX11" fmla="*/ 2948059 w 3521776"/>
                <a:gd name="connsiteY11" fmla="*/ 63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81184 w 3521776"/>
                <a:gd name="connsiteY4" fmla="*/ 9525 h 586234"/>
                <a:gd name="connsiteX5" fmla="*/ 1490734 w 3521776"/>
                <a:gd name="connsiteY5" fmla="*/ 9525 h 586234"/>
                <a:gd name="connsiteX6" fmla="*/ 1700284 w 3521776"/>
                <a:gd name="connsiteY6" fmla="*/ 542925 h 586234"/>
                <a:gd name="connsiteX7" fmla="*/ 1900309 w 3521776"/>
                <a:gd name="connsiteY7" fmla="*/ 539750 h 586234"/>
                <a:gd name="connsiteX8" fmla="*/ 1792359 w 3521776"/>
                <a:gd name="connsiteY8" fmla="*/ 406400 h 586234"/>
                <a:gd name="connsiteX9" fmla="*/ 2541659 w 3521776"/>
                <a:gd name="connsiteY9" fmla="*/ 520700 h 586234"/>
                <a:gd name="connsiteX10" fmla="*/ 2744859 w 3521776"/>
                <a:gd name="connsiteY10" fmla="*/ 527050 h 586234"/>
                <a:gd name="connsiteX11" fmla="*/ 2948059 w 3521776"/>
                <a:gd name="connsiteY11" fmla="*/ 63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81184 w 3521776"/>
                <a:gd name="connsiteY4" fmla="*/ 9525 h 586234"/>
                <a:gd name="connsiteX5" fmla="*/ 1490734 w 3521776"/>
                <a:gd name="connsiteY5" fmla="*/ 9525 h 586234"/>
                <a:gd name="connsiteX6" fmla="*/ 1700284 w 3521776"/>
                <a:gd name="connsiteY6" fmla="*/ 542925 h 586234"/>
                <a:gd name="connsiteX7" fmla="*/ 1900309 w 3521776"/>
                <a:gd name="connsiteY7" fmla="*/ 539750 h 586234"/>
                <a:gd name="connsiteX8" fmla="*/ 1830459 w 3521776"/>
                <a:gd name="connsiteY8" fmla="*/ 371475 h 586234"/>
                <a:gd name="connsiteX9" fmla="*/ 2541659 w 3521776"/>
                <a:gd name="connsiteY9" fmla="*/ 520700 h 586234"/>
                <a:gd name="connsiteX10" fmla="*/ 2744859 w 3521776"/>
                <a:gd name="connsiteY10" fmla="*/ 527050 h 586234"/>
                <a:gd name="connsiteX11" fmla="*/ 2948059 w 3521776"/>
                <a:gd name="connsiteY11" fmla="*/ 63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81184 w 3521776"/>
                <a:gd name="connsiteY4" fmla="*/ 9525 h 586234"/>
                <a:gd name="connsiteX5" fmla="*/ 1490734 w 3521776"/>
                <a:gd name="connsiteY5" fmla="*/ 9525 h 586234"/>
                <a:gd name="connsiteX6" fmla="*/ 1700284 w 3521776"/>
                <a:gd name="connsiteY6" fmla="*/ 542925 h 586234"/>
                <a:gd name="connsiteX7" fmla="*/ 1900309 w 3521776"/>
                <a:gd name="connsiteY7" fmla="*/ 539750 h 586234"/>
                <a:gd name="connsiteX8" fmla="*/ 1830459 w 3521776"/>
                <a:gd name="connsiteY8" fmla="*/ 371475 h 586234"/>
                <a:gd name="connsiteX9" fmla="*/ 2748034 w 3521776"/>
                <a:gd name="connsiteY9" fmla="*/ 371475 h 586234"/>
                <a:gd name="connsiteX10" fmla="*/ 2744859 w 3521776"/>
                <a:gd name="connsiteY10" fmla="*/ 527050 h 586234"/>
                <a:gd name="connsiteX11" fmla="*/ 2948059 w 3521776"/>
                <a:gd name="connsiteY11" fmla="*/ 6350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7 h 586234"/>
                <a:gd name="connsiteX1" fmla="*/ 357259 w 3521776"/>
                <a:gd name="connsiteY1" fmla="*/ 0 h 586234"/>
                <a:gd name="connsiteX2" fmla="*/ 535059 w 3521776"/>
                <a:gd name="connsiteY2" fmla="*/ 361950 h 586234"/>
                <a:gd name="connsiteX3" fmla="*/ 1055759 w 3521776"/>
                <a:gd name="connsiteY3" fmla="*/ 361950 h 586234"/>
                <a:gd name="connsiteX4" fmla="*/ 1281184 w 3521776"/>
                <a:gd name="connsiteY4" fmla="*/ 9525 h 586234"/>
                <a:gd name="connsiteX5" fmla="*/ 1490734 w 3521776"/>
                <a:gd name="connsiteY5" fmla="*/ 9525 h 586234"/>
                <a:gd name="connsiteX6" fmla="*/ 1700284 w 3521776"/>
                <a:gd name="connsiteY6" fmla="*/ 542925 h 586234"/>
                <a:gd name="connsiteX7" fmla="*/ 1900309 w 3521776"/>
                <a:gd name="connsiteY7" fmla="*/ 539750 h 586234"/>
                <a:gd name="connsiteX8" fmla="*/ 1830459 w 3521776"/>
                <a:gd name="connsiteY8" fmla="*/ 371475 h 586234"/>
                <a:gd name="connsiteX9" fmla="*/ 2748034 w 3521776"/>
                <a:gd name="connsiteY9" fmla="*/ 371475 h 586234"/>
                <a:gd name="connsiteX10" fmla="*/ 2744859 w 3521776"/>
                <a:gd name="connsiteY10" fmla="*/ 527050 h 586234"/>
                <a:gd name="connsiteX11" fmla="*/ 2957584 w 3521776"/>
                <a:gd name="connsiteY11" fmla="*/ 523875 h 586234"/>
                <a:gd name="connsiteX12" fmla="*/ 3521776 w 3521776"/>
                <a:gd name="connsiteY12" fmla="*/ 7 h 586234"/>
                <a:gd name="connsiteX13" fmla="*/ 3521776 w 3521776"/>
                <a:gd name="connsiteY13" fmla="*/ 586234 h 586234"/>
                <a:gd name="connsiteX14" fmla="*/ 0 w 3521776"/>
                <a:gd name="connsiteY14" fmla="*/ 586234 h 586234"/>
                <a:gd name="connsiteX15" fmla="*/ 0 w 3521776"/>
                <a:gd name="connsiteY15" fmla="*/ 7 h 586234"/>
                <a:gd name="connsiteX0" fmla="*/ 0 w 3521776"/>
                <a:gd name="connsiteY0" fmla="*/ 3182 h 589409"/>
                <a:gd name="connsiteX1" fmla="*/ 357259 w 3521776"/>
                <a:gd name="connsiteY1" fmla="*/ 3175 h 589409"/>
                <a:gd name="connsiteX2" fmla="*/ 535059 w 3521776"/>
                <a:gd name="connsiteY2" fmla="*/ 365125 h 589409"/>
                <a:gd name="connsiteX3" fmla="*/ 1055759 w 3521776"/>
                <a:gd name="connsiteY3" fmla="*/ 365125 h 589409"/>
                <a:gd name="connsiteX4" fmla="*/ 1281184 w 3521776"/>
                <a:gd name="connsiteY4" fmla="*/ 12700 h 589409"/>
                <a:gd name="connsiteX5" fmla="*/ 1490734 w 3521776"/>
                <a:gd name="connsiteY5" fmla="*/ 12700 h 589409"/>
                <a:gd name="connsiteX6" fmla="*/ 1700284 w 3521776"/>
                <a:gd name="connsiteY6" fmla="*/ 546100 h 589409"/>
                <a:gd name="connsiteX7" fmla="*/ 1900309 w 3521776"/>
                <a:gd name="connsiteY7" fmla="*/ 542925 h 589409"/>
                <a:gd name="connsiteX8" fmla="*/ 1830459 w 3521776"/>
                <a:gd name="connsiteY8" fmla="*/ 374650 h 589409"/>
                <a:gd name="connsiteX9" fmla="*/ 2748034 w 3521776"/>
                <a:gd name="connsiteY9" fmla="*/ 374650 h 589409"/>
                <a:gd name="connsiteX10" fmla="*/ 2744859 w 3521776"/>
                <a:gd name="connsiteY10" fmla="*/ 530225 h 589409"/>
                <a:gd name="connsiteX11" fmla="*/ 3170309 w 3521776"/>
                <a:gd name="connsiteY11" fmla="*/ 0 h 589409"/>
                <a:gd name="connsiteX12" fmla="*/ 3521776 w 3521776"/>
                <a:gd name="connsiteY12" fmla="*/ 3182 h 589409"/>
                <a:gd name="connsiteX13" fmla="*/ 3521776 w 3521776"/>
                <a:gd name="connsiteY13" fmla="*/ 589409 h 589409"/>
                <a:gd name="connsiteX14" fmla="*/ 0 w 3521776"/>
                <a:gd name="connsiteY14" fmla="*/ 589409 h 589409"/>
                <a:gd name="connsiteX15" fmla="*/ 0 w 3521776"/>
                <a:gd name="connsiteY15" fmla="*/ 3182 h 589409"/>
                <a:gd name="connsiteX0" fmla="*/ 0 w 3521776"/>
                <a:gd name="connsiteY0" fmla="*/ 3182 h 589409"/>
                <a:gd name="connsiteX1" fmla="*/ 357259 w 3521776"/>
                <a:gd name="connsiteY1" fmla="*/ 3175 h 589409"/>
                <a:gd name="connsiteX2" fmla="*/ 535059 w 3521776"/>
                <a:gd name="connsiteY2" fmla="*/ 365125 h 589409"/>
                <a:gd name="connsiteX3" fmla="*/ 1055759 w 3521776"/>
                <a:gd name="connsiteY3" fmla="*/ 365125 h 589409"/>
                <a:gd name="connsiteX4" fmla="*/ 1281184 w 3521776"/>
                <a:gd name="connsiteY4" fmla="*/ 12700 h 589409"/>
                <a:gd name="connsiteX5" fmla="*/ 1490734 w 3521776"/>
                <a:gd name="connsiteY5" fmla="*/ 12700 h 589409"/>
                <a:gd name="connsiteX6" fmla="*/ 1700284 w 3521776"/>
                <a:gd name="connsiteY6" fmla="*/ 546100 h 589409"/>
                <a:gd name="connsiteX7" fmla="*/ 1900309 w 3521776"/>
                <a:gd name="connsiteY7" fmla="*/ 542925 h 589409"/>
                <a:gd name="connsiteX8" fmla="*/ 1830459 w 3521776"/>
                <a:gd name="connsiteY8" fmla="*/ 374650 h 589409"/>
                <a:gd name="connsiteX9" fmla="*/ 2748034 w 3521776"/>
                <a:gd name="connsiteY9" fmla="*/ 374650 h 589409"/>
                <a:gd name="connsiteX10" fmla="*/ 2744859 w 3521776"/>
                <a:gd name="connsiteY10" fmla="*/ 530225 h 589409"/>
                <a:gd name="connsiteX11" fmla="*/ 2887265 w 3521776"/>
                <a:gd name="connsiteY11" fmla="*/ 344944 h 589409"/>
                <a:gd name="connsiteX12" fmla="*/ 3170309 w 3521776"/>
                <a:gd name="connsiteY12" fmla="*/ 0 h 589409"/>
                <a:gd name="connsiteX13" fmla="*/ 3521776 w 3521776"/>
                <a:gd name="connsiteY13" fmla="*/ 3182 h 589409"/>
                <a:gd name="connsiteX14" fmla="*/ 3521776 w 3521776"/>
                <a:gd name="connsiteY14" fmla="*/ 589409 h 589409"/>
                <a:gd name="connsiteX15" fmla="*/ 0 w 3521776"/>
                <a:gd name="connsiteY15" fmla="*/ 589409 h 589409"/>
                <a:gd name="connsiteX16" fmla="*/ 0 w 3521776"/>
                <a:gd name="connsiteY16" fmla="*/ 3182 h 589409"/>
                <a:gd name="connsiteX0" fmla="*/ 0 w 3521776"/>
                <a:gd name="connsiteY0" fmla="*/ 3182 h 589409"/>
                <a:gd name="connsiteX1" fmla="*/ 357259 w 3521776"/>
                <a:gd name="connsiteY1" fmla="*/ 3175 h 589409"/>
                <a:gd name="connsiteX2" fmla="*/ 535059 w 3521776"/>
                <a:gd name="connsiteY2" fmla="*/ 365125 h 589409"/>
                <a:gd name="connsiteX3" fmla="*/ 1055759 w 3521776"/>
                <a:gd name="connsiteY3" fmla="*/ 365125 h 589409"/>
                <a:gd name="connsiteX4" fmla="*/ 1281184 w 3521776"/>
                <a:gd name="connsiteY4" fmla="*/ 12700 h 589409"/>
                <a:gd name="connsiteX5" fmla="*/ 1490734 w 3521776"/>
                <a:gd name="connsiteY5" fmla="*/ 12700 h 589409"/>
                <a:gd name="connsiteX6" fmla="*/ 1700284 w 3521776"/>
                <a:gd name="connsiteY6" fmla="*/ 546100 h 589409"/>
                <a:gd name="connsiteX7" fmla="*/ 1900309 w 3521776"/>
                <a:gd name="connsiteY7" fmla="*/ 542925 h 589409"/>
                <a:gd name="connsiteX8" fmla="*/ 1830459 w 3521776"/>
                <a:gd name="connsiteY8" fmla="*/ 374650 h 589409"/>
                <a:gd name="connsiteX9" fmla="*/ 2748034 w 3521776"/>
                <a:gd name="connsiteY9" fmla="*/ 374650 h 589409"/>
                <a:gd name="connsiteX10" fmla="*/ 2744859 w 3521776"/>
                <a:gd name="connsiteY10" fmla="*/ 530225 h 589409"/>
                <a:gd name="connsiteX11" fmla="*/ 2960290 w 3521776"/>
                <a:gd name="connsiteY11" fmla="*/ 529094 h 589409"/>
                <a:gd name="connsiteX12" fmla="*/ 3170309 w 3521776"/>
                <a:gd name="connsiteY12" fmla="*/ 0 h 589409"/>
                <a:gd name="connsiteX13" fmla="*/ 3521776 w 3521776"/>
                <a:gd name="connsiteY13" fmla="*/ 3182 h 589409"/>
                <a:gd name="connsiteX14" fmla="*/ 3521776 w 3521776"/>
                <a:gd name="connsiteY14" fmla="*/ 589409 h 589409"/>
                <a:gd name="connsiteX15" fmla="*/ 0 w 3521776"/>
                <a:gd name="connsiteY15" fmla="*/ 589409 h 589409"/>
                <a:gd name="connsiteX16" fmla="*/ 0 w 3521776"/>
                <a:gd name="connsiteY16" fmla="*/ 3182 h 589409"/>
                <a:gd name="connsiteX0" fmla="*/ 0 w 3521776"/>
                <a:gd name="connsiteY0" fmla="*/ 3182 h 589409"/>
                <a:gd name="connsiteX1" fmla="*/ 357259 w 3521776"/>
                <a:gd name="connsiteY1" fmla="*/ 3175 h 589409"/>
                <a:gd name="connsiteX2" fmla="*/ 535059 w 3521776"/>
                <a:gd name="connsiteY2" fmla="*/ 365125 h 589409"/>
                <a:gd name="connsiteX3" fmla="*/ 1055759 w 3521776"/>
                <a:gd name="connsiteY3" fmla="*/ 365125 h 589409"/>
                <a:gd name="connsiteX4" fmla="*/ 1281184 w 3521776"/>
                <a:gd name="connsiteY4" fmla="*/ 12700 h 589409"/>
                <a:gd name="connsiteX5" fmla="*/ 1490734 w 3521776"/>
                <a:gd name="connsiteY5" fmla="*/ 12700 h 589409"/>
                <a:gd name="connsiteX6" fmla="*/ 1700284 w 3521776"/>
                <a:gd name="connsiteY6" fmla="*/ 546100 h 589409"/>
                <a:gd name="connsiteX7" fmla="*/ 1900309 w 3521776"/>
                <a:gd name="connsiteY7" fmla="*/ 542925 h 589409"/>
                <a:gd name="connsiteX8" fmla="*/ 1830459 w 3521776"/>
                <a:gd name="connsiteY8" fmla="*/ 374650 h 589409"/>
                <a:gd name="connsiteX9" fmla="*/ 2748034 w 3521776"/>
                <a:gd name="connsiteY9" fmla="*/ 374650 h 589409"/>
                <a:gd name="connsiteX10" fmla="*/ 2760734 w 3521776"/>
                <a:gd name="connsiteY10" fmla="*/ 527050 h 589409"/>
                <a:gd name="connsiteX11" fmla="*/ 2960290 w 3521776"/>
                <a:gd name="connsiteY11" fmla="*/ 529094 h 589409"/>
                <a:gd name="connsiteX12" fmla="*/ 3170309 w 3521776"/>
                <a:gd name="connsiteY12" fmla="*/ 0 h 589409"/>
                <a:gd name="connsiteX13" fmla="*/ 3521776 w 3521776"/>
                <a:gd name="connsiteY13" fmla="*/ 3182 h 589409"/>
                <a:gd name="connsiteX14" fmla="*/ 3521776 w 3521776"/>
                <a:gd name="connsiteY14" fmla="*/ 589409 h 589409"/>
                <a:gd name="connsiteX15" fmla="*/ 0 w 3521776"/>
                <a:gd name="connsiteY15" fmla="*/ 589409 h 589409"/>
                <a:gd name="connsiteX16" fmla="*/ 0 w 3521776"/>
                <a:gd name="connsiteY16" fmla="*/ 3182 h 589409"/>
                <a:gd name="connsiteX0" fmla="*/ 0 w 3521776"/>
                <a:gd name="connsiteY0" fmla="*/ 3182 h 589409"/>
                <a:gd name="connsiteX1" fmla="*/ 357259 w 3521776"/>
                <a:gd name="connsiteY1" fmla="*/ 3175 h 589409"/>
                <a:gd name="connsiteX2" fmla="*/ 535059 w 3521776"/>
                <a:gd name="connsiteY2" fmla="*/ 365125 h 589409"/>
                <a:gd name="connsiteX3" fmla="*/ 1055759 w 3521776"/>
                <a:gd name="connsiteY3" fmla="*/ 365125 h 589409"/>
                <a:gd name="connsiteX4" fmla="*/ 1281184 w 3521776"/>
                <a:gd name="connsiteY4" fmla="*/ 12700 h 589409"/>
                <a:gd name="connsiteX5" fmla="*/ 1490734 w 3521776"/>
                <a:gd name="connsiteY5" fmla="*/ 12700 h 589409"/>
                <a:gd name="connsiteX6" fmla="*/ 1700284 w 3521776"/>
                <a:gd name="connsiteY6" fmla="*/ 546100 h 589409"/>
                <a:gd name="connsiteX7" fmla="*/ 1900309 w 3521776"/>
                <a:gd name="connsiteY7" fmla="*/ 542925 h 589409"/>
                <a:gd name="connsiteX8" fmla="*/ 1830459 w 3521776"/>
                <a:gd name="connsiteY8" fmla="*/ 374650 h 589409"/>
                <a:gd name="connsiteX9" fmla="*/ 2821059 w 3521776"/>
                <a:gd name="connsiteY9" fmla="*/ 365125 h 589409"/>
                <a:gd name="connsiteX10" fmla="*/ 2760734 w 3521776"/>
                <a:gd name="connsiteY10" fmla="*/ 527050 h 589409"/>
                <a:gd name="connsiteX11" fmla="*/ 2960290 w 3521776"/>
                <a:gd name="connsiteY11" fmla="*/ 529094 h 589409"/>
                <a:gd name="connsiteX12" fmla="*/ 3170309 w 3521776"/>
                <a:gd name="connsiteY12" fmla="*/ 0 h 589409"/>
                <a:gd name="connsiteX13" fmla="*/ 3521776 w 3521776"/>
                <a:gd name="connsiteY13" fmla="*/ 3182 h 589409"/>
                <a:gd name="connsiteX14" fmla="*/ 3521776 w 3521776"/>
                <a:gd name="connsiteY14" fmla="*/ 589409 h 589409"/>
                <a:gd name="connsiteX15" fmla="*/ 0 w 3521776"/>
                <a:gd name="connsiteY15" fmla="*/ 589409 h 589409"/>
                <a:gd name="connsiteX16" fmla="*/ 0 w 3521776"/>
                <a:gd name="connsiteY16" fmla="*/ 3182 h 589409"/>
                <a:gd name="connsiteX0" fmla="*/ 0 w 3521776"/>
                <a:gd name="connsiteY0" fmla="*/ 3182 h 589409"/>
                <a:gd name="connsiteX1" fmla="*/ 357259 w 3521776"/>
                <a:gd name="connsiteY1" fmla="*/ 3175 h 589409"/>
                <a:gd name="connsiteX2" fmla="*/ 535059 w 3521776"/>
                <a:gd name="connsiteY2" fmla="*/ 365125 h 589409"/>
                <a:gd name="connsiteX3" fmla="*/ 1055759 w 3521776"/>
                <a:gd name="connsiteY3" fmla="*/ 365125 h 589409"/>
                <a:gd name="connsiteX4" fmla="*/ 1281184 w 3521776"/>
                <a:gd name="connsiteY4" fmla="*/ 12700 h 589409"/>
                <a:gd name="connsiteX5" fmla="*/ 1490734 w 3521776"/>
                <a:gd name="connsiteY5" fmla="*/ 12700 h 589409"/>
                <a:gd name="connsiteX6" fmla="*/ 1700284 w 3521776"/>
                <a:gd name="connsiteY6" fmla="*/ 546100 h 589409"/>
                <a:gd name="connsiteX7" fmla="*/ 1900309 w 3521776"/>
                <a:gd name="connsiteY7" fmla="*/ 542925 h 589409"/>
                <a:gd name="connsiteX8" fmla="*/ 1830459 w 3521776"/>
                <a:gd name="connsiteY8" fmla="*/ 374650 h 589409"/>
                <a:gd name="connsiteX9" fmla="*/ 2821059 w 3521776"/>
                <a:gd name="connsiteY9" fmla="*/ 365125 h 589409"/>
                <a:gd name="connsiteX10" fmla="*/ 2770259 w 3521776"/>
                <a:gd name="connsiteY10" fmla="*/ 527050 h 589409"/>
                <a:gd name="connsiteX11" fmla="*/ 2960290 w 3521776"/>
                <a:gd name="connsiteY11" fmla="*/ 529094 h 589409"/>
                <a:gd name="connsiteX12" fmla="*/ 3170309 w 3521776"/>
                <a:gd name="connsiteY12" fmla="*/ 0 h 589409"/>
                <a:gd name="connsiteX13" fmla="*/ 3521776 w 3521776"/>
                <a:gd name="connsiteY13" fmla="*/ 3182 h 589409"/>
                <a:gd name="connsiteX14" fmla="*/ 3521776 w 3521776"/>
                <a:gd name="connsiteY14" fmla="*/ 589409 h 589409"/>
                <a:gd name="connsiteX15" fmla="*/ 0 w 3521776"/>
                <a:gd name="connsiteY15" fmla="*/ 589409 h 589409"/>
                <a:gd name="connsiteX16" fmla="*/ 0 w 3521776"/>
                <a:gd name="connsiteY16" fmla="*/ 3182 h 58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1776" h="589409">
                  <a:moveTo>
                    <a:pt x="0" y="3182"/>
                  </a:moveTo>
                  <a:lnTo>
                    <a:pt x="357259" y="3175"/>
                  </a:lnTo>
                  <a:lnTo>
                    <a:pt x="535059" y="365125"/>
                  </a:lnTo>
                  <a:lnTo>
                    <a:pt x="1055759" y="365125"/>
                  </a:lnTo>
                  <a:lnTo>
                    <a:pt x="1281184" y="12700"/>
                  </a:lnTo>
                  <a:lnTo>
                    <a:pt x="1490734" y="12700"/>
                  </a:lnTo>
                  <a:lnTo>
                    <a:pt x="1700284" y="546100"/>
                  </a:lnTo>
                  <a:lnTo>
                    <a:pt x="1900309" y="542925"/>
                  </a:lnTo>
                  <a:lnTo>
                    <a:pt x="1830459" y="374650"/>
                  </a:lnTo>
                  <a:lnTo>
                    <a:pt x="2821059" y="365125"/>
                  </a:lnTo>
                  <a:cubicBezTo>
                    <a:pt x="2820001" y="416983"/>
                    <a:pt x="2771317" y="475192"/>
                    <a:pt x="2770259" y="527050"/>
                  </a:cubicBezTo>
                  <a:lnTo>
                    <a:pt x="2960290" y="529094"/>
                  </a:lnTo>
                  <a:lnTo>
                    <a:pt x="3170309" y="0"/>
                  </a:lnTo>
                  <a:lnTo>
                    <a:pt x="3521776" y="3182"/>
                  </a:lnTo>
                  <a:lnTo>
                    <a:pt x="3521776" y="589409"/>
                  </a:lnTo>
                  <a:lnTo>
                    <a:pt x="0" y="589409"/>
                  </a:lnTo>
                  <a:lnTo>
                    <a:pt x="0" y="3182"/>
                  </a:lnTo>
                  <a:close/>
                </a:path>
              </a:pathLst>
            </a:custGeom>
            <a:pattFill prst="pct25">
              <a:fgClr>
                <a:srgbClr val="FF99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cxnSp>
          <p:nvCxnSpPr>
            <p:cNvPr id="311" name="直線コネクタ 310"/>
            <p:cNvCxnSpPr/>
            <p:nvPr/>
          </p:nvCxnSpPr>
          <p:spPr>
            <a:xfrm>
              <a:off x="831749" y="4212019"/>
              <a:ext cx="356730" cy="0"/>
            </a:xfrm>
            <a:prstGeom prst="line">
              <a:avLst/>
            </a:prstGeom>
            <a:ln w="19050">
              <a:solidFill>
                <a:srgbClr val="C00000"/>
              </a:solidFill>
              <a:tailEnd type="none"/>
            </a:ln>
          </p:spPr>
          <p:style>
            <a:lnRef idx="1">
              <a:schemeClr val="dk1"/>
            </a:lnRef>
            <a:fillRef idx="0">
              <a:schemeClr val="dk1"/>
            </a:fillRef>
            <a:effectRef idx="0">
              <a:schemeClr val="dk1"/>
            </a:effectRef>
            <a:fontRef idx="minor">
              <a:schemeClr val="tx1"/>
            </a:fontRef>
          </p:style>
        </p:cxnSp>
        <p:cxnSp>
          <p:nvCxnSpPr>
            <p:cNvPr id="313" name="直線コネクタ 312"/>
            <p:cNvCxnSpPr/>
            <p:nvPr/>
          </p:nvCxnSpPr>
          <p:spPr>
            <a:xfrm>
              <a:off x="1173967" y="4212019"/>
              <a:ext cx="199426" cy="359537"/>
            </a:xfrm>
            <a:prstGeom prst="line">
              <a:avLst/>
            </a:prstGeom>
            <a:ln w="19050">
              <a:solidFill>
                <a:srgbClr val="C00000"/>
              </a:solidFill>
              <a:tailEnd type="none"/>
            </a:ln>
          </p:spPr>
          <p:style>
            <a:lnRef idx="1">
              <a:schemeClr val="dk1"/>
            </a:lnRef>
            <a:fillRef idx="0">
              <a:schemeClr val="dk1"/>
            </a:fillRef>
            <a:effectRef idx="0">
              <a:schemeClr val="dk1"/>
            </a:effectRef>
            <a:fontRef idx="minor">
              <a:schemeClr val="tx1"/>
            </a:fontRef>
          </p:style>
        </p:cxnSp>
        <p:cxnSp>
          <p:nvCxnSpPr>
            <p:cNvPr id="314" name="直線コネクタ 313"/>
            <p:cNvCxnSpPr/>
            <p:nvPr/>
          </p:nvCxnSpPr>
          <p:spPr>
            <a:xfrm>
              <a:off x="1363868" y="4571556"/>
              <a:ext cx="524373" cy="0"/>
            </a:xfrm>
            <a:prstGeom prst="line">
              <a:avLst/>
            </a:prstGeom>
            <a:ln w="19050">
              <a:solidFill>
                <a:srgbClr val="C00000"/>
              </a:solidFill>
              <a:tailEnd type="none"/>
            </a:ln>
          </p:spPr>
          <p:style>
            <a:lnRef idx="1">
              <a:schemeClr val="dk1"/>
            </a:lnRef>
            <a:fillRef idx="0">
              <a:schemeClr val="dk1"/>
            </a:fillRef>
            <a:effectRef idx="0">
              <a:schemeClr val="dk1"/>
            </a:effectRef>
            <a:fontRef idx="minor">
              <a:schemeClr val="tx1"/>
            </a:fontRef>
          </p:style>
        </p:cxnSp>
        <p:cxnSp>
          <p:nvCxnSpPr>
            <p:cNvPr id="315" name="直線コネクタ 314"/>
            <p:cNvCxnSpPr/>
            <p:nvPr/>
          </p:nvCxnSpPr>
          <p:spPr>
            <a:xfrm flipV="1">
              <a:off x="1888241" y="4212019"/>
              <a:ext cx="216092" cy="359537"/>
            </a:xfrm>
            <a:prstGeom prst="line">
              <a:avLst/>
            </a:prstGeom>
            <a:ln w="19050">
              <a:solidFill>
                <a:srgbClr val="C00000"/>
              </a:solidFill>
              <a:tailEnd type="none"/>
            </a:ln>
          </p:spPr>
          <p:style>
            <a:lnRef idx="1">
              <a:schemeClr val="dk1"/>
            </a:lnRef>
            <a:fillRef idx="0">
              <a:schemeClr val="dk1"/>
            </a:fillRef>
            <a:effectRef idx="0">
              <a:schemeClr val="dk1"/>
            </a:effectRef>
            <a:fontRef idx="minor">
              <a:schemeClr val="tx1"/>
            </a:fontRef>
          </p:style>
        </p:cxnSp>
        <p:sp>
          <p:nvSpPr>
            <p:cNvPr id="316" name="平行四辺形 315"/>
            <p:cNvSpPr/>
            <p:nvPr/>
          </p:nvSpPr>
          <p:spPr>
            <a:xfrm>
              <a:off x="3609986" y="4201876"/>
              <a:ext cx="379886" cy="529077"/>
            </a:xfrm>
            <a:prstGeom prst="parallelogram">
              <a:avLst>
                <a:gd name="adj" fmla="val 55274"/>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17" name="平行四辺形 316"/>
            <p:cNvSpPr/>
            <p:nvPr/>
          </p:nvSpPr>
          <p:spPr>
            <a:xfrm flipH="1">
              <a:off x="2332139" y="4212019"/>
              <a:ext cx="379886" cy="529077"/>
            </a:xfrm>
            <a:prstGeom prst="parallelogram">
              <a:avLst>
                <a:gd name="adj" fmla="val 55274"/>
              </a:avLst>
            </a:prstGeom>
            <a:solidFill>
              <a:srgbClr val="FF0000">
                <a:alpha val="4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18" name="台形 64"/>
            <p:cNvSpPr/>
            <p:nvPr/>
          </p:nvSpPr>
          <p:spPr>
            <a:xfrm flipV="1">
              <a:off x="1315367" y="4448996"/>
              <a:ext cx="641350" cy="116210"/>
            </a:xfrm>
            <a:custGeom>
              <a:avLst/>
              <a:gdLst>
                <a:gd name="connsiteX0" fmla="*/ 0 w 588077"/>
                <a:gd name="connsiteY0" fmla="*/ 203380 h 203380"/>
                <a:gd name="connsiteX1" fmla="*/ 50845 w 588077"/>
                <a:gd name="connsiteY1" fmla="*/ 0 h 203380"/>
                <a:gd name="connsiteX2" fmla="*/ 537232 w 588077"/>
                <a:gd name="connsiteY2" fmla="*/ 0 h 203380"/>
                <a:gd name="connsiteX3" fmla="*/ 588077 w 588077"/>
                <a:gd name="connsiteY3" fmla="*/ 203380 h 203380"/>
                <a:gd name="connsiteX4" fmla="*/ 0 w 588077"/>
                <a:gd name="connsiteY4" fmla="*/ 203380 h 203380"/>
                <a:gd name="connsiteX0" fmla="*/ 0 w 654752"/>
                <a:gd name="connsiteY0" fmla="*/ 203380 h 203380"/>
                <a:gd name="connsiteX1" fmla="*/ 50845 w 654752"/>
                <a:gd name="connsiteY1" fmla="*/ 0 h 203380"/>
                <a:gd name="connsiteX2" fmla="*/ 537232 w 654752"/>
                <a:gd name="connsiteY2" fmla="*/ 0 h 203380"/>
                <a:gd name="connsiteX3" fmla="*/ 654752 w 654752"/>
                <a:gd name="connsiteY3" fmla="*/ 203380 h 203380"/>
                <a:gd name="connsiteX4" fmla="*/ 0 w 654752"/>
                <a:gd name="connsiteY4" fmla="*/ 203380 h 203380"/>
                <a:gd name="connsiteX0" fmla="*/ 0 w 702377"/>
                <a:gd name="connsiteY0" fmla="*/ 203380 h 203380"/>
                <a:gd name="connsiteX1" fmla="*/ 98470 w 702377"/>
                <a:gd name="connsiteY1" fmla="*/ 0 h 203380"/>
                <a:gd name="connsiteX2" fmla="*/ 584857 w 702377"/>
                <a:gd name="connsiteY2" fmla="*/ 0 h 203380"/>
                <a:gd name="connsiteX3" fmla="*/ 702377 w 702377"/>
                <a:gd name="connsiteY3" fmla="*/ 203380 h 203380"/>
                <a:gd name="connsiteX4" fmla="*/ 0 w 702377"/>
                <a:gd name="connsiteY4" fmla="*/ 203380 h 203380"/>
                <a:gd name="connsiteX0" fmla="*/ 0 w 730952"/>
                <a:gd name="connsiteY0" fmla="*/ 203380 h 203380"/>
                <a:gd name="connsiteX1" fmla="*/ 127045 w 730952"/>
                <a:gd name="connsiteY1" fmla="*/ 0 h 203380"/>
                <a:gd name="connsiteX2" fmla="*/ 613432 w 730952"/>
                <a:gd name="connsiteY2" fmla="*/ 0 h 203380"/>
                <a:gd name="connsiteX3" fmla="*/ 730952 w 730952"/>
                <a:gd name="connsiteY3" fmla="*/ 203380 h 203380"/>
                <a:gd name="connsiteX4" fmla="*/ 0 w 730952"/>
                <a:gd name="connsiteY4" fmla="*/ 203380 h 203380"/>
                <a:gd name="connsiteX0" fmla="*/ 0 w 682134"/>
                <a:gd name="connsiteY0" fmla="*/ 203380 h 203380"/>
                <a:gd name="connsiteX1" fmla="*/ 127045 w 682134"/>
                <a:gd name="connsiteY1" fmla="*/ 0 h 203380"/>
                <a:gd name="connsiteX2" fmla="*/ 613432 w 682134"/>
                <a:gd name="connsiteY2" fmla="*/ 0 h 203380"/>
                <a:gd name="connsiteX3" fmla="*/ 682134 w 682134"/>
                <a:gd name="connsiteY3" fmla="*/ 203380 h 203380"/>
                <a:gd name="connsiteX4" fmla="*/ 0 w 682134"/>
                <a:gd name="connsiteY4" fmla="*/ 203380 h 203380"/>
                <a:gd name="connsiteX0" fmla="*/ 0 w 623552"/>
                <a:gd name="connsiteY0" fmla="*/ 203380 h 203380"/>
                <a:gd name="connsiteX1" fmla="*/ 68463 w 623552"/>
                <a:gd name="connsiteY1" fmla="*/ 0 h 203380"/>
                <a:gd name="connsiteX2" fmla="*/ 554850 w 623552"/>
                <a:gd name="connsiteY2" fmla="*/ 0 h 203380"/>
                <a:gd name="connsiteX3" fmla="*/ 623552 w 623552"/>
                <a:gd name="connsiteY3" fmla="*/ 203380 h 203380"/>
                <a:gd name="connsiteX4" fmla="*/ 0 w 623552"/>
                <a:gd name="connsiteY4" fmla="*/ 203380 h 20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52" h="203380">
                  <a:moveTo>
                    <a:pt x="0" y="203380"/>
                  </a:moveTo>
                  <a:lnTo>
                    <a:pt x="68463" y="0"/>
                  </a:lnTo>
                  <a:lnTo>
                    <a:pt x="554850" y="0"/>
                  </a:lnTo>
                  <a:lnTo>
                    <a:pt x="623552" y="203380"/>
                  </a:lnTo>
                  <a:lnTo>
                    <a:pt x="0" y="20338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cxnSp>
          <p:nvCxnSpPr>
            <p:cNvPr id="319" name="直線コネクタ 318"/>
            <p:cNvCxnSpPr/>
            <p:nvPr/>
          </p:nvCxnSpPr>
          <p:spPr>
            <a:xfrm>
              <a:off x="2649961" y="4571556"/>
              <a:ext cx="1016000" cy="0"/>
            </a:xfrm>
            <a:prstGeom prst="line">
              <a:avLst/>
            </a:prstGeom>
            <a:ln w="19050">
              <a:solidFill>
                <a:srgbClr val="C00000"/>
              </a:solidFill>
              <a:prstDash val="sysDash"/>
              <a:tailEnd type="none"/>
            </a:ln>
          </p:spPr>
          <p:style>
            <a:lnRef idx="1">
              <a:schemeClr val="dk1"/>
            </a:lnRef>
            <a:fillRef idx="0">
              <a:schemeClr val="dk1"/>
            </a:fillRef>
            <a:effectRef idx="0">
              <a:schemeClr val="dk1"/>
            </a:effectRef>
            <a:fontRef idx="minor">
              <a:schemeClr val="tx1"/>
            </a:fontRef>
          </p:style>
        </p:cxnSp>
        <p:cxnSp>
          <p:nvCxnSpPr>
            <p:cNvPr id="320" name="直線コネクタ 319"/>
            <p:cNvCxnSpPr/>
            <p:nvPr/>
          </p:nvCxnSpPr>
          <p:spPr>
            <a:xfrm>
              <a:off x="2516611" y="4222306"/>
              <a:ext cx="1282700" cy="0"/>
            </a:xfrm>
            <a:prstGeom prst="line">
              <a:avLst/>
            </a:prstGeom>
            <a:ln w="19050">
              <a:solidFill>
                <a:srgbClr val="C00000"/>
              </a:solidFill>
              <a:prstDash val="sysDash"/>
              <a:tailEnd type="none"/>
            </a:ln>
          </p:spPr>
          <p:style>
            <a:lnRef idx="1">
              <a:schemeClr val="dk1"/>
            </a:lnRef>
            <a:fillRef idx="0">
              <a:schemeClr val="dk1"/>
            </a:fillRef>
            <a:effectRef idx="0">
              <a:schemeClr val="dk1"/>
            </a:effectRef>
            <a:fontRef idx="minor">
              <a:schemeClr val="tx1"/>
            </a:fontRef>
          </p:style>
        </p:cxnSp>
        <p:sp>
          <p:nvSpPr>
            <p:cNvPr id="321" name="台形 64"/>
            <p:cNvSpPr/>
            <p:nvPr/>
          </p:nvSpPr>
          <p:spPr>
            <a:xfrm flipV="1">
              <a:off x="2611172" y="4443208"/>
              <a:ext cx="1098770" cy="116210"/>
            </a:xfrm>
            <a:custGeom>
              <a:avLst/>
              <a:gdLst>
                <a:gd name="connsiteX0" fmla="*/ 0 w 588077"/>
                <a:gd name="connsiteY0" fmla="*/ 203380 h 203380"/>
                <a:gd name="connsiteX1" fmla="*/ 50845 w 588077"/>
                <a:gd name="connsiteY1" fmla="*/ 0 h 203380"/>
                <a:gd name="connsiteX2" fmla="*/ 537232 w 588077"/>
                <a:gd name="connsiteY2" fmla="*/ 0 h 203380"/>
                <a:gd name="connsiteX3" fmla="*/ 588077 w 588077"/>
                <a:gd name="connsiteY3" fmla="*/ 203380 h 203380"/>
                <a:gd name="connsiteX4" fmla="*/ 0 w 588077"/>
                <a:gd name="connsiteY4" fmla="*/ 203380 h 203380"/>
                <a:gd name="connsiteX0" fmla="*/ 0 w 654752"/>
                <a:gd name="connsiteY0" fmla="*/ 203380 h 203380"/>
                <a:gd name="connsiteX1" fmla="*/ 50845 w 654752"/>
                <a:gd name="connsiteY1" fmla="*/ 0 h 203380"/>
                <a:gd name="connsiteX2" fmla="*/ 537232 w 654752"/>
                <a:gd name="connsiteY2" fmla="*/ 0 h 203380"/>
                <a:gd name="connsiteX3" fmla="*/ 654752 w 654752"/>
                <a:gd name="connsiteY3" fmla="*/ 203380 h 203380"/>
                <a:gd name="connsiteX4" fmla="*/ 0 w 654752"/>
                <a:gd name="connsiteY4" fmla="*/ 203380 h 203380"/>
                <a:gd name="connsiteX0" fmla="*/ 0 w 702377"/>
                <a:gd name="connsiteY0" fmla="*/ 203380 h 203380"/>
                <a:gd name="connsiteX1" fmla="*/ 98470 w 702377"/>
                <a:gd name="connsiteY1" fmla="*/ 0 h 203380"/>
                <a:gd name="connsiteX2" fmla="*/ 584857 w 702377"/>
                <a:gd name="connsiteY2" fmla="*/ 0 h 203380"/>
                <a:gd name="connsiteX3" fmla="*/ 702377 w 702377"/>
                <a:gd name="connsiteY3" fmla="*/ 203380 h 203380"/>
                <a:gd name="connsiteX4" fmla="*/ 0 w 702377"/>
                <a:gd name="connsiteY4" fmla="*/ 203380 h 203380"/>
                <a:gd name="connsiteX0" fmla="*/ 0 w 730952"/>
                <a:gd name="connsiteY0" fmla="*/ 203380 h 203380"/>
                <a:gd name="connsiteX1" fmla="*/ 127045 w 730952"/>
                <a:gd name="connsiteY1" fmla="*/ 0 h 203380"/>
                <a:gd name="connsiteX2" fmla="*/ 613432 w 730952"/>
                <a:gd name="connsiteY2" fmla="*/ 0 h 203380"/>
                <a:gd name="connsiteX3" fmla="*/ 730952 w 730952"/>
                <a:gd name="connsiteY3" fmla="*/ 203380 h 203380"/>
                <a:gd name="connsiteX4" fmla="*/ 0 w 730952"/>
                <a:gd name="connsiteY4" fmla="*/ 203380 h 203380"/>
                <a:gd name="connsiteX0" fmla="*/ 0 w 682134"/>
                <a:gd name="connsiteY0" fmla="*/ 203380 h 203380"/>
                <a:gd name="connsiteX1" fmla="*/ 127045 w 682134"/>
                <a:gd name="connsiteY1" fmla="*/ 0 h 203380"/>
                <a:gd name="connsiteX2" fmla="*/ 613432 w 682134"/>
                <a:gd name="connsiteY2" fmla="*/ 0 h 203380"/>
                <a:gd name="connsiteX3" fmla="*/ 682134 w 682134"/>
                <a:gd name="connsiteY3" fmla="*/ 203380 h 203380"/>
                <a:gd name="connsiteX4" fmla="*/ 0 w 682134"/>
                <a:gd name="connsiteY4" fmla="*/ 203380 h 203380"/>
                <a:gd name="connsiteX0" fmla="*/ 0 w 623552"/>
                <a:gd name="connsiteY0" fmla="*/ 203380 h 203380"/>
                <a:gd name="connsiteX1" fmla="*/ 68463 w 623552"/>
                <a:gd name="connsiteY1" fmla="*/ 0 h 203380"/>
                <a:gd name="connsiteX2" fmla="*/ 554850 w 623552"/>
                <a:gd name="connsiteY2" fmla="*/ 0 h 203380"/>
                <a:gd name="connsiteX3" fmla="*/ 623552 w 623552"/>
                <a:gd name="connsiteY3" fmla="*/ 203380 h 203380"/>
                <a:gd name="connsiteX4" fmla="*/ 0 w 623552"/>
                <a:gd name="connsiteY4" fmla="*/ 203380 h 203380"/>
                <a:gd name="connsiteX0" fmla="*/ 0 w 574576"/>
                <a:gd name="connsiteY0" fmla="*/ 203380 h 203380"/>
                <a:gd name="connsiteX1" fmla="*/ 68463 w 574576"/>
                <a:gd name="connsiteY1" fmla="*/ 0 h 203380"/>
                <a:gd name="connsiteX2" fmla="*/ 554850 w 574576"/>
                <a:gd name="connsiteY2" fmla="*/ 0 h 203380"/>
                <a:gd name="connsiteX3" fmla="*/ 574576 w 574576"/>
                <a:gd name="connsiteY3" fmla="*/ 203380 h 203380"/>
                <a:gd name="connsiteX4" fmla="*/ 0 w 574576"/>
                <a:gd name="connsiteY4" fmla="*/ 203380 h 203380"/>
                <a:gd name="connsiteX0" fmla="*/ 0 w 574576"/>
                <a:gd name="connsiteY0" fmla="*/ 203380 h 203380"/>
                <a:gd name="connsiteX1" fmla="*/ 42342 w 574576"/>
                <a:gd name="connsiteY1" fmla="*/ 0 h 203380"/>
                <a:gd name="connsiteX2" fmla="*/ 554850 w 574576"/>
                <a:gd name="connsiteY2" fmla="*/ 0 h 203380"/>
                <a:gd name="connsiteX3" fmla="*/ 574576 w 574576"/>
                <a:gd name="connsiteY3" fmla="*/ 203380 h 203380"/>
                <a:gd name="connsiteX4" fmla="*/ 0 w 574576"/>
                <a:gd name="connsiteY4" fmla="*/ 203380 h 203380"/>
                <a:gd name="connsiteX0" fmla="*/ 0 w 554986"/>
                <a:gd name="connsiteY0" fmla="*/ 203380 h 203380"/>
                <a:gd name="connsiteX1" fmla="*/ 22752 w 554986"/>
                <a:gd name="connsiteY1" fmla="*/ 0 h 203380"/>
                <a:gd name="connsiteX2" fmla="*/ 535260 w 554986"/>
                <a:gd name="connsiteY2" fmla="*/ 0 h 203380"/>
                <a:gd name="connsiteX3" fmla="*/ 554986 w 554986"/>
                <a:gd name="connsiteY3" fmla="*/ 203380 h 203380"/>
                <a:gd name="connsiteX4" fmla="*/ 0 w 554986"/>
                <a:gd name="connsiteY4" fmla="*/ 203380 h 20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986" h="203380">
                  <a:moveTo>
                    <a:pt x="0" y="203380"/>
                  </a:moveTo>
                  <a:lnTo>
                    <a:pt x="22752" y="0"/>
                  </a:lnTo>
                  <a:lnTo>
                    <a:pt x="535260" y="0"/>
                  </a:lnTo>
                  <a:lnTo>
                    <a:pt x="554986" y="203380"/>
                  </a:lnTo>
                  <a:lnTo>
                    <a:pt x="0" y="20338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22" name="角丸四角形 321"/>
            <p:cNvSpPr/>
            <p:nvPr/>
          </p:nvSpPr>
          <p:spPr>
            <a:xfrm>
              <a:off x="1227228" y="3851682"/>
              <a:ext cx="821442" cy="3188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現在の川</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323" name="角丸四角形 322"/>
            <p:cNvSpPr/>
            <p:nvPr/>
          </p:nvSpPr>
          <p:spPr>
            <a:xfrm>
              <a:off x="2652985" y="3851682"/>
              <a:ext cx="998539" cy="31880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gn="ctr"/>
              <a:r>
                <a:rPr lang="ja-JP" altLang="en-US" sz="1400" b="1" dirty="0" smtClean="0">
                  <a:solidFill>
                    <a:srgbClr val="FF0000"/>
                  </a:solidFill>
                  <a:latin typeface="HG丸ｺﾞｼｯｸM-PRO" panose="020F0600000000000000" pitchFamily="50" charset="-128"/>
                  <a:ea typeface="HG丸ｺﾞｼｯｸM-PRO" panose="020F0600000000000000" pitchFamily="50" charset="-128"/>
                </a:rPr>
                <a:t>改修後の川</a:t>
              </a:r>
              <a:endPar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324" name="角丸四角形 323"/>
            <p:cNvSpPr/>
            <p:nvPr/>
          </p:nvSpPr>
          <p:spPr>
            <a:xfrm>
              <a:off x="4487958" y="3886745"/>
              <a:ext cx="1894137" cy="96434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現在よりも幅の広い川にするため、新しい</a:t>
              </a:r>
              <a: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t/>
              </a:r>
              <a:br>
                <a:rPr kumimoji="1" lang="en-US" altLang="ja-JP" sz="1400" b="1" dirty="0" smtClean="0">
                  <a:solidFill>
                    <a:srgbClr val="FF0000"/>
                  </a:solidFill>
                  <a:latin typeface="HG丸ｺﾞｼｯｸM-PRO" panose="020F0600000000000000" pitchFamily="50" charset="-128"/>
                  <a:ea typeface="HG丸ｺﾞｼｯｸM-PRO" panose="020F0600000000000000" pitchFamily="50" charset="-128"/>
                </a:rPr>
              </a:br>
              <a:r>
                <a:rPr kumimoji="1" lang="ja-JP" altLang="en-US" sz="1400" b="1" dirty="0" smtClean="0">
                  <a:solidFill>
                    <a:srgbClr val="FF0000"/>
                  </a:solidFill>
                  <a:latin typeface="HG丸ｺﾞｼｯｸM-PRO" panose="020F0600000000000000" pitchFamily="50" charset="-128"/>
                  <a:ea typeface="HG丸ｺﾞｼｯｸM-PRO" panose="020F0600000000000000" pitchFamily="50" charset="-128"/>
                </a:rPr>
                <a:t>護岸を</a:t>
              </a:r>
              <a:r>
                <a:rPr lang="ja-JP" altLang="en-US" sz="1400" b="1" dirty="0">
                  <a:solidFill>
                    <a:srgbClr val="FF0000"/>
                  </a:solidFill>
                  <a:latin typeface="HG丸ｺﾞｼｯｸM-PRO" pitchFamily="50" charset="-128"/>
                  <a:ea typeface="HG丸ｺﾞｼｯｸM-PRO" pitchFamily="50" charset="-128"/>
                </a:rPr>
                <a:t>作ります</a:t>
              </a:r>
            </a:p>
          </p:txBody>
        </p:sp>
        <p:cxnSp>
          <p:nvCxnSpPr>
            <p:cNvPr id="325" name="直線コネクタ 324"/>
            <p:cNvCxnSpPr/>
            <p:nvPr/>
          </p:nvCxnSpPr>
          <p:spPr>
            <a:xfrm>
              <a:off x="2098507" y="4212019"/>
              <a:ext cx="222866" cy="0"/>
            </a:xfrm>
            <a:prstGeom prst="line">
              <a:avLst/>
            </a:prstGeom>
            <a:ln w="19050">
              <a:solidFill>
                <a:srgbClr val="C00000"/>
              </a:solidFill>
              <a:tailEnd type="none"/>
            </a:ln>
          </p:spPr>
          <p:style>
            <a:lnRef idx="1">
              <a:schemeClr val="dk1"/>
            </a:lnRef>
            <a:fillRef idx="0">
              <a:schemeClr val="dk1"/>
            </a:fillRef>
            <a:effectRef idx="0">
              <a:schemeClr val="dk1"/>
            </a:effectRef>
            <a:fontRef idx="minor">
              <a:schemeClr val="tx1"/>
            </a:fontRef>
          </p:style>
        </p:cxnSp>
        <p:sp>
          <p:nvSpPr>
            <p:cNvPr id="326" name="円/楕円 325"/>
            <p:cNvSpPr>
              <a:spLocks noChangeAspect="1"/>
            </p:cNvSpPr>
            <p:nvPr/>
          </p:nvSpPr>
          <p:spPr>
            <a:xfrm rot="19904075" flipH="1">
              <a:off x="2232452" y="4128427"/>
              <a:ext cx="595804" cy="67174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27" name="円/楕円 326"/>
            <p:cNvSpPr>
              <a:spLocks noChangeAspect="1"/>
            </p:cNvSpPr>
            <p:nvPr/>
          </p:nvSpPr>
          <p:spPr>
            <a:xfrm rot="1695925">
              <a:off x="3490908" y="4130001"/>
              <a:ext cx="595804" cy="67174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30" name="右矢印 329"/>
            <p:cNvSpPr/>
            <p:nvPr/>
          </p:nvSpPr>
          <p:spPr>
            <a:xfrm>
              <a:off x="2117661" y="3938150"/>
              <a:ext cx="468000" cy="1440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cxnSp>
          <p:nvCxnSpPr>
            <p:cNvPr id="331" name="直線コネクタ 330"/>
            <p:cNvCxnSpPr/>
            <p:nvPr/>
          </p:nvCxnSpPr>
          <p:spPr>
            <a:xfrm flipH="1">
              <a:off x="2186426" y="4217445"/>
              <a:ext cx="981" cy="583240"/>
            </a:xfrm>
            <a:prstGeom prst="line">
              <a:avLst/>
            </a:prstGeom>
            <a:ln w="25400">
              <a:prstDash val="sysDash"/>
              <a:tailEnd type="none"/>
            </a:ln>
          </p:spPr>
          <p:style>
            <a:lnRef idx="1">
              <a:schemeClr val="dk1"/>
            </a:lnRef>
            <a:fillRef idx="0">
              <a:schemeClr val="dk1"/>
            </a:fillRef>
            <a:effectRef idx="0">
              <a:schemeClr val="dk1"/>
            </a:effectRef>
            <a:fontRef idx="minor">
              <a:schemeClr val="tx1"/>
            </a:fontRef>
          </p:style>
        </p:cxnSp>
      </p:grpSp>
      <p:sp>
        <p:nvSpPr>
          <p:cNvPr id="191" name="正方形/長方形 190" title="みちづくり（つけかえどうろじぎょう）"/>
          <p:cNvSpPr/>
          <p:nvPr/>
        </p:nvSpPr>
        <p:spPr>
          <a:xfrm>
            <a:off x="97311" y="4967634"/>
            <a:ext cx="6588000" cy="432000"/>
          </a:xfrm>
          <a:prstGeom prst="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800" b="1" dirty="0" smtClean="0">
                <a:solidFill>
                  <a:schemeClr val="tx1"/>
                </a:solidFill>
                <a:latin typeface="HG丸ｺﾞｼｯｸM-PRO" pitchFamily="50" charset="-128"/>
                <a:ea typeface="HG丸ｺﾞｼｯｸM-PRO" pitchFamily="50" charset="-128"/>
              </a:rPr>
              <a:t>道づくり</a:t>
            </a:r>
            <a:r>
              <a:rPr lang="ja-JP" altLang="en-US" sz="1800" b="1" dirty="0">
                <a:solidFill>
                  <a:schemeClr val="tx1"/>
                </a:solidFill>
                <a:latin typeface="HG丸ｺﾞｼｯｸM-PRO" pitchFamily="50" charset="-128"/>
                <a:ea typeface="HG丸ｺﾞｼｯｸM-PRO" pitchFamily="50" charset="-128"/>
              </a:rPr>
              <a:t>　</a:t>
            </a:r>
            <a:r>
              <a:rPr lang="ja-JP" altLang="en-US" sz="1800" b="1" dirty="0" smtClean="0">
                <a:solidFill>
                  <a:schemeClr val="tx1"/>
                </a:solidFill>
                <a:latin typeface="HG丸ｺﾞｼｯｸM-PRO" pitchFamily="50" charset="-128"/>
                <a:ea typeface="HG丸ｺﾞｼｯｸM-PRO" pitchFamily="50" charset="-128"/>
              </a:rPr>
              <a:t>（</a:t>
            </a:r>
            <a:r>
              <a:rPr lang="ja-JP" altLang="en-US" sz="1800" b="1" dirty="0">
                <a:solidFill>
                  <a:schemeClr val="tx1"/>
                </a:solidFill>
                <a:latin typeface="HG丸ｺﾞｼｯｸM-PRO" pitchFamily="50" charset="-128"/>
                <a:ea typeface="HG丸ｺﾞｼｯｸM-PRO" pitchFamily="50" charset="-128"/>
              </a:rPr>
              <a:t>付替道路事業）</a:t>
            </a:r>
          </a:p>
        </p:txBody>
      </p:sp>
      <p:cxnSp>
        <p:nvCxnSpPr>
          <p:cNvPr id="192" name="直線コネクタ 191"/>
          <p:cNvCxnSpPr/>
          <p:nvPr/>
        </p:nvCxnSpPr>
        <p:spPr>
          <a:xfrm>
            <a:off x="67126" y="4967634"/>
            <a:ext cx="6624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207" name="Freeform 14"/>
          <p:cNvSpPr>
            <a:spLocks/>
          </p:cNvSpPr>
          <p:nvPr/>
        </p:nvSpPr>
        <p:spPr bwMode="auto">
          <a:xfrm>
            <a:off x="2511963" y="6489451"/>
            <a:ext cx="686310" cy="180987"/>
          </a:xfrm>
          <a:custGeom>
            <a:avLst/>
            <a:gdLst>
              <a:gd name="T0" fmla="*/ 0 w 447"/>
              <a:gd name="T1" fmla="*/ 2147483647 h 150"/>
              <a:gd name="T2" fmla="*/ 2147483647 w 447"/>
              <a:gd name="T3" fmla="*/ 2147483647 h 150"/>
              <a:gd name="T4" fmla="*/ 2147483647 w 447"/>
              <a:gd name="T5" fmla="*/ 2147483647 h 150"/>
              <a:gd name="T6" fmla="*/ 2147483647 w 447"/>
              <a:gd name="T7" fmla="*/ 2147483647 h 150"/>
              <a:gd name="T8" fmla="*/ 2147483647 w 447"/>
              <a:gd name="T9" fmla="*/ 2147483647 h 150"/>
              <a:gd name="T10" fmla="*/ 2147483647 w 447"/>
              <a:gd name="T11" fmla="*/ 2147483647 h 150"/>
              <a:gd name="T12" fmla="*/ 2147483647 w 447"/>
              <a:gd name="T13" fmla="*/ 2147483647 h 150"/>
              <a:gd name="T14" fmla="*/ 2147483647 w 447"/>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connsiteX0" fmla="*/ 0 w 11291"/>
              <a:gd name="connsiteY0" fmla="*/ 11617 h 12017"/>
              <a:gd name="connsiteX1" fmla="*/ 1544 w 11291"/>
              <a:gd name="connsiteY1" fmla="*/ 11417 h 12017"/>
              <a:gd name="connsiteX2" fmla="*/ 3154 w 11291"/>
              <a:gd name="connsiteY2" fmla="*/ 12017 h 12017"/>
              <a:gd name="connsiteX3" fmla="*/ 4832 w 11291"/>
              <a:gd name="connsiteY3" fmla="*/ 11817 h 12017"/>
              <a:gd name="connsiteX4" fmla="*/ 7047 w 11291"/>
              <a:gd name="connsiteY4" fmla="*/ 10617 h 12017"/>
              <a:gd name="connsiteX5" fmla="*/ 8658 w 11291"/>
              <a:gd name="connsiteY5" fmla="*/ 7617 h 12017"/>
              <a:gd name="connsiteX6" fmla="*/ 9463 w 11291"/>
              <a:gd name="connsiteY6" fmla="*/ 4817 h 12017"/>
              <a:gd name="connsiteX7" fmla="*/ 11291 w 11291"/>
              <a:gd name="connsiteY7" fmla="*/ 0 h 12017"/>
              <a:gd name="connsiteX0" fmla="*/ 0 w 11291"/>
              <a:gd name="connsiteY0" fmla="*/ 11617 h 12017"/>
              <a:gd name="connsiteX1" fmla="*/ 1544 w 11291"/>
              <a:gd name="connsiteY1" fmla="*/ 11417 h 12017"/>
              <a:gd name="connsiteX2" fmla="*/ 3154 w 11291"/>
              <a:gd name="connsiteY2" fmla="*/ 12017 h 12017"/>
              <a:gd name="connsiteX3" fmla="*/ 4832 w 11291"/>
              <a:gd name="connsiteY3" fmla="*/ 11817 h 12017"/>
              <a:gd name="connsiteX4" fmla="*/ 7047 w 11291"/>
              <a:gd name="connsiteY4" fmla="*/ 10617 h 12017"/>
              <a:gd name="connsiteX5" fmla="*/ 8658 w 11291"/>
              <a:gd name="connsiteY5" fmla="*/ 7617 h 12017"/>
              <a:gd name="connsiteX6" fmla="*/ 9463 w 11291"/>
              <a:gd name="connsiteY6" fmla="*/ 4817 h 12017"/>
              <a:gd name="connsiteX7" fmla="*/ 9836 w 11291"/>
              <a:gd name="connsiteY7" fmla="*/ 2699 h 12017"/>
              <a:gd name="connsiteX8" fmla="*/ 11291 w 11291"/>
              <a:gd name="connsiteY8" fmla="*/ 0 h 12017"/>
              <a:gd name="connsiteX0" fmla="*/ 0 w 11878"/>
              <a:gd name="connsiteY0" fmla="*/ 11214 h 11614"/>
              <a:gd name="connsiteX1" fmla="*/ 1544 w 11878"/>
              <a:gd name="connsiteY1" fmla="*/ 11014 h 11614"/>
              <a:gd name="connsiteX2" fmla="*/ 3154 w 11878"/>
              <a:gd name="connsiteY2" fmla="*/ 11614 h 11614"/>
              <a:gd name="connsiteX3" fmla="*/ 4832 w 11878"/>
              <a:gd name="connsiteY3" fmla="*/ 11414 h 11614"/>
              <a:gd name="connsiteX4" fmla="*/ 7047 w 11878"/>
              <a:gd name="connsiteY4" fmla="*/ 10214 h 11614"/>
              <a:gd name="connsiteX5" fmla="*/ 8658 w 11878"/>
              <a:gd name="connsiteY5" fmla="*/ 7214 h 11614"/>
              <a:gd name="connsiteX6" fmla="*/ 9463 w 11878"/>
              <a:gd name="connsiteY6" fmla="*/ 4414 h 11614"/>
              <a:gd name="connsiteX7" fmla="*/ 9836 w 11878"/>
              <a:gd name="connsiteY7" fmla="*/ 2296 h 11614"/>
              <a:gd name="connsiteX8" fmla="*/ 11878 w 11878"/>
              <a:gd name="connsiteY8" fmla="*/ 0 h 11614"/>
              <a:gd name="connsiteX0" fmla="*/ 0 w 12871"/>
              <a:gd name="connsiteY0" fmla="*/ 11897 h 12297"/>
              <a:gd name="connsiteX1" fmla="*/ 1544 w 12871"/>
              <a:gd name="connsiteY1" fmla="*/ 11697 h 12297"/>
              <a:gd name="connsiteX2" fmla="*/ 3154 w 12871"/>
              <a:gd name="connsiteY2" fmla="*/ 12297 h 12297"/>
              <a:gd name="connsiteX3" fmla="*/ 4832 w 12871"/>
              <a:gd name="connsiteY3" fmla="*/ 12097 h 12297"/>
              <a:gd name="connsiteX4" fmla="*/ 7047 w 12871"/>
              <a:gd name="connsiteY4" fmla="*/ 10897 h 12297"/>
              <a:gd name="connsiteX5" fmla="*/ 8658 w 12871"/>
              <a:gd name="connsiteY5" fmla="*/ 7897 h 12297"/>
              <a:gd name="connsiteX6" fmla="*/ 9463 w 12871"/>
              <a:gd name="connsiteY6" fmla="*/ 5097 h 12297"/>
              <a:gd name="connsiteX7" fmla="*/ 9836 w 12871"/>
              <a:gd name="connsiteY7" fmla="*/ 2979 h 12297"/>
              <a:gd name="connsiteX8" fmla="*/ 12871 w 12871"/>
              <a:gd name="connsiteY8" fmla="*/ 0 h 12297"/>
              <a:gd name="connsiteX0" fmla="*/ 0 w 13368"/>
              <a:gd name="connsiteY0" fmla="*/ 10873 h 11273"/>
              <a:gd name="connsiteX1" fmla="*/ 1544 w 13368"/>
              <a:gd name="connsiteY1" fmla="*/ 10673 h 11273"/>
              <a:gd name="connsiteX2" fmla="*/ 3154 w 13368"/>
              <a:gd name="connsiteY2" fmla="*/ 11273 h 11273"/>
              <a:gd name="connsiteX3" fmla="*/ 4832 w 13368"/>
              <a:gd name="connsiteY3" fmla="*/ 11073 h 11273"/>
              <a:gd name="connsiteX4" fmla="*/ 7047 w 13368"/>
              <a:gd name="connsiteY4" fmla="*/ 9873 h 11273"/>
              <a:gd name="connsiteX5" fmla="*/ 8658 w 13368"/>
              <a:gd name="connsiteY5" fmla="*/ 6873 h 11273"/>
              <a:gd name="connsiteX6" fmla="*/ 9463 w 13368"/>
              <a:gd name="connsiteY6" fmla="*/ 4073 h 11273"/>
              <a:gd name="connsiteX7" fmla="*/ 9836 w 13368"/>
              <a:gd name="connsiteY7" fmla="*/ 1955 h 11273"/>
              <a:gd name="connsiteX8" fmla="*/ 13368 w 13368"/>
              <a:gd name="connsiteY8" fmla="*/ 0 h 11273"/>
              <a:gd name="connsiteX0" fmla="*/ 0 w 13567"/>
              <a:gd name="connsiteY0" fmla="*/ 11897 h 12297"/>
              <a:gd name="connsiteX1" fmla="*/ 1544 w 13567"/>
              <a:gd name="connsiteY1" fmla="*/ 11697 h 12297"/>
              <a:gd name="connsiteX2" fmla="*/ 3154 w 13567"/>
              <a:gd name="connsiteY2" fmla="*/ 12297 h 12297"/>
              <a:gd name="connsiteX3" fmla="*/ 4832 w 13567"/>
              <a:gd name="connsiteY3" fmla="*/ 12097 h 12297"/>
              <a:gd name="connsiteX4" fmla="*/ 7047 w 13567"/>
              <a:gd name="connsiteY4" fmla="*/ 10897 h 12297"/>
              <a:gd name="connsiteX5" fmla="*/ 8658 w 13567"/>
              <a:gd name="connsiteY5" fmla="*/ 7897 h 12297"/>
              <a:gd name="connsiteX6" fmla="*/ 9463 w 13567"/>
              <a:gd name="connsiteY6" fmla="*/ 5097 h 12297"/>
              <a:gd name="connsiteX7" fmla="*/ 9836 w 13567"/>
              <a:gd name="connsiteY7" fmla="*/ 2979 h 12297"/>
              <a:gd name="connsiteX8" fmla="*/ 13567 w 13567"/>
              <a:gd name="connsiteY8" fmla="*/ 0 h 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67" h="12297">
                <a:moveTo>
                  <a:pt x="0" y="11897"/>
                </a:moveTo>
                <a:lnTo>
                  <a:pt x="1544" y="11697"/>
                </a:lnTo>
                <a:lnTo>
                  <a:pt x="3154" y="12297"/>
                </a:lnTo>
                <a:lnTo>
                  <a:pt x="4832" y="12097"/>
                </a:lnTo>
                <a:lnTo>
                  <a:pt x="7047" y="10897"/>
                </a:lnTo>
                <a:lnTo>
                  <a:pt x="8658" y="7897"/>
                </a:lnTo>
                <a:lnTo>
                  <a:pt x="9463" y="5097"/>
                </a:lnTo>
                <a:cubicBezTo>
                  <a:pt x="9718" y="4277"/>
                  <a:pt x="9531" y="3782"/>
                  <a:pt x="9836" y="2979"/>
                </a:cubicBezTo>
                <a:cubicBezTo>
                  <a:pt x="10141" y="2176"/>
                  <a:pt x="13383" y="450"/>
                  <a:pt x="13567" y="0"/>
                </a:cubicBez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209" name="Freeform 16"/>
          <p:cNvSpPr>
            <a:spLocks/>
          </p:cNvSpPr>
          <p:nvPr/>
        </p:nvSpPr>
        <p:spPr bwMode="auto">
          <a:xfrm>
            <a:off x="3142229" y="6428631"/>
            <a:ext cx="133408" cy="73590"/>
          </a:xfrm>
          <a:custGeom>
            <a:avLst/>
            <a:gdLst>
              <a:gd name="T0" fmla="*/ 0 w 11752"/>
              <a:gd name="T1" fmla="*/ 1505159 h 31366"/>
              <a:gd name="T2" fmla="*/ 32732469 w 11752"/>
              <a:gd name="T3" fmla="*/ 1710266 h 31366"/>
              <a:gd name="T4" fmla="*/ 65464961 w 11752"/>
              <a:gd name="T5" fmla="*/ 1573527 h 31366"/>
              <a:gd name="T6" fmla="*/ 107373486 w 11752"/>
              <a:gd name="T7" fmla="*/ 775900 h 31366"/>
              <a:gd name="T8" fmla="*/ 120890172 w 11752"/>
              <a:gd name="T9" fmla="*/ 0 h 31366"/>
              <a:gd name="T10" fmla="*/ 0 60000 65536"/>
              <a:gd name="T11" fmla="*/ 0 60000 65536"/>
              <a:gd name="T12" fmla="*/ 0 60000 65536"/>
              <a:gd name="T13" fmla="*/ 0 60000 65536"/>
              <a:gd name="T14" fmla="*/ 0 60000 65536"/>
              <a:gd name="connsiteX0" fmla="*/ 0 w 8570"/>
              <a:gd name="connsiteY0" fmla="*/ 31269 h 31366"/>
              <a:gd name="connsiteX1" fmla="*/ 3182 w 8570"/>
              <a:gd name="connsiteY1" fmla="*/ 28769 h 31366"/>
              <a:gd name="connsiteX2" fmla="*/ 7256 w 8570"/>
              <a:gd name="connsiteY2" fmla="*/ 14186 h 31366"/>
              <a:gd name="connsiteX3" fmla="*/ 8570 w 8570"/>
              <a:gd name="connsiteY3" fmla="*/ 0 h 31366"/>
            </a:gdLst>
            <a:ahLst/>
            <a:cxnLst>
              <a:cxn ang="0">
                <a:pos x="connsiteX0" y="connsiteY0"/>
              </a:cxn>
              <a:cxn ang="0">
                <a:pos x="connsiteX1" y="connsiteY1"/>
              </a:cxn>
              <a:cxn ang="0">
                <a:pos x="connsiteX2" y="connsiteY2"/>
              </a:cxn>
              <a:cxn ang="0">
                <a:pos x="connsiteX3" y="connsiteY3"/>
              </a:cxn>
            </a:cxnLst>
            <a:rect l="l" t="t" r="r" b="b"/>
            <a:pathLst>
              <a:path w="8570" h="31366">
                <a:moveTo>
                  <a:pt x="0" y="31269"/>
                </a:moveTo>
                <a:cubicBezTo>
                  <a:pt x="1060" y="31477"/>
                  <a:pt x="1973" y="31616"/>
                  <a:pt x="3182" y="28769"/>
                </a:cubicBezTo>
                <a:cubicBezTo>
                  <a:pt x="4428" y="25922"/>
                  <a:pt x="6249" y="18769"/>
                  <a:pt x="7256" y="14186"/>
                </a:cubicBezTo>
                <a:cubicBezTo>
                  <a:pt x="8264" y="9603"/>
                  <a:pt x="8278" y="1528"/>
                  <a:pt x="8570" y="0"/>
                </a:cubicBez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212" name="Freeform 31"/>
          <p:cNvSpPr>
            <a:spLocks/>
          </p:cNvSpPr>
          <p:nvPr/>
        </p:nvSpPr>
        <p:spPr bwMode="auto">
          <a:xfrm>
            <a:off x="4754934" y="5742640"/>
            <a:ext cx="725736" cy="156011"/>
          </a:xfrm>
          <a:custGeom>
            <a:avLst/>
            <a:gdLst>
              <a:gd name="T0" fmla="*/ 0 w 654"/>
              <a:gd name="T1" fmla="*/ 2147483647 h 159"/>
              <a:gd name="T2" fmla="*/ 2147483647 w 654"/>
              <a:gd name="T3" fmla="*/ 2147483647 h 159"/>
              <a:gd name="T4" fmla="*/ 2147483647 w 654"/>
              <a:gd name="T5" fmla="*/ 2147483647 h 159"/>
              <a:gd name="T6" fmla="*/ 2147483647 w 654"/>
              <a:gd name="T7" fmla="*/ 2147483647 h 159"/>
              <a:gd name="T8" fmla="*/ 2147483647 w 654"/>
              <a:gd name="T9" fmla="*/ 0 h 159"/>
              <a:gd name="T10" fmla="*/ 2147483647 w 654"/>
              <a:gd name="T11" fmla="*/ 0 h 159"/>
              <a:gd name="T12" fmla="*/ 2147483647 w 654"/>
              <a:gd name="T13" fmla="*/ 2147483647 h 159"/>
              <a:gd name="T14" fmla="*/ 2147483647 w 654"/>
              <a:gd name="T15" fmla="*/ 2147483647 h 159"/>
              <a:gd name="T16" fmla="*/ 2147483647 w 654"/>
              <a:gd name="T17" fmla="*/ 2147483647 h 159"/>
              <a:gd name="T18" fmla="*/ 2147483647 w 654"/>
              <a:gd name="T19" fmla="*/ 2147483647 h 159"/>
              <a:gd name="T20" fmla="*/ 2147483647 w 654"/>
              <a:gd name="T21" fmla="*/ 214748364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9797"/>
              <a:gd name="connsiteY0" fmla="*/ 2553 h 10000"/>
              <a:gd name="connsiteX1" fmla="*/ 760 w 9797"/>
              <a:gd name="connsiteY1" fmla="*/ 1321 h 10000"/>
              <a:gd name="connsiteX2" fmla="*/ 1586 w 9797"/>
              <a:gd name="connsiteY2" fmla="*/ 1509 h 10000"/>
              <a:gd name="connsiteX3" fmla="*/ 2503 w 9797"/>
              <a:gd name="connsiteY3" fmla="*/ 755 h 10000"/>
              <a:gd name="connsiteX4" fmla="*/ 3329 w 9797"/>
              <a:gd name="connsiteY4" fmla="*/ 0 h 10000"/>
              <a:gd name="connsiteX5" fmla="*/ 4430 w 9797"/>
              <a:gd name="connsiteY5" fmla="*/ 0 h 10000"/>
              <a:gd name="connsiteX6" fmla="*/ 5852 w 9797"/>
              <a:gd name="connsiteY6" fmla="*/ 1698 h 10000"/>
              <a:gd name="connsiteX7" fmla="*/ 7091 w 9797"/>
              <a:gd name="connsiteY7" fmla="*/ 3396 h 10000"/>
              <a:gd name="connsiteX8" fmla="*/ 8054 w 9797"/>
              <a:gd name="connsiteY8" fmla="*/ 5283 h 10000"/>
              <a:gd name="connsiteX9" fmla="*/ 8650 w 9797"/>
              <a:gd name="connsiteY9" fmla="*/ 6981 h 10000"/>
              <a:gd name="connsiteX10" fmla="*/ 9797 w 9797"/>
              <a:gd name="connsiteY1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7" h="10000">
                <a:moveTo>
                  <a:pt x="0" y="2553"/>
                </a:moveTo>
                <a:lnTo>
                  <a:pt x="760" y="1321"/>
                </a:lnTo>
                <a:lnTo>
                  <a:pt x="1586" y="1509"/>
                </a:lnTo>
                <a:lnTo>
                  <a:pt x="2503" y="755"/>
                </a:lnTo>
                <a:lnTo>
                  <a:pt x="3329" y="0"/>
                </a:lnTo>
                <a:lnTo>
                  <a:pt x="4430" y="0"/>
                </a:lnTo>
                <a:lnTo>
                  <a:pt x="5852" y="1698"/>
                </a:lnTo>
                <a:lnTo>
                  <a:pt x="7091" y="3396"/>
                </a:lnTo>
                <a:lnTo>
                  <a:pt x="8054" y="5283"/>
                </a:lnTo>
                <a:lnTo>
                  <a:pt x="8650" y="6981"/>
                </a:lnTo>
                <a:lnTo>
                  <a:pt x="9797" y="10000"/>
                </a:ln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grpSp>
        <p:nvGrpSpPr>
          <p:cNvPr id="216" name="グループ化 215"/>
          <p:cNvGrpSpPr/>
          <p:nvPr/>
        </p:nvGrpSpPr>
        <p:grpSpPr>
          <a:xfrm>
            <a:off x="5983817" y="5432105"/>
            <a:ext cx="122370" cy="109895"/>
            <a:chOff x="5775985" y="5288141"/>
            <a:chExt cx="122370" cy="109895"/>
          </a:xfrm>
        </p:grpSpPr>
        <p:cxnSp>
          <p:nvCxnSpPr>
            <p:cNvPr id="217" name="直線コネクタ 216"/>
            <p:cNvCxnSpPr/>
            <p:nvPr/>
          </p:nvCxnSpPr>
          <p:spPr>
            <a:xfrm flipV="1">
              <a:off x="5783798" y="5290955"/>
              <a:ext cx="61185" cy="9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flipH="1">
              <a:off x="5831707" y="5288141"/>
              <a:ext cx="1093" cy="10989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a:off x="5829986" y="5389594"/>
              <a:ext cx="644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flipV="1">
              <a:off x="5786612" y="5338183"/>
              <a:ext cx="0" cy="5494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5775985" y="5343088"/>
              <a:ext cx="1223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p:nvPr/>
          </p:nvCxnSpPr>
          <p:spPr>
            <a:xfrm flipV="1">
              <a:off x="5888820" y="5288141"/>
              <a:ext cx="0" cy="5494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4" name="Rectangle 4"/>
          <p:cNvSpPr>
            <a:spLocks noChangeArrowheads="1"/>
          </p:cNvSpPr>
          <p:nvPr/>
        </p:nvSpPr>
        <p:spPr bwMode="auto">
          <a:xfrm>
            <a:off x="5460852" y="6241653"/>
            <a:ext cx="246925" cy="1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endParaRPr lang="ja-JP" altLang="en-US" sz="1000" dirty="0">
              <a:latin typeface="+mn-ea"/>
            </a:endParaRPr>
          </a:p>
        </p:txBody>
      </p:sp>
      <p:sp>
        <p:nvSpPr>
          <p:cNvPr id="225" name="円/楕円 224"/>
          <p:cNvSpPr/>
          <p:nvPr/>
        </p:nvSpPr>
        <p:spPr>
          <a:xfrm>
            <a:off x="1544108" y="6511070"/>
            <a:ext cx="1815879" cy="1103853"/>
          </a:xfrm>
          <a:prstGeom prst="ellipse">
            <a:avLst/>
          </a:prstGeom>
          <a:no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000" dirty="0">
              <a:latin typeface="+mn-ea"/>
            </a:endParaRPr>
          </a:p>
        </p:txBody>
      </p:sp>
      <p:cxnSp>
        <p:nvCxnSpPr>
          <p:cNvPr id="229" name="直線矢印コネクタ 228"/>
          <p:cNvCxnSpPr/>
          <p:nvPr/>
        </p:nvCxnSpPr>
        <p:spPr>
          <a:xfrm flipV="1">
            <a:off x="1182040" y="7294365"/>
            <a:ext cx="167913" cy="113374"/>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39" name="フリーフォーム 238"/>
          <p:cNvSpPr/>
          <p:nvPr/>
        </p:nvSpPr>
        <p:spPr>
          <a:xfrm rot="20733308">
            <a:off x="3388682" y="6243375"/>
            <a:ext cx="90258" cy="45719"/>
          </a:xfrm>
          <a:custGeom>
            <a:avLst/>
            <a:gdLst>
              <a:gd name="connsiteX0" fmla="*/ 0 w 64591"/>
              <a:gd name="connsiteY0" fmla="*/ 23854 h 23854"/>
              <a:gd name="connsiteX1" fmla="*/ 63611 w 64591"/>
              <a:gd name="connsiteY1" fmla="*/ 7952 h 23854"/>
              <a:gd name="connsiteX2" fmla="*/ 63611 w 64591"/>
              <a:gd name="connsiteY2" fmla="*/ 0 h 23854"/>
            </a:gdLst>
            <a:ahLst/>
            <a:cxnLst>
              <a:cxn ang="0">
                <a:pos x="connsiteX0" y="connsiteY0"/>
              </a:cxn>
              <a:cxn ang="0">
                <a:pos x="connsiteX1" y="connsiteY1"/>
              </a:cxn>
              <a:cxn ang="0">
                <a:pos x="connsiteX2" y="connsiteY2"/>
              </a:cxn>
            </a:cxnLst>
            <a:rect l="l" t="t" r="r" b="b"/>
            <a:pathLst>
              <a:path w="64591" h="23854">
                <a:moveTo>
                  <a:pt x="0" y="23854"/>
                </a:moveTo>
                <a:cubicBezTo>
                  <a:pt x="5733" y="22707"/>
                  <a:pt x="53133" y="14937"/>
                  <a:pt x="63611" y="7952"/>
                </a:cubicBezTo>
                <a:cubicBezTo>
                  <a:pt x="65816" y="6482"/>
                  <a:pt x="63611" y="2651"/>
                  <a:pt x="63611" y="0"/>
                </a:cubicBezTo>
              </a:path>
            </a:pathLst>
          </a:custGeom>
          <a:noFill/>
          <a:ln w="539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81" name="テキスト ボックス 280"/>
          <p:cNvSpPr txBox="1"/>
          <p:nvPr/>
        </p:nvSpPr>
        <p:spPr>
          <a:xfrm>
            <a:off x="296274" y="3898247"/>
            <a:ext cx="400110" cy="1078850"/>
          </a:xfrm>
          <a:prstGeom prst="rect">
            <a:avLst/>
          </a:prstGeom>
          <a:noFill/>
        </p:spPr>
        <p:txBody>
          <a:bodyPr vert="eaVert"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川</a:t>
            </a:r>
            <a:r>
              <a:rPr lang="ja-JP" altLang="en-US" sz="1400" dirty="0" smtClean="0">
                <a:latin typeface="HG丸ｺﾞｼｯｸM-PRO" panose="020F0600000000000000" pitchFamily="50" charset="-128"/>
                <a:ea typeface="HG丸ｺﾞｼｯｸM-PRO" panose="020F0600000000000000" pitchFamily="50" charset="-128"/>
              </a:rPr>
              <a:t>の断面図</a:t>
            </a:r>
            <a:endParaRPr kumimoji="1" lang="ja-JP" altLang="en-US" sz="1400" dirty="0" smtClean="0">
              <a:latin typeface="HG丸ｺﾞｼｯｸM-PRO" panose="020F0600000000000000" pitchFamily="50" charset="-128"/>
              <a:ea typeface="HG丸ｺﾞｼｯｸM-PRO" panose="020F0600000000000000" pitchFamily="50" charset="-128"/>
            </a:endParaRPr>
          </a:p>
        </p:txBody>
      </p:sp>
      <p:sp>
        <p:nvSpPr>
          <p:cNvPr id="287" name="正方形/長方形 286" title="かわづくり（かせんかいしゅうじぎょう）"/>
          <p:cNvSpPr/>
          <p:nvPr/>
        </p:nvSpPr>
        <p:spPr>
          <a:xfrm>
            <a:off x="82724" y="183496"/>
            <a:ext cx="6588000" cy="432000"/>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800" b="1" dirty="0" smtClean="0">
                <a:solidFill>
                  <a:schemeClr val="tx1"/>
                </a:solidFill>
                <a:latin typeface="HG丸ｺﾞｼｯｸM-PRO" pitchFamily="50" charset="-128"/>
                <a:ea typeface="HG丸ｺﾞｼｯｸM-PRO" pitchFamily="50" charset="-128"/>
              </a:rPr>
              <a:t>川づくり</a:t>
            </a:r>
            <a:r>
              <a:rPr lang="ja-JP" altLang="en-US" sz="1800" b="1" dirty="0">
                <a:solidFill>
                  <a:schemeClr val="tx1"/>
                </a:solidFill>
                <a:latin typeface="HG丸ｺﾞｼｯｸM-PRO" pitchFamily="50" charset="-128"/>
                <a:ea typeface="HG丸ｺﾞｼｯｸM-PRO" pitchFamily="50" charset="-128"/>
              </a:rPr>
              <a:t>　</a:t>
            </a:r>
            <a:r>
              <a:rPr lang="ja-JP" altLang="en-US" sz="1800" b="1" dirty="0" smtClean="0">
                <a:solidFill>
                  <a:schemeClr val="tx1"/>
                </a:solidFill>
                <a:latin typeface="HG丸ｺﾞｼｯｸM-PRO" pitchFamily="50" charset="-128"/>
                <a:ea typeface="HG丸ｺﾞｼｯｸM-PRO" pitchFamily="50" charset="-128"/>
              </a:rPr>
              <a:t>（</a:t>
            </a:r>
            <a:r>
              <a:rPr lang="ja-JP" altLang="en-US" sz="1800" b="1" dirty="0">
                <a:solidFill>
                  <a:schemeClr val="tx1"/>
                </a:solidFill>
                <a:latin typeface="HG丸ｺﾞｼｯｸM-PRO" pitchFamily="50" charset="-128"/>
                <a:ea typeface="HG丸ｺﾞｼｯｸM-PRO" pitchFamily="50" charset="-128"/>
              </a:rPr>
              <a:t>河川改修事業）</a:t>
            </a:r>
          </a:p>
        </p:txBody>
      </p:sp>
      <p:sp>
        <p:nvSpPr>
          <p:cNvPr id="308" name="フリーフォーム 307"/>
          <p:cNvSpPr/>
          <p:nvPr/>
        </p:nvSpPr>
        <p:spPr>
          <a:xfrm>
            <a:off x="2495204" y="6642637"/>
            <a:ext cx="119269" cy="540688"/>
          </a:xfrm>
          <a:custGeom>
            <a:avLst/>
            <a:gdLst>
              <a:gd name="connsiteX0" fmla="*/ 0 w 119269"/>
              <a:gd name="connsiteY0" fmla="*/ 0 h 540688"/>
              <a:gd name="connsiteX1" fmla="*/ 7951 w 119269"/>
              <a:gd name="connsiteY1" fmla="*/ 87464 h 540688"/>
              <a:gd name="connsiteX2" fmla="*/ 15902 w 119269"/>
              <a:gd name="connsiteY2" fmla="*/ 127221 h 540688"/>
              <a:gd name="connsiteX3" fmla="*/ 31805 w 119269"/>
              <a:gd name="connsiteY3" fmla="*/ 302149 h 540688"/>
              <a:gd name="connsiteX4" fmla="*/ 39756 w 119269"/>
              <a:gd name="connsiteY4" fmla="*/ 326003 h 540688"/>
              <a:gd name="connsiteX5" fmla="*/ 47707 w 119269"/>
              <a:gd name="connsiteY5" fmla="*/ 365760 h 540688"/>
              <a:gd name="connsiteX6" fmla="*/ 55659 w 119269"/>
              <a:gd name="connsiteY6" fmla="*/ 389614 h 540688"/>
              <a:gd name="connsiteX7" fmla="*/ 71561 w 119269"/>
              <a:gd name="connsiteY7" fmla="*/ 445273 h 540688"/>
              <a:gd name="connsiteX8" fmla="*/ 103367 w 119269"/>
              <a:gd name="connsiteY8" fmla="*/ 492981 h 540688"/>
              <a:gd name="connsiteX9" fmla="*/ 119269 w 119269"/>
              <a:gd name="connsiteY9" fmla="*/ 540688 h 54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269" h="540688">
                <a:moveTo>
                  <a:pt x="0" y="0"/>
                </a:moveTo>
                <a:cubicBezTo>
                  <a:pt x="2650" y="29155"/>
                  <a:pt x="4320" y="58415"/>
                  <a:pt x="7951" y="87464"/>
                </a:cubicBezTo>
                <a:cubicBezTo>
                  <a:pt x="9627" y="100874"/>
                  <a:pt x="14487" y="113781"/>
                  <a:pt x="15902" y="127221"/>
                </a:cubicBezTo>
                <a:cubicBezTo>
                  <a:pt x="22361" y="188577"/>
                  <a:pt x="20972" y="242567"/>
                  <a:pt x="31805" y="302149"/>
                </a:cubicBezTo>
                <a:cubicBezTo>
                  <a:pt x="33304" y="310395"/>
                  <a:pt x="37723" y="317872"/>
                  <a:pt x="39756" y="326003"/>
                </a:cubicBezTo>
                <a:cubicBezTo>
                  <a:pt x="43034" y="339114"/>
                  <a:pt x="44429" y="352649"/>
                  <a:pt x="47707" y="365760"/>
                </a:cubicBezTo>
                <a:cubicBezTo>
                  <a:pt x="49740" y="373891"/>
                  <a:pt x="53356" y="381555"/>
                  <a:pt x="55659" y="389614"/>
                </a:cubicBezTo>
                <a:cubicBezTo>
                  <a:pt x="58081" y="398090"/>
                  <a:pt x="65954" y="435181"/>
                  <a:pt x="71561" y="445273"/>
                </a:cubicBezTo>
                <a:cubicBezTo>
                  <a:pt x="80843" y="461981"/>
                  <a:pt x="103367" y="492981"/>
                  <a:pt x="103367" y="492981"/>
                </a:cubicBezTo>
                <a:lnTo>
                  <a:pt x="119269" y="540688"/>
                </a:lnTo>
              </a:path>
            </a:pathLst>
          </a:cu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312" name="直線コネクタ 311"/>
          <p:cNvCxnSpPr/>
          <p:nvPr/>
        </p:nvCxnSpPr>
        <p:spPr>
          <a:xfrm>
            <a:off x="4004123" y="4212019"/>
            <a:ext cx="352841" cy="0"/>
          </a:xfrm>
          <a:prstGeom prst="line">
            <a:avLst/>
          </a:prstGeom>
          <a:ln w="19050">
            <a:solidFill>
              <a:srgbClr val="C00000"/>
            </a:solidFill>
            <a:tailEnd type="none"/>
          </a:ln>
        </p:spPr>
        <p:style>
          <a:lnRef idx="1">
            <a:schemeClr val="dk1"/>
          </a:lnRef>
          <a:fillRef idx="0">
            <a:schemeClr val="dk1"/>
          </a:fillRef>
          <a:effectRef idx="0">
            <a:schemeClr val="dk1"/>
          </a:effectRef>
          <a:fontRef idx="minor">
            <a:schemeClr val="tx1"/>
          </a:fontRef>
        </p:style>
      </p:cxnSp>
      <p:sp>
        <p:nvSpPr>
          <p:cNvPr id="328" name="角丸四角形 327" title="みなさまのごきょうりょくにより、へいせいにじゅうろくねんなながつまつにきいろぶぶんのこうじがかんりょうしました"/>
          <p:cNvSpPr/>
          <p:nvPr/>
        </p:nvSpPr>
        <p:spPr>
          <a:xfrm>
            <a:off x="4225850" y="649725"/>
            <a:ext cx="2268000" cy="7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400" dirty="0">
                <a:solidFill>
                  <a:schemeClr val="tx1"/>
                </a:solidFill>
                <a:latin typeface="HG丸ｺﾞｼｯｸM-PRO" pitchFamily="50" charset="-128"/>
                <a:ea typeface="HG丸ｺﾞｼｯｸM-PRO" pitchFamily="50" charset="-128"/>
              </a:rPr>
              <a:t>皆さまのご協力により、</a:t>
            </a:r>
            <a:r>
              <a:rPr lang="en-US" altLang="ja-JP" sz="1400" dirty="0">
                <a:solidFill>
                  <a:schemeClr val="tx1"/>
                </a:solidFill>
                <a:latin typeface="HG丸ｺﾞｼｯｸM-PRO" pitchFamily="50" charset="-128"/>
                <a:ea typeface="HG丸ｺﾞｼｯｸM-PRO" pitchFamily="50" charset="-128"/>
              </a:rPr>
              <a:t/>
            </a:r>
            <a:br>
              <a:rPr lang="en-US" altLang="ja-JP" sz="1400" dirty="0">
                <a:solidFill>
                  <a:schemeClr val="tx1"/>
                </a:solidFill>
                <a:latin typeface="HG丸ｺﾞｼｯｸM-PRO" pitchFamily="50" charset="-128"/>
                <a:ea typeface="HG丸ｺﾞｼｯｸM-PRO" pitchFamily="50" charset="-128"/>
              </a:rPr>
            </a:br>
            <a:r>
              <a:rPr lang="ja-JP" altLang="en-US" sz="1400" dirty="0">
                <a:solidFill>
                  <a:schemeClr val="tx1"/>
                </a:solidFill>
                <a:latin typeface="HG丸ｺﾞｼｯｸM-PRO" pitchFamily="50" charset="-128"/>
                <a:ea typeface="HG丸ｺﾞｼｯｸM-PRO" pitchFamily="50" charset="-128"/>
              </a:rPr>
              <a:t>平成</a:t>
            </a:r>
            <a:r>
              <a:rPr lang="en-US" altLang="ja-JP" sz="1400" dirty="0">
                <a:solidFill>
                  <a:schemeClr val="tx1"/>
                </a:solidFill>
                <a:latin typeface="HG丸ｺﾞｼｯｸM-PRO" pitchFamily="50" charset="-128"/>
                <a:ea typeface="HG丸ｺﾞｼｯｸM-PRO" pitchFamily="50" charset="-128"/>
              </a:rPr>
              <a:t>26</a:t>
            </a:r>
            <a:r>
              <a:rPr lang="ja-JP" altLang="en-US" sz="1400" dirty="0">
                <a:solidFill>
                  <a:schemeClr val="tx1"/>
                </a:solidFill>
                <a:latin typeface="HG丸ｺﾞｼｯｸM-PRO" pitchFamily="50" charset="-128"/>
                <a:ea typeface="HG丸ｺﾞｼｯｸM-PRO" pitchFamily="50" charset="-128"/>
              </a:rPr>
              <a:t>年</a:t>
            </a:r>
            <a:r>
              <a:rPr lang="en-US" altLang="ja-JP" sz="1400" dirty="0">
                <a:solidFill>
                  <a:schemeClr val="tx1"/>
                </a:solidFill>
                <a:latin typeface="HG丸ｺﾞｼｯｸM-PRO" pitchFamily="50" charset="-128"/>
                <a:ea typeface="HG丸ｺﾞｼｯｸM-PRO" pitchFamily="50" charset="-128"/>
              </a:rPr>
              <a:t>7</a:t>
            </a:r>
            <a:r>
              <a:rPr lang="ja-JP" altLang="en-US" sz="1400" dirty="0">
                <a:solidFill>
                  <a:schemeClr val="tx1"/>
                </a:solidFill>
                <a:latin typeface="HG丸ｺﾞｼｯｸM-PRO" pitchFamily="50" charset="-128"/>
                <a:ea typeface="HG丸ｺﾞｼｯｸM-PRO" pitchFamily="50" charset="-128"/>
              </a:rPr>
              <a:t>月末に</a:t>
            </a:r>
            <a:r>
              <a:rPr lang="ja-JP" altLang="en-US" sz="1400" dirty="0" smtClean="0">
                <a:solidFill>
                  <a:schemeClr val="tx1"/>
                </a:solidFill>
                <a:latin typeface="HG丸ｺﾞｼｯｸM-PRO" pitchFamily="50" charset="-128"/>
                <a:ea typeface="HG丸ｺﾞｼｯｸM-PRO" pitchFamily="50" charset="-128"/>
              </a:rPr>
              <a:t>黄色部分</a:t>
            </a:r>
            <a:r>
              <a:rPr lang="ja-JP" altLang="en-US" sz="1400" dirty="0">
                <a:solidFill>
                  <a:schemeClr val="tx1"/>
                </a:solidFill>
                <a:latin typeface="HG丸ｺﾞｼｯｸM-PRO" pitchFamily="50" charset="-128"/>
                <a:ea typeface="HG丸ｺﾞｼｯｸM-PRO" pitchFamily="50" charset="-128"/>
              </a:rPr>
              <a:t>の工事が完了しました</a:t>
            </a:r>
          </a:p>
        </p:txBody>
      </p:sp>
      <p:sp>
        <p:nvSpPr>
          <p:cNvPr id="329" name="角丸四角形 328" title="あたらしいごがんをつくるこうじがへいせいにじゅうななねんいちがつからはじまります"/>
          <p:cNvSpPr/>
          <p:nvPr/>
        </p:nvSpPr>
        <p:spPr>
          <a:xfrm>
            <a:off x="2202650" y="649725"/>
            <a:ext cx="1908000" cy="7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400" b="1" dirty="0">
                <a:solidFill>
                  <a:srgbClr val="FF0000"/>
                </a:solidFill>
                <a:latin typeface="HG丸ｺﾞｼｯｸM-PRO" pitchFamily="50" charset="-128"/>
                <a:ea typeface="HG丸ｺﾞｼｯｸM-PRO" pitchFamily="50" charset="-128"/>
              </a:rPr>
              <a:t>新しい護岸を作る工事が平成</a:t>
            </a:r>
            <a:r>
              <a:rPr lang="en-US" altLang="ja-JP" sz="1400" b="1" dirty="0">
                <a:solidFill>
                  <a:srgbClr val="FF0000"/>
                </a:solidFill>
                <a:latin typeface="HG丸ｺﾞｼｯｸM-PRO" pitchFamily="50" charset="-128"/>
                <a:ea typeface="HG丸ｺﾞｼｯｸM-PRO" pitchFamily="50" charset="-128"/>
              </a:rPr>
              <a:t>27</a:t>
            </a:r>
            <a:r>
              <a:rPr lang="ja-JP" altLang="en-US" sz="1400" b="1" dirty="0">
                <a:solidFill>
                  <a:srgbClr val="FF0000"/>
                </a:solidFill>
                <a:latin typeface="HG丸ｺﾞｼｯｸM-PRO" pitchFamily="50" charset="-128"/>
                <a:ea typeface="HG丸ｺﾞｼｯｸM-PRO" pitchFamily="50" charset="-128"/>
              </a:rPr>
              <a:t>年</a:t>
            </a:r>
            <a:r>
              <a:rPr lang="en-US" altLang="ja-JP" sz="1400" b="1" dirty="0">
                <a:solidFill>
                  <a:srgbClr val="FF0000"/>
                </a:solidFill>
                <a:latin typeface="HG丸ｺﾞｼｯｸM-PRO" pitchFamily="50" charset="-128"/>
                <a:ea typeface="HG丸ｺﾞｼｯｸM-PRO" pitchFamily="50" charset="-128"/>
              </a:rPr>
              <a:t>1</a:t>
            </a:r>
            <a:r>
              <a:rPr lang="ja-JP" altLang="en-US" sz="1400" b="1" dirty="0">
                <a:solidFill>
                  <a:srgbClr val="FF0000"/>
                </a:solidFill>
                <a:latin typeface="HG丸ｺﾞｼｯｸM-PRO" pitchFamily="50" charset="-128"/>
                <a:ea typeface="HG丸ｺﾞｼｯｸM-PRO" pitchFamily="50" charset="-128"/>
              </a:rPr>
              <a:t>月から</a:t>
            </a:r>
            <a:r>
              <a:rPr lang="en-US" altLang="ja-JP" sz="1400" b="1" dirty="0">
                <a:solidFill>
                  <a:srgbClr val="FF0000"/>
                </a:solidFill>
                <a:latin typeface="HG丸ｺﾞｼｯｸM-PRO" pitchFamily="50" charset="-128"/>
                <a:ea typeface="HG丸ｺﾞｼｯｸM-PRO" pitchFamily="50" charset="-128"/>
              </a:rPr>
              <a:t/>
            </a:r>
            <a:br>
              <a:rPr lang="en-US" altLang="ja-JP" sz="1400" b="1" dirty="0">
                <a:solidFill>
                  <a:srgbClr val="FF0000"/>
                </a:solidFill>
                <a:latin typeface="HG丸ｺﾞｼｯｸM-PRO" pitchFamily="50" charset="-128"/>
                <a:ea typeface="HG丸ｺﾞｼｯｸM-PRO" pitchFamily="50" charset="-128"/>
              </a:rPr>
            </a:br>
            <a:r>
              <a:rPr lang="ja-JP" altLang="en-US" sz="1400" b="1" dirty="0">
                <a:solidFill>
                  <a:srgbClr val="FF0000"/>
                </a:solidFill>
                <a:latin typeface="HG丸ｺﾞｼｯｸM-PRO" pitchFamily="50" charset="-128"/>
                <a:ea typeface="HG丸ｺﾞｼｯｸM-PRO" pitchFamily="50" charset="-128"/>
              </a:rPr>
              <a:t>始まります</a:t>
            </a:r>
          </a:p>
        </p:txBody>
      </p:sp>
      <p:cxnSp>
        <p:nvCxnSpPr>
          <p:cNvPr id="332" name="直線矢印コネクタ 331"/>
          <p:cNvCxnSpPr/>
          <p:nvPr/>
        </p:nvCxnSpPr>
        <p:spPr>
          <a:xfrm>
            <a:off x="2738106" y="6308375"/>
            <a:ext cx="71552" cy="216114"/>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34" name="直線コネクタ 333"/>
          <p:cNvCxnSpPr/>
          <p:nvPr/>
        </p:nvCxnSpPr>
        <p:spPr>
          <a:xfrm>
            <a:off x="6686998" y="146892"/>
            <a:ext cx="0" cy="9720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48" name="直線矢印コネクタ 347"/>
          <p:cNvCxnSpPr/>
          <p:nvPr/>
        </p:nvCxnSpPr>
        <p:spPr>
          <a:xfrm flipH="1">
            <a:off x="5480670" y="2185652"/>
            <a:ext cx="1" cy="63960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1" name="直線矢印コネクタ 350"/>
          <p:cNvCxnSpPr/>
          <p:nvPr/>
        </p:nvCxnSpPr>
        <p:spPr>
          <a:xfrm flipH="1">
            <a:off x="4210249" y="1585947"/>
            <a:ext cx="461636" cy="103021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11" name="グループ化 10" descr="こうじないよう　げんざいこうじちゅうのばしょにおけるほどう、しゃどうのどうろほそうこうじ&#10;こうじきかん　へいせいにじゅうろくねんなながつじゅうごにちからへいせいにじゅうろくねん１２がつまつじつ（よてい）" title="まきおさんぶつなみせんのつけかえどうろしんちょくじょうきょうのみとりず"/>
          <p:cNvGrpSpPr/>
          <p:nvPr/>
        </p:nvGrpSpPr>
        <p:grpSpPr>
          <a:xfrm>
            <a:off x="185808" y="5376612"/>
            <a:ext cx="6589468" cy="4401598"/>
            <a:chOff x="185808" y="5376612"/>
            <a:chExt cx="6589468" cy="4401598"/>
          </a:xfrm>
        </p:grpSpPr>
        <p:sp>
          <p:nvSpPr>
            <p:cNvPr id="205" name="Freeform 8"/>
            <p:cNvSpPr>
              <a:spLocks/>
            </p:cNvSpPr>
            <p:nvPr/>
          </p:nvSpPr>
          <p:spPr bwMode="auto">
            <a:xfrm>
              <a:off x="454453" y="6872566"/>
              <a:ext cx="328398" cy="575806"/>
            </a:xfrm>
            <a:custGeom>
              <a:avLst/>
              <a:gdLst>
                <a:gd name="T0" fmla="*/ 0 w 747"/>
                <a:gd name="T1" fmla="*/ 0 h 1869"/>
                <a:gd name="T2" fmla="*/ 2147483647 w 747"/>
                <a:gd name="T3" fmla="*/ 2147483647 h 1869"/>
                <a:gd name="T4" fmla="*/ 2147483647 w 747"/>
                <a:gd name="T5" fmla="*/ 2147483647 h 1869"/>
                <a:gd name="T6" fmla="*/ 2147483647 w 747"/>
                <a:gd name="T7" fmla="*/ 2147483647 h 1869"/>
                <a:gd name="T8" fmla="*/ 2147483647 w 747"/>
                <a:gd name="T9" fmla="*/ 2147483647 h 1869"/>
                <a:gd name="T10" fmla="*/ 2147483647 w 747"/>
                <a:gd name="T11" fmla="*/ 2147483647 h 1869"/>
                <a:gd name="T12" fmla="*/ 2147483647 w 747"/>
                <a:gd name="T13" fmla="*/ 2147483647 h 1869"/>
                <a:gd name="T14" fmla="*/ 2147483647 w 747"/>
                <a:gd name="T15" fmla="*/ 2147483647 h 1869"/>
                <a:gd name="T16" fmla="*/ 2147483647 w 747"/>
                <a:gd name="T17" fmla="*/ 2147483647 h 1869"/>
                <a:gd name="T18" fmla="*/ 2147483647 w 747"/>
                <a:gd name="T19" fmla="*/ 2147483647 h 1869"/>
                <a:gd name="T20" fmla="*/ 2147483647 w 747"/>
                <a:gd name="T21" fmla="*/ 2147483647 h 1869"/>
                <a:gd name="T22" fmla="*/ 2147483647 w 747"/>
                <a:gd name="T23" fmla="*/ 2147483647 h 1869"/>
                <a:gd name="T24" fmla="*/ 2147483647 w 747"/>
                <a:gd name="T25" fmla="*/ 2147483647 h 1869"/>
                <a:gd name="T26" fmla="*/ 2147483647 w 747"/>
                <a:gd name="T27" fmla="*/ 2147483647 h 1869"/>
                <a:gd name="T28" fmla="*/ 2147483647 w 747"/>
                <a:gd name="T29" fmla="*/ 2147483647 h 1869"/>
                <a:gd name="T30" fmla="*/ 2147483647 w 747"/>
                <a:gd name="T31" fmla="*/ 2147483647 h 1869"/>
                <a:gd name="T32" fmla="*/ 2147483647 w 747"/>
                <a:gd name="T33" fmla="*/ 2147483647 h 1869"/>
                <a:gd name="T34" fmla="*/ 2147483647 w 747"/>
                <a:gd name="T35" fmla="*/ 2147483647 h 18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7" h="1869">
                  <a:moveTo>
                    <a:pt x="0" y="0"/>
                  </a:moveTo>
                  <a:lnTo>
                    <a:pt x="21" y="97"/>
                  </a:lnTo>
                  <a:lnTo>
                    <a:pt x="51" y="208"/>
                  </a:lnTo>
                  <a:lnTo>
                    <a:pt x="75" y="298"/>
                  </a:lnTo>
                  <a:lnTo>
                    <a:pt x="105" y="397"/>
                  </a:lnTo>
                  <a:lnTo>
                    <a:pt x="144" y="529"/>
                  </a:lnTo>
                  <a:lnTo>
                    <a:pt x="186" y="649"/>
                  </a:lnTo>
                  <a:lnTo>
                    <a:pt x="219" y="751"/>
                  </a:lnTo>
                  <a:lnTo>
                    <a:pt x="270" y="889"/>
                  </a:lnTo>
                  <a:lnTo>
                    <a:pt x="324" y="1033"/>
                  </a:lnTo>
                  <a:lnTo>
                    <a:pt x="363" y="1138"/>
                  </a:lnTo>
                  <a:lnTo>
                    <a:pt x="411" y="1258"/>
                  </a:lnTo>
                  <a:lnTo>
                    <a:pt x="453" y="1360"/>
                  </a:lnTo>
                  <a:lnTo>
                    <a:pt x="498" y="1453"/>
                  </a:lnTo>
                  <a:lnTo>
                    <a:pt x="537" y="1534"/>
                  </a:lnTo>
                  <a:lnTo>
                    <a:pt x="609" y="1666"/>
                  </a:lnTo>
                  <a:lnTo>
                    <a:pt x="678" y="1777"/>
                  </a:lnTo>
                  <a:lnTo>
                    <a:pt x="747" y="1869"/>
                  </a:lnTo>
                </a:path>
              </a:pathLst>
            </a:custGeom>
            <a:noFill/>
            <a:ln w="381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206" name="Freeform 9"/>
            <p:cNvSpPr>
              <a:spLocks/>
            </p:cNvSpPr>
            <p:nvPr/>
          </p:nvSpPr>
          <p:spPr bwMode="auto">
            <a:xfrm>
              <a:off x="535471" y="7020728"/>
              <a:ext cx="1493566" cy="423879"/>
            </a:xfrm>
            <a:custGeom>
              <a:avLst/>
              <a:gdLst>
                <a:gd name="T0" fmla="*/ 0 w 1319"/>
                <a:gd name="T1" fmla="*/ 2147483647 h 432"/>
                <a:gd name="T2" fmla="*/ 2147483647 w 1319"/>
                <a:gd name="T3" fmla="*/ 0 h 432"/>
                <a:gd name="T4" fmla="*/ 2147483647 w 1319"/>
                <a:gd name="T5" fmla="*/ 2147483647 h 432"/>
                <a:gd name="T6" fmla="*/ 2147483647 w 1319"/>
                <a:gd name="T7" fmla="*/ 2147483647 h 432"/>
                <a:gd name="T8" fmla="*/ 2147483647 w 1319"/>
                <a:gd name="T9" fmla="*/ 2147483647 h 432"/>
                <a:gd name="T10" fmla="*/ 2147483647 w 1319"/>
                <a:gd name="T11" fmla="*/ 2147483647 h 432"/>
                <a:gd name="T12" fmla="*/ 2147483647 w 1319"/>
                <a:gd name="T13" fmla="*/ 2147483647 h 432"/>
                <a:gd name="T14" fmla="*/ 2147483647 w 1319"/>
                <a:gd name="T15" fmla="*/ 2147483647 h 432"/>
                <a:gd name="T16" fmla="*/ 2147483647 w 1319"/>
                <a:gd name="T17" fmla="*/ 2147483647 h 432"/>
                <a:gd name="T18" fmla="*/ 2147483647 w 1319"/>
                <a:gd name="T19" fmla="*/ 2147483647 h 432"/>
                <a:gd name="T20" fmla="*/ 2147483647 w 1319"/>
                <a:gd name="T21" fmla="*/ 2147483647 h 432"/>
                <a:gd name="T22" fmla="*/ 2147483647 w 1319"/>
                <a:gd name="T23" fmla="*/ 2147483647 h 432"/>
                <a:gd name="T24" fmla="*/ 2147483647 w 1319"/>
                <a:gd name="T25" fmla="*/ 2147483647 h 432"/>
                <a:gd name="T26" fmla="*/ 2147483647 w 1319"/>
                <a:gd name="T27" fmla="*/ 2147483647 h 432"/>
                <a:gd name="T28" fmla="*/ 2147483647 w 1319"/>
                <a:gd name="T29" fmla="*/ 2147483647 h 432"/>
                <a:gd name="T30" fmla="*/ 2147483647 w 1319"/>
                <a:gd name="T31" fmla="*/ 2147483647 h 432"/>
                <a:gd name="T32" fmla="*/ 2147483647 w 1319"/>
                <a:gd name="T33" fmla="*/ 2147483647 h 432"/>
                <a:gd name="T34" fmla="*/ 2147483647 w 1319"/>
                <a:gd name="T35" fmla="*/ 2147483647 h 432"/>
                <a:gd name="T36" fmla="*/ 2147483647 w 1319"/>
                <a:gd name="T37" fmla="*/ 2147483647 h 432"/>
                <a:gd name="T38" fmla="*/ 2147483647 w 1319"/>
                <a:gd name="T39" fmla="*/ 2147483647 h 432"/>
                <a:gd name="T40" fmla="*/ 2147483647 w 1319"/>
                <a:gd name="T41" fmla="*/ 2147483647 h 432"/>
                <a:gd name="T42" fmla="*/ 2147483647 w 1319"/>
                <a:gd name="T43" fmla="*/ 2147483647 h 432"/>
                <a:gd name="T44" fmla="*/ 2147483647 w 1319"/>
                <a:gd name="T45" fmla="*/ 2147483647 h 4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9" h="432">
                  <a:moveTo>
                    <a:pt x="0" y="13"/>
                  </a:moveTo>
                  <a:lnTo>
                    <a:pt x="53" y="0"/>
                  </a:lnTo>
                  <a:lnTo>
                    <a:pt x="113" y="3"/>
                  </a:lnTo>
                  <a:lnTo>
                    <a:pt x="161" y="18"/>
                  </a:lnTo>
                  <a:lnTo>
                    <a:pt x="206" y="42"/>
                  </a:lnTo>
                  <a:lnTo>
                    <a:pt x="257" y="72"/>
                  </a:lnTo>
                  <a:lnTo>
                    <a:pt x="299" y="108"/>
                  </a:lnTo>
                  <a:lnTo>
                    <a:pt x="347" y="144"/>
                  </a:lnTo>
                  <a:lnTo>
                    <a:pt x="386" y="162"/>
                  </a:lnTo>
                  <a:lnTo>
                    <a:pt x="485" y="177"/>
                  </a:lnTo>
                  <a:lnTo>
                    <a:pt x="554" y="192"/>
                  </a:lnTo>
                  <a:lnTo>
                    <a:pt x="608" y="207"/>
                  </a:lnTo>
                  <a:lnTo>
                    <a:pt x="653" y="225"/>
                  </a:lnTo>
                  <a:lnTo>
                    <a:pt x="710" y="267"/>
                  </a:lnTo>
                  <a:lnTo>
                    <a:pt x="758" y="297"/>
                  </a:lnTo>
                  <a:lnTo>
                    <a:pt x="818" y="336"/>
                  </a:lnTo>
                  <a:lnTo>
                    <a:pt x="875" y="333"/>
                  </a:lnTo>
                  <a:lnTo>
                    <a:pt x="947" y="327"/>
                  </a:lnTo>
                  <a:lnTo>
                    <a:pt x="1019" y="339"/>
                  </a:lnTo>
                  <a:lnTo>
                    <a:pt x="1085" y="348"/>
                  </a:lnTo>
                  <a:lnTo>
                    <a:pt x="1166" y="369"/>
                  </a:lnTo>
                  <a:lnTo>
                    <a:pt x="1250" y="396"/>
                  </a:lnTo>
                  <a:lnTo>
                    <a:pt x="1319" y="432"/>
                  </a:lnTo>
                </a:path>
              </a:pathLst>
            </a:custGeom>
            <a:noFill/>
            <a:ln w="3175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231" name="正方形/長方形 8"/>
            <p:cNvSpPr>
              <a:spLocks noChangeArrowheads="1"/>
            </p:cNvSpPr>
            <p:nvPr/>
          </p:nvSpPr>
          <p:spPr bwMode="auto">
            <a:xfrm>
              <a:off x="422607" y="7147269"/>
              <a:ext cx="122370" cy="99102"/>
            </a:xfrm>
            <a:prstGeom prst="rect">
              <a:avLst/>
            </a:prstGeom>
            <a:solidFill>
              <a:schemeClr val="accent1"/>
            </a:solidFill>
            <a:ln w="9525" algn="ctr">
              <a:solidFill>
                <a:schemeClr val="tx1"/>
              </a:solidFill>
              <a:round/>
              <a:headEnd/>
              <a:tailEnd/>
            </a:ln>
          </p:spPr>
          <p:txBody>
            <a:bodyPr/>
            <a:lstStyle/>
            <a:p>
              <a:endParaRPr lang="ja-JP" altLang="en-US" sz="1000" dirty="0">
                <a:latin typeface="+mn-ea"/>
              </a:endParaRPr>
            </a:p>
          </p:txBody>
        </p:sp>
        <p:cxnSp>
          <p:nvCxnSpPr>
            <p:cNvPr id="233" name="直線矢印コネクタ 232"/>
            <p:cNvCxnSpPr>
              <a:endCxn id="231" idx="2"/>
            </p:cNvCxnSpPr>
            <p:nvPr/>
          </p:nvCxnSpPr>
          <p:spPr>
            <a:xfrm flipH="1" flipV="1">
              <a:off x="483792" y="7246371"/>
              <a:ext cx="105470" cy="187247"/>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grpSp>
          <p:nvGrpSpPr>
            <p:cNvPr id="9" name="グループ化 8"/>
            <p:cNvGrpSpPr/>
            <p:nvPr/>
          </p:nvGrpSpPr>
          <p:grpSpPr>
            <a:xfrm>
              <a:off x="185808" y="5376612"/>
              <a:ext cx="6589468" cy="4401598"/>
              <a:chOff x="185808" y="5376612"/>
              <a:chExt cx="6589468" cy="4401598"/>
            </a:xfrm>
          </p:grpSpPr>
          <p:sp>
            <p:nvSpPr>
              <p:cNvPr id="214" name="Rectangle 4"/>
              <p:cNvSpPr>
                <a:spLocks noChangeArrowheads="1"/>
              </p:cNvSpPr>
              <p:nvPr/>
            </p:nvSpPr>
            <p:spPr bwMode="auto">
              <a:xfrm>
                <a:off x="1968741" y="7565720"/>
                <a:ext cx="469812" cy="1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父鬼川</a:t>
                </a:r>
              </a:p>
            </p:txBody>
          </p:sp>
          <p:cxnSp>
            <p:nvCxnSpPr>
              <p:cNvPr id="234" name="直線矢印コネクタ 233"/>
              <p:cNvCxnSpPr/>
              <p:nvPr/>
            </p:nvCxnSpPr>
            <p:spPr>
              <a:xfrm flipH="1" flipV="1">
                <a:off x="1869582" y="7523617"/>
                <a:ext cx="179088" cy="118879"/>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grpSp>
            <p:nvGrpSpPr>
              <p:cNvPr id="8" name="グループ化 7"/>
              <p:cNvGrpSpPr/>
              <p:nvPr/>
            </p:nvGrpSpPr>
            <p:grpSpPr>
              <a:xfrm>
                <a:off x="185808" y="5376612"/>
                <a:ext cx="6589468" cy="4401598"/>
                <a:chOff x="185808" y="5376612"/>
                <a:chExt cx="6589468" cy="4401598"/>
              </a:xfrm>
            </p:grpSpPr>
            <p:sp>
              <p:nvSpPr>
                <p:cNvPr id="247" name="Rectangle 4"/>
                <p:cNvSpPr>
                  <a:spLocks noChangeArrowheads="1"/>
                </p:cNvSpPr>
                <p:nvPr/>
              </p:nvSpPr>
              <p:spPr bwMode="auto">
                <a:xfrm>
                  <a:off x="1892026" y="6346235"/>
                  <a:ext cx="765675" cy="21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smtClean="0">
                      <a:latin typeface="+mn-ea"/>
                    </a:rPr>
                    <a:t>基幹</a:t>
                  </a:r>
                  <a:r>
                    <a:rPr lang="ja-JP" altLang="en-US" sz="1000" dirty="0">
                      <a:latin typeface="+mn-ea"/>
                    </a:rPr>
                    <a:t>農道</a:t>
                  </a:r>
                </a:p>
              </p:txBody>
            </p:sp>
            <p:grpSp>
              <p:nvGrpSpPr>
                <p:cNvPr id="7" name="グループ化 6"/>
                <p:cNvGrpSpPr/>
                <p:nvPr/>
              </p:nvGrpSpPr>
              <p:grpSpPr>
                <a:xfrm>
                  <a:off x="185808" y="5376612"/>
                  <a:ext cx="6589468" cy="4401598"/>
                  <a:chOff x="185808" y="5376612"/>
                  <a:chExt cx="6589468" cy="4401598"/>
                </a:xfrm>
              </p:grpSpPr>
              <p:grpSp>
                <p:nvGrpSpPr>
                  <p:cNvPr id="6" name="グループ化 5"/>
                  <p:cNvGrpSpPr/>
                  <p:nvPr/>
                </p:nvGrpSpPr>
                <p:grpSpPr>
                  <a:xfrm>
                    <a:off x="185808" y="5376612"/>
                    <a:ext cx="6589468" cy="4401598"/>
                    <a:chOff x="185808" y="5376612"/>
                    <a:chExt cx="6589468" cy="4401598"/>
                  </a:xfrm>
                </p:grpSpPr>
                <p:cxnSp>
                  <p:nvCxnSpPr>
                    <p:cNvPr id="235" name="直線矢印コネクタ 234"/>
                    <p:cNvCxnSpPr>
                      <a:endCxn id="238" idx="2"/>
                    </p:cNvCxnSpPr>
                    <p:nvPr/>
                  </p:nvCxnSpPr>
                  <p:spPr>
                    <a:xfrm flipH="1" flipV="1">
                      <a:off x="5899100" y="5731719"/>
                      <a:ext cx="234844" cy="58932"/>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grpSp>
                  <p:nvGrpSpPr>
                    <p:cNvPr id="5" name="グループ化 4"/>
                    <p:cNvGrpSpPr/>
                    <p:nvPr/>
                  </p:nvGrpSpPr>
                  <p:grpSpPr>
                    <a:xfrm>
                      <a:off x="185808" y="5376612"/>
                      <a:ext cx="6589468" cy="4401598"/>
                      <a:chOff x="185808" y="5376612"/>
                      <a:chExt cx="6589468" cy="4401598"/>
                    </a:xfrm>
                  </p:grpSpPr>
                  <p:cxnSp>
                    <p:nvCxnSpPr>
                      <p:cNvPr id="276" name="直線矢印コネクタ 275"/>
                      <p:cNvCxnSpPr/>
                      <p:nvPr/>
                    </p:nvCxnSpPr>
                    <p:spPr>
                      <a:xfrm flipV="1">
                        <a:off x="2526074" y="5621499"/>
                        <a:ext cx="2878017"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grpSp>
                    <p:nvGrpSpPr>
                      <p:cNvPr id="4" name="グループ化 3"/>
                      <p:cNvGrpSpPr/>
                      <p:nvPr/>
                    </p:nvGrpSpPr>
                    <p:grpSpPr>
                      <a:xfrm>
                        <a:off x="185808" y="5376612"/>
                        <a:ext cx="6589468" cy="4401598"/>
                        <a:chOff x="185808" y="5376612"/>
                        <a:chExt cx="6589468" cy="4401598"/>
                      </a:xfrm>
                    </p:grpSpPr>
                    <p:sp>
                      <p:nvSpPr>
                        <p:cNvPr id="260" name="Freeform 12"/>
                        <p:cNvSpPr>
                          <a:spLocks/>
                        </p:cNvSpPr>
                        <p:nvPr/>
                      </p:nvSpPr>
                      <p:spPr bwMode="auto">
                        <a:xfrm>
                          <a:off x="761637" y="6944007"/>
                          <a:ext cx="717243" cy="135594"/>
                        </a:xfrm>
                        <a:custGeom>
                          <a:avLst/>
                          <a:gdLst>
                            <a:gd name="T0" fmla="*/ 0 w 558"/>
                            <a:gd name="T1" fmla="*/ 144 h 168"/>
                            <a:gd name="T2" fmla="*/ 51 w 558"/>
                            <a:gd name="T3" fmla="*/ 156 h 168"/>
                            <a:gd name="T4" fmla="*/ 102 w 558"/>
                            <a:gd name="T5" fmla="*/ 168 h 168"/>
                            <a:gd name="T6" fmla="*/ 168 w 558"/>
                            <a:gd name="T7" fmla="*/ 168 h 168"/>
                            <a:gd name="T8" fmla="*/ 243 w 558"/>
                            <a:gd name="T9" fmla="*/ 165 h 168"/>
                            <a:gd name="T10" fmla="*/ 288 w 558"/>
                            <a:gd name="T11" fmla="*/ 162 h 168"/>
                            <a:gd name="T12" fmla="*/ 330 w 558"/>
                            <a:gd name="T13" fmla="*/ 147 h 168"/>
                            <a:gd name="T14" fmla="*/ 360 w 558"/>
                            <a:gd name="T15" fmla="*/ 126 h 168"/>
                            <a:gd name="T16" fmla="*/ 399 w 558"/>
                            <a:gd name="T17" fmla="*/ 108 h 168"/>
                            <a:gd name="T18" fmla="*/ 438 w 558"/>
                            <a:gd name="T19" fmla="*/ 81 h 168"/>
                            <a:gd name="T20" fmla="*/ 480 w 558"/>
                            <a:gd name="T21" fmla="*/ 51 h 168"/>
                            <a:gd name="T22" fmla="*/ 519 w 558"/>
                            <a:gd name="T23" fmla="*/ 21 h 168"/>
                            <a:gd name="T24" fmla="*/ 558 w 558"/>
                            <a:gd name="T25" fmla="*/ 0 h 168"/>
                            <a:gd name="connsiteX0" fmla="*/ 0 w 11270"/>
                            <a:gd name="connsiteY0" fmla="*/ 11758 h 13187"/>
                            <a:gd name="connsiteX1" fmla="*/ 914 w 11270"/>
                            <a:gd name="connsiteY1" fmla="*/ 12473 h 13187"/>
                            <a:gd name="connsiteX2" fmla="*/ 1828 w 11270"/>
                            <a:gd name="connsiteY2" fmla="*/ 13187 h 13187"/>
                            <a:gd name="connsiteX3" fmla="*/ 3011 w 11270"/>
                            <a:gd name="connsiteY3" fmla="*/ 13187 h 13187"/>
                            <a:gd name="connsiteX4" fmla="*/ 4355 w 11270"/>
                            <a:gd name="connsiteY4" fmla="*/ 13008 h 13187"/>
                            <a:gd name="connsiteX5" fmla="*/ 5161 w 11270"/>
                            <a:gd name="connsiteY5" fmla="*/ 12830 h 13187"/>
                            <a:gd name="connsiteX6" fmla="*/ 5914 w 11270"/>
                            <a:gd name="connsiteY6" fmla="*/ 11937 h 13187"/>
                            <a:gd name="connsiteX7" fmla="*/ 6452 w 11270"/>
                            <a:gd name="connsiteY7" fmla="*/ 10687 h 13187"/>
                            <a:gd name="connsiteX8" fmla="*/ 7151 w 11270"/>
                            <a:gd name="connsiteY8" fmla="*/ 9616 h 13187"/>
                            <a:gd name="connsiteX9" fmla="*/ 7849 w 11270"/>
                            <a:gd name="connsiteY9" fmla="*/ 8008 h 13187"/>
                            <a:gd name="connsiteX10" fmla="*/ 8602 w 11270"/>
                            <a:gd name="connsiteY10" fmla="*/ 6223 h 13187"/>
                            <a:gd name="connsiteX11" fmla="*/ 9301 w 11270"/>
                            <a:gd name="connsiteY11" fmla="*/ 4437 h 13187"/>
                            <a:gd name="connsiteX12" fmla="*/ 11270 w 11270"/>
                            <a:gd name="connsiteY12" fmla="*/ 0 h 13187"/>
                            <a:gd name="connsiteX0" fmla="*/ 0 w 11578"/>
                            <a:gd name="connsiteY0" fmla="*/ 7430 h 8859"/>
                            <a:gd name="connsiteX1" fmla="*/ 914 w 11578"/>
                            <a:gd name="connsiteY1" fmla="*/ 8145 h 8859"/>
                            <a:gd name="connsiteX2" fmla="*/ 1828 w 11578"/>
                            <a:gd name="connsiteY2" fmla="*/ 8859 h 8859"/>
                            <a:gd name="connsiteX3" fmla="*/ 3011 w 11578"/>
                            <a:gd name="connsiteY3" fmla="*/ 8859 h 8859"/>
                            <a:gd name="connsiteX4" fmla="*/ 4355 w 11578"/>
                            <a:gd name="connsiteY4" fmla="*/ 8680 h 8859"/>
                            <a:gd name="connsiteX5" fmla="*/ 5161 w 11578"/>
                            <a:gd name="connsiteY5" fmla="*/ 8502 h 8859"/>
                            <a:gd name="connsiteX6" fmla="*/ 5914 w 11578"/>
                            <a:gd name="connsiteY6" fmla="*/ 7609 h 8859"/>
                            <a:gd name="connsiteX7" fmla="*/ 6452 w 11578"/>
                            <a:gd name="connsiteY7" fmla="*/ 6359 h 8859"/>
                            <a:gd name="connsiteX8" fmla="*/ 7151 w 11578"/>
                            <a:gd name="connsiteY8" fmla="*/ 5288 h 8859"/>
                            <a:gd name="connsiteX9" fmla="*/ 7849 w 11578"/>
                            <a:gd name="connsiteY9" fmla="*/ 3680 h 8859"/>
                            <a:gd name="connsiteX10" fmla="*/ 8602 w 11578"/>
                            <a:gd name="connsiteY10" fmla="*/ 1895 h 8859"/>
                            <a:gd name="connsiteX11" fmla="*/ 9301 w 11578"/>
                            <a:gd name="connsiteY11" fmla="*/ 109 h 8859"/>
                            <a:gd name="connsiteX12" fmla="*/ 11578 w 11578"/>
                            <a:gd name="connsiteY12" fmla="*/ 222 h 8859"/>
                            <a:gd name="connsiteX0" fmla="*/ 0 w 10000"/>
                            <a:gd name="connsiteY0" fmla="*/ 8136 h 9749"/>
                            <a:gd name="connsiteX1" fmla="*/ 789 w 10000"/>
                            <a:gd name="connsiteY1" fmla="*/ 8943 h 9749"/>
                            <a:gd name="connsiteX2" fmla="*/ 1579 w 10000"/>
                            <a:gd name="connsiteY2" fmla="*/ 9749 h 9749"/>
                            <a:gd name="connsiteX3" fmla="*/ 2601 w 10000"/>
                            <a:gd name="connsiteY3" fmla="*/ 9749 h 9749"/>
                            <a:gd name="connsiteX4" fmla="*/ 3761 w 10000"/>
                            <a:gd name="connsiteY4" fmla="*/ 9547 h 9749"/>
                            <a:gd name="connsiteX5" fmla="*/ 4458 w 10000"/>
                            <a:gd name="connsiteY5" fmla="*/ 9346 h 9749"/>
                            <a:gd name="connsiteX6" fmla="*/ 5108 w 10000"/>
                            <a:gd name="connsiteY6" fmla="*/ 8338 h 9749"/>
                            <a:gd name="connsiteX7" fmla="*/ 5573 w 10000"/>
                            <a:gd name="connsiteY7" fmla="*/ 6927 h 9749"/>
                            <a:gd name="connsiteX8" fmla="*/ 6176 w 10000"/>
                            <a:gd name="connsiteY8" fmla="*/ 5718 h 9749"/>
                            <a:gd name="connsiteX9" fmla="*/ 6779 w 10000"/>
                            <a:gd name="connsiteY9" fmla="*/ 3903 h 9749"/>
                            <a:gd name="connsiteX10" fmla="*/ 7430 w 10000"/>
                            <a:gd name="connsiteY10" fmla="*/ 1888 h 9749"/>
                            <a:gd name="connsiteX11" fmla="*/ 8332 w 10000"/>
                            <a:gd name="connsiteY11" fmla="*/ 2440 h 9749"/>
                            <a:gd name="connsiteX12" fmla="*/ 10000 w 10000"/>
                            <a:gd name="connsiteY12" fmla="*/ 0 h 9749"/>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5108 w 10000"/>
                            <a:gd name="connsiteY6" fmla="*/ 8553 h 10000"/>
                            <a:gd name="connsiteX7" fmla="*/ 5573 w 10000"/>
                            <a:gd name="connsiteY7" fmla="*/ 7105 h 10000"/>
                            <a:gd name="connsiteX8" fmla="*/ 6176 w 10000"/>
                            <a:gd name="connsiteY8" fmla="*/ 5865 h 10000"/>
                            <a:gd name="connsiteX9" fmla="*/ 6779 w 10000"/>
                            <a:gd name="connsiteY9" fmla="*/ 4003 h 10000"/>
                            <a:gd name="connsiteX10" fmla="*/ 7662 w 10000"/>
                            <a:gd name="connsiteY10" fmla="*/ 4044 h 10000"/>
                            <a:gd name="connsiteX11" fmla="*/ 8332 w 10000"/>
                            <a:gd name="connsiteY11" fmla="*/ 2503 h 10000"/>
                            <a:gd name="connsiteX12" fmla="*/ 10000 w 10000"/>
                            <a:gd name="connsiteY12"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5108 w 10000"/>
                            <a:gd name="connsiteY6" fmla="*/ 8553 h 10000"/>
                            <a:gd name="connsiteX7" fmla="*/ 5573 w 10000"/>
                            <a:gd name="connsiteY7" fmla="*/ 7105 h 10000"/>
                            <a:gd name="connsiteX8" fmla="*/ 6176 w 10000"/>
                            <a:gd name="connsiteY8" fmla="*/ 5865 h 10000"/>
                            <a:gd name="connsiteX9" fmla="*/ 6945 w 10000"/>
                            <a:gd name="connsiteY9" fmla="*/ 6286 h 10000"/>
                            <a:gd name="connsiteX10" fmla="*/ 7662 w 10000"/>
                            <a:gd name="connsiteY10" fmla="*/ 4044 h 10000"/>
                            <a:gd name="connsiteX11" fmla="*/ 8332 w 10000"/>
                            <a:gd name="connsiteY11" fmla="*/ 2503 h 10000"/>
                            <a:gd name="connsiteX12" fmla="*/ 10000 w 10000"/>
                            <a:gd name="connsiteY12"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5108 w 10000"/>
                            <a:gd name="connsiteY6" fmla="*/ 8553 h 10000"/>
                            <a:gd name="connsiteX7" fmla="*/ 5573 w 10000"/>
                            <a:gd name="connsiteY7" fmla="*/ 7105 h 10000"/>
                            <a:gd name="connsiteX8" fmla="*/ 6475 w 10000"/>
                            <a:gd name="connsiteY8" fmla="*/ 7797 h 10000"/>
                            <a:gd name="connsiteX9" fmla="*/ 6945 w 10000"/>
                            <a:gd name="connsiteY9" fmla="*/ 6286 h 10000"/>
                            <a:gd name="connsiteX10" fmla="*/ 7662 w 10000"/>
                            <a:gd name="connsiteY10" fmla="*/ 4044 h 10000"/>
                            <a:gd name="connsiteX11" fmla="*/ 8332 w 10000"/>
                            <a:gd name="connsiteY11" fmla="*/ 2503 h 10000"/>
                            <a:gd name="connsiteX12" fmla="*/ 10000 w 10000"/>
                            <a:gd name="connsiteY12"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5108 w 10000"/>
                            <a:gd name="connsiteY6" fmla="*/ 8553 h 10000"/>
                            <a:gd name="connsiteX7" fmla="*/ 5573 w 10000"/>
                            <a:gd name="connsiteY7" fmla="*/ 7105 h 10000"/>
                            <a:gd name="connsiteX8" fmla="*/ 5676 w 10000"/>
                            <a:gd name="connsiteY8" fmla="*/ 9322 h 10000"/>
                            <a:gd name="connsiteX9" fmla="*/ 6475 w 10000"/>
                            <a:gd name="connsiteY9" fmla="*/ 7797 h 10000"/>
                            <a:gd name="connsiteX10" fmla="*/ 6945 w 10000"/>
                            <a:gd name="connsiteY10" fmla="*/ 6286 h 10000"/>
                            <a:gd name="connsiteX11" fmla="*/ 7662 w 10000"/>
                            <a:gd name="connsiteY11" fmla="*/ 4044 h 10000"/>
                            <a:gd name="connsiteX12" fmla="*/ 8332 w 10000"/>
                            <a:gd name="connsiteY12" fmla="*/ 2503 h 10000"/>
                            <a:gd name="connsiteX13" fmla="*/ 10000 w 10000"/>
                            <a:gd name="connsiteY13"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5108 w 10000"/>
                            <a:gd name="connsiteY6" fmla="*/ 8553 h 10000"/>
                            <a:gd name="connsiteX7" fmla="*/ 5241 w 10000"/>
                            <a:gd name="connsiteY7" fmla="*/ 9388 h 10000"/>
                            <a:gd name="connsiteX8" fmla="*/ 5676 w 10000"/>
                            <a:gd name="connsiteY8" fmla="*/ 9322 h 10000"/>
                            <a:gd name="connsiteX9" fmla="*/ 6475 w 10000"/>
                            <a:gd name="connsiteY9" fmla="*/ 7797 h 10000"/>
                            <a:gd name="connsiteX10" fmla="*/ 6945 w 10000"/>
                            <a:gd name="connsiteY10" fmla="*/ 6286 h 10000"/>
                            <a:gd name="connsiteX11" fmla="*/ 7662 w 10000"/>
                            <a:gd name="connsiteY11" fmla="*/ 4044 h 10000"/>
                            <a:gd name="connsiteX12" fmla="*/ 8332 w 10000"/>
                            <a:gd name="connsiteY12" fmla="*/ 2503 h 10000"/>
                            <a:gd name="connsiteX13" fmla="*/ 10000 w 10000"/>
                            <a:gd name="connsiteY13"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4776 w 10000"/>
                            <a:gd name="connsiteY6" fmla="*/ 9607 h 10000"/>
                            <a:gd name="connsiteX7" fmla="*/ 5241 w 10000"/>
                            <a:gd name="connsiteY7" fmla="*/ 9388 h 10000"/>
                            <a:gd name="connsiteX8" fmla="*/ 5676 w 10000"/>
                            <a:gd name="connsiteY8" fmla="*/ 9322 h 10000"/>
                            <a:gd name="connsiteX9" fmla="*/ 6475 w 10000"/>
                            <a:gd name="connsiteY9" fmla="*/ 7797 h 10000"/>
                            <a:gd name="connsiteX10" fmla="*/ 6945 w 10000"/>
                            <a:gd name="connsiteY10" fmla="*/ 6286 h 10000"/>
                            <a:gd name="connsiteX11" fmla="*/ 7662 w 10000"/>
                            <a:gd name="connsiteY11" fmla="*/ 4044 h 10000"/>
                            <a:gd name="connsiteX12" fmla="*/ 8332 w 10000"/>
                            <a:gd name="connsiteY12" fmla="*/ 2503 h 10000"/>
                            <a:gd name="connsiteX13" fmla="*/ 10000 w 10000"/>
                            <a:gd name="connsiteY13"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4776 w 10000"/>
                            <a:gd name="connsiteY6" fmla="*/ 9607 h 10000"/>
                            <a:gd name="connsiteX7" fmla="*/ 5241 w 10000"/>
                            <a:gd name="connsiteY7" fmla="*/ 9388 h 10000"/>
                            <a:gd name="connsiteX8" fmla="*/ 5676 w 10000"/>
                            <a:gd name="connsiteY8" fmla="*/ 9322 h 10000"/>
                            <a:gd name="connsiteX9" fmla="*/ 6475 w 10000"/>
                            <a:gd name="connsiteY9" fmla="*/ 7797 h 10000"/>
                            <a:gd name="connsiteX10" fmla="*/ 6945 w 10000"/>
                            <a:gd name="connsiteY10" fmla="*/ 6286 h 10000"/>
                            <a:gd name="connsiteX11" fmla="*/ 7662 w 10000"/>
                            <a:gd name="connsiteY11" fmla="*/ 4044 h 10000"/>
                            <a:gd name="connsiteX12" fmla="*/ 8797 w 10000"/>
                            <a:gd name="connsiteY12" fmla="*/ 3557 h 10000"/>
                            <a:gd name="connsiteX13" fmla="*/ 10000 w 10000"/>
                            <a:gd name="connsiteY13"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4776 w 10000"/>
                            <a:gd name="connsiteY6" fmla="*/ 9607 h 10000"/>
                            <a:gd name="connsiteX7" fmla="*/ 5241 w 10000"/>
                            <a:gd name="connsiteY7" fmla="*/ 9388 h 10000"/>
                            <a:gd name="connsiteX8" fmla="*/ 5676 w 10000"/>
                            <a:gd name="connsiteY8" fmla="*/ 9322 h 10000"/>
                            <a:gd name="connsiteX9" fmla="*/ 6475 w 10000"/>
                            <a:gd name="connsiteY9" fmla="*/ 7797 h 10000"/>
                            <a:gd name="connsiteX10" fmla="*/ 6945 w 10000"/>
                            <a:gd name="connsiteY10" fmla="*/ 6286 h 10000"/>
                            <a:gd name="connsiteX11" fmla="*/ 7994 w 10000"/>
                            <a:gd name="connsiteY11" fmla="*/ 5449 h 10000"/>
                            <a:gd name="connsiteX12" fmla="*/ 8797 w 10000"/>
                            <a:gd name="connsiteY12" fmla="*/ 3557 h 10000"/>
                            <a:gd name="connsiteX13" fmla="*/ 10000 w 10000"/>
                            <a:gd name="connsiteY13"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4776 w 10000"/>
                            <a:gd name="connsiteY6" fmla="*/ 9607 h 10000"/>
                            <a:gd name="connsiteX7" fmla="*/ 5241 w 10000"/>
                            <a:gd name="connsiteY7" fmla="*/ 9388 h 10000"/>
                            <a:gd name="connsiteX8" fmla="*/ 5676 w 10000"/>
                            <a:gd name="connsiteY8" fmla="*/ 9322 h 10000"/>
                            <a:gd name="connsiteX9" fmla="*/ 6475 w 10000"/>
                            <a:gd name="connsiteY9" fmla="*/ 7797 h 10000"/>
                            <a:gd name="connsiteX10" fmla="*/ 7177 w 10000"/>
                            <a:gd name="connsiteY10" fmla="*/ 7340 h 10000"/>
                            <a:gd name="connsiteX11" fmla="*/ 7994 w 10000"/>
                            <a:gd name="connsiteY11" fmla="*/ 5449 h 10000"/>
                            <a:gd name="connsiteX12" fmla="*/ 8797 w 10000"/>
                            <a:gd name="connsiteY12" fmla="*/ 3557 h 10000"/>
                            <a:gd name="connsiteX13" fmla="*/ 10000 w 10000"/>
                            <a:gd name="connsiteY13" fmla="*/ 0 h 10000"/>
                            <a:gd name="connsiteX0" fmla="*/ 0 w 10000"/>
                            <a:gd name="connsiteY0" fmla="*/ 8345 h 10000"/>
                            <a:gd name="connsiteX1" fmla="*/ 789 w 10000"/>
                            <a:gd name="connsiteY1" fmla="*/ 9173 h 10000"/>
                            <a:gd name="connsiteX2" fmla="*/ 1579 w 10000"/>
                            <a:gd name="connsiteY2" fmla="*/ 10000 h 10000"/>
                            <a:gd name="connsiteX3" fmla="*/ 2601 w 10000"/>
                            <a:gd name="connsiteY3" fmla="*/ 10000 h 10000"/>
                            <a:gd name="connsiteX4" fmla="*/ 3761 w 10000"/>
                            <a:gd name="connsiteY4" fmla="*/ 9793 h 10000"/>
                            <a:gd name="connsiteX5" fmla="*/ 4458 w 10000"/>
                            <a:gd name="connsiteY5" fmla="*/ 9587 h 10000"/>
                            <a:gd name="connsiteX6" fmla="*/ 4776 w 10000"/>
                            <a:gd name="connsiteY6" fmla="*/ 9607 h 10000"/>
                            <a:gd name="connsiteX7" fmla="*/ 5241 w 10000"/>
                            <a:gd name="connsiteY7" fmla="*/ 9388 h 10000"/>
                            <a:gd name="connsiteX8" fmla="*/ 5676 w 10000"/>
                            <a:gd name="connsiteY8" fmla="*/ 9322 h 10000"/>
                            <a:gd name="connsiteX9" fmla="*/ 6541 w 10000"/>
                            <a:gd name="connsiteY9" fmla="*/ 8499 h 10000"/>
                            <a:gd name="connsiteX10" fmla="*/ 7177 w 10000"/>
                            <a:gd name="connsiteY10" fmla="*/ 7340 h 10000"/>
                            <a:gd name="connsiteX11" fmla="*/ 7994 w 10000"/>
                            <a:gd name="connsiteY11" fmla="*/ 5449 h 10000"/>
                            <a:gd name="connsiteX12" fmla="*/ 8797 w 10000"/>
                            <a:gd name="connsiteY12" fmla="*/ 3557 h 10000"/>
                            <a:gd name="connsiteX13" fmla="*/ 10000 w 10000"/>
                            <a:gd name="connsiteY1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0" y="8345"/>
                              </a:moveTo>
                              <a:lnTo>
                                <a:pt x="789" y="9173"/>
                              </a:lnTo>
                              <a:lnTo>
                                <a:pt x="1579" y="10000"/>
                              </a:lnTo>
                              <a:lnTo>
                                <a:pt x="2601" y="10000"/>
                              </a:lnTo>
                              <a:lnTo>
                                <a:pt x="3761" y="9793"/>
                              </a:lnTo>
                              <a:lnTo>
                                <a:pt x="4458" y="9587"/>
                              </a:lnTo>
                              <a:lnTo>
                                <a:pt x="4776" y="9607"/>
                              </a:lnTo>
                              <a:cubicBezTo>
                                <a:pt x="4820" y="9885"/>
                                <a:pt x="5197" y="9110"/>
                                <a:pt x="5241" y="9388"/>
                              </a:cubicBezTo>
                              <a:cubicBezTo>
                                <a:pt x="5275" y="9366"/>
                                <a:pt x="5642" y="9344"/>
                                <a:pt x="5676" y="9322"/>
                              </a:cubicBezTo>
                              <a:lnTo>
                                <a:pt x="6541" y="8499"/>
                              </a:lnTo>
                              <a:lnTo>
                                <a:pt x="7177" y="7340"/>
                              </a:lnTo>
                              <a:lnTo>
                                <a:pt x="7994" y="5449"/>
                              </a:lnTo>
                              <a:lnTo>
                                <a:pt x="8797" y="3557"/>
                              </a:lnTo>
                              <a:cubicBezTo>
                                <a:pt x="8999" y="3074"/>
                                <a:pt x="9799" y="482"/>
                                <a:pt x="10000" y="0"/>
                              </a:cubicBezTo>
                            </a:path>
                          </a:pathLst>
                        </a:custGeom>
                        <a:noFill/>
                        <a:ln w="53975">
                          <a:solidFill>
                            <a:schemeClr val="accent6">
                              <a:lumMod val="75000"/>
                            </a:schemeClr>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pPr>
                            <a:defRPr/>
                          </a:pPr>
                          <a:endParaRPr lang="ja-JP" altLang="en-US" sz="1000" dirty="0">
                            <a:latin typeface="+mn-ea"/>
                          </a:endParaRPr>
                        </a:p>
                      </p:txBody>
                    </p:sp>
                    <p:sp>
                      <p:nvSpPr>
                        <p:cNvPr id="307" name="Freeform 13"/>
                        <p:cNvSpPr>
                          <a:spLocks/>
                        </p:cNvSpPr>
                        <p:nvPr/>
                      </p:nvSpPr>
                      <p:spPr bwMode="auto">
                        <a:xfrm>
                          <a:off x="1458692" y="6606629"/>
                          <a:ext cx="1048951" cy="353734"/>
                        </a:xfrm>
                        <a:custGeom>
                          <a:avLst/>
                          <a:gdLst>
                            <a:gd name="T0" fmla="*/ 0 w 11097"/>
                            <a:gd name="T1" fmla="*/ 859558817 h 10000"/>
                            <a:gd name="T2" fmla="*/ 2147483647 w 11097"/>
                            <a:gd name="T3" fmla="*/ 635042226 h 10000"/>
                            <a:gd name="T4" fmla="*/ 2147483647 w 11097"/>
                            <a:gd name="T5" fmla="*/ 461841096 h 10000"/>
                            <a:gd name="T6" fmla="*/ 2147483647 w 11097"/>
                            <a:gd name="T7" fmla="*/ 288639966 h 10000"/>
                            <a:gd name="T8" fmla="*/ 2147483647 w 11097"/>
                            <a:gd name="T9" fmla="*/ 144319012 h 10000"/>
                            <a:gd name="T10" fmla="*/ 2147483647 w 11097"/>
                            <a:gd name="T11" fmla="*/ 38507548 h 10000"/>
                            <a:gd name="T12" fmla="*/ 2147483647 w 11097"/>
                            <a:gd name="T13" fmla="*/ 0 h 10000"/>
                            <a:gd name="T14" fmla="*/ 2147483647 w 11097"/>
                            <a:gd name="T15" fmla="*/ 48134921 h 10000"/>
                            <a:gd name="T16" fmla="*/ 2147483647 w 11097"/>
                            <a:gd name="T17" fmla="*/ 144319012 h 10000"/>
                            <a:gd name="T18" fmla="*/ 2147483647 w 11097"/>
                            <a:gd name="T19" fmla="*/ 192455875 h 10000"/>
                            <a:gd name="T20" fmla="*/ 2147483647 w 11097"/>
                            <a:gd name="T21" fmla="*/ 212053397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11097"/>
                            <a:gd name="connsiteY0" fmla="*/ 10000 h 10000"/>
                            <a:gd name="connsiteX1" fmla="*/ 921 w 11097"/>
                            <a:gd name="connsiteY1" fmla="*/ 7388 h 10000"/>
                            <a:gd name="connsiteX2" fmla="*/ 1998 w 11097"/>
                            <a:gd name="connsiteY2" fmla="*/ 5373 h 10000"/>
                            <a:gd name="connsiteX3" fmla="*/ 3038 w 11097"/>
                            <a:gd name="connsiteY3" fmla="*/ 3358 h 10000"/>
                            <a:gd name="connsiteX4" fmla="*/ 4502 w 11097"/>
                            <a:gd name="connsiteY4" fmla="*/ 4473 h 10000"/>
                            <a:gd name="connsiteX5" fmla="*/ 5837 w 11097"/>
                            <a:gd name="connsiteY5" fmla="*/ 448 h 10000"/>
                            <a:gd name="connsiteX6" fmla="*/ 7022 w 11097"/>
                            <a:gd name="connsiteY6" fmla="*/ 0 h 10000"/>
                            <a:gd name="connsiteX7" fmla="*/ 7990 w 11097"/>
                            <a:gd name="connsiteY7" fmla="*/ 560 h 10000"/>
                            <a:gd name="connsiteX8" fmla="*/ 8744 w 11097"/>
                            <a:gd name="connsiteY8" fmla="*/ 1679 h 10000"/>
                            <a:gd name="connsiteX9" fmla="*/ 9282 w 11097"/>
                            <a:gd name="connsiteY9" fmla="*/ 2239 h 10000"/>
                            <a:gd name="connsiteX10" fmla="*/ 11097 w 11097"/>
                            <a:gd name="connsiteY10" fmla="*/ 2467 h 10000"/>
                            <a:gd name="connsiteX0" fmla="*/ 0 w 11097"/>
                            <a:gd name="connsiteY0" fmla="*/ 10000 h 10000"/>
                            <a:gd name="connsiteX1" fmla="*/ 921 w 11097"/>
                            <a:gd name="connsiteY1" fmla="*/ 7388 h 10000"/>
                            <a:gd name="connsiteX2" fmla="*/ 1998 w 11097"/>
                            <a:gd name="connsiteY2" fmla="*/ 5373 h 10000"/>
                            <a:gd name="connsiteX3" fmla="*/ 3038 w 11097"/>
                            <a:gd name="connsiteY3" fmla="*/ 5104 h 10000"/>
                            <a:gd name="connsiteX4" fmla="*/ 4502 w 11097"/>
                            <a:gd name="connsiteY4" fmla="*/ 4473 h 10000"/>
                            <a:gd name="connsiteX5" fmla="*/ 5837 w 11097"/>
                            <a:gd name="connsiteY5" fmla="*/ 448 h 10000"/>
                            <a:gd name="connsiteX6" fmla="*/ 7022 w 11097"/>
                            <a:gd name="connsiteY6" fmla="*/ 0 h 10000"/>
                            <a:gd name="connsiteX7" fmla="*/ 7990 w 11097"/>
                            <a:gd name="connsiteY7" fmla="*/ 560 h 10000"/>
                            <a:gd name="connsiteX8" fmla="*/ 8744 w 11097"/>
                            <a:gd name="connsiteY8" fmla="*/ 1679 h 10000"/>
                            <a:gd name="connsiteX9" fmla="*/ 9282 w 11097"/>
                            <a:gd name="connsiteY9" fmla="*/ 2239 h 10000"/>
                            <a:gd name="connsiteX10" fmla="*/ 11097 w 11097"/>
                            <a:gd name="connsiteY10" fmla="*/ 2467 h 10000"/>
                            <a:gd name="connsiteX0" fmla="*/ 0 w 11097"/>
                            <a:gd name="connsiteY0" fmla="*/ 10000 h 10000"/>
                            <a:gd name="connsiteX1" fmla="*/ 921 w 11097"/>
                            <a:gd name="connsiteY1" fmla="*/ 7388 h 10000"/>
                            <a:gd name="connsiteX2" fmla="*/ 2297 w 11097"/>
                            <a:gd name="connsiteY2" fmla="*/ 6770 h 10000"/>
                            <a:gd name="connsiteX3" fmla="*/ 3038 w 11097"/>
                            <a:gd name="connsiteY3" fmla="*/ 5104 h 10000"/>
                            <a:gd name="connsiteX4" fmla="*/ 4502 w 11097"/>
                            <a:gd name="connsiteY4" fmla="*/ 4473 h 10000"/>
                            <a:gd name="connsiteX5" fmla="*/ 5837 w 11097"/>
                            <a:gd name="connsiteY5" fmla="*/ 448 h 10000"/>
                            <a:gd name="connsiteX6" fmla="*/ 7022 w 11097"/>
                            <a:gd name="connsiteY6" fmla="*/ 0 h 10000"/>
                            <a:gd name="connsiteX7" fmla="*/ 7990 w 11097"/>
                            <a:gd name="connsiteY7" fmla="*/ 560 h 10000"/>
                            <a:gd name="connsiteX8" fmla="*/ 8744 w 11097"/>
                            <a:gd name="connsiteY8" fmla="*/ 1679 h 10000"/>
                            <a:gd name="connsiteX9" fmla="*/ 9282 w 11097"/>
                            <a:gd name="connsiteY9" fmla="*/ 2239 h 10000"/>
                            <a:gd name="connsiteX10" fmla="*/ 11097 w 11097"/>
                            <a:gd name="connsiteY10" fmla="*/ 2467 h 10000"/>
                            <a:gd name="connsiteX0" fmla="*/ 0 w 11097"/>
                            <a:gd name="connsiteY0" fmla="*/ 10000 h 11434"/>
                            <a:gd name="connsiteX1" fmla="*/ 878 w 11097"/>
                            <a:gd name="connsiteY1" fmla="*/ 11415 h 11434"/>
                            <a:gd name="connsiteX2" fmla="*/ 921 w 11097"/>
                            <a:gd name="connsiteY2" fmla="*/ 7388 h 11434"/>
                            <a:gd name="connsiteX3" fmla="*/ 2297 w 11097"/>
                            <a:gd name="connsiteY3" fmla="*/ 6770 h 11434"/>
                            <a:gd name="connsiteX4" fmla="*/ 3038 w 11097"/>
                            <a:gd name="connsiteY4" fmla="*/ 5104 h 11434"/>
                            <a:gd name="connsiteX5" fmla="*/ 4502 w 11097"/>
                            <a:gd name="connsiteY5" fmla="*/ 4473 h 11434"/>
                            <a:gd name="connsiteX6" fmla="*/ 5837 w 11097"/>
                            <a:gd name="connsiteY6" fmla="*/ 448 h 11434"/>
                            <a:gd name="connsiteX7" fmla="*/ 7022 w 11097"/>
                            <a:gd name="connsiteY7" fmla="*/ 0 h 11434"/>
                            <a:gd name="connsiteX8" fmla="*/ 7990 w 11097"/>
                            <a:gd name="connsiteY8" fmla="*/ 560 h 11434"/>
                            <a:gd name="connsiteX9" fmla="*/ 8744 w 11097"/>
                            <a:gd name="connsiteY9" fmla="*/ 1679 h 11434"/>
                            <a:gd name="connsiteX10" fmla="*/ 9282 w 11097"/>
                            <a:gd name="connsiteY10" fmla="*/ 2239 h 11434"/>
                            <a:gd name="connsiteX11" fmla="*/ 11097 w 11097"/>
                            <a:gd name="connsiteY11" fmla="*/ 2467 h 11434"/>
                            <a:gd name="connsiteX0" fmla="*/ 0 w 11097"/>
                            <a:gd name="connsiteY0" fmla="*/ 10000 h 11434"/>
                            <a:gd name="connsiteX1" fmla="*/ 878 w 11097"/>
                            <a:gd name="connsiteY1" fmla="*/ 11415 h 11434"/>
                            <a:gd name="connsiteX2" fmla="*/ 1718 w 11097"/>
                            <a:gd name="connsiteY2" fmla="*/ 9483 h 11434"/>
                            <a:gd name="connsiteX3" fmla="*/ 2297 w 11097"/>
                            <a:gd name="connsiteY3" fmla="*/ 6770 h 11434"/>
                            <a:gd name="connsiteX4" fmla="*/ 3038 w 11097"/>
                            <a:gd name="connsiteY4" fmla="*/ 5104 h 11434"/>
                            <a:gd name="connsiteX5" fmla="*/ 4502 w 11097"/>
                            <a:gd name="connsiteY5" fmla="*/ 4473 h 11434"/>
                            <a:gd name="connsiteX6" fmla="*/ 5837 w 11097"/>
                            <a:gd name="connsiteY6" fmla="*/ 448 h 11434"/>
                            <a:gd name="connsiteX7" fmla="*/ 7022 w 11097"/>
                            <a:gd name="connsiteY7" fmla="*/ 0 h 11434"/>
                            <a:gd name="connsiteX8" fmla="*/ 7990 w 11097"/>
                            <a:gd name="connsiteY8" fmla="*/ 560 h 11434"/>
                            <a:gd name="connsiteX9" fmla="*/ 8744 w 11097"/>
                            <a:gd name="connsiteY9" fmla="*/ 1679 h 11434"/>
                            <a:gd name="connsiteX10" fmla="*/ 9282 w 11097"/>
                            <a:gd name="connsiteY10" fmla="*/ 2239 h 11434"/>
                            <a:gd name="connsiteX11" fmla="*/ 11097 w 11097"/>
                            <a:gd name="connsiteY11" fmla="*/ 2467 h 11434"/>
                            <a:gd name="connsiteX0" fmla="*/ 0 w 11097"/>
                            <a:gd name="connsiteY0" fmla="*/ 10000 h 11434"/>
                            <a:gd name="connsiteX1" fmla="*/ 878 w 11097"/>
                            <a:gd name="connsiteY1" fmla="*/ 11415 h 11434"/>
                            <a:gd name="connsiteX2" fmla="*/ 1718 w 11097"/>
                            <a:gd name="connsiteY2" fmla="*/ 9483 h 11434"/>
                            <a:gd name="connsiteX3" fmla="*/ 2297 w 11097"/>
                            <a:gd name="connsiteY3" fmla="*/ 6770 h 11434"/>
                            <a:gd name="connsiteX4" fmla="*/ 3536 w 11097"/>
                            <a:gd name="connsiteY4" fmla="*/ 6064 h 11434"/>
                            <a:gd name="connsiteX5" fmla="*/ 4502 w 11097"/>
                            <a:gd name="connsiteY5" fmla="*/ 4473 h 11434"/>
                            <a:gd name="connsiteX6" fmla="*/ 5837 w 11097"/>
                            <a:gd name="connsiteY6" fmla="*/ 448 h 11434"/>
                            <a:gd name="connsiteX7" fmla="*/ 7022 w 11097"/>
                            <a:gd name="connsiteY7" fmla="*/ 0 h 11434"/>
                            <a:gd name="connsiteX8" fmla="*/ 7990 w 11097"/>
                            <a:gd name="connsiteY8" fmla="*/ 560 h 11434"/>
                            <a:gd name="connsiteX9" fmla="*/ 8744 w 11097"/>
                            <a:gd name="connsiteY9" fmla="*/ 1679 h 11434"/>
                            <a:gd name="connsiteX10" fmla="*/ 9282 w 11097"/>
                            <a:gd name="connsiteY10" fmla="*/ 2239 h 11434"/>
                            <a:gd name="connsiteX11" fmla="*/ 11097 w 11097"/>
                            <a:gd name="connsiteY11" fmla="*/ 2467 h 11434"/>
                            <a:gd name="connsiteX0" fmla="*/ 0 w 11097"/>
                            <a:gd name="connsiteY0" fmla="*/ 10000 h 11434"/>
                            <a:gd name="connsiteX1" fmla="*/ 878 w 11097"/>
                            <a:gd name="connsiteY1" fmla="*/ 11415 h 11434"/>
                            <a:gd name="connsiteX2" fmla="*/ 1718 w 11097"/>
                            <a:gd name="connsiteY2" fmla="*/ 9483 h 11434"/>
                            <a:gd name="connsiteX3" fmla="*/ 2696 w 11097"/>
                            <a:gd name="connsiteY3" fmla="*/ 7992 h 11434"/>
                            <a:gd name="connsiteX4" fmla="*/ 3536 w 11097"/>
                            <a:gd name="connsiteY4" fmla="*/ 6064 h 11434"/>
                            <a:gd name="connsiteX5" fmla="*/ 4502 w 11097"/>
                            <a:gd name="connsiteY5" fmla="*/ 4473 h 11434"/>
                            <a:gd name="connsiteX6" fmla="*/ 5837 w 11097"/>
                            <a:gd name="connsiteY6" fmla="*/ 448 h 11434"/>
                            <a:gd name="connsiteX7" fmla="*/ 7022 w 11097"/>
                            <a:gd name="connsiteY7" fmla="*/ 0 h 11434"/>
                            <a:gd name="connsiteX8" fmla="*/ 7990 w 11097"/>
                            <a:gd name="connsiteY8" fmla="*/ 560 h 11434"/>
                            <a:gd name="connsiteX9" fmla="*/ 8744 w 11097"/>
                            <a:gd name="connsiteY9" fmla="*/ 1679 h 11434"/>
                            <a:gd name="connsiteX10" fmla="*/ 9282 w 11097"/>
                            <a:gd name="connsiteY10" fmla="*/ 2239 h 11434"/>
                            <a:gd name="connsiteX11" fmla="*/ 11097 w 11097"/>
                            <a:gd name="connsiteY11" fmla="*/ 2467 h 11434"/>
                            <a:gd name="connsiteX0" fmla="*/ 0 w 11097"/>
                            <a:gd name="connsiteY0" fmla="*/ 10000 h 11434"/>
                            <a:gd name="connsiteX1" fmla="*/ 878 w 11097"/>
                            <a:gd name="connsiteY1" fmla="*/ 11415 h 11434"/>
                            <a:gd name="connsiteX2" fmla="*/ 1942 w 11097"/>
                            <a:gd name="connsiteY2" fmla="*/ 10094 h 11434"/>
                            <a:gd name="connsiteX3" fmla="*/ 2696 w 11097"/>
                            <a:gd name="connsiteY3" fmla="*/ 7992 h 11434"/>
                            <a:gd name="connsiteX4" fmla="*/ 3536 w 11097"/>
                            <a:gd name="connsiteY4" fmla="*/ 6064 h 11434"/>
                            <a:gd name="connsiteX5" fmla="*/ 4502 w 11097"/>
                            <a:gd name="connsiteY5" fmla="*/ 4473 h 11434"/>
                            <a:gd name="connsiteX6" fmla="*/ 5837 w 11097"/>
                            <a:gd name="connsiteY6" fmla="*/ 448 h 11434"/>
                            <a:gd name="connsiteX7" fmla="*/ 7022 w 11097"/>
                            <a:gd name="connsiteY7" fmla="*/ 0 h 11434"/>
                            <a:gd name="connsiteX8" fmla="*/ 7990 w 11097"/>
                            <a:gd name="connsiteY8" fmla="*/ 560 h 11434"/>
                            <a:gd name="connsiteX9" fmla="*/ 8744 w 11097"/>
                            <a:gd name="connsiteY9" fmla="*/ 1679 h 11434"/>
                            <a:gd name="connsiteX10" fmla="*/ 9282 w 11097"/>
                            <a:gd name="connsiteY10" fmla="*/ 2239 h 11434"/>
                            <a:gd name="connsiteX11" fmla="*/ 11097 w 11097"/>
                            <a:gd name="connsiteY11" fmla="*/ 2467 h 11434"/>
                            <a:gd name="connsiteX0" fmla="*/ 0 w 11097"/>
                            <a:gd name="connsiteY0" fmla="*/ 10000 h 11434"/>
                            <a:gd name="connsiteX1" fmla="*/ 878 w 11097"/>
                            <a:gd name="connsiteY1" fmla="*/ 11415 h 11434"/>
                            <a:gd name="connsiteX2" fmla="*/ 1768 w 11097"/>
                            <a:gd name="connsiteY2" fmla="*/ 10007 h 11434"/>
                            <a:gd name="connsiteX3" fmla="*/ 2696 w 11097"/>
                            <a:gd name="connsiteY3" fmla="*/ 7992 h 11434"/>
                            <a:gd name="connsiteX4" fmla="*/ 3536 w 11097"/>
                            <a:gd name="connsiteY4" fmla="*/ 6064 h 11434"/>
                            <a:gd name="connsiteX5" fmla="*/ 4502 w 11097"/>
                            <a:gd name="connsiteY5" fmla="*/ 4473 h 11434"/>
                            <a:gd name="connsiteX6" fmla="*/ 5837 w 11097"/>
                            <a:gd name="connsiteY6" fmla="*/ 448 h 11434"/>
                            <a:gd name="connsiteX7" fmla="*/ 7022 w 11097"/>
                            <a:gd name="connsiteY7" fmla="*/ 0 h 11434"/>
                            <a:gd name="connsiteX8" fmla="*/ 7990 w 11097"/>
                            <a:gd name="connsiteY8" fmla="*/ 560 h 11434"/>
                            <a:gd name="connsiteX9" fmla="*/ 8744 w 11097"/>
                            <a:gd name="connsiteY9" fmla="*/ 1679 h 11434"/>
                            <a:gd name="connsiteX10" fmla="*/ 9282 w 11097"/>
                            <a:gd name="connsiteY10" fmla="*/ 2239 h 11434"/>
                            <a:gd name="connsiteX11" fmla="*/ 11097 w 11097"/>
                            <a:gd name="connsiteY11" fmla="*/ 2467 h 11434"/>
                            <a:gd name="connsiteX0" fmla="*/ 0 w 11097"/>
                            <a:gd name="connsiteY0" fmla="*/ 10000 h 11434"/>
                            <a:gd name="connsiteX1" fmla="*/ 878 w 11097"/>
                            <a:gd name="connsiteY1" fmla="*/ 11415 h 11434"/>
                            <a:gd name="connsiteX2" fmla="*/ 1768 w 11097"/>
                            <a:gd name="connsiteY2" fmla="*/ 10007 h 11434"/>
                            <a:gd name="connsiteX3" fmla="*/ 2696 w 11097"/>
                            <a:gd name="connsiteY3" fmla="*/ 7992 h 11434"/>
                            <a:gd name="connsiteX4" fmla="*/ 3536 w 11097"/>
                            <a:gd name="connsiteY4" fmla="*/ 6064 h 11434"/>
                            <a:gd name="connsiteX5" fmla="*/ 4502 w 11097"/>
                            <a:gd name="connsiteY5" fmla="*/ 4473 h 11434"/>
                            <a:gd name="connsiteX6" fmla="*/ 5712 w 11097"/>
                            <a:gd name="connsiteY6" fmla="*/ 1146 h 11434"/>
                            <a:gd name="connsiteX7" fmla="*/ 7022 w 11097"/>
                            <a:gd name="connsiteY7" fmla="*/ 0 h 11434"/>
                            <a:gd name="connsiteX8" fmla="*/ 7990 w 11097"/>
                            <a:gd name="connsiteY8" fmla="*/ 560 h 11434"/>
                            <a:gd name="connsiteX9" fmla="*/ 8744 w 11097"/>
                            <a:gd name="connsiteY9" fmla="*/ 1679 h 11434"/>
                            <a:gd name="connsiteX10" fmla="*/ 9282 w 11097"/>
                            <a:gd name="connsiteY10" fmla="*/ 2239 h 11434"/>
                            <a:gd name="connsiteX11" fmla="*/ 11097 w 11097"/>
                            <a:gd name="connsiteY11" fmla="*/ 2467 h 11434"/>
                            <a:gd name="connsiteX0" fmla="*/ 0 w 10972"/>
                            <a:gd name="connsiteY0" fmla="*/ 12968 h 12968"/>
                            <a:gd name="connsiteX1" fmla="*/ 753 w 10972"/>
                            <a:gd name="connsiteY1" fmla="*/ 11415 h 12968"/>
                            <a:gd name="connsiteX2" fmla="*/ 1643 w 10972"/>
                            <a:gd name="connsiteY2" fmla="*/ 10007 h 12968"/>
                            <a:gd name="connsiteX3" fmla="*/ 2571 w 10972"/>
                            <a:gd name="connsiteY3" fmla="*/ 7992 h 12968"/>
                            <a:gd name="connsiteX4" fmla="*/ 3411 w 10972"/>
                            <a:gd name="connsiteY4" fmla="*/ 6064 h 12968"/>
                            <a:gd name="connsiteX5" fmla="*/ 4377 w 10972"/>
                            <a:gd name="connsiteY5" fmla="*/ 4473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 name="connsiteX0" fmla="*/ 0 w 10972"/>
                            <a:gd name="connsiteY0" fmla="*/ 12968 h 12968"/>
                            <a:gd name="connsiteX1" fmla="*/ 753 w 10972"/>
                            <a:gd name="connsiteY1" fmla="*/ 11415 h 12968"/>
                            <a:gd name="connsiteX2" fmla="*/ 1643 w 10972"/>
                            <a:gd name="connsiteY2" fmla="*/ 10007 h 12968"/>
                            <a:gd name="connsiteX3" fmla="*/ 2571 w 10972"/>
                            <a:gd name="connsiteY3" fmla="*/ 7992 h 12968"/>
                            <a:gd name="connsiteX4" fmla="*/ 3411 w 10972"/>
                            <a:gd name="connsiteY4" fmla="*/ 6064 h 12968"/>
                            <a:gd name="connsiteX5" fmla="*/ 4377 w 10972"/>
                            <a:gd name="connsiteY5" fmla="*/ 4473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 name="connsiteX0" fmla="*/ 0 w 10972"/>
                            <a:gd name="connsiteY0" fmla="*/ 12968 h 12968"/>
                            <a:gd name="connsiteX1" fmla="*/ 753 w 10972"/>
                            <a:gd name="connsiteY1" fmla="*/ 11415 h 12968"/>
                            <a:gd name="connsiteX2" fmla="*/ 1643 w 10972"/>
                            <a:gd name="connsiteY2" fmla="*/ 9658 h 12968"/>
                            <a:gd name="connsiteX3" fmla="*/ 2571 w 10972"/>
                            <a:gd name="connsiteY3" fmla="*/ 7992 h 12968"/>
                            <a:gd name="connsiteX4" fmla="*/ 3411 w 10972"/>
                            <a:gd name="connsiteY4" fmla="*/ 6064 h 12968"/>
                            <a:gd name="connsiteX5" fmla="*/ 4377 w 10972"/>
                            <a:gd name="connsiteY5" fmla="*/ 4473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 name="connsiteX0" fmla="*/ 0 w 10972"/>
                            <a:gd name="connsiteY0" fmla="*/ 12968 h 12968"/>
                            <a:gd name="connsiteX1" fmla="*/ 753 w 10972"/>
                            <a:gd name="connsiteY1" fmla="*/ 11415 h 12968"/>
                            <a:gd name="connsiteX2" fmla="*/ 1643 w 10972"/>
                            <a:gd name="connsiteY2" fmla="*/ 9658 h 12968"/>
                            <a:gd name="connsiteX3" fmla="*/ 2571 w 10972"/>
                            <a:gd name="connsiteY3" fmla="*/ 7992 h 12968"/>
                            <a:gd name="connsiteX4" fmla="*/ 3411 w 10972"/>
                            <a:gd name="connsiteY4" fmla="*/ 6064 h 12968"/>
                            <a:gd name="connsiteX5" fmla="*/ 4377 w 10972"/>
                            <a:gd name="connsiteY5" fmla="*/ 4473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 name="connsiteX0" fmla="*/ 0 w 10972"/>
                            <a:gd name="connsiteY0" fmla="*/ 12968 h 12968"/>
                            <a:gd name="connsiteX1" fmla="*/ 753 w 10972"/>
                            <a:gd name="connsiteY1" fmla="*/ 11415 h 12968"/>
                            <a:gd name="connsiteX2" fmla="*/ 1643 w 10972"/>
                            <a:gd name="connsiteY2" fmla="*/ 9658 h 12968"/>
                            <a:gd name="connsiteX3" fmla="*/ 2571 w 10972"/>
                            <a:gd name="connsiteY3" fmla="*/ 7992 h 12968"/>
                            <a:gd name="connsiteX4" fmla="*/ 3411 w 10972"/>
                            <a:gd name="connsiteY4" fmla="*/ 6064 h 12968"/>
                            <a:gd name="connsiteX5" fmla="*/ 4377 w 10972"/>
                            <a:gd name="connsiteY5" fmla="*/ 4473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 name="connsiteX0" fmla="*/ 0 w 10972"/>
                            <a:gd name="connsiteY0" fmla="*/ 12968 h 12968"/>
                            <a:gd name="connsiteX1" fmla="*/ 753 w 10972"/>
                            <a:gd name="connsiteY1" fmla="*/ 11415 h 12968"/>
                            <a:gd name="connsiteX2" fmla="*/ 1643 w 10972"/>
                            <a:gd name="connsiteY2" fmla="*/ 9658 h 12968"/>
                            <a:gd name="connsiteX3" fmla="*/ 2571 w 10972"/>
                            <a:gd name="connsiteY3" fmla="*/ 7992 h 12968"/>
                            <a:gd name="connsiteX4" fmla="*/ 3411 w 10972"/>
                            <a:gd name="connsiteY4" fmla="*/ 6064 h 12968"/>
                            <a:gd name="connsiteX5" fmla="*/ 4377 w 10972"/>
                            <a:gd name="connsiteY5" fmla="*/ 4473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 name="connsiteX0" fmla="*/ 0 w 10972"/>
                            <a:gd name="connsiteY0" fmla="*/ 12968 h 12968"/>
                            <a:gd name="connsiteX1" fmla="*/ 753 w 10972"/>
                            <a:gd name="connsiteY1" fmla="*/ 11415 h 12968"/>
                            <a:gd name="connsiteX2" fmla="*/ 1643 w 10972"/>
                            <a:gd name="connsiteY2" fmla="*/ 9658 h 12968"/>
                            <a:gd name="connsiteX3" fmla="*/ 2571 w 10972"/>
                            <a:gd name="connsiteY3" fmla="*/ 7992 h 12968"/>
                            <a:gd name="connsiteX4" fmla="*/ 3411 w 10972"/>
                            <a:gd name="connsiteY4" fmla="*/ 6064 h 12968"/>
                            <a:gd name="connsiteX5" fmla="*/ 4377 w 10972"/>
                            <a:gd name="connsiteY5" fmla="*/ 4473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 name="connsiteX0" fmla="*/ 0 w 10972"/>
                            <a:gd name="connsiteY0" fmla="*/ 12968 h 12968"/>
                            <a:gd name="connsiteX1" fmla="*/ 753 w 10972"/>
                            <a:gd name="connsiteY1" fmla="*/ 11415 h 12968"/>
                            <a:gd name="connsiteX2" fmla="*/ 1643 w 10972"/>
                            <a:gd name="connsiteY2" fmla="*/ 9658 h 12968"/>
                            <a:gd name="connsiteX3" fmla="*/ 2571 w 10972"/>
                            <a:gd name="connsiteY3" fmla="*/ 7992 h 12968"/>
                            <a:gd name="connsiteX4" fmla="*/ 3411 w 10972"/>
                            <a:gd name="connsiteY4" fmla="*/ 6064 h 12968"/>
                            <a:gd name="connsiteX5" fmla="*/ 4377 w 10972"/>
                            <a:gd name="connsiteY5" fmla="*/ 4473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 name="connsiteX0" fmla="*/ 0 w 10972"/>
                            <a:gd name="connsiteY0" fmla="*/ 12968 h 12968"/>
                            <a:gd name="connsiteX1" fmla="*/ 753 w 10972"/>
                            <a:gd name="connsiteY1" fmla="*/ 11415 h 12968"/>
                            <a:gd name="connsiteX2" fmla="*/ 1643 w 10972"/>
                            <a:gd name="connsiteY2" fmla="*/ 9658 h 12968"/>
                            <a:gd name="connsiteX3" fmla="*/ 2571 w 10972"/>
                            <a:gd name="connsiteY3" fmla="*/ 7992 h 12968"/>
                            <a:gd name="connsiteX4" fmla="*/ 3411 w 10972"/>
                            <a:gd name="connsiteY4" fmla="*/ 6064 h 12968"/>
                            <a:gd name="connsiteX5" fmla="*/ 4252 w 10972"/>
                            <a:gd name="connsiteY5" fmla="*/ 3949 h 12968"/>
                            <a:gd name="connsiteX6" fmla="*/ 5587 w 10972"/>
                            <a:gd name="connsiteY6" fmla="*/ 1146 h 12968"/>
                            <a:gd name="connsiteX7" fmla="*/ 6897 w 10972"/>
                            <a:gd name="connsiteY7" fmla="*/ 0 h 12968"/>
                            <a:gd name="connsiteX8" fmla="*/ 7865 w 10972"/>
                            <a:gd name="connsiteY8" fmla="*/ 560 h 12968"/>
                            <a:gd name="connsiteX9" fmla="*/ 8619 w 10972"/>
                            <a:gd name="connsiteY9" fmla="*/ 1679 h 12968"/>
                            <a:gd name="connsiteX10" fmla="*/ 9157 w 10972"/>
                            <a:gd name="connsiteY10" fmla="*/ 2239 h 12968"/>
                            <a:gd name="connsiteX11" fmla="*/ 10972 w 10972"/>
                            <a:gd name="connsiteY11" fmla="*/ 2467 h 1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 h="12968">
                              <a:moveTo>
                                <a:pt x="0" y="12968"/>
                              </a:moveTo>
                              <a:cubicBezTo>
                                <a:pt x="2" y="12392"/>
                                <a:pt x="377" y="12340"/>
                                <a:pt x="753" y="11415"/>
                              </a:cubicBezTo>
                              <a:cubicBezTo>
                                <a:pt x="1266" y="10335"/>
                                <a:pt x="1206" y="10476"/>
                                <a:pt x="1643" y="9658"/>
                              </a:cubicBezTo>
                              <a:lnTo>
                                <a:pt x="2571" y="7992"/>
                              </a:lnTo>
                              <a:lnTo>
                                <a:pt x="3411" y="6064"/>
                              </a:lnTo>
                              <a:lnTo>
                                <a:pt x="4252" y="3949"/>
                              </a:lnTo>
                              <a:lnTo>
                                <a:pt x="5587" y="1146"/>
                              </a:lnTo>
                              <a:lnTo>
                                <a:pt x="6897" y="0"/>
                              </a:lnTo>
                              <a:lnTo>
                                <a:pt x="7865" y="560"/>
                              </a:lnTo>
                              <a:lnTo>
                                <a:pt x="8619" y="1679"/>
                              </a:lnTo>
                              <a:lnTo>
                                <a:pt x="9157" y="2239"/>
                              </a:lnTo>
                              <a:cubicBezTo>
                                <a:pt x="9396" y="2351"/>
                                <a:pt x="10733" y="2355"/>
                                <a:pt x="10972" y="2467"/>
                              </a:cubicBezTo>
                            </a:path>
                          </a:pathLst>
                        </a:custGeom>
                        <a:noFill/>
                        <a:ln w="53975">
                          <a:solidFill>
                            <a:schemeClr val="accent6">
                              <a:lumMod val="75000"/>
                            </a:schemeClr>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grpSp>
                      <p:nvGrpSpPr>
                        <p:cNvPr id="3" name="グループ化 2"/>
                        <p:cNvGrpSpPr/>
                        <p:nvPr/>
                      </p:nvGrpSpPr>
                      <p:grpSpPr>
                        <a:xfrm>
                          <a:off x="185808" y="5376612"/>
                          <a:ext cx="6589468" cy="4401598"/>
                          <a:chOff x="185808" y="5376612"/>
                          <a:chExt cx="6589468" cy="4401598"/>
                        </a:xfrm>
                      </p:grpSpPr>
                      <p:grpSp>
                        <p:nvGrpSpPr>
                          <p:cNvPr id="2" name="グループ化 1" title="つけかえどうろじぎょう　しんちょくじょうきょうず"/>
                          <p:cNvGrpSpPr/>
                          <p:nvPr/>
                        </p:nvGrpSpPr>
                        <p:grpSpPr>
                          <a:xfrm>
                            <a:off x="185808" y="5376612"/>
                            <a:ext cx="6589468" cy="4401598"/>
                            <a:chOff x="185808" y="5376612"/>
                            <a:chExt cx="6589468" cy="4401598"/>
                          </a:xfrm>
                        </p:grpSpPr>
                        <p:pic>
                          <p:nvPicPr>
                            <p:cNvPr id="338"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24533" y="7752365"/>
                              <a:ext cx="2907408" cy="154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角丸四角形 192"/>
                            <p:cNvSpPr/>
                            <p:nvPr/>
                          </p:nvSpPr>
                          <p:spPr>
                            <a:xfrm>
                              <a:off x="258837" y="9321489"/>
                              <a:ext cx="1536949" cy="432000"/>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r>
                                <a:rPr lang="ja-JP" altLang="en-US" sz="1400" dirty="0" smtClean="0">
                                  <a:solidFill>
                                    <a:schemeClr val="tx1"/>
                                  </a:solidFill>
                                  <a:latin typeface="HG丸ｺﾞｼｯｸM-PRO" pitchFamily="50" charset="-128"/>
                                  <a:ea typeface="HG丸ｺﾞｼｯｸM-PRO" pitchFamily="50" charset="-128"/>
                                </a:rPr>
                                <a:t>現在の工事場所</a:t>
                              </a:r>
                              <a:r>
                                <a:rPr lang="en-US" altLang="ja-JP" sz="1400" dirty="0" smtClean="0">
                                  <a:solidFill>
                                    <a:schemeClr val="tx1"/>
                                  </a:solidFill>
                                  <a:latin typeface="HG丸ｺﾞｼｯｸM-PRO" pitchFamily="50" charset="-128"/>
                                  <a:ea typeface="HG丸ｺﾞｼｯｸM-PRO" pitchFamily="50" charset="-128"/>
                                </a:rPr>
                                <a:t/>
                              </a:r>
                              <a:br>
                                <a:rPr lang="en-US" altLang="ja-JP" sz="1400" dirty="0" smtClean="0">
                                  <a:solidFill>
                                    <a:schemeClr val="tx1"/>
                                  </a:solidFill>
                                  <a:latin typeface="HG丸ｺﾞｼｯｸM-PRO" pitchFamily="50" charset="-128"/>
                                  <a:ea typeface="HG丸ｺﾞｼｯｸM-PRO" pitchFamily="50" charset="-128"/>
                                </a:rPr>
                              </a:br>
                              <a:r>
                                <a:rPr lang="ja-JP" altLang="en-US" sz="1400" dirty="0" smtClean="0">
                                  <a:solidFill>
                                    <a:schemeClr val="tx1"/>
                                  </a:solidFill>
                                  <a:latin typeface="HG丸ｺﾞｼｯｸM-PRO" pitchFamily="50" charset="-128"/>
                                  <a:ea typeface="HG丸ｺﾞｼｯｸM-PRO" pitchFamily="50" charset="-128"/>
                                </a:rPr>
                                <a:t>の工事概要</a:t>
                              </a:r>
                              <a:endParaRPr lang="ja-JP" altLang="en-US" sz="1400" dirty="0">
                                <a:solidFill>
                                  <a:schemeClr val="tx1"/>
                                </a:solidFill>
                                <a:latin typeface="HG丸ｺﾞｼｯｸM-PRO" pitchFamily="50" charset="-128"/>
                                <a:ea typeface="HG丸ｺﾞｼｯｸM-PRO" pitchFamily="50" charset="-128"/>
                              </a:endParaRPr>
                            </a:p>
                          </p:txBody>
                        </p:sp>
                        <p:sp>
                          <p:nvSpPr>
                            <p:cNvPr id="194" name="Rectangle 4"/>
                            <p:cNvSpPr>
                              <a:spLocks noChangeArrowheads="1"/>
                            </p:cNvSpPr>
                            <p:nvPr/>
                          </p:nvSpPr>
                          <p:spPr bwMode="auto">
                            <a:xfrm>
                              <a:off x="6009997" y="5635183"/>
                              <a:ext cx="579653" cy="48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a:latin typeface="+mn-ea"/>
                                </a:rPr>
                                <a:t>府</a:t>
                              </a:r>
                              <a:r>
                                <a:rPr lang="ja-JP" altLang="en-US" sz="1000" dirty="0" smtClean="0">
                                  <a:latin typeface="+mn-ea"/>
                                </a:rPr>
                                <a:t>道</a:t>
                              </a:r>
                              <a:r>
                                <a:rPr lang="en-US" altLang="ja-JP" sz="1000" dirty="0" smtClean="0">
                                  <a:latin typeface="+mn-ea"/>
                                </a:rPr>
                                <a:t/>
                              </a:r>
                              <a:br>
                                <a:rPr lang="en-US" altLang="ja-JP" sz="1000" dirty="0" smtClean="0">
                                  <a:latin typeface="+mn-ea"/>
                                </a:rPr>
                              </a:br>
                              <a:r>
                                <a:rPr lang="ja-JP" altLang="en-US" sz="1000" dirty="0" smtClean="0">
                                  <a:latin typeface="+mn-ea"/>
                                </a:rPr>
                                <a:t>槇尾山</a:t>
                              </a:r>
                              <a:r>
                                <a:rPr lang="en-US" altLang="ja-JP" sz="1000" dirty="0" smtClean="0">
                                  <a:latin typeface="+mn-ea"/>
                                </a:rPr>
                                <a:t/>
                              </a:r>
                              <a:br>
                                <a:rPr lang="en-US" altLang="ja-JP" sz="1000" dirty="0" smtClean="0">
                                  <a:latin typeface="+mn-ea"/>
                                </a:rPr>
                              </a:br>
                              <a:r>
                                <a:rPr lang="ja-JP" altLang="en-US" sz="1000" dirty="0" smtClean="0">
                                  <a:latin typeface="+mn-ea"/>
                                </a:rPr>
                                <a:t>仏</a:t>
                              </a:r>
                              <a:r>
                                <a:rPr lang="ja-JP" altLang="en-US" sz="1000" dirty="0">
                                  <a:latin typeface="+mn-ea"/>
                                </a:rPr>
                                <a:t>並線</a:t>
                              </a:r>
                            </a:p>
                          </p:txBody>
                        </p:sp>
                        <p:grpSp>
                          <p:nvGrpSpPr>
                            <p:cNvPr id="195" name="グループ化 194"/>
                            <p:cNvGrpSpPr/>
                            <p:nvPr/>
                          </p:nvGrpSpPr>
                          <p:grpSpPr>
                            <a:xfrm>
                              <a:off x="185808" y="5891968"/>
                              <a:ext cx="1609979" cy="524465"/>
                              <a:chOff x="-5140" y="5698604"/>
                              <a:chExt cx="1609979" cy="524465"/>
                            </a:xfrm>
                          </p:grpSpPr>
                          <p:sp>
                            <p:nvSpPr>
                              <p:cNvPr id="196" name="正方形/長方形 195"/>
                              <p:cNvSpPr/>
                              <p:nvPr/>
                            </p:nvSpPr>
                            <p:spPr>
                              <a:xfrm>
                                <a:off x="31804" y="5714645"/>
                                <a:ext cx="1446103" cy="5084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n-ea"/>
                                </a:endParaRPr>
                              </a:p>
                            </p:txBody>
                          </p:sp>
                          <p:sp>
                            <p:nvSpPr>
                              <p:cNvPr id="197" name="テキスト ボックス 196"/>
                              <p:cNvSpPr txBox="1"/>
                              <p:nvPr/>
                            </p:nvSpPr>
                            <p:spPr>
                              <a:xfrm>
                                <a:off x="17384" y="5698604"/>
                                <a:ext cx="622776" cy="246221"/>
                              </a:xfrm>
                              <a:prstGeom prst="rect">
                                <a:avLst/>
                              </a:prstGeom>
                              <a:noFill/>
                            </p:spPr>
                            <p:txBody>
                              <a:bodyPr wrap="square" rtlCol="0">
                                <a:spAutoFit/>
                              </a:bodyPr>
                              <a:lstStyle/>
                              <a:p>
                                <a:r>
                                  <a:rPr lang="en-US" altLang="ja-JP" sz="1000" dirty="0" smtClean="0">
                                    <a:latin typeface="+mn-ea"/>
                                  </a:rPr>
                                  <a:t>【</a:t>
                                </a:r>
                                <a:r>
                                  <a:rPr lang="ja-JP" altLang="en-US" sz="1000" dirty="0" smtClean="0">
                                    <a:latin typeface="+mn-ea"/>
                                  </a:rPr>
                                  <a:t>凡例</a:t>
                                </a:r>
                                <a:r>
                                  <a:rPr lang="en-US" altLang="ja-JP" sz="1000" dirty="0" smtClean="0">
                                    <a:latin typeface="+mn-ea"/>
                                  </a:rPr>
                                  <a:t>】</a:t>
                                </a:r>
                                <a:endParaRPr kumimoji="1" lang="ja-JP" altLang="en-US" sz="1000" dirty="0" smtClean="0">
                                  <a:latin typeface="+mn-ea"/>
                                </a:endParaRPr>
                              </a:p>
                            </p:txBody>
                          </p:sp>
                          <p:sp>
                            <p:nvSpPr>
                              <p:cNvPr id="198" name="正方形/長方形 197"/>
                              <p:cNvSpPr/>
                              <p:nvPr/>
                            </p:nvSpPr>
                            <p:spPr>
                              <a:xfrm>
                                <a:off x="162248" y="5934147"/>
                                <a:ext cx="288000" cy="72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n-ea"/>
                                </a:endParaRPr>
                              </a:p>
                            </p:txBody>
                          </p:sp>
                          <p:sp>
                            <p:nvSpPr>
                              <p:cNvPr id="199" name="テキスト ボックス 198"/>
                              <p:cNvSpPr txBox="1"/>
                              <p:nvPr/>
                            </p:nvSpPr>
                            <p:spPr>
                              <a:xfrm>
                                <a:off x="-5140" y="5957835"/>
                                <a:ext cx="622776" cy="246221"/>
                              </a:xfrm>
                              <a:prstGeom prst="rect">
                                <a:avLst/>
                              </a:prstGeom>
                              <a:noFill/>
                            </p:spPr>
                            <p:txBody>
                              <a:bodyPr wrap="square" rtlCol="0">
                                <a:spAutoFit/>
                              </a:bodyPr>
                              <a:lstStyle/>
                              <a:p>
                                <a:pPr algn="ctr"/>
                                <a:r>
                                  <a:rPr lang="ja-JP" altLang="en-US" sz="1000" dirty="0" smtClean="0">
                                    <a:latin typeface="+mn-ea"/>
                                  </a:rPr>
                                  <a:t>道路</a:t>
                                </a:r>
                                <a:endParaRPr kumimoji="1" lang="ja-JP" altLang="en-US" sz="1000" dirty="0" smtClean="0">
                                  <a:latin typeface="+mn-ea"/>
                                </a:endParaRPr>
                              </a:p>
                            </p:txBody>
                          </p:sp>
                          <p:sp>
                            <p:nvSpPr>
                              <p:cNvPr id="200" name="正方形/長方形 199"/>
                              <p:cNvSpPr/>
                              <p:nvPr/>
                            </p:nvSpPr>
                            <p:spPr>
                              <a:xfrm>
                                <a:off x="626879" y="5938806"/>
                                <a:ext cx="288000" cy="7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n-ea"/>
                                </a:endParaRPr>
                              </a:p>
                            </p:txBody>
                          </p:sp>
                          <p:sp>
                            <p:nvSpPr>
                              <p:cNvPr id="201" name="テキスト ボックス 200"/>
                              <p:cNvSpPr txBox="1"/>
                              <p:nvPr/>
                            </p:nvSpPr>
                            <p:spPr>
                              <a:xfrm>
                                <a:off x="376511" y="5951106"/>
                                <a:ext cx="788737" cy="246221"/>
                              </a:xfrm>
                              <a:prstGeom prst="rect">
                                <a:avLst/>
                              </a:prstGeom>
                              <a:noFill/>
                            </p:spPr>
                            <p:txBody>
                              <a:bodyPr wrap="square" rtlCol="0">
                                <a:spAutoFit/>
                              </a:bodyPr>
                              <a:lstStyle/>
                              <a:p>
                                <a:pPr algn="ctr"/>
                                <a:r>
                                  <a:rPr lang="ja-JP" altLang="en-US" sz="1000" dirty="0" smtClean="0">
                                    <a:latin typeface="+mn-ea"/>
                                  </a:rPr>
                                  <a:t>付替道路</a:t>
                                </a:r>
                                <a:endParaRPr kumimoji="1" lang="ja-JP" altLang="en-US" sz="1000" dirty="0" smtClean="0">
                                  <a:latin typeface="+mn-ea"/>
                                </a:endParaRPr>
                              </a:p>
                            </p:txBody>
                          </p:sp>
                          <p:sp>
                            <p:nvSpPr>
                              <p:cNvPr id="202" name="正方形/長方形 201"/>
                              <p:cNvSpPr/>
                              <p:nvPr/>
                            </p:nvSpPr>
                            <p:spPr>
                              <a:xfrm>
                                <a:off x="1149451" y="5952728"/>
                                <a:ext cx="288000" cy="7200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n-ea"/>
                                </a:endParaRPr>
                              </a:p>
                            </p:txBody>
                          </p:sp>
                          <p:sp>
                            <p:nvSpPr>
                              <p:cNvPr id="203" name="テキスト ボックス 202"/>
                              <p:cNvSpPr txBox="1"/>
                              <p:nvPr/>
                            </p:nvSpPr>
                            <p:spPr>
                              <a:xfrm>
                                <a:off x="982063" y="5969666"/>
                                <a:ext cx="622776" cy="246221"/>
                              </a:xfrm>
                              <a:prstGeom prst="rect">
                                <a:avLst/>
                              </a:prstGeom>
                              <a:noFill/>
                            </p:spPr>
                            <p:txBody>
                              <a:bodyPr wrap="square" rtlCol="0">
                                <a:spAutoFit/>
                              </a:bodyPr>
                              <a:lstStyle/>
                              <a:p>
                                <a:pPr algn="ctr"/>
                                <a:r>
                                  <a:rPr lang="ja-JP" altLang="en-US" sz="1000" dirty="0" smtClean="0">
                                    <a:latin typeface="+mn-ea"/>
                                  </a:rPr>
                                  <a:t>河川</a:t>
                                </a:r>
                                <a:endParaRPr kumimoji="1" lang="ja-JP" altLang="en-US" sz="1000" dirty="0" smtClean="0">
                                  <a:latin typeface="+mn-ea"/>
                                </a:endParaRPr>
                              </a:p>
                            </p:txBody>
                          </p:sp>
                        </p:grpSp>
                        <p:sp>
                          <p:nvSpPr>
                            <p:cNvPr id="204" name="Freeform 7"/>
                            <p:cNvSpPr>
                              <a:spLocks/>
                            </p:cNvSpPr>
                            <p:nvPr/>
                          </p:nvSpPr>
                          <p:spPr bwMode="auto">
                            <a:xfrm>
                              <a:off x="1638984" y="5834454"/>
                              <a:ext cx="4386736" cy="1592492"/>
                            </a:xfrm>
                            <a:custGeom>
                              <a:avLst/>
                              <a:gdLst>
                                <a:gd name="T0" fmla="*/ 2147483647 w 3873"/>
                                <a:gd name="T1" fmla="*/ 2147483647 h 1623"/>
                                <a:gd name="T2" fmla="*/ 2147483647 w 3873"/>
                                <a:gd name="T3" fmla="*/ 2147483647 h 1623"/>
                                <a:gd name="T4" fmla="*/ 2147483647 w 3873"/>
                                <a:gd name="T5" fmla="*/ 2147483647 h 1623"/>
                                <a:gd name="T6" fmla="*/ 2147483647 w 3873"/>
                                <a:gd name="T7" fmla="*/ 2147483647 h 1623"/>
                                <a:gd name="T8" fmla="*/ 2147483647 w 3873"/>
                                <a:gd name="T9" fmla="*/ 2147483647 h 1623"/>
                                <a:gd name="T10" fmla="*/ 2147483647 w 3873"/>
                                <a:gd name="T11" fmla="*/ 2147483647 h 1623"/>
                                <a:gd name="T12" fmla="*/ 2147483647 w 3873"/>
                                <a:gd name="T13" fmla="*/ 2147483647 h 1623"/>
                                <a:gd name="T14" fmla="*/ 2147483647 w 3873"/>
                                <a:gd name="T15" fmla="*/ 2147483647 h 1623"/>
                                <a:gd name="T16" fmla="*/ 2147483647 w 3873"/>
                                <a:gd name="T17" fmla="*/ 2147483647 h 1623"/>
                                <a:gd name="T18" fmla="*/ 2147483647 w 3873"/>
                                <a:gd name="T19" fmla="*/ 2147483647 h 1623"/>
                                <a:gd name="T20" fmla="*/ 2147483647 w 3873"/>
                                <a:gd name="T21" fmla="*/ 2147483647 h 1623"/>
                                <a:gd name="T22" fmla="*/ 2147483647 w 3873"/>
                                <a:gd name="T23" fmla="*/ 2147483647 h 1623"/>
                                <a:gd name="T24" fmla="*/ 2147483647 w 3873"/>
                                <a:gd name="T25" fmla="*/ 2147483647 h 1623"/>
                                <a:gd name="T26" fmla="*/ 2147483647 w 3873"/>
                                <a:gd name="T27" fmla="*/ 2147483647 h 1623"/>
                                <a:gd name="T28" fmla="*/ 2147483647 w 3873"/>
                                <a:gd name="T29" fmla="*/ 2147483647 h 1623"/>
                                <a:gd name="T30" fmla="*/ 2147483647 w 3873"/>
                                <a:gd name="T31" fmla="*/ 2147483647 h 1623"/>
                                <a:gd name="T32" fmla="*/ 2147483647 w 3873"/>
                                <a:gd name="T33" fmla="*/ 2147483647 h 1623"/>
                                <a:gd name="T34" fmla="*/ 2147483647 w 3873"/>
                                <a:gd name="T35" fmla="*/ 2147483647 h 1623"/>
                                <a:gd name="T36" fmla="*/ 2147483647 w 3873"/>
                                <a:gd name="T37" fmla="*/ 2147483647 h 1623"/>
                                <a:gd name="T38" fmla="*/ 2147483647 w 3873"/>
                                <a:gd name="T39" fmla="*/ 2147483647 h 1623"/>
                                <a:gd name="T40" fmla="*/ 2147483647 w 3873"/>
                                <a:gd name="T41" fmla="*/ 2147483647 h 1623"/>
                                <a:gd name="T42" fmla="*/ 2147483647 w 3873"/>
                                <a:gd name="T43" fmla="*/ 2147483647 h 1623"/>
                                <a:gd name="T44" fmla="*/ 2147483647 w 3873"/>
                                <a:gd name="T45" fmla="*/ 2147483647 h 1623"/>
                                <a:gd name="T46" fmla="*/ 2147483647 w 3873"/>
                                <a:gd name="T47" fmla="*/ 2147483647 h 1623"/>
                                <a:gd name="T48" fmla="*/ 2147483647 w 3873"/>
                                <a:gd name="T49" fmla="*/ 2147483647 h 1623"/>
                                <a:gd name="T50" fmla="*/ 2147483647 w 3873"/>
                                <a:gd name="T51" fmla="*/ 2147483647 h 1623"/>
                                <a:gd name="T52" fmla="*/ 2147483647 w 3873"/>
                                <a:gd name="T53" fmla="*/ 2147483647 h 1623"/>
                                <a:gd name="T54" fmla="*/ 2147483647 w 3873"/>
                                <a:gd name="T55" fmla="*/ 2147483647 h 1623"/>
                                <a:gd name="T56" fmla="*/ 2147483647 w 3873"/>
                                <a:gd name="T57" fmla="*/ 2147483647 h 1623"/>
                                <a:gd name="T58" fmla="*/ 2147483647 w 3873"/>
                                <a:gd name="T59" fmla="*/ 2147483647 h 1623"/>
                                <a:gd name="T60" fmla="*/ 2147483647 w 3873"/>
                                <a:gd name="T61" fmla="*/ 2147483647 h 1623"/>
                                <a:gd name="T62" fmla="*/ 2147483647 w 3873"/>
                                <a:gd name="T63" fmla="*/ 2147483647 h 1623"/>
                                <a:gd name="T64" fmla="*/ 2147483647 w 3873"/>
                                <a:gd name="T65" fmla="*/ 2147483647 h 1623"/>
                                <a:gd name="T66" fmla="*/ 2147483647 w 3873"/>
                                <a:gd name="T67" fmla="*/ 2147483647 h 1623"/>
                                <a:gd name="T68" fmla="*/ 2147483647 w 3873"/>
                                <a:gd name="T69" fmla="*/ 2147483647 h 1623"/>
                                <a:gd name="T70" fmla="*/ 2147483647 w 3873"/>
                                <a:gd name="T71" fmla="*/ 2147483647 h 1623"/>
                                <a:gd name="T72" fmla="*/ 2147483647 w 3873"/>
                                <a:gd name="T73" fmla="*/ 2147483647 h 1623"/>
                                <a:gd name="T74" fmla="*/ 2147483647 w 3873"/>
                                <a:gd name="T75" fmla="*/ 2147483647 h 1623"/>
                                <a:gd name="T76" fmla="*/ 2147483647 w 3873"/>
                                <a:gd name="T77" fmla="*/ 2147483647 h 1623"/>
                                <a:gd name="T78" fmla="*/ 2147483647 w 3873"/>
                                <a:gd name="T79" fmla="*/ 2147483647 h 1623"/>
                                <a:gd name="T80" fmla="*/ 2147483647 w 3873"/>
                                <a:gd name="T81" fmla="*/ 2147483647 h 1623"/>
                                <a:gd name="T82" fmla="*/ 2147483647 w 3873"/>
                                <a:gd name="T83" fmla="*/ 2147483647 h 1623"/>
                                <a:gd name="T84" fmla="*/ 2147483647 w 3873"/>
                                <a:gd name="T85" fmla="*/ 0 h 1623"/>
                                <a:gd name="T86" fmla="*/ 2147483647 w 3873"/>
                                <a:gd name="T87" fmla="*/ 2147483647 h 1623"/>
                                <a:gd name="T88" fmla="*/ 2147483647 w 3873"/>
                                <a:gd name="T89" fmla="*/ 2147483647 h 1623"/>
                                <a:gd name="T90" fmla="*/ 2147483647 w 3873"/>
                                <a:gd name="T91" fmla="*/ 2147483647 h 1623"/>
                                <a:gd name="T92" fmla="*/ 2147483647 w 3873"/>
                                <a:gd name="T93" fmla="*/ 2147483647 h 1623"/>
                                <a:gd name="T94" fmla="*/ 2147483647 w 3873"/>
                                <a:gd name="T95" fmla="*/ 2147483647 h 1623"/>
                                <a:gd name="T96" fmla="*/ 2147483647 w 3873"/>
                                <a:gd name="T97" fmla="*/ 2147483647 h 1623"/>
                                <a:gd name="T98" fmla="*/ 2147483647 w 3873"/>
                                <a:gd name="T99" fmla="*/ 2147483647 h 1623"/>
                                <a:gd name="T100" fmla="*/ 2147483647 w 3873"/>
                                <a:gd name="T101" fmla="*/ 2147483647 h 1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73" h="1623">
                                  <a:moveTo>
                                    <a:pt x="0" y="1590"/>
                                  </a:moveTo>
                                  <a:lnTo>
                                    <a:pt x="33" y="1617"/>
                                  </a:lnTo>
                                  <a:lnTo>
                                    <a:pt x="66" y="1620"/>
                                  </a:lnTo>
                                  <a:lnTo>
                                    <a:pt x="120" y="1623"/>
                                  </a:lnTo>
                                  <a:lnTo>
                                    <a:pt x="171" y="1593"/>
                                  </a:lnTo>
                                  <a:lnTo>
                                    <a:pt x="207" y="1551"/>
                                  </a:lnTo>
                                  <a:lnTo>
                                    <a:pt x="216" y="1524"/>
                                  </a:lnTo>
                                  <a:lnTo>
                                    <a:pt x="207" y="1500"/>
                                  </a:lnTo>
                                  <a:lnTo>
                                    <a:pt x="222" y="1470"/>
                                  </a:lnTo>
                                  <a:lnTo>
                                    <a:pt x="243" y="1446"/>
                                  </a:lnTo>
                                  <a:lnTo>
                                    <a:pt x="270" y="1416"/>
                                  </a:lnTo>
                                  <a:lnTo>
                                    <a:pt x="297" y="1398"/>
                                  </a:lnTo>
                                  <a:lnTo>
                                    <a:pt x="330" y="1410"/>
                                  </a:lnTo>
                                  <a:lnTo>
                                    <a:pt x="360" y="1416"/>
                                  </a:lnTo>
                                  <a:lnTo>
                                    <a:pt x="390" y="1416"/>
                                  </a:lnTo>
                                  <a:lnTo>
                                    <a:pt x="408" y="1392"/>
                                  </a:lnTo>
                                  <a:lnTo>
                                    <a:pt x="396" y="1356"/>
                                  </a:lnTo>
                                  <a:lnTo>
                                    <a:pt x="381" y="1323"/>
                                  </a:lnTo>
                                  <a:lnTo>
                                    <a:pt x="423" y="1314"/>
                                  </a:lnTo>
                                  <a:lnTo>
                                    <a:pt x="471" y="1320"/>
                                  </a:lnTo>
                                  <a:lnTo>
                                    <a:pt x="504" y="1350"/>
                                  </a:lnTo>
                                  <a:lnTo>
                                    <a:pt x="534" y="1362"/>
                                  </a:lnTo>
                                  <a:lnTo>
                                    <a:pt x="543" y="1326"/>
                                  </a:lnTo>
                                  <a:lnTo>
                                    <a:pt x="522" y="1281"/>
                                  </a:lnTo>
                                  <a:lnTo>
                                    <a:pt x="531" y="1242"/>
                                  </a:lnTo>
                                  <a:lnTo>
                                    <a:pt x="552" y="1206"/>
                                  </a:lnTo>
                                  <a:lnTo>
                                    <a:pt x="609" y="1212"/>
                                  </a:lnTo>
                                  <a:lnTo>
                                    <a:pt x="669" y="1218"/>
                                  </a:lnTo>
                                  <a:lnTo>
                                    <a:pt x="711" y="1212"/>
                                  </a:lnTo>
                                  <a:lnTo>
                                    <a:pt x="738" y="1206"/>
                                  </a:lnTo>
                                  <a:lnTo>
                                    <a:pt x="753" y="1188"/>
                                  </a:lnTo>
                                  <a:lnTo>
                                    <a:pt x="759" y="1131"/>
                                  </a:lnTo>
                                  <a:lnTo>
                                    <a:pt x="756" y="1089"/>
                                  </a:lnTo>
                                  <a:lnTo>
                                    <a:pt x="774" y="1035"/>
                                  </a:lnTo>
                                  <a:lnTo>
                                    <a:pt x="819" y="999"/>
                                  </a:lnTo>
                                  <a:lnTo>
                                    <a:pt x="858" y="975"/>
                                  </a:lnTo>
                                  <a:lnTo>
                                    <a:pt x="927" y="981"/>
                                  </a:lnTo>
                                  <a:lnTo>
                                    <a:pt x="987" y="1002"/>
                                  </a:lnTo>
                                  <a:lnTo>
                                    <a:pt x="1032" y="1005"/>
                                  </a:lnTo>
                                  <a:lnTo>
                                    <a:pt x="1059" y="948"/>
                                  </a:lnTo>
                                  <a:lnTo>
                                    <a:pt x="1092" y="900"/>
                                  </a:lnTo>
                                  <a:lnTo>
                                    <a:pt x="1134" y="900"/>
                                  </a:lnTo>
                                  <a:lnTo>
                                    <a:pt x="1179" y="912"/>
                                  </a:lnTo>
                                  <a:lnTo>
                                    <a:pt x="1245" y="918"/>
                                  </a:lnTo>
                                  <a:lnTo>
                                    <a:pt x="1266" y="876"/>
                                  </a:lnTo>
                                  <a:lnTo>
                                    <a:pt x="1272" y="831"/>
                                  </a:lnTo>
                                  <a:lnTo>
                                    <a:pt x="1296" y="804"/>
                                  </a:lnTo>
                                  <a:lnTo>
                                    <a:pt x="1329" y="789"/>
                                  </a:lnTo>
                                  <a:lnTo>
                                    <a:pt x="1377" y="789"/>
                                  </a:lnTo>
                                  <a:lnTo>
                                    <a:pt x="1428" y="798"/>
                                  </a:lnTo>
                                  <a:lnTo>
                                    <a:pt x="1476" y="792"/>
                                  </a:lnTo>
                                  <a:lnTo>
                                    <a:pt x="1512" y="759"/>
                                  </a:lnTo>
                                  <a:lnTo>
                                    <a:pt x="1533" y="726"/>
                                  </a:lnTo>
                                  <a:lnTo>
                                    <a:pt x="1545" y="684"/>
                                  </a:lnTo>
                                  <a:lnTo>
                                    <a:pt x="1581" y="645"/>
                                  </a:lnTo>
                                  <a:lnTo>
                                    <a:pt x="1605" y="615"/>
                                  </a:lnTo>
                                  <a:lnTo>
                                    <a:pt x="1656" y="537"/>
                                  </a:lnTo>
                                  <a:lnTo>
                                    <a:pt x="1674" y="522"/>
                                  </a:lnTo>
                                  <a:lnTo>
                                    <a:pt x="1716" y="519"/>
                                  </a:lnTo>
                                  <a:lnTo>
                                    <a:pt x="1767" y="516"/>
                                  </a:lnTo>
                                  <a:lnTo>
                                    <a:pt x="1830" y="498"/>
                                  </a:lnTo>
                                  <a:lnTo>
                                    <a:pt x="1881" y="459"/>
                                  </a:lnTo>
                                  <a:lnTo>
                                    <a:pt x="1923" y="423"/>
                                  </a:lnTo>
                                  <a:lnTo>
                                    <a:pt x="1944" y="396"/>
                                  </a:lnTo>
                                  <a:lnTo>
                                    <a:pt x="1965" y="375"/>
                                  </a:lnTo>
                                  <a:lnTo>
                                    <a:pt x="1992" y="378"/>
                                  </a:lnTo>
                                  <a:lnTo>
                                    <a:pt x="2028" y="366"/>
                                  </a:lnTo>
                                  <a:lnTo>
                                    <a:pt x="2061" y="333"/>
                                  </a:lnTo>
                                  <a:lnTo>
                                    <a:pt x="2085" y="294"/>
                                  </a:lnTo>
                                  <a:lnTo>
                                    <a:pt x="2124" y="240"/>
                                  </a:lnTo>
                                  <a:lnTo>
                                    <a:pt x="2172" y="225"/>
                                  </a:lnTo>
                                  <a:lnTo>
                                    <a:pt x="2214" y="213"/>
                                  </a:lnTo>
                                  <a:lnTo>
                                    <a:pt x="2277" y="201"/>
                                  </a:lnTo>
                                  <a:lnTo>
                                    <a:pt x="2343" y="186"/>
                                  </a:lnTo>
                                  <a:lnTo>
                                    <a:pt x="2400" y="177"/>
                                  </a:lnTo>
                                  <a:lnTo>
                                    <a:pt x="2475" y="174"/>
                                  </a:lnTo>
                                  <a:lnTo>
                                    <a:pt x="2538" y="171"/>
                                  </a:lnTo>
                                  <a:lnTo>
                                    <a:pt x="2574" y="132"/>
                                  </a:lnTo>
                                  <a:lnTo>
                                    <a:pt x="2616" y="93"/>
                                  </a:lnTo>
                                  <a:lnTo>
                                    <a:pt x="2652" y="81"/>
                                  </a:lnTo>
                                  <a:lnTo>
                                    <a:pt x="2706" y="102"/>
                                  </a:lnTo>
                                  <a:lnTo>
                                    <a:pt x="2754" y="111"/>
                                  </a:lnTo>
                                  <a:lnTo>
                                    <a:pt x="2811" y="108"/>
                                  </a:lnTo>
                                  <a:lnTo>
                                    <a:pt x="2877" y="78"/>
                                  </a:lnTo>
                                  <a:lnTo>
                                    <a:pt x="2913" y="33"/>
                                  </a:lnTo>
                                  <a:lnTo>
                                    <a:pt x="2976" y="0"/>
                                  </a:lnTo>
                                  <a:lnTo>
                                    <a:pt x="3021" y="0"/>
                                  </a:lnTo>
                                  <a:lnTo>
                                    <a:pt x="3108" y="21"/>
                                  </a:lnTo>
                                  <a:lnTo>
                                    <a:pt x="3180" y="33"/>
                                  </a:lnTo>
                                  <a:lnTo>
                                    <a:pt x="3264" y="54"/>
                                  </a:lnTo>
                                  <a:lnTo>
                                    <a:pt x="3345" y="81"/>
                                  </a:lnTo>
                                  <a:lnTo>
                                    <a:pt x="3399" y="117"/>
                                  </a:lnTo>
                                  <a:lnTo>
                                    <a:pt x="3459" y="117"/>
                                  </a:lnTo>
                                  <a:lnTo>
                                    <a:pt x="3519" y="144"/>
                                  </a:lnTo>
                                  <a:lnTo>
                                    <a:pt x="3558" y="126"/>
                                  </a:lnTo>
                                  <a:lnTo>
                                    <a:pt x="3606" y="123"/>
                                  </a:lnTo>
                                  <a:lnTo>
                                    <a:pt x="3666" y="117"/>
                                  </a:lnTo>
                                  <a:lnTo>
                                    <a:pt x="3708" y="87"/>
                                  </a:lnTo>
                                  <a:lnTo>
                                    <a:pt x="3750" y="63"/>
                                  </a:lnTo>
                                  <a:lnTo>
                                    <a:pt x="3783" y="30"/>
                                  </a:lnTo>
                                  <a:lnTo>
                                    <a:pt x="3825" y="18"/>
                                  </a:lnTo>
                                  <a:lnTo>
                                    <a:pt x="3873" y="6"/>
                                  </a:lnTo>
                                </a:path>
                              </a:pathLst>
                            </a:custGeom>
                            <a:noFill/>
                            <a:ln w="53975">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208" name="Freeform 15"/>
                            <p:cNvSpPr>
                              <a:spLocks/>
                            </p:cNvSpPr>
                            <p:nvPr/>
                          </p:nvSpPr>
                          <p:spPr bwMode="auto">
                            <a:xfrm>
                              <a:off x="3256012" y="6292676"/>
                              <a:ext cx="149685" cy="165823"/>
                            </a:xfrm>
                            <a:custGeom>
                              <a:avLst/>
                              <a:gdLst>
                                <a:gd name="T0" fmla="*/ 0 w 10224"/>
                                <a:gd name="T1" fmla="*/ 221505327 h 9337"/>
                                <a:gd name="T2" fmla="*/ 29888795 w 10224"/>
                                <a:gd name="T3" fmla="*/ 136789275 h 9337"/>
                                <a:gd name="T4" fmla="*/ 65225808 w 10224"/>
                                <a:gd name="T5" fmla="*/ 46402790 h 9337"/>
                                <a:gd name="T6" fmla="*/ 98416575 w 10224"/>
                                <a:gd name="T7" fmla="*/ 0 h 9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24" h="9337">
                                  <a:moveTo>
                                    <a:pt x="0" y="9337"/>
                                  </a:moveTo>
                                  <a:lnTo>
                                    <a:pt x="3105" y="5766"/>
                                  </a:lnTo>
                                  <a:lnTo>
                                    <a:pt x="6776" y="1956"/>
                                  </a:lnTo>
                                  <a:cubicBezTo>
                                    <a:pt x="7776" y="1083"/>
                                    <a:pt x="9224" y="873"/>
                                    <a:pt x="10224" y="0"/>
                                  </a:cubicBez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210" name="Freeform 19"/>
                            <p:cNvSpPr>
                              <a:spLocks/>
                            </p:cNvSpPr>
                            <p:nvPr/>
                          </p:nvSpPr>
                          <p:spPr bwMode="auto">
                            <a:xfrm>
                              <a:off x="1614947" y="5425293"/>
                              <a:ext cx="4352866" cy="1913345"/>
                            </a:xfrm>
                            <a:custGeom>
                              <a:avLst/>
                              <a:gdLst>
                                <a:gd name="T0" fmla="*/ 2147483647 w 3843"/>
                                <a:gd name="T1" fmla="*/ 2147483647 h 1950"/>
                                <a:gd name="T2" fmla="*/ 2147483647 w 3843"/>
                                <a:gd name="T3" fmla="*/ 2147483647 h 1950"/>
                                <a:gd name="T4" fmla="*/ 2147483647 w 3843"/>
                                <a:gd name="T5" fmla="*/ 2147483647 h 1950"/>
                                <a:gd name="T6" fmla="*/ 2147483647 w 3843"/>
                                <a:gd name="T7" fmla="*/ 2147483647 h 1950"/>
                                <a:gd name="T8" fmla="*/ 2147483647 w 3843"/>
                                <a:gd name="T9" fmla="*/ 2147483647 h 1950"/>
                                <a:gd name="T10" fmla="*/ 2147483647 w 3843"/>
                                <a:gd name="T11" fmla="*/ 2147483647 h 1950"/>
                                <a:gd name="T12" fmla="*/ 2147483647 w 3843"/>
                                <a:gd name="T13" fmla="*/ 2147483647 h 1950"/>
                                <a:gd name="T14" fmla="*/ 2147483647 w 3843"/>
                                <a:gd name="T15" fmla="*/ 2147483647 h 1950"/>
                                <a:gd name="T16" fmla="*/ 2147483647 w 3843"/>
                                <a:gd name="T17" fmla="*/ 2147483647 h 1950"/>
                                <a:gd name="T18" fmla="*/ 2147483647 w 3843"/>
                                <a:gd name="T19" fmla="*/ 2147483647 h 1950"/>
                                <a:gd name="T20" fmla="*/ 2147483647 w 3843"/>
                                <a:gd name="T21" fmla="*/ 2147483647 h 1950"/>
                                <a:gd name="T22" fmla="*/ 2147483647 w 3843"/>
                                <a:gd name="T23" fmla="*/ 2147483647 h 1950"/>
                                <a:gd name="T24" fmla="*/ 2147483647 w 3843"/>
                                <a:gd name="T25" fmla="*/ 2147483647 h 1950"/>
                                <a:gd name="T26" fmla="*/ 2147483647 w 3843"/>
                                <a:gd name="T27" fmla="*/ 2147483647 h 1950"/>
                                <a:gd name="T28" fmla="*/ 2147483647 w 3843"/>
                                <a:gd name="T29" fmla="*/ 2147483647 h 1950"/>
                                <a:gd name="T30" fmla="*/ 2147483647 w 3843"/>
                                <a:gd name="T31" fmla="*/ 2147483647 h 1950"/>
                                <a:gd name="T32" fmla="*/ 2147483647 w 3843"/>
                                <a:gd name="T33" fmla="*/ 2147483647 h 1950"/>
                                <a:gd name="T34" fmla="*/ 2147483647 w 3843"/>
                                <a:gd name="T35" fmla="*/ 2147483647 h 1950"/>
                                <a:gd name="T36" fmla="*/ 2147483647 w 3843"/>
                                <a:gd name="T37" fmla="*/ 2147483647 h 1950"/>
                                <a:gd name="T38" fmla="*/ 2147483647 w 3843"/>
                                <a:gd name="T39" fmla="*/ 2147483647 h 1950"/>
                                <a:gd name="T40" fmla="*/ 2147483647 w 3843"/>
                                <a:gd name="T41" fmla="*/ 2147483647 h 1950"/>
                                <a:gd name="T42" fmla="*/ 2147483647 w 3843"/>
                                <a:gd name="T43" fmla="*/ 2147483647 h 1950"/>
                                <a:gd name="T44" fmla="*/ 2147483647 w 3843"/>
                                <a:gd name="T45" fmla="*/ 2147483647 h 1950"/>
                                <a:gd name="T46" fmla="*/ 2147483647 w 3843"/>
                                <a:gd name="T47" fmla="*/ 2147483647 h 1950"/>
                                <a:gd name="T48" fmla="*/ 2147483647 w 3843"/>
                                <a:gd name="T49" fmla="*/ 2147483647 h 1950"/>
                                <a:gd name="T50" fmla="*/ 2147483647 w 3843"/>
                                <a:gd name="T51" fmla="*/ 2147483647 h 1950"/>
                                <a:gd name="T52" fmla="*/ 2147483647 w 3843"/>
                                <a:gd name="T53" fmla="*/ 2147483647 h 1950"/>
                                <a:gd name="T54" fmla="*/ 2147483647 w 3843"/>
                                <a:gd name="T55" fmla="*/ 2147483647 h 1950"/>
                                <a:gd name="T56" fmla="*/ 2147483647 w 3843"/>
                                <a:gd name="T57" fmla="*/ 2147483647 h 1950"/>
                                <a:gd name="T58" fmla="*/ 2147483647 w 3843"/>
                                <a:gd name="T59" fmla="*/ 2147483647 h 1950"/>
                                <a:gd name="T60" fmla="*/ 2147483647 w 3843"/>
                                <a:gd name="T61" fmla="*/ 2147483647 h 1950"/>
                                <a:gd name="T62" fmla="*/ 2147483647 w 3843"/>
                                <a:gd name="T63" fmla="*/ 2147483647 h 1950"/>
                                <a:gd name="T64" fmla="*/ 2147483647 w 3843"/>
                                <a:gd name="T65" fmla="*/ 2147483647 h 1950"/>
                                <a:gd name="T66" fmla="*/ 2147483647 w 3843"/>
                                <a:gd name="T67" fmla="*/ 2147483647 h 19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43" h="1950">
                                  <a:moveTo>
                                    <a:pt x="0" y="1950"/>
                                  </a:moveTo>
                                  <a:lnTo>
                                    <a:pt x="54" y="1881"/>
                                  </a:lnTo>
                                  <a:lnTo>
                                    <a:pt x="114" y="1812"/>
                                  </a:lnTo>
                                  <a:lnTo>
                                    <a:pt x="174" y="1746"/>
                                  </a:lnTo>
                                  <a:lnTo>
                                    <a:pt x="216" y="1683"/>
                                  </a:lnTo>
                                  <a:lnTo>
                                    <a:pt x="237" y="1641"/>
                                  </a:lnTo>
                                  <a:lnTo>
                                    <a:pt x="255" y="1629"/>
                                  </a:lnTo>
                                  <a:lnTo>
                                    <a:pt x="306" y="1656"/>
                                  </a:lnTo>
                                  <a:lnTo>
                                    <a:pt x="345" y="1674"/>
                                  </a:lnTo>
                                  <a:lnTo>
                                    <a:pt x="363" y="1656"/>
                                  </a:lnTo>
                                  <a:lnTo>
                                    <a:pt x="402" y="1599"/>
                                  </a:lnTo>
                                  <a:lnTo>
                                    <a:pt x="453" y="1560"/>
                                  </a:lnTo>
                                  <a:lnTo>
                                    <a:pt x="531" y="1530"/>
                                  </a:lnTo>
                                  <a:lnTo>
                                    <a:pt x="603" y="1515"/>
                                  </a:lnTo>
                                  <a:lnTo>
                                    <a:pt x="678" y="1470"/>
                                  </a:lnTo>
                                  <a:lnTo>
                                    <a:pt x="744" y="1428"/>
                                  </a:lnTo>
                                  <a:lnTo>
                                    <a:pt x="786" y="1389"/>
                                  </a:lnTo>
                                  <a:lnTo>
                                    <a:pt x="843" y="1350"/>
                                  </a:lnTo>
                                  <a:lnTo>
                                    <a:pt x="900" y="1329"/>
                                  </a:lnTo>
                                  <a:lnTo>
                                    <a:pt x="960" y="1323"/>
                                  </a:lnTo>
                                  <a:lnTo>
                                    <a:pt x="1020" y="1311"/>
                                  </a:lnTo>
                                  <a:lnTo>
                                    <a:pt x="1074" y="1293"/>
                                  </a:lnTo>
                                  <a:lnTo>
                                    <a:pt x="1119" y="1272"/>
                                  </a:lnTo>
                                  <a:lnTo>
                                    <a:pt x="1167" y="1269"/>
                                  </a:lnTo>
                                  <a:lnTo>
                                    <a:pt x="1215" y="1248"/>
                                  </a:lnTo>
                                  <a:lnTo>
                                    <a:pt x="1263" y="1215"/>
                                  </a:lnTo>
                                  <a:lnTo>
                                    <a:pt x="1290" y="1182"/>
                                  </a:lnTo>
                                  <a:lnTo>
                                    <a:pt x="1323" y="1167"/>
                                  </a:lnTo>
                                  <a:lnTo>
                                    <a:pt x="1377" y="1173"/>
                                  </a:lnTo>
                                  <a:lnTo>
                                    <a:pt x="1434" y="1176"/>
                                  </a:lnTo>
                                  <a:lnTo>
                                    <a:pt x="1479" y="1143"/>
                                  </a:lnTo>
                                  <a:lnTo>
                                    <a:pt x="1593" y="1014"/>
                                  </a:lnTo>
                                  <a:lnTo>
                                    <a:pt x="1653" y="933"/>
                                  </a:lnTo>
                                  <a:lnTo>
                                    <a:pt x="1677" y="912"/>
                                  </a:lnTo>
                                  <a:lnTo>
                                    <a:pt x="1755" y="897"/>
                                  </a:lnTo>
                                  <a:lnTo>
                                    <a:pt x="1803" y="891"/>
                                  </a:lnTo>
                                  <a:lnTo>
                                    <a:pt x="1884" y="843"/>
                                  </a:lnTo>
                                  <a:lnTo>
                                    <a:pt x="1944" y="777"/>
                                  </a:lnTo>
                                  <a:lnTo>
                                    <a:pt x="2013" y="702"/>
                                  </a:lnTo>
                                  <a:lnTo>
                                    <a:pt x="2112" y="642"/>
                                  </a:lnTo>
                                  <a:lnTo>
                                    <a:pt x="2190" y="600"/>
                                  </a:lnTo>
                                  <a:lnTo>
                                    <a:pt x="2259" y="585"/>
                                  </a:lnTo>
                                  <a:lnTo>
                                    <a:pt x="2319" y="567"/>
                                  </a:lnTo>
                                  <a:lnTo>
                                    <a:pt x="2418" y="561"/>
                                  </a:lnTo>
                                  <a:lnTo>
                                    <a:pt x="2514" y="555"/>
                                  </a:lnTo>
                                  <a:lnTo>
                                    <a:pt x="2562" y="537"/>
                                  </a:lnTo>
                                  <a:lnTo>
                                    <a:pt x="2589" y="492"/>
                                  </a:lnTo>
                                  <a:lnTo>
                                    <a:pt x="2640" y="462"/>
                                  </a:lnTo>
                                  <a:lnTo>
                                    <a:pt x="2685" y="459"/>
                                  </a:lnTo>
                                  <a:lnTo>
                                    <a:pt x="2766" y="486"/>
                                  </a:lnTo>
                                  <a:lnTo>
                                    <a:pt x="2805" y="492"/>
                                  </a:lnTo>
                                  <a:lnTo>
                                    <a:pt x="2844" y="480"/>
                                  </a:lnTo>
                                  <a:lnTo>
                                    <a:pt x="2898" y="438"/>
                                  </a:lnTo>
                                  <a:lnTo>
                                    <a:pt x="2946" y="402"/>
                                  </a:lnTo>
                                  <a:lnTo>
                                    <a:pt x="2967" y="387"/>
                                  </a:lnTo>
                                  <a:lnTo>
                                    <a:pt x="3033" y="390"/>
                                  </a:lnTo>
                                  <a:lnTo>
                                    <a:pt x="3105" y="399"/>
                                  </a:lnTo>
                                  <a:lnTo>
                                    <a:pt x="3180" y="408"/>
                                  </a:lnTo>
                                  <a:lnTo>
                                    <a:pt x="3258" y="429"/>
                                  </a:lnTo>
                                  <a:lnTo>
                                    <a:pt x="3363" y="456"/>
                                  </a:lnTo>
                                  <a:lnTo>
                                    <a:pt x="3489" y="501"/>
                                  </a:lnTo>
                                  <a:lnTo>
                                    <a:pt x="3576" y="510"/>
                                  </a:lnTo>
                                  <a:lnTo>
                                    <a:pt x="3624" y="519"/>
                                  </a:lnTo>
                                  <a:lnTo>
                                    <a:pt x="3681" y="498"/>
                                  </a:lnTo>
                                  <a:lnTo>
                                    <a:pt x="3726" y="435"/>
                                  </a:lnTo>
                                  <a:lnTo>
                                    <a:pt x="3756" y="315"/>
                                  </a:lnTo>
                                  <a:lnTo>
                                    <a:pt x="3774" y="210"/>
                                  </a:lnTo>
                                  <a:lnTo>
                                    <a:pt x="3801" y="135"/>
                                  </a:lnTo>
                                  <a:lnTo>
                                    <a:pt x="3843" y="0"/>
                                  </a:lnTo>
                                </a:path>
                              </a:pathLst>
                            </a:custGeom>
                            <a:noFill/>
                            <a:ln w="28575">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211" name="Freeform 28"/>
                            <p:cNvSpPr>
                              <a:spLocks/>
                            </p:cNvSpPr>
                            <p:nvPr/>
                          </p:nvSpPr>
                          <p:spPr bwMode="auto">
                            <a:xfrm>
                              <a:off x="3478900" y="6084661"/>
                              <a:ext cx="313573" cy="168767"/>
                            </a:xfrm>
                            <a:custGeom>
                              <a:avLst/>
                              <a:gdLst>
                                <a:gd name="T0" fmla="*/ 0 w 15026"/>
                                <a:gd name="T1" fmla="*/ 110990460 h 13543"/>
                                <a:gd name="T2" fmla="*/ 201888743 w 15026"/>
                                <a:gd name="T3" fmla="*/ 81306620 h 13543"/>
                                <a:gd name="T4" fmla="*/ 269714861 w 15026"/>
                                <a:gd name="T5" fmla="*/ 75504303 h 13543"/>
                                <a:gd name="T6" fmla="*/ 328480266 w 15026"/>
                                <a:gd name="T7" fmla="*/ 54204407 h 13543"/>
                                <a:gd name="T8" fmla="*/ 373669792 w 15026"/>
                                <a:gd name="T9" fmla="*/ 25168101 h 13543"/>
                                <a:gd name="T10" fmla="*/ 418886911 w 15026"/>
                                <a:gd name="T11" fmla="*/ 0 h 13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26" h="13543">
                                  <a:moveTo>
                                    <a:pt x="0" y="13543"/>
                                  </a:moveTo>
                                  <a:lnTo>
                                    <a:pt x="7242" y="9921"/>
                                  </a:lnTo>
                                  <a:lnTo>
                                    <a:pt x="9675" y="9213"/>
                                  </a:lnTo>
                                  <a:lnTo>
                                    <a:pt x="11783" y="6614"/>
                                  </a:lnTo>
                                  <a:lnTo>
                                    <a:pt x="13404" y="3071"/>
                                  </a:lnTo>
                                  <a:lnTo>
                                    <a:pt x="15026" y="0"/>
                                  </a:ln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213" name="Rectangle 52"/>
                            <p:cNvSpPr>
                              <a:spLocks noChangeArrowheads="1"/>
                            </p:cNvSpPr>
                            <p:nvPr/>
                          </p:nvSpPr>
                          <p:spPr bwMode="auto">
                            <a:xfrm>
                              <a:off x="539155" y="6603787"/>
                              <a:ext cx="891551" cy="39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smtClean="0">
                                  <a:latin typeface="+mn-ea"/>
                                </a:rPr>
                                <a:t>国道</a:t>
                              </a:r>
                              <a:r>
                                <a:rPr lang="en-US" altLang="ja-JP" sz="1000" dirty="0" smtClean="0">
                                  <a:latin typeface="+mn-ea"/>
                                </a:rPr>
                                <a:t>170</a:t>
                              </a:r>
                              <a:r>
                                <a:rPr lang="ja-JP" altLang="en-US" sz="1000" dirty="0" smtClean="0">
                                  <a:latin typeface="+mn-ea"/>
                                </a:rPr>
                                <a:t>号</a:t>
                              </a:r>
                              <a:r>
                                <a:rPr lang="en-US" altLang="ja-JP" sz="1000" dirty="0" smtClean="0">
                                  <a:latin typeface="+mn-ea"/>
                                </a:rPr>
                                <a:t/>
                              </a:r>
                              <a:br>
                                <a:rPr lang="en-US" altLang="ja-JP" sz="1000" dirty="0" smtClean="0">
                                  <a:latin typeface="+mn-ea"/>
                                </a:rPr>
                              </a:br>
                              <a:r>
                                <a:rPr lang="ja-JP" altLang="en-US" sz="1000" dirty="0" smtClean="0">
                                  <a:latin typeface="+mn-ea"/>
                                </a:rPr>
                                <a:t>（外環）</a:t>
                              </a:r>
                              <a:endParaRPr lang="ja-JP" altLang="en-US" sz="1000" dirty="0">
                                <a:latin typeface="+mn-ea"/>
                              </a:endParaRPr>
                            </a:p>
                          </p:txBody>
                        </p:sp>
                        <p:sp>
                          <p:nvSpPr>
                            <p:cNvPr id="215" name="Rectangle 4"/>
                            <p:cNvSpPr>
                              <a:spLocks noChangeArrowheads="1"/>
                            </p:cNvSpPr>
                            <p:nvPr/>
                          </p:nvSpPr>
                          <p:spPr bwMode="auto">
                            <a:xfrm>
                              <a:off x="4831529" y="5942289"/>
                              <a:ext cx="867309" cy="34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和泉</a:t>
                              </a:r>
                              <a:r>
                                <a:rPr lang="ja-JP" altLang="en-US" sz="1000" dirty="0" smtClean="0">
                                  <a:latin typeface="+mn-ea"/>
                                </a:rPr>
                                <a:t>市立</a:t>
                              </a:r>
                              <a:r>
                                <a:rPr lang="en-US" altLang="ja-JP" sz="1000" dirty="0" smtClean="0">
                                  <a:latin typeface="+mn-ea"/>
                                </a:rPr>
                                <a:t/>
                              </a:r>
                              <a:br>
                                <a:rPr lang="en-US" altLang="ja-JP" sz="1000" dirty="0" smtClean="0">
                                  <a:latin typeface="+mn-ea"/>
                                </a:rPr>
                              </a:br>
                              <a:r>
                                <a:rPr lang="ja-JP" altLang="en-US" sz="1000" dirty="0" smtClean="0">
                                  <a:latin typeface="+mn-ea"/>
                                </a:rPr>
                                <a:t>青少年</a:t>
                              </a:r>
                              <a:r>
                                <a:rPr lang="ja-JP" altLang="en-US" sz="1000" dirty="0">
                                  <a:latin typeface="+mn-ea"/>
                                </a:rPr>
                                <a:t>の家</a:t>
                              </a:r>
                            </a:p>
                          </p:txBody>
                        </p:sp>
                        <p:sp>
                          <p:nvSpPr>
                            <p:cNvPr id="223" name="Rectangle 4"/>
                            <p:cNvSpPr>
                              <a:spLocks noChangeArrowheads="1"/>
                            </p:cNvSpPr>
                            <p:nvPr/>
                          </p:nvSpPr>
                          <p:spPr bwMode="auto">
                            <a:xfrm>
                              <a:off x="6032344" y="5376612"/>
                              <a:ext cx="559404" cy="19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施福寺</a:t>
                              </a:r>
                            </a:p>
                          </p:txBody>
                        </p:sp>
                        <p:sp>
                          <p:nvSpPr>
                            <p:cNvPr id="226" name="フリーフォーム 225"/>
                            <p:cNvSpPr/>
                            <p:nvPr/>
                          </p:nvSpPr>
                          <p:spPr>
                            <a:xfrm>
                              <a:off x="3790287" y="5748108"/>
                              <a:ext cx="982235" cy="343421"/>
                            </a:xfrm>
                            <a:custGeom>
                              <a:avLst/>
                              <a:gdLst>
                                <a:gd name="connsiteX0" fmla="*/ 0 w 1340614"/>
                                <a:gd name="connsiteY0" fmla="*/ 555584 h 555584"/>
                                <a:gd name="connsiteX1" fmla="*/ 451413 w 1340614"/>
                                <a:gd name="connsiteY1" fmla="*/ 115746 h 555584"/>
                                <a:gd name="connsiteX2" fmla="*/ 1215342 w 1340614"/>
                                <a:gd name="connsiteY2" fmla="*/ 81022 h 555584"/>
                                <a:gd name="connsiteX3" fmla="*/ 1331089 w 1340614"/>
                                <a:gd name="connsiteY3" fmla="*/ 0 h 555584"/>
                                <a:gd name="connsiteX0" fmla="*/ 0 w 1425979"/>
                                <a:gd name="connsiteY0" fmla="*/ 555584 h 555584"/>
                                <a:gd name="connsiteX1" fmla="*/ 451413 w 1425979"/>
                                <a:gd name="connsiteY1" fmla="*/ 115746 h 555584"/>
                                <a:gd name="connsiteX2" fmla="*/ 1215342 w 1425979"/>
                                <a:gd name="connsiteY2" fmla="*/ 81022 h 555584"/>
                                <a:gd name="connsiteX3" fmla="*/ 1423687 w 1425979"/>
                                <a:gd name="connsiteY3" fmla="*/ 0 h 555584"/>
                              </a:gdLst>
                              <a:ahLst/>
                              <a:cxnLst>
                                <a:cxn ang="0">
                                  <a:pos x="connsiteX0" y="connsiteY0"/>
                                </a:cxn>
                                <a:cxn ang="0">
                                  <a:pos x="connsiteX1" y="connsiteY1"/>
                                </a:cxn>
                                <a:cxn ang="0">
                                  <a:pos x="connsiteX2" y="connsiteY2"/>
                                </a:cxn>
                                <a:cxn ang="0">
                                  <a:pos x="connsiteX3" y="connsiteY3"/>
                                </a:cxn>
                              </a:cxnLst>
                              <a:rect l="l" t="t" r="r" b="b"/>
                              <a:pathLst>
                                <a:path w="1425979" h="555584">
                                  <a:moveTo>
                                    <a:pt x="0" y="555584"/>
                                  </a:moveTo>
                                  <a:cubicBezTo>
                                    <a:pt x="124428" y="375212"/>
                                    <a:pt x="248856" y="194840"/>
                                    <a:pt x="451413" y="115746"/>
                                  </a:cubicBezTo>
                                  <a:cubicBezTo>
                                    <a:pt x="653970" y="36652"/>
                                    <a:pt x="1053296" y="100313"/>
                                    <a:pt x="1215342" y="81022"/>
                                  </a:cubicBezTo>
                                  <a:cubicBezTo>
                                    <a:pt x="1377388" y="61731"/>
                                    <a:pt x="1439120" y="30865"/>
                                    <a:pt x="1423687" y="0"/>
                                  </a:cubicBezTo>
                                </a:path>
                              </a:pathLst>
                            </a:custGeom>
                            <a:ln w="539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sz="1000" dirty="0">
                                <a:latin typeface="+mn-ea"/>
                              </a:endParaRPr>
                            </a:p>
                          </p:txBody>
                        </p:sp>
                        <p:sp>
                          <p:nvSpPr>
                            <p:cNvPr id="227" name="正方形/長方形 8"/>
                            <p:cNvSpPr>
                              <a:spLocks noChangeArrowheads="1"/>
                            </p:cNvSpPr>
                            <p:nvPr/>
                          </p:nvSpPr>
                          <p:spPr bwMode="auto">
                            <a:xfrm>
                              <a:off x="5444464" y="6001258"/>
                              <a:ext cx="122370" cy="99102"/>
                            </a:xfrm>
                            <a:prstGeom prst="rect">
                              <a:avLst/>
                            </a:prstGeom>
                            <a:solidFill>
                              <a:schemeClr val="accent1"/>
                            </a:solidFill>
                            <a:ln w="9525" algn="ctr">
                              <a:solidFill>
                                <a:schemeClr val="tx1"/>
                              </a:solidFill>
                              <a:round/>
                              <a:headEnd/>
                              <a:tailEnd/>
                            </a:ln>
                          </p:spPr>
                          <p:txBody>
                            <a:bodyPr/>
                            <a:lstStyle/>
                            <a:p>
                              <a:endParaRPr lang="ja-JP" altLang="en-US" sz="1000" dirty="0">
                                <a:latin typeface="+mn-ea"/>
                              </a:endParaRPr>
                            </a:p>
                          </p:txBody>
                        </p:sp>
                        <p:sp>
                          <p:nvSpPr>
                            <p:cNvPr id="228" name="Rectangle 4"/>
                            <p:cNvSpPr>
                              <a:spLocks noChangeArrowheads="1"/>
                            </p:cNvSpPr>
                            <p:nvPr/>
                          </p:nvSpPr>
                          <p:spPr bwMode="auto">
                            <a:xfrm>
                              <a:off x="3033674" y="5954397"/>
                              <a:ext cx="469812" cy="1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槇尾川</a:t>
                              </a:r>
                            </a:p>
                          </p:txBody>
                        </p:sp>
                        <p:sp>
                          <p:nvSpPr>
                            <p:cNvPr id="230" name="Rectangle 52"/>
                            <p:cNvSpPr>
                              <a:spLocks noChangeArrowheads="1"/>
                            </p:cNvSpPr>
                            <p:nvPr/>
                          </p:nvSpPr>
                          <p:spPr bwMode="auto">
                            <a:xfrm>
                              <a:off x="846321" y="7200397"/>
                              <a:ext cx="891551" cy="39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smtClean="0">
                                  <a:latin typeface="+mn-ea"/>
                                </a:rPr>
                                <a:t>国道</a:t>
                              </a:r>
                              <a:r>
                                <a:rPr lang="en-US" altLang="ja-JP" sz="1000" dirty="0" smtClean="0">
                                  <a:latin typeface="+mn-ea"/>
                                </a:rPr>
                                <a:t/>
                              </a:r>
                              <a:br>
                                <a:rPr lang="en-US" altLang="ja-JP" sz="1000" dirty="0" smtClean="0">
                                  <a:latin typeface="+mn-ea"/>
                                </a:rPr>
                              </a:br>
                              <a:r>
                                <a:rPr lang="en-US" altLang="ja-JP" sz="1000" dirty="0" smtClean="0">
                                  <a:latin typeface="+mn-ea"/>
                                </a:rPr>
                                <a:t>170</a:t>
                              </a:r>
                              <a:r>
                                <a:rPr lang="ja-JP" altLang="en-US" sz="1000" dirty="0" smtClean="0">
                                  <a:latin typeface="+mn-ea"/>
                                </a:rPr>
                                <a:t>号</a:t>
                              </a:r>
                              <a:endParaRPr lang="ja-JP" altLang="en-US" sz="1000" dirty="0">
                                <a:latin typeface="+mn-ea"/>
                              </a:endParaRPr>
                            </a:p>
                          </p:txBody>
                        </p:sp>
                        <p:sp>
                          <p:nvSpPr>
                            <p:cNvPr id="232" name="Rectangle 4"/>
                            <p:cNvSpPr>
                              <a:spLocks noChangeArrowheads="1"/>
                            </p:cNvSpPr>
                            <p:nvPr/>
                          </p:nvSpPr>
                          <p:spPr bwMode="auto">
                            <a:xfrm>
                              <a:off x="327052" y="7448372"/>
                              <a:ext cx="781451" cy="30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和泉</a:t>
                              </a:r>
                              <a:r>
                                <a:rPr lang="ja-JP" altLang="en-US" sz="1000" dirty="0" smtClean="0">
                                  <a:latin typeface="+mn-ea"/>
                                </a:rPr>
                                <a:t>市立</a:t>
                              </a:r>
                              <a:r>
                                <a:rPr lang="en-US" altLang="ja-JP" sz="1000" dirty="0" smtClean="0">
                                  <a:latin typeface="+mn-ea"/>
                                </a:rPr>
                                <a:t/>
                              </a:r>
                              <a:br>
                                <a:rPr lang="en-US" altLang="ja-JP" sz="1000" dirty="0" smtClean="0">
                                  <a:latin typeface="+mn-ea"/>
                                </a:rPr>
                              </a:br>
                              <a:r>
                                <a:rPr lang="ja-JP" altLang="en-US" sz="1000" dirty="0" smtClean="0">
                                  <a:latin typeface="+mn-ea"/>
                                </a:rPr>
                                <a:t>槇尾中学校</a:t>
                              </a:r>
                              <a:endParaRPr lang="ja-JP" altLang="en-US" sz="1000" dirty="0">
                                <a:latin typeface="+mn-ea"/>
                              </a:endParaRPr>
                            </a:p>
                          </p:txBody>
                        </p:sp>
                        <p:grpSp>
                          <p:nvGrpSpPr>
                            <p:cNvPr id="236" name="グループ化 235"/>
                            <p:cNvGrpSpPr/>
                            <p:nvPr/>
                          </p:nvGrpSpPr>
                          <p:grpSpPr>
                            <a:xfrm>
                              <a:off x="5668661" y="5470109"/>
                              <a:ext cx="465283" cy="296626"/>
                              <a:chOff x="5446383" y="5402817"/>
                              <a:chExt cx="465283" cy="296626"/>
                            </a:xfrm>
                          </p:grpSpPr>
                          <p:sp>
                            <p:nvSpPr>
                              <p:cNvPr id="237" name="テキスト ボックス 236"/>
                              <p:cNvSpPr txBox="1"/>
                              <p:nvPr/>
                            </p:nvSpPr>
                            <p:spPr>
                              <a:xfrm>
                                <a:off x="5450789" y="5437833"/>
                                <a:ext cx="460877" cy="261610"/>
                              </a:xfrm>
                              <a:prstGeom prst="rect">
                                <a:avLst/>
                              </a:prstGeom>
                              <a:noFill/>
                            </p:spPr>
                            <p:txBody>
                              <a:bodyPr wrap="square" rtlCol="0">
                                <a:spAutoFit/>
                              </a:bodyPr>
                              <a:lstStyle/>
                              <a:p>
                                <a:pPr algn="ctr"/>
                                <a:r>
                                  <a:rPr kumimoji="1" lang="ja-JP" altLang="en-US" sz="1100" dirty="0" smtClean="0">
                                    <a:latin typeface="+mn-ea"/>
                                  </a:rPr>
                                  <a:t>～</a:t>
                                </a:r>
                              </a:p>
                            </p:txBody>
                          </p:sp>
                          <p:sp>
                            <p:nvSpPr>
                              <p:cNvPr id="238" name="テキスト ボックス 237"/>
                              <p:cNvSpPr txBox="1"/>
                              <p:nvPr/>
                            </p:nvSpPr>
                            <p:spPr>
                              <a:xfrm>
                                <a:off x="5446383" y="5402817"/>
                                <a:ext cx="460877" cy="261610"/>
                              </a:xfrm>
                              <a:prstGeom prst="rect">
                                <a:avLst/>
                              </a:prstGeom>
                              <a:noFill/>
                            </p:spPr>
                            <p:txBody>
                              <a:bodyPr wrap="square" rtlCol="0">
                                <a:spAutoFit/>
                              </a:bodyPr>
                              <a:lstStyle/>
                              <a:p>
                                <a:pPr algn="ctr"/>
                                <a:r>
                                  <a:rPr kumimoji="1" lang="ja-JP" altLang="en-US" sz="1100" dirty="0" smtClean="0">
                                    <a:latin typeface="+mn-ea"/>
                                  </a:rPr>
                                  <a:t>～</a:t>
                                </a:r>
                              </a:p>
                            </p:txBody>
                          </p:sp>
                        </p:grpSp>
                        <p:cxnSp>
                          <p:nvCxnSpPr>
                            <p:cNvPr id="240" name="直線矢印コネクタ 239"/>
                            <p:cNvCxnSpPr/>
                            <p:nvPr/>
                          </p:nvCxnSpPr>
                          <p:spPr>
                            <a:xfrm>
                              <a:off x="812190" y="5621499"/>
                              <a:ext cx="1639365"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241" name="Rectangle 4"/>
                            <p:cNvSpPr>
                              <a:spLocks noChangeArrowheads="1"/>
                            </p:cNvSpPr>
                            <p:nvPr/>
                          </p:nvSpPr>
                          <p:spPr bwMode="auto">
                            <a:xfrm>
                              <a:off x="814340" y="5396926"/>
                              <a:ext cx="1671717" cy="1977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1410" tIns="45705" rIns="91410" bIns="45705" anchor="ctr"/>
                            <a:lstStyle/>
                            <a:p>
                              <a:pPr algn="ctr"/>
                              <a:r>
                                <a:rPr lang="ja-JP" altLang="en-US" sz="1200" dirty="0" smtClean="0">
                                  <a:latin typeface="+mn-ea"/>
                                </a:rPr>
                                <a:t>供用済区間</a:t>
                              </a:r>
                              <a:r>
                                <a:rPr lang="en-US" altLang="ja-JP" sz="1200" dirty="0" smtClean="0">
                                  <a:latin typeface="+mn-ea"/>
                                </a:rPr>
                                <a:t>900m</a:t>
                              </a:r>
                              <a:endParaRPr lang="ja-JP" altLang="en-US" sz="1200" dirty="0">
                                <a:latin typeface="+mn-ea"/>
                              </a:endParaRPr>
                            </a:p>
                          </p:txBody>
                        </p:sp>
                        <p:cxnSp>
                          <p:nvCxnSpPr>
                            <p:cNvPr id="242" name="直線矢印コネクタ 241"/>
                            <p:cNvCxnSpPr/>
                            <p:nvPr/>
                          </p:nvCxnSpPr>
                          <p:spPr>
                            <a:xfrm flipH="1">
                              <a:off x="1375105" y="6631234"/>
                              <a:ext cx="80690" cy="180000"/>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43" name="Rectangle 4"/>
                            <p:cNvSpPr>
                              <a:spLocks noChangeArrowheads="1"/>
                            </p:cNvSpPr>
                            <p:nvPr/>
                          </p:nvSpPr>
                          <p:spPr bwMode="auto">
                            <a:xfrm>
                              <a:off x="1332606" y="6434298"/>
                              <a:ext cx="509337" cy="21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smtClean="0">
                                  <a:latin typeface="+mn-ea"/>
                                </a:rPr>
                                <a:t>宮之前橋</a:t>
                              </a:r>
                              <a:endParaRPr lang="ja-JP" altLang="en-US" sz="1000" dirty="0">
                                <a:latin typeface="+mn-ea"/>
                              </a:endParaRPr>
                            </a:p>
                          </p:txBody>
                        </p:sp>
                        <p:sp>
                          <p:nvSpPr>
                            <p:cNvPr id="245" name="Rectangle 4"/>
                            <p:cNvSpPr>
                              <a:spLocks noChangeArrowheads="1"/>
                            </p:cNvSpPr>
                            <p:nvPr/>
                          </p:nvSpPr>
                          <p:spPr bwMode="auto">
                            <a:xfrm>
                              <a:off x="1210317" y="7537367"/>
                              <a:ext cx="509337" cy="21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a:latin typeface="+mn-ea"/>
                                </a:rPr>
                                <a:t>大川</a:t>
                              </a:r>
                              <a:r>
                                <a:rPr lang="ja-JP" altLang="en-US" sz="1000" dirty="0" smtClean="0">
                                  <a:latin typeface="+mn-ea"/>
                                </a:rPr>
                                <a:t>橋</a:t>
                              </a:r>
                              <a:endParaRPr lang="ja-JP" altLang="en-US" sz="1000" dirty="0">
                                <a:latin typeface="+mn-ea"/>
                              </a:endParaRPr>
                            </a:p>
                          </p:txBody>
                        </p:sp>
                        <p:sp>
                          <p:nvSpPr>
                            <p:cNvPr id="246" name="Rectangle 4"/>
                            <p:cNvSpPr>
                              <a:spLocks noChangeArrowheads="1"/>
                            </p:cNvSpPr>
                            <p:nvPr/>
                          </p:nvSpPr>
                          <p:spPr bwMode="auto">
                            <a:xfrm>
                              <a:off x="2127252" y="7234865"/>
                              <a:ext cx="509337" cy="21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a:latin typeface="+mn-ea"/>
                                </a:rPr>
                                <a:t>そうず</a:t>
                              </a:r>
                              <a:r>
                                <a:rPr lang="ja-JP" altLang="en-US" sz="1000" dirty="0" smtClean="0">
                                  <a:latin typeface="+mn-ea"/>
                                </a:rPr>
                                <a:t>橋</a:t>
                              </a:r>
                              <a:endParaRPr lang="ja-JP" altLang="en-US" sz="1000" dirty="0">
                                <a:latin typeface="+mn-ea"/>
                              </a:endParaRPr>
                            </a:p>
                          </p:txBody>
                        </p:sp>
                        <p:cxnSp>
                          <p:nvCxnSpPr>
                            <p:cNvPr id="255" name="直線コネクタ 254"/>
                            <p:cNvCxnSpPr/>
                            <p:nvPr/>
                          </p:nvCxnSpPr>
                          <p:spPr>
                            <a:xfrm flipH="1">
                              <a:off x="761636" y="5451128"/>
                              <a:ext cx="0" cy="288000"/>
                            </a:xfrm>
                            <a:prstGeom prst="line">
                              <a:avLst/>
                            </a:prstGeom>
                            <a:ln w="28575">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56" name="直線コネクタ 255"/>
                            <p:cNvCxnSpPr/>
                            <p:nvPr/>
                          </p:nvCxnSpPr>
                          <p:spPr>
                            <a:xfrm flipH="1">
                              <a:off x="2495204" y="5451128"/>
                              <a:ext cx="0" cy="324000"/>
                            </a:xfrm>
                            <a:prstGeom prst="line">
                              <a:avLst/>
                            </a:prstGeom>
                            <a:ln w="28575">
                              <a:solidFill>
                                <a:schemeClr val="tx1"/>
                              </a:solidFill>
                              <a:tailEnd type="none"/>
                            </a:ln>
                          </p:spPr>
                          <p:style>
                            <a:lnRef idx="1">
                              <a:schemeClr val="dk1"/>
                            </a:lnRef>
                            <a:fillRef idx="0">
                              <a:schemeClr val="dk1"/>
                            </a:fillRef>
                            <a:effectRef idx="0">
                              <a:schemeClr val="dk1"/>
                            </a:effectRef>
                            <a:fontRef idx="minor">
                              <a:schemeClr val="tx1"/>
                            </a:fontRef>
                          </p:style>
                        </p:cxnSp>
                        <p:grpSp>
                          <p:nvGrpSpPr>
                            <p:cNvPr id="257" name="グループ化 256"/>
                            <p:cNvGrpSpPr/>
                            <p:nvPr/>
                          </p:nvGrpSpPr>
                          <p:grpSpPr>
                            <a:xfrm>
                              <a:off x="443297" y="6656082"/>
                              <a:ext cx="1533044" cy="844333"/>
                              <a:chOff x="36325" y="6814341"/>
                              <a:chExt cx="1533044" cy="844333"/>
                            </a:xfrm>
                          </p:grpSpPr>
                          <p:sp>
                            <p:nvSpPr>
                              <p:cNvPr id="258" name="フリーフォーム 257"/>
                              <p:cNvSpPr/>
                              <p:nvPr/>
                            </p:nvSpPr>
                            <p:spPr>
                              <a:xfrm>
                                <a:off x="168080" y="7053032"/>
                                <a:ext cx="1401289" cy="605642"/>
                              </a:xfrm>
                              <a:custGeom>
                                <a:avLst/>
                                <a:gdLst>
                                  <a:gd name="connsiteX0" fmla="*/ 0 w 1401289"/>
                                  <a:gd name="connsiteY0" fmla="*/ 130629 h 605642"/>
                                  <a:gd name="connsiteX1" fmla="*/ 154380 w 1401289"/>
                                  <a:gd name="connsiteY1" fmla="*/ 142504 h 605642"/>
                                  <a:gd name="connsiteX2" fmla="*/ 403761 w 1401289"/>
                                  <a:gd name="connsiteY2" fmla="*/ 106878 h 605642"/>
                                  <a:gd name="connsiteX3" fmla="*/ 581891 w 1401289"/>
                                  <a:gd name="connsiteY3" fmla="*/ 95003 h 605642"/>
                                  <a:gd name="connsiteX4" fmla="*/ 783772 w 1401289"/>
                                  <a:gd name="connsiteY4" fmla="*/ 0 h 605642"/>
                                  <a:gd name="connsiteX5" fmla="*/ 866899 w 1401289"/>
                                  <a:gd name="connsiteY5" fmla="*/ 0 h 605642"/>
                                  <a:gd name="connsiteX6" fmla="*/ 914400 w 1401289"/>
                                  <a:gd name="connsiteY6" fmla="*/ 35626 h 605642"/>
                                  <a:gd name="connsiteX7" fmla="*/ 973777 w 1401289"/>
                                  <a:gd name="connsiteY7" fmla="*/ 296883 h 605642"/>
                                  <a:gd name="connsiteX8" fmla="*/ 1021278 w 1401289"/>
                                  <a:gd name="connsiteY8" fmla="*/ 427512 h 605642"/>
                                  <a:gd name="connsiteX9" fmla="*/ 1092530 w 1401289"/>
                                  <a:gd name="connsiteY9" fmla="*/ 581891 h 605642"/>
                                  <a:gd name="connsiteX10" fmla="*/ 1175658 w 1401289"/>
                                  <a:gd name="connsiteY10" fmla="*/ 605642 h 605642"/>
                                  <a:gd name="connsiteX11" fmla="*/ 1294411 w 1401289"/>
                                  <a:gd name="connsiteY11" fmla="*/ 605642 h 605642"/>
                                  <a:gd name="connsiteX12" fmla="*/ 1401289 w 1401289"/>
                                  <a:gd name="connsiteY12" fmla="*/ 605642 h 605642"/>
                                  <a:gd name="connsiteX13" fmla="*/ 1401289 w 1401289"/>
                                  <a:gd name="connsiteY13" fmla="*/ 605642 h 60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289" h="605642">
                                    <a:moveTo>
                                      <a:pt x="0" y="130629"/>
                                    </a:moveTo>
                                    <a:lnTo>
                                      <a:pt x="154380" y="142504"/>
                                    </a:lnTo>
                                    <a:lnTo>
                                      <a:pt x="403761" y="106878"/>
                                    </a:lnTo>
                                    <a:lnTo>
                                      <a:pt x="581891" y="95003"/>
                                    </a:lnTo>
                                    <a:lnTo>
                                      <a:pt x="783772" y="0"/>
                                    </a:lnTo>
                                    <a:lnTo>
                                      <a:pt x="866899" y="0"/>
                                    </a:lnTo>
                                    <a:lnTo>
                                      <a:pt x="914400" y="35626"/>
                                    </a:lnTo>
                                    <a:lnTo>
                                      <a:pt x="973777" y="296883"/>
                                    </a:lnTo>
                                    <a:lnTo>
                                      <a:pt x="1021278" y="427512"/>
                                    </a:lnTo>
                                    <a:lnTo>
                                      <a:pt x="1092530" y="581891"/>
                                    </a:lnTo>
                                    <a:lnTo>
                                      <a:pt x="1175658" y="605642"/>
                                    </a:lnTo>
                                    <a:lnTo>
                                      <a:pt x="1294411" y="605642"/>
                                    </a:lnTo>
                                    <a:lnTo>
                                      <a:pt x="1401289" y="605642"/>
                                    </a:lnTo>
                                    <a:lnTo>
                                      <a:pt x="1401289" y="605642"/>
                                    </a:lnTo>
                                  </a:path>
                                </a:pathLst>
                              </a:custGeom>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9" name="フリーフォーム 258"/>
                              <p:cNvSpPr/>
                              <p:nvPr/>
                            </p:nvSpPr>
                            <p:spPr>
                              <a:xfrm>
                                <a:off x="36325" y="6814341"/>
                                <a:ext cx="154380" cy="368135"/>
                              </a:xfrm>
                              <a:custGeom>
                                <a:avLst/>
                                <a:gdLst>
                                  <a:gd name="connsiteX0" fmla="*/ 154380 w 154380"/>
                                  <a:gd name="connsiteY0" fmla="*/ 368135 h 368135"/>
                                  <a:gd name="connsiteX1" fmla="*/ 83128 w 154380"/>
                                  <a:gd name="connsiteY1" fmla="*/ 190005 h 368135"/>
                                  <a:gd name="connsiteX2" fmla="*/ 35626 w 154380"/>
                                  <a:gd name="connsiteY2" fmla="*/ 118753 h 368135"/>
                                  <a:gd name="connsiteX3" fmla="*/ 11876 w 154380"/>
                                  <a:gd name="connsiteY3" fmla="*/ 35626 h 368135"/>
                                  <a:gd name="connsiteX4" fmla="*/ 0 w 154380"/>
                                  <a:gd name="connsiteY4" fmla="*/ 0 h 368135"/>
                                  <a:gd name="connsiteX5" fmla="*/ 0 w 154380"/>
                                  <a:gd name="connsiteY5" fmla="*/ 0 h 36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80" h="368135">
                                    <a:moveTo>
                                      <a:pt x="154380" y="368135"/>
                                    </a:moveTo>
                                    <a:lnTo>
                                      <a:pt x="83128" y="190005"/>
                                    </a:lnTo>
                                    <a:lnTo>
                                      <a:pt x="35626" y="118753"/>
                                    </a:lnTo>
                                    <a:lnTo>
                                      <a:pt x="11876" y="35626"/>
                                    </a:lnTo>
                                    <a:lnTo>
                                      <a:pt x="0" y="0"/>
                                    </a:lnTo>
                                    <a:lnTo>
                                      <a:pt x="0" y="0"/>
                                    </a:lnTo>
                                  </a:path>
                                </a:pathLst>
                              </a:custGeom>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solidFill>
                                    <a:srgbClr val="0000FF"/>
                                  </a:solidFill>
                                </a:endParaRPr>
                              </a:p>
                            </p:txBody>
                          </p:sp>
                        </p:grpSp>
                        <p:grpSp>
                          <p:nvGrpSpPr>
                            <p:cNvPr id="261" name="グループ化 260"/>
                            <p:cNvGrpSpPr/>
                            <p:nvPr/>
                          </p:nvGrpSpPr>
                          <p:grpSpPr>
                            <a:xfrm rot="1245588">
                              <a:off x="1281567" y="6812926"/>
                              <a:ext cx="106574" cy="127410"/>
                              <a:chOff x="2250164" y="4535872"/>
                              <a:chExt cx="287863" cy="380576"/>
                            </a:xfrm>
                          </p:grpSpPr>
                          <p:cxnSp>
                            <p:nvCxnSpPr>
                              <p:cNvPr id="262" name="直線コネクタ 261"/>
                              <p:cNvCxnSpPr/>
                              <p:nvPr/>
                            </p:nvCxnSpPr>
                            <p:spPr>
                              <a:xfrm>
                                <a:off x="2358266"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63" name="直線コネクタ 262"/>
                              <p:cNvCxnSpPr/>
                              <p:nvPr/>
                            </p:nvCxnSpPr>
                            <p:spPr>
                              <a:xfrm>
                                <a:off x="2433160"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64" name="直線コネクタ 263"/>
                              <p:cNvCxnSpPr/>
                              <p:nvPr/>
                            </p:nvCxnSpPr>
                            <p:spPr>
                              <a:xfrm flipH="1">
                                <a:off x="2430027"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65" name="直線コネクタ 264"/>
                              <p:cNvCxnSpPr/>
                              <p:nvPr/>
                            </p:nvCxnSpPr>
                            <p:spPr>
                              <a:xfrm flipH="1" flipV="1">
                                <a:off x="2427346"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66" name="直線コネクタ 265"/>
                              <p:cNvCxnSpPr/>
                              <p:nvPr/>
                            </p:nvCxnSpPr>
                            <p:spPr>
                              <a:xfrm>
                                <a:off x="2253296"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67" name="直線コネクタ 266"/>
                              <p:cNvCxnSpPr/>
                              <p:nvPr/>
                            </p:nvCxnSpPr>
                            <p:spPr>
                              <a:xfrm flipH="1">
                                <a:off x="2250164"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275" name="直線コネクタ 274"/>
                            <p:cNvCxnSpPr/>
                            <p:nvPr/>
                          </p:nvCxnSpPr>
                          <p:spPr>
                            <a:xfrm flipH="1">
                              <a:off x="5431848" y="5451128"/>
                              <a:ext cx="0" cy="288000"/>
                            </a:xfrm>
                            <a:prstGeom prst="line">
                              <a:avLst/>
                            </a:prstGeom>
                            <a:ln w="28575">
                              <a:solidFill>
                                <a:schemeClr val="tx1"/>
                              </a:solidFill>
                              <a:tailEnd type="none"/>
                            </a:ln>
                          </p:spPr>
                          <p:style>
                            <a:lnRef idx="1">
                              <a:schemeClr val="dk1"/>
                            </a:lnRef>
                            <a:fillRef idx="0">
                              <a:schemeClr val="dk1"/>
                            </a:fillRef>
                            <a:effectRef idx="0">
                              <a:schemeClr val="dk1"/>
                            </a:effectRef>
                            <a:fontRef idx="minor">
                              <a:schemeClr val="tx1"/>
                            </a:fontRef>
                          </p:style>
                        </p:cxnSp>
                        <p:sp>
                          <p:nvSpPr>
                            <p:cNvPr id="277" name="Rectangle 4"/>
                            <p:cNvSpPr>
                              <a:spLocks noChangeArrowheads="1"/>
                            </p:cNvSpPr>
                            <p:nvPr/>
                          </p:nvSpPr>
                          <p:spPr bwMode="auto">
                            <a:xfrm>
                              <a:off x="2731883" y="5390656"/>
                              <a:ext cx="2676125" cy="2102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91410" tIns="45705" rIns="91410" bIns="45705" anchor="ctr"/>
                            <a:lstStyle/>
                            <a:p>
                              <a:pPr algn="ctr"/>
                              <a:r>
                                <a:rPr lang="ja-JP" altLang="en-US" sz="1200" dirty="0" smtClean="0">
                                  <a:latin typeface="+mn-ea"/>
                                </a:rPr>
                                <a:t>工事中区間</a:t>
                              </a:r>
                              <a:r>
                                <a:rPr lang="en-US" altLang="ja-JP" sz="1200" dirty="0" smtClean="0">
                                  <a:latin typeface="+mn-ea"/>
                                </a:rPr>
                                <a:t>2,400m</a:t>
                              </a:r>
                              <a:endParaRPr lang="ja-JP" altLang="en-US" sz="1200" dirty="0">
                                <a:latin typeface="+mn-ea"/>
                              </a:endParaRPr>
                            </a:p>
                          </p:txBody>
                        </p:sp>
                        <p:pic>
                          <p:nvPicPr>
                            <p:cNvPr id="2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06190" y="5493101"/>
                              <a:ext cx="362317" cy="35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3" name="テキスト ボックス 282"/>
                            <p:cNvSpPr txBox="1"/>
                            <p:nvPr/>
                          </p:nvSpPr>
                          <p:spPr>
                            <a:xfrm>
                              <a:off x="1790656" y="9285767"/>
                              <a:ext cx="4984620" cy="492443"/>
                            </a:xfrm>
                            <a:prstGeom prst="rect">
                              <a:avLst/>
                            </a:prstGeom>
                            <a:noFill/>
                          </p:spPr>
                          <p:txBody>
                            <a:bodyPr wrap="square" rtlCol="0">
                              <a:spAutoFit/>
                            </a:bodyPr>
                            <a:lstStyle/>
                            <a:p>
                              <a:pPr marL="92075" indent="-92075">
                                <a:buFont typeface="Arial" pitchFamily="34" charset="0"/>
                                <a:buChar char="•"/>
                              </a:pPr>
                              <a:r>
                                <a:rPr lang="ja-JP" altLang="en-US" sz="1300" dirty="0" smtClean="0">
                                  <a:latin typeface="HG丸ｺﾞｼｯｸM-PRO" panose="020F0600000000000000" pitchFamily="50" charset="-128"/>
                                  <a:ea typeface="HG丸ｺﾞｼｯｸM-PRO" panose="020F0600000000000000" pitchFamily="50" charset="-128"/>
                                </a:rPr>
                                <a:t>工事内容：工事場所における歩道・車道の道路舗装工事</a:t>
                              </a:r>
                              <a:endParaRPr lang="en-US" altLang="ja-JP" sz="1300" dirty="0" smtClean="0">
                                <a:latin typeface="HG丸ｺﾞｼｯｸM-PRO" panose="020F0600000000000000" pitchFamily="50" charset="-128"/>
                                <a:ea typeface="HG丸ｺﾞｼｯｸM-PRO" panose="020F0600000000000000" pitchFamily="50" charset="-128"/>
                              </a:endParaRPr>
                            </a:p>
                            <a:p>
                              <a:pPr marL="92075" indent="-92075">
                                <a:buFont typeface="Arial" pitchFamily="34" charset="0"/>
                                <a:buChar char="•"/>
                              </a:pPr>
                              <a:r>
                                <a:rPr kumimoji="1" lang="ja-JP" altLang="en-US" sz="1300" dirty="0">
                                  <a:latin typeface="HG丸ｺﾞｼｯｸM-PRO" panose="020F0600000000000000" pitchFamily="50" charset="-128"/>
                                  <a:ea typeface="HG丸ｺﾞｼｯｸM-PRO" panose="020F0600000000000000" pitchFamily="50" charset="-128"/>
                                </a:rPr>
                                <a:t>工事</a:t>
                              </a:r>
                              <a:r>
                                <a:rPr kumimoji="1" lang="ja-JP" altLang="en-US" sz="1300" dirty="0" smtClean="0">
                                  <a:latin typeface="HG丸ｺﾞｼｯｸM-PRO" panose="020F0600000000000000" pitchFamily="50" charset="-128"/>
                                  <a:ea typeface="HG丸ｺﾞｼｯｸM-PRO" panose="020F0600000000000000" pitchFamily="50" charset="-128"/>
                                </a:rPr>
                                <a:t>期間：</a:t>
                              </a:r>
                              <a:r>
                                <a:rPr lang="ja-JP" altLang="en-US" sz="1300" dirty="0">
                                  <a:latin typeface="HG丸ｺﾞｼｯｸM-PRO" panose="020F0600000000000000" pitchFamily="50" charset="-128"/>
                                  <a:ea typeface="HG丸ｺﾞｼｯｸM-PRO" panose="020F0600000000000000" pitchFamily="50" charset="-128"/>
                                </a:rPr>
                                <a:t>平成</a:t>
                              </a:r>
                              <a:r>
                                <a:rPr lang="en-US" altLang="ja-JP" sz="1300" dirty="0" smtClean="0">
                                  <a:latin typeface="HG丸ｺﾞｼｯｸM-PRO" panose="020F0600000000000000" pitchFamily="50" charset="-128"/>
                                  <a:ea typeface="HG丸ｺﾞｼｯｸM-PRO" panose="020F0600000000000000" pitchFamily="50" charset="-128"/>
                                </a:rPr>
                                <a:t>2</a:t>
                              </a:r>
                              <a:r>
                                <a:rPr lang="en-US" altLang="ja-JP" sz="1300" dirty="0">
                                  <a:latin typeface="HG丸ｺﾞｼｯｸM-PRO" panose="020F0600000000000000" pitchFamily="50" charset="-128"/>
                                  <a:ea typeface="HG丸ｺﾞｼｯｸM-PRO" panose="020F0600000000000000" pitchFamily="50" charset="-128"/>
                                </a:rPr>
                                <a:t>6</a:t>
                              </a:r>
                              <a:r>
                                <a:rPr lang="ja-JP" altLang="en-US" sz="1300" dirty="0" smtClean="0">
                                  <a:latin typeface="HG丸ｺﾞｼｯｸM-PRO" panose="020F0600000000000000" pitchFamily="50" charset="-128"/>
                                  <a:ea typeface="HG丸ｺﾞｼｯｸM-PRO" panose="020F0600000000000000" pitchFamily="50" charset="-128"/>
                                </a:rPr>
                                <a:t>年</a:t>
                              </a:r>
                              <a:r>
                                <a:rPr lang="en-US" altLang="ja-JP" sz="1300" dirty="0">
                                  <a:latin typeface="HG丸ｺﾞｼｯｸM-PRO" panose="020F0600000000000000" pitchFamily="50" charset="-128"/>
                                  <a:ea typeface="HG丸ｺﾞｼｯｸM-PRO" panose="020F0600000000000000" pitchFamily="50" charset="-128"/>
                                </a:rPr>
                                <a:t>7</a:t>
                              </a:r>
                              <a:r>
                                <a:rPr lang="ja-JP" altLang="en-US" sz="1300" dirty="0" smtClean="0">
                                  <a:latin typeface="HG丸ｺﾞｼｯｸM-PRO" panose="020F0600000000000000" pitchFamily="50" charset="-128"/>
                                  <a:ea typeface="HG丸ｺﾞｼｯｸM-PRO" panose="020F0600000000000000" pitchFamily="50" charset="-128"/>
                                </a:rPr>
                                <a:t>月</a:t>
                              </a:r>
                              <a:r>
                                <a:rPr lang="en-US" altLang="ja-JP" sz="1300" dirty="0" smtClean="0">
                                  <a:latin typeface="HG丸ｺﾞｼｯｸM-PRO" panose="020F0600000000000000" pitchFamily="50" charset="-128"/>
                                  <a:ea typeface="HG丸ｺﾞｼｯｸM-PRO" panose="020F0600000000000000" pitchFamily="50" charset="-128"/>
                                </a:rPr>
                                <a:t>15</a:t>
                              </a:r>
                              <a:r>
                                <a:rPr lang="ja-JP" altLang="en-US" sz="1300" dirty="0" smtClean="0">
                                  <a:latin typeface="HG丸ｺﾞｼｯｸM-PRO" panose="020F0600000000000000" pitchFamily="50" charset="-128"/>
                                  <a:ea typeface="HG丸ｺﾞｼｯｸM-PRO" panose="020F0600000000000000" pitchFamily="50" charset="-128"/>
                                </a:rPr>
                                <a:t>日</a:t>
                              </a:r>
                              <a:r>
                                <a:rPr lang="ja-JP" altLang="en-US" sz="1300" dirty="0">
                                  <a:latin typeface="HG丸ｺﾞｼｯｸM-PRO" panose="020F0600000000000000" pitchFamily="50" charset="-128"/>
                                  <a:ea typeface="HG丸ｺﾞｼｯｸM-PRO" panose="020F0600000000000000" pitchFamily="50" charset="-128"/>
                                </a:rPr>
                                <a:t>～平成</a:t>
                              </a:r>
                              <a:r>
                                <a:rPr lang="en-US" altLang="ja-JP" sz="1300" dirty="0">
                                  <a:latin typeface="HG丸ｺﾞｼｯｸM-PRO" panose="020F0600000000000000" pitchFamily="50" charset="-128"/>
                                  <a:ea typeface="HG丸ｺﾞｼｯｸM-PRO" panose="020F0600000000000000" pitchFamily="50" charset="-128"/>
                                </a:rPr>
                                <a:t>26</a:t>
                              </a:r>
                              <a:r>
                                <a:rPr lang="ja-JP" altLang="en-US" sz="1300" dirty="0" smtClean="0">
                                  <a:latin typeface="HG丸ｺﾞｼｯｸM-PRO" panose="020F0600000000000000" pitchFamily="50" charset="-128"/>
                                  <a:ea typeface="HG丸ｺﾞｼｯｸM-PRO" panose="020F0600000000000000" pitchFamily="50" charset="-128"/>
                                </a:rPr>
                                <a:t>年</a:t>
                              </a:r>
                              <a:r>
                                <a:rPr lang="en-US" altLang="ja-JP" sz="1300" dirty="0" smtClean="0">
                                  <a:latin typeface="HG丸ｺﾞｼｯｸM-PRO" panose="020F0600000000000000" pitchFamily="50" charset="-128"/>
                                  <a:ea typeface="HG丸ｺﾞｼｯｸM-PRO" panose="020F0600000000000000" pitchFamily="50" charset="-128"/>
                                </a:rPr>
                                <a:t>12</a:t>
                              </a:r>
                              <a:r>
                                <a:rPr lang="ja-JP" altLang="en-US" sz="1300" dirty="0" smtClean="0">
                                  <a:latin typeface="HG丸ｺﾞｼｯｸM-PRO" panose="020F0600000000000000" pitchFamily="50" charset="-128"/>
                                  <a:ea typeface="HG丸ｺﾞｼｯｸM-PRO" panose="020F0600000000000000" pitchFamily="50" charset="-128"/>
                                </a:rPr>
                                <a:t>月末日（予定）</a:t>
                              </a:r>
                              <a:endParaRPr lang="en-US" altLang="ja-JP" sz="1300" dirty="0">
                                <a:latin typeface="HG丸ｺﾞｼｯｸM-PRO" panose="020F0600000000000000" pitchFamily="50" charset="-128"/>
                                <a:ea typeface="HG丸ｺﾞｼｯｸM-PRO" panose="020F0600000000000000" pitchFamily="50" charset="-128"/>
                              </a:endParaRPr>
                            </a:p>
                          </p:txBody>
                        </p:sp>
                        <p:cxnSp>
                          <p:nvCxnSpPr>
                            <p:cNvPr id="284" name="直線矢印コネクタ 283"/>
                            <p:cNvCxnSpPr>
                              <a:stCxn id="246" idx="2"/>
                            </p:cNvCxnSpPr>
                            <p:nvPr/>
                          </p:nvCxnSpPr>
                          <p:spPr>
                            <a:xfrm flipH="1" flipV="1">
                              <a:off x="2367675" y="7105647"/>
                              <a:ext cx="14246" cy="180000"/>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85" name="直線矢印コネクタ 284"/>
                            <p:cNvCxnSpPr/>
                            <p:nvPr/>
                          </p:nvCxnSpPr>
                          <p:spPr>
                            <a:xfrm>
                              <a:off x="3334552" y="6113039"/>
                              <a:ext cx="151054" cy="306389"/>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33" name="角丸四角形 332"/>
                            <p:cNvSpPr/>
                            <p:nvPr/>
                          </p:nvSpPr>
                          <p:spPr>
                            <a:xfrm>
                              <a:off x="2072029" y="5841145"/>
                              <a:ext cx="964904" cy="4680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b="1" dirty="0">
                                  <a:solidFill>
                                    <a:srgbClr val="FF0000"/>
                                  </a:solidFill>
                                  <a:latin typeface="HG丸ｺﾞｼｯｸM-PRO" panose="020F0600000000000000" pitchFamily="50" charset="-128"/>
                                  <a:ea typeface="HG丸ｺﾞｼｯｸM-PRO" panose="020F0600000000000000" pitchFamily="50" charset="-128"/>
                                </a:rPr>
                                <a:t>現在の</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
                              </a:r>
                              <a:br>
                                <a:rPr lang="en-US" altLang="ja-JP" sz="1400" b="1" dirty="0">
                                  <a:solidFill>
                                    <a:srgbClr val="FF0000"/>
                                  </a:solidFill>
                                  <a:latin typeface="HG丸ｺﾞｼｯｸM-PRO" panose="020F0600000000000000" pitchFamily="50" charset="-128"/>
                                  <a:ea typeface="HG丸ｺﾞｼｯｸM-PRO" panose="020F0600000000000000" pitchFamily="50" charset="-128"/>
                                </a:rPr>
                              </a:br>
                              <a:r>
                                <a:rPr lang="ja-JP" altLang="en-US" sz="1400" b="1" dirty="0">
                                  <a:solidFill>
                                    <a:srgbClr val="FF0000"/>
                                  </a:solidFill>
                                  <a:latin typeface="HG丸ｺﾞｼｯｸM-PRO" panose="020F0600000000000000" pitchFamily="50" charset="-128"/>
                                  <a:ea typeface="HG丸ｺﾞｼｯｸM-PRO" panose="020F0600000000000000" pitchFamily="50" charset="-128"/>
                                </a:rPr>
                                <a:t>工事場所</a:t>
                              </a:r>
                            </a:p>
                          </p:txBody>
                        </p:sp>
                        <p:sp>
                          <p:nvSpPr>
                            <p:cNvPr id="335" name="円/楕円 334"/>
                            <p:cNvSpPr/>
                            <p:nvPr/>
                          </p:nvSpPr>
                          <p:spPr>
                            <a:xfrm>
                              <a:off x="4719540" y="5718651"/>
                              <a:ext cx="144000" cy="144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pic>
                          <p:nvPicPr>
                            <p:cNvPr id="336"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9060" y="8139637"/>
                              <a:ext cx="2096941" cy="111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 name="右矢印 336"/>
                            <p:cNvSpPr/>
                            <p:nvPr/>
                          </p:nvSpPr>
                          <p:spPr>
                            <a:xfrm>
                              <a:off x="2587436" y="8594380"/>
                              <a:ext cx="468000" cy="1440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39" name="角丸四角形 338"/>
                            <p:cNvSpPr/>
                            <p:nvPr/>
                          </p:nvSpPr>
                          <p:spPr>
                            <a:xfrm>
                              <a:off x="943530" y="7824732"/>
                              <a:ext cx="1008000" cy="28800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tx1"/>
                                  </a:solidFill>
                                  <a:latin typeface="HG丸ｺﾞｼｯｸM-PRO" pitchFamily="50" charset="-128"/>
                                  <a:ea typeface="HG丸ｺﾞｼｯｸM-PRO" pitchFamily="50" charset="-128"/>
                                </a:rPr>
                                <a:t>現在</a:t>
                              </a:r>
                              <a:r>
                                <a:rPr lang="ja-JP" altLang="en-US" sz="1400" dirty="0" smtClean="0">
                                  <a:solidFill>
                                    <a:schemeClr val="tx1"/>
                                  </a:solidFill>
                                  <a:latin typeface="HG丸ｺﾞｼｯｸM-PRO" pitchFamily="50" charset="-128"/>
                                  <a:ea typeface="HG丸ｺﾞｼｯｸM-PRO" pitchFamily="50" charset="-128"/>
                                </a:rPr>
                                <a:t>の状況</a:t>
                              </a:r>
                              <a:endParaRPr lang="ja-JP" altLang="en-US" sz="1400" dirty="0">
                                <a:solidFill>
                                  <a:schemeClr val="tx1"/>
                                </a:solidFill>
                                <a:latin typeface="HG丸ｺﾞｼｯｸM-PRO" pitchFamily="50" charset="-128"/>
                                <a:ea typeface="HG丸ｺﾞｼｯｸM-PRO" pitchFamily="50" charset="-128"/>
                              </a:endParaRPr>
                            </a:p>
                          </p:txBody>
                        </p:sp>
                        <p:sp>
                          <p:nvSpPr>
                            <p:cNvPr id="340" name="角丸四角形 339"/>
                            <p:cNvSpPr/>
                            <p:nvPr/>
                          </p:nvSpPr>
                          <p:spPr>
                            <a:xfrm>
                              <a:off x="3508762" y="7438083"/>
                              <a:ext cx="2232000" cy="28800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tx1"/>
                                  </a:solidFill>
                                  <a:latin typeface="HG丸ｺﾞｼｯｸM-PRO" pitchFamily="50" charset="-128"/>
                                  <a:ea typeface="HG丸ｺﾞｼｯｸM-PRO" pitchFamily="50" charset="-128"/>
                                </a:rPr>
                                <a:t>完成後</a:t>
                              </a:r>
                              <a:r>
                                <a:rPr lang="ja-JP" altLang="en-US" sz="1400" dirty="0" smtClean="0">
                                  <a:solidFill>
                                    <a:schemeClr val="tx1"/>
                                  </a:solidFill>
                                  <a:latin typeface="HG丸ｺﾞｼｯｸM-PRO" pitchFamily="50" charset="-128"/>
                                  <a:ea typeface="HG丸ｺﾞｼｯｸM-PRO" pitchFamily="50" charset="-128"/>
                                </a:rPr>
                                <a:t>の道路（</a:t>
                              </a:r>
                              <a:r>
                                <a:rPr lang="ja-JP" altLang="en-US" sz="1400" dirty="0">
                                  <a:solidFill>
                                    <a:schemeClr val="tx1"/>
                                  </a:solidFill>
                                  <a:latin typeface="HG丸ｺﾞｼｯｸM-PRO" pitchFamily="50" charset="-128"/>
                                  <a:ea typeface="HG丸ｺﾞｼｯｸM-PRO" pitchFamily="50" charset="-128"/>
                                </a:rPr>
                                <a:t>イメージ</a:t>
                              </a:r>
                              <a:r>
                                <a:rPr lang="ja-JP" altLang="en-US" sz="1400" dirty="0" smtClean="0">
                                  <a:solidFill>
                                    <a:schemeClr val="tx1"/>
                                  </a:solidFill>
                                  <a:latin typeface="HG丸ｺﾞｼｯｸM-PRO" pitchFamily="50" charset="-128"/>
                                  <a:ea typeface="HG丸ｺﾞｼｯｸM-PRO" pitchFamily="50" charset="-128"/>
                                </a:rPr>
                                <a:t>）</a:t>
                              </a:r>
                              <a:endParaRPr lang="ja-JP" altLang="en-US" sz="1400" dirty="0">
                                <a:solidFill>
                                  <a:schemeClr val="tx1"/>
                                </a:solidFill>
                                <a:latin typeface="HG丸ｺﾞｼｯｸM-PRO" pitchFamily="50" charset="-128"/>
                                <a:ea typeface="HG丸ｺﾞｼｯｸM-PRO" pitchFamily="50" charset="-128"/>
                              </a:endParaRPr>
                            </a:p>
                          </p:txBody>
                        </p:sp>
                        <p:sp>
                          <p:nvSpPr>
                            <p:cNvPr id="341" name="角丸四角形 340"/>
                            <p:cNvSpPr/>
                            <p:nvPr/>
                          </p:nvSpPr>
                          <p:spPr>
                            <a:xfrm>
                              <a:off x="3117679" y="8769376"/>
                              <a:ext cx="576000" cy="28801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schemeClr val="tx1"/>
                                  </a:solidFill>
                                  <a:latin typeface="HG丸ｺﾞｼｯｸM-PRO" pitchFamily="50" charset="-128"/>
                                  <a:ea typeface="HG丸ｺﾞｼｯｸM-PRO" pitchFamily="50" charset="-128"/>
                                </a:rPr>
                                <a:t>歩道</a:t>
                              </a:r>
                              <a:endParaRPr lang="ja-JP" altLang="en-US" sz="1400" dirty="0">
                                <a:solidFill>
                                  <a:schemeClr val="tx1"/>
                                </a:solidFill>
                                <a:latin typeface="HG丸ｺﾞｼｯｸM-PRO" pitchFamily="50" charset="-128"/>
                                <a:ea typeface="HG丸ｺﾞｼｯｸM-PRO" pitchFamily="50" charset="-128"/>
                              </a:endParaRPr>
                            </a:p>
                          </p:txBody>
                        </p:sp>
                        <p:sp>
                          <p:nvSpPr>
                            <p:cNvPr id="342" name="角丸四角形 341"/>
                            <p:cNvSpPr/>
                            <p:nvPr/>
                          </p:nvSpPr>
                          <p:spPr>
                            <a:xfrm>
                              <a:off x="4509062" y="8769376"/>
                              <a:ext cx="576000" cy="28801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schemeClr val="tx1"/>
                                  </a:solidFill>
                                  <a:latin typeface="HG丸ｺﾞｼｯｸM-PRO" pitchFamily="50" charset="-128"/>
                                  <a:ea typeface="HG丸ｺﾞｼｯｸM-PRO" pitchFamily="50" charset="-128"/>
                                </a:rPr>
                                <a:t>車道</a:t>
                              </a:r>
                              <a:endParaRPr lang="ja-JP" altLang="en-US" sz="1400" dirty="0">
                                <a:solidFill>
                                  <a:schemeClr val="tx1"/>
                                </a:solidFill>
                                <a:latin typeface="HG丸ｺﾞｼｯｸM-PRO" pitchFamily="50" charset="-128"/>
                                <a:ea typeface="HG丸ｺﾞｼｯｸM-PRO" pitchFamily="50" charset="-128"/>
                              </a:endParaRPr>
                            </a:p>
                          </p:txBody>
                        </p:sp>
                        <p:pic>
                          <p:nvPicPr>
                            <p:cNvPr id="352"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60306" y="6350415"/>
                              <a:ext cx="1865728"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3" name="角丸四角形吹き出し 352"/>
                            <p:cNvSpPr/>
                            <p:nvPr/>
                          </p:nvSpPr>
                          <p:spPr>
                            <a:xfrm>
                              <a:off x="5470941" y="6302196"/>
                              <a:ext cx="1044504" cy="756000"/>
                            </a:xfrm>
                            <a:prstGeom prst="wedgeRoundRectCallout">
                              <a:avLst>
                                <a:gd name="adj1" fmla="val -85200"/>
                                <a:gd name="adj2" fmla="val -8166"/>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tx1"/>
                                  </a:solidFill>
                                  <a:latin typeface="HG丸ｺﾞｼｯｸM-PRO" pitchFamily="50" charset="-128"/>
                                  <a:ea typeface="HG丸ｺﾞｼｯｸM-PRO" pitchFamily="50" charset="-128"/>
                                </a:rPr>
                                <a:t>大谷橋が</a:t>
                              </a:r>
                              <a:endParaRPr lang="en-US" altLang="ja-JP" sz="1400" dirty="0">
                                <a:solidFill>
                                  <a:schemeClr val="tx1"/>
                                </a:solidFill>
                                <a:latin typeface="HG丸ｺﾞｼｯｸM-PRO" pitchFamily="50" charset="-128"/>
                                <a:ea typeface="HG丸ｺﾞｼｯｸM-PRO" pitchFamily="50" charset="-128"/>
                              </a:endParaRPr>
                            </a:p>
                            <a:p>
                              <a:pPr algn="ctr"/>
                              <a:r>
                                <a:rPr lang="ja-JP" altLang="en-US" sz="1400" dirty="0">
                                  <a:solidFill>
                                    <a:schemeClr val="tx1"/>
                                  </a:solidFill>
                                  <a:latin typeface="HG丸ｺﾞｼｯｸM-PRO" pitchFamily="50" charset="-128"/>
                                  <a:ea typeface="HG丸ｺﾞｼｯｸM-PRO" pitchFamily="50" charset="-128"/>
                                </a:rPr>
                                <a:t>平成</a:t>
                              </a:r>
                              <a:r>
                                <a:rPr lang="en-US" altLang="ja-JP" sz="1400" dirty="0">
                                  <a:solidFill>
                                    <a:schemeClr val="tx1"/>
                                  </a:solidFill>
                                  <a:latin typeface="HG丸ｺﾞｼｯｸM-PRO" pitchFamily="50" charset="-128"/>
                                  <a:ea typeface="HG丸ｺﾞｼｯｸM-PRO" pitchFamily="50" charset="-128"/>
                                </a:rPr>
                                <a:t>26</a:t>
                              </a:r>
                              <a:r>
                                <a:rPr lang="ja-JP" altLang="en-US" sz="1400" dirty="0">
                                  <a:solidFill>
                                    <a:schemeClr val="tx1"/>
                                  </a:solidFill>
                                  <a:latin typeface="HG丸ｺﾞｼｯｸM-PRO" pitchFamily="50" charset="-128"/>
                                  <a:ea typeface="HG丸ｺﾞｼｯｸM-PRO" pitchFamily="50" charset="-128"/>
                                </a:rPr>
                                <a:t>年</a:t>
                              </a:r>
                              <a:r>
                                <a:rPr lang="en-US" altLang="ja-JP" sz="1400" dirty="0">
                                  <a:solidFill>
                                    <a:schemeClr val="tx1"/>
                                  </a:solidFill>
                                  <a:latin typeface="HG丸ｺﾞｼｯｸM-PRO" pitchFamily="50" charset="-128"/>
                                  <a:ea typeface="HG丸ｺﾞｼｯｸM-PRO" pitchFamily="50" charset="-128"/>
                                </a:rPr>
                                <a:t/>
                              </a:r>
                              <a:br>
                                <a:rPr lang="en-US" altLang="ja-JP" sz="1400" dirty="0">
                                  <a:solidFill>
                                    <a:schemeClr val="tx1"/>
                                  </a:solidFill>
                                  <a:latin typeface="HG丸ｺﾞｼｯｸM-PRO" pitchFamily="50" charset="-128"/>
                                  <a:ea typeface="HG丸ｺﾞｼｯｸM-PRO" pitchFamily="50" charset="-128"/>
                                </a:rPr>
                              </a:br>
                              <a:r>
                                <a:rPr lang="en-US" altLang="ja-JP" sz="1400" dirty="0">
                                  <a:solidFill>
                                    <a:schemeClr val="tx1"/>
                                  </a:solidFill>
                                  <a:latin typeface="HG丸ｺﾞｼｯｸM-PRO" pitchFamily="50" charset="-128"/>
                                  <a:ea typeface="HG丸ｺﾞｼｯｸM-PRO" pitchFamily="50" charset="-128"/>
                                </a:rPr>
                                <a:t>8</a:t>
                              </a:r>
                              <a:r>
                                <a:rPr lang="ja-JP" altLang="en-US" sz="1400" dirty="0">
                                  <a:solidFill>
                                    <a:schemeClr val="tx1"/>
                                  </a:solidFill>
                                  <a:latin typeface="HG丸ｺﾞｼｯｸM-PRO" pitchFamily="50" charset="-128"/>
                                  <a:ea typeface="HG丸ｺﾞｼｯｸM-PRO" pitchFamily="50" charset="-128"/>
                                </a:rPr>
                                <a:t>月完成</a:t>
                              </a:r>
                            </a:p>
                          </p:txBody>
                        </p:sp>
                        <p:cxnSp>
                          <p:nvCxnSpPr>
                            <p:cNvPr id="363" name="曲線コネクタ 362"/>
                            <p:cNvCxnSpPr>
                              <a:stCxn id="366" idx="0"/>
                            </p:cNvCxnSpPr>
                            <p:nvPr/>
                          </p:nvCxnSpPr>
                          <p:spPr>
                            <a:xfrm rot="5400000">
                              <a:off x="1800450" y="7068350"/>
                              <a:ext cx="1458244" cy="684330"/>
                            </a:xfrm>
                            <a:prstGeom prst="curvedConnector3">
                              <a:avLst>
                                <a:gd name="adj1" fmla="val 73565"/>
                              </a:avLst>
                            </a:prstGeom>
                            <a:ln w="57150" cmpd="dbl">
                              <a:solidFill>
                                <a:schemeClr val="tx1"/>
                              </a:solidFill>
                              <a:tailEnd type="arrow" w="sm" len="sm"/>
                            </a:ln>
                          </p:spPr>
                          <p:style>
                            <a:lnRef idx="1">
                              <a:schemeClr val="dk1"/>
                            </a:lnRef>
                            <a:fillRef idx="0">
                              <a:schemeClr val="dk1"/>
                            </a:fillRef>
                            <a:effectRef idx="0">
                              <a:schemeClr val="dk1"/>
                            </a:effectRef>
                            <a:fontRef idx="minor">
                              <a:schemeClr val="tx1"/>
                            </a:fontRef>
                          </p:style>
                        </p:cxnSp>
                        <p:cxnSp>
                          <p:nvCxnSpPr>
                            <p:cNvPr id="365" name="曲線コネクタ 364"/>
                            <p:cNvCxnSpPr/>
                            <p:nvPr/>
                          </p:nvCxnSpPr>
                          <p:spPr>
                            <a:xfrm rot="16200000" flipH="1">
                              <a:off x="2619919" y="6995793"/>
                              <a:ext cx="1080792" cy="422872"/>
                            </a:xfrm>
                            <a:prstGeom prst="curvedConnector3">
                              <a:avLst>
                                <a:gd name="adj1" fmla="val 50000"/>
                              </a:avLst>
                            </a:prstGeom>
                            <a:ln w="57150" cmpd="dbl">
                              <a:solidFill>
                                <a:schemeClr val="tx1"/>
                              </a:solidFill>
                              <a:tailEnd type="arrow" w="sm" len="sm"/>
                            </a:ln>
                          </p:spPr>
                          <p:style>
                            <a:lnRef idx="1">
                              <a:schemeClr val="dk1"/>
                            </a:lnRef>
                            <a:fillRef idx="0">
                              <a:schemeClr val="dk1"/>
                            </a:fillRef>
                            <a:effectRef idx="0">
                              <a:schemeClr val="dk1"/>
                            </a:effectRef>
                            <a:fontRef idx="minor">
                              <a:schemeClr val="tx1"/>
                            </a:fontRef>
                          </p:style>
                        </p:cxnSp>
                        <p:cxnSp>
                          <p:nvCxnSpPr>
                            <p:cNvPr id="244" name="直線矢印コネクタ 243"/>
                            <p:cNvCxnSpPr/>
                            <p:nvPr/>
                          </p:nvCxnSpPr>
                          <p:spPr>
                            <a:xfrm flipV="1">
                              <a:off x="1520014" y="7373088"/>
                              <a:ext cx="92852" cy="203399"/>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grpSp>
                      <p:sp>
                        <p:nvSpPr>
                          <p:cNvPr id="366" name="角丸四角形 365"/>
                          <p:cNvSpPr/>
                          <p:nvPr/>
                        </p:nvSpPr>
                        <p:spPr>
                          <a:xfrm rot="20323798" flipV="1">
                            <a:off x="2645779" y="6532502"/>
                            <a:ext cx="396000" cy="154141"/>
                          </a:xfrm>
                          <a:prstGeom prst="roundRect">
                            <a:avLst>
                              <a:gd name="adj" fmla="val 30647"/>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grpSp>
                  </p:grpSp>
                </p:grpSp>
              </p:grpSp>
              <p:cxnSp>
                <p:nvCxnSpPr>
                  <p:cNvPr id="343" name="直線矢印コネクタ 342"/>
                  <p:cNvCxnSpPr>
                    <a:endCxn id="335" idx="4"/>
                  </p:cNvCxnSpPr>
                  <p:nvPr/>
                </p:nvCxnSpPr>
                <p:spPr>
                  <a:xfrm flipV="1">
                    <a:off x="4531636" y="5862651"/>
                    <a:ext cx="259904" cy="475085"/>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grpSp>
            <p:cxnSp>
              <p:nvCxnSpPr>
                <p:cNvPr id="364" name="直線矢印コネクタ 363"/>
                <p:cNvCxnSpPr/>
                <p:nvPr/>
              </p:nvCxnSpPr>
              <p:spPr>
                <a:xfrm>
                  <a:off x="2267524" y="6531602"/>
                  <a:ext cx="216000" cy="216000"/>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grpSp>
        </p:grpSp>
      </p:grpSp>
      <p:cxnSp>
        <p:nvCxnSpPr>
          <p:cNvPr id="373" name="直線コネクタ 372"/>
          <p:cNvCxnSpPr/>
          <p:nvPr/>
        </p:nvCxnSpPr>
        <p:spPr>
          <a:xfrm>
            <a:off x="51353" y="150584"/>
            <a:ext cx="666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74" name="直線コネクタ 373"/>
          <p:cNvCxnSpPr/>
          <p:nvPr/>
        </p:nvCxnSpPr>
        <p:spPr>
          <a:xfrm>
            <a:off x="77304" y="146339"/>
            <a:ext cx="0" cy="9720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75" name="直線コネクタ 374"/>
          <p:cNvCxnSpPr/>
          <p:nvPr/>
        </p:nvCxnSpPr>
        <p:spPr>
          <a:xfrm>
            <a:off x="51161" y="9857232"/>
            <a:ext cx="666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86" name="直線矢印コネクタ 285"/>
          <p:cNvCxnSpPr/>
          <p:nvPr/>
        </p:nvCxnSpPr>
        <p:spPr>
          <a:xfrm flipH="1">
            <a:off x="515538" y="6818345"/>
            <a:ext cx="147447" cy="145651"/>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grpSp>
        <p:nvGrpSpPr>
          <p:cNvPr id="268" name="グループ化 267"/>
          <p:cNvGrpSpPr/>
          <p:nvPr/>
        </p:nvGrpSpPr>
        <p:grpSpPr>
          <a:xfrm rot="5400000">
            <a:off x="1560856" y="7291678"/>
            <a:ext cx="108000" cy="108000"/>
            <a:chOff x="2250164" y="4535872"/>
            <a:chExt cx="287863" cy="380576"/>
          </a:xfrm>
        </p:grpSpPr>
        <p:cxnSp>
          <p:nvCxnSpPr>
            <p:cNvPr id="269" name="直線コネクタ 268"/>
            <p:cNvCxnSpPr/>
            <p:nvPr/>
          </p:nvCxnSpPr>
          <p:spPr>
            <a:xfrm>
              <a:off x="2358266"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70" name="直線コネクタ 269"/>
            <p:cNvCxnSpPr/>
            <p:nvPr/>
          </p:nvCxnSpPr>
          <p:spPr>
            <a:xfrm>
              <a:off x="2433160"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71" name="直線コネクタ 270"/>
            <p:cNvCxnSpPr/>
            <p:nvPr/>
          </p:nvCxnSpPr>
          <p:spPr>
            <a:xfrm flipH="1">
              <a:off x="2430027"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72" name="直線コネクタ 271"/>
            <p:cNvCxnSpPr/>
            <p:nvPr/>
          </p:nvCxnSpPr>
          <p:spPr>
            <a:xfrm flipH="1" flipV="1">
              <a:off x="2427346"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73" name="直線コネクタ 272"/>
            <p:cNvCxnSpPr/>
            <p:nvPr/>
          </p:nvCxnSpPr>
          <p:spPr>
            <a:xfrm>
              <a:off x="2253296"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74" name="直線コネクタ 273"/>
            <p:cNvCxnSpPr/>
            <p:nvPr/>
          </p:nvCxnSpPr>
          <p:spPr>
            <a:xfrm flipH="1">
              <a:off x="2250164"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grpSp>
      <p:grpSp>
        <p:nvGrpSpPr>
          <p:cNvPr id="248" name="グループ化 247"/>
          <p:cNvGrpSpPr/>
          <p:nvPr/>
        </p:nvGrpSpPr>
        <p:grpSpPr>
          <a:xfrm>
            <a:off x="2317836" y="6953442"/>
            <a:ext cx="105360" cy="126400"/>
            <a:chOff x="2250164" y="4535872"/>
            <a:chExt cx="287863" cy="380576"/>
          </a:xfrm>
        </p:grpSpPr>
        <p:cxnSp>
          <p:nvCxnSpPr>
            <p:cNvPr id="249" name="直線コネクタ 248"/>
            <p:cNvCxnSpPr/>
            <p:nvPr/>
          </p:nvCxnSpPr>
          <p:spPr>
            <a:xfrm>
              <a:off x="2358266"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50" name="直線コネクタ 249"/>
            <p:cNvCxnSpPr/>
            <p:nvPr/>
          </p:nvCxnSpPr>
          <p:spPr>
            <a:xfrm>
              <a:off x="2433160"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51" name="直線コネクタ 250"/>
            <p:cNvCxnSpPr/>
            <p:nvPr/>
          </p:nvCxnSpPr>
          <p:spPr>
            <a:xfrm flipH="1">
              <a:off x="2430027"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52" name="直線コネクタ 251"/>
            <p:cNvCxnSpPr/>
            <p:nvPr/>
          </p:nvCxnSpPr>
          <p:spPr>
            <a:xfrm flipH="1" flipV="1">
              <a:off x="2427346"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53" name="直線コネクタ 252"/>
            <p:cNvCxnSpPr/>
            <p:nvPr/>
          </p:nvCxnSpPr>
          <p:spPr>
            <a:xfrm>
              <a:off x="2253296"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54" name="直線コネクタ 253"/>
            <p:cNvCxnSpPr/>
            <p:nvPr/>
          </p:nvCxnSpPr>
          <p:spPr>
            <a:xfrm flipH="1">
              <a:off x="2250164"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grpSp>
      <p:sp>
        <p:nvSpPr>
          <p:cNvPr id="344" name="角丸四角形 343"/>
          <p:cNvSpPr/>
          <p:nvPr/>
        </p:nvSpPr>
        <p:spPr>
          <a:xfrm>
            <a:off x="4511111" y="8426593"/>
            <a:ext cx="487646" cy="288016"/>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tx1"/>
                </a:solidFill>
                <a:latin typeface="HG丸ｺﾞｼｯｸM-PRO" pitchFamily="50" charset="-128"/>
                <a:ea typeface="HG丸ｺﾞｼｯｸM-PRO" pitchFamily="50" charset="-128"/>
              </a:rPr>
              <a:t>車道</a:t>
            </a:r>
          </a:p>
        </p:txBody>
      </p:sp>
      <p:sp>
        <p:nvSpPr>
          <p:cNvPr id="354" name="フリーフォーム 353"/>
          <p:cNvSpPr/>
          <p:nvPr/>
        </p:nvSpPr>
        <p:spPr>
          <a:xfrm>
            <a:off x="3126363" y="8275911"/>
            <a:ext cx="1528691" cy="363315"/>
          </a:xfrm>
          <a:custGeom>
            <a:avLst/>
            <a:gdLst>
              <a:gd name="connsiteX0" fmla="*/ 0 w 1537089"/>
              <a:gd name="connsiteY0" fmla="*/ 280491 h 476835"/>
              <a:gd name="connsiteX1" fmla="*/ 673177 w 1537089"/>
              <a:gd name="connsiteY1" fmla="*/ 190734 h 476835"/>
              <a:gd name="connsiteX2" fmla="*/ 1211720 w 1537089"/>
              <a:gd name="connsiteY2" fmla="*/ 72928 h 476835"/>
              <a:gd name="connsiteX3" fmla="*/ 1503430 w 1537089"/>
              <a:gd name="connsiteY3" fmla="*/ 0 h 476835"/>
              <a:gd name="connsiteX4" fmla="*/ 1537089 w 1537089"/>
              <a:gd name="connsiteY4" fmla="*/ 16830 h 476835"/>
              <a:gd name="connsiteX5" fmla="*/ 762935 w 1537089"/>
              <a:gd name="connsiteY5" fmla="*/ 252442 h 476835"/>
              <a:gd name="connsiteX6" fmla="*/ 499273 w 1537089"/>
              <a:gd name="connsiteY6" fmla="*/ 409517 h 476835"/>
              <a:gd name="connsiteX7" fmla="*/ 488054 w 1537089"/>
              <a:gd name="connsiteY7" fmla="*/ 476835 h 476835"/>
              <a:gd name="connsiteX8" fmla="*/ 0 w 1537089"/>
              <a:gd name="connsiteY8" fmla="*/ 437566 h 476835"/>
              <a:gd name="connsiteX9" fmla="*/ 0 w 1537089"/>
              <a:gd name="connsiteY9" fmla="*/ 280491 h 476835"/>
              <a:gd name="connsiteX0" fmla="*/ 0 w 1537089"/>
              <a:gd name="connsiteY0" fmla="*/ 280491 h 476835"/>
              <a:gd name="connsiteX1" fmla="*/ 673177 w 1537089"/>
              <a:gd name="connsiteY1" fmla="*/ 190734 h 476835"/>
              <a:gd name="connsiteX2" fmla="*/ 1211720 w 1537089"/>
              <a:gd name="connsiteY2" fmla="*/ 72928 h 476835"/>
              <a:gd name="connsiteX3" fmla="*/ 1503430 w 1537089"/>
              <a:gd name="connsiteY3" fmla="*/ 0 h 476835"/>
              <a:gd name="connsiteX4" fmla="*/ 1537089 w 1537089"/>
              <a:gd name="connsiteY4" fmla="*/ 16830 h 476835"/>
              <a:gd name="connsiteX5" fmla="*/ 762935 w 1537089"/>
              <a:gd name="connsiteY5" fmla="*/ 252442 h 476835"/>
              <a:gd name="connsiteX6" fmla="*/ 499273 w 1537089"/>
              <a:gd name="connsiteY6" fmla="*/ 409517 h 476835"/>
              <a:gd name="connsiteX7" fmla="*/ 488054 w 1537089"/>
              <a:gd name="connsiteY7" fmla="*/ 476835 h 476835"/>
              <a:gd name="connsiteX8" fmla="*/ 0 w 1537089"/>
              <a:gd name="connsiteY8" fmla="*/ 280491 h 476835"/>
              <a:gd name="connsiteX0" fmla="*/ 0 w 1537089"/>
              <a:gd name="connsiteY0" fmla="*/ 280491 h 409517"/>
              <a:gd name="connsiteX1" fmla="*/ 673177 w 1537089"/>
              <a:gd name="connsiteY1" fmla="*/ 190734 h 409517"/>
              <a:gd name="connsiteX2" fmla="*/ 1211720 w 1537089"/>
              <a:gd name="connsiteY2" fmla="*/ 72928 h 409517"/>
              <a:gd name="connsiteX3" fmla="*/ 1503430 w 1537089"/>
              <a:gd name="connsiteY3" fmla="*/ 0 h 409517"/>
              <a:gd name="connsiteX4" fmla="*/ 1537089 w 1537089"/>
              <a:gd name="connsiteY4" fmla="*/ 16830 h 409517"/>
              <a:gd name="connsiteX5" fmla="*/ 762935 w 1537089"/>
              <a:gd name="connsiteY5" fmla="*/ 252442 h 409517"/>
              <a:gd name="connsiteX6" fmla="*/ 499273 w 1537089"/>
              <a:gd name="connsiteY6" fmla="*/ 409517 h 409517"/>
              <a:gd name="connsiteX7" fmla="*/ 0 w 1537089"/>
              <a:gd name="connsiteY7" fmla="*/ 280491 h 409517"/>
              <a:gd name="connsiteX0" fmla="*/ 0 w 1537089"/>
              <a:gd name="connsiteY0" fmla="*/ 280491 h 409517"/>
              <a:gd name="connsiteX1" fmla="*/ 673177 w 1537089"/>
              <a:gd name="connsiteY1" fmla="*/ 190734 h 409517"/>
              <a:gd name="connsiteX2" fmla="*/ 1211720 w 1537089"/>
              <a:gd name="connsiteY2" fmla="*/ 72928 h 409517"/>
              <a:gd name="connsiteX3" fmla="*/ 1503430 w 1537089"/>
              <a:gd name="connsiteY3" fmla="*/ 0 h 409517"/>
              <a:gd name="connsiteX4" fmla="*/ 1537089 w 1537089"/>
              <a:gd name="connsiteY4" fmla="*/ 16830 h 409517"/>
              <a:gd name="connsiteX5" fmla="*/ 779381 w 1537089"/>
              <a:gd name="connsiteY5" fmla="*/ 268888 h 409517"/>
              <a:gd name="connsiteX6" fmla="*/ 499273 w 1537089"/>
              <a:gd name="connsiteY6" fmla="*/ 409517 h 409517"/>
              <a:gd name="connsiteX7" fmla="*/ 0 w 1537089"/>
              <a:gd name="connsiteY7" fmla="*/ 280491 h 409517"/>
              <a:gd name="connsiteX0" fmla="*/ 0 w 1537089"/>
              <a:gd name="connsiteY0" fmla="*/ 280491 h 337155"/>
              <a:gd name="connsiteX1" fmla="*/ 673177 w 1537089"/>
              <a:gd name="connsiteY1" fmla="*/ 190734 h 337155"/>
              <a:gd name="connsiteX2" fmla="*/ 1211720 w 1537089"/>
              <a:gd name="connsiteY2" fmla="*/ 72928 h 337155"/>
              <a:gd name="connsiteX3" fmla="*/ 1503430 w 1537089"/>
              <a:gd name="connsiteY3" fmla="*/ 0 h 337155"/>
              <a:gd name="connsiteX4" fmla="*/ 1537089 w 1537089"/>
              <a:gd name="connsiteY4" fmla="*/ 16830 h 337155"/>
              <a:gd name="connsiteX5" fmla="*/ 779381 w 1537089"/>
              <a:gd name="connsiteY5" fmla="*/ 268888 h 337155"/>
              <a:gd name="connsiteX6" fmla="*/ 515719 w 1537089"/>
              <a:gd name="connsiteY6" fmla="*/ 337155 h 337155"/>
              <a:gd name="connsiteX7" fmla="*/ 0 w 1537089"/>
              <a:gd name="connsiteY7" fmla="*/ 280491 h 337155"/>
              <a:gd name="connsiteX0" fmla="*/ 0 w 1537089"/>
              <a:gd name="connsiteY0" fmla="*/ 280491 h 337155"/>
              <a:gd name="connsiteX1" fmla="*/ 673177 w 1537089"/>
              <a:gd name="connsiteY1" fmla="*/ 190734 h 337155"/>
              <a:gd name="connsiteX2" fmla="*/ 1211720 w 1537089"/>
              <a:gd name="connsiteY2" fmla="*/ 72928 h 337155"/>
              <a:gd name="connsiteX3" fmla="*/ 1503430 w 1537089"/>
              <a:gd name="connsiteY3" fmla="*/ 0 h 337155"/>
              <a:gd name="connsiteX4" fmla="*/ 1537089 w 1537089"/>
              <a:gd name="connsiteY4" fmla="*/ 16830 h 337155"/>
              <a:gd name="connsiteX5" fmla="*/ 779381 w 1537089"/>
              <a:gd name="connsiteY5" fmla="*/ 259020 h 337155"/>
              <a:gd name="connsiteX6" fmla="*/ 515719 w 1537089"/>
              <a:gd name="connsiteY6" fmla="*/ 337155 h 337155"/>
              <a:gd name="connsiteX7" fmla="*/ 0 w 1537089"/>
              <a:gd name="connsiteY7" fmla="*/ 280491 h 337155"/>
              <a:gd name="connsiteX0" fmla="*/ 0 w 1537089"/>
              <a:gd name="connsiteY0" fmla="*/ 280491 h 337155"/>
              <a:gd name="connsiteX1" fmla="*/ 653442 w 1537089"/>
              <a:gd name="connsiteY1" fmla="*/ 190734 h 337155"/>
              <a:gd name="connsiteX2" fmla="*/ 1211720 w 1537089"/>
              <a:gd name="connsiteY2" fmla="*/ 72928 h 337155"/>
              <a:gd name="connsiteX3" fmla="*/ 1503430 w 1537089"/>
              <a:gd name="connsiteY3" fmla="*/ 0 h 337155"/>
              <a:gd name="connsiteX4" fmla="*/ 1537089 w 1537089"/>
              <a:gd name="connsiteY4" fmla="*/ 16830 h 337155"/>
              <a:gd name="connsiteX5" fmla="*/ 779381 w 1537089"/>
              <a:gd name="connsiteY5" fmla="*/ 259020 h 337155"/>
              <a:gd name="connsiteX6" fmla="*/ 515719 w 1537089"/>
              <a:gd name="connsiteY6" fmla="*/ 337155 h 337155"/>
              <a:gd name="connsiteX7" fmla="*/ 0 w 1537089"/>
              <a:gd name="connsiteY7" fmla="*/ 280491 h 337155"/>
              <a:gd name="connsiteX0" fmla="*/ 0 w 1546957"/>
              <a:gd name="connsiteY0" fmla="*/ 300226 h 337155"/>
              <a:gd name="connsiteX1" fmla="*/ 663310 w 1546957"/>
              <a:gd name="connsiteY1" fmla="*/ 190734 h 337155"/>
              <a:gd name="connsiteX2" fmla="*/ 1221588 w 1546957"/>
              <a:gd name="connsiteY2" fmla="*/ 72928 h 337155"/>
              <a:gd name="connsiteX3" fmla="*/ 1513298 w 1546957"/>
              <a:gd name="connsiteY3" fmla="*/ 0 h 337155"/>
              <a:gd name="connsiteX4" fmla="*/ 1546957 w 1546957"/>
              <a:gd name="connsiteY4" fmla="*/ 16830 h 337155"/>
              <a:gd name="connsiteX5" fmla="*/ 789249 w 1546957"/>
              <a:gd name="connsiteY5" fmla="*/ 259020 h 337155"/>
              <a:gd name="connsiteX6" fmla="*/ 525587 w 1546957"/>
              <a:gd name="connsiteY6" fmla="*/ 337155 h 337155"/>
              <a:gd name="connsiteX7" fmla="*/ 0 w 1546957"/>
              <a:gd name="connsiteY7" fmla="*/ 300226 h 337155"/>
              <a:gd name="connsiteX0" fmla="*/ 0 w 1550246"/>
              <a:gd name="connsiteY0" fmla="*/ 280491 h 337155"/>
              <a:gd name="connsiteX1" fmla="*/ 666599 w 1550246"/>
              <a:gd name="connsiteY1" fmla="*/ 190734 h 337155"/>
              <a:gd name="connsiteX2" fmla="*/ 1224877 w 1550246"/>
              <a:gd name="connsiteY2" fmla="*/ 72928 h 337155"/>
              <a:gd name="connsiteX3" fmla="*/ 1516587 w 1550246"/>
              <a:gd name="connsiteY3" fmla="*/ 0 h 337155"/>
              <a:gd name="connsiteX4" fmla="*/ 1550246 w 1550246"/>
              <a:gd name="connsiteY4" fmla="*/ 16830 h 337155"/>
              <a:gd name="connsiteX5" fmla="*/ 792538 w 1550246"/>
              <a:gd name="connsiteY5" fmla="*/ 259020 h 337155"/>
              <a:gd name="connsiteX6" fmla="*/ 528876 w 1550246"/>
              <a:gd name="connsiteY6" fmla="*/ 337155 h 337155"/>
              <a:gd name="connsiteX7" fmla="*/ 0 w 1550246"/>
              <a:gd name="connsiteY7" fmla="*/ 280491 h 337155"/>
              <a:gd name="connsiteX0" fmla="*/ 0 w 1550246"/>
              <a:gd name="connsiteY0" fmla="*/ 280491 h 320709"/>
              <a:gd name="connsiteX1" fmla="*/ 666599 w 1550246"/>
              <a:gd name="connsiteY1" fmla="*/ 190734 h 320709"/>
              <a:gd name="connsiteX2" fmla="*/ 1224877 w 1550246"/>
              <a:gd name="connsiteY2" fmla="*/ 72928 h 320709"/>
              <a:gd name="connsiteX3" fmla="*/ 1516587 w 1550246"/>
              <a:gd name="connsiteY3" fmla="*/ 0 h 320709"/>
              <a:gd name="connsiteX4" fmla="*/ 1550246 w 1550246"/>
              <a:gd name="connsiteY4" fmla="*/ 16830 h 320709"/>
              <a:gd name="connsiteX5" fmla="*/ 792538 w 1550246"/>
              <a:gd name="connsiteY5" fmla="*/ 259020 h 320709"/>
              <a:gd name="connsiteX6" fmla="*/ 538743 w 1550246"/>
              <a:gd name="connsiteY6" fmla="*/ 320709 h 320709"/>
              <a:gd name="connsiteX7" fmla="*/ 0 w 1550246"/>
              <a:gd name="connsiteY7" fmla="*/ 280491 h 320709"/>
              <a:gd name="connsiteX0" fmla="*/ 0 w 1550246"/>
              <a:gd name="connsiteY0" fmla="*/ 280491 h 373336"/>
              <a:gd name="connsiteX1" fmla="*/ 666599 w 1550246"/>
              <a:gd name="connsiteY1" fmla="*/ 190734 h 373336"/>
              <a:gd name="connsiteX2" fmla="*/ 1224877 w 1550246"/>
              <a:gd name="connsiteY2" fmla="*/ 72928 h 373336"/>
              <a:gd name="connsiteX3" fmla="*/ 1516587 w 1550246"/>
              <a:gd name="connsiteY3" fmla="*/ 0 h 373336"/>
              <a:gd name="connsiteX4" fmla="*/ 1550246 w 1550246"/>
              <a:gd name="connsiteY4" fmla="*/ 16830 h 373336"/>
              <a:gd name="connsiteX5" fmla="*/ 792538 w 1550246"/>
              <a:gd name="connsiteY5" fmla="*/ 259020 h 373336"/>
              <a:gd name="connsiteX6" fmla="*/ 522297 w 1550246"/>
              <a:gd name="connsiteY6" fmla="*/ 373336 h 373336"/>
              <a:gd name="connsiteX7" fmla="*/ 0 w 1550246"/>
              <a:gd name="connsiteY7" fmla="*/ 280491 h 373336"/>
              <a:gd name="connsiteX0" fmla="*/ 0 w 1550246"/>
              <a:gd name="connsiteY0" fmla="*/ 280491 h 373336"/>
              <a:gd name="connsiteX1" fmla="*/ 561344 w 1550246"/>
              <a:gd name="connsiteY1" fmla="*/ 210469 h 373336"/>
              <a:gd name="connsiteX2" fmla="*/ 1224877 w 1550246"/>
              <a:gd name="connsiteY2" fmla="*/ 72928 h 373336"/>
              <a:gd name="connsiteX3" fmla="*/ 1516587 w 1550246"/>
              <a:gd name="connsiteY3" fmla="*/ 0 h 373336"/>
              <a:gd name="connsiteX4" fmla="*/ 1550246 w 1550246"/>
              <a:gd name="connsiteY4" fmla="*/ 16830 h 373336"/>
              <a:gd name="connsiteX5" fmla="*/ 792538 w 1550246"/>
              <a:gd name="connsiteY5" fmla="*/ 259020 h 373336"/>
              <a:gd name="connsiteX6" fmla="*/ 522297 w 1550246"/>
              <a:gd name="connsiteY6" fmla="*/ 373336 h 373336"/>
              <a:gd name="connsiteX7" fmla="*/ 0 w 1550246"/>
              <a:gd name="connsiteY7" fmla="*/ 280491 h 373336"/>
              <a:gd name="connsiteX0" fmla="*/ 0 w 1550246"/>
              <a:gd name="connsiteY0" fmla="*/ 280491 h 373336"/>
              <a:gd name="connsiteX1" fmla="*/ 561344 w 1550246"/>
              <a:gd name="connsiteY1" fmla="*/ 210469 h 373336"/>
              <a:gd name="connsiteX2" fmla="*/ 1224877 w 1550246"/>
              <a:gd name="connsiteY2" fmla="*/ 72928 h 373336"/>
              <a:gd name="connsiteX3" fmla="*/ 1516587 w 1550246"/>
              <a:gd name="connsiteY3" fmla="*/ 0 h 373336"/>
              <a:gd name="connsiteX4" fmla="*/ 1550246 w 1550246"/>
              <a:gd name="connsiteY4" fmla="*/ 16830 h 373336"/>
              <a:gd name="connsiteX5" fmla="*/ 815562 w 1550246"/>
              <a:gd name="connsiteY5" fmla="*/ 252441 h 373336"/>
              <a:gd name="connsiteX6" fmla="*/ 522297 w 1550246"/>
              <a:gd name="connsiteY6" fmla="*/ 373336 h 373336"/>
              <a:gd name="connsiteX7" fmla="*/ 0 w 1550246"/>
              <a:gd name="connsiteY7" fmla="*/ 280491 h 373336"/>
              <a:gd name="connsiteX0" fmla="*/ 0 w 1550246"/>
              <a:gd name="connsiteY0" fmla="*/ 270470 h 363315"/>
              <a:gd name="connsiteX1" fmla="*/ 561344 w 1550246"/>
              <a:gd name="connsiteY1" fmla="*/ 200448 h 363315"/>
              <a:gd name="connsiteX2" fmla="*/ 1224877 w 1550246"/>
              <a:gd name="connsiteY2" fmla="*/ 62907 h 363315"/>
              <a:gd name="connsiteX3" fmla="*/ 1514081 w 1550246"/>
              <a:gd name="connsiteY3" fmla="*/ 0 h 363315"/>
              <a:gd name="connsiteX4" fmla="*/ 1550246 w 1550246"/>
              <a:gd name="connsiteY4" fmla="*/ 6809 h 363315"/>
              <a:gd name="connsiteX5" fmla="*/ 815562 w 1550246"/>
              <a:gd name="connsiteY5" fmla="*/ 242420 h 363315"/>
              <a:gd name="connsiteX6" fmla="*/ 522297 w 1550246"/>
              <a:gd name="connsiteY6" fmla="*/ 363315 h 363315"/>
              <a:gd name="connsiteX7" fmla="*/ 0 w 1550246"/>
              <a:gd name="connsiteY7" fmla="*/ 270470 h 363315"/>
              <a:gd name="connsiteX0" fmla="*/ 0 w 1537720"/>
              <a:gd name="connsiteY0" fmla="*/ 270470 h 363315"/>
              <a:gd name="connsiteX1" fmla="*/ 561344 w 1537720"/>
              <a:gd name="connsiteY1" fmla="*/ 200448 h 363315"/>
              <a:gd name="connsiteX2" fmla="*/ 1224877 w 1537720"/>
              <a:gd name="connsiteY2" fmla="*/ 62907 h 363315"/>
              <a:gd name="connsiteX3" fmla="*/ 1514081 w 1537720"/>
              <a:gd name="connsiteY3" fmla="*/ 0 h 363315"/>
              <a:gd name="connsiteX4" fmla="*/ 1537720 w 1537720"/>
              <a:gd name="connsiteY4" fmla="*/ 6809 h 363315"/>
              <a:gd name="connsiteX5" fmla="*/ 815562 w 1537720"/>
              <a:gd name="connsiteY5" fmla="*/ 242420 h 363315"/>
              <a:gd name="connsiteX6" fmla="*/ 522297 w 1537720"/>
              <a:gd name="connsiteY6" fmla="*/ 363315 h 363315"/>
              <a:gd name="connsiteX7" fmla="*/ 0 w 1537720"/>
              <a:gd name="connsiteY7" fmla="*/ 270470 h 363315"/>
              <a:gd name="connsiteX0" fmla="*/ 0 w 1547741"/>
              <a:gd name="connsiteY0" fmla="*/ 288007 h 363315"/>
              <a:gd name="connsiteX1" fmla="*/ 571365 w 1547741"/>
              <a:gd name="connsiteY1" fmla="*/ 200448 h 363315"/>
              <a:gd name="connsiteX2" fmla="*/ 1234898 w 1547741"/>
              <a:gd name="connsiteY2" fmla="*/ 62907 h 363315"/>
              <a:gd name="connsiteX3" fmla="*/ 1524102 w 1547741"/>
              <a:gd name="connsiteY3" fmla="*/ 0 h 363315"/>
              <a:gd name="connsiteX4" fmla="*/ 1547741 w 1547741"/>
              <a:gd name="connsiteY4" fmla="*/ 6809 h 363315"/>
              <a:gd name="connsiteX5" fmla="*/ 825583 w 1547741"/>
              <a:gd name="connsiteY5" fmla="*/ 242420 h 363315"/>
              <a:gd name="connsiteX6" fmla="*/ 532318 w 1547741"/>
              <a:gd name="connsiteY6" fmla="*/ 363315 h 363315"/>
              <a:gd name="connsiteX7" fmla="*/ 0 w 1547741"/>
              <a:gd name="connsiteY7" fmla="*/ 288007 h 363315"/>
              <a:gd name="connsiteX0" fmla="*/ 0 w 1547741"/>
              <a:gd name="connsiteY0" fmla="*/ 288007 h 363315"/>
              <a:gd name="connsiteX1" fmla="*/ 571365 w 1547741"/>
              <a:gd name="connsiteY1" fmla="*/ 200448 h 363315"/>
              <a:gd name="connsiteX2" fmla="*/ 1234898 w 1547741"/>
              <a:gd name="connsiteY2" fmla="*/ 62907 h 363315"/>
              <a:gd name="connsiteX3" fmla="*/ 1524102 w 1547741"/>
              <a:gd name="connsiteY3" fmla="*/ 0 h 363315"/>
              <a:gd name="connsiteX4" fmla="*/ 1547741 w 1547741"/>
              <a:gd name="connsiteY4" fmla="*/ 6809 h 363315"/>
              <a:gd name="connsiteX5" fmla="*/ 825583 w 1547741"/>
              <a:gd name="connsiteY5" fmla="*/ 242420 h 363315"/>
              <a:gd name="connsiteX6" fmla="*/ 532318 w 1547741"/>
              <a:gd name="connsiteY6" fmla="*/ 363315 h 363315"/>
              <a:gd name="connsiteX7" fmla="*/ 0 w 1547741"/>
              <a:gd name="connsiteY7" fmla="*/ 288007 h 363315"/>
              <a:gd name="connsiteX0" fmla="*/ 0 w 1547741"/>
              <a:gd name="connsiteY0" fmla="*/ 288007 h 363315"/>
              <a:gd name="connsiteX1" fmla="*/ 107418 w 1547741"/>
              <a:gd name="connsiteY1" fmla="*/ 262292 h 363315"/>
              <a:gd name="connsiteX2" fmla="*/ 571365 w 1547741"/>
              <a:gd name="connsiteY2" fmla="*/ 200448 h 363315"/>
              <a:gd name="connsiteX3" fmla="*/ 1234898 w 1547741"/>
              <a:gd name="connsiteY3" fmla="*/ 62907 h 363315"/>
              <a:gd name="connsiteX4" fmla="*/ 1524102 w 1547741"/>
              <a:gd name="connsiteY4" fmla="*/ 0 h 363315"/>
              <a:gd name="connsiteX5" fmla="*/ 1547741 w 1547741"/>
              <a:gd name="connsiteY5" fmla="*/ 6809 h 363315"/>
              <a:gd name="connsiteX6" fmla="*/ 825583 w 1547741"/>
              <a:gd name="connsiteY6" fmla="*/ 242420 h 363315"/>
              <a:gd name="connsiteX7" fmla="*/ 532318 w 1547741"/>
              <a:gd name="connsiteY7" fmla="*/ 363315 h 363315"/>
              <a:gd name="connsiteX8" fmla="*/ 0 w 1547741"/>
              <a:gd name="connsiteY8" fmla="*/ 288007 h 363315"/>
              <a:gd name="connsiteX0" fmla="*/ 0 w 1547741"/>
              <a:gd name="connsiteY0" fmla="*/ 295151 h 363315"/>
              <a:gd name="connsiteX1" fmla="*/ 107418 w 1547741"/>
              <a:gd name="connsiteY1" fmla="*/ 262292 h 363315"/>
              <a:gd name="connsiteX2" fmla="*/ 571365 w 1547741"/>
              <a:gd name="connsiteY2" fmla="*/ 200448 h 363315"/>
              <a:gd name="connsiteX3" fmla="*/ 1234898 w 1547741"/>
              <a:gd name="connsiteY3" fmla="*/ 62907 h 363315"/>
              <a:gd name="connsiteX4" fmla="*/ 1524102 w 1547741"/>
              <a:gd name="connsiteY4" fmla="*/ 0 h 363315"/>
              <a:gd name="connsiteX5" fmla="*/ 1547741 w 1547741"/>
              <a:gd name="connsiteY5" fmla="*/ 6809 h 363315"/>
              <a:gd name="connsiteX6" fmla="*/ 825583 w 1547741"/>
              <a:gd name="connsiteY6" fmla="*/ 242420 h 363315"/>
              <a:gd name="connsiteX7" fmla="*/ 532318 w 1547741"/>
              <a:gd name="connsiteY7" fmla="*/ 363315 h 363315"/>
              <a:gd name="connsiteX8" fmla="*/ 0 w 1547741"/>
              <a:gd name="connsiteY8" fmla="*/ 295151 h 363315"/>
              <a:gd name="connsiteX0" fmla="*/ 0 w 1547741"/>
              <a:gd name="connsiteY0" fmla="*/ 295151 h 363315"/>
              <a:gd name="connsiteX1" fmla="*/ 95512 w 1547741"/>
              <a:gd name="connsiteY1" fmla="*/ 262292 h 363315"/>
              <a:gd name="connsiteX2" fmla="*/ 571365 w 1547741"/>
              <a:gd name="connsiteY2" fmla="*/ 200448 h 363315"/>
              <a:gd name="connsiteX3" fmla="*/ 1234898 w 1547741"/>
              <a:gd name="connsiteY3" fmla="*/ 62907 h 363315"/>
              <a:gd name="connsiteX4" fmla="*/ 1524102 w 1547741"/>
              <a:gd name="connsiteY4" fmla="*/ 0 h 363315"/>
              <a:gd name="connsiteX5" fmla="*/ 1547741 w 1547741"/>
              <a:gd name="connsiteY5" fmla="*/ 6809 h 363315"/>
              <a:gd name="connsiteX6" fmla="*/ 825583 w 1547741"/>
              <a:gd name="connsiteY6" fmla="*/ 242420 h 363315"/>
              <a:gd name="connsiteX7" fmla="*/ 532318 w 1547741"/>
              <a:gd name="connsiteY7" fmla="*/ 363315 h 363315"/>
              <a:gd name="connsiteX8" fmla="*/ 0 w 1547741"/>
              <a:gd name="connsiteY8" fmla="*/ 295151 h 363315"/>
              <a:gd name="connsiteX0" fmla="*/ 0 w 1547741"/>
              <a:gd name="connsiteY0" fmla="*/ 295151 h 363315"/>
              <a:gd name="connsiteX1" fmla="*/ 95512 w 1547741"/>
              <a:gd name="connsiteY1" fmla="*/ 262292 h 363315"/>
              <a:gd name="connsiteX2" fmla="*/ 571365 w 1547741"/>
              <a:gd name="connsiteY2" fmla="*/ 200448 h 363315"/>
              <a:gd name="connsiteX3" fmla="*/ 1234898 w 1547741"/>
              <a:gd name="connsiteY3" fmla="*/ 62907 h 363315"/>
              <a:gd name="connsiteX4" fmla="*/ 1524102 w 1547741"/>
              <a:gd name="connsiteY4" fmla="*/ 0 h 363315"/>
              <a:gd name="connsiteX5" fmla="*/ 1547741 w 1547741"/>
              <a:gd name="connsiteY5" fmla="*/ 6809 h 363315"/>
              <a:gd name="connsiteX6" fmla="*/ 825583 w 1547741"/>
              <a:gd name="connsiteY6" fmla="*/ 242420 h 363315"/>
              <a:gd name="connsiteX7" fmla="*/ 532318 w 1547741"/>
              <a:gd name="connsiteY7" fmla="*/ 363315 h 363315"/>
              <a:gd name="connsiteX8" fmla="*/ 0 w 1547741"/>
              <a:gd name="connsiteY8" fmla="*/ 295151 h 363315"/>
              <a:gd name="connsiteX0" fmla="*/ 0 w 1547741"/>
              <a:gd name="connsiteY0" fmla="*/ 295151 h 363315"/>
              <a:gd name="connsiteX1" fmla="*/ 95512 w 1547741"/>
              <a:gd name="connsiteY1" fmla="*/ 262292 h 363315"/>
              <a:gd name="connsiteX2" fmla="*/ 571365 w 1547741"/>
              <a:gd name="connsiteY2" fmla="*/ 200448 h 363315"/>
              <a:gd name="connsiteX3" fmla="*/ 1234898 w 1547741"/>
              <a:gd name="connsiteY3" fmla="*/ 62907 h 363315"/>
              <a:gd name="connsiteX4" fmla="*/ 1524102 w 1547741"/>
              <a:gd name="connsiteY4" fmla="*/ 0 h 363315"/>
              <a:gd name="connsiteX5" fmla="*/ 1547741 w 1547741"/>
              <a:gd name="connsiteY5" fmla="*/ 6809 h 363315"/>
              <a:gd name="connsiteX6" fmla="*/ 825583 w 1547741"/>
              <a:gd name="connsiteY6" fmla="*/ 242420 h 363315"/>
              <a:gd name="connsiteX7" fmla="*/ 532318 w 1547741"/>
              <a:gd name="connsiteY7" fmla="*/ 363315 h 363315"/>
              <a:gd name="connsiteX8" fmla="*/ 0 w 1547741"/>
              <a:gd name="connsiteY8" fmla="*/ 295151 h 363315"/>
              <a:gd name="connsiteX0" fmla="*/ 0 w 1528691"/>
              <a:gd name="connsiteY0" fmla="*/ 295151 h 363315"/>
              <a:gd name="connsiteX1" fmla="*/ 76462 w 1528691"/>
              <a:gd name="connsiteY1" fmla="*/ 262292 h 363315"/>
              <a:gd name="connsiteX2" fmla="*/ 552315 w 1528691"/>
              <a:gd name="connsiteY2" fmla="*/ 200448 h 363315"/>
              <a:gd name="connsiteX3" fmla="*/ 1215848 w 1528691"/>
              <a:gd name="connsiteY3" fmla="*/ 62907 h 363315"/>
              <a:gd name="connsiteX4" fmla="*/ 1505052 w 1528691"/>
              <a:gd name="connsiteY4" fmla="*/ 0 h 363315"/>
              <a:gd name="connsiteX5" fmla="*/ 1528691 w 1528691"/>
              <a:gd name="connsiteY5" fmla="*/ 6809 h 363315"/>
              <a:gd name="connsiteX6" fmla="*/ 806533 w 1528691"/>
              <a:gd name="connsiteY6" fmla="*/ 242420 h 363315"/>
              <a:gd name="connsiteX7" fmla="*/ 513268 w 1528691"/>
              <a:gd name="connsiteY7" fmla="*/ 363315 h 363315"/>
              <a:gd name="connsiteX8" fmla="*/ 0 w 1528691"/>
              <a:gd name="connsiteY8" fmla="*/ 295151 h 363315"/>
              <a:gd name="connsiteX0" fmla="*/ 0 w 1528691"/>
              <a:gd name="connsiteY0" fmla="*/ 295151 h 363315"/>
              <a:gd name="connsiteX1" fmla="*/ 76462 w 1528691"/>
              <a:gd name="connsiteY1" fmla="*/ 262292 h 363315"/>
              <a:gd name="connsiteX2" fmla="*/ 552315 w 1528691"/>
              <a:gd name="connsiteY2" fmla="*/ 200448 h 363315"/>
              <a:gd name="connsiteX3" fmla="*/ 1215848 w 1528691"/>
              <a:gd name="connsiteY3" fmla="*/ 62907 h 363315"/>
              <a:gd name="connsiteX4" fmla="*/ 1505052 w 1528691"/>
              <a:gd name="connsiteY4" fmla="*/ 0 h 363315"/>
              <a:gd name="connsiteX5" fmla="*/ 1528691 w 1528691"/>
              <a:gd name="connsiteY5" fmla="*/ 6809 h 363315"/>
              <a:gd name="connsiteX6" fmla="*/ 806533 w 1528691"/>
              <a:gd name="connsiteY6" fmla="*/ 242420 h 363315"/>
              <a:gd name="connsiteX7" fmla="*/ 513268 w 1528691"/>
              <a:gd name="connsiteY7" fmla="*/ 363315 h 363315"/>
              <a:gd name="connsiteX8" fmla="*/ 0 w 1528691"/>
              <a:gd name="connsiteY8" fmla="*/ 295151 h 363315"/>
              <a:gd name="connsiteX0" fmla="*/ 0 w 1528691"/>
              <a:gd name="connsiteY0" fmla="*/ 295151 h 363315"/>
              <a:gd name="connsiteX1" fmla="*/ 76462 w 1528691"/>
              <a:gd name="connsiteY1" fmla="*/ 262292 h 363315"/>
              <a:gd name="connsiteX2" fmla="*/ 552315 w 1528691"/>
              <a:gd name="connsiteY2" fmla="*/ 200448 h 363315"/>
              <a:gd name="connsiteX3" fmla="*/ 1215848 w 1528691"/>
              <a:gd name="connsiteY3" fmla="*/ 62907 h 363315"/>
              <a:gd name="connsiteX4" fmla="*/ 1505052 w 1528691"/>
              <a:gd name="connsiteY4" fmla="*/ 0 h 363315"/>
              <a:gd name="connsiteX5" fmla="*/ 1528691 w 1528691"/>
              <a:gd name="connsiteY5" fmla="*/ 6809 h 363315"/>
              <a:gd name="connsiteX6" fmla="*/ 806533 w 1528691"/>
              <a:gd name="connsiteY6" fmla="*/ 242420 h 363315"/>
              <a:gd name="connsiteX7" fmla="*/ 513268 w 1528691"/>
              <a:gd name="connsiteY7" fmla="*/ 363315 h 363315"/>
              <a:gd name="connsiteX8" fmla="*/ 0 w 1528691"/>
              <a:gd name="connsiteY8" fmla="*/ 295151 h 3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8691" h="363315">
                <a:moveTo>
                  <a:pt x="0" y="295151"/>
                </a:moveTo>
                <a:cubicBezTo>
                  <a:pt x="9656" y="271577"/>
                  <a:pt x="38231" y="262052"/>
                  <a:pt x="76462" y="262292"/>
                </a:cubicBezTo>
                <a:lnTo>
                  <a:pt x="552315" y="200448"/>
                </a:lnTo>
                <a:lnTo>
                  <a:pt x="1215848" y="62907"/>
                </a:lnTo>
                <a:lnTo>
                  <a:pt x="1505052" y="0"/>
                </a:lnTo>
                <a:lnTo>
                  <a:pt x="1528691" y="6809"/>
                </a:lnTo>
                <a:lnTo>
                  <a:pt x="806533" y="242420"/>
                </a:lnTo>
                <a:lnTo>
                  <a:pt x="513268" y="363315"/>
                </a:lnTo>
                <a:lnTo>
                  <a:pt x="0" y="29515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55" name="フリーフォーム 354"/>
          <p:cNvSpPr/>
          <p:nvPr/>
        </p:nvSpPr>
        <p:spPr>
          <a:xfrm rot="10800000">
            <a:off x="3645629" y="8282674"/>
            <a:ext cx="1012102" cy="383295"/>
          </a:xfrm>
          <a:custGeom>
            <a:avLst/>
            <a:gdLst>
              <a:gd name="connsiteX0" fmla="*/ 0 w 1024629"/>
              <a:gd name="connsiteY0" fmla="*/ 360749 h 360749"/>
              <a:gd name="connsiteX1" fmla="*/ 363254 w 1024629"/>
              <a:gd name="connsiteY1" fmla="*/ 225468 h 360749"/>
              <a:gd name="connsiteX2" fmla="*/ 1019618 w 1024629"/>
              <a:gd name="connsiteY2" fmla="*/ 0 h 360749"/>
              <a:gd name="connsiteX3" fmla="*/ 1024629 w 1024629"/>
              <a:gd name="connsiteY3" fmla="*/ 17536 h 360749"/>
              <a:gd name="connsiteX4" fmla="*/ 0 w 1024629"/>
              <a:gd name="connsiteY4" fmla="*/ 360749 h 360749"/>
              <a:gd name="connsiteX0" fmla="*/ 0 w 1024629"/>
              <a:gd name="connsiteY0" fmla="*/ 390811 h 390811"/>
              <a:gd name="connsiteX1" fmla="*/ 363254 w 1024629"/>
              <a:gd name="connsiteY1" fmla="*/ 255530 h 390811"/>
              <a:gd name="connsiteX2" fmla="*/ 1019618 w 1024629"/>
              <a:gd name="connsiteY2" fmla="*/ 0 h 390811"/>
              <a:gd name="connsiteX3" fmla="*/ 1024629 w 1024629"/>
              <a:gd name="connsiteY3" fmla="*/ 47598 h 390811"/>
              <a:gd name="connsiteX4" fmla="*/ 0 w 1024629"/>
              <a:gd name="connsiteY4" fmla="*/ 390811 h 390811"/>
              <a:gd name="connsiteX0" fmla="*/ 0 w 1024629"/>
              <a:gd name="connsiteY0" fmla="*/ 390811 h 390811"/>
              <a:gd name="connsiteX1" fmla="*/ 375780 w 1024629"/>
              <a:gd name="connsiteY1" fmla="*/ 255530 h 390811"/>
              <a:gd name="connsiteX2" fmla="*/ 1019618 w 1024629"/>
              <a:gd name="connsiteY2" fmla="*/ 0 h 390811"/>
              <a:gd name="connsiteX3" fmla="*/ 1024629 w 1024629"/>
              <a:gd name="connsiteY3" fmla="*/ 47598 h 390811"/>
              <a:gd name="connsiteX4" fmla="*/ 0 w 1024629"/>
              <a:gd name="connsiteY4" fmla="*/ 390811 h 390811"/>
              <a:gd name="connsiteX0" fmla="*/ 0 w 1019618"/>
              <a:gd name="connsiteY0" fmla="*/ 390811 h 390811"/>
              <a:gd name="connsiteX1" fmla="*/ 375780 w 1019618"/>
              <a:gd name="connsiteY1" fmla="*/ 255530 h 390811"/>
              <a:gd name="connsiteX2" fmla="*/ 1019618 w 1019618"/>
              <a:gd name="connsiteY2" fmla="*/ 0 h 390811"/>
              <a:gd name="connsiteX3" fmla="*/ 1009598 w 1019618"/>
              <a:gd name="connsiteY3" fmla="*/ 62630 h 390811"/>
              <a:gd name="connsiteX4" fmla="*/ 0 w 1019618"/>
              <a:gd name="connsiteY4" fmla="*/ 390811 h 390811"/>
              <a:gd name="connsiteX0" fmla="*/ 0 w 1024628"/>
              <a:gd name="connsiteY0" fmla="*/ 393316 h 393316"/>
              <a:gd name="connsiteX1" fmla="*/ 375780 w 1024628"/>
              <a:gd name="connsiteY1" fmla="*/ 258035 h 393316"/>
              <a:gd name="connsiteX2" fmla="*/ 1024628 w 1024628"/>
              <a:gd name="connsiteY2" fmla="*/ 0 h 393316"/>
              <a:gd name="connsiteX3" fmla="*/ 1009598 w 1024628"/>
              <a:gd name="connsiteY3" fmla="*/ 65135 h 393316"/>
              <a:gd name="connsiteX4" fmla="*/ 0 w 1024628"/>
              <a:gd name="connsiteY4" fmla="*/ 393316 h 393316"/>
              <a:gd name="connsiteX0" fmla="*/ 0 w 1029639"/>
              <a:gd name="connsiteY0" fmla="*/ 393316 h 393316"/>
              <a:gd name="connsiteX1" fmla="*/ 375780 w 1029639"/>
              <a:gd name="connsiteY1" fmla="*/ 258035 h 393316"/>
              <a:gd name="connsiteX2" fmla="*/ 1024628 w 1029639"/>
              <a:gd name="connsiteY2" fmla="*/ 0 h 393316"/>
              <a:gd name="connsiteX3" fmla="*/ 1029639 w 1029639"/>
              <a:gd name="connsiteY3" fmla="*/ 52609 h 393316"/>
              <a:gd name="connsiteX4" fmla="*/ 0 w 1029639"/>
              <a:gd name="connsiteY4" fmla="*/ 393316 h 393316"/>
              <a:gd name="connsiteX0" fmla="*/ 0 w 1027134"/>
              <a:gd name="connsiteY0" fmla="*/ 385800 h 385800"/>
              <a:gd name="connsiteX1" fmla="*/ 373275 w 1027134"/>
              <a:gd name="connsiteY1" fmla="*/ 258035 h 385800"/>
              <a:gd name="connsiteX2" fmla="*/ 1022123 w 1027134"/>
              <a:gd name="connsiteY2" fmla="*/ 0 h 385800"/>
              <a:gd name="connsiteX3" fmla="*/ 1027134 w 1027134"/>
              <a:gd name="connsiteY3" fmla="*/ 52609 h 385800"/>
              <a:gd name="connsiteX4" fmla="*/ 0 w 1027134"/>
              <a:gd name="connsiteY4" fmla="*/ 385800 h 385800"/>
              <a:gd name="connsiteX0" fmla="*/ 0 w 1022123"/>
              <a:gd name="connsiteY0" fmla="*/ 385800 h 385800"/>
              <a:gd name="connsiteX1" fmla="*/ 373275 w 1022123"/>
              <a:gd name="connsiteY1" fmla="*/ 258035 h 385800"/>
              <a:gd name="connsiteX2" fmla="*/ 1022123 w 1022123"/>
              <a:gd name="connsiteY2" fmla="*/ 0 h 385800"/>
              <a:gd name="connsiteX3" fmla="*/ 1014608 w 1022123"/>
              <a:gd name="connsiteY3" fmla="*/ 57619 h 385800"/>
              <a:gd name="connsiteX4" fmla="*/ 0 w 1022123"/>
              <a:gd name="connsiteY4" fmla="*/ 385800 h 385800"/>
              <a:gd name="connsiteX0" fmla="*/ 0 w 1024629"/>
              <a:gd name="connsiteY0" fmla="*/ 385800 h 385800"/>
              <a:gd name="connsiteX1" fmla="*/ 373275 w 1024629"/>
              <a:gd name="connsiteY1" fmla="*/ 258035 h 385800"/>
              <a:gd name="connsiteX2" fmla="*/ 1022123 w 1024629"/>
              <a:gd name="connsiteY2" fmla="*/ 0 h 385800"/>
              <a:gd name="connsiteX3" fmla="*/ 1024629 w 1024629"/>
              <a:gd name="connsiteY3" fmla="*/ 57619 h 385800"/>
              <a:gd name="connsiteX4" fmla="*/ 0 w 1024629"/>
              <a:gd name="connsiteY4" fmla="*/ 385800 h 385800"/>
              <a:gd name="connsiteX0" fmla="*/ 0 w 1089765"/>
              <a:gd name="connsiteY0" fmla="*/ 385800 h 385800"/>
              <a:gd name="connsiteX1" fmla="*/ 373275 w 1089765"/>
              <a:gd name="connsiteY1" fmla="*/ 258035 h 385800"/>
              <a:gd name="connsiteX2" fmla="*/ 1022123 w 1089765"/>
              <a:gd name="connsiteY2" fmla="*/ 0 h 385800"/>
              <a:gd name="connsiteX3" fmla="*/ 1089765 w 1089765"/>
              <a:gd name="connsiteY3" fmla="*/ 42588 h 385800"/>
              <a:gd name="connsiteX4" fmla="*/ 0 w 1089765"/>
              <a:gd name="connsiteY4" fmla="*/ 385800 h 385800"/>
              <a:gd name="connsiteX0" fmla="*/ 0 w 1089765"/>
              <a:gd name="connsiteY0" fmla="*/ 343212 h 343212"/>
              <a:gd name="connsiteX1" fmla="*/ 373275 w 1089765"/>
              <a:gd name="connsiteY1" fmla="*/ 215447 h 343212"/>
              <a:gd name="connsiteX2" fmla="*/ 1012102 w 1089765"/>
              <a:gd name="connsiteY2" fmla="*/ 5011 h 343212"/>
              <a:gd name="connsiteX3" fmla="*/ 1089765 w 1089765"/>
              <a:gd name="connsiteY3" fmla="*/ 0 h 343212"/>
              <a:gd name="connsiteX4" fmla="*/ 0 w 1089765"/>
              <a:gd name="connsiteY4" fmla="*/ 343212 h 343212"/>
              <a:gd name="connsiteX0" fmla="*/ 0 w 1072229"/>
              <a:gd name="connsiteY0" fmla="*/ 343212 h 343212"/>
              <a:gd name="connsiteX1" fmla="*/ 373275 w 1072229"/>
              <a:gd name="connsiteY1" fmla="*/ 215447 h 343212"/>
              <a:gd name="connsiteX2" fmla="*/ 1012102 w 1072229"/>
              <a:gd name="connsiteY2" fmla="*/ 5011 h 343212"/>
              <a:gd name="connsiteX3" fmla="*/ 1072229 w 1072229"/>
              <a:gd name="connsiteY3" fmla="*/ 0 h 343212"/>
              <a:gd name="connsiteX4" fmla="*/ 0 w 1072229"/>
              <a:gd name="connsiteY4" fmla="*/ 343212 h 343212"/>
              <a:gd name="connsiteX0" fmla="*/ 0 w 1072229"/>
              <a:gd name="connsiteY0" fmla="*/ 380790 h 380790"/>
              <a:gd name="connsiteX1" fmla="*/ 373275 w 1072229"/>
              <a:gd name="connsiteY1" fmla="*/ 253025 h 380790"/>
              <a:gd name="connsiteX2" fmla="*/ 1012102 w 1072229"/>
              <a:gd name="connsiteY2" fmla="*/ 0 h 380790"/>
              <a:gd name="connsiteX3" fmla="*/ 1072229 w 1072229"/>
              <a:gd name="connsiteY3" fmla="*/ 37578 h 380790"/>
              <a:gd name="connsiteX4" fmla="*/ 0 w 1072229"/>
              <a:gd name="connsiteY4" fmla="*/ 380790 h 380790"/>
              <a:gd name="connsiteX0" fmla="*/ 0 w 1012104"/>
              <a:gd name="connsiteY0" fmla="*/ 380790 h 380790"/>
              <a:gd name="connsiteX1" fmla="*/ 373275 w 1012104"/>
              <a:gd name="connsiteY1" fmla="*/ 253025 h 380790"/>
              <a:gd name="connsiteX2" fmla="*/ 1012102 w 1012104"/>
              <a:gd name="connsiteY2" fmla="*/ 0 h 380790"/>
              <a:gd name="connsiteX3" fmla="*/ 1012104 w 1012104"/>
              <a:gd name="connsiteY3" fmla="*/ 40084 h 380790"/>
              <a:gd name="connsiteX4" fmla="*/ 0 w 1012104"/>
              <a:gd name="connsiteY4" fmla="*/ 380790 h 380790"/>
              <a:gd name="connsiteX0" fmla="*/ 0 w 1012102"/>
              <a:gd name="connsiteY0" fmla="*/ 380790 h 380790"/>
              <a:gd name="connsiteX1" fmla="*/ 373275 w 1012102"/>
              <a:gd name="connsiteY1" fmla="*/ 253025 h 380790"/>
              <a:gd name="connsiteX2" fmla="*/ 1012102 w 1012102"/>
              <a:gd name="connsiteY2" fmla="*/ 0 h 380790"/>
              <a:gd name="connsiteX3" fmla="*/ 1007094 w 1012102"/>
              <a:gd name="connsiteY3" fmla="*/ 57621 h 380790"/>
              <a:gd name="connsiteX4" fmla="*/ 0 w 1012102"/>
              <a:gd name="connsiteY4" fmla="*/ 380790 h 380790"/>
              <a:gd name="connsiteX0" fmla="*/ 0 w 1012102"/>
              <a:gd name="connsiteY0" fmla="*/ 383295 h 383295"/>
              <a:gd name="connsiteX1" fmla="*/ 373275 w 1012102"/>
              <a:gd name="connsiteY1" fmla="*/ 255530 h 383295"/>
              <a:gd name="connsiteX2" fmla="*/ 1012102 w 1012102"/>
              <a:gd name="connsiteY2" fmla="*/ 0 h 383295"/>
              <a:gd name="connsiteX3" fmla="*/ 1007094 w 1012102"/>
              <a:gd name="connsiteY3" fmla="*/ 60126 h 383295"/>
              <a:gd name="connsiteX4" fmla="*/ 0 w 1012102"/>
              <a:gd name="connsiteY4" fmla="*/ 383295 h 383295"/>
              <a:gd name="connsiteX0" fmla="*/ 0 w 1012102"/>
              <a:gd name="connsiteY0" fmla="*/ 383295 h 383295"/>
              <a:gd name="connsiteX1" fmla="*/ 373275 w 1012102"/>
              <a:gd name="connsiteY1" fmla="*/ 255530 h 383295"/>
              <a:gd name="connsiteX2" fmla="*/ 1012102 w 1012102"/>
              <a:gd name="connsiteY2" fmla="*/ 0 h 383295"/>
              <a:gd name="connsiteX3" fmla="*/ 1009599 w 1012102"/>
              <a:gd name="connsiteY3" fmla="*/ 60126 h 383295"/>
              <a:gd name="connsiteX4" fmla="*/ 0 w 1012102"/>
              <a:gd name="connsiteY4" fmla="*/ 383295 h 38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102" h="383295">
                <a:moveTo>
                  <a:pt x="0" y="383295"/>
                </a:moveTo>
                <a:lnTo>
                  <a:pt x="373275" y="255530"/>
                </a:lnTo>
                <a:lnTo>
                  <a:pt x="1012102" y="0"/>
                </a:lnTo>
                <a:cubicBezTo>
                  <a:pt x="1012103" y="13361"/>
                  <a:pt x="1009598" y="46765"/>
                  <a:pt x="1009599" y="60126"/>
                </a:cubicBezTo>
                <a:lnTo>
                  <a:pt x="0" y="38329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56" name="フリーフォーム 355"/>
          <p:cNvSpPr/>
          <p:nvPr/>
        </p:nvSpPr>
        <p:spPr>
          <a:xfrm>
            <a:off x="3615188" y="8606321"/>
            <a:ext cx="36634" cy="59531"/>
          </a:xfrm>
          <a:custGeom>
            <a:avLst/>
            <a:gdLst>
              <a:gd name="connsiteX0" fmla="*/ 69056 w 69972"/>
              <a:gd name="connsiteY0" fmla="*/ 11906 h 71437"/>
              <a:gd name="connsiteX1" fmla="*/ 0 w 69972"/>
              <a:gd name="connsiteY1" fmla="*/ 0 h 71437"/>
              <a:gd name="connsiteX2" fmla="*/ 7143 w 69972"/>
              <a:gd name="connsiteY2" fmla="*/ 59531 h 71437"/>
              <a:gd name="connsiteX3" fmla="*/ 69056 w 69972"/>
              <a:gd name="connsiteY3" fmla="*/ 71437 h 71437"/>
              <a:gd name="connsiteX4" fmla="*/ 69056 w 69972"/>
              <a:gd name="connsiteY4" fmla="*/ 11906 h 71437"/>
              <a:gd name="connsiteX0" fmla="*/ 61913 w 62829"/>
              <a:gd name="connsiteY0" fmla="*/ 9525 h 69056"/>
              <a:gd name="connsiteX1" fmla="*/ 14289 w 62829"/>
              <a:gd name="connsiteY1" fmla="*/ 0 h 69056"/>
              <a:gd name="connsiteX2" fmla="*/ 0 w 62829"/>
              <a:gd name="connsiteY2" fmla="*/ 57150 h 69056"/>
              <a:gd name="connsiteX3" fmla="*/ 61913 w 62829"/>
              <a:gd name="connsiteY3" fmla="*/ 69056 h 69056"/>
              <a:gd name="connsiteX4" fmla="*/ 61913 w 62829"/>
              <a:gd name="connsiteY4" fmla="*/ 9525 h 69056"/>
              <a:gd name="connsiteX0" fmla="*/ 47624 w 48540"/>
              <a:gd name="connsiteY0" fmla="*/ 9525 h 69056"/>
              <a:gd name="connsiteX1" fmla="*/ 0 w 48540"/>
              <a:gd name="connsiteY1" fmla="*/ 0 h 69056"/>
              <a:gd name="connsiteX2" fmla="*/ 2379 w 48540"/>
              <a:gd name="connsiteY2" fmla="*/ 69056 h 69056"/>
              <a:gd name="connsiteX3" fmla="*/ 47624 w 48540"/>
              <a:gd name="connsiteY3" fmla="*/ 69056 h 69056"/>
              <a:gd name="connsiteX4" fmla="*/ 47624 w 48540"/>
              <a:gd name="connsiteY4" fmla="*/ 9525 h 69056"/>
              <a:gd name="connsiteX0" fmla="*/ 45245 w 46161"/>
              <a:gd name="connsiteY0" fmla="*/ 0 h 59531"/>
              <a:gd name="connsiteX1" fmla="*/ 7146 w 46161"/>
              <a:gd name="connsiteY1" fmla="*/ 0 h 59531"/>
              <a:gd name="connsiteX2" fmla="*/ 0 w 46161"/>
              <a:gd name="connsiteY2" fmla="*/ 59531 h 59531"/>
              <a:gd name="connsiteX3" fmla="*/ 45245 w 46161"/>
              <a:gd name="connsiteY3" fmla="*/ 59531 h 59531"/>
              <a:gd name="connsiteX4" fmla="*/ 45245 w 46161"/>
              <a:gd name="connsiteY4" fmla="*/ 0 h 59531"/>
              <a:gd name="connsiteX0" fmla="*/ 45245 w 46161"/>
              <a:gd name="connsiteY0" fmla="*/ 0 h 61912"/>
              <a:gd name="connsiteX1" fmla="*/ 7146 w 46161"/>
              <a:gd name="connsiteY1" fmla="*/ 0 h 61912"/>
              <a:gd name="connsiteX2" fmla="*/ 0 w 46161"/>
              <a:gd name="connsiteY2" fmla="*/ 61912 h 61912"/>
              <a:gd name="connsiteX3" fmla="*/ 45245 w 46161"/>
              <a:gd name="connsiteY3" fmla="*/ 59531 h 61912"/>
              <a:gd name="connsiteX4" fmla="*/ 45245 w 46161"/>
              <a:gd name="connsiteY4" fmla="*/ 0 h 61912"/>
              <a:gd name="connsiteX0" fmla="*/ 38102 w 39018"/>
              <a:gd name="connsiteY0" fmla="*/ 0 h 61912"/>
              <a:gd name="connsiteX1" fmla="*/ 3 w 39018"/>
              <a:gd name="connsiteY1" fmla="*/ 0 h 61912"/>
              <a:gd name="connsiteX2" fmla="*/ 0 w 39018"/>
              <a:gd name="connsiteY2" fmla="*/ 61912 h 61912"/>
              <a:gd name="connsiteX3" fmla="*/ 38102 w 39018"/>
              <a:gd name="connsiteY3" fmla="*/ 59531 h 61912"/>
              <a:gd name="connsiteX4" fmla="*/ 38102 w 39018"/>
              <a:gd name="connsiteY4" fmla="*/ 0 h 61912"/>
              <a:gd name="connsiteX0" fmla="*/ 38102 w 39018"/>
              <a:gd name="connsiteY0" fmla="*/ 7143 h 69055"/>
              <a:gd name="connsiteX1" fmla="*/ 4766 w 39018"/>
              <a:gd name="connsiteY1" fmla="*/ 0 h 69055"/>
              <a:gd name="connsiteX2" fmla="*/ 0 w 39018"/>
              <a:gd name="connsiteY2" fmla="*/ 69055 h 69055"/>
              <a:gd name="connsiteX3" fmla="*/ 38102 w 39018"/>
              <a:gd name="connsiteY3" fmla="*/ 66674 h 69055"/>
              <a:gd name="connsiteX4" fmla="*/ 38102 w 39018"/>
              <a:gd name="connsiteY4" fmla="*/ 7143 h 69055"/>
              <a:gd name="connsiteX0" fmla="*/ 33340 w 34256"/>
              <a:gd name="connsiteY0" fmla="*/ 7143 h 66674"/>
              <a:gd name="connsiteX1" fmla="*/ 4 w 34256"/>
              <a:gd name="connsiteY1" fmla="*/ 0 h 66674"/>
              <a:gd name="connsiteX2" fmla="*/ 0 w 34256"/>
              <a:gd name="connsiteY2" fmla="*/ 64293 h 66674"/>
              <a:gd name="connsiteX3" fmla="*/ 33340 w 34256"/>
              <a:gd name="connsiteY3" fmla="*/ 66674 h 66674"/>
              <a:gd name="connsiteX4" fmla="*/ 33340 w 34256"/>
              <a:gd name="connsiteY4" fmla="*/ 7143 h 66674"/>
              <a:gd name="connsiteX0" fmla="*/ 35718 w 36634"/>
              <a:gd name="connsiteY0" fmla="*/ 0 h 59531"/>
              <a:gd name="connsiteX1" fmla="*/ 0 w 36634"/>
              <a:gd name="connsiteY1" fmla="*/ 2382 h 59531"/>
              <a:gd name="connsiteX2" fmla="*/ 2378 w 36634"/>
              <a:gd name="connsiteY2" fmla="*/ 57150 h 59531"/>
              <a:gd name="connsiteX3" fmla="*/ 35718 w 36634"/>
              <a:gd name="connsiteY3" fmla="*/ 59531 h 59531"/>
              <a:gd name="connsiteX4" fmla="*/ 35718 w 36634"/>
              <a:gd name="connsiteY4" fmla="*/ 0 h 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4" h="59531">
                <a:moveTo>
                  <a:pt x="35718" y="0"/>
                </a:moveTo>
                <a:lnTo>
                  <a:pt x="0" y="2382"/>
                </a:lnTo>
                <a:cubicBezTo>
                  <a:pt x="-1" y="23019"/>
                  <a:pt x="2379" y="36513"/>
                  <a:pt x="2378" y="57150"/>
                </a:cubicBezTo>
                <a:lnTo>
                  <a:pt x="35718" y="59531"/>
                </a:lnTo>
                <a:cubicBezTo>
                  <a:pt x="36512" y="40481"/>
                  <a:pt x="37305" y="21431"/>
                  <a:pt x="35718"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57" name="フリーフォーム 356"/>
          <p:cNvSpPr/>
          <p:nvPr/>
        </p:nvSpPr>
        <p:spPr>
          <a:xfrm>
            <a:off x="3605660" y="8284850"/>
            <a:ext cx="1047749" cy="328613"/>
          </a:xfrm>
          <a:custGeom>
            <a:avLst/>
            <a:gdLst>
              <a:gd name="connsiteX0" fmla="*/ 0 w 1035844"/>
              <a:gd name="connsiteY0" fmla="*/ 314325 h 342900"/>
              <a:gd name="connsiteX1" fmla="*/ 107157 w 1035844"/>
              <a:gd name="connsiteY1" fmla="*/ 342900 h 342900"/>
              <a:gd name="connsiteX2" fmla="*/ 1035844 w 1035844"/>
              <a:gd name="connsiteY2" fmla="*/ 0 h 342900"/>
              <a:gd name="connsiteX3" fmla="*/ 0 w 1035844"/>
              <a:gd name="connsiteY3" fmla="*/ 314325 h 342900"/>
              <a:gd name="connsiteX0" fmla="*/ 0 w 1033462"/>
              <a:gd name="connsiteY0" fmla="*/ 321468 h 342900"/>
              <a:gd name="connsiteX1" fmla="*/ 104775 w 1033462"/>
              <a:gd name="connsiteY1" fmla="*/ 342900 h 342900"/>
              <a:gd name="connsiteX2" fmla="*/ 1033462 w 1033462"/>
              <a:gd name="connsiteY2" fmla="*/ 0 h 342900"/>
              <a:gd name="connsiteX3" fmla="*/ 0 w 1033462"/>
              <a:gd name="connsiteY3" fmla="*/ 321468 h 342900"/>
              <a:gd name="connsiteX0" fmla="*/ 0 w 1033462"/>
              <a:gd name="connsiteY0" fmla="*/ 321468 h 333375"/>
              <a:gd name="connsiteX1" fmla="*/ 28575 w 1033462"/>
              <a:gd name="connsiteY1" fmla="*/ 333375 h 333375"/>
              <a:gd name="connsiteX2" fmla="*/ 1033462 w 1033462"/>
              <a:gd name="connsiteY2" fmla="*/ 0 h 333375"/>
              <a:gd name="connsiteX3" fmla="*/ 0 w 1033462"/>
              <a:gd name="connsiteY3" fmla="*/ 321468 h 333375"/>
              <a:gd name="connsiteX0" fmla="*/ 0 w 1033462"/>
              <a:gd name="connsiteY0" fmla="*/ 330993 h 333375"/>
              <a:gd name="connsiteX1" fmla="*/ 28575 w 1033462"/>
              <a:gd name="connsiteY1" fmla="*/ 333375 h 333375"/>
              <a:gd name="connsiteX2" fmla="*/ 1033462 w 1033462"/>
              <a:gd name="connsiteY2" fmla="*/ 0 h 333375"/>
              <a:gd name="connsiteX3" fmla="*/ 0 w 1033462"/>
              <a:gd name="connsiteY3" fmla="*/ 330993 h 333375"/>
              <a:gd name="connsiteX0" fmla="*/ 0 w 1042987"/>
              <a:gd name="connsiteY0" fmla="*/ 330993 h 333375"/>
              <a:gd name="connsiteX1" fmla="*/ 38100 w 1042987"/>
              <a:gd name="connsiteY1" fmla="*/ 333375 h 333375"/>
              <a:gd name="connsiteX2" fmla="*/ 1042987 w 1042987"/>
              <a:gd name="connsiteY2" fmla="*/ 0 h 333375"/>
              <a:gd name="connsiteX3" fmla="*/ 0 w 1042987"/>
              <a:gd name="connsiteY3" fmla="*/ 330993 h 333375"/>
              <a:gd name="connsiteX0" fmla="*/ 0 w 1047749"/>
              <a:gd name="connsiteY0" fmla="*/ 326231 h 328613"/>
              <a:gd name="connsiteX1" fmla="*/ 38100 w 1047749"/>
              <a:gd name="connsiteY1" fmla="*/ 328613 h 328613"/>
              <a:gd name="connsiteX2" fmla="*/ 1047749 w 1047749"/>
              <a:gd name="connsiteY2" fmla="*/ 0 h 328613"/>
              <a:gd name="connsiteX3" fmla="*/ 0 w 1047749"/>
              <a:gd name="connsiteY3" fmla="*/ 326231 h 328613"/>
            </a:gdLst>
            <a:ahLst/>
            <a:cxnLst>
              <a:cxn ang="0">
                <a:pos x="connsiteX0" y="connsiteY0"/>
              </a:cxn>
              <a:cxn ang="0">
                <a:pos x="connsiteX1" y="connsiteY1"/>
              </a:cxn>
              <a:cxn ang="0">
                <a:pos x="connsiteX2" y="connsiteY2"/>
              </a:cxn>
              <a:cxn ang="0">
                <a:pos x="connsiteX3" y="connsiteY3"/>
              </a:cxn>
            </a:cxnLst>
            <a:rect l="l" t="t" r="r" b="b"/>
            <a:pathLst>
              <a:path w="1047749" h="328613">
                <a:moveTo>
                  <a:pt x="0" y="326231"/>
                </a:moveTo>
                <a:lnTo>
                  <a:pt x="38100" y="328613"/>
                </a:lnTo>
                <a:lnTo>
                  <a:pt x="1047749" y="0"/>
                </a:lnTo>
                <a:lnTo>
                  <a:pt x="0" y="326231"/>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58" name="フリーフォーム 357"/>
          <p:cNvSpPr/>
          <p:nvPr/>
        </p:nvSpPr>
        <p:spPr>
          <a:xfrm>
            <a:off x="3119886" y="8570601"/>
            <a:ext cx="519654" cy="154781"/>
          </a:xfrm>
          <a:custGeom>
            <a:avLst/>
            <a:gdLst>
              <a:gd name="connsiteX0" fmla="*/ 0 w 519112"/>
              <a:gd name="connsiteY0" fmla="*/ 0 h 157162"/>
              <a:gd name="connsiteX1" fmla="*/ 9525 w 519112"/>
              <a:gd name="connsiteY1" fmla="*/ 152400 h 157162"/>
              <a:gd name="connsiteX2" fmla="*/ 519112 w 519112"/>
              <a:gd name="connsiteY2" fmla="*/ 157162 h 157162"/>
              <a:gd name="connsiteX3" fmla="*/ 469106 w 519112"/>
              <a:gd name="connsiteY3" fmla="*/ 64293 h 157162"/>
              <a:gd name="connsiteX4" fmla="*/ 0 w 519112"/>
              <a:gd name="connsiteY4" fmla="*/ 0 h 157162"/>
              <a:gd name="connsiteX0" fmla="*/ 0 w 511968"/>
              <a:gd name="connsiteY0" fmla="*/ 0 h 154781"/>
              <a:gd name="connsiteX1" fmla="*/ 9525 w 511968"/>
              <a:gd name="connsiteY1" fmla="*/ 152400 h 154781"/>
              <a:gd name="connsiteX2" fmla="*/ 511968 w 511968"/>
              <a:gd name="connsiteY2" fmla="*/ 154781 h 154781"/>
              <a:gd name="connsiteX3" fmla="*/ 469106 w 511968"/>
              <a:gd name="connsiteY3" fmla="*/ 64293 h 154781"/>
              <a:gd name="connsiteX4" fmla="*/ 0 w 511968"/>
              <a:gd name="connsiteY4" fmla="*/ 0 h 154781"/>
              <a:gd name="connsiteX0" fmla="*/ 0 w 511968"/>
              <a:gd name="connsiteY0" fmla="*/ 0 h 154781"/>
              <a:gd name="connsiteX1" fmla="*/ 9525 w 511968"/>
              <a:gd name="connsiteY1" fmla="*/ 152400 h 154781"/>
              <a:gd name="connsiteX2" fmla="*/ 511968 w 511968"/>
              <a:gd name="connsiteY2" fmla="*/ 154781 h 154781"/>
              <a:gd name="connsiteX3" fmla="*/ 488156 w 511968"/>
              <a:gd name="connsiteY3" fmla="*/ 69057 h 154781"/>
              <a:gd name="connsiteX4" fmla="*/ 469106 w 511968"/>
              <a:gd name="connsiteY4" fmla="*/ 64293 h 154781"/>
              <a:gd name="connsiteX5" fmla="*/ 0 w 511968"/>
              <a:gd name="connsiteY5" fmla="*/ 0 h 154781"/>
              <a:gd name="connsiteX0" fmla="*/ 0 w 544997"/>
              <a:gd name="connsiteY0" fmla="*/ 0 h 154781"/>
              <a:gd name="connsiteX1" fmla="*/ 9525 w 544997"/>
              <a:gd name="connsiteY1" fmla="*/ 152400 h 154781"/>
              <a:gd name="connsiteX2" fmla="*/ 511968 w 544997"/>
              <a:gd name="connsiteY2" fmla="*/ 154781 h 154781"/>
              <a:gd name="connsiteX3" fmla="*/ 495300 w 544997"/>
              <a:gd name="connsiteY3" fmla="*/ 111919 h 154781"/>
              <a:gd name="connsiteX4" fmla="*/ 488156 w 544997"/>
              <a:gd name="connsiteY4" fmla="*/ 69057 h 154781"/>
              <a:gd name="connsiteX5" fmla="*/ 469106 w 544997"/>
              <a:gd name="connsiteY5" fmla="*/ 64293 h 154781"/>
              <a:gd name="connsiteX6" fmla="*/ 0 w 544997"/>
              <a:gd name="connsiteY6" fmla="*/ 0 h 154781"/>
              <a:gd name="connsiteX0" fmla="*/ 0 w 511968"/>
              <a:gd name="connsiteY0" fmla="*/ 0 h 154781"/>
              <a:gd name="connsiteX1" fmla="*/ 9525 w 511968"/>
              <a:gd name="connsiteY1" fmla="*/ 152400 h 154781"/>
              <a:gd name="connsiteX2" fmla="*/ 511968 w 511968"/>
              <a:gd name="connsiteY2" fmla="*/ 154781 h 154781"/>
              <a:gd name="connsiteX3" fmla="*/ 495300 w 511968"/>
              <a:gd name="connsiteY3" fmla="*/ 111919 h 154781"/>
              <a:gd name="connsiteX4" fmla="*/ 488156 w 511968"/>
              <a:gd name="connsiteY4" fmla="*/ 69057 h 154781"/>
              <a:gd name="connsiteX5" fmla="*/ 469106 w 511968"/>
              <a:gd name="connsiteY5" fmla="*/ 64293 h 154781"/>
              <a:gd name="connsiteX6" fmla="*/ 0 w 511968"/>
              <a:gd name="connsiteY6" fmla="*/ 0 h 154781"/>
              <a:gd name="connsiteX0" fmla="*/ 0 w 519654"/>
              <a:gd name="connsiteY0" fmla="*/ 0 h 154781"/>
              <a:gd name="connsiteX1" fmla="*/ 9525 w 519654"/>
              <a:gd name="connsiteY1" fmla="*/ 152400 h 154781"/>
              <a:gd name="connsiteX2" fmla="*/ 511968 w 519654"/>
              <a:gd name="connsiteY2" fmla="*/ 154781 h 154781"/>
              <a:gd name="connsiteX3" fmla="*/ 519113 w 519654"/>
              <a:gd name="connsiteY3" fmla="*/ 111919 h 154781"/>
              <a:gd name="connsiteX4" fmla="*/ 488156 w 519654"/>
              <a:gd name="connsiteY4" fmla="*/ 69057 h 154781"/>
              <a:gd name="connsiteX5" fmla="*/ 469106 w 519654"/>
              <a:gd name="connsiteY5" fmla="*/ 64293 h 154781"/>
              <a:gd name="connsiteX6" fmla="*/ 0 w 519654"/>
              <a:gd name="connsiteY6" fmla="*/ 0 h 154781"/>
              <a:gd name="connsiteX0" fmla="*/ 0 w 519654"/>
              <a:gd name="connsiteY0" fmla="*/ 0 h 154781"/>
              <a:gd name="connsiteX1" fmla="*/ 9525 w 519654"/>
              <a:gd name="connsiteY1" fmla="*/ 152400 h 154781"/>
              <a:gd name="connsiteX2" fmla="*/ 511968 w 519654"/>
              <a:gd name="connsiteY2" fmla="*/ 154781 h 154781"/>
              <a:gd name="connsiteX3" fmla="*/ 519113 w 519654"/>
              <a:gd name="connsiteY3" fmla="*/ 111919 h 154781"/>
              <a:gd name="connsiteX4" fmla="*/ 488156 w 519654"/>
              <a:gd name="connsiteY4" fmla="*/ 69057 h 154781"/>
              <a:gd name="connsiteX5" fmla="*/ 469106 w 519654"/>
              <a:gd name="connsiteY5" fmla="*/ 64293 h 154781"/>
              <a:gd name="connsiteX6" fmla="*/ 0 w 519654"/>
              <a:gd name="connsiteY6" fmla="*/ 0 h 15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654" h="154781">
                <a:moveTo>
                  <a:pt x="0" y="0"/>
                </a:moveTo>
                <a:lnTo>
                  <a:pt x="9525" y="152400"/>
                </a:lnTo>
                <a:lnTo>
                  <a:pt x="511968" y="154781"/>
                </a:lnTo>
                <a:cubicBezTo>
                  <a:pt x="503634" y="133350"/>
                  <a:pt x="523082" y="126206"/>
                  <a:pt x="519113" y="111919"/>
                </a:cubicBezTo>
                <a:cubicBezTo>
                  <a:pt x="488950" y="97632"/>
                  <a:pt x="492918" y="80170"/>
                  <a:pt x="488156" y="69057"/>
                </a:cubicBezTo>
                <a:lnTo>
                  <a:pt x="469106" y="64293"/>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59" name="フリーフォーム 358"/>
          <p:cNvSpPr/>
          <p:nvPr/>
        </p:nvSpPr>
        <p:spPr>
          <a:xfrm>
            <a:off x="3825617" y="8294376"/>
            <a:ext cx="1944743" cy="436558"/>
          </a:xfrm>
          <a:custGeom>
            <a:avLst/>
            <a:gdLst>
              <a:gd name="connsiteX0" fmla="*/ 0 w 2033588"/>
              <a:gd name="connsiteY0" fmla="*/ 385762 h 514350"/>
              <a:gd name="connsiteX1" fmla="*/ 423863 w 2033588"/>
              <a:gd name="connsiteY1" fmla="*/ 183356 h 514350"/>
              <a:gd name="connsiteX2" fmla="*/ 726282 w 2033588"/>
              <a:gd name="connsiteY2" fmla="*/ 73819 h 514350"/>
              <a:gd name="connsiteX3" fmla="*/ 912019 w 2033588"/>
              <a:gd name="connsiteY3" fmla="*/ 0 h 514350"/>
              <a:gd name="connsiteX4" fmla="*/ 1112044 w 2033588"/>
              <a:gd name="connsiteY4" fmla="*/ 9525 h 514350"/>
              <a:gd name="connsiteX5" fmla="*/ 1340644 w 2033588"/>
              <a:gd name="connsiteY5" fmla="*/ 121444 h 514350"/>
              <a:gd name="connsiteX6" fmla="*/ 1676400 w 2033588"/>
              <a:gd name="connsiteY6" fmla="*/ 269081 h 514350"/>
              <a:gd name="connsiteX7" fmla="*/ 2033588 w 2033588"/>
              <a:gd name="connsiteY7" fmla="*/ 514350 h 514350"/>
              <a:gd name="connsiteX8" fmla="*/ 0 w 2033588"/>
              <a:gd name="connsiteY8" fmla="*/ 385762 h 514350"/>
              <a:gd name="connsiteX0" fmla="*/ 0 w 2043113"/>
              <a:gd name="connsiteY0" fmla="*/ 383380 h 514350"/>
              <a:gd name="connsiteX1" fmla="*/ 433388 w 2043113"/>
              <a:gd name="connsiteY1" fmla="*/ 183356 h 514350"/>
              <a:gd name="connsiteX2" fmla="*/ 735807 w 2043113"/>
              <a:gd name="connsiteY2" fmla="*/ 73819 h 514350"/>
              <a:gd name="connsiteX3" fmla="*/ 921544 w 2043113"/>
              <a:gd name="connsiteY3" fmla="*/ 0 h 514350"/>
              <a:gd name="connsiteX4" fmla="*/ 1121569 w 2043113"/>
              <a:gd name="connsiteY4" fmla="*/ 9525 h 514350"/>
              <a:gd name="connsiteX5" fmla="*/ 1350169 w 2043113"/>
              <a:gd name="connsiteY5" fmla="*/ 121444 h 514350"/>
              <a:gd name="connsiteX6" fmla="*/ 1685925 w 2043113"/>
              <a:gd name="connsiteY6" fmla="*/ 269081 h 514350"/>
              <a:gd name="connsiteX7" fmla="*/ 2043113 w 2043113"/>
              <a:gd name="connsiteY7" fmla="*/ 514350 h 514350"/>
              <a:gd name="connsiteX8" fmla="*/ 0 w 2043113"/>
              <a:gd name="connsiteY8" fmla="*/ 383380 h 514350"/>
              <a:gd name="connsiteX0" fmla="*/ 0 w 2043113"/>
              <a:gd name="connsiteY0" fmla="*/ 383380 h 514350"/>
              <a:gd name="connsiteX1" fmla="*/ 481013 w 2043113"/>
              <a:gd name="connsiteY1" fmla="*/ 250031 h 514350"/>
              <a:gd name="connsiteX2" fmla="*/ 735807 w 2043113"/>
              <a:gd name="connsiteY2" fmla="*/ 73819 h 514350"/>
              <a:gd name="connsiteX3" fmla="*/ 921544 w 2043113"/>
              <a:gd name="connsiteY3" fmla="*/ 0 h 514350"/>
              <a:gd name="connsiteX4" fmla="*/ 1121569 w 2043113"/>
              <a:gd name="connsiteY4" fmla="*/ 9525 h 514350"/>
              <a:gd name="connsiteX5" fmla="*/ 1350169 w 2043113"/>
              <a:gd name="connsiteY5" fmla="*/ 121444 h 514350"/>
              <a:gd name="connsiteX6" fmla="*/ 1685925 w 2043113"/>
              <a:gd name="connsiteY6" fmla="*/ 269081 h 514350"/>
              <a:gd name="connsiteX7" fmla="*/ 2043113 w 2043113"/>
              <a:gd name="connsiteY7" fmla="*/ 514350 h 514350"/>
              <a:gd name="connsiteX8" fmla="*/ 0 w 2043113"/>
              <a:gd name="connsiteY8" fmla="*/ 383380 h 514350"/>
              <a:gd name="connsiteX0" fmla="*/ 0 w 2043113"/>
              <a:gd name="connsiteY0" fmla="*/ 383380 h 514350"/>
              <a:gd name="connsiteX1" fmla="*/ 409576 w 2043113"/>
              <a:gd name="connsiteY1" fmla="*/ 176212 h 514350"/>
              <a:gd name="connsiteX2" fmla="*/ 735807 w 2043113"/>
              <a:gd name="connsiteY2" fmla="*/ 73819 h 514350"/>
              <a:gd name="connsiteX3" fmla="*/ 921544 w 2043113"/>
              <a:gd name="connsiteY3" fmla="*/ 0 h 514350"/>
              <a:gd name="connsiteX4" fmla="*/ 1121569 w 2043113"/>
              <a:gd name="connsiteY4" fmla="*/ 9525 h 514350"/>
              <a:gd name="connsiteX5" fmla="*/ 1350169 w 2043113"/>
              <a:gd name="connsiteY5" fmla="*/ 121444 h 514350"/>
              <a:gd name="connsiteX6" fmla="*/ 1685925 w 2043113"/>
              <a:gd name="connsiteY6" fmla="*/ 269081 h 514350"/>
              <a:gd name="connsiteX7" fmla="*/ 2043113 w 2043113"/>
              <a:gd name="connsiteY7" fmla="*/ 514350 h 514350"/>
              <a:gd name="connsiteX8" fmla="*/ 0 w 2043113"/>
              <a:gd name="connsiteY8" fmla="*/ 383380 h 514350"/>
              <a:gd name="connsiteX0" fmla="*/ 0 w 2043113"/>
              <a:gd name="connsiteY0" fmla="*/ 383380 h 514350"/>
              <a:gd name="connsiteX1" fmla="*/ 409576 w 2043113"/>
              <a:gd name="connsiteY1" fmla="*/ 176212 h 514350"/>
              <a:gd name="connsiteX2" fmla="*/ 676276 w 2043113"/>
              <a:gd name="connsiteY2" fmla="*/ 73819 h 514350"/>
              <a:gd name="connsiteX3" fmla="*/ 921544 w 2043113"/>
              <a:gd name="connsiteY3" fmla="*/ 0 h 514350"/>
              <a:gd name="connsiteX4" fmla="*/ 1121569 w 2043113"/>
              <a:gd name="connsiteY4" fmla="*/ 9525 h 514350"/>
              <a:gd name="connsiteX5" fmla="*/ 1350169 w 2043113"/>
              <a:gd name="connsiteY5" fmla="*/ 121444 h 514350"/>
              <a:gd name="connsiteX6" fmla="*/ 1685925 w 2043113"/>
              <a:gd name="connsiteY6" fmla="*/ 269081 h 514350"/>
              <a:gd name="connsiteX7" fmla="*/ 2043113 w 2043113"/>
              <a:gd name="connsiteY7" fmla="*/ 514350 h 514350"/>
              <a:gd name="connsiteX8" fmla="*/ 0 w 2043113"/>
              <a:gd name="connsiteY8" fmla="*/ 383380 h 514350"/>
              <a:gd name="connsiteX0" fmla="*/ 0 w 2043113"/>
              <a:gd name="connsiteY0" fmla="*/ 373855 h 504825"/>
              <a:gd name="connsiteX1" fmla="*/ 409576 w 2043113"/>
              <a:gd name="connsiteY1" fmla="*/ 166687 h 504825"/>
              <a:gd name="connsiteX2" fmla="*/ 676276 w 2043113"/>
              <a:gd name="connsiteY2" fmla="*/ 64294 h 504825"/>
              <a:gd name="connsiteX3" fmla="*/ 828675 w 2043113"/>
              <a:gd name="connsiteY3" fmla="*/ 7144 h 504825"/>
              <a:gd name="connsiteX4" fmla="*/ 1121569 w 2043113"/>
              <a:gd name="connsiteY4" fmla="*/ 0 h 504825"/>
              <a:gd name="connsiteX5" fmla="*/ 1350169 w 2043113"/>
              <a:gd name="connsiteY5" fmla="*/ 111919 h 504825"/>
              <a:gd name="connsiteX6" fmla="*/ 1685925 w 2043113"/>
              <a:gd name="connsiteY6" fmla="*/ 259556 h 504825"/>
              <a:gd name="connsiteX7" fmla="*/ 2043113 w 2043113"/>
              <a:gd name="connsiteY7" fmla="*/ 504825 h 504825"/>
              <a:gd name="connsiteX8" fmla="*/ 0 w 2043113"/>
              <a:gd name="connsiteY8" fmla="*/ 373855 h 504825"/>
              <a:gd name="connsiteX0" fmla="*/ 0 w 2043113"/>
              <a:gd name="connsiteY0" fmla="*/ 373855 h 504825"/>
              <a:gd name="connsiteX1" fmla="*/ 676276 w 2043113"/>
              <a:gd name="connsiteY1" fmla="*/ 64294 h 504825"/>
              <a:gd name="connsiteX2" fmla="*/ 828675 w 2043113"/>
              <a:gd name="connsiteY2" fmla="*/ 7144 h 504825"/>
              <a:gd name="connsiteX3" fmla="*/ 1121569 w 2043113"/>
              <a:gd name="connsiteY3" fmla="*/ 0 h 504825"/>
              <a:gd name="connsiteX4" fmla="*/ 1350169 w 2043113"/>
              <a:gd name="connsiteY4" fmla="*/ 111919 h 504825"/>
              <a:gd name="connsiteX5" fmla="*/ 1685925 w 2043113"/>
              <a:gd name="connsiteY5" fmla="*/ 259556 h 504825"/>
              <a:gd name="connsiteX6" fmla="*/ 2043113 w 2043113"/>
              <a:gd name="connsiteY6" fmla="*/ 504825 h 504825"/>
              <a:gd name="connsiteX7" fmla="*/ 0 w 2043113"/>
              <a:gd name="connsiteY7" fmla="*/ 373855 h 504825"/>
              <a:gd name="connsiteX0" fmla="*/ 0 w 2043113"/>
              <a:gd name="connsiteY0" fmla="*/ 373855 h 504825"/>
              <a:gd name="connsiteX1" fmla="*/ 828675 w 2043113"/>
              <a:gd name="connsiteY1" fmla="*/ 7144 h 504825"/>
              <a:gd name="connsiteX2" fmla="*/ 1121569 w 2043113"/>
              <a:gd name="connsiteY2" fmla="*/ 0 h 504825"/>
              <a:gd name="connsiteX3" fmla="*/ 1350169 w 2043113"/>
              <a:gd name="connsiteY3" fmla="*/ 111919 h 504825"/>
              <a:gd name="connsiteX4" fmla="*/ 1685925 w 2043113"/>
              <a:gd name="connsiteY4" fmla="*/ 259556 h 504825"/>
              <a:gd name="connsiteX5" fmla="*/ 2043113 w 2043113"/>
              <a:gd name="connsiteY5" fmla="*/ 504825 h 504825"/>
              <a:gd name="connsiteX6" fmla="*/ 0 w 2043113"/>
              <a:gd name="connsiteY6" fmla="*/ 373855 h 504825"/>
              <a:gd name="connsiteX0" fmla="*/ 0 w 2043113"/>
              <a:gd name="connsiteY0" fmla="*/ 373855 h 504825"/>
              <a:gd name="connsiteX1" fmla="*/ 812006 w 2043113"/>
              <a:gd name="connsiteY1" fmla="*/ 7144 h 504825"/>
              <a:gd name="connsiteX2" fmla="*/ 1121569 w 2043113"/>
              <a:gd name="connsiteY2" fmla="*/ 0 h 504825"/>
              <a:gd name="connsiteX3" fmla="*/ 1350169 w 2043113"/>
              <a:gd name="connsiteY3" fmla="*/ 111919 h 504825"/>
              <a:gd name="connsiteX4" fmla="*/ 1685925 w 2043113"/>
              <a:gd name="connsiteY4" fmla="*/ 259556 h 504825"/>
              <a:gd name="connsiteX5" fmla="*/ 2043113 w 2043113"/>
              <a:gd name="connsiteY5" fmla="*/ 504825 h 504825"/>
              <a:gd name="connsiteX6" fmla="*/ 0 w 2043113"/>
              <a:gd name="connsiteY6" fmla="*/ 373855 h 504825"/>
              <a:gd name="connsiteX0" fmla="*/ 0 w 2043113"/>
              <a:gd name="connsiteY0" fmla="*/ 373855 h 504825"/>
              <a:gd name="connsiteX1" fmla="*/ 831056 w 2043113"/>
              <a:gd name="connsiteY1" fmla="*/ 4763 h 504825"/>
              <a:gd name="connsiteX2" fmla="*/ 1121569 w 2043113"/>
              <a:gd name="connsiteY2" fmla="*/ 0 h 504825"/>
              <a:gd name="connsiteX3" fmla="*/ 1350169 w 2043113"/>
              <a:gd name="connsiteY3" fmla="*/ 111919 h 504825"/>
              <a:gd name="connsiteX4" fmla="*/ 1685925 w 2043113"/>
              <a:gd name="connsiteY4" fmla="*/ 259556 h 504825"/>
              <a:gd name="connsiteX5" fmla="*/ 2043113 w 2043113"/>
              <a:gd name="connsiteY5" fmla="*/ 504825 h 504825"/>
              <a:gd name="connsiteX6" fmla="*/ 0 w 2043113"/>
              <a:gd name="connsiteY6" fmla="*/ 373855 h 504825"/>
              <a:gd name="connsiteX0" fmla="*/ 0 w 2043113"/>
              <a:gd name="connsiteY0" fmla="*/ 373855 h 504825"/>
              <a:gd name="connsiteX1" fmla="*/ 831056 w 2043113"/>
              <a:gd name="connsiteY1" fmla="*/ 4763 h 504825"/>
              <a:gd name="connsiteX2" fmla="*/ 1121569 w 2043113"/>
              <a:gd name="connsiteY2" fmla="*/ 0 h 504825"/>
              <a:gd name="connsiteX3" fmla="*/ 1350169 w 2043113"/>
              <a:gd name="connsiteY3" fmla="*/ 111919 h 504825"/>
              <a:gd name="connsiteX4" fmla="*/ 1685925 w 2043113"/>
              <a:gd name="connsiteY4" fmla="*/ 259556 h 504825"/>
              <a:gd name="connsiteX5" fmla="*/ 2043113 w 2043113"/>
              <a:gd name="connsiteY5" fmla="*/ 504825 h 504825"/>
              <a:gd name="connsiteX6" fmla="*/ 0 w 2043113"/>
              <a:gd name="connsiteY6" fmla="*/ 373855 h 504825"/>
              <a:gd name="connsiteX0" fmla="*/ 0 w 2043113"/>
              <a:gd name="connsiteY0" fmla="*/ 373855 h 504825"/>
              <a:gd name="connsiteX1" fmla="*/ 831056 w 2043113"/>
              <a:gd name="connsiteY1" fmla="*/ 4763 h 504825"/>
              <a:gd name="connsiteX2" fmla="*/ 1121569 w 2043113"/>
              <a:gd name="connsiteY2" fmla="*/ 0 h 504825"/>
              <a:gd name="connsiteX3" fmla="*/ 1350169 w 2043113"/>
              <a:gd name="connsiteY3" fmla="*/ 111919 h 504825"/>
              <a:gd name="connsiteX4" fmla="*/ 2043113 w 2043113"/>
              <a:gd name="connsiteY4" fmla="*/ 504825 h 504825"/>
              <a:gd name="connsiteX5" fmla="*/ 0 w 2043113"/>
              <a:gd name="connsiteY5" fmla="*/ 373855 h 504825"/>
              <a:gd name="connsiteX0" fmla="*/ 0 w 2043113"/>
              <a:gd name="connsiteY0" fmla="*/ 369092 h 500062"/>
              <a:gd name="connsiteX1" fmla="*/ 831056 w 2043113"/>
              <a:gd name="connsiteY1" fmla="*/ 0 h 500062"/>
              <a:gd name="connsiteX2" fmla="*/ 1121569 w 2043113"/>
              <a:gd name="connsiteY2" fmla="*/ 7143 h 500062"/>
              <a:gd name="connsiteX3" fmla="*/ 1350169 w 2043113"/>
              <a:gd name="connsiteY3" fmla="*/ 107156 h 500062"/>
              <a:gd name="connsiteX4" fmla="*/ 2043113 w 2043113"/>
              <a:gd name="connsiteY4" fmla="*/ 500062 h 500062"/>
              <a:gd name="connsiteX5" fmla="*/ 0 w 2043113"/>
              <a:gd name="connsiteY5" fmla="*/ 369092 h 500062"/>
              <a:gd name="connsiteX0" fmla="*/ 0 w 2043113"/>
              <a:gd name="connsiteY0" fmla="*/ 369092 h 500062"/>
              <a:gd name="connsiteX1" fmla="*/ 831056 w 2043113"/>
              <a:gd name="connsiteY1" fmla="*/ 0 h 500062"/>
              <a:gd name="connsiteX2" fmla="*/ 1121569 w 2043113"/>
              <a:gd name="connsiteY2" fmla="*/ 16668 h 500062"/>
              <a:gd name="connsiteX3" fmla="*/ 1350169 w 2043113"/>
              <a:gd name="connsiteY3" fmla="*/ 107156 h 500062"/>
              <a:gd name="connsiteX4" fmla="*/ 2043113 w 2043113"/>
              <a:gd name="connsiteY4" fmla="*/ 500062 h 500062"/>
              <a:gd name="connsiteX5" fmla="*/ 0 w 2043113"/>
              <a:gd name="connsiteY5" fmla="*/ 369092 h 500062"/>
              <a:gd name="connsiteX0" fmla="*/ 0 w 2043113"/>
              <a:gd name="connsiteY0" fmla="*/ 369092 h 500062"/>
              <a:gd name="connsiteX1" fmla="*/ 831056 w 2043113"/>
              <a:gd name="connsiteY1" fmla="*/ 0 h 500062"/>
              <a:gd name="connsiteX2" fmla="*/ 1088231 w 2043113"/>
              <a:gd name="connsiteY2" fmla="*/ 11905 h 500062"/>
              <a:gd name="connsiteX3" fmla="*/ 1350169 w 2043113"/>
              <a:gd name="connsiteY3" fmla="*/ 107156 h 500062"/>
              <a:gd name="connsiteX4" fmla="*/ 2043113 w 2043113"/>
              <a:gd name="connsiteY4" fmla="*/ 500062 h 500062"/>
              <a:gd name="connsiteX5" fmla="*/ 0 w 2043113"/>
              <a:gd name="connsiteY5" fmla="*/ 369092 h 500062"/>
              <a:gd name="connsiteX0" fmla="*/ 0 w 2043113"/>
              <a:gd name="connsiteY0" fmla="*/ 369092 h 500062"/>
              <a:gd name="connsiteX1" fmla="*/ 831056 w 2043113"/>
              <a:gd name="connsiteY1" fmla="*/ 0 h 500062"/>
              <a:gd name="connsiteX2" fmla="*/ 1088231 w 2043113"/>
              <a:gd name="connsiteY2" fmla="*/ 11905 h 500062"/>
              <a:gd name="connsiteX3" fmla="*/ 2043113 w 2043113"/>
              <a:gd name="connsiteY3" fmla="*/ 500062 h 500062"/>
              <a:gd name="connsiteX4" fmla="*/ 0 w 2043113"/>
              <a:gd name="connsiteY4" fmla="*/ 369092 h 500062"/>
              <a:gd name="connsiteX0" fmla="*/ 0 w 2043113"/>
              <a:gd name="connsiteY0" fmla="*/ 369092 h 500062"/>
              <a:gd name="connsiteX1" fmla="*/ 831056 w 2043113"/>
              <a:gd name="connsiteY1" fmla="*/ 0 h 500062"/>
              <a:gd name="connsiteX2" fmla="*/ 1138238 w 2043113"/>
              <a:gd name="connsiteY2" fmla="*/ 28574 h 500062"/>
              <a:gd name="connsiteX3" fmla="*/ 2043113 w 2043113"/>
              <a:gd name="connsiteY3" fmla="*/ 500062 h 500062"/>
              <a:gd name="connsiteX4" fmla="*/ 0 w 2043113"/>
              <a:gd name="connsiteY4" fmla="*/ 369092 h 500062"/>
              <a:gd name="connsiteX0" fmla="*/ 0 w 2043113"/>
              <a:gd name="connsiteY0" fmla="*/ 369092 h 500062"/>
              <a:gd name="connsiteX1" fmla="*/ 831056 w 2043113"/>
              <a:gd name="connsiteY1" fmla="*/ 0 h 500062"/>
              <a:gd name="connsiteX2" fmla="*/ 1097756 w 2043113"/>
              <a:gd name="connsiteY2" fmla="*/ 9524 h 500062"/>
              <a:gd name="connsiteX3" fmla="*/ 2043113 w 2043113"/>
              <a:gd name="connsiteY3" fmla="*/ 500062 h 500062"/>
              <a:gd name="connsiteX4" fmla="*/ 0 w 2043113"/>
              <a:gd name="connsiteY4" fmla="*/ 369092 h 500062"/>
              <a:gd name="connsiteX0" fmla="*/ 0 w 2043113"/>
              <a:gd name="connsiteY0" fmla="*/ 373854 h 504824"/>
              <a:gd name="connsiteX1" fmla="*/ 850106 w 2043113"/>
              <a:gd name="connsiteY1" fmla="*/ 0 h 504824"/>
              <a:gd name="connsiteX2" fmla="*/ 1097756 w 2043113"/>
              <a:gd name="connsiteY2" fmla="*/ 14286 h 504824"/>
              <a:gd name="connsiteX3" fmla="*/ 2043113 w 2043113"/>
              <a:gd name="connsiteY3" fmla="*/ 504824 h 504824"/>
              <a:gd name="connsiteX4" fmla="*/ 0 w 2043113"/>
              <a:gd name="connsiteY4" fmla="*/ 373854 h 504824"/>
              <a:gd name="connsiteX0" fmla="*/ 0 w 2064544"/>
              <a:gd name="connsiteY0" fmla="*/ 373854 h 497681"/>
              <a:gd name="connsiteX1" fmla="*/ 850106 w 2064544"/>
              <a:gd name="connsiteY1" fmla="*/ 0 h 497681"/>
              <a:gd name="connsiteX2" fmla="*/ 1097756 w 2064544"/>
              <a:gd name="connsiteY2" fmla="*/ 14286 h 497681"/>
              <a:gd name="connsiteX3" fmla="*/ 2064544 w 2064544"/>
              <a:gd name="connsiteY3" fmla="*/ 497681 h 497681"/>
              <a:gd name="connsiteX4" fmla="*/ 0 w 2064544"/>
              <a:gd name="connsiteY4" fmla="*/ 373854 h 497681"/>
              <a:gd name="connsiteX0" fmla="*/ 0 w 1944743"/>
              <a:gd name="connsiteY0" fmla="*/ 373854 h 436558"/>
              <a:gd name="connsiteX1" fmla="*/ 850106 w 1944743"/>
              <a:gd name="connsiteY1" fmla="*/ 0 h 436558"/>
              <a:gd name="connsiteX2" fmla="*/ 1097756 w 1944743"/>
              <a:gd name="connsiteY2" fmla="*/ 14286 h 436558"/>
              <a:gd name="connsiteX3" fmla="*/ 1944743 w 1944743"/>
              <a:gd name="connsiteY3" fmla="*/ 436558 h 436558"/>
              <a:gd name="connsiteX4" fmla="*/ 0 w 1944743"/>
              <a:gd name="connsiteY4" fmla="*/ 373854 h 436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743" h="436558">
                <a:moveTo>
                  <a:pt x="0" y="373854"/>
                </a:moveTo>
                <a:cubicBezTo>
                  <a:pt x="277019" y="250823"/>
                  <a:pt x="375444" y="184944"/>
                  <a:pt x="850106" y="0"/>
                </a:cubicBezTo>
                <a:lnTo>
                  <a:pt x="1097756" y="14286"/>
                </a:lnTo>
                <a:lnTo>
                  <a:pt x="1944743" y="436558"/>
                </a:lnTo>
                <a:lnTo>
                  <a:pt x="0" y="37385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60" name="フリーフォーム 359"/>
          <p:cNvSpPr/>
          <p:nvPr/>
        </p:nvSpPr>
        <p:spPr>
          <a:xfrm>
            <a:off x="4912967" y="8306284"/>
            <a:ext cx="1088858" cy="500569"/>
          </a:xfrm>
          <a:custGeom>
            <a:avLst/>
            <a:gdLst>
              <a:gd name="connsiteX0" fmla="*/ 0 w 1078707"/>
              <a:gd name="connsiteY0" fmla="*/ 0 h 490537"/>
              <a:gd name="connsiteX1" fmla="*/ 959644 w 1078707"/>
              <a:gd name="connsiteY1" fmla="*/ 488156 h 490537"/>
              <a:gd name="connsiteX2" fmla="*/ 1078707 w 1078707"/>
              <a:gd name="connsiteY2" fmla="*/ 490537 h 490537"/>
              <a:gd name="connsiteX3" fmla="*/ 0 w 1078707"/>
              <a:gd name="connsiteY3" fmla="*/ 0 h 490537"/>
              <a:gd name="connsiteX0" fmla="*/ 0 w 1092995"/>
              <a:gd name="connsiteY0" fmla="*/ 0 h 488156"/>
              <a:gd name="connsiteX1" fmla="*/ 973932 w 1092995"/>
              <a:gd name="connsiteY1" fmla="*/ 485775 h 488156"/>
              <a:gd name="connsiteX2" fmla="*/ 1092995 w 1092995"/>
              <a:gd name="connsiteY2" fmla="*/ 488156 h 488156"/>
              <a:gd name="connsiteX3" fmla="*/ 0 w 1092995"/>
              <a:gd name="connsiteY3" fmla="*/ 0 h 488156"/>
              <a:gd name="connsiteX0" fmla="*/ 0 w 1092995"/>
              <a:gd name="connsiteY0" fmla="*/ 0 h 494050"/>
              <a:gd name="connsiteX1" fmla="*/ 957382 w 1092995"/>
              <a:gd name="connsiteY1" fmla="*/ 494050 h 494050"/>
              <a:gd name="connsiteX2" fmla="*/ 1092995 w 1092995"/>
              <a:gd name="connsiteY2" fmla="*/ 488156 h 494050"/>
              <a:gd name="connsiteX3" fmla="*/ 0 w 1092995"/>
              <a:gd name="connsiteY3" fmla="*/ 0 h 494050"/>
              <a:gd name="connsiteX0" fmla="*/ 0 w 1059895"/>
              <a:gd name="connsiteY0" fmla="*/ 0 h 496431"/>
              <a:gd name="connsiteX1" fmla="*/ 957382 w 1059895"/>
              <a:gd name="connsiteY1" fmla="*/ 494050 h 496431"/>
              <a:gd name="connsiteX2" fmla="*/ 1059895 w 1059895"/>
              <a:gd name="connsiteY2" fmla="*/ 496431 h 496431"/>
              <a:gd name="connsiteX3" fmla="*/ 0 w 1059895"/>
              <a:gd name="connsiteY3" fmla="*/ 0 h 496431"/>
              <a:gd name="connsiteX0" fmla="*/ 0 w 1088858"/>
              <a:gd name="connsiteY0" fmla="*/ 0 h 500569"/>
              <a:gd name="connsiteX1" fmla="*/ 957382 w 1088858"/>
              <a:gd name="connsiteY1" fmla="*/ 494050 h 500569"/>
              <a:gd name="connsiteX2" fmla="*/ 1088858 w 1088858"/>
              <a:gd name="connsiteY2" fmla="*/ 500569 h 500569"/>
              <a:gd name="connsiteX3" fmla="*/ 0 w 1088858"/>
              <a:gd name="connsiteY3" fmla="*/ 0 h 500569"/>
            </a:gdLst>
            <a:ahLst/>
            <a:cxnLst>
              <a:cxn ang="0">
                <a:pos x="connsiteX0" y="connsiteY0"/>
              </a:cxn>
              <a:cxn ang="0">
                <a:pos x="connsiteX1" y="connsiteY1"/>
              </a:cxn>
              <a:cxn ang="0">
                <a:pos x="connsiteX2" y="connsiteY2"/>
              </a:cxn>
              <a:cxn ang="0">
                <a:pos x="connsiteX3" y="connsiteY3"/>
              </a:cxn>
            </a:cxnLst>
            <a:rect l="l" t="t" r="r" b="b"/>
            <a:pathLst>
              <a:path w="1088858" h="500569">
                <a:moveTo>
                  <a:pt x="0" y="0"/>
                </a:moveTo>
                <a:lnTo>
                  <a:pt x="957382" y="494050"/>
                </a:lnTo>
                <a:lnTo>
                  <a:pt x="1088858" y="500569"/>
                </a:lnTo>
                <a:lnTo>
                  <a:pt x="0" y="0"/>
                </a:lnTo>
                <a:close/>
              </a:path>
            </a:pathLst>
          </a:custGeom>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61" name="フリーフォーム 360"/>
          <p:cNvSpPr/>
          <p:nvPr/>
        </p:nvSpPr>
        <p:spPr>
          <a:xfrm>
            <a:off x="3819209" y="8665011"/>
            <a:ext cx="2048843" cy="136916"/>
          </a:xfrm>
          <a:custGeom>
            <a:avLst/>
            <a:gdLst>
              <a:gd name="connsiteX0" fmla="*/ 0 w 2048843"/>
              <a:gd name="connsiteY0" fmla="*/ 0 h 136916"/>
              <a:gd name="connsiteX1" fmla="*/ 4890 w 2048843"/>
              <a:gd name="connsiteY1" fmla="*/ 66013 h 136916"/>
              <a:gd name="connsiteX2" fmla="*/ 2048843 w 2048843"/>
              <a:gd name="connsiteY2" fmla="*/ 136916 h 136916"/>
              <a:gd name="connsiteX3" fmla="*/ 1931487 w 2048843"/>
              <a:gd name="connsiteY3" fmla="*/ 68458 h 136916"/>
              <a:gd name="connsiteX4" fmla="*/ 0 w 2048843"/>
              <a:gd name="connsiteY4" fmla="*/ 0 h 136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843" h="136916">
                <a:moveTo>
                  <a:pt x="0" y="0"/>
                </a:moveTo>
                <a:lnTo>
                  <a:pt x="4890" y="66013"/>
                </a:lnTo>
                <a:lnTo>
                  <a:pt x="2048843" y="136916"/>
                </a:lnTo>
                <a:lnTo>
                  <a:pt x="1931487" y="68458"/>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
        <p:nvSpPr>
          <p:cNvPr id="362" name="フリーフォーム 361"/>
          <p:cNvSpPr/>
          <p:nvPr/>
        </p:nvSpPr>
        <p:spPr>
          <a:xfrm>
            <a:off x="4776918" y="8302972"/>
            <a:ext cx="41445" cy="464680"/>
          </a:xfrm>
          <a:custGeom>
            <a:avLst/>
            <a:gdLst>
              <a:gd name="connsiteX0" fmla="*/ 0 w 98578"/>
              <a:gd name="connsiteY0" fmla="*/ 462298 h 465698"/>
              <a:gd name="connsiteX1" fmla="*/ 98578 w 98578"/>
              <a:gd name="connsiteY1" fmla="*/ 465698 h 465698"/>
              <a:gd name="connsiteX2" fmla="*/ 74784 w 98578"/>
              <a:gd name="connsiteY2" fmla="*/ 3399 h 465698"/>
              <a:gd name="connsiteX3" fmla="*/ 40791 w 98578"/>
              <a:gd name="connsiteY3" fmla="*/ 0 h 465698"/>
              <a:gd name="connsiteX4" fmla="*/ 0 w 98578"/>
              <a:gd name="connsiteY4" fmla="*/ 462298 h 465698"/>
              <a:gd name="connsiteX0" fmla="*/ 0 w 67621"/>
              <a:gd name="connsiteY0" fmla="*/ 469441 h 469441"/>
              <a:gd name="connsiteX1" fmla="*/ 67621 w 67621"/>
              <a:gd name="connsiteY1" fmla="*/ 465698 h 469441"/>
              <a:gd name="connsiteX2" fmla="*/ 43827 w 67621"/>
              <a:gd name="connsiteY2" fmla="*/ 3399 h 469441"/>
              <a:gd name="connsiteX3" fmla="*/ 9834 w 67621"/>
              <a:gd name="connsiteY3" fmla="*/ 0 h 469441"/>
              <a:gd name="connsiteX4" fmla="*/ 0 w 67621"/>
              <a:gd name="connsiteY4" fmla="*/ 469441 h 469441"/>
              <a:gd name="connsiteX0" fmla="*/ 0 w 43827"/>
              <a:gd name="connsiteY0" fmla="*/ 469441 h 472841"/>
              <a:gd name="connsiteX1" fmla="*/ 43809 w 43827"/>
              <a:gd name="connsiteY1" fmla="*/ 472841 h 472841"/>
              <a:gd name="connsiteX2" fmla="*/ 43827 w 43827"/>
              <a:gd name="connsiteY2" fmla="*/ 3399 h 472841"/>
              <a:gd name="connsiteX3" fmla="*/ 9834 w 43827"/>
              <a:gd name="connsiteY3" fmla="*/ 0 h 472841"/>
              <a:gd name="connsiteX4" fmla="*/ 0 w 43827"/>
              <a:gd name="connsiteY4" fmla="*/ 469441 h 472841"/>
              <a:gd name="connsiteX0" fmla="*/ 0 w 43827"/>
              <a:gd name="connsiteY0" fmla="*/ 466042 h 469442"/>
              <a:gd name="connsiteX1" fmla="*/ 43809 w 43827"/>
              <a:gd name="connsiteY1" fmla="*/ 469442 h 469442"/>
              <a:gd name="connsiteX2" fmla="*/ 43827 w 43827"/>
              <a:gd name="connsiteY2" fmla="*/ 0 h 469442"/>
              <a:gd name="connsiteX3" fmla="*/ 26502 w 43827"/>
              <a:gd name="connsiteY3" fmla="*/ 6126 h 469442"/>
              <a:gd name="connsiteX4" fmla="*/ 0 w 43827"/>
              <a:gd name="connsiteY4" fmla="*/ 466042 h 469442"/>
              <a:gd name="connsiteX0" fmla="*/ 0 w 43809"/>
              <a:gd name="connsiteY0" fmla="*/ 459916 h 463316"/>
              <a:gd name="connsiteX1" fmla="*/ 43809 w 43809"/>
              <a:gd name="connsiteY1" fmla="*/ 463316 h 463316"/>
              <a:gd name="connsiteX2" fmla="*/ 41445 w 43809"/>
              <a:gd name="connsiteY2" fmla="*/ 5780 h 463316"/>
              <a:gd name="connsiteX3" fmla="*/ 26502 w 43809"/>
              <a:gd name="connsiteY3" fmla="*/ 0 h 463316"/>
              <a:gd name="connsiteX4" fmla="*/ 0 w 43809"/>
              <a:gd name="connsiteY4" fmla="*/ 459916 h 463316"/>
              <a:gd name="connsiteX0" fmla="*/ 0 w 41445"/>
              <a:gd name="connsiteY0" fmla="*/ 459916 h 460935"/>
              <a:gd name="connsiteX1" fmla="*/ 34284 w 41445"/>
              <a:gd name="connsiteY1" fmla="*/ 460935 h 460935"/>
              <a:gd name="connsiteX2" fmla="*/ 41445 w 41445"/>
              <a:gd name="connsiteY2" fmla="*/ 5780 h 460935"/>
              <a:gd name="connsiteX3" fmla="*/ 26502 w 41445"/>
              <a:gd name="connsiteY3" fmla="*/ 0 h 460935"/>
              <a:gd name="connsiteX4" fmla="*/ 0 w 41445"/>
              <a:gd name="connsiteY4" fmla="*/ 459916 h 460935"/>
              <a:gd name="connsiteX0" fmla="*/ 0 w 41445"/>
              <a:gd name="connsiteY0" fmla="*/ 463661 h 464680"/>
              <a:gd name="connsiteX1" fmla="*/ 34284 w 41445"/>
              <a:gd name="connsiteY1" fmla="*/ 464680 h 464680"/>
              <a:gd name="connsiteX2" fmla="*/ 41445 w 41445"/>
              <a:gd name="connsiteY2" fmla="*/ 0 h 464680"/>
              <a:gd name="connsiteX3" fmla="*/ 26502 w 41445"/>
              <a:gd name="connsiteY3" fmla="*/ 3745 h 464680"/>
              <a:gd name="connsiteX4" fmla="*/ 0 w 41445"/>
              <a:gd name="connsiteY4" fmla="*/ 463661 h 46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45" h="464680">
                <a:moveTo>
                  <a:pt x="0" y="463661"/>
                </a:moveTo>
                <a:lnTo>
                  <a:pt x="34284" y="464680"/>
                </a:lnTo>
                <a:cubicBezTo>
                  <a:pt x="34290" y="308199"/>
                  <a:pt x="41439" y="156481"/>
                  <a:pt x="41445" y="0"/>
                </a:cubicBezTo>
                <a:lnTo>
                  <a:pt x="26502" y="3745"/>
                </a:lnTo>
                <a:lnTo>
                  <a:pt x="0" y="4636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3997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線コネクタ 63"/>
          <p:cNvCxnSpPr/>
          <p:nvPr/>
        </p:nvCxnSpPr>
        <p:spPr>
          <a:xfrm>
            <a:off x="51353" y="150584"/>
            <a:ext cx="666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a:xfrm>
            <a:off x="51161" y="9857232"/>
            <a:ext cx="666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85" name="正方形/長方形 84" descr="つきにいっかいのぺーすでしょくじゅ、かんばつざいをりようしたベンチづくり、とくていがいらいしょくぶつのじょきょなどはばひろいかつどうをおこなっています。&#10;じもとのみなさま、がくせい、きぎょう、いずみしなど、まいかいやくひゃくめいのたきにわたるさんかしゃが、もりをつくるかつどうをおこなっています。" title="しょうどうのもりのかつどうないよう"/>
          <p:cNvSpPr/>
          <p:nvPr/>
        </p:nvSpPr>
        <p:spPr>
          <a:xfrm>
            <a:off x="809108" y="2312224"/>
            <a:ext cx="5859126" cy="991041"/>
          </a:xfrm>
          <a:prstGeom prst="rect">
            <a:avLst/>
          </a:prstGeom>
        </p:spPr>
        <p:txBody>
          <a:bodyPr wrap="square" lIns="128016" tIns="64008" rIns="128016" bIns="64008">
            <a:spAutoFit/>
          </a:bodyPr>
          <a:lstStyle/>
          <a:p>
            <a:pPr marL="84138" indent="-84138">
              <a:buFont typeface="Arial" pitchFamily="34" charset="0"/>
              <a:buChar char="•"/>
            </a:pPr>
            <a:r>
              <a:rPr lang="ja-JP" altLang="en-US" sz="1400" dirty="0">
                <a:latin typeface="HG丸ｺﾞｼｯｸM-PRO" pitchFamily="50" charset="-128"/>
                <a:ea typeface="HG丸ｺﾞｼｯｸM-PRO" pitchFamily="50" charset="-128"/>
              </a:rPr>
              <a:t>月</a:t>
            </a:r>
            <a:r>
              <a:rPr lang="ja-JP" altLang="en-US" sz="1400" dirty="0" smtClean="0">
                <a:latin typeface="HG丸ｺﾞｼｯｸM-PRO" pitchFamily="50" charset="-128"/>
                <a:ea typeface="HG丸ｺﾞｼｯｸM-PRO" pitchFamily="50" charset="-128"/>
              </a:rPr>
              <a:t>に</a:t>
            </a:r>
            <a:r>
              <a:rPr lang="en-US" altLang="ja-JP" sz="1400" dirty="0" smtClean="0">
                <a:latin typeface="HG丸ｺﾞｼｯｸM-PRO" pitchFamily="50" charset="-128"/>
                <a:ea typeface="HG丸ｺﾞｼｯｸM-PRO" pitchFamily="50" charset="-128"/>
              </a:rPr>
              <a:t>1</a:t>
            </a:r>
            <a:r>
              <a:rPr lang="ja-JP" altLang="en-US" sz="1400" dirty="0">
                <a:latin typeface="HG丸ｺﾞｼｯｸM-PRO" pitchFamily="50" charset="-128"/>
                <a:ea typeface="HG丸ｺﾞｼｯｸM-PRO" pitchFamily="50" charset="-128"/>
              </a:rPr>
              <a:t>回</a:t>
            </a:r>
            <a:r>
              <a:rPr lang="ja-JP" altLang="en-US" sz="1400" dirty="0" smtClean="0">
                <a:latin typeface="HG丸ｺﾞｼｯｸM-PRO" pitchFamily="50" charset="-128"/>
                <a:ea typeface="HG丸ｺﾞｼｯｸM-PRO" pitchFamily="50" charset="-128"/>
              </a:rPr>
              <a:t>のペースで植樹、</a:t>
            </a:r>
            <a:r>
              <a:rPr lang="ja-JP" altLang="en-US" sz="1400" dirty="0">
                <a:latin typeface="HG丸ｺﾞｼｯｸM-PRO" pitchFamily="50" charset="-128"/>
                <a:ea typeface="HG丸ｺﾞｼｯｸM-PRO" pitchFamily="50" charset="-128"/>
              </a:rPr>
              <a:t>間伐材を利用した</a:t>
            </a:r>
            <a:r>
              <a:rPr lang="ja-JP" altLang="en-US" sz="1400" dirty="0" smtClean="0">
                <a:latin typeface="HG丸ｺﾞｼｯｸM-PRO" pitchFamily="50" charset="-128"/>
                <a:ea typeface="HG丸ｺﾞｼｯｸM-PRO" pitchFamily="50" charset="-128"/>
              </a:rPr>
              <a:t>ベンチづくり、特定外来</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植物</a:t>
            </a:r>
            <a:r>
              <a:rPr lang="ja-JP" altLang="en-US" sz="1400" dirty="0">
                <a:latin typeface="HG丸ｺﾞｼｯｸM-PRO" pitchFamily="50" charset="-128"/>
                <a:ea typeface="HG丸ｺﾞｼｯｸM-PRO" pitchFamily="50" charset="-128"/>
              </a:rPr>
              <a:t>の</a:t>
            </a:r>
            <a:r>
              <a:rPr lang="ja-JP" altLang="en-US" sz="1400" dirty="0" smtClean="0">
                <a:latin typeface="HG丸ｺﾞｼｯｸM-PRO" pitchFamily="50" charset="-128"/>
                <a:ea typeface="HG丸ｺﾞｼｯｸM-PRO" pitchFamily="50" charset="-128"/>
              </a:rPr>
              <a:t>除去など幅広い活動を行っています。地元の皆様・学生・</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企業・和泉市など、毎回約</a:t>
            </a:r>
            <a:r>
              <a:rPr lang="en-US" altLang="ja-JP" sz="1400" dirty="0" smtClean="0">
                <a:latin typeface="HG丸ｺﾞｼｯｸM-PRO" pitchFamily="50" charset="-128"/>
                <a:ea typeface="HG丸ｺﾞｼｯｸM-PRO" pitchFamily="50" charset="-128"/>
              </a:rPr>
              <a:t>100</a:t>
            </a:r>
            <a:r>
              <a:rPr lang="ja-JP" altLang="en-US" sz="1400" dirty="0" smtClean="0">
                <a:latin typeface="HG丸ｺﾞｼｯｸM-PRO" pitchFamily="50" charset="-128"/>
                <a:ea typeface="HG丸ｺﾞｼｯｸM-PRO" pitchFamily="50" charset="-128"/>
              </a:rPr>
              <a:t>名の多岐に</a:t>
            </a:r>
            <a:r>
              <a:rPr lang="ja-JP" altLang="en-US" sz="1400" dirty="0">
                <a:latin typeface="HG丸ｺﾞｼｯｸM-PRO" pitchFamily="50" charset="-128"/>
                <a:ea typeface="HG丸ｺﾞｼｯｸM-PRO" pitchFamily="50" charset="-128"/>
              </a:rPr>
              <a:t>渡る</a:t>
            </a:r>
            <a:r>
              <a:rPr lang="ja-JP" altLang="en-US" sz="1400" dirty="0" smtClean="0">
                <a:latin typeface="HG丸ｺﾞｼｯｸM-PRO" pitchFamily="50" charset="-128"/>
                <a:ea typeface="HG丸ｺﾞｼｯｸM-PRO" pitchFamily="50" charset="-128"/>
              </a:rPr>
              <a:t>参加者が、森を</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つくる活動を行っています。</a:t>
            </a:r>
            <a:endParaRPr lang="en-US" altLang="ja-JP" sz="1400" dirty="0" smtClean="0">
              <a:latin typeface="HG丸ｺﾞｼｯｸM-PRO" pitchFamily="50" charset="-128"/>
              <a:ea typeface="HG丸ｺﾞｼｯｸM-PRO" pitchFamily="50" charset="-128"/>
            </a:endParaRPr>
          </a:p>
        </p:txBody>
      </p:sp>
      <p:sp>
        <p:nvSpPr>
          <p:cNvPr id="86" name="正方形/長方形 85" title="もりづくり（しょうどうのもりかつどう）"/>
          <p:cNvSpPr/>
          <p:nvPr/>
        </p:nvSpPr>
        <p:spPr>
          <a:xfrm>
            <a:off x="78694" y="176440"/>
            <a:ext cx="6588000" cy="432000"/>
          </a:xfrm>
          <a:prstGeom prst="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r>
              <a:rPr lang="ja-JP" altLang="en-US" sz="1800" b="1" dirty="0" smtClean="0">
                <a:solidFill>
                  <a:schemeClr val="tx1"/>
                </a:solidFill>
                <a:latin typeface="HG丸ｺﾞｼｯｸM-PRO" pitchFamily="50" charset="-128"/>
                <a:ea typeface="HG丸ｺﾞｼｯｸM-PRO" pitchFamily="50" charset="-128"/>
              </a:rPr>
              <a:t>森づくり</a:t>
            </a:r>
            <a:r>
              <a:rPr lang="ja-JP" altLang="en-US" sz="1800" b="1" dirty="0">
                <a:solidFill>
                  <a:schemeClr val="tx1"/>
                </a:solidFill>
                <a:latin typeface="HG丸ｺﾞｼｯｸM-PRO" pitchFamily="50" charset="-128"/>
                <a:ea typeface="HG丸ｺﾞｼｯｸM-PRO" pitchFamily="50" charset="-128"/>
              </a:rPr>
              <a:t>　</a:t>
            </a:r>
            <a:r>
              <a:rPr lang="ja-JP" altLang="en-US" sz="1800" b="1" dirty="0" smtClean="0">
                <a:solidFill>
                  <a:schemeClr val="tx1"/>
                </a:solidFill>
                <a:latin typeface="HG丸ｺﾞｼｯｸM-PRO" pitchFamily="50" charset="-128"/>
                <a:ea typeface="HG丸ｺﾞｼｯｸM-PRO" pitchFamily="50" charset="-128"/>
              </a:rPr>
              <a:t>（笑働の森活動）</a:t>
            </a:r>
            <a:endParaRPr lang="ja-JP" altLang="en-US" sz="1800" b="1" dirty="0">
              <a:solidFill>
                <a:schemeClr val="tx1"/>
              </a:solidFill>
              <a:latin typeface="HG丸ｺﾞｼｯｸM-PRO" pitchFamily="50" charset="-128"/>
              <a:ea typeface="HG丸ｺﾞｼｯｸM-PRO" pitchFamily="50" charset="-128"/>
            </a:endParaRPr>
          </a:p>
        </p:txBody>
      </p:sp>
      <p:sp>
        <p:nvSpPr>
          <p:cNvPr id="87" name="角丸四角形 86" title="まいつきのしょうどうのもりかつどう"/>
          <p:cNvSpPr/>
          <p:nvPr/>
        </p:nvSpPr>
        <p:spPr>
          <a:xfrm>
            <a:off x="176756" y="2388237"/>
            <a:ext cx="468000" cy="2652492"/>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50400" tIns="0" rIns="50400" bIns="0" rtlCol="0" anchor="ctr"/>
          <a:lstStyle/>
          <a:p>
            <a:pPr algn="ctr"/>
            <a:r>
              <a:rPr lang="ja-JP" altLang="en-US" sz="1600" dirty="0" smtClean="0">
                <a:solidFill>
                  <a:schemeClr val="tx1"/>
                </a:solidFill>
                <a:latin typeface="HG丸ｺﾞｼｯｸM-PRO" pitchFamily="50" charset="-128"/>
                <a:ea typeface="HG丸ｺﾞｼｯｸM-PRO" pitchFamily="50" charset="-128"/>
              </a:rPr>
              <a:t>毎月の笑働の森活動</a:t>
            </a:r>
            <a:endParaRPr lang="en-US" altLang="ja-JP" sz="1600" dirty="0" smtClean="0">
              <a:solidFill>
                <a:schemeClr val="tx1"/>
              </a:solidFill>
              <a:latin typeface="HG丸ｺﾞｼｯｸM-PRO" pitchFamily="50" charset="-128"/>
              <a:ea typeface="HG丸ｺﾞｼｯｸM-PRO" pitchFamily="50" charset="-128"/>
            </a:endParaRPr>
          </a:p>
        </p:txBody>
      </p:sp>
      <p:sp>
        <p:nvSpPr>
          <p:cNvPr id="88" name="角丸四角形 87" title="もりのてんらんかい"/>
          <p:cNvSpPr/>
          <p:nvPr/>
        </p:nvSpPr>
        <p:spPr>
          <a:xfrm>
            <a:off x="176756" y="7689304"/>
            <a:ext cx="468000" cy="20520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600" dirty="0" smtClean="0">
                <a:solidFill>
                  <a:schemeClr val="tx1"/>
                </a:solidFill>
                <a:latin typeface="HG丸ｺﾞｼｯｸM-PRO" pitchFamily="50" charset="-128"/>
                <a:ea typeface="HG丸ｺﾞｼｯｸM-PRO" pitchFamily="50" charset="-128"/>
              </a:rPr>
              <a:t>森の展覧会</a:t>
            </a:r>
            <a:endParaRPr lang="ja-JP" altLang="en-US" sz="1600" dirty="0">
              <a:solidFill>
                <a:schemeClr val="tx1"/>
              </a:solidFill>
              <a:latin typeface="HG丸ｺﾞｼｯｸM-PRO" pitchFamily="50" charset="-128"/>
              <a:ea typeface="HG丸ｺﾞｼｯｸM-PRO" pitchFamily="50" charset="-128"/>
            </a:endParaRPr>
          </a:p>
        </p:txBody>
      </p:sp>
      <p:cxnSp>
        <p:nvCxnSpPr>
          <p:cNvPr id="89" name="直線コネクタ 88"/>
          <p:cNvCxnSpPr/>
          <p:nvPr/>
        </p:nvCxnSpPr>
        <p:spPr>
          <a:xfrm>
            <a:off x="1084157" y="5139630"/>
            <a:ext cx="5292000" cy="0"/>
          </a:xfrm>
          <a:prstGeom prst="line">
            <a:avLst/>
          </a:prstGeom>
          <a:ln w="9525">
            <a:solidFill>
              <a:schemeClr val="tx1"/>
            </a:solidFill>
            <a:prstDash val="dash"/>
            <a:tailEnd type="none"/>
          </a:ln>
        </p:spPr>
        <p:style>
          <a:lnRef idx="1">
            <a:schemeClr val="dk1"/>
          </a:lnRef>
          <a:fillRef idx="0">
            <a:schemeClr val="dk1"/>
          </a:fillRef>
          <a:effectRef idx="0">
            <a:schemeClr val="dk1"/>
          </a:effectRef>
          <a:fontRef idx="minor">
            <a:schemeClr val="tx1"/>
          </a:fontRef>
        </p:style>
      </p:cxnSp>
      <p:sp>
        <p:nvSpPr>
          <p:cNvPr id="90" name="角丸四角形 89" title="さくらのみやこうこうのキャンプじっしゅう"/>
          <p:cNvSpPr/>
          <p:nvPr/>
        </p:nvSpPr>
        <p:spPr>
          <a:xfrm>
            <a:off x="176756" y="5192544"/>
            <a:ext cx="468000" cy="231501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600" dirty="0" smtClean="0">
                <a:solidFill>
                  <a:schemeClr val="tx1"/>
                </a:solidFill>
                <a:latin typeface="HG丸ｺﾞｼｯｸM-PRO" pitchFamily="50" charset="-128"/>
                <a:ea typeface="HG丸ｺﾞｼｯｸM-PRO" pitchFamily="50" charset="-128"/>
              </a:rPr>
              <a:t>桜宮高校のキャンプ</a:t>
            </a:r>
            <a:r>
              <a:rPr lang="ja-JP" altLang="en-US" sz="1600" dirty="0">
                <a:solidFill>
                  <a:schemeClr val="tx1"/>
                </a:solidFill>
                <a:latin typeface="HG丸ｺﾞｼｯｸM-PRO" pitchFamily="50" charset="-128"/>
                <a:ea typeface="HG丸ｺﾞｼｯｸM-PRO" pitchFamily="50" charset="-128"/>
              </a:rPr>
              <a:t>実習</a:t>
            </a:r>
            <a:endParaRPr lang="en-US" altLang="ja-JP" sz="1600" dirty="0" smtClean="0">
              <a:solidFill>
                <a:schemeClr val="tx1"/>
              </a:solidFill>
              <a:latin typeface="HG丸ｺﾞｼｯｸM-PRO" pitchFamily="50" charset="-128"/>
              <a:ea typeface="HG丸ｺﾞｼｯｸM-PRO" pitchFamily="50" charset="-128"/>
            </a:endParaRPr>
          </a:p>
        </p:txBody>
      </p:sp>
      <p:cxnSp>
        <p:nvCxnSpPr>
          <p:cNvPr id="91" name="直線コネクタ 90"/>
          <p:cNvCxnSpPr/>
          <p:nvPr/>
        </p:nvCxnSpPr>
        <p:spPr>
          <a:xfrm>
            <a:off x="1156165" y="7522088"/>
            <a:ext cx="5292000" cy="0"/>
          </a:xfrm>
          <a:prstGeom prst="line">
            <a:avLst/>
          </a:prstGeom>
          <a:ln w="9525">
            <a:solidFill>
              <a:schemeClr val="tx1"/>
            </a:solidFill>
            <a:prstDash val="dash"/>
            <a:tailEnd type="none"/>
          </a:ln>
        </p:spPr>
        <p:style>
          <a:lnRef idx="1">
            <a:schemeClr val="dk1"/>
          </a:lnRef>
          <a:fillRef idx="0">
            <a:schemeClr val="dk1"/>
          </a:fillRef>
          <a:effectRef idx="0">
            <a:schemeClr val="dk1"/>
          </a:effectRef>
          <a:fontRef idx="minor">
            <a:schemeClr val="tx1"/>
          </a:fontRef>
        </p:style>
      </p:cxnSp>
      <p:sp>
        <p:nvSpPr>
          <p:cNvPr id="92" name="正方形/長方形 91" title="へいせいにじゅうろくねんしがつにおおさかしさくらのみやこうこうのせいとのみなさんがしょうどうのもりでたけのばっさい、もくざいのかこう、うんぱん、かいだん、ゆうほどう、たけさくのせっちなどのキャンプじっしゅうをおこないました。"/>
          <p:cNvSpPr/>
          <p:nvPr/>
        </p:nvSpPr>
        <p:spPr>
          <a:xfrm>
            <a:off x="851940" y="5101820"/>
            <a:ext cx="5732329" cy="775597"/>
          </a:xfrm>
          <a:prstGeom prst="rect">
            <a:avLst/>
          </a:prstGeom>
        </p:spPr>
        <p:txBody>
          <a:bodyPr wrap="square" lIns="128016" tIns="64008" rIns="128016" bIns="64008">
            <a:spAutoFit/>
          </a:bodyPr>
          <a:lstStyle/>
          <a:p>
            <a:pPr marL="84138" indent="-84138">
              <a:buFont typeface="Arial" pitchFamily="34" charset="0"/>
              <a:buChar char="•"/>
            </a:pPr>
            <a:r>
              <a:rPr lang="ja-JP" altLang="en-US" sz="1400" dirty="0" smtClean="0">
                <a:latin typeface="HG丸ｺﾞｼｯｸM-PRO" pitchFamily="50" charset="-128"/>
                <a:ea typeface="HG丸ｺﾞｼｯｸM-PRO" pitchFamily="50" charset="-128"/>
              </a:rPr>
              <a:t>平成</a:t>
            </a:r>
            <a:r>
              <a:rPr lang="en-US" altLang="ja-JP" sz="1400" dirty="0" smtClean="0">
                <a:latin typeface="HG丸ｺﾞｼｯｸM-PRO" pitchFamily="50" charset="-128"/>
                <a:ea typeface="HG丸ｺﾞｼｯｸM-PRO" pitchFamily="50" charset="-128"/>
              </a:rPr>
              <a:t>26</a:t>
            </a:r>
            <a:r>
              <a:rPr lang="ja-JP" altLang="en-US" sz="1400" dirty="0" smtClean="0">
                <a:latin typeface="HG丸ｺﾞｼｯｸM-PRO" pitchFamily="50" charset="-128"/>
                <a:ea typeface="HG丸ｺﾞｼｯｸM-PRO" pitchFamily="50" charset="-128"/>
              </a:rPr>
              <a:t>年</a:t>
            </a:r>
            <a:r>
              <a:rPr lang="en-US" altLang="ja-JP" sz="1400" dirty="0" smtClean="0">
                <a:latin typeface="HG丸ｺﾞｼｯｸM-PRO" pitchFamily="50" charset="-128"/>
                <a:ea typeface="HG丸ｺﾞｼｯｸM-PRO" pitchFamily="50" charset="-128"/>
              </a:rPr>
              <a:t>4</a:t>
            </a:r>
            <a:r>
              <a:rPr lang="ja-JP" altLang="en-US" sz="1400" dirty="0" smtClean="0">
                <a:latin typeface="HG丸ｺﾞｼｯｸM-PRO" pitchFamily="50" charset="-128"/>
                <a:ea typeface="HG丸ｺﾞｼｯｸM-PRO" pitchFamily="50" charset="-128"/>
              </a:rPr>
              <a:t>月に大阪市立桜宮高校の生徒のみなさんが笑働の森で</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竹の伐採、木材の</a:t>
            </a:r>
            <a:r>
              <a:rPr lang="ja-JP" altLang="en-US" sz="1400" dirty="0">
                <a:latin typeface="HG丸ｺﾞｼｯｸM-PRO" pitchFamily="50" charset="-128"/>
                <a:ea typeface="HG丸ｺﾞｼｯｸM-PRO" pitchFamily="50" charset="-128"/>
              </a:rPr>
              <a:t>加工</a:t>
            </a:r>
            <a:r>
              <a:rPr lang="ja-JP" altLang="en-US" sz="1400" dirty="0" smtClean="0">
                <a:latin typeface="HG丸ｺﾞｼｯｸM-PRO" pitchFamily="50" charset="-128"/>
                <a:ea typeface="HG丸ｺﾞｼｯｸM-PRO" pitchFamily="50" charset="-128"/>
              </a:rPr>
              <a:t>・運搬、階段・遊歩道・竹柵の設置などの</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キャンプ実習を行いました</a:t>
            </a:r>
            <a:r>
              <a:rPr lang="ja-JP" altLang="en-US" sz="1400" dirty="0">
                <a:latin typeface="HG丸ｺﾞｼｯｸM-PRO" pitchFamily="50" charset="-128"/>
                <a:ea typeface="HG丸ｺﾞｼｯｸM-PRO" pitchFamily="50" charset="-128"/>
              </a:rPr>
              <a:t>。</a:t>
            </a:r>
            <a:endParaRPr lang="en-US" altLang="ja-JP" sz="1400" dirty="0" smtClean="0">
              <a:latin typeface="HG丸ｺﾞｼｯｸM-PRO" pitchFamily="50" charset="-128"/>
              <a:ea typeface="HG丸ｺﾞｼｯｸM-PRO" pitchFamily="50" charset="-128"/>
            </a:endParaRPr>
          </a:p>
        </p:txBody>
      </p:sp>
      <p:sp>
        <p:nvSpPr>
          <p:cNvPr id="93" name="正方形/長方形 92"/>
          <p:cNvSpPr/>
          <p:nvPr/>
        </p:nvSpPr>
        <p:spPr>
          <a:xfrm>
            <a:off x="892662" y="7489372"/>
            <a:ext cx="5699519" cy="775597"/>
          </a:xfrm>
          <a:prstGeom prst="rect">
            <a:avLst/>
          </a:prstGeom>
        </p:spPr>
        <p:txBody>
          <a:bodyPr wrap="square" lIns="128016" tIns="64008" rIns="128016" bIns="64008">
            <a:spAutoFit/>
          </a:bodyPr>
          <a:lstStyle/>
          <a:p>
            <a:pPr marL="84138" indent="-84138">
              <a:buFont typeface="Arial" pitchFamily="34" charset="0"/>
              <a:buChar char="•"/>
            </a:pPr>
            <a:r>
              <a:rPr lang="ja-JP" altLang="en-US" sz="1400" dirty="0" smtClean="0">
                <a:latin typeface="HG丸ｺﾞｼｯｸM-PRO" pitchFamily="50" charset="-128"/>
                <a:ea typeface="HG丸ｺﾞｼｯｸM-PRO" pitchFamily="50" charset="-128"/>
              </a:rPr>
              <a:t>平成</a:t>
            </a:r>
            <a:r>
              <a:rPr lang="en-US" altLang="ja-JP" sz="1400" dirty="0" smtClean="0">
                <a:latin typeface="HG丸ｺﾞｼｯｸM-PRO" pitchFamily="50" charset="-128"/>
                <a:ea typeface="HG丸ｺﾞｼｯｸM-PRO" pitchFamily="50" charset="-128"/>
              </a:rPr>
              <a:t>26</a:t>
            </a:r>
            <a:r>
              <a:rPr lang="ja-JP" altLang="en-US" sz="1400" dirty="0" smtClean="0">
                <a:latin typeface="HG丸ｺﾞｼｯｸM-PRO" pitchFamily="50" charset="-128"/>
                <a:ea typeface="HG丸ｺﾞｼｯｸM-PRO" pitchFamily="50" charset="-128"/>
              </a:rPr>
              <a:t>年</a:t>
            </a:r>
            <a:r>
              <a:rPr lang="en-US" altLang="ja-JP" sz="1400" dirty="0" smtClean="0">
                <a:latin typeface="HG丸ｺﾞｼｯｸM-PRO" pitchFamily="50" charset="-128"/>
                <a:ea typeface="HG丸ｺﾞｼｯｸM-PRO" pitchFamily="50" charset="-128"/>
              </a:rPr>
              <a:t>8</a:t>
            </a:r>
            <a:r>
              <a:rPr lang="ja-JP" altLang="en-US" sz="1400" dirty="0" smtClean="0">
                <a:latin typeface="HG丸ｺﾞｼｯｸM-PRO" pitchFamily="50" charset="-128"/>
                <a:ea typeface="HG丸ｺﾞｼｯｸM-PRO" pitchFamily="50" charset="-128"/>
              </a:rPr>
              <a:t>月に大阪</a:t>
            </a:r>
            <a:r>
              <a:rPr lang="ja-JP" altLang="en-US" sz="1400" dirty="0">
                <a:latin typeface="HG丸ｺﾞｼｯｸM-PRO" pitchFamily="50" charset="-128"/>
                <a:ea typeface="HG丸ｺﾞｼｯｸM-PRO" pitchFamily="50" charset="-128"/>
              </a:rPr>
              <a:t>心斎橋</a:t>
            </a:r>
            <a:r>
              <a:rPr lang="ja-JP" altLang="en-US" sz="1400" dirty="0" smtClean="0">
                <a:latin typeface="HG丸ｺﾞｼｯｸM-PRO" pitchFamily="50" charset="-128"/>
                <a:ea typeface="HG丸ｺﾞｼｯｸM-PRO" pitchFamily="50" charset="-128"/>
              </a:rPr>
              <a:t>で笑働の森展示ＰＲ活動を行い、</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en-US" altLang="ja-JP" sz="1400" dirty="0" smtClean="0">
                <a:latin typeface="HG丸ｺﾞｼｯｸM-PRO" pitchFamily="50" charset="-128"/>
                <a:ea typeface="HG丸ｺﾞｼｯｸM-PRO" pitchFamily="50" charset="-128"/>
              </a:rPr>
              <a:t>150</a:t>
            </a:r>
            <a:r>
              <a:rPr lang="ja-JP" altLang="en-US" sz="1400" dirty="0" smtClean="0">
                <a:latin typeface="HG丸ｺﾞｼｯｸM-PRO" pitchFamily="50" charset="-128"/>
                <a:ea typeface="HG丸ｺﾞｼｯｸM-PRO" pitchFamily="50" charset="-128"/>
              </a:rPr>
              <a:t>名以上の方に槇尾山の間伐材を利用したお箸作りを体験して</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いただきました。</a:t>
            </a:r>
            <a:endParaRPr lang="en-US" altLang="ja-JP" sz="1400" dirty="0" smtClean="0">
              <a:latin typeface="HG丸ｺﾞｼｯｸM-PRO" pitchFamily="50" charset="-128"/>
              <a:ea typeface="HG丸ｺﾞｼｯｸM-PRO" pitchFamily="50" charset="-128"/>
            </a:endParaRPr>
          </a:p>
        </p:txBody>
      </p:sp>
      <p:pic>
        <p:nvPicPr>
          <p:cNvPr id="94" name="図 93" descr="ベンチをつくっているしゃしん" title="しゃしん"/>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5469" y="3693635"/>
            <a:ext cx="1920291" cy="1440000"/>
          </a:xfrm>
          <a:prstGeom prst="rect">
            <a:avLst/>
          </a:prstGeom>
          <a:ln>
            <a:noFill/>
          </a:ln>
          <a:effectLst>
            <a:softEdge rad="112500"/>
          </a:effectLst>
        </p:spPr>
      </p:pic>
      <p:sp>
        <p:nvSpPr>
          <p:cNvPr id="95" name="正方形/長方形 94" descr="かんばつざいをりようしたベンチづくり" title="しゃしんのタイトル"/>
          <p:cNvSpPr/>
          <p:nvPr/>
        </p:nvSpPr>
        <p:spPr>
          <a:xfrm>
            <a:off x="2819834" y="3244226"/>
            <a:ext cx="1852643"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◆間伐材を利用した</a:t>
            </a:r>
            <a:r>
              <a:rPr lang="en-US" altLang="ja-JP" sz="1400" b="1" cap="none"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
            </a:r>
            <a:br>
              <a:rPr lang="en-US" altLang="ja-JP" sz="1400" b="1" cap="none"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br>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　ベンチづくり</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endParaRPr>
          </a:p>
        </p:txBody>
      </p:sp>
      <p:pic>
        <p:nvPicPr>
          <p:cNvPr id="96" name="図 95" descr="しゅくじゅなどじゅもくのせわをしているようすのしゃしん" title="しゃしん"/>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6534" y="3693635"/>
            <a:ext cx="1918777" cy="1440000"/>
          </a:xfrm>
          <a:prstGeom prst="rect">
            <a:avLst/>
          </a:prstGeom>
          <a:ln>
            <a:noFill/>
          </a:ln>
          <a:effectLst>
            <a:softEdge rad="112500"/>
          </a:effectLst>
        </p:spPr>
      </p:pic>
      <p:sp>
        <p:nvSpPr>
          <p:cNvPr id="97" name="正方形/長方形 96" descr="しょくじゅ（くさひき、みずやり）" title="しゃしんのたいとる"/>
          <p:cNvSpPr/>
          <p:nvPr/>
        </p:nvSpPr>
        <p:spPr>
          <a:xfrm>
            <a:off x="935907" y="3244226"/>
            <a:ext cx="199442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a:t>
            </a:r>
            <a:r>
              <a:rPr lang="ja-JP" altLang="en-US" sz="1400" b="1"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植樹（草引き、</a:t>
            </a:r>
            <a:r>
              <a:rPr lang="en-US" altLang="ja-JP" sz="1400" b="1"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
            </a:r>
            <a:br>
              <a:rPr lang="en-US" altLang="ja-JP" sz="1400" b="1"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br>
            <a:r>
              <a:rPr lang="ja-JP" altLang="en-US" sz="1400" b="1"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　水やり）</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endParaRPr>
          </a:p>
        </p:txBody>
      </p:sp>
      <p:sp>
        <p:nvSpPr>
          <p:cNvPr id="99" name="正方形/長方形 98" descr="とくていがいらいしょくぶつ　ナルトサワギクじょきょ" title="しゃしんのたいとる"/>
          <p:cNvSpPr/>
          <p:nvPr/>
        </p:nvSpPr>
        <p:spPr>
          <a:xfrm>
            <a:off x="4589709" y="3222075"/>
            <a:ext cx="2227859"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◆特定</a:t>
            </a:r>
            <a:r>
              <a:rPr lang="ja-JP" altLang="en-US" sz="1400" b="1"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外来植物</a:t>
            </a:r>
            <a:r>
              <a:rPr lang="en-US" altLang="ja-JP" sz="1400" b="1"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
            </a:r>
            <a:br>
              <a:rPr lang="en-US" altLang="ja-JP" sz="1400" b="1"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br>
            <a:r>
              <a:rPr lang="ja-JP" altLang="en-US" sz="1400" b="1"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　</a:t>
            </a:r>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rPr>
              <a:t>ナルトサワギク除去</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latin typeface="HG丸ｺﾞｼｯｸM-PRO" panose="020F0600000000000000" pitchFamily="50" charset="-128"/>
              <a:ea typeface="HG丸ｺﾞｼｯｸM-PRO" panose="020F0600000000000000" pitchFamily="50" charset="-128"/>
            </a:endParaRPr>
          </a:p>
        </p:txBody>
      </p:sp>
      <p:grpSp>
        <p:nvGrpSpPr>
          <p:cNvPr id="5" name="グループ化 4" descr="やまはだに、がいらいしょくぶつのナルトサワギクがぐんせいしているしゃしん。" title="しゃしん"/>
          <p:cNvGrpSpPr/>
          <p:nvPr/>
        </p:nvGrpSpPr>
        <p:grpSpPr>
          <a:xfrm>
            <a:off x="4675919" y="3693635"/>
            <a:ext cx="1920000" cy="1464346"/>
            <a:chOff x="4675919" y="3693635"/>
            <a:chExt cx="1920000" cy="1464346"/>
          </a:xfrm>
        </p:grpSpPr>
        <p:pic>
          <p:nvPicPr>
            <p:cNvPr id="98" name="図 9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919" y="3693635"/>
              <a:ext cx="1920000" cy="1440000"/>
            </a:xfrm>
            <a:prstGeom prst="rect">
              <a:avLst/>
            </a:prstGeom>
            <a:ln>
              <a:noFill/>
            </a:ln>
            <a:effectLst>
              <a:softEdge rad="112500"/>
            </a:effectLst>
          </p:spPr>
        </p:pic>
        <p:sp>
          <p:nvSpPr>
            <p:cNvPr id="100" name="角丸四角形吹き出し 99"/>
            <p:cNvSpPr/>
            <p:nvPr/>
          </p:nvSpPr>
          <p:spPr>
            <a:xfrm>
              <a:off x="4867727" y="4629122"/>
              <a:ext cx="1332000" cy="528859"/>
            </a:xfrm>
            <a:prstGeom prst="wedgeRoundRectCallout">
              <a:avLst>
                <a:gd name="adj1" fmla="val 39982"/>
                <a:gd name="adj2" fmla="val -93827"/>
                <a:gd name="adj3" fmla="val 16667"/>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400" dirty="0">
                  <a:solidFill>
                    <a:schemeClr val="tx1"/>
                  </a:solidFill>
                  <a:latin typeface="HG丸ｺﾞｼｯｸM-PRO" pitchFamily="50" charset="-128"/>
                  <a:ea typeface="HG丸ｺﾞｼｯｸM-PRO" pitchFamily="50" charset="-128"/>
                </a:rPr>
                <a:t>黄色い花が</a:t>
              </a:r>
              <a:r>
                <a:rPr lang="en-US" altLang="ja-JP" sz="1400" dirty="0">
                  <a:solidFill>
                    <a:schemeClr val="tx1"/>
                  </a:solidFill>
                  <a:latin typeface="HG丸ｺﾞｼｯｸM-PRO" pitchFamily="50" charset="-128"/>
                  <a:ea typeface="HG丸ｺﾞｼｯｸM-PRO" pitchFamily="50" charset="-128"/>
                </a:rPr>
                <a:t/>
              </a:r>
              <a:br>
                <a:rPr lang="en-US" altLang="ja-JP" sz="1400" dirty="0">
                  <a:solidFill>
                    <a:schemeClr val="tx1"/>
                  </a:solidFill>
                  <a:latin typeface="HG丸ｺﾞｼｯｸM-PRO" pitchFamily="50" charset="-128"/>
                  <a:ea typeface="HG丸ｺﾞｼｯｸM-PRO" pitchFamily="50" charset="-128"/>
                </a:rPr>
              </a:br>
              <a:r>
                <a:rPr lang="ja-JP" altLang="en-US" sz="1400" dirty="0">
                  <a:solidFill>
                    <a:schemeClr val="tx1"/>
                  </a:solidFill>
                  <a:latin typeface="HG丸ｺﾞｼｯｸM-PRO" pitchFamily="50" charset="-128"/>
                  <a:ea typeface="HG丸ｺﾞｼｯｸM-PRO" pitchFamily="50" charset="-128"/>
                </a:rPr>
                <a:t>ナルトサワギク</a:t>
              </a:r>
            </a:p>
          </p:txBody>
        </p:sp>
      </p:grpSp>
      <p:pic>
        <p:nvPicPr>
          <p:cNvPr id="101" name="図 100" descr="せいびかしょにはえるたけをばっさいしているしゃしん" title="しゃしん"/>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7474" y="6041405"/>
            <a:ext cx="1920291" cy="1440000"/>
          </a:xfrm>
          <a:prstGeom prst="rect">
            <a:avLst/>
          </a:prstGeom>
          <a:ln>
            <a:noFill/>
          </a:ln>
          <a:effectLst>
            <a:softEdge rad="112500"/>
          </a:effectLst>
        </p:spPr>
      </p:pic>
      <p:sp>
        <p:nvSpPr>
          <p:cNvPr id="102" name="正方形/長方形 101" descr="もくざいかこう、うんぱん" title="しゃしんたいとる"/>
          <p:cNvSpPr/>
          <p:nvPr/>
        </p:nvSpPr>
        <p:spPr>
          <a:xfrm>
            <a:off x="2775757" y="5818760"/>
            <a:ext cx="1958095"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rPr>
              <a:t>◆木材加工・運搬</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sp>
        <p:nvSpPr>
          <p:cNvPr id="103" name="正方形/長方形 102" descr="たけばっさい" title="しゃしんのタイトル"/>
          <p:cNvSpPr/>
          <p:nvPr/>
        </p:nvSpPr>
        <p:spPr>
          <a:xfrm>
            <a:off x="957253" y="5818760"/>
            <a:ext cx="1436894"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rPr>
              <a:t>◆竹伐採</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pic>
        <p:nvPicPr>
          <p:cNvPr id="104" name="Picture 2" descr="しょうどうのもりのなかに、こうこうせいたちがつくったかいだんのしゃしん" title="しゃしんタイトル"/>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754327" y="6039139"/>
            <a:ext cx="1842046"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5" name="正方形/長方形 104" descr="かいだんせっち" title="しゃしんたいとる"/>
          <p:cNvSpPr/>
          <p:nvPr/>
        </p:nvSpPr>
        <p:spPr>
          <a:xfrm>
            <a:off x="4750120" y="5818760"/>
            <a:ext cx="1503723"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rPr>
              <a:t>◆階段設置</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pic>
        <p:nvPicPr>
          <p:cNvPr id="106" name="図 105" descr="かいだんせいびにつかうもくざいをうんぱんしているしゃしん。" title="しゃしん"/>
          <p:cNvPicPr>
            <a:picLocks noChangeAspect="1"/>
          </p:cNvPicPr>
          <p:nvPr/>
        </p:nvPicPr>
        <p:blipFill rotWithShape="1">
          <a:blip r:embed="rId7" cstate="email">
            <a:extLst>
              <a:ext uri="{28A0092B-C50C-407E-A947-70E740481C1C}">
                <a14:useLocalDpi xmlns:a14="http://schemas.microsoft.com/office/drawing/2010/main"/>
              </a:ext>
            </a:extLst>
          </a:blip>
          <a:srcRect l="18429" r="6165"/>
          <a:stretch/>
        </p:blipFill>
        <p:spPr>
          <a:xfrm>
            <a:off x="2835846" y="6039139"/>
            <a:ext cx="1930400" cy="1440000"/>
          </a:xfrm>
          <a:prstGeom prst="rect">
            <a:avLst/>
          </a:prstGeom>
          <a:ln>
            <a:noFill/>
          </a:ln>
          <a:effectLst>
            <a:softEdge rad="112500"/>
          </a:effectLst>
        </p:spPr>
      </p:pic>
      <p:pic>
        <p:nvPicPr>
          <p:cNvPr id="107" name="図 106" descr="しんさいばしでかいさいしたてんらんかいのしゃしん" title="しゃしん"/>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68166" y="8409544"/>
            <a:ext cx="1920291" cy="1440000"/>
          </a:xfrm>
          <a:prstGeom prst="rect">
            <a:avLst/>
          </a:prstGeom>
          <a:ln>
            <a:noFill/>
          </a:ln>
          <a:effectLst>
            <a:softEdge rad="112500"/>
          </a:effectLst>
        </p:spPr>
      </p:pic>
      <p:pic>
        <p:nvPicPr>
          <p:cNvPr id="108" name="Picture 2" descr="てんらんかいのらいほうしゃがおはしづくりのたいけんをしているしゃしん" title="しゃしん"/>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734943" y="8409544"/>
            <a:ext cx="1985030" cy="144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図 108" descr="てんらんかいでしょうどうのもりぴーあーるにてんじしたパネルやせつめいようパンフレットのしゃしん。" title="しゃしん"/>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677557" y="8409544"/>
            <a:ext cx="1915885" cy="1440000"/>
          </a:xfrm>
          <a:prstGeom prst="rect">
            <a:avLst/>
          </a:prstGeom>
          <a:ln>
            <a:noFill/>
          </a:ln>
          <a:effectLst>
            <a:softEdge rad="112500"/>
          </a:effectLst>
        </p:spPr>
      </p:pic>
      <p:sp>
        <p:nvSpPr>
          <p:cNvPr id="110" name="正方形/長方形 109" descr="おはしづくりたいけん" title="しゃしんタイトル"/>
          <p:cNvSpPr/>
          <p:nvPr/>
        </p:nvSpPr>
        <p:spPr>
          <a:xfrm>
            <a:off x="2748863" y="8201200"/>
            <a:ext cx="1582099"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rPr>
              <a:t>◆お箸作り体験</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sp>
        <p:nvSpPr>
          <p:cNvPr id="111" name="正方形/長方形 110" descr="てんらんかいのようす" title="しゃしんたいとる"/>
          <p:cNvSpPr/>
          <p:nvPr/>
        </p:nvSpPr>
        <p:spPr>
          <a:xfrm>
            <a:off x="909724" y="8201200"/>
            <a:ext cx="1580922"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rPr>
              <a:t>◆</a:t>
            </a:r>
            <a:r>
              <a:rPr lang="ja-JP" altLang="en-US" sz="1400" b="1" spc="50" dirty="0">
                <a:ln w="11430"/>
                <a:solidFill>
                  <a:schemeClr val="accent5">
                    <a:lumMod val="75000"/>
                  </a:schemeClr>
                </a:solidFill>
                <a:effectLst>
                  <a:outerShdw blurRad="76200" dist="50800" dir="5400000" algn="tl" rotWithShape="0">
                    <a:srgbClr val="000000">
                      <a:alpha val="65000"/>
                    </a:srgbClr>
                  </a:outerShdw>
                </a:effectLst>
              </a:rPr>
              <a:t>展覧会</a:t>
            </a:r>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rPr>
              <a:t>の様子</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sp>
        <p:nvSpPr>
          <p:cNvPr id="112" name="正方形/長方形 111" descr="てんらんかいのてんじぶつ" title="しゃしんタイトル"/>
          <p:cNvSpPr/>
          <p:nvPr/>
        </p:nvSpPr>
        <p:spPr>
          <a:xfrm>
            <a:off x="4699535" y="8201200"/>
            <a:ext cx="1826671" cy="30777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1" cap="none" spc="50" dirty="0" smtClean="0">
                <a:ln w="11430"/>
                <a:solidFill>
                  <a:schemeClr val="accent5">
                    <a:lumMod val="75000"/>
                  </a:schemeClr>
                </a:solidFill>
                <a:effectLst>
                  <a:outerShdw blurRad="76200" dist="50800" dir="5400000" algn="tl" rotWithShape="0">
                    <a:srgbClr val="000000">
                      <a:alpha val="65000"/>
                    </a:srgbClr>
                  </a:outerShdw>
                </a:effectLst>
              </a:rPr>
              <a:t>◆</a:t>
            </a:r>
            <a:r>
              <a:rPr lang="ja-JP" altLang="en-US" sz="1400" b="1" spc="50" dirty="0">
                <a:ln w="11430"/>
                <a:solidFill>
                  <a:schemeClr val="accent5">
                    <a:lumMod val="75000"/>
                  </a:schemeClr>
                </a:solidFill>
                <a:effectLst>
                  <a:outerShdw blurRad="76200" dist="50800" dir="5400000" algn="tl" rotWithShape="0">
                    <a:srgbClr val="000000">
                      <a:alpha val="65000"/>
                    </a:srgbClr>
                  </a:outerShdw>
                </a:effectLst>
              </a:rPr>
              <a:t>展覧会</a:t>
            </a:r>
            <a:r>
              <a:rPr lang="ja-JP" altLang="en-US" sz="1400" b="1" spc="50" dirty="0" smtClean="0">
                <a:ln w="11430"/>
                <a:solidFill>
                  <a:schemeClr val="accent5">
                    <a:lumMod val="75000"/>
                  </a:schemeClr>
                </a:solidFill>
                <a:effectLst>
                  <a:outerShdw blurRad="76200" dist="50800" dir="5400000" algn="tl" rotWithShape="0">
                    <a:srgbClr val="000000">
                      <a:alpha val="65000"/>
                    </a:srgbClr>
                  </a:outerShdw>
                </a:effectLst>
              </a:rPr>
              <a:t>の展示物</a:t>
            </a:r>
            <a:endParaRPr lang="ja-JP" altLang="en-US" sz="1400" b="1" cap="none" spc="50" dirty="0">
              <a:ln w="11430"/>
              <a:solidFill>
                <a:schemeClr val="accent5">
                  <a:lumMod val="75000"/>
                </a:schemeClr>
              </a:solidFill>
              <a:effectLst>
                <a:outerShdw blurRad="76200" dist="50800" dir="5400000" algn="tl" rotWithShape="0">
                  <a:srgbClr val="000000">
                    <a:alpha val="65000"/>
                  </a:srgbClr>
                </a:outerShdw>
              </a:effectLst>
            </a:endParaRPr>
          </a:p>
        </p:txBody>
      </p:sp>
      <p:sp>
        <p:nvSpPr>
          <p:cNvPr id="128" name="円/楕円 127"/>
          <p:cNvSpPr/>
          <p:nvPr/>
        </p:nvSpPr>
        <p:spPr>
          <a:xfrm>
            <a:off x="2029896" y="1431639"/>
            <a:ext cx="1676777" cy="895814"/>
          </a:xfrm>
          <a:prstGeom prst="ellipse">
            <a:avLst/>
          </a:prstGeom>
          <a:no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000" dirty="0">
              <a:latin typeface="+mn-ea"/>
            </a:endParaRPr>
          </a:p>
        </p:txBody>
      </p:sp>
      <p:sp>
        <p:nvSpPr>
          <p:cNvPr id="143" name="フリーフォーム 142"/>
          <p:cNvSpPr/>
          <p:nvPr/>
        </p:nvSpPr>
        <p:spPr>
          <a:xfrm rot="20733308">
            <a:off x="3733169" y="1214395"/>
            <a:ext cx="83344" cy="37103"/>
          </a:xfrm>
          <a:custGeom>
            <a:avLst/>
            <a:gdLst>
              <a:gd name="connsiteX0" fmla="*/ 0 w 64591"/>
              <a:gd name="connsiteY0" fmla="*/ 23854 h 23854"/>
              <a:gd name="connsiteX1" fmla="*/ 63611 w 64591"/>
              <a:gd name="connsiteY1" fmla="*/ 7952 h 23854"/>
              <a:gd name="connsiteX2" fmla="*/ 63611 w 64591"/>
              <a:gd name="connsiteY2" fmla="*/ 0 h 23854"/>
            </a:gdLst>
            <a:ahLst/>
            <a:cxnLst>
              <a:cxn ang="0">
                <a:pos x="connsiteX0" y="connsiteY0"/>
              </a:cxn>
              <a:cxn ang="0">
                <a:pos x="connsiteX1" y="connsiteY1"/>
              </a:cxn>
              <a:cxn ang="0">
                <a:pos x="connsiteX2" y="connsiteY2"/>
              </a:cxn>
            </a:cxnLst>
            <a:rect l="l" t="t" r="r" b="b"/>
            <a:pathLst>
              <a:path w="64591" h="23854">
                <a:moveTo>
                  <a:pt x="0" y="23854"/>
                </a:moveTo>
                <a:cubicBezTo>
                  <a:pt x="5733" y="22707"/>
                  <a:pt x="53133" y="14937"/>
                  <a:pt x="63611" y="7952"/>
                </a:cubicBezTo>
                <a:cubicBezTo>
                  <a:pt x="65816" y="6482"/>
                  <a:pt x="63611" y="2651"/>
                  <a:pt x="63611" y="0"/>
                </a:cubicBezTo>
              </a:path>
            </a:pathLst>
          </a:custGeom>
          <a:noFill/>
          <a:ln w="539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cxnSp>
        <p:nvCxnSpPr>
          <p:cNvPr id="63" name="直線コネクタ 62"/>
          <p:cNvCxnSpPr/>
          <p:nvPr/>
        </p:nvCxnSpPr>
        <p:spPr>
          <a:xfrm>
            <a:off x="6686998" y="146892"/>
            <a:ext cx="0" cy="9720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a:off x="69705" y="146339"/>
            <a:ext cx="0" cy="9720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24" name="Rectangle 52"/>
          <p:cNvSpPr>
            <a:spLocks noChangeArrowheads="1"/>
          </p:cNvSpPr>
          <p:nvPr/>
        </p:nvSpPr>
        <p:spPr bwMode="auto">
          <a:xfrm>
            <a:off x="748788" y="749767"/>
            <a:ext cx="823255" cy="3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smtClean="0">
                <a:latin typeface="+mn-ea"/>
              </a:rPr>
              <a:t>国道</a:t>
            </a:r>
            <a:r>
              <a:rPr lang="en-US" altLang="ja-JP" sz="1000" dirty="0" smtClean="0">
                <a:latin typeface="+mn-ea"/>
              </a:rPr>
              <a:t>170</a:t>
            </a:r>
            <a:r>
              <a:rPr lang="ja-JP" altLang="en-US" sz="1000" dirty="0" smtClean="0">
                <a:latin typeface="+mn-ea"/>
              </a:rPr>
              <a:t>号</a:t>
            </a:r>
            <a:r>
              <a:rPr lang="en-US" altLang="ja-JP" sz="1000" dirty="0" smtClean="0">
                <a:latin typeface="+mn-ea"/>
              </a:rPr>
              <a:t/>
            </a:r>
            <a:br>
              <a:rPr lang="en-US" altLang="ja-JP" sz="1000" dirty="0" smtClean="0">
                <a:latin typeface="+mn-ea"/>
              </a:rPr>
            </a:br>
            <a:r>
              <a:rPr lang="ja-JP" altLang="en-US" sz="1000" dirty="0" smtClean="0">
                <a:latin typeface="+mn-ea"/>
              </a:rPr>
              <a:t>（外環）</a:t>
            </a:r>
            <a:endParaRPr lang="ja-JP" altLang="en-US" sz="1000" dirty="0">
              <a:latin typeface="+mn-ea"/>
            </a:endParaRPr>
          </a:p>
        </p:txBody>
      </p:sp>
      <p:sp>
        <p:nvSpPr>
          <p:cNvPr id="125" name="Rectangle 4"/>
          <p:cNvSpPr>
            <a:spLocks noChangeArrowheads="1"/>
          </p:cNvSpPr>
          <p:nvPr/>
        </p:nvSpPr>
        <p:spPr bwMode="auto">
          <a:xfrm>
            <a:off x="2689141" y="2174658"/>
            <a:ext cx="433823" cy="10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父鬼川</a:t>
            </a:r>
          </a:p>
        </p:txBody>
      </p:sp>
      <p:sp>
        <p:nvSpPr>
          <p:cNvPr id="132" name="Rectangle 4"/>
          <p:cNvSpPr>
            <a:spLocks noChangeArrowheads="1"/>
          </p:cNvSpPr>
          <p:nvPr/>
        </p:nvSpPr>
        <p:spPr bwMode="auto">
          <a:xfrm>
            <a:off x="2963200" y="801110"/>
            <a:ext cx="1131084" cy="15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府道槇尾山仏並線</a:t>
            </a:r>
          </a:p>
        </p:txBody>
      </p:sp>
      <p:cxnSp>
        <p:nvCxnSpPr>
          <p:cNvPr id="134" name="直線矢印コネクタ 133"/>
          <p:cNvCxnSpPr/>
          <p:nvPr/>
        </p:nvCxnSpPr>
        <p:spPr>
          <a:xfrm flipH="1">
            <a:off x="760416" y="1066850"/>
            <a:ext cx="136152" cy="118201"/>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5" name="直線矢印コネクタ 134"/>
          <p:cNvCxnSpPr/>
          <p:nvPr/>
        </p:nvCxnSpPr>
        <p:spPr>
          <a:xfrm flipV="1">
            <a:off x="1695563" y="2060387"/>
            <a:ext cx="155050" cy="92007"/>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36" name="Rectangle 52"/>
          <p:cNvSpPr>
            <a:spLocks noChangeArrowheads="1"/>
          </p:cNvSpPr>
          <p:nvPr/>
        </p:nvSpPr>
        <p:spPr bwMode="auto">
          <a:xfrm>
            <a:off x="1323350" y="2055654"/>
            <a:ext cx="823255" cy="31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smtClean="0">
                <a:latin typeface="+mn-ea"/>
              </a:rPr>
              <a:t>国道</a:t>
            </a:r>
            <a:r>
              <a:rPr lang="en-US" altLang="ja-JP" sz="1000" dirty="0" smtClean="0">
                <a:latin typeface="+mn-ea"/>
              </a:rPr>
              <a:t>170</a:t>
            </a:r>
            <a:r>
              <a:rPr lang="ja-JP" altLang="en-US" sz="1000" dirty="0" smtClean="0">
                <a:latin typeface="+mn-ea"/>
              </a:rPr>
              <a:t>号</a:t>
            </a:r>
            <a:endParaRPr lang="ja-JP" altLang="en-US" sz="1000" dirty="0">
              <a:latin typeface="+mn-ea"/>
            </a:endParaRPr>
          </a:p>
        </p:txBody>
      </p:sp>
      <p:sp>
        <p:nvSpPr>
          <p:cNvPr id="137" name="正方形/長方形 8"/>
          <p:cNvSpPr>
            <a:spLocks noChangeArrowheads="1"/>
          </p:cNvSpPr>
          <p:nvPr/>
        </p:nvSpPr>
        <p:spPr bwMode="auto">
          <a:xfrm>
            <a:off x="967213" y="1941014"/>
            <a:ext cx="112996" cy="80425"/>
          </a:xfrm>
          <a:prstGeom prst="rect">
            <a:avLst/>
          </a:prstGeom>
          <a:solidFill>
            <a:schemeClr val="accent1"/>
          </a:solidFill>
          <a:ln w="9525" algn="ctr">
            <a:solidFill>
              <a:schemeClr val="tx1"/>
            </a:solidFill>
            <a:round/>
            <a:headEnd/>
            <a:tailEnd/>
          </a:ln>
        </p:spPr>
        <p:txBody>
          <a:bodyPr/>
          <a:lstStyle/>
          <a:p>
            <a:endParaRPr lang="ja-JP" altLang="en-US" sz="1000" dirty="0">
              <a:latin typeface="+mn-ea"/>
            </a:endParaRPr>
          </a:p>
        </p:txBody>
      </p:sp>
      <p:cxnSp>
        <p:nvCxnSpPr>
          <p:cNvPr id="138" name="直線矢印コネクタ 137"/>
          <p:cNvCxnSpPr>
            <a:endCxn id="137" idx="1"/>
          </p:cNvCxnSpPr>
          <p:nvPr/>
        </p:nvCxnSpPr>
        <p:spPr>
          <a:xfrm>
            <a:off x="827160" y="1879659"/>
            <a:ext cx="140053" cy="101568"/>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9" name="直線矢印コネクタ 138"/>
          <p:cNvCxnSpPr/>
          <p:nvPr/>
        </p:nvCxnSpPr>
        <p:spPr>
          <a:xfrm flipH="1" flipV="1">
            <a:off x="2559733" y="2236917"/>
            <a:ext cx="214704" cy="2729"/>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44" name="直線矢印コネクタ 143"/>
          <p:cNvCxnSpPr/>
          <p:nvPr/>
        </p:nvCxnSpPr>
        <p:spPr>
          <a:xfrm>
            <a:off x="1629705" y="1407172"/>
            <a:ext cx="182519" cy="299487"/>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5" name="Rectangle 4"/>
          <p:cNvSpPr>
            <a:spLocks noChangeArrowheads="1"/>
          </p:cNvSpPr>
          <p:nvPr/>
        </p:nvSpPr>
        <p:spPr bwMode="auto">
          <a:xfrm>
            <a:off x="1112852" y="1301925"/>
            <a:ext cx="470320" cy="17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smtClean="0">
                <a:latin typeface="+mn-ea"/>
              </a:rPr>
              <a:t>宮之前橋</a:t>
            </a:r>
            <a:endParaRPr lang="ja-JP" altLang="en-US" sz="1000" dirty="0">
              <a:latin typeface="+mn-ea"/>
            </a:endParaRPr>
          </a:p>
        </p:txBody>
      </p:sp>
      <p:cxnSp>
        <p:nvCxnSpPr>
          <p:cNvPr id="146" name="直線矢印コネクタ 145"/>
          <p:cNvCxnSpPr/>
          <p:nvPr/>
        </p:nvCxnSpPr>
        <p:spPr>
          <a:xfrm flipH="1">
            <a:off x="2127606" y="1881153"/>
            <a:ext cx="60986" cy="131684"/>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7" name="Rectangle 4"/>
          <p:cNvSpPr>
            <a:spLocks noChangeArrowheads="1"/>
          </p:cNvSpPr>
          <p:nvPr/>
        </p:nvSpPr>
        <p:spPr bwMode="auto">
          <a:xfrm>
            <a:off x="2075590" y="1650343"/>
            <a:ext cx="470320" cy="17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a:latin typeface="+mn-ea"/>
              </a:rPr>
              <a:t>大川</a:t>
            </a:r>
            <a:r>
              <a:rPr lang="ja-JP" altLang="en-US" sz="1000" dirty="0" smtClean="0">
                <a:latin typeface="+mn-ea"/>
              </a:rPr>
              <a:t>橋</a:t>
            </a:r>
            <a:endParaRPr lang="ja-JP" altLang="en-US" sz="1000" dirty="0">
              <a:latin typeface="+mn-ea"/>
            </a:endParaRPr>
          </a:p>
        </p:txBody>
      </p:sp>
      <p:cxnSp>
        <p:nvCxnSpPr>
          <p:cNvPr id="148" name="直線矢印コネクタ 147"/>
          <p:cNvCxnSpPr/>
          <p:nvPr/>
        </p:nvCxnSpPr>
        <p:spPr>
          <a:xfrm flipH="1" flipV="1">
            <a:off x="2806201" y="1915787"/>
            <a:ext cx="193449" cy="145364"/>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49" name="Rectangle 4"/>
          <p:cNvSpPr>
            <a:spLocks noChangeArrowheads="1"/>
          </p:cNvSpPr>
          <p:nvPr/>
        </p:nvSpPr>
        <p:spPr bwMode="auto">
          <a:xfrm>
            <a:off x="3027327" y="1980655"/>
            <a:ext cx="470320" cy="17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a:latin typeface="+mn-ea"/>
              </a:rPr>
              <a:t>そうず</a:t>
            </a:r>
            <a:r>
              <a:rPr lang="ja-JP" altLang="en-US" sz="1000" dirty="0" smtClean="0">
                <a:latin typeface="+mn-ea"/>
              </a:rPr>
              <a:t>橋</a:t>
            </a:r>
            <a:endParaRPr lang="ja-JP" altLang="en-US" sz="1000" dirty="0">
              <a:latin typeface="+mn-ea"/>
            </a:endParaRPr>
          </a:p>
        </p:txBody>
      </p:sp>
      <p:sp>
        <p:nvSpPr>
          <p:cNvPr id="151" name="Rectangle 4"/>
          <p:cNvSpPr>
            <a:spLocks noChangeArrowheads="1"/>
          </p:cNvSpPr>
          <p:nvPr/>
        </p:nvSpPr>
        <p:spPr bwMode="auto">
          <a:xfrm>
            <a:off x="2911946" y="1093167"/>
            <a:ext cx="707022" cy="17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smtClean="0">
                <a:latin typeface="+mn-ea"/>
              </a:rPr>
              <a:t>基幹</a:t>
            </a:r>
            <a:r>
              <a:rPr lang="ja-JP" altLang="en-US" sz="1000" dirty="0">
                <a:latin typeface="+mn-ea"/>
              </a:rPr>
              <a:t>農道</a:t>
            </a:r>
          </a:p>
        </p:txBody>
      </p:sp>
      <p:grpSp>
        <p:nvGrpSpPr>
          <p:cNvPr id="2" name="グループ化 1"/>
          <p:cNvGrpSpPr/>
          <p:nvPr/>
        </p:nvGrpSpPr>
        <p:grpSpPr>
          <a:xfrm>
            <a:off x="471501" y="748216"/>
            <a:ext cx="5696701" cy="1491430"/>
            <a:chOff x="471501" y="755138"/>
            <a:chExt cx="5696701" cy="1491430"/>
          </a:xfrm>
        </p:grpSpPr>
        <p:sp>
          <p:nvSpPr>
            <p:cNvPr id="113" name="円/楕円 112"/>
            <p:cNvSpPr/>
            <p:nvPr/>
          </p:nvSpPr>
          <p:spPr>
            <a:xfrm rot="4044323">
              <a:off x="4262290" y="111400"/>
              <a:ext cx="1097673" cy="2640478"/>
            </a:xfrm>
            <a:prstGeom prst="ellipse">
              <a:avLst/>
            </a:prstGeom>
            <a:solidFill>
              <a:schemeClr val="accent3">
                <a:lumMod val="20000"/>
                <a:lumOff val="80000"/>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n-ea"/>
              </a:endParaRPr>
            </a:p>
          </p:txBody>
        </p:sp>
        <p:sp>
          <p:nvSpPr>
            <p:cNvPr id="114" name="Freeform 6"/>
            <p:cNvSpPr>
              <a:spLocks/>
            </p:cNvSpPr>
            <p:nvPr/>
          </p:nvSpPr>
          <p:spPr bwMode="auto">
            <a:xfrm>
              <a:off x="795856" y="1362698"/>
              <a:ext cx="1723186" cy="883870"/>
            </a:xfrm>
            <a:custGeom>
              <a:avLst/>
              <a:gdLst>
                <a:gd name="T0" fmla="*/ 0 w 1647"/>
                <a:gd name="T1" fmla="*/ 2147483647 h 1110"/>
                <a:gd name="T2" fmla="*/ 2147483647 w 1647"/>
                <a:gd name="T3" fmla="*/ 2147483647 h 1110"/>
                <a:gd name="T4" fmla="*/ 2147483647 w 1647"/>
                <a:gd name="T5" fmla="*/ 2147483647 h 1110"/>
                <a:gd name="T6" fmla="*/ 2147483647 w 1647"/>
                <a:gd name="T7" fmla="*/ 0 h 1110"/>
                <a:gd name="T8" fmla="*/ 2147483647 w 1647"/>
                <a:gd name="T9" fmla="*/ 2147483647 h 1110"/>
                <a:gd name="T10" fmla="*/ 2147483647 w 1647"/>
                <a:gd name="T11" fmla="*/ 2147483647 h 1110"/>
                <a:gd name="T12" fmla="*/ 2147483647 w 1647"/>
                <a:gd name="T13" fmla="*/ 2147483647 h 1110"/>
                <a:gd name="T14" fmla="*/ 2147483647 w 1647"/>
                <a:gd name="T15" fmla="*/ 2147483647 h 1110"/>
                <a:gd name="T16" fmla="*/ 2147483647 w 1647"/>
                <a:gd name="T17" fmla="*/ 2147483647 h 1110"/>
                <a:gd name="T18" fmla="*/ 2147483647 w 1647"/>
                <a:gd name="T19" fmla="*/ 2147483647 h 1110"/>
                <a:gd name="T20" fmla="*/ 2147483647 w 1647"/>
                <a:gd name="T21" fmla="*/ 2147483647 h 1110"/>
                <a:gd name="T22" fmla="*/ 2147483647 w 1647"/>
                <a:gd name="T23" fmla="*/ 2147483647 h 1110"/>
                <a:gd name="T24" fmla="*/ 2147483647 w 1647"/>
                <a:gd name="T25" fmla="*/ 2147483647 h 1110"/>
                <a:gd name="T26" fmla="*/ 2147483647 w 1647"/>
                <a:gd name="T27" fmla="*/ 2147483647 h 1110"/>
                <a:gd name="T28" fmla="*/ 2147483647 w 1647"/>
                <a:gd name="T29" fmla="*/ 2147483647 h 1110"/>
                <a:gd name="T30" fmla="*/ 2147483647 w 1647"/>
                <a:gd name="T31" fmla="*/ 2147483647 h 1110"/>
                <a:gd name="T32" fmla="*/ 2147483647 w 1647"/>
                <a:gd name="T33" fmla="*/ 2147483647 h 1110"/>
                <a:gd name="T34" fmla="*/ 2147483647 w 1647"/>
                <a:gd name="T35" fmla="*/ 2147483647 h 1110"/>
                <a:gd name="T36" fmla="*/ 2147483647 w 1647"/>
                <a:gd name="T37" fmla="*/ 2147483647 h 1110"/>
                <a:gd name="T38" fmla="*/ 2147483647 w 1647"/>
                <a:gd name="T39" fmla="*/ 2147483647 h 1110"/>
                <a:gd name="T40" fmla="*/ 2147483647 w 1647"/>
                <a:gd name="T41" fmla="*/ 2147483647 h 1110"/>
                <a:gd name="T42" fmla="*/ 2147483647 w 1647"/>
                <a:gd name="T43" fmla="*/ 2147483647 h 1110"/>
                <a:gd name="T44" fmla="*/ 2147483647 w 1647"/>
                <a:gd name="T45" fmla="*/ 2147483647 h 1110"/>
                <a:gd name="T46" fmla="*/ 2147483647 w 1647"/>
                <a:gd name="T47" fmla="*/ 2147483647 h 1110"/>
                <a:gd name="T48" fmla="*/ 2147483647 w 1647"/>
                <a:gd name="T49" fmla="*/ 2147483647 h 1110"/>
                <a:gd name="T50" fmla="*/ 2147483647 w 1647"/>
                <a:gd name="T51" fmla="*/ 2147483647 h 1110"/>
                <a:gd name="T52" fmla="*/ 2147483647 w 1647"/>
                <a:gd name="T53" fmla="*/ 2147483647 h 1110"/>
                <a:gd name="T54" fmla="*/ 2147483647 w 1647"/>
                <a:gd name="T55" fmla="*/ 2147483647 h 1110"/>
                <a:gd name="T56" fmla="*/ 2147483647 w 1647"/>
                <a:gd name="T57" fmla="*/ 2147483647 h 1110"/>
                <a:gd name="T58" fmla="*/ 2147483647 w 1647"/>
                <a:gd name="T59" fmla="*/ 2147483647 h 1110"/>
                <a:gd name="T60" fmla="*/ 2147483647 w 1647"/>
                <a:gd name="T61" fmla="*/ 2147483647 h 1110"/>
                <a:gd name="T62" fmla="*/ 2147483647 w 1647"/>
                <a:gd name="T63" fmla="*/ 2147483647 h 1110"/>
                <a:gd name="T64" fmla="*/ 2147483647 w 1647"/>
                <a:gd name="T65" fmla="*/ 2147483647 h 1110"/>
                <a:gd name="T66" fmla="*/ 2147483647 w 1647"/>
                <a:gd name="T67" fmla="*/ 2147483647 h 1110"/>
                <a:gd name="T68" fmla="*/ 2147483647 w 1647"/>
                <a:gd name="T69" fmla="*/ 2147483647 h 1110"/>
                <a:gd name="T70" fmla="*/ 2147483647 w 1647"/>
                <a:gd name="T71" fmla="*/ 2147483647 h 1110"/>
                <a:gd name="T72" fmla="*/ 2147483647 w 1647"/>
                <a:gd name="T73" fmla="*/ 2147483647 h 1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47" h="1110">
                  <a:moveTo>
                    <a:pt x="0" y="159"/>
                  </a:moveTo>
                  <a:lnTo>
                    <a:pt x="57" y="54"/>
                  </a:lnTo>
                  <a:lnTo>
                    <a:pt x="78" y="3"/>
                  </a:lnTo>
                  <a:lnTo>
                    <a:pt x="108" y="0"/>
                  </a:lnTo>
                  <a:lnTo>
                    <a:pt x="144" y="63"/>
                  </a:lnTo>
                  <a:lnTo>
                    <a:pt x="189" y="129"/>
                  </a:lnTo>
                  <a:lnTo>
                    <a:pt x="225" y="189"/>
                  </a:lnTo>
                  <a:lnTo>
                    <a:pt x="267" y="258"/>
                  </a:lnTo>
                  <a:lnTo>
                    <a:pt x="291" y="321"/>
                  </a:lnTo>
                  <a:lnTo>
                    <a:pt x="300" y="369"/>
                  </a:lnTo>
                  <a:lnTo>
                    <a:pt x="324" y="408"/>
                  </a:lnTo>
                  <a:lnTo>
                    <a:pt x="339" y="444"/>
                  </a:lnTo>
                  <a:lnTo>
                    <a:pt x="336" y="480"/>
                  </a:lnTo>
                  <a:lnTo>
                    <a:pt x="342" y="516"/>
                  </a:lnTo>
                  <a:lnTo>
                    <a:pt x="381" y="558"/>
                  </a:lnTo>
                  <a:lnTo>
                    <a:pt x="447" y="576"/>
                  </a:lnTo>
                  <a:lnTo>
                    <a:pt x="531" y="576"/>
                  </a:lnTo>
                  <a:lnTo>
                    <a:pt x="639" y="555"/>
                  </a:lnTo>
                  <a:lnTo>
                    <a:pt x="714" y="531"/>
                  </a:lnTo>
                  <a:lnTo>
                    <a:pt x="783" y="516"/>
                  </a:lnTo>
                  <a:lnTo>
                    <a:pt x="846" y="522"/>
                  </a:lnTo>
                  <a:lnTo>
                    <a:pt x="903" y="516"/>
                  </a:lnTo>
                  <a:lnTo>
                    <a:pt x="942" y="477"/>
                  </a:lnTo>
                  <a:lnTo>
                    <a:pt x="990" y="456"/>
                  </a:lnTo>
                  <a:lnTo>
                    <a:pt x="1041" y="459"/>
                  </a:lnTo>
                  <a:lnTo>
                    <a:pt x="1092" y="492"/>
                  </a:lnTo>
                  <a:lnTo>
                    <a:pt x="1134" y="537"/>
                  </a:lnTo>
                  <a:lnTo>
                    <a:pt x="1164" y="603"/>
                  </a:lnTo>
                  <a:lnTo>
                    <a:pt x="1188" y="690"/>
                  </a:lnTo>
                  <a:lnTo>
                    <a:pt x="1209" y="783"/>
                  </a:lnTo>
                  <a:lnTo>
                    <a:pt x="1233" y="912"/>
                  </a:lnTo>
                  <a:lnTo>
                    <a:pt x="1260" y="1011"/>
                  </a:lnTo>
                  <a:lnTo>
                    <a:pt x="1290" y="1062"/>
                  </a:lnTo>
                  <a:lnTo>
                    <a:pt x="1335" y="1101"/>
                  </a:lnTo>
                  <a:lnTo>
                    <a:pt x="1401" y="1110"/>
                  </a:lnTo>
                  <a:lnTo>
                    <a:pt x="1530" y="1101"/>
                  </a:lnTo>
                  <a:lnTo>
                    <a:pt x="1647" y="1110"/>
                  </a:lnTo>
                </a:path>
              </a:pathLst>
            </a:custGeom>
            <a:noFill/>
            <a:ln w="31750">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15" name="Freeform 7"/>
            <p:cNvSpPr>
              <a:spLocks/>
            </p:cNvSpPr>
            <p:nvPr/>
          </p:nvSpPr>
          <p:spPr bwMode="auto">
            <a:xfrm>
              <a:off x="2117504" y="882542"/>
              <a:ext cx="4050698" cy="1292361"/>
            </a:xfrm>
            <a:custGeom>
              <a:avLst/>
              <a:gdLst>
                <a:gd name="T0" fmla="*/ 2147483647 w 3873"/>
                <a:gd name="T1" fmla="*/ 2147483647 h 1623"/>
                <a:gd name="T2" fmla="*/ 2147483647 w 3873"/>
                <a:gd name="T3" fmla="*/ 2147483647 h 1623"/>
                <a:gd name="T4" fmla="*/ 2147483647 w 3873"/>
                <a:gd name="T5" fmla="*/ 2147483647 h 1623"/>
                <a:gd name="T6" fmla="*/ 2147483647 w 3873"/>
                <a:gd name="T7" fmla="*/ 2147483647 h 1623"/>
                <a:gd name="T8" fmla="*/ 2147483647 w 3873"/>
                <a:gd name="T9" fmla="*/ 2147483647 h 1623"/>
                <a:gd name="T10" fmla="*/ 2147483647 w 3873"/>
                <a:gd name="T11" fmla="*/ 2147483647 h 1623"/>
                <a:gd name="T12" fmla="*/ 2147483647 w 3873"/>
                <a:gd name="T13" fmla="*/ 2147483647 h 1623"/>
                <a:gd name="T14" fmla="*/ 2147483647 w 3873"/>
                <a:gd name="T15" fmla="*/ 2147483647 h 1623"/>
                <a:gd name="T16" fmla="*/ 2147483647 w 3873"/>
                <a:gd name="T17" fmla="*/ 2147483647 h 1623"/>
                <a:gd name="T18" fmla="*/ 2147483647 w 3873"/>
                <a:gd name="T19" fmla="*/ 2147483647 h 1623"/>
                <a:gd name="T20" fmla="*/ 2147483647 w 3873"/>
                <a:gd name="T21" fmla="*/ 2147483647 h 1623"/>
                <a:gd name="T22" fmla="*/ 2147483647 w 3873"/>
                <a:gd name="T23" fmla="*/ 2147483647 h 1623"/>
                <a:gd name="T24" fmla="*/ 2147483647 w 3873"/>
                <a:gd name="T25" fmla="*/ 2147483647 h 1623"/>
                <a:gd name="T26" fmla="*/ 2147483647 w 3873"/>
                <a:gd name="T27" fmla="*/ 2147483647 h 1623"/>
                <a:gd name="T28" fmla="*/ 2147483647 w 3873"/>
                <a:gd name="T29" fmla="*/ 2147483647 h 1623"/>
                <a:gd name="T30" fmla="*/ 2147483647 w 3873"/>
                <a:gd name="T31" fmla="*/ 2147483647 h 1623"/>
                <a:gd name="T32" fmla="*/ 2147483647 w 3873"/>
                <a:gd name="T33" fmla="*/ 2147483647 h 1623"/>
                <a:gd name="T34" fmla="*/ 2147483647 w 3873"/>
                <a:gd name="T35" fmla="*/ 2147483647 h 1623"/>
                <a:gd name="T36" fmla="*/ 2147483647 w 3873"/>
                <a:gd name="T37" fmla="*/ 2147483647 h 1623"/>
                <a:gd name="T38" fmla="*/ 2147483647 w 3873"/>
                <a:gd name="T39" fmla="*/ 2147483647 h 1623"/>
                <a:gd name="T40" fmla="*/ 2147483647 w 3873"/>
                <a:gd name="T41" fmla="*/ 2147483647 h 1623"/>
                <a:gd name="T42" fmla="*/ 2147483647 w 3873"/>
                <a:gd name="T43" fmla="*/ 2147483647 h 1623"/>
                <a:gd name="T44" fmla="*/ 2147483647 w 3873"/>
                <a:gd name="T45" fmla="*/ 2147483647 h 1623"/>
                <a:gd name="T46" fmla="*/ 2147483647 w 3873"/>
                <a:gd name="T47" fmla="*/ 2147483647 h 1623"/>
                <a:gd name="T48" fmla="*/ 2147483647 w 3873"/>
                <a:gd name="T49" fmla="*/ 2147483647 h 1623"/>
                <a:gd name="T50" fmla="*/ 2147483647 w 3873"/>
                <a:gd name="T51" fmla="*/ 2147483647 h 1623"/>
                <a:gd name="T52" fmla="*/ 2147483647 w 3873"/>
                <a:gd name="T53" fmla="*/ 2147483647 h 1623"/>
                <a:gd name="T54" fmla="*/ 2147483647 w 3873"/>
                <a:gd name="T55" fmla="*/ 2147483647 h 1623"/>
                <a:gd name="T56" fmla="*/ 2147483647 w 3873"/>
                <a:gd name="T57" fmla="*/ 2147483647 h 1623"/>
                <a:gd name="T58" fmla="*/ 2147483647 w 3873"/>
                <a:gd name="T59" fmla="*/ 2147483647 h 1623"/>
                <a:gd name="T60" fmla="*/ 2147483647 w 3873"/>
                <a:gd name="T61" fmla="*/ 2147483647 h 1623"/>
                <a:gd name="T62" fmla="*/ 2147483647 w 3873"/>
                <a:gd name="T63" fmla="*/ 2147483647 h 1623"/>
                <a:gd name="T64" fmla="*/ 2147483647 w 3873"/>
                <a:gd name="T65" fmla="*/ 2147483647 h 1623"/>
                <a:gd name="T66" fmla="*/ 2147483647 w 3873"/>
                <a:gd name="T67" fmla="*/ 2147483647 h 1623"/>
                <a:gd name="T68" fmla="*/ 2147483647 w 3873"/>
                <a:gd name="T69" fmla="*/ 2147483647 h 1623"/>
                <a:gd name="T70" fmla="*/ 2147483647 w 3873"/>
                <a:gd name="T71" fmla="*/ 2147483647 h 1623"/>
                <a:gd name="T72" fmla="*/ 2147483647 w 3873"/>
                <a:gd name="T73" fmla="*/ 2147483647 h 1623"/>
                <a:gd name="T74" fmla="*/ 2147483647 w 3873"/>
                <a:gd name="T75" fmla="*/ 2147483647 h 1623"/>
                <a:gd name="T76" fmla="*/ 2147483647 w 3873"/>
                <a:gd name="T77" fmla="*/ 2147483647 h 1623"/>
                <a:gd name="T78" fmla="*/ 2147483647 w 3873"/>
                <a:gd name="T79" fmla="*/ 2147483647 h 1623"/>
                <a:gd name="T80" fmla="*/ 2147483647 w 3873"/>
                <a:gd name="T81" fmla="*/ 2147483647 h 1623"/>
                <a:gd name="T82" fmla="*/ 2147483647 w 3873"/>
                <a:gd name="T83" fmla="*/ 2147483647 h 1623"/>
                <a:gd name="T84" fmla="*/ 2147483647 w 3873"/>
                <a:gd name="T85" fmla="*/ 0 h 1623"/>
                <a:gd name="T86" fmla="*/ 2147483647 w 3873"/>
                <a:gd name="T87" fmla="*/ 2147483647 h 1623"/>
                <a:gd name="T88" fmla="*/ 2147483647 w 3873"/>
                <a:gd name="T89" fmla="*/ 2147483647 h 1623"/>
                <a:gd name="T90" fmla="*/ 2147483647 w 3873"/>
                <a:gd name="T91" fmla="*/ 2147483647 h 1623"/>
                <a:gd name="T92" fmla="*/ 2147483647 w 3873"/>
                <a:gd name="T93" fmla="*/ 2147483647 h 1623"/>
                <a:gd name="T94" fmla="*/ 2147483647 w 3873"/>
                <a:gd name="T95" fmla="*/ 2147483647 h 1623"/>
                <a:gd name="T96" fmla="*/ 2147483647 w 3873"/>
                <a:gd name="T97" fmla="*/ 2147483647 h 1623"/>
                <a:gd name="T98" fmla="*/ 2147483647 w 3873"/>
                <a:gd name="T99" fmla="*/ 2147483647 h 1623"/>
                <a:gd name="T100" fmla="*/ 2147483647 w 3873"/>
                <a:gd name="T101" fmla="*/ 2147483647 h 16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73" h="1623">
                  <a:moveTo>
                    <a:pt x="0" y="1590"/>
                  </a:moveTo>
                  <a:lnTo>
                    <a:pt x="33" y="1617"/>
                  </a:lnTo>
                  <a:lnTo>
                    <a:pt x="66" y="1620"/>
                  </a:lnTo>
                  <a:lnTo>
                    <a:pt x="120" y="1623"/>
                  </a:lnTo>
                  <a:lnTo>
                    <a:pt x="171" y="1593"/>
                  </a:lnTo>
                  <a:lnTo>
                    <a:pt x="207" y="1551"/>
                  </a:lnTo>
                  <a:lnTo>
                    <a:pt x="216" y="1524"/>
                  </a:lnTo>
                  <a:lnTo>
                    <a:pt x="207" y="1500"/>
                  </a:lnTo>
                  <a:lnTo>
                    <a:pt x="222" y="1470"/>
                  </a:lnTo>
                  <a:lnTo>
                    <a:pt x="243" y="1446"/>
                  </a:lnTo>
                  <a:lnTo>
                    <a:pt x="270" y="1416"/>
                  </a:lnTo>
                  <a:lnTo>
                    <a:pt x="297" y="1398"/>
                  </a:lnTo>
                  <a:lnTo>
                    <a:pt x="330" y="1410"/>
                  </a:lnTo>
                  <a:lnTo>
                    <a:pt x="360" y="1416"/>
                  </a:lnTo>
                  <a:lnTo>
                    <a:pt x="390" y="1416"/>
                  </a:lnTo>
                  <a:lnTo>
                    <a:pt x="408" y="1392"/>
                  </a:lnTo>
                  <a:lnTo>
                    <a:pt x="396" y="1356"/>
                  </a:lnTo>
                  <a:lnTo>
                    <a:pt x="381" y="1323"/>
                  </a:lnTo>
                  <a:lnTo>
                    <a:pt x="423" y="1314"/>
                  </a:lnTo>
                  <a:lnTo>
                    <a:pt x="471" y="1320"/>
                  </a:lnTo>
                  <a:lnTo>
                    <a:pt x="504" y="1350"/>
                  </a:lnTo>
                  <a:lnTo>
                    <a:pt x="534" y="1362"/>
                  </a:lnTo>
                  <a:lnTo>
                    <a:pt x="543" y="1326"/>
                  </a:lnTo>
                  <a:lnTo>
                    <a:pt x="522" y="1281"/>
                  </a:lnTo>
                  <a:lnTo>
                    <a:pt x="531" y="1242"/>
                  </a:lnTo>
                  <a:lnTo>
                    <a:pt x="552" y="1206"/>
                  </a:lnTo>
                  <a:lnTo>
                    <a:pt x="609" y="1212"/>
                  </a:lnTo>
                  <a:lnTo>
                    <a:pt x="669" y="1218"/>
                  </a:lnTo>
                  <a:lnTo>
                    <a:pt x="711" y="1212"/>
                  </a:lnTo>
                  <a:lnTo>
                    <a:pt x="738" y="1206"/>
                  </a:lnTo>
                  <a:lnTo>
                    <a:pt x="753" y="1188"/>
                  </a:lnTo>
                  <a:lnTo>
                    <a:pt x="759" y="1131"/>
                  </a:lnTo>
                  <a:lnTo>
                    <a:pt x="756" y="1089"/>
                  </a:lnTo>
                  <a:lnTo>
                    <a:pt x="774" y="1035"/>
                  </a:lnTo>
                  <a:lnTo>
                    <a:pt x="819" y="999"/>
                  </a:lnTo>
                  <a:lnTo>
                    <a:pt x="858" y="975"/>
                  </a:lnTo>
                  <a:lnTo>
                    <a:pt x="927" y="981"/>
                  </a:lnTo>
                  <a:lnTo>
                    <a:pt x="987" y="1002"/>
                  </a:lnTo>
                  <a:lnTo>
                    <a:pt x="1032" y="1005"/>
                  </a:lnTo>
                  <a:lnTo>
                    <a:pt x="1059" y="948"/>
                  </a:lnTo>
                  <a:lnTo>
                    <a:pt x="1092" y="900"/>
                  </a:lnTo>
                  <a:lnTo>
                    <a:pt x="1134" y="900"/>
                  </a:lnTo>
                  <a:lnTo>
                    <a:pt x="1179" y="912"/>
                  </a:lnTo>
                  <a:lnTo>
                    <a:pt x="1245" y="918"/>
                  </a:lnTo>
                  <a:lnTo>
                    <a:pt x="1266" y="876"/>
                  </a:lnTo>
                  <a:lnTo>
                    <a:pt x="1272" y="831"/>
                  </a:lnTo>
                  <a:lnTo>
                    <a:pt x="1296" y="804"/>
                  </a:lnTo>
                  <a:lnTo>
                    <a:pt x="1329" y="789"/>
                  </a:lnTo>
                  <a:lnTo>
                    <a:pt x="1377" y="789"/>
                  </a:lnTo>
                  <a:lnTo>
                    <a:pt x="1428" y="798"/>
                  </a:lnTo>
                  <a:lnTo>
                    <a:pt x="1476" y="792"/>
                  </a:lnTo>
                  <a:lnTo>
                    <a:pt x="1512" y="759"/>
                  </a:lnTo>
                  <a:lnTo>
                    <a:pt x="1533" y="726"/>
                  </a:lnTo>
                  <a:lnTo>
                    <a:pt x="1545" y="684"/>
                  </a:lnTo>
                  <a:lnTo>
                    <a:pt x="1581" y="645"/>
                  </a:lnTo>
                  <a:lnTo>
                    <a:pt x="1605" y="615"/>
                  </a:lnTo>
                  <a:lnTo>
                    <a:pt x="1656" y="537"/>
                  </a:lnTo>
                  <a:lnTo>
                    <a:pt x="1674" y="522"/>
                  </a:lnTo>
                  <a:lnTo>
                    <a:pt x="1716" y="519"/>
                  </a:lnTo>
                  <a:lnTo>
                    <a:pt x="1767" y="516"/>
                  </a:lnTo>
                  <a:lnTo>
                    <a:pt x="1830" y="498"/>
                  </a:lnTo>
                  <a:lnTo>
                    <a:pt x="1881" y="459"/>
                  </a:lnTo>
                  <a:lnTo>
                    <a:pt x="1923" y="423"/>
                  </a:lnTo>
                  <a:lnTo>
                    <a:pt x="1944" y="396"/>
                  </a:lnTo>
                  <a:lnTo>
                    <a:pt x="1965" y="375"/>
                  </a:lnTo>
                  <a:lnTo>
                    <a:pt x="1992" y="378"/>
                  </a:lnTo>
                  <a:lnTo>
                    <a:pt x="2028" y="366"/>
                  </a:lnTo>
                  <a:lnTo>
                    <a:pt x="2061" y="333"/>
                  </a:lnTo>
                  <a:lnTo>
                    <a:pt x="2085" y="294"/>
                  </a:lnTo>
                  <a:lnTo>
                    <a:pt x="2124" y="240"/>
                  </a:lnTo>
                  <a:lnTo>
                    <a:pt x="2172" y="225"/>
                  </a:lnTo>
                  <a:lnTo>
                    <a:pt x="2214" y="213"/>
                  </a:lnTo>
                  <a:lnTo>
                    <a:pt x="2277" y="201"/>
                  </a:lnTo>
                  <a:lnTo>
                    <a:pt x="2343" y="186"/>
                  </a:lnTo>
                  <a:lnTo>
                    <a:pt x="2400" y="177"/>
                  </a:lnTo>
                  <a:lnTo>
                    <a:pt x="2475" y="174"/>
                  </a:lnTo>
                  <a:lnTo>
                    <a:pt x="2538" y="171"/>
                  </a:lnTo>
                  <a:lnTo>
                    <a:pt x="2574" y="132"/>
                  </a:lnTo>
                  <a:lnTo>
                    <a:pt x="2616" y="93"/>
                  </a:lnTo>
                  <a:lnTo>
                    <a:pt x="2652" y="81"/>
                  </a:lnTo>
                  <a:lnTo>
                    <a:pt x="2706" y="102"/>
                  </a:lnTo>
                  <a:lnTo>
                    <a:pt x="2754" y="111"/>
                  </a:lnTo>
                  <a:lnTo>
                    <a:pt x="2811" y="108"/>
                  </a:lnTo>
                  <a:lnTo>
                    <a:pt x="2877" y="78"/>
                  </a:lnTo>
                  <a:lnTo>
                    <a:pt x="2913" y="33"/>
                  </a:lnTo>
                  <a:lnTo>
                    <a:pt x="2976" y="0"/>
                  </a:lnTo>
                  <a:lnTo>
                    <a:pt x="3021" y="0"/>
                  </a:lnTo>
                  <a:lnTo>
                    <a:pt x="3108" y="21"/>
                  </a:lnTo>
                  <a:lnTo>
                    <a:pt x="3180" y="33"/>
                  </a:lnTo>
                  <a:lnTo>
                    <a:pt x="3264" y="54"/>
                  </a:lnTo>
                  <a:lnTo>
                    <a:pt x="3345" y="81"/>
                  </a:lnTo>
                  <a:lnTo>
                    <a:pt x="3399" y="117"/>
                  </a:lnTo>
                  <a:lnTo>
                    <a:pt x="3459" y="117"/>
                  </a:lnTo>
                  <a:lnTo>
                    <a:pt x="3519" y="144"/>
                  </a:lnTo>
                  <a:lnTo>
                    <a:pt x="3558" y="126"/>
                  </a:lnTo>
                  <a:lnTo>
                    <a:pt x="3606" y="123"/>
                  </a:lnTo>
                  <a:lnTo>
                    <a:pt x="3666" y="117"/>
                  </a:lnTo>
                  <a:lnTo>
                    <a:pt x="3708" y="87"/>
                  </a:lnTo>
                  <a:lnTo>
                    <a:pt x="3750" y="63"/>
                  </a:lnTo>
                  <a:lnTo>
                    <a:pt x="3783" y="30"/>
                  </a:lnTo>
                  <a:lnTo>
                    <a:pt x="3825" y="18"/>
                  </a:lnTo>
                  <a:lnTo>
                    <a:pt x="3873" y="6"/>
                  </a:lnTo>
                </a:path>
              </a:pathLst>
            </a:custGeom>
            <a:noFill/>
            <a:ln w="53975">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16" name="Freeform 8"/>
            <p:cNvSpPr>
              <a:spLocks/>
            </p:cNvSpPr>
            <p:nvPr/>
          </p:nvSpPr>
          <p:spPr bwMode="auto">
            <a:xfrm>
              <a:off x="598113" y="755138"/>
              <a:ext cx="781891" cy="1488246"/>
            </a:xfrm>
            <a:custGeom>
              <a:avLst/>
              <a:gdLst>
                <a:gd name="T0" fmla="*/ 0 w 747"/>
                <a:gd name="T1" fmla="*/ 0 h 1869"/>
                <a:gd name="T2" fmla="*/ 2147483647 w 747"/>
                <a:gd name="T3" fmla="*/ 2147483647 h 1869"/>
                <a:gd name="T4" fmla="*/ 2147483647 w 747"/>
                <a:gd name="T5" fmla="*/ 2147483647 h 1869"/>
                <a:gd name="T6" fmla="*/ 2147483647 w 747"/>
                <a:gd name="T7" fmla="*/ 2147483647 h 1869"/>
                <a:gd name="T8" fmla="*/ 2147483647 w 747"/>
                <a:gd name="T9" fmla="*/ 2147483647 h 1869"/>
                <a:gd name="T10" fmla="*/ 2147483647 w 747"/>
                <a:gd name="T11" fmla="*/ 2147483647 h 1869"/>
                <a:gd name="T12" fmla="*/ 2147483647 w 747"/>
                <a:gd name="T13" fmla="*/ 2147483647 h 1869"/>
                <a:gd name="T14" fmla="*/ 2147483647 w 747"/>
                <a:gd name="T15" fmla="*/ 2147483647 h 1869"/>
                <a:gd name="T16" fmla="*/ 2147483647 w 747"/>
                <a:gd name="T17" fmla="*/ 2147483647 h 1869"/>
                <a:gd name="T18" fmla="*/ 2147483647 w 747"/>
                <a:gd name="T19" fmla="*/ 2147483647 h 1869"/>
                <a:gd name="T20" fmla="*/ 2147483647 w 747"/>
                <a:gd name="T21" fmla="*/ 2147483647 h 1869"/>
                <a:gd name="T22" fmla="*/ 2147483647 w 747"/>
                <a:gd name="T23" fmla="*/ 2147483647 h 1869"/>
                <a:gd name="T24" fmla="*/ 2147483647 w 747"/>
                <a:gd name="T25" fmla="*/ 2147483647 h 1869"/>
                <a:gd name="T26" fmla="*/ 2147483647 w 747"/>
                <a:gd name="T27" fmla="*/ 2147483647 h 1869"/>
                <a:gd name="T28" fmla="*/ 2147483647 w 747"/>
                <a:gd name="T29" fmla="*/ 2147483647 h 1869"/>
                <a:gd name="T30" fmla="*/ 2147483647 w 747"/>
                <a:gd name="T31" fmla="*/ 2147483647 h 1869"/>
                <a:gd name="T32" fmla="*/ 2147483647 w 747"/>
                <a:gd name="T33" fmla="*/ 2147483647 h 1869"/>
                <a:gd name="T34" fmla="*/ 2147483647 w 747"/>
                <a:gd name="T35" fmla="*/ 2147483647 h 18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7" h="1869">
                  <a:moveTo>
                    <a:pt x="0" y="0"/>
                  </a:moveTo>
                  <a:lnTo>
                    <a:pt x="21" y="97"/>
                  </a:lnTo>
                  <a:lnTo>
                    <a:pt x="51" y="208"/>
                  </a:lnTo>
                  <a:lnTo>
                    <a:pt x="75" y="298"/>
                  </a:lnTo>
                  <a:lnTo>
                    <a:pt x="105" y="397"/>
                  </a:lnTo>
                  <a:lnTo>
                    <a:pt x="144" y="529"/>
                  </a:lnTo>
                  <a:lnTo>
                    <a:pt x="186" y="649"/>
                  </a:lnTo>
                  <a:lnTo>
                    <a:pt x="219" y="751"/>
                  </a:lnTo>
                  <a:lnTo>
                    <a:pt x="270" y="889"/>
                  </a:lnTo>
                  <a:lnTo>
                    <a:pt x="324" y="1033"/>
                  </a:lnTo>
                  <a:lnTo>
                    <a:pt x="363" y="1138"/>
                  </a:lnTo>
                  <a:lnTo>
                    <a:pt x="411" y="1258"/>
                  </a:lnTo>
                  <a:lnTo>
                    <a:pt x="453" y="1360"/>
                  </a:lnTo>
                  <a:lnTo>
                    <a:pt x="498" y="1453"/>
                  </a:lnTo>
                  <a:lnTo>
                    <a:pt x="537" y="1534"/>
                  </a:lnTo>
                  <a:lnTo>
                    <a:pt x="609" y="1666"/>
                  </a:lnTo>
                  <a:lnTo>
                    <a:pt x="678" y="1777"/>
                  </a:lnTo>
                  <a:lnTo>
                    <a:pt x="747" y="1869"/>
                  </a:lnTo>
                </a:path>
              </a:pathLst>
            </a:custGeom>
            <a:noFill/>
            <a:ln w="381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17" name="Freeform 9"/>
            <p:cNvSpPr>
              <a:spLocks/>
            </p:cNvSpPr>
            <p:nvPr/>
          </p:nvSpPr>
          <p:spPr bwMode="auto">
            <a:xfrm>
              <a:off x="1098523" y="1845243"/>
              <a:ext cx="1379154" cy="343992"/>
            </a:xfrm>
            <a:custGeom>
              <a:avLst/>
              <a:gdLst>
                <a:gd name="T0" fmla="*/ 0 w 1319"/>
                <a:gd name="T1" fmla="*/ 2147483647 h 432"/>
                <a:gd name="T2" fmla="*/ 2147483647 w 1319"/>
                <a:gd name="T3" fmla="*/ 0 h 432"/>
                <a:gd name="T4" fmla="*/ 2147483647 w 1319"/>
                <a:gd name="T5" fmla="*/ 2147483647 h 432"/>
                <a:gd name="T6" fmla="*/ 2147483647 w 1319"/>
                <a:gd name="T7" fmla="*/ 2147483647 h 432"/>
                <a:gd name="T8" fmla="*/ 2147483647 w 1319"/>
                <a:gd name="T9" fmla="*/ 2147483647 h 432"/>
                <a:gd name="T10" fmla="*/ 2147483647 w 1319"/>
                <a:gd name="T11" fmla="*/ 2147483647 h 432"/>
                <a:gd name="T12" fmla="*/ 2147483647 w 1319"/>
                <a:gd name="T13" fmla="*/ 2147483647 h 432"/>
                <a:gd name="T14" fmla="*/ 2147483647 w 1319"/>
                <a:gd name="T15" fmla="*/ 2147483647 h 432"/>
                <a:gd name="T16" fmla="*/ 2147483647 w 1319"/>
                <a:gd name="T17" fmla="*/ 2147483647 h 432"/>
                <a:gd name="T18" fmla="*/ 2147483647 w 1319"/>
                <a:gd name="T19" fmla="*/ 2147483647 h 432"/>
                <a:gd name="T20" fmla="*/ 2147483647 w 1319"/>
                <a:gd name="T21" fmla="*/ 2147483647 h 432"/>
                <a:gd name="T22" fmla="*/ 2147483647 w 1319"/>
                <a:gd name="T23" fmla="*/ 2147483647 h 432"/>
                <a:gd name="T24" fmla="*/ 2147483647 w 1319"/>
                <a:gd name="T25" fmla="*/ 2147483647 h 432"/>
                <a:gd name="T26" fmla="*/ 2147483647 w 1319"/>
                <a:gd name="T27" fmla="*/ 2147483647 h 432"/>
                <a:gd name="T28" fmla="*/ 2147483647 w 1319"/>
                <a:gd name="T29" fmla="*/ 2147483647 h 432"/>
                <a:gd name="T30" fmla="*/ 2147483647 w 1319"/>
                <a:gd name="T31" fmla="*/ 2147483647 h 432"/>
                <a:gd name="T32" fmla="*/ 2147483647 w 1319"/>
                <a:gd name="T33" fmla="*/ 2147483647 h 432"/>
                <a:gd name="T34" fmla="*/ 2147483647 w 1319"/>
                <a:gd name="T35" fmla="*/ 2147483647 h 432"/>
                <a:gd name="T36" fmla="*/ 2147483647 w 1319"/>
                <a:gd name="T37" fmla="*/ 2147483647 h 432"/>
                <a:gd name="T38" fmla="*/ 2147483647 w 1319"/>
                <a:gd name="T39" fmla="*/ 2147483647 h 432"/>
                <a:gd name="T40" fmla="*/ 2147483647 w 1319"/>
                <a:gd name="T41" fmla="*/ 2147483647 h 432"/>
                <a:gd name="T42" fmla="*/ 2147483647 w 1319"/>
                <a:gd name="T43" fmla="*/ 2147483647 h 432"/>
                <a:gd name="T44" fmla="*/ 2147483647 w 1319"/>
                <a:gd name="T45" fmla="*/ 2147483647 h 4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9" h="432">
                  <a:moveTo>
                    <a:pt x="0" y="13"/>
                  </a:moveTo>
                  <a:lnTo>
                    <a:pt x="53" y="0"/>
                  </a:lnTo>
                  <a:lnTo>
                    <a:pt x="113" y="3"/>
                  </a:lnTo>
                  <a:lnTo>
                    <a:pt x="161" y="18"/>
                  </a:lnTo>
                  <a:lnTo>
                    <a:pt x="206" y="42"/>
                  </a:lnTo>
                  <a:lnTo>
                    <a:pt x="257" y="72"/>
                  </a:lnTo>
                  <a:lnTo>
                    <a:pt x="299" y="108"/>
                  </a:lnTo>
                  <a:lnTo>
                    <a:pt x="347" y="144"/>
                  </a:lnTo>
                  <a:lnTo>
                    <a:pt x="386" y="162"/>
                  </a:lnTo>
                  <a:lnTo>
                    <a:pt x="485" y="177"/>
                  </a:lnTo>
                  <a:lnTo>
                    <a:pt x="554" y="192"/>
                  </a:lnTo>
                  <a:lnTo>
                    <a:pt x="608" y="207"/>
                  </a:lnTo>
                  <a:lnTo>
                    <a:pt x="653" y="225"/>
                  </a:lnTo>
                  <a:lnTo>
                    <a:pt x="710" y="267"/>
                  </a:lnTo>
                  <a:lnTo>
                    <a:pt x="758" y="297"/>
                  </a:lnTo>
                  <a:lnTo>
                    <a:pt x="818" y="336"/>
                  </a:lnTo>
                  <a:lnTo>
                    <a:pt x="875" y="333"/>
                  </a:lnTo>
                  <a:lnTo>
                    <a:pt x="947" y="327"/>
                  </a:lnTo>
                  <a:lnTo>
                    <a:pt x="1019" y="339"/>
                  </a:lnTo>
                  <a:lnTo>
                    <a:pt x="1085" y="348"/>
                  </a:lnTo>
                  <a:lnTo>
                    <a:pt x="1166" y="369"/>
                  </a:lnTo>
                  <a:lnTo>
                    <a:pt x="1250" y="396"/>
                  </a:lnTo>
                  <a:lnTo>
                    <a:pt x="1319" y="432"/>
                  </a:lnTo>
                </a:path>
              </a:pathLst>
            </a:custGeom>
            <a:noFill/>
            <a:ln w="3175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18" name="Freeform 14"/>
            <p:cNvSpPr>
              <a:spLocks/>
            </p:cNvSpPr>
            <p:nvPr/>
          </p:nvSpPr>
          <p:spPr bwMode="auto">
            <a:xfrm>
              <a:off x="2923610" y="1414094"/>
              <a:ext cx="633736" cy="146877"/>
            </a:xfrm>
            <a:custGeom>
              <a:avLst/>
              <a:gdLst>
                <a:gd name="T0" fmla="*/ 0 w 447"/>
                <a:gd name="T1" fmla="*/ 2147483647 h 150"/>
                <a:gd name="T2" fmla="*/ 2147483647 w 447"/>
                <a:gd name="T3" fmla="*/ 2147483647 h 150"/>
                <a:gd name="T4" fmla="*/ 2147483647 w 447"/>
                <a:gd name="T5" fmla="*/ 2147483647 h 150"/>
                <a:gd name="T6" fmla="*/ 2147483647 w 447"/>
                <a:gd name="T7" fmla="*/ 2147483647 h 150"/>
                <a:gd name="T8" fmla="*/ 2147483647 w 447"/>
                <a:gd name="T9" fmla="*/ 2147483647 h 150"/>
                <a:gd name="T10" fmla="*/ 2147483647 w 447"/>
                <a:gd name="T11" fmla="*/ 2147483647 h 150"/>
                <a:gd name="T12" fmla="*/ 2147483647 w 447"/>
                <a:gd name="T13" fmla="*/ 2147483647 h 150"/>
                <a:gd name="T14" fmla="*/ 2147483647 w 447"/>
                <a:gd name="T15" fmla="*/ 0 h 150"/>
                <a:gd name="T16" fmla="*/ 0 60000 65536"/>
                <a:gd name="T17" fmla="*/ 0 60000 65536"/>
                <a:gd name="T18" fmla="*/ 0 60000 65536"/>
                <a:gd name="T19" fmla="*/ 0 60000 65536"/>
                <a:gd name="T20" fmla="*/ 0 60000 65536"/>
                <a:gd name="T21" fmla="*/ 0 60000 65536"/>
                <a:gd name="T22" fmla="*/ 0 60000 65536"/>
                <a:gd name="T23" fmla="*/ 0 60000 65536"/>
                <a:gd name="connsiteX0" fmla="*/ 0 w 11291"/>
                <a:gd name="connsiteY0" fmla="*/ 11617 h 12017"/>
                <a:gd name="connsiteX1" fmla="*/ 1544 w 11291"/>
                <a:gd name="connsiteY1" fmla="*/ 11417 h 12017"/>
                <a:gd name="connsiteX2" fmla="*/ 3154 w 11291"/>
                <a:gd name="connsiteY2" fmla="*/ 12017 h 12017"/>
                <a:gd name="connsiteX3" fmla="*/ 4832 w 11291"/>
                <a:gd name="connsiteY3" fmla="*/ 11817 h 12017"/>
                <a:gd name="connsiteX4" fmla="*/ 7047 w 11291"/>
                <a:gd name="connsiteY4" fmla="*/ 10617 h 12017"/>
                <a:gd name="connsiteX5" fmla="*/ 8658 w 11291"/>
                <a:gd name="connsiteY5" fmla="*/ 7617 h 12017"/>
                <a:gd name="connsiteX6" fmla="*/ 9463 w 11291"/>
                <a:gd name="connsiteY6" fmla="*/ 4817 h 12017"/>
                <a:gd name="connsiteX7" fmla="*/ 11291 w 11291"/>
                <a:gd name="connsiteY7" fmla="*/ 0 h 12017"/>
                <a:gd name="connsiteX0" fmla="*/ 0 w 11291"/>
                <a:gd name="connsiteY0" fmla="*/ 11617 h 12017"/>
                <a:gd name="connsiteX1" fmla="*/ 1544 w 11291"/>
                <a:gd name="connsiteY1" fmla="*/ 11417 h 12017"/>
                <a:gd name="connsiteX2" fmla="*/ 3154 w 11291"/>
                <a:gd name="connsiteY2" fmla="*/ 12017 h 12017"/>
                <a:gd name="connsiteX3" fmla="*/ 4832 w 11291"/>
                <a:gd name="connsiteY3" fmla="*/ 11817 h 12017"/>
                <a:gd name="connsiteX4" fmla="*/ 7047 w 11291"/>
                <a:gd name="connsiteY4" fmla="*/ 10617 h 12017"/>
                <a:gd name="connsiteX5" fmla="*/ 8658 w 11291"/>
                <a:gd name="connsiteY5" fmla="*/ 7617 h 12017"/>
                <a:gd name="connsiteX6" fmla="*/ 9463 w 11291"/>
                <a:gd name="connsiteY6" fmla="*/ 4817 h 12017"/>
                <a:gd name="connsiteX7" fmla="*/ 9836 w 11291"/>
                <a:gd name="connsiteY7" fmla="*/ 2699 h 12017"/>
                <a:gd name="connsiteX8" fmla="*/ 11291 w 11291"/>
                <a:gd name="connsiteY8" fmla="*/ 0 h 12017"/>
                <a:gd name="connsiteX0" fmla="*/ 0 w 11878"/>
                <a:gd name="connsiteY0" fmla="*/ 11214 h 11614"/>
                <a:gd name="connsiteX1" fmla="*/ 1544 w 11878"/>
                <a:gd name="connsiteY1" fmla="*/ 11014 h 11614"/>
                <a:gd name="connsiteX2" fmla="*/ 3154 w 11878"/>
                <a:gd name="connsiteY2" fmla="*/ 11614 h 11614"/>
                <a:gd name="connsiteX3" fmla="*/ 4832 w 11878"/>
                <a:gd name="connsiteY3" fmla="*/ 11414 h 11614"/>
                <a:gd name="connsiteX4" fmla="*/ 7047 w 11878"/>
                <a:gd name="connsiteY4" fmla="*/ 10214 h 11614"/>
                <a:gd name="connsiteX5" fmla="*/ 8658 w 11878"/>
                <a:gd name="connsiteY5" fmla="*/ 7214 h 11614"/>
                <a:gd name="connsiteX6" fmla="*/ 9463 w 11878"/>
                <a:gd name="connsiteY6" fmla="*/ 4414 h 11614"/>
                <a:gd name="connsiteX7" fmla="*/ 9836 w 11878"/>
                <a:gd name="connsiteY7" fmla="*/ 2296 h 11614"/>
                <a:gd name="connsiteX8" fmla="*/ 11878 w 11878"/>
                <a:gd name="connsiteY8" fmla="*/ 0 h 11614"/>
                <a:gd name="connsiteX0" fmla="*/ 0 w 12871"/>
                <a:gd name="connsiteY0" fmla="*/ 11897 h 12297"/>
                <a:gd name="connsiteX1" fmla="*/ 1544 w 12871"/>
                <a:gd name="connsiteY1" fmla="*/ 11697 h 12297"/>
                <a:gd name="connsiteX2" fmla="*/ 3154 w 12871"/>
                <a:gd name="connsiteY2" fmla="*/ 12297 h 12297"/>
                <a:gd name="connsiteX3" fmla="*/ 4832 w 12871"/>
                <a:gd name="connsiteY3" fmla="*/ 12097 h 12297"/>
                <a:gd name="connsiteX4" fmla="*/ 7047 w 12871"/>
                <a:gd name="connsiteY4" fmla="*/ 10897 h 12297"/>
                <a:gd name="connsiteX5" fmla="*/ 8658 w 12871"/>
                <a:gd name="connsiteY5" fmla="*/ 7897 h 12297"/>
                <a:gd name="connsiteX6" fmla="*/ 9463 w 12871"/>
                <a:gd name="connsiteY6" fmla="*/ 5097 h 12297"/>
                <a:gd name="connsiteX7" fmla="*/ 9836 w 12871"/>
                <a:gd name="connsiteY7" fmla="*/ 2979 h 12297"/>
                <a:gd name="connsiteX8" fmla="*/ 12871 w 12871"/>
                <a:gd name="connsiteY8" fmla="*/ 0 h 12297"/>
                <a:gd name="connsiteX0" fmla="*/ 0 w 13368"/>
                <a:gd name="connsiteY0" fmla="*/ 10873 h 11273"/>
                <a:gd name="connsiteX1" fmla="*/ 1544 w 13368"/>
                <a:gd name="connsiteY1" fmla="*/ 10673 h 11273"/>
                <a:gd name="connsiteX2" fmla="*/ 3154 w 13368"/>
                <a:gd name="connsiteY2" fmla="*/ 11273 h 11273"/>
                <a:gd name="connsiteX3" fmla="*/ 4832 w 13368"/>
                <a:gd name="connsiteY3" fmla="*/ 11073 h 11273"/>
                <a:gd name="connsiteX4" fmla="*/ 7047 w 13368"/>
                <a:gd name="connsiteY4" fmla="*/ 9873 h 11273"/>
                <a:gd name="connsiteX5" fmla="*/ 8658 w 13368"/>
                <a:gd name="connsiteY5" fmla="*/ 6873 h 11273"/>
                <a:gd name="connsiteX6" fmla="*/ 9463 w 13368"/>
                <a:gd name="connsiteY6" fmla="*/ 4073 h 11273"/>
                <a:gd name="connsiteX7" fmla="*/ 9836 w 13368"/>
                <a:gd name="connsiteY7" fmla="*/ 1955 h 11273"/>
                <a:gd name="connsiteX8" fmla="*/ 13368 w 13368"/>
                <a:gd name="connsiteY8" fmla="*/ 0 h 11273"/>
                <a:gd name="connsiteX0" fmla="*/ 0 w 13567"/>
                <a:gd name="connsiteY0" fmla="*/ 11897 h 12297"/>
                <a:gd name="connsiteX1" fmla="*/ 1544 w 13567"/>
                <a:gd name="connsiteY1" fmla="*/ 11697 h 12297"/>
                <a:gd name="connsiteX2" fmla="*/ 3154 w 13567"/>
                <a:gd name="connsiteY2" fmla="*/ 12297 h 12297"/>
                <a:gd name="connsiteX3" fmla="*/ 4832 w 13567"/>
                <a:gd name="connsiteY3" fmla="*/ 12097 h 12297"/>
                <a:gd name="connsiteX4" fmla="*/ 7047 w 13567"/>
                <a:gd name="connsiteY4" fmla="*/ 10897 h 12297"/>
                <a:gd name="connsiteX5" fmla="*/ 8658 w 13567"/>
                <a:gd name="connsiteY5" fmla="*/ 7897 h 12297"/>
                <a:gd name="connsiteX6" fmla="*/ 9463 w 13567"/>
                <a:gd name="connsiteY6" fmla="*/ 5097 h 12297"/>
                <a:gd name="connsiteX7" fmla="*/ 9836 w 13567"/>
                <a:gd name="connsiteY7" fmla="*/ 2979 h 12297"/>
                <a:gd name="connsiteX8" fmla="*/ 13567 w 13567"/>
                <a:gd name="connsiteY8" fmla="*/ 0 h 1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67" h="12297">
                  <a:moveTo>
                    <a:pt x="0" y="11897"/>
                  </a:moveTo>
                  <a:lnTo>
                    <a:pt x="1544" y="11697"/>
                  </a:lnTo>
                  <a:lnTo>
                    <a:pt x="3154" y="12297"/>
                  </a:lnTo>
                  <a:lnTo>
                    <a:pt x="4832" y="12097"/>
                  </a:lnTo>
                  <a:lnTo>
                    <a:pt x="7047" y="10897"/>
                  </a:lnTo>
                  <a:lnTo>
                    <a:pt x="8658" y="7897"/>
                  </a:lnTo>
                  <a:lnTo>
                    <a:pt x="9463" y="5097"/>
                  </a:lnTo>
                  <a:cubicBezTo>
                    <a:pt x="9718" y="4277"/>
                    <a:pt x="9531" y="3782"/>
                    <a:pt x="9836" y="2979"/>
                  </a:cubicBezTo>
                  <a:cubicBezTo>
                    <a:pt x="10141" y="2176"/>
                    <a:pt x="13383" y="450"/>
                    <a:pt x="13567" y="0"/>
                  </a:cubicBez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19" name="Freeform 15"/>
            <p:cNvSpPr>
              <a:spLocks/>
            </p:cNvSpPr>
            <p:nvPr/>
          </p:nvSpPr>
          <p:spPr bwMode="auto">
            <a:xfrm>
              <a:off x="3610662" y="1254404"/>
              <a:ext cx="138219" cy="134571"/>
            </a:xfrm>
            <a:custGeom>
              <a:avLst/>
              <a:gdLst>
                <a:gd name="T0" fmla="*/ 0 w 10224"/>
                <a:gd name="T1" fmla="*/ 221505327 h 9337"/>
                <a:gd name="T2" fmla="*/ 29888795 w 10224"/>
                <a:gd name="T3" fmla="*/ 136789275 h 9337"/>
                <a:gd name="T4" fmla="*/ 65225808 w 10224"/>
                <a:gd name="T5" fmla="*/ 46402790 h 9337"/>
                <a:gd name="T6" fmla="*/ 98416575 w 10224"/>
                <a:gd name="T7" fmla="*/ 0 h 9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24" h="9337">
                  <a:moveTo>
                    <a:pt x="0" y="9337"/>
                  </a:moveTo>
                  <a:lnTo>
                    <a:pt x="3105" y="5766"/>
                  </a:lnTo>
                  <a:lnTo>
                    <a:pt x="6776" y="1956"/>
                  </a:lnTo>
                  <a:cubicBezTo>
                    <a:pt x="7776" y="1083"/>
                    <a:pt x="9224" y="873"/>
                    <a:pt x="10224" y="0"/>
                  </a:cubicBez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20" name="Freeform 16"/>
            <p:cNvSpPr>
              <a:spLocks/>
            </p:cNvSpPr>
            <p:nvPr/>
          </p:nvSpPr>
          <p:spPr bwMode="auto">
            <a:xfrm>
              <a:off x="3505595" y="1364737"/>
              <a:ext cx="123189" cy="59721"/>
            </a:xfrm>
            <a:custGeom>
              <a:avLst/>
              <a:gdLst>
                <a:gd name="T0" fmla="*/ 0 w 11752"/>
                <a:gd name="T1" fmla="*/ 1505159 h 31366"/>
                <a:gd name="T2" fmla="*/ 32732469 w 11752"/>
                <a:gd name="T3" fmla="*/ 1710266 h 31366"/>
                <a:gd name="T4" fmla="*/ 65464961 w 11752"/>
                <a:gd name="T5" fmla="*/ 1573527 h 31366"/>
                <a:gd name="T6" fmla="*/ 107373486 w 11752"/>
                <a:gd name="T7" fmla="*/ 775900 h 31366"/>
                <a:gd name="T8" fmla="*/ 120890172 w 11752"/>
                <a:gd name="T9" fmla="*/ 0 h 31366"/>
                <a:gd name="T10" fmla="*/ 0 60000 65536"/>
                <a:gd name="T11" fmla="*/ 0 60000 65536"/>
                <a:gd name="T12" fmla="*/ 0 60000 65536"/>
                <a:gd name="T13" fmla="*/ 0 60000 65536"/>
                <a:gd name="T14" fmla="*/ 0 60000 65536"/>
                <a:gd name="connsiteX0" fmla="*/ 0 w 8570"/>
                <a:gd name="connsiteY0" fmla="*/ 31269 h 31366"/>
                <a:gd name="connsiteX1" fmla="*/ 3182 w 8570"/>
                <a:gd name="connsiteY1" fmla="*/ 28769 h 31366"/>
                <a:gd name="connsiteX2" fmla="*/ 7256 w 8570"/>
                <a:gd name="connsiteY2" fmla="*/ 14186 h 31366"/>
                <a:gd name="connsiteX3" fmla="*/ 8570 w 8570"/>
                <a:gd name="connsiteY3" fmla="*/ 0 h 31366"/>
              </a:gdLst>
              <a:ahLst/>
              <a:cxnLst>
                <a:cxn ang="0">
                  <a:pos x="connsiteX0" y="connsiteY0"/>
                </a:cxn>
                <a:cxn ang="0">
                  <a:pos x="connsiteX1" y="connsiteY1"/>
                </a:cxn>
                <a:cxn ang="0">
                  <a:pos x="connsiteX2" y="connsiteY2"/>
                </a:cxn>
                <a:cxn ang="0">
                  <a:pos x="connsiteX3" y="connsiteY3"/>
                </a:cxn>
              </a:cxnLst>
              <a:rect l="l" t="t" r="r" b="b"/>
              <a:pathLst>
                <a:path w="8570" h="31366">
                  <a:moveTo>
                    <a:pt x="0" y="31269"/>
                  </a:moveTo>
                  <a:cubicBezTo>
                    <a:pt x="1060" y="31477"/>
                    <a:pt x="1973" y="31616"/>
                    <a:pt x="3182" y="28769"/>
                  </a:cubicBezTo>
                  <a:cubicBezTo>
                    <a:pt x="4428" y="25922"/>
                    <a:pt x="6249" y="18769"/>
                    <a:pt x="7256" y="14186"/>
                  </a:cubicBezTo>
                  <a:cubicBezTo>
                    <a:pt x="8264" y="9603"/>
                    <a:pt x="8278" y="1528"/>
                    <a:pt x="8570" y="0"/>
                  </a:cubicBez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21" name="Freeform 19"/>
            <p:cNvSpPr>
              <a:spLocks/>
            </p:cNvSpPr>
            <p:nvPr/>
          </p:nvSpPr>
          <p:spPr bwMode="auto">
            <a:xfrm>
              <a:off x="2095308" y="801323"/>
              <a:ext cx="3928830" cy="1301916"/>
            </a:xfrm>
            <a:custGeom>
              <a:avLst/>
              <a:gdLst>
                <a:gd name="T0" fmla="*/ 2147483647 w 3843"/>
                <a:gd name="T1" fmla="*/ 2147483647 h 1950"/>
                <a:gd name="T2" fmla="*/ 2147483647 w 3843"/>
                <a:gd name="T3" fmla="*/ 2147483647 h 1950"/>
                <a:gd name="T4" fmla="*/ 2147483647 w 3843"/>
                <a:gd name="T5" fmla="*/ 2147483647 h 1950"/>
                <a:gd name="T6" fmla="*/ 2147483647 w 3843"/>
                <a:gd name="T7" fmla="*/ 2147483647 h 1950"/>
                <a:gd name="T8" fmla="*/ 2147483647 w 3843"/>
                <a:gd name="T9" fmla="*/ 2147483647 h 1950"/>
                <a:gd name="T10" fmla="*/ 2147483647 w 3843"/>
                <a:gd name="T11" fmla="*/ 2147483647 h 1950"/>
                <a:gd name="T12" fmla="*/ 2147483647 w 3843"/>
                <a:gd name="T13" fmla="*/ 2147483647 h 1950"/>
                <a:gd name="T14" fmla="*/ 2147483647 w 3843"/>
                <a:gd name="T15" fmla="*/ 2147483647 h 1950"/>
                <a:gd name="T16" fmla="*/ 2147483647 w 3843"/>
                <a:gd name="T17" fmla="*/ 2147483647 h 1950"/>
                <a:gd name="T18" fmla="*/ 2147483647 w 3843"/>
                <a:gd name="T19" fmla="*/ 2147483647 h 1950"/>
                <a:gd name="T20" fmla="*/ 2147483647 w 3843"/>
                <a:gd name="T21" fmla="*/ 2147483647 h 1950"/>
                <a:gd name="T22" fmla="*/ 2147483647 w 3843"/>
                <a:gd name="T23" fmla="*/ 2147483647 h 1950"/>
                <a:gd name="T24" fmla="*/ 2147483647 w 3843"/>
                <a:gd name="T25" fmla="*/ 2147483647 h 1950"/>
                <a:gd name="T26" fmla="*/ 2147483647 w 3843"/>
                <a:gd name="T27" fmla="*/ 2147483647 h 1950"/>
                <a:gd name="T28" fmla="*/ 2147483647 w 3843"/>
                <a:gd name="T29" fmla="*/ 2147483647 h 1950"/>
                <a:gd name="T30" fmla="*/ 2147483647 w 3843"/>
                <a:gd name="T31" fmla="*/ 2147483647 h 1950"/>
                <a:gd name="T32" fmla="*/ 2147483647 w 3843"/>
                <a:gd name="T33" fmla="*/ 2147483647 h 1950"/>
                <a:gd name="T34" fmla="*/ 2147483647 w 3843"/>
                <a:gd name="T35" fmla="*/ 2147483647 h 1950"/>
                <a:gd name="T36" fmla="*/ 2147483647 w 3843"/>
                <a:gd name="T37" fmla="*/ 2147483647 h 1950"/>
                <a:gd name="T38" fmla="*/ 2147483647 w 3843"/>
                <a:gd name="T39" fmla="*/ 2147483647 h 1950"/>
                <a:gd name="T40" fmla="*/ 2147483647 w 3843"/>
                <a:gd name="T41" fmla="*/ 2147483647 h 1950"/>
                <a:gd name="T42" fmla="*/ 2147483647 w 3843"/>
                <a:gd name="T43" fmla="*/ 2147483647 h 1950"/>
                <a:gd name="T44" fmla="*/ 2147483647 w 3843"/>
                <a:gd name="T45" fmla="*/ 2147483647 h 1950"/>
                <a:gd name="T46" fmla="*/ 2147483647 w 3843"/>
                <a:gd name="T47" fmla="*/ 2147483647 h 1950"/>
                <a:gd name="T48" fmla="*/ 2147483647 w 3843"/>
                <a:gd name="T49" fmla="*/ 2147483647 h 1950"/>
                <a:gd name="T50" fmla="*/ 2147483647 w 3843"/>
                <a:gd name="T51" fmla="*/ 2147483647 h 1950"/>
                <a:gd name="T52" fmla="*/ 2147483647 w 3843"/>
                <a:gd name="T53" fmla="*/ 2147483647 h 1950"/>
                <a:gd name="T54" fmla="*/ 2147483647 w 3843"/>
                <a:gd name="T55" fmla="*/ 2147483647 h 1950"/>
                <a:gd name="T56" fmla="*/ 2147483647 w 3843"/>
                <a:gd name="T57" fmla="*/ 2147483647 h 1950"/>
                <a:gd name="T58" fmla="*/ 2147483647 w 3843"/>
                <a:gd name="T59" fmla="*/ 2147483647 h 1950"/>
                <a:gd name="T60" fmla="*/ 2147483647 w 3843"/>
                <a:gd name="T61" fmla="*/ 2147483647 h 1950"/>
                <a:gd name="T62" fmla="*/ 2147483647 w 3843"/>
                <a:gd name="T63" fmla="*/ 2147483647 h 1950"/>
                <a:gd name="T64" fmla="*/ 2147483647 w 3843"/>
                <a:gd name="T65" fmla="*/ 2147483647 h 1950"/>
                <a:gd name="T66" fmla="*/ 2147483647 w 3843"/>
                <a:gd name="T67" fmla="*/ 2147483647 h 19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0 w 9891"/>
                <a:gd name="connsiteY0" fmla="*/ 9308 h 9308"/>
                <a:gd name="connsiteX1" fmla="*/ 141 w 9891"/>
                <a:gd name="connsiteY1" fmla="*/ 8954 h 9308"/>
                <a:gd name="connsiteX2" fmla="*/ 297 w 9891"/>
                <a:gd name="connsiteY2" fmla="*/ 8600 h 9308"/>
                <a:gd name="connsiteX3" fmla="*/ 453 w 9891"/>
                <a:gd name="connsiteY3" fmla="*/ 8262 h 9308"/>
                <a:gd name="connsiteX4" fmla="*/ 562 w 9891"/>
                <a:gd name="connsiteY4" fmla="*/ 7939 h 9308"/>
                <a:gd name="connsiteX5" fmla="*/ 617 w 9891"/>
                <a:gd name="connsiteY5" fmla="*/ 7723 h 9308"/>
                <a:gd name="connsiteX6" fmla="*/ 664 w 9891"/>
                <a:gd name="connsiteY6" fmla="*/ 7662 h 9308"/>
                <a:gd name="connsiteX7" fmla="*/ 796 w 9891"/>
                <a:gd name="connsiteY7" fmla="*/ 7800 h 9308"/>
                <a:gd name="connsiteX8" fmla="*/ 898 w 9891"/>
                <a:gd name="connsiteY8" fmla="*/ 7893 h 9308"/>
                <a:gd name="connsiteX9" fmla="*/ 945 w 9891"/>
                <a:gd name="connsiteY9" fmla="*/ 7800 h 9308"/>
                <a:gd name="connsiteX10" fmla="*/ 1046 w 9891"/>
                <a:gd name="connsiteY10" fmla="*/ 7508 h 9308"/>
                <a:gd name="connsiteX11" fmla="*/ 1179 w 9891"/>
                <a:gd name="connsiteY11" fmla="*/ 7308 h 9308"/>
                <a:gd name="connsiteX12" fmla="*/ 1382 w 9891"/>
                <a:gd name="connsiteY12" fmla="*/ 7154 h 9308"/>
                <a:gd name="connsiteX13" fmla="*/ 1569 w 9891"/>
                <a:gd name="connsiteY13" fmla="*/ 7077 h 9308"/>
                <a:gd name="connsiteX14" fmla="*/ 1764 w 9891"/>
                <a:gd name="connsiteY14" fmla="*/ 6846 h 9308"/>
                <a:gd name="connsiteX15" fmla="*/ 1936 w 9891"/>
                <a:gd name="connsiteY15" fmla="*/ 6631 h 9308"/>
                <a:gd name="connsiteX16" fmla="*/ 2045 w 9891"/>
                <a:gd name="connsiteY16" fmla="*/ 6431 h 9308"/>
                <a:gd name="connsiteX17" fmla="*/ 2194 w 9891"/>
                <a:gd name="connsiteY17" fmla="*/ 6231 h 9308"/>
                <a:gd name="connsiteX18" fmla="*/ 2342 w 9891"/>
                <a:gd name="connsiteY18" fmla="*/ 6123 h 9308"/>
                <a:gd name="connsiteX19" fmla="*/ 2498 w 9891"/>
                <a:gd name="connsiteY19" fmla="*/ 6093 h 9308"/>
                <a:gd name="connsiteX20" fmla="*/ 2654 w 9891"/>
                <a:gd name="connsiteY20" fmla="*/ 6031 h 9308"/>
                <a:gd name="connsiteX21" fmla="*/ 2795 w 9891"/>
                <a:gd name="connsiteY21" fmla="*/ 5939 h 9308"/>
                <a:gd name="connsiteX22" fmla="*/ 2912 w 9891"/>
                <a:gd name="connsiteY22" fmla="*/ 5831 h 9308"/>
                <a:gd name="connsiteX23" fmla="*/ 3037 w 9891"/>
                <a:gd name="connsiteY23" fmla="*/ 5816 h 9308"/>
                <a:gd name="connsiteX24" fmla="*/ 3162 w 9891"/>
                <a:gd name="connsiteY24" fmla="*/ 5708 h 9308"/>
                <a:gd name="connsiteX25" fmla="*/ 3286 w 9891"/>
                <a:gd name="connsiteY25" fmla="*/ 5539 h 9308"/>
                <a:gd name="connsiteX26" fmla="*/ 3357 w 9891"/>
                <a:gd name="connsiteY26" fmla="*/ 5370 h 9308"/>
                <a:gd name="connsiteX27" fmla="*/ 3443 w 9891"/>
                <a:gd name="connsiteY27" fmla="*/ 5293 h 9308"/>
                <a:gd name="connsiteX28" fmla="*/ 3583 w 9891"/>
                <a:gd name="connsiteY28" fmla="*/ 5323 h 9308"/>
                <a:gd name="connsiteX29" fmla="*/ 3731 w 9891"/>
                <a:gd name="connsiteY29" fmla="*/ 5339 h 9308"/>
                <a:gd name="connsiteX30" fmla="*/ 3849 w 9891"/>
                <a:gd name="connsiteY30" fmla="*/ 5170 h 9308"/>
                <a:gd name="connsiteX31" fmla="*/ 4145 w 9891"/>
                <a:gd name="connsiteY31" fmla="*/ 4508 h 9308"/>
                <a:gd name="connsiteX32" fmla="*/ 4301 w 9891"/>
                <a:gd name="connsiteY32" fmla="*/ 4093 h 9308"/>
                <a:gd name="connsiteX33" fmla="*/ 4364 w 9891"/>
                <a:gd name="connsiteY33" fmla="*/ 3985 h 9308"/>
                <a:gd name="connsiteX34" fmla="*/ 4567 w 9891"/>
                <a:gd name="connsiteY34" fmla="*/ 3908 h 9308"/>
                <a:gd name="connsiteX35" fmla="*/ 4692 w 9891"/>
                <a:gd name="connsiteY35" fmla="*/ 3877 h 9308"/>
                <a:gd name="connsiteX36" fmla="*/ 4902 w 9891"/>
                <a:gd name="connsiteY36" fmla="*/ 3631 h 9308"/>
                <a:gd name="connsiteX37" fmla="*/ 5059 w 9891"/>
                <a:gd name="connsiteY37" fmla="*/ 3293 h 9308"/>
                <a:gd name="connsiteX38" fmla="*/ 5238 w 9891"/>
                <a:gd name="connsiteY38" fmla="*/ 2908 h 9308"/>
                <a:gd name="connsiteX39" fmla="*/ 5496 w 9891"/>
                <a:gd name="connsiteY39" fmla="*/ 2600 h 9308"/>
                <a:gd name="connsiteX40" fmla="*/ 5699 w 9891"/>
                <a:gd name="connsiteY40" fmla="*/ 2385 h 9308"/>
                <a:gd name="connsiteX41" fmla="*/ 5878 w 9891"/>
                <a:gd name="connsiteY41" fmla="*/ 2308 h 9308"/>
                <a:gd name="connsiteX42" fmla="*/ 6034 w 9891"/>
                <a:gd name="connsiteY42" fmla="*/ 2216 h 9308"/>
                <a:gd name="connsiteX43" fmla="*/ 6292 w 9891"/>
                <a:gd name="connsiteY43" fmla="*/ 2185 h 9308"/>
                <a:gd name="connsiteX44" fmla="*/ 6542 w 9891"/>
                <a:gd name="connsiteY44" fmla="*/ 2154 h 9308"/>
                <a:gd name="connsiteX45" fmla="*/ 6667 w 9891"/>
                <a:gd name="connsiteY45" fmla="*/ 2062 h 9308"/>
                <a:gd name="connsiteX46" fmla="*/ 6737 w 9891"/>
                <a:gd name="connsiteY46" fmla="*/ 1831 h 9308"/>
                <a:gd name="connsiteX47" fmla="*/ 6870 w 9891"/>
                <a:gd name="connsiteY47" fmla="*/ 1677 h 9308"/>
                <a:gd name="connsiteX48" fmla="*/ 6987 w 9891"/>
                <a:gd name="connsiteY48" fmla="*/ 1662 h 9308"/>
                <a:gd name="connsiteX49" fmla="*/ 7198 w 9891"/>
                <a:gd name="connsiteY49" fmla="*/ 1800 h 9308"/>
                <a:gd name="connsiteX50" fmla="*/ 7299 w 9891"/>
                <a:gd name="connsiteY50" fmla="*/ 1831 h 9308"/>
                <a:gd name="connsiteX51" fmla="*/ 7400 w 9891"/>
                <a:gd name="connsiteY51" fmla="*/ 1770 h 9308"/>
                <a:gd name="connsiteX52" fmla="*/ 7541 w 9891"/>
                <a:gd name="connsiteY52" fmla="*/ 1554 h 9308"/>
                <a:gd name="connsiteX53" fmla="*/ 7666 w 9891"/>
                <a:gd name="connsiteY53" fmla="*/ 1370 h 9308"/>
                <a:gd name="connsiteX54" fmla="*/ 7721 w 9891"/>
                <a:gd name="connsiteY54" fmla="*/ 1293 h 9308"/>
                <a:gd name="connsiteX55" fmla="*/ 7892 w 9891"/>
                <a:gd name="connsiteY55" fmla="*/ 1308 h 9308"/>
                <a:gd name="connsiteX56" fmla="*/ 8080 w 9891"/>
                <a:gd name="connsiteY56" fmla="*/ 1354 h 9308"/>
                <a:gd name="connsiteX57" fmla="*/ 8275 w 9891"/>
                <a:gd name="connsiteY57" fmla="*/ 1400 h 9308"/>
                <a:gd name="connsiteX58" fmla="*/ 8478 w 9891"/>
                <a:gd name="connsiteY58" fmla="*/ 1508 h 9308"/>
                <a:gd name="connsiteX59" fmla="*/ 8751 w 9891"/>
                <a:gd name="connsiteY59" fmla="*/ 1646 h 9308"/>
                <a:gd name="connsiteX60" fmla="*/ 9079 w 9891"/>
                <a:gd name="connsiteY60" fmla="*/ 1877 h 9308"/>
                <a:gd name="connsiteX61" fmla="*/ 9305 w 9891"/>
                <a:gd name="connsiteY61" fmla="*/ 1923 h 9308"/>
                <a:gd name="connsiteX62" fmla="*/ 9430 w 9891"/>
                <a:gd name="connsiteY62" fmla="*/ 1970 h 9308"/>
                <a:gd name="connsiteX63" fmla="*/ 9578 w 9891"/>
                <a:gd name="connsiteY63" fmla="*/ 1862 h 9308"/>
                <a:gd name="connsiteX64" fmla="*/ 9696 w 9891"/>
                <a:gd name="connsiteY64" fmla="*/ 1539 h 9308"/>
                <a:gd name="connsiteX65" fmla="*/ 9774 w 9891"/>
                <a:gd name="connsiteY65" fmla="*/ 923 h 9308"/>
                <a:gd name="connsiteX66" fmla="*/ 9820 w 9891"/>
                <a:gd name="connsiteY66" fmla="*/ 385 h 9308"/>
                <a:gd name="connsiteX67" fmla="*/ 9891 w 9891"/>
                <a:gd name="connsiteY67" fmla="*/ 0 h 9308"/>
                <a:gd name="connsiteX0" fmla="*/ 0 w 9928"/>
                <a:gd name="connsiteY0" fmla="*/ 9586 h 9586"/>
                <a:gd name="connsiteX1" fmla="*/ 143 w 9928"/>
                <a:gd name="connsiteY1" fmla="*/ 9206 h 9586"/>
                <a:gd name="connsiteX2" fmla="*/ 300 w 9928"/>
                <a:gd name="connsiteY2" fmla="*/ 8825 h 9586"/>
                <a:gd name="connsiteX3" fmla="*/ 458 w 9928"/>
                <a:gd name="connsiteY3" fmla="*/ 8462 h 9586"/>
                <a:gd name="connsiteX4" fmla="*/ 568 w 9928"/>
                <a:gd name="connsiteY4" fmla="*/ 8115 h 9586"/>
                <a:gd name="connsiteX5" fmla="*/ 624 w 9928"/>
                <a:gd name="connsiteY5" fmla="*/ 7883 h 9586"/>
                <a:gd name="connsiteX6" fmla="*/ 671 w 9928"/>
                <a:gd name="connsiteY6" fmla="*/ 7818 h 9586"/>
                <a:gd name="connsiteX7" fmla="*/ 805 w 9928"/>
                <a:gd name="connsiteY7" fmla="*/ 7966 h 9586"/>
                <a:gd name="connsiteX8" fmla="*/ 908 w 9928"/>
                <a:gd name="connsiteY8" fmla="*/ 8066 h 9586"/>
                <a:gd name="connsiteX9" fmla="*/ 955 w 9928"/>
                <a:gd name="connsiteY9" fmla="*/ 7966 h 9586"/>
                <a:gd name="connsiteX10" fmla="*/ 1058 w 9928"/>
                <a:gd name="connsiteY10" fmla="*/ 7652 h 9586"/>
                <a:gd name="connsiteX11" fmla="*/ 1192 w 9928"/>
                <a:gd name="connsiteY11" fmla="*/ 7437 h 9586"/>
                <a:gd name="connsiteX12" fmla="*/ 1397 w 9928"/>
                <a:gd name="connsiteY12" fmla="*/ 7272 h 9586"/>
                <a:gd name="connsiteX13" fmla="*/ 1586 w 9928"/>
                <a:gd name="connsiteY13" fmla="*/ 7189 h 9586"/>
                <a:gd name="connsiteX14" fmla="*/ 1783 w 9928"/>
                <a:gd name="connsiteY14" fmla="*/ 6941 h 9586"/>
                <a:gd name="connsiteX15" fmla="*/ 1957 w 9928"/>
                <a:gd name="connsiteY15" fmla="*/ 6710 h 9586"/>
                <a:gd name="connsiteX16" fmla="*/ 2068 w 9928"/>
                <a:gd name="connsiteY16" fmla="*/ 6495 h 9586"/>
                <a:gd name="connsiteX17" fmla="*/ 2218 w 9928"/>
                <a:gd name="connsiteY17" fmla="*/ 6280 h 9586"/>
                <a:gd name="connsiteX18" fmla="*/ 2368 w 9928"/>
                <a:gd name="connsiteY18" fmla="*/ 6164 h 9586"/>
                <a:gd name="connsiteX19" fmla="*/ 2526 w 9928"/>
                <a:gd name="connsiteY19" fmla="*/ 6132 h 9586"/>
                <a:gd name="connsiteX20" fmla="*/ 2683 w 9928"/>
                <a:gd name="connsiteY20" fmla="*/ 6065 h 9586"/>
                <a:gd name="connsiteX21" fmla="*/ 2826 w 9928"/>
                <a:gd name="connsiteY21" fmla="*/ 5967 h 9586"/>
                <a:gd name="connsiteX22" fmla="*/ 2944 w 9928"/>
                <a:gd name="connsiteY22" fmla="*/ 5851 h 9586"/>
                <a:gd name="connsiteX23" fmla="*/ 3070 w 9928"/>
                <a:gd name="connsiteY23" fmla="*/ 5834 h 9586"/>
                <a:gd name="connsiteX24" fmla="*/ 3197 w 9928"/>
                <a:gd name="connsiteY24" fmla="*/ 5718 h 9586"/>
                <a:gd name="connsiteX25" fmla="*/ 3322 w 9928"/>
                <a:gd name="connsiteY25" fmla="*/ 5537 h 9586"/>
                <a:gd name="connsiteX26" fmla="*/ 3394 w 9928"/>
                <a:gd name="connsiteY26" fmla="*/ 5355 h 9586"/>
                <a:gd name="connsiteX27" fmla="*/ 3481 w 9928"/>
                <a:gd name="connsiteY27" fmla="*/ 5273 h 9586"/>
                <a:gd name="connsiteX28" fmla="*/ 3622 w 9928"/>
                <a:gd name="connsiteY28" fmla="*/ 5305 h 9586"/>
                <a:gd name="connsiteX29" fmla="*/ 3772 w 9928"/>
                <a:gd name="connsiteY29" fmla="*/ 5322 h 9586"/>
                <a:gd name="connsiteX30" fmla="*/ 3891 w 9928"/>
                <a:gd name="connsiteY30" fmla="*/ 5140 h 9586"/>
                <a:gd name="connsiteX31" fmla="*/ 4191 w 9928"/>
                <a:gd name="connsiteY31" fmla="*/ 4429 h 9586"/>
                <a:gd name="connsiteX32" fmla="*/ 4348 w 9928"/>
                <a:gd name="connsiteY32" fmla="*/ 3983 h 9586"/>
                <a:gd name="connsiteX33" fmla="*/ 4412 w 9928"/>
                <a:gd name="connsiteY33" fmla="*/ 3867 h 9586"/>
                <a:gd name="connsiteX34" fmla="*/ 4617 w 9928"/>
                <a:gd name="connsiteY34" fmla="*/ 3785 h 9586"/>
                <a:gd name="connsiteX35" fmla="*/ 4744 w 9928"/>
                <a:gd name="connsiteY35" fmla="*/ 3751 h 9586"/>
                <a:gd name="connsiteX36" fmla="*/ 4956 w 9928"/>
                <a:gd name="connsiteY36" fmla="*/ 3487 h 9586"/>
                <a:gd name="connsiteX37" fmla="*/ 5115 w 9928"/>
                <a:gd name="connsiteY37" fmla="*/ 3124 h 9586"/>
                <a:gd name="connsiteX38" fmla="*/ 5296 w 9928"/>
                <a:gd name="connsiteY38" fmla="*/ 2710 h 9586"/>
                <a:gd name="connsiteX39" fmla="*/ 5557 w 9928"/>
                <a:gd name="connsiteY39" fmla="*/ 2379 h 9586"/>
                <a:gd name="connsiteX40" fmla="*/ 5762 w 9928"/>
                <a:gd name="connsiteY40" fmla="*/ 2148 h 9586"/>
                <a:gd name="connsiteX41" fmla="*/ 5943 w 9928"/>
                <a:gd name="connsiteY41" fmla="*/ 2066 h 9586"/>
                <a:gd name="connsiteX42" fmla="*/ 6100 w 9928"/>
                <a:gd name="connsiteY42" fmla="*/ 1967 h 9586"/>
                <a:gd name="connsiteX43" fmla="*/ 6361 w 9928"/>
                <a:gd name="connsiteY43" fmla="*/ 1933 h 9586"/>
                <a:gd name="connsiteX44" fmla="*/ 6614 w 9928"/>
                <a:gd name="connsiteY44" fmla="*/ 1900 h 9586"/>
                <a:gd name="connsiteX45" fmla="*/ 6740 w 9928"/>
                <a:gd name="connsiteY45" fmla="*/ 1801 h 9586"/>
                <a:gd name="connsiteX46" fmla="*/ 6811 w 9928"/>
                <a:gd name="connsiteY46" fmla="*/ 1553 h 9586"/>
                <a:gd name="connsiteX47" fmla="*/ 6946 w 9928"/>
                <a:gd name="connsiteY47" fmla="*/ 1388 h 9586"/>
                <a:gd name="connsiteX48" fmla="*/ 7064 w 9928"/>
                <a:gd name="connsiteY48" fmla="*/ 1372 h 9586"/>
                <a:gd name="connsiteX49" fmla="*/ 7277 w 9928"/>
                <a:gd name="connsiteY49" fmla="*/ 1520 h 9586"/>
                <a:gd name="connsiteX50" fmla="*/ 7379 w 9928"/>
                <a:gd name="connsiteY50" fmla="*/ 1553 h 9586"/>
                <a:gd name="connsiteX51" fmla="*/ 7482 w 9928"/>
                <a:gd name="connsiteY51" fmla="*/ 1488 h 9586"/>
                <a:gd name="connsiteX52" fmla="*/ 7624 w 9928"/>
                <a:gd name="connsiteY52" fmla="*/ 1256 h 9586"/>
                <a:gd name="connsiteX53" fmla="*/ 7750 w 9928"/>
                <a:gd name="connsiteY53" fmla="*/ 1058 h 9586"/>
                <a:gd name="connsiteX54" fmla="*/ 7806 w 9928"/>
                <a:gd name="connsiteY54" fmla="*/ 975 h 9586"/>
                <a:gd name="connsiteX55" fmla="*/ 7979 w 9928"/>
                <a:gd name="connsiteY55" fmla="*/ 991 h 9586"/>
                <a:gd name="connsiteX56" fmla="*/ 8169 w 9928"/>
                <a:gd name="connsiteY56" fmla="*/ 1041 h 9586"/>
                <a:gd name="connsiteX57" fmla="*/ 8366 w 9928"/>
                <a:gd name="connsiteY57" fmla="*/ 1090 h 9586"/>
                <a:gd name="connsiteX58" fmla="*/ 8571 w 9928"/>
                <a:gd name="connsiteY58" fmla="*/ 1206 h 9586"/>
                <a:gd name="connsiteX59" fmla="*/ 8847 w 9928"/>
                <a:gd name="connsiteY59" fmla="*/ 1354 h 9586"/>
                <a:gd name="connsiteX60" fmla="*/ 9179 w 9928"/>
                <a:gd name="connsiteY60" fmla="*/ 1603 h 9586"/>
                <a:gd name="connsiteX61" fmla="*/ 9408 w 9928"/>
                <a:gd name="connsiteY61" fmla="*/ 1652 h 9586"/>
                <a:gd name="connsiteX62" fmla="*/ 9534 w 9928"/>
                <a:gd name="connsiteY62" fmla="*/ 1702 h 9586"/>
                <a:gd name="connsiteX63" fmla="*/ 9684 w 9928"/>
                <a:gd name="connsiteY63" fmla="*/ 1586 h 9586"/>
                <a:gd name="connsiteX64" fmla="*/ 9803 w 9928"/>
                <a:gd name="connsiteY64" fmla="*/ 1239 h 9586"/>
                <a:gd name="connsiteX65" fmla="*/ 9882 w 9928"/>
                <a:gd name="connsiteY65" fmla="*/ 578 h 9586"/>
                <a:gd name="connsiteX66" fmla="*/ 9928 w 9928"/>
                <a:gd name="connsiteY66" fmla="*/ 0 h 9586"/>
                <a:gd name="connsiteX0" fmla="*/ 0 w 9954"/>
                <a:gd name="connsiteY0" fmla="*/ 9397 h 9397"/>
                <a:gd name="connsiteX1" fmla="*/ 144 w 9954"/>
                <a:gd name="connsiteY1" fmla="*/ 9001 h 9397"/>
                <a:gd name="connsiteX2" fmla="*/ 302 w 9954"/>
                <a:gd name="connsiteY2" fmla="*/ 8603 h 9397"/>
                <a:gd name="connsiteX3" fmla="*/ 461 w 9954"/>
                <a:gd name="connsiteY3" fmla="*/ 8224 h 9397"/>
                <a:gd name="connsiteX4" fmla="*/ 572 w 9954"/>
                <a:gd name="connsiteY4" fmla="*/ 7862 h 9397"/>
                <a:gd name="connsiteX5" fmla="*/ 629 w 9954"/>
                <a:gd name="connsiteY5" fmla="*/ 7620 h 9397"/>
                <a:gd name="connsiteX6" fmla="*/ 676 w 9954"/>
                <a:gd name="connsiteY6" fmla="*/ 7553 h 9397"/>
                <a:gd name="connsiteX7" fmla="*/ 811 w 9954"/>
                <a:gd name="connsiteY7" fmla="*/ 7707 h 9397"/>
                <a:gd name="connsiteX8" fmla="*/ 915 w 9954"/>
                <a:gd name="connsiteY8" fmla="*/ 7811 h 9397"/>
                <a:gd name="connsiteX9" fmla="*/ 962 w 9954"/>
                <a:gd name="connsiteY9" fmla="*/ 7707 h 9397"/>
                <a:gd name="connsiteX10" fmla="*/ 1066 w 9954"/>
                <a:gd name="connsiteY10" fmla="*/ 7379 h 9397"/>
                <a:gd name="connsiteX11" fmla="*/ 1201 w 9954"/>
                <a:gd name="connsiteY11" fmla="*/ 7155 h 9397"/>
                <a:gd name="connsiteX12" fmla="*/ 1407 w 9954"/>
                <a:gd name="connsiteY12" fmla="*/ 6983 h 9397"/>
                <a:gd name="connsiteX13" fmla="*/ 1598 w 9954"/>
                <a:gd name="connsiteY13" fmla="*/ 6896 h 9397"/>
                <a:gd name="connsiteX14" fmla="*/ 1796 w 9954"/>
                <a:gd name="connsiteY14" fmla="*/ 6638 h 9397"/>
                <a:gd name="connsiteX15" fmla="*/ 1971 w 9954"/>
                <a:gd name="connsiteY15" fmla="*/ 6397 h 9397"/>
                <a:gd name="connsiteX16" fmla="*/ 2083 w 9954"/>
                <a:gd name="connsiteY16" fmla="*/ 6173 h 9397"/>
                <a:gd name="connsiteX17" fmla="*/ 2234 w 9954"/>
                <a:gd name="connsiteY17" fmla="*/ 5948 h 9397"/>
                <a:gd name="connsiteX18" fmla="*/ 2385 w 9954"/>
                <a:gd name="connsiteY18" fmla="*/ 5827 h 9397"/>
                <a:gd name="connsiteX19" fmla="*/ 2544 w 9954"/>
                <a:gd name="connsiteY19" fmla="*/ 5794 h 9397"/>
                <a:gd name="connsiteX20" fmla="*/ 2702 w 9954"/>
                <a:gd name="connsiteY20" fmla="*/ 5724 h 9397"/>
                <a:gd name="connsiteX21" fmla="*/ 2846 w 9954"/>
                <a:gd name="connsiteY21" fmla="*/ 5622 h 9397"/>
                <a:gd name="connsiteX22" fmla="*/ 2965 w 9954"/>
                <a:gd name="connsiteY22" fmla="*/ 5501 h 9397"/>
                <a:gd name="connsiteX23" fmla="*/ 3092 w 9954"/>
                <a:gd name="connsiteY23" fmla="*/ 5483 h 9397"/>
                <a:gd name="connsiteX24" fmla="*/ 3220 w 9954"/>
                <a:gd name="connsiteY24" fmla="*/ 5362 h 9397"/>
                <a:gd name="connsiteX25" fmla="*/ 3346 w 9954"/>
                <a:gd name="connsiteY25" fmla="*/ 5173 h 9397"/>
                <a:gd name="connsiteX26" fmla="*/ 3419 w 9954"/>
                <a:gd name="connsiteY26" fmla="*/ 4983 h 9397"/>
                <a:gd name="connsiteX27" fmla="*/ 3506 w 9954"/>
                <a:gd name="connsiteY27" fmla="*/ 4898 h 9397"/>
                <a:gd name="connsiteX28" fmla="*/ 3648 w 9954"/>
                <a:gd name="connsiteY28" fmla="*/ 4931 h 9397"/>
                <a:gd name="connsiteX29" fmla="*/ 3799 w 9954"/>
                <a:gd name="connsiteY29" fmla="*/ 4949 h 9397"/>
                <a:gd name="connsiteX30" fmla="*/ 3919 w 9954"/>
                <a:gd name="connsiteY30" fmla="*/ 4759 h 9397"/>
                <a:gd name="connsiteX31" fmla="*/ 4221 w 9954"/>
                <a:gd name="connsiteY31" fmla="*/ 4017 h 9397"/>
                <a:gd name="connsiteX32" fmla="*/ 4380 w 9954"/>
                <a:gd name="connsiteY32" fmla="*/ 3552 h 9397"/>
                <a:gd name="connsiteX33" fmla="*/ 4444 w 9954"/>
                <a:gd name="connsiteY33" fmla="*/ 3431 h 9397"/>
                <a:gd name="connsiteX34" fmla="*/ 4650 w 9954"/>
                <a:gd name="connsiteY34" fmla="*/ 3345 h 9397"/>
                <a:gd name="connsiteX35" fmla="*/ 4778 w 9954"/>
                <a:gd name="connsiteY35" fmla="*/ 3310 h 9397"/>
                <a:gd name="connsiteX36" fmla="*/ 4992 w 9954"/>
                <a:gd name="connsiteY36" fmla="*/ 3035 h 9397"/>
                <a:gd name="connsiteX37" fmla="*/ 5152 w 9954"/>
                <a:gd name="connsiteY37" fmla="*/ 2656 h 9397"/>
                <a:gd name="connsiteX38" fmla="*/ 5334 w 9954"/>
                <a:gd name="connsiteY38" fmla="*/ 2224 h 9397"/>
                <a:gd name="connsiteX39" fmla="*/ 5597 w 9954"/>
                <a:gd name="connsiteY39" fmla="*/ 1879 h 9397"/>
                <a:gd name="connsiteX40" fmla="*/ 5804 w 9954"/>
                <a:gd name="connsiteY40" fmla="*/ 1638 h 9397"/>
                <a:gd name="connsiteX41" fmla="*/ 5986 w 9954"/>
                <a:gd name="connsiteY41" fmla="*/ 1552 h 9397"/>
                <a:gd name="connsiteX42" fmla="*/ 6144 w 9954"/>
                <a:gd name="connsiteY42" fmla="*/ 1449 h 9397"/>
                <a:gd name="connsiteX43" fmla="*/ 6407 w 9954"/>
                <a:gd name="connsiteY43" fmla="*/ 1413 h 9397"/>
                <a:gd name="connsiteX44" fmla="*/ 6662 w 9954"/>
                <a:gd name="connsiteY44" fmla="*/ 1379 h 9397"/>
                <a:gd name="connsiteX45" fmla="*/ 6789 w 9954"/>
                <a:gd name="connsiteY45" fmla="*/ 1276 h 9397"/>
                <a:gd name="connsiteX46" fmla="*/ 6860 w 9954"/>
                <a:gd name="connsiteY46" fmla="*/ 1017 h 9397"/>
                <a:gd name="connsiteX47" fmla="*/ 6996 w 9954"/>
                <a:gd name="connsiteY47" fmla="*/ 845 h 9397"/>
                <a:gd name="connsiteX48" fmla="*/ 7115 w 9954"/>
                <a:gd name="connsiteY48" fmla="*/ 828 h 9397"/>
                <a:gd name="connsiteX49" fmla="*/ 7330 w 9954"/>
                <a:gd name="connsiteY49" fmla="*/ 983 h 9397"/>
                <a:gd name="connsiteX50" fmla="*/ 7433 w 9954"/>
                <a:gd name="connsiteY50" fmla="*/ 1017 h 9397"/>
                <a:gd name="connsiteX51" fmla="*/ 7536 w 9954"/>
                <a:gd name="connsiteY51" fmla="*/ 949 h 9397"/>
                <a:gd name="connsiteX52" fmla="*/ 7679 w 9954"/>
                <a:gd name="connsiteY52" fmla="*/ 707 h 9397"/>
                <a:gd name="connsiteX53" fmla="*/ 7806 w 9954"/>
                <a:gd name="connsiteY53" fmla="*/ 501 h 9397"/>
                <a:gd name="connsiteX54" fmla="*/ 7863 w 9954"/>
                <a:gd name="connsiteY54" fmla="*/ 414 h 9397"/>
                <a:gd name="connsiteX55" fmla="*/ 8037 w 9954"/>
                <a:gd name="connsiteY55" fmla="*/ 431 h 9397"/>
                <a:gd name="connsiteX56" fmla="*/ 8228 w 9954"/>
                <a:gd name="connsiteY56" fmla="*/ 483 h 9397"/>
                <a:gd name="connsiteX57" fmla="*/ 8427 w 9954"/>
                <a:gd name="connsiteY57" fmla="*/ 534 h 9397"/>
                <a:gd name="connsiteX58" fmla="*/ 8633 w 9954"/>
                <a:gd name="connsiteY58" fmla="*/ 655 h 9397"/>
                <a:gd name="connsiteX59" fmla="*/ 8911 w 9954"/>
                <a:gd name="connsiteY59" fmla="*/ 809 h 9397"/>
                <a:gd name="connsiteX60" fmla="*/ 9246 w 9954"/>
                <a:gd name="connsiteY60" fmla="*/ 1069 h 9397"/>
                <a:gd name="connsiteX61" fmla="*/ 9476 w 9954"/>
                <a:gd name="connsiteY61" fmla="*/ 1120 h 9397"/>
                <a:gd name="connsiteX62" fmla="*/ 9603 w 9954"/>
                <a:gd name="connsiteY62" fmla="*/ 1173 h 9397"/>
                <a:gd name="connsiteX63" fmla="*/ 9754 w 9954"/>
                <a:gd name="connsiteY63" fmla="*/ 1051 h 9397"/>
                <a:gd name="connsiteX64" fmla="*/ 9874 w 9954"/>
                <a:gd name="connsiteY64" fmla="*/ 690 h 9397"/>
                <a:gd name="connsiteX65" fmla="*/ 9954 w 9954"/>
                <a:gd name="connsiteY65" fmla="*/ 0 h 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954" h="9397">
                  <a:moveTo>
                    <a:pt x="0" y="9397"/>
                  </a:moveTo>
                  <a:lnTo>
                    <a:pt x="144" y="9001"/>
                  </a:lnTo>
                  <a:cubicBezTo>
                    <a:pt x="196" y="8868"/>
                    <a:pt x="250" y="8736"/>
                    <a:pt x="302" y="8603"/>
                  </a:cubicBezTo>
                  <a:cubicBezTo>
                    <a:pt x="356" y="8477"/>
                    <a:pt x="408" y="8351"/>
                    <a:pt x="461" y="8224"/>
                  </a:cubicBezTo>
                  <a:cubicBezTo>
                    <a:pt x="498" y="8103"/>
                    <a:pt x="536" y="7983"/>
                    <a:pt x="572" y="7862"/>
                  </a:cubicBezTo>
                  <a:cubicBezTo>
                    <a:pt x="590" y="7782"/>
                    <a:pt x="610" y="7702"/>
                    <a:pt x="629" y="7620"/>
                  </a:cubicBezTo>
                  <a:cubicBezTo>
                    <a:pt x="645" y="7599"/>
                    <a:pt x="660" y="7575"/>
                    <a:pt x="676" y="7553"/>
                  </a:cubicBezTo>
                  <a:lnTo>
                    <a:pt x="811" y="7707"/>
                  </a:lnTo>
                  <a:lnTo>
                    <a:pt x="915" y="7811"/>
                  </a:lnTo>
                  <a:cubicBezTo>
                    <a:pt x="931" y="7776"/>
                    <a:pt x="946" y="7741"/>
                    <a:pt x="962" y="7707"/>
                  </a:cubicBezTo>
                  <a:cubicBezTo>
                    <a:pt x="997" y="7599"/>
                    <a:pt x="1030" y="7488"/>
                    <a:pt x="1066" y="7379"/>
                  </a:cubicBezTo>
                  <a:cubicBezTo>
                    <a:pt x="1110" y="7304"/>
                    <a:pt x="1156" y="7230"/>
                    <a:pt x="1201" y="7155"/>
                  </a:cubicBezTo>
                  <a:lnTo>
                    <a:pt x="1407" y="6983"/>
                  </a:lnTo>
                  <a:lnTo>
                    <a:pt x="1598" y="6896"/>
                  </a:lnTo>
                  <a:lnTo>
                    <a:pt x="1796" y="6638"/>
                  </a:lnTo>
                  <a:cubicBezTo>
                    <a:pt x="1854" y="6557"/>
                    <a:pt x="1914" y="6477"/>
                    <a:pt x="1971" y="6397"/>
                  </a:cubicBezTo>
                  <a:cubicBezTo>
                    <a:pt x="2008" y="6322"/>
                    <a:pt x="2046" y="6248"/>
                    <a:pt x="2083" y="6173"/>
                  </a:cubicBezTo>
                  <a:lnTo>
                    <a:pt x="2234" y="5948"/>
                  </a:lnTo>
                  <a:lnTo>
                    <a:pt x="2385" y="5827"/>
                  </a:lnTo>
                  <a:lnTo>
                    <a:pt x="2544" y="5794"/>
                  </a:lnTo>
                  <a:lnTo>
                    <a:pt x="2702" y="5724"/>
                  </a:lnTo>
                  <a:lnTo>
                    <a:pt x="2846" y="5622"/>
                  </a:lnTo>
                  <a:lnTo>
                    <a:pt x="2965" y="5501"/>
                  </a:lnTo>
                  <a:lnTo>
                    <a:pt x="3092" y="5483"/>
                  </a:lnTo>
                  <a:cubicBezTo>
                    <a:pt x="3135" y="5442"/>
                    <a:pt x="3178" y="5403"/>
                    <a:pt x="3220" y="5362"/>
                  </a:cubicBezTo>
                  <a:lnTo>
                    <a:pt x="3346" y="5173"/>
                  </a:lnTo>
                  <a:cubicBezTo>
                    <a:pt x="3370" y="5111"/>
                    <a:pt x="3394" y="5046"/>
                    <a:pt x="3419" y="4983"/>
                  </a:cubicBezTo>
                  <a:cubicBezTo>
                    <a:pt x="3448" y="4955"/>
                    <a:pt x="3477" y="4926"/>
                    <a:pt x="3506" y="4898"/>
                  </a:cubicBezTo>
                  <a:lnTo>
                    <a:pt x="3648" y="4931"/>
                  </a:lnTo>
                  <a:lnTo>
                    <a:pt x="3799" y="4949"/>
                  </a:lnTo>
                  <a:lnTo>
                    <a:pt x="3919" y="4759"/>
                  </a:lnTo>
                  <a:cubicBezTo>
                    <a:pt x="4020" y="4512"/>
                    <a:pt x="4120" y="4264"/>
                    <a:pt x="4221" y="4017"/>
                  </a:cubicBezTo>
                  <a:lnTo>
                    <a:pt x="4380" y="3552"/>
                  </a:lnTo>
                  <a:cubicBezTo>
                    <a:pt x="4401" y="3511"/>
                    <a:pt x="4423" y="3472"/>
                    <a:pt x="4444" y="3431"/>
                  </a:cubicBezTo>
                  <a:lnTo>
                    <a:pt x="4650" y="3345"/>
                  </a:lnTo>
                  <a:lnTo>
                    <a:pt x="4778" y="3310"/>
                  </a:lnTo>
                  <a:cubicBezTo>
                    <a:pt x="4849" y="3218"/>
                    <a:pt x="4921" y="3127"/>
                    <a:pt x="4992" y="3035"/>
                  </a:cubicBezTo>
                  <a:lnTo>
                    <a:pt x="5152" y="2656"/>
                  </a:lnTo>
                  <a:cubicBezTo>
                    <a:pt x="5213" y="2512"/>
                    <a:pt x="5273" y="2368"/>
                    <a:pt x="5334" y="2224"/>
                  </a:cubicBezTo>
                  <a:lnTo>
                    <a:pt x="5597" y="1879"/>
                  </a:lnTo>
                  <a:lnTo>
                    <a:pt x="5804" y="1638"/>
                  </a:lnTo>
                  <a:lnTo>
                    <a:pt x="5986" y="1552"/>
                  </a:lnTo>
                  <a:cubicBezTo>
                    <a:pt x="6039" y="1518"/>
                    <a:pt x="6091" y="1483"/>
                    <a:pt x="6144" y="1449"/>
                  </a:cubicBezTo>
                  <a:lnTo>
                    <a:pt x="6407" y="1413"/>
                  </a:lnTo>
                  <a:lnTo>
                    <a:pt x="6662" y="1379"/>
                  </a:lnTo>
                  <a:lnTo>
                    <a:pt x="6789" y="1276"/>
                  </a:lnTo>
                  <a:cubicBezTo>
                    <a:pt x="6813" y="1190"/>
                    <a:pt x="6837" y="1104"/>
                    <a:pt x="6860" y="1017"/>
                  </a:cubicBezTo>
                  <a:lnTo>
                    <a:pt x="6996" y="845"/>
                  </a:lnTo>
                  <a:lnTo>
                    <a:pt x="7115" y="828"/>
                  </a:lnTo>
                  <a:lnTo>
                    <a:pt x="7330" y="983"/>
                  </a:lnTo>
                  <a:lnTo>
                    <a:pt x="7433" y="1017"/>
                  </a:lnTo>
                  <a:cubicBezTo>
                    <a:pt x="7468" y="995"/>
                    <a:pt x="7501" y="971"/>
                    <a:pt x="7536" y="949"/>
                  </a:cubicBezTo>
                  <a:lnTo>
                    <a:pt x="7679" y="707"/>
                  </a:lnTo>
                  <a:cubicBezTo>
                    <a:pt x="7723" y="638"/>
                    <a:pt x="7764" y="569"/>
                    <a:pt x="7806" y="501"/>
                  </a:cubicBezTo>
                  <a:cubicBezTo>
                    <a:pt x="7825" y="471"/>
                    <a:pt x="7844" y="443"/>
                    <a:pt x="7863" y="414"/>
                  </a:cubicBezTo>
                  <a:lnTo>
                    <a:pt x="8037" y="431"/>
                  </a:lnTo>
                  <a:lnTo>
                    <a:pt x="8228" y="483"/>
                  </a:lnTo>
                  <a:lnTo>
                    <a:pt x="8427" y="534"/>
                  </a:lnTo>
                  <a:lnTo>
                    <a:pt x="8633" y="655"/>
                  </a:lnTo>
                  <a:lnTo>
                    <a:pt x="8911" y="809"/>
                  </a:lnTo>
                  <a:lnTo>
                    <a:pt x="9246" y="1069"/>
                  </a:lnTo>
                  <a:lnTo>
                    <a:pt x="9476" y="1120"/>
                  </a:lnTo>
                  <a:cubicBezTo>
                    <a:pt x="9518" y="1138"/>
                    <a:pt x="9561" y="1155"/>
                    <a:pt x="9603" y="1173"/>
                  </a:cubicBezTo>
                  <a:cubicBezTo>
                    <a:pt x="9653" y="1132"/>
                    <a:pt x="9704" y="1092"/>
                    <a:pt x="9754" y="1051"/>
                  </a:cubicBezTo>
                  <a:cubicBezTo>
                    <a:pt x="9794" y="930"/>
                    <a:pt x="9834" y="811"/>
                    <a:pt x="9874" y="690"/>
                  </a:cubicBezTo>
                  <a:cubicBezTo>
                    <a:pt x="9900" y="460"/>
                    <a:pt x="9926" y="229"/>
                    <a:pt x="9954" y="0"/>
                  </a:cubicBezTo>
                </a:path>
              </a:pathLst>
            </a:custGeom>
            <a:noFill/>
            <a:ln w="28575">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22" name="Freeform 28"/>
            <p:cNvSpPr>
              <a:spLocks/>
            </p:cNvSpPr>
            <p:nvPr/>
          </p:nvSpPr>
          <p:spPr bwMode="auto">
            <a:xfrm>
              <a:off x="3816476" y="1085593"/>
              <a:ext cx="289552" cy="136960"/>
            </a:xfrm>
            <a:custGeom>
              <a:avLst/>
              <a:gdLst>
                <a:gd name="T0" fmla="*/ 0 w 15026"/>
                <a:gd name="T1" fmla="*/ 110990460 h 13543"/>
                <a:gd name="T2" fmla="*/ 201888743 w 15026"/>
                <a:gd name="T3" fmla="*/ 81306620 h 13543"/>
                <a:gd name="T4" fmla="*/ 269714861 w 15026"/>
                <a:gd name="T5" fmla="*/ 75504303 h 13543"/>
                <a:gd name="T6" fmla="*/ 328480266 w 15026"/>
                <a:gd name="T7" fmla="*/ 54204407 h 13543"/>
                <a:gd name="T8" fmla="*/ 373669792 w 15026"/>
                <a:gd name="T9" fmla="*/ 25168101 h 13543"/>
                <a:gd name="T10" fmla="*/ 418886911 w 15026"/>
                <a:gd name="T11" fmla="*/ 0 h 13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26" h="13543">
                  <a:moveTo>
                    <a:pt x="0" y="13543"/>
                  </a:moveTo>
                  <a:lnTo>
                    <a:pt x="7242" y="9921"/>
                  </a:lnTo>
                  <a:lnTo>
                    <a:pt x="9675" y="9213"/>
                  </a:lnTo>
                  <a:lnTo>
                    <a:pt x="11783" y="6614"/>
                  </a:lnTo>
                  <a:lnTo>
                    <a:pt x="13404" y="3071"/>
                  </a:lnTo>
                  <a:lnTo>
                    <a:pt x="15026" y="0"/>
                  </a:ln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23" name="Freeform 31"/>
            <p:cNvSpPr>
              <a:spLocks/>
            </p:cNvSpPr>
            <p:nvPr/>
          </p:nvSpPr>
          <p:spPr bwMode="auto">
            <a:xfrm>
              <a:off x="4994762" y="808032"/>
              <a:ext cx="670142" cy="126608"/>
            </a:xfrm>
            <a:custGeom>
              <a:avLst/>
              <a:gdLst>
                <a:gd name="T0" fmla="*/ 0 w 654"/>
                <a:gd name="T1" fmla="*/ 2147483647 h 159"/>
                <a:gd name="T2" fmla="*/ 2147483647 w 654"/>
                <a:gd name="T3" fmla="*/ 2147483647 h 159"/>
                <a:gd name="T4" fmla="*/ 2147483647 w 654"/>
                <a:gd name="T5" fmla="*/ 2147483647 h 159"/>
                <a:gd name="T6" fmla="*/ 2147483647 w 654"/>
                <a:gd name="T7" fmla="*/ 2147483647 h 159"/>
                <a:gd name="T8" fmla="*/ 2147483647 w 654"/>
                <a:gd name="T9" fmla="*/ 0 h 159"/>
                <a:gd name="T10" fmla="*/ 2147483647 w 654"/>
                <a:gd name="T11" fmla="*/ 0 h 159"/>
                <a:gd name="T12" fmla="*/ 2147483647 w 654"/>
                <a:gd name="T13" fmla="*/ 2147483647 h 159"/>
                <a:gd name="T14" fmla="*/ 2147483647 w 654"/>
                <a:gd name="T15" fmla="*/ 2147483647 h 159"/>
                <a:gd name="T16" fmla="*/ 2147483647 w 654"/>
                <a:gd name="T17" fmla="*/ 2147483647 h 159"/>
                <a:gd name="T18" fmla="*/ 2147483647 w 654"/>
                <a:gd name="T19" fmla="*/ 2147483647 h 159"/>
                <a:gd name="T20" fmla="*/ 2147483647 w 654"/>
                <a:gd name="T21" fmla="*/ 214748364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9797"/>
                <a:gd name="connsiteY0" fmla="*/ 2553 h 10000"/>
                <a:gd name="connsiteX1" fmla="*/ 760 w 9797"/>
                <a:gd name="connsiteY1" fmla="*/ 1321 h 10000"/>
                <a:gd name="connsiteX2" fmla="*/ 1586 w 9797"/>
                <a:gd name="connsiteY2" fmla="*/ 1509 h 10000"/>
                <a:gd name="connsiteX3" fmla="*/ 2503 w 9797"/>
                <a:gd name="connsiteY3" fmla="*/ 755 h 10000"/>
                <a:gd name="connsiteX4" fmla="*/ 3329 w 9797"/>
                <a:gd name="connsiteY4" fmla="*/ 0 h 10000"/>
                <a:gd name="connsiteX5" fmla="*/ 4430 w 9797"/>
                <a:gd name="connsiteY5" fmla="*/ 0 h 10000"/>
                <a:gd name="connsiteX6" fmla="*/ 5852 w 9797"/>
                <a:gd name="connsiteY6" fmla="*/ 1698 h 10000"/>
                <a:gd name="connsiteX7" fmla="*/ 7091 w 9797"/>
                <a:gd name="connsiteY7" fmla="*/ 3396 h 10000"/>
                <a:gd name="connsiteX8" fmla="*/ 8054 w 9797"/>
                <a:gd name="connsiteY8" fmla="*/ 5283 h 10000"/>
                <a:gd name="connsiteX9" fmla="*/ 8650 w 9797"/>
                <a:gd name="connsiteY9" fmla="*/ 6981 h 10000"/>
                <a:gd name="connsiteX10" fmla="*/ 9797 w 9797"/>
                <a:gd name="connsiteY1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7" h="10000">
                  <a:moveTo>
                    <a:pt x="0" y="2553"/>
                  </a:moveTo>
                  <a:lnTo>
                    <a:pt x="760" y="1321"/>
                  </a:lnTo>
                  <a:lnTo>
                    <a:pt x="1586" y="1509"/>
                  </a:lnTo>
                  <a:lnTo>
                    <a:pt x="2503" y="755"/>
                  </a:lnTo>
                  <a:lnTo>
                    <a:pt x="3329" y="0"/>
                  </a:lnTo>
                  <a:lnTo>
                    <a:pt x="4430" y="0"/>
                  </a:lnTo>
                  <a:lnTo>
                    <a:pt x="5852" y="1698"/>
                  </a:lnTo>
                  <a:lnTo>
                    <a:pt x="7091" y="3396"/>
                  </a:lnTo>
                  <a:lnTo>
                    <a:pt x="8054" y="5283"/>
                  </a:lnTo>
                  <a:lnTo>
                    <a:pt x="8650" y="6981"/>
                  </a:lnTo>
                  <a:lnTo>
                    <a:pt x="9797" y="10000"/>
                  </a:lnTo>
                </a:path>
              </a:pathLst>
            </a:custGeom>
            <a:noFill/>
            <a:ln w="53975">
              <a:solidFill>
                <a:schemeClr val="accent6">
                  <a:lumMod val="75000"/>
                </a:schemeClr>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29" name="フリーフォーム 128"/>
            <p:cNvSpPr/>
            <p:nvPr/>
          </p:nvSpPr>
          <p:spPr>
            <a:xfrm>
              <a:off x="4104010" y="812469"/>
              <a:ext cx="906993" cy="278698"/>
            </a:xfrm>
            <a:custGeom>
              <a:avLst/>
              <a:gdLst>
                <a:gd name="connsiteX0" fmla="*/ 0 w 1340614"/>
                <a:gd name="connsiteY0" fmla="*/ 555584 h 555584"/>
                <a:gd name="connsiteX1" fmla="*/ 451413 w 1340614"/>
                <a:gd name="connsiteY1" fmla="*/ 115746 h 555584"/>
                <a:gd name="connsiteX2" fmla="*/ 1215342 w 1340614"/>
                <a:gd name="connsiteY2" fmla="*/ 81022 h 555584"/>
                <a:gd name="connsiteX3" fmla="*/ 1331089 w 1340614"/>
                <a:gd name="connsiteY3" fmla="*/ 0 h 555584"/>
                <a:gd name="connsiteX0" fmla="*/ 0 w 1425979"/>
                <a:gd name="connsiteY0" fmla="*/ 555584 h 555584"/>
                <a:gd name="connsiteX1" fmla="*/ 451413 w 1425979"/>
                <a:gd name="connsiteY1" fmla="*/ 115746 h 555584"/>
                <a:gd name="connsiteX2" fmla="*/ 1215342 w 1425979"/>
                <a:gd name="connsiteY2" fmla="*/ 81022 h 555584"/>
                <a:gd name="connsiteX3" fmla="*/ 1423687 w 1425979"/>
                <a:gd name="connsiteY3" fmla="*/ 0 h 555584"/>
              </a:gdLst>
              <a:ahLst/>
              <a:cxnLst>
                <a:cxn ang="0">
                  <a:pos x="connsiteX0" y="connsiteY0"/>
                </a:cxn>
                <a:cxn ang="0">
                  <a:pos x="connsiteX1" y="connsiteY1"/>
                </a:cxn>
                <a:cxn ang="0">
                  <a:pos x="connsiteX2" y="connsiteY2"/>
                </a:cxn>
                <a:cxn ang="0">
                  <a:pos x="connsiteX3" y="connsiteY3"/>
                </a:cxn>
              </a:cxnLst>
              <a:rect l="l" t="t" r="r" b="b"/>
              <a:pathLst>
                <a:path w="1425979" h="555584">
                  <a:moveTo>
                    <a:pt x="0" y="555584"/>
                  </a:moveTo>
                  <a:cubicBezTo>
                    <a:pt x="124428" y="375212"/>
                    <a:pt x="248856" y="194840"/>
                    <a:pt x="451413" y="115746"/>
                  </a:cubicBezTo>
                  <a:cubicBezTo>
                    <a:pt x="653970" y="36652"/>
                    <a:pt x="1053296" y="100313"/>
                    <a:pt x="1215342" y="81022"/>
                  </a:cubicBezTo>
                  <a:cubicBezTo>
                    <a:pt x="1377388" y="61731"/>
                    <a:pt x="1439120" y="30865"/>
                    <a:pt x="1423687" y="0"/>
                  </a:cubicBezTo>
                </a:path>
              </a:pathLst>
            </a:custGeom>
            <a:ln w="539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sz="1000" dirty="0">
                <a:latin typeface="+mn-ea"/>
              </a:endParaRPr>
            </a:p>
          </p:txBody>
        </p:sp>
        <p:sp>
          <p:nvSpPr>
            <p:cNvPr id="142" name="フリーフォーム 141"/>
            <p:cNvSpPr/>
            <p:nvPr/>
          </p:nvSpPr>
          <p:spPr>
            <a:xfrm>
              <a:off x="471501" y="1470858"/>
              <a:ext cx="343632" cy="215767"/>
            </a:xfrm>
            <a:custGeom>
              <a:avLst/>
              <a:gdLst>
                <a:gd name="connsiteX0" fmla="*/ 372139 w 372139"/>
                <a:gd name="connsiteY0" fmla="*/ 0 h 265875"/>
                <a:gd name="connsiteX1" fmla="*/ 318976 w 372139"/>
                <a:gd name="connsiteY1" fmla="*/ 42531 h 265875"/>
                <a:gd name="connsiteX2" fmla="*/ 287079 w 372139"/>
                <a:gd name="connsiteY2" fmla="*/ 53163 h 265875"/>
                <a:gd name="connsiteX3" fmla="*/ 223283 w 372139"/>
                <a:gd name="connsiteY3" fmla="*/ 95693 h 265875"/>
                <a:gd name="connsiteX4" fmla="*/ 191386 w 372139"/>
                <a:gd name="connsiteY4" fmla="*/ 116958 h 265875"/>
                <a:gd name="connsiteX5" fmla="*/ 116958 w 372139"/>
                <a:gd name="connsiteY5" fmla="*/ 170121 h 265875"/>
                <a:gd name="connsiteX6" fmla="*/ 95693 w 372139"/>
                <a:gd name="connsiteY6" fmla="*/ 202019 h 265875"/>
                <a:gd name="connsiteX7" fmla="*/ 31897 w 372139"/>
                <a:gd name="connsiteY7" fmla="*/ 233917 h 265875"/>
                <a:gd name="connsiteX8" fmla="*/ 0 w 372139"/>
                <a:gd name="connsiteY8" fmla="*/ 265814 h 2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39" h="265875">
                  <a:moveTo>
                    <a:pt x="372139" y="0"/>
                  </a:moveTo>
                  <a:cubicBezTo>
                    <a:pt x="354418" y="14177"/>
                    <a:pt x="338220" y="30503"/>
                    <a:pt x="318976" y="42531"/>
                  </a:cubicBezTo>
                  <a:cubicBezTo>
                    <a:pt x="309472" y="48471"/>
                    <a:pt x="296876" y="47720"/>
                    <a:pt x="287079" y="53163"/>
                  </a:cubicBezTo>
                  <a:cubicBezTo>
                    <a:pt x="264738" y="65575"/>
                    <a:pt x="244548" y="81516"/>
                    <a:pt x="223283" y="95693"/>
                  </a:cubicBezTo>
                  <a:cubicBezTo>
                    <a:pt x="212651" y="102781"/>
                    <a:pt x="200422" y="107922"/>
                    <a:pt x="191386" y="116958"/>
                  </a:cubicBezTo>
                  <a:cubicBezTo>
                    <a:pt x="140930" y="167414"/>
                    <a:pt x="167876" y="153149"/>
                    <a:pt x="116958" y="170121"/>
                  </a:cubicBezTo>
                  <a:cubicBezTo>
                    <a:pt x="109870" y="180754"/>
                    <a:pt x="104729" y="192983"/>
                    <a:pt x="95693" y="202019"/>
                  </a:cubicBezTo>
                  <a:cubicBezTo>
                    <a:pt x="75082" y="222630"/>
                    <a:pt x="57839" y="225269"/>
                    <a:pt x="31897" y="233917"/>
                  </a:cubicBezTo>
                  <a:cubicBezTo>
                    <a:pt x="8666" y="268763"/>
                    <a:pt x="23411" y="265814"/>
                    <a:pt x="0" y="265814"/>
                  </a:cubicBezTo>
                </a:path>
              </a:pathLst>
            </a:custGeom>
            <a:no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0" name="フリーフォーム 149"/>
            <p:cNvSpPr/>
            <p:nvPr/>
          </p:nvSpPr>
          <p:spPr>
            <a:xfrm>
              <a:off x="2908134" y="1532974"/>
              <a:ext cx="110133" cy="438787"/>
            </a:xfrm>
            <a:custGeom>
              <a:avLst/>
              <a:gdLst>
                <a:gd name="connsiteX0" fmla="*/ 0 w 119269"/>
                <a:gd name="connsiteY0" fmla="*/ 0 h 540688"/>
                <a:gd name="connsiteX1" fmla="*/ 7951 w 119269"/>
                <a:gd name="connsiteY1" fmla="*/ 87464 h 540688"/>
                <a:gd name="connsiteX2" fmla="*/ 15902 w 119269"/>
                <a:gd name="connsiteY2" fmla="*/ 127221 h 540688"/>
                <a:gd name="connsiteX3" fmla="*/ 31805 w 119269"/>
                <a:gd name="connsiteY3" fmla="*/ 302149 h 540688"/>
                <a:gd name="connsiteX4" fmla="*/ 39756 w 119269"/>
                <a:gd name="connsiteY4" fmla="*/ 326003 h 540688"/>
                <a:gd name="connsiteX5" fmla="*/ 47707 w 119269"/>
                <a:gd name="connsiteY5" fmla="*/ 365760 h 540688"/>
                <a:gd name="connsiteX6" fmla="*/ 55659 w 119269"/>
                <a:gd name="connsiteY6" fmla="*/ 389614 h 540688"/>
                <a:gd name="connsiteX7" fmla="*/ 71561 w 119269"/>
                <a:gd name="connsiteY7" fmla="*/ 445273 h 540688"/>
                <a:gd name="connsiteX8" fmla="*/ 103367 w 119269"/>
                <a:gd name="connsiteY8" fmla="*/ 492981 h 540688"/>
                <a:gd name="connsiteX9" fmla="*/ 119269 w 119269"/>
                <a:gd name="connsiteY9" fmla="*/ 540688 h 54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269" h="540688">
                  <a:moveTo>
                    <a:pt x="0" y="0"/>
                  </a:moveTo>
                  <a:cubicBezTo>
                    <a:pt x="2650" y="29155"/>
                    <a:pt x="4320" y="58415"/>
                    <a:pt x="7951" y="87464"/>
                  </a:cubicBezTo>
                  <a:cubicBezTo>
                    <a:pt x="9627" y="100874"/>
                    <a:pt x="14487" y="113781"/>
                    <a:pt x="15902" y="127221"/>
                  </a:cubicBezTo>
                  <a:cubicBezTo>
                    <a:pt x="22361" y="188577"/>
                    <a:pt x="20972" y="242567"/>
                    <a:pt x="31805" y="302149"/>
                  </a:cubicBezTo>
                  <a:cubicBezTo>
                    <a:pt x="33304" y="310395"/>
                    <a:pt x="37723" y="317872"/>
                    <a:pt x="39756" y="326003"/>
                  </a:cubicBezTo>
                  <a:cubicBezTo>
                    <a:pt x="43034" y="339114"/>
                    <a:pt x="44429" y="352649"/>
                    <a:pt x="47707" y="365760"/>
                  </a:cubicBezTo>
                  <a:cubicBezTo>
                    <a:pt x="49740" y="373891"/>
                    <a:pt x="53356" y="381555"/>
                    <a:pt x="55659" y="389614"/>
                  </a:cubicBezTo>
                  <a:cubicBezTo>
                    <a:pt x="58081" y="398090"/>
                    <a:pt x="65954" y="435181"/>
                    <a:pt x="71561" y="445273"/>
                  </a:cubicBezTo>
                  <a:cubicBezTo>
                    <a:pt x="80843" y="461981"/>
                    <a:pt x="103367" y="492981"/>
                    <a:pt x="103367" y="492981"/>
                  </a:cubicBezTo>
                  <a:lnTo>
                    <a:pt x="119269" y="540688"/>
                  </a:lnTo>
                </a:path>
              </a:pathLst>
            </a:cu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66" name="Freeform 13"/>
            <p:cNvSpPr>
              <a:spLocks/>
            </p:cNvSpPr>
            <p:nvPr/>
          </p:nvSpPr>
          <p:spPr bwMode="auto">
            <a:xfrm>
              <a:off x="1949019" y="1501251"/>
              <a:ext cx="979633" cy="221365"/>
            </a:xfrm>
            <a:custGeom>
              <a:avLst/>
              <a:gdLst>
                <a:gd name="T0" fmla="*/ 0 w 11097"/>
                <a:gd name="T1" fmla="*/ 859558817 h 10000"/>
                <a:gd name="T2" fmla="*/ 2147483647 w 11097"/>
                <a:gd name="T3" fmla="*/ 635042226 h 10000"/>
                <a:gd name="T4" fmla="*/ 2147483647 w 11097"/>
                <a:gd name="T5" fmla="*/ 461841096 h 10000"/>
                <a:gd name="T6" fmla="*/ 2147483647 w 11097"/>
                <a:gd name="T7" fmla="*/ 288639966 h 10000"/>
                <a:gd name="T8" fmla="*/ 2147483647 w 11097"/>
                <a:gd name="T9" fmla="*/ 144319012 h 10000"/>
                <a:gd name="T10" fmla="*/ 2147483647 w 11097"/>
                <a:gd name="T11" fmla="*/ 38507548 h 10000"/>
                <a:gd name="T12" fmla="*/ 2147483647 w 11097"/>
                <a:gd name="T13" fmla="*/ 0 h 10000"/>
                <a:gd name="T14" fmla="*/ 2147483647 w 11097"/>
                <a:gd name="T15" fmla="*/ 48134921 h 10000"/>
                <a:gd name="T16" fmla="*/ 2147483647 w 11097"/>
                <a:gd name="T17" fmla="*/ 144319012 h 10000"/>
                <a:gd name="T18" fmla="*/ 2147483647 w 11097"/>
                <a:gd name="T19" fmla="*/ 192455875 h 10000"/>
                <a:gd name="T20" fmla="*/ 2147483647 w 11097"/>
                <a:gd name="T21" fmla="*/ 212053397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097" h="10000">
                  <a:moveTo>
                    <a:pt x="0" y="10000"/>
                  </a:moveTo>
                  <a:lnTo>
                    <a:pt x="921" y="7388"/>
                  </a:lnTo>
                  <a:lnTo>
                    <a:pt x="1998" y="5373"/>
                  </a:lnTo>
                  <a:lnTo>
                    <a:pt x="3038" y="3358"/>
                  </a:lnTo>
                  <a:lnTo>
                    <a:pt x="4402" y="1679"/>
                  </a:lnTo>
                  <a:lnTo>
                    <a:pt x="5837" y="448"/>
                  </a:lnTo>
                  <a:lnTo>
                    <a:pt x="7022" y="0"/>
                  </a:lnTo>
                  <a:lnTo>
                    <a:pt x="7990" y="560"/>
                  </a:lnTo>
                  <a:lnTo>
                    <a:pt x="8744" y="1679"/>
                  </a:lnTo>
                  <a:lnTo>
                    <a:pt x="9282" y="2239"/>
                  </a:lnTo>
                  <a:cubicBezTo>
                    <a:pt x="9521" y="2351"/>
                    <a:pt x="10858" y="2355"/>
                    <a:pt x="11097" y="2467"/>
                  </a:cubicBezTo>
                </a:path>
              </a:pathLst>
            </a:custGeom>
            <a:noFill/>
            <a:ln w="53975">
              <a:solidFill>
                <a:schemeClr val="accent6">
                  <a:lumMod val="75000"/>
                </a:schemeClr>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sp>
          <p:nvSpPr>
            <p:cNvPr id="167" name="Freeform 12"/>
            <p:cNvSpPr>
              <a:spLocks/>
            </p:cNvSpPr>
            <p:nvPr/>
          </p:nvSpPr>
          <p:spPr bwMode="auto">
            <a:xfrm>
              <a:off x="1307364" y="1725005"/>
              <a:ext cx="644681" cy="168015"/>
            </a:xfrm>
            <a:custGeom>
              <a:avLst/>
              <a:gdLst>
                <a:gd name="T0" fmla="*/ 0 w 558"/>
                <a:gd name="T1" fmla="*/ 144 h 168"/>
                <a:gd name="T2" fmla="*/ 51 w 558"/>
                <a:gd name="T3" fmla="*/ 156 h 168"/>
                <a:gd name="T4" fmla="*/ 102 w 558"/>
                <a:gd name="T5" fmla="*/ 168 h 168"/>
                <a:gd name="T6" fmla="*/ 168 w 558"/>
                <a:gd name="T7" fmla="*/ 168 h 168"/>
                <a:gd name="T8" fmla="*/ 243 w 558"/>
                <a:gd name="T9" fmla="*/ 165 h 168"/>
                <a:gd name="T10" fmla="*/ 288 w 558"/>
                <a:gd name="T11" fmla="*/ 162 h 168"/>
                <a:gd name="T12" fmla="*/ 330 w 558"/>
                <a:gd name="T13" fmla="*/ 147 h 168"/>
                <a:gd name="T14" fmla="*/ 360 w 558"/>
                <a:gd name="T15" fmla="*/ 126 h 168"/>
                <a:gd name="T16" fmla="*/ 399 w 558"/>
                <a:gd name="T17" fmla="*/ 108 h 168"/>
                <a:gd name="T18" fmla="*/ 438 w 558"/>
                <a:gd name="T19" fmla="*/ 81 h 168"/>
                <a:gd name="T20" fmla="*/ 480 w 558"/>
                <a:gd name="T21" fmla="*/ 51 h 168"/>
                <a:gd name="T22" fmla="*/ 519 w 558"/>
                <a:gd name="T23" fmla="*/ 21 h 168"/>
                <a:gd name="T24" fmla="*/ 558 w 558"/>
                <a:gd name="T25" fmla="*/ 0 h 168"/>
                <a:gd name="connsiteX0" fmla="*/ 0 w 11270"/>
                <a:gd name="connsiteY0" fmla="*/ 11758 h 13187"/>
                <a:gd name="connsiteX1" fmla="*/ 914 w 11270"/>
                <a:gd name="connsiteY1" fmla="*/ 12473 h 13187"/>
                <a:gd name="connsiteX2" fmla="*/ 1828 w 11270"/>
                <a:gd name="connsiteY2" fmla="*/ 13187 h 13187"/>
                <a:gd name="connsiteX3" fmla="*/ 3011 w 11270"/>
                <a:gd name="connsiteY3" fmla="*/ 13187 h 13187"/>
                <a:gd name="connsiteX4" fmla="*/ 4355 w 11270"/>
                <a:gd name="connsiteY4" fmla="*/ 13008 h 13187"/>
                <a:gd name="connsiteX5" fmla="*/ 5161 w 11270"/>
                <a:gd name="connsiteY5" fmla="*/ 12830 h 13187"/>
                <a:gd name="connsiteX6" fmla="*/ 5914 w 11270"/>
                <a:gd name="connsiteY6" fmla="*/ 11937 h 13187"/>
                <a:gd name="connsiteX7" fmla="*/ 6452 w 11270"/>
                <a:gd name="connsiteY7" fmla="*/ 10687 h 13187"/>
                <a:gd name="connsiteX8" fmla="*/ 7151 w 11270"/>
                <a:gd name="connsiteY8" fmla="*/ 9616 h 13187"/>
                <a:gd name="connsiteX9" fmla="*/ 7849 w 11270"/>
                <a:gd name="connsiteY9" fmla="*/ 8008 h 13187"/>
                <a:gd name="connsiteX10" fmla="*/ 8602 w 11270"/>
                <a:gd name="connsiteY10" fmla="*/ 6223 h 13187"/>
                <a:gd name="connsiteX11" fmla="*/ 9301 w 11270"/>
                <a:gd name="connsiteY11" fmla="*/ 4437 h 13187"/>
                <a:gd name="connsiteX12" fmla="*/ 11270 w 11270"/>
                <a:gd name="connsiteY12" fmla="*/ 0 h 1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0" h="13187">
                  <a:moveTo>
                    <a:pt x="0" y="11758"/>
                  </a:moveTo>
                  <a:lnTo>
                    <a:pt x="914" y="12473"/>
                  </a:lnTo>
                  <a:lnTo>
                    <a:pt x="1828" y="13187"/>
                  </a:lnTo>
                  <a:lnTo>
                    <a:pt x="3011" y="13187"/>
                  </a:lnTo>
                  <a:lnTo>
                    <a:pt x="4355" y="13008"/>
                  </a:lnTo>
                  <a:lnTo>
                    <a:pt x="5161" y="12830"/>
                  </a:lnTo>
                  <a:lnTo>
                    <a:pt x="5914" y="11937"/>
                  </a:lnTo>
                  <a:lnTo>
                    <a:pt x="6452" y="10687"/>
                  </a:lnTo>
                  <a:lnTo>
                    <a:pt x="7151" y="9616"/>
                  </a:lnTo>
                  <a:lnTo>
                    <a:pt x="7849" y="8008"/>
                  </a:lnTo>
                  <a:lnTo>
                    <a:pt x="8602" y="6223"/>
                  </a:lnTo>
                  <a:lnTo>
                    <a:pt x="9301" y="4437"/>
                  </a:lnTo>
                  <a:cubicBezTo>
                    <a:pt x="9534" y="4020"/>
                    <a:pt x="11037" y="417"/>
                    <a:pt x="11270" y="0"/>
                  </a:cubicBezTo>
                </a:path>
              </a:pathLst>
            </a:custGeom>
            <a:noFill/>
            <a:ln w="53975">
              <a:solidFill>
                <a:schemeClr val="accent6">
                  <a:lumMod val="75000"/>
                </a:schemeClr>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lstStyle/>
            <a:p>
              <a:endParaRPr lang="ja-JP" altLang="en-US" sz="1000" dirty="0">
                <a:latin typeface="+mn-ea"/>
              </a:endParaRPr>
            </a:p>
          </p:txBody>
        </p:sp>
      </p:grpSp>
      <p:grpSp>
        <p:nvGrpSpPr>
          <p:cNvPr id="168" name="グループ化 167"/>
          <p:cNvGrpSpPr/>
          <p:nvPr/>
        </p:nvGrpSpPr>
        <p:grpSpPr>
          <a:xfrm rot="1245588">
            <a:off x="1787466" y="1669683"/>
            <a:ext cx="98410" cy="103398"/>
            <a:chOff x="2250164" y="4535872"/>
            <a:chExt cx="287863" cy="380576"/>
          </a:xfrm>
        </p:grpSpPr>
        <p:cxnSp>
          <p:nvCxnSpPr>
            <p:cNvPr id="169" name="直線コネクタ 168"/>
            <p:cNvCxnSpPr/>
            <p:nvPr/>
          </p:nvCxnSpPr>
          <p:spPr>
            <a:xfrm>
              <a:off x="2358266"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70" name="直線コネクタ 169"/>
            <p:cNvCxnSpPr/>
            <p:nvPr/>
          </p:nvCxnSpPr>
          <p:spPr>
            <a:xfrm>
              <a:off x="2433160"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71" name="直線コネクタ 170"/>
            <p:cNvCxnSpPr/>
            <p:nvPr/>
          </p:nvCxnSpPr>
          <p:spPr>
            <a:xfrm flipH="1">
              <a:off x="2430027"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72" name="直線コネクタ 171"/>
            <p:cNvCxnSpPr/>
            <p:nvPr/>
          </p:nvCxnSpPr>
          <p:spPr>
            <a:xfrm flipH="1" flipV="1">
              <a:off x="2427346"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73" name="直線コネクタ 172"/>
            <p:cNvCxnSpPr/>
            <p:nvPr/>
          </p:nvCxnSpPr>
          <p:spPr>
            <a:xfrm>
              <a:off x="2253296"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74" name="直線コネクタ 173"/>
            <p:cNvCxnSpPr/>
            <p:nvPr/>
          </p:nvCxnSpPr>
          <p:spPr>
            <a:xfrm flipH="1">
              <a:off x="2250164"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grpSp>
      <p:cxnSp>
        <p:nvCxnSpPr>
          <p:cNvPr id="175" name="直線矢印コネクタ 174"/>
          <p:cNvCxnSpPr/>
          <p:nvPr/>
        </p:nvCxnSpPr>
        <p:spPr>
          <a:xfrm>
            <a:off x="2310750" y="1340883"/>
            <a:ext cx="83397" cy="152953"/>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6" name="Rectangle 4"/>
          <p:cNvSpPr>
            <a:spLocks noChangeArrowheads="1"/>
          </p:cNvSpPr>
          <p:nvPr/>
        </p:nvSpPr>
        <p:spPr bwMode="auto">
          <a:xfrm>
            <a:off x="1716681" y="1129654"/>
            <a:ext cx="1131084" cy="15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pPr algn="ctr"/>
            <a:r>
              <a:rPr lang="ja-JP" altLang="en-US" sz="1000" dirty="0" smtClean="0">
                <a:latin typeface="+mn-ea"/>
              </a:rPr>
              <a:t>付替道路</a:t>
            </a:r>
            <a:endParaRPr lang="ja-JP" altLang="en-US" sz="1000" dirty="0">
              <a:latin typeface="+mn-ea"/>
            </a:endParaRPr>
          </a:p>
        </p:txBody>
      </p:sp>
      <p:cxnSp>
        <p:nvCxnSpPr>
          <p:cNvPr id="177" name="直線矢印コネクタ 176"/>
          <p:cNvCxnSpPr>
            <a:endCxn id="150" idx="1"/>
          </p:cNvCxnSpPr>
          <p:nvPr/>
        </p:nvCxnSpPr>
        <p:spPr>
          <a:xfrm flipH="1">
            <a:off x="2915476" y="1243113"/>
            <a:ext cx="207489" cy="353919"/>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8" name="Rectangle 4"/>
          <p:cNvSpPr>
            <a:spLocks noChangeArrowheads="1"/>
          </p:cNvSpPr>
          <p:nvPr/>
        </p:nvSpPr>
        <p:spPr bwMode="auto">
          <a:xfrm>
            <a:off x="117390" y="1766609"/>
            <a:ext cx="721589" cy="2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dirty="0">
                <a:latin typeface="+mn-ea"/>
              </a:rPr>
              <a:t>和泉</a:t>
            </a:r>
            <a:r>
              <a:rPr lang="ja-JP" altLang="en-US" sz="1000" dirty="0" smtClean="0">
                <a:latin typeface="+mn-ea"/>
              </a:rPr>
              <a:t>市立</a:t>
            </a:r>
            <a:r>
              <a:rPr lang="en-US" altLang="ja-JP" sz="1000" dirty="0" smtClean="0">
                <a:latin typeface="+mn-ea"/>
              </a:rPr>
              <a:t/>
            </a:r>
            <a:br>
              <a:rPr lang="en-US" altLang="ja-JP" sz="1000" dirty="0" smtClean="0">
                <a:latin typeface="+mn-ea"/>
              </a:rPr>
            </a:br>
            <a:r>
              <a:rPr lang="ja-JP" altLang="en-US" sz="1000" dirty="0" smtClean="0">
                <a:latin typeface="+mn-ea"/>
              </a:rPr>
              <a:t>槇尾中学校</a:t>
            </a:r>
            <a:endParaRPr lang="ja-JP" altLang="en-US" sz="1000" dirty="0">
              <a:latin typeface="+mn-ea"/>
            </a:endParaRPr>
          </a:p>
        </p:txBody>
      </p:sp>
      <p:sp>
        <p:nvSpPr>
          <p:cNvPr id="133" name="強調線吹き出し 2 (枠付き) 132"/>
          <p:cNvSpPr/>
          <p:nvPr/>
        </p:nvSpPr>
        <p:spPr>
          <a:xfrm>
            <a:off x="5434829" y="1477235"/>
            <a:ext cx="1013336" cy="705077"/>
          </a:xfrm>
          <a:prstGeom prst="accentBorderCallout2">
            <a:avLst>
              <a:gd name="adj1" fmla="val 18750"/>
              <a:gd name="adj2" fmla="val -8333"/>
              <a:gd name="adj3" fmla="val 18750"/>
              <a:gd name="adj4" fmla="val -16667"/>
              <a:gd name="adj5" fmla="val -5026"/>
              <a:gd name="adj6" fmla="val -64514"/>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森づくりの</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4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場所</a:t>
            </a:r>
            <a:r>
              <a:rPr lang="en-US" altLang="ja-JP" sz="1400" dirty="0" smtClean="0">
                <a:solidFill>
                  <a:schemeClr val="tx1"/>
                </a:solidFill>
                <a:latin typeface="HG丸ｺﾞｼｯｸM-PRO" panose="020F0600000000000000" pitchFamily="50" charset="-128"/>
                <a:ea typeface="HG丸ｺﾞｼｯｸM-PRO" panose="020F0600000000000000" pitchFamily="50" charset="-128"/>
              </a:rPr>
              <a:t/>
            </a:r>
            <a:br>
              <a:rPr lang="en-US" altLang="ja-JP" sz="1400" dirty="0" smtClean="0">
                <a:solidFill>
                  <a:schemeClr val="tx1"/>
                </a:solidFill>
                <a:latin typeface="HG丸ｺﾞｼｯｸM-PRO" panose="020F0600000000000000" pitchFamily="50" charset="-128"/>
                <a:ea typeface="HG丸ｺﾞｼｯｸM-PRO" panose="020F0600000000000000" pitchFamily="50" charset="-128"/>
              </a:rPr>
            </a:b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（約</a:t>
            </a:r>
            <a:r>
              <a:rPr lang="en-US" altLang="ja-JP" sz="1000" dirty="0" smtClean="0">
                <a:solidFill>
                  <a:schemeClr val="tx1"/>
                </a:solidFill>
                <a:latin typeface="HG丸ｺﾞｼｯｸM-PRO" panose="020F0600000000000000" pitchFamily="50" charset="-128"/>
                <a:ea typeface="HG丸ｺﾞｼｯｸM-PRO" panose="020F0600000000000000" pitchFamily="50" charset="-128"/>
              </a:rPr>
              <a:t>10ha</a:t>
            </a:r>
            <a:r>
              <a:rPr lang="ja-JP" altLang="en-US" sz="10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27" name="Rectangle 4"/>
          <p:cNvSpPr>
            <a:spLocks noChangeArrowheads="1"/>
          </p:cNvSpPr>
          <p:nvPr/>
        </p:nvSpPr>
        <p:spPr bwMode="auto">
          <a:xfrm>
            <a:off x="5646604" y="1212998"/>
            <a:ext cx="228010" cy="10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endParaRPr lang="ja-JP" altLang="en-US" sz="1000" dirty="0">
              <a:latin typeface="+mn-ea"/>
            </a:endParaRPr>
          </a:p>
        </p:txBody>
      </p:sp>
      <p:sp>
        <p:nvSpPr>
          <p:cNvPr id="131" name="Rectangle 4"/>
          <p:cNvSpPr>
            <a:spLocks noChangeArrowheads="1"/>
          </p:cNvSpPr>
          <p:nvPr/>
        </p:nvSpPr>
        <p:spPr bwMode="auto">
          <a:xfrm>
            <a:off x="3772530" y="1675422"/>
            <a:ext cx="433823" cy="10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槇尾川</a:t>
            </a:r>
          </a:p>
        </p:txBody>
      </p:sp>
      <p:cxnSp>
        <p:nvCxnSpPr>
          <p:cNvPr id="140" name="直線矢印コネクタ 139"/>
          <p:cNvCxnSpPr>
            <a:stCxn id="131" idx="0"/>
          </p:cNvCxnSpPr>
          <p:nvPr/>
        </p:nvCxnSpPr>
        <p:spPr>
          <a:xfrm flipH="1" flipV="1">
            <a:off x="3935895" y="1304608"/>
            <a:ext cx="53546" cy="370814"/>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26" name="Rectangle 4"/>
          <p:cNvSpPr>
            <a:spLocks noChangeArrowheads="1"/>
          </p:cNvSpPr>
          <p:nvPr/>
        </p:nvSpPr>
        <p:spPr bwMode="auto">
          <a:xfrm>
            <a:off x="5350101" y="1090021"/>
            <a:ext cx="800870" cy="27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0" tIns="45705" rIns="91410" bIns="45705" anchor="ctr"/>
          <a:lstStyle/>
          <a:p>
            <a:r>
              <a:rPr lang="ja-JP" altLang="en-US" sz="1000" dirty="0">
                <a:latin typeface="+mn-ea"/>
              </a:rPr>
              <a:t>和泉</a:t>
            </a:r>
            <a:r>
              <a:rPr lang="ja-JP" altLang="en-US" sz="1000" dirty="0" smtClean="0">
                <a:latin typeface="+mn-ea"/>
              </a:rPr>
              <a:t>市立</a:t>
            </a:r>
            <a:r>
              <a:rPr lang="en-US" altLang="ja-JP" sz="1000" dirty="0" smtClean="0">
                <a:latin typeface="+mn-ea"/>
              </a:rPr>
              <a:t/>
            </a:r>
            <a:br>
              <a:rPr lang="en-US" altLang="ja-JP" sz="1000" dirty="0" smtClean="0">
                <a:latin typeface="+mn-ea"/>
              </a:rPr>
            </a:br>
            <a:r>
              <a:rPr lang="ja-JP" altLang="en-US" sz="1000" dirty="0" smtClean="0">
                <a:latin typeface="+mn-ea"/>
              </a:rPr>
              <a:t>青少年</a:t>
            </a:r>
            <a:r>
              <a:rPr lang="ja-JP" altLang="en-US" sz="1000" dirty="0">
                <a:latin typeface="+mn-ea"/>
              </a:rPr>
              <a:t>の家</a:t>
            </a:r>
          </a:p>
        </p:txBody>
      </p:sp>
      <p:cxnSp>
        <p:nvCxnSpPr>
          <p:cNvPr id="141" name="直線矢印コネクタ 140"/>
          <p:cNvCxnSpPr/>
          <p:nvPr/>
        </p:nvCxnSpPr>
        <p:spPr>
          <a:xfrm>
            <a:off x="4142853" y="889381"/>
            <a:ext cx="502206" cy="83834"/>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grpSp>
        <p:nvGrpSpPr>
          <p:cNvPr id="159" name="グループ化 158"/>
          <p:cNvGrpSpPr/>
          <p:nvPr/>
        </p:nvGrpSpPr>
        <p:grpSpPr>
          <a:xfrm>
            <a:off x="2744353" y="1783716"/>
            <a:ext cx="97289" cy="102578"/>
            <a:chOff x="2250164" y="4535872"/>
            <a:chExt cx="287863" cy="380576"/>
          </a:xfrm>
        </p:grpSpPr>
        <p:cxnSp>
          <p:nvCxnSpPr>
            <p:cNvPr id="160" name="直線コネクタ 159"/>
            <p:cNvCxnSpPr/>
            <p:nvPr/>
          </p:nvCxnSpPr>
          <p:spPr>
            <a:xfrm>
              <a:off x="2358266"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61" name="直線コネクタ 160"/>
            <p:cNvCxnSpPr/>
            <p:nvPr/>
          </p:nvCxnSpPr>
          <p:spPr>
            <a:xfrm>
              <a:off x="2433160"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62" name="直線コネクタ 161"/>
            <p:cNvCxnSpPr/>
            <p:nvPr/>
          </p:nvCxnSpPr>
          <p:spPr>
            <a:xfrm flipH="1">
              <a:off x="2430027"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63" name="直線コネクタ 162"/>
            <p:cNvCxnSpPr/>
            <p:nvPr/>
          </p:nvCxnSpPr>
          <p:spPr>
            <a:xfrm flipH="1" flipV="1">
              <a:off x="2427346"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64" name="直線コネクタ 163"/>
            <p:cNvCxnSpPr/>
            <p:nvPr/>
          </p:nvCxnSpPr>
          <p:spPr>
            <a:xfrm>
              <a:off x="2253296"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65" name="直線コネクタ 164"/>
            <p:cNvCxnSpPr/>
            <p:nvPr/>
          </p:nvCxnSpPr>
          <p:spPr>
            <a:xfrm flipH="1">
              <a:off x="2250164"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grpSp>
      <p:grpSp>
        <p:nvGrpSpPr>
          <p:cNvPr id="152" name="グループ化 151"/>
          <p:cNvGrpSpPr/>
          <p:nvPr/>
        </p:nvGrpSpPr>
        <p:grpSpPr>
          <a:xfrm rot="5400000">
            <a:off x="2051401" y="2052166"/>
            <a:ext cx="87646" cy="99727"/>
            <a:chOff x="2250164" y="4535872"/>
            <a:chExt cx="287863" cy="380576"/>
          </a:xfrm>
        </p:grpSpPr>
        <p:cxnSp>
          <p:nvCxnSpPr>
            <p:cNvPr id="153" name="直線コネクタ 152"/>
            <p:cNvCxnSpPr/>
            <p:nvPr/>
          </p:nvCxnSpPr>
          <p:spPr>
            <a:xfrm>
              <a:off x="2358266"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54" name="直線コネクタ 153"/>
            <p:cNvCxnSpPr/>
            <p:nvPr/>
          </p:nvCxnSpPr>
          <p:spPr>
            <a:xfrm>
              <a:off x="2433160" y="4602588"/>
              <a:ext cx="0" cy="25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55" name="直線コネクタ 154"/>
            <p:cNvCxnSpPr/>
            <p:nvPr/>
          </p:nvCxnSpPr>
          <p:spPr>
            <a:xfrm flipH="1">
              <a:off x="2430027"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56" name="直線コネクタ 155"/>
            <p:cNvCxnSpPr/>
            <p:nvPr/>
          </p:nvCxnSpPr>
          <p:spPr>
            <a:xfrm flipH="1" flipV="1">
              <a:off x="2427346"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57" name="直線コネクタ 156"/>
            <p:cNvCxnSpPr/>
            <p:nvPr/>
          </p:nvCxnSpPr>
          <p:spPr>
            <a:xfrm>
              <a:off x="2253296" y="4535872"/>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158" name="直線コネクタ 157"/>
            <p:cNvCxnSpPr/>
            <p:nvPr/>
          </p:nvCxnSpPr>
          <p:spPr>
            <a:xfrm flipH="1">
              <a:off x="2250164" y="4844448"/>
              <a:ext cx="108000" cy="72000"/>
            </a:xfrm>
            <a:prstGeom prst="lin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cxnSp>
      </p:grpSp>
      <p:sp>
        <p:nvSpPr>
          <p:cNvPr id="130" name="正方形/長方形 8"/>
          <p:cNvSpPr>
            <a:spLocks noChangeArrowheads="1"/>
          </p:cNvSpPr>
          <p:nvPr/>
        </p:nvSpPr>
        <p:spPr bwMode="auto">
          <a:xfrm>
            <a:off x="5631472" y="1010987"/>
            <a:ext cx="112996" cy="80425"/>
          </a:xfrm>
          <a:prstGeom prst="rect">
            <a:avLst/>
          </a:prstGeom>
          <a:solidFill>
            <a:schemeClr val="accent1"/>
          </a:solidFill>
          <a:ln w="9525" algn="ctr">
            <a:solidFill>
              <a:schemeClr val="tx1"/>
            </a:solidFill>
            <a:round/>
            <a:headEnd/>
            <a:tailEnd/>
          </a:ln>
        </p:spPr>
        <p:txBody>
          <a:bodyPr/>
          <a:lstStyle/>
          <a:p>
            <a:endParaRPr lang="ja-JP" altLang="en-US" sz="1000" dirty="0">
              <a:latin typeface="+mn-ea"/>
            </a:endParaRPr>
          </a:p>
        </p:txBody>
      </p:sp>
    </p:spTree>
    <p:extLst>
      <p:ext uri="{BB962C8B-B14F-4D97-AF65-F5344CB8AC3E}">
        <p14:creationId xmlns:p14="http://schemas.microsoft.com/office/powerpoint/2010/main" val="271529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線コネクタ 63"/>
          <p:cNvCxnSpPr/>
          <p:nvPr/>
        </p:nvCxnSpPr>
        <p:spPr>
          <a:xfrm>
            <a:off x="51353" y="150584"/>
            <a:ext cx="666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a:xfrm>
            <a:off x="51161" y="9857232"/>
            <a:ext cx="666000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54" name="グループ化 53" descr="たきにわたるきょうどうのこんげんを「えがおになること」「えがおにすること」ととらえ、きょうどうするひとにかんしゃをあらわすこともふくめ「しょうどう」となづけ、そのきほんりねんをさまざまなひとにうったえ、ひとりひとりのこうどうのへんかをうながします。" title="しょうどうおおさかマーク"/>
          <p:cNvGrpSpPr/>
          <p:nvPr/>
        </p:nvGrpSpPr>
        <p:grpSpPr>
          <a:xfrm>
            <a:off x="387916" y="8716843"/>
            <a:ext cx="6050906" cy="1040663"/>
            <a:chOff x="387916" y="8716843"/>
            <a:chExt cx="6050906" cy="1040663"/>
          </a:xfrm>
        </p:grpSpPr>
        <p:sp>
          <p:nvSpPr>
            <p:cNvPr id="10" name="サブタイトル 2"/>
            <p:cNvSpPr txBox="1">
              <a:spLocks/>
            </p:cNvSpPr>
            <p:nvPr/>
          </p:nvSpPr>
          <p:spPr bwMode="auto">
            <a:xfrm>
              <a:off x="1309591" y="9108676"/>
              <a:ext cx="5129231" cy="60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ash"/>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1" lang="ja-JP" altLang="en-US"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多岐にわたる協働の根源を「笑顔になること」「笑顔にすること」と捉え、</a:t>
              </a:r>
              <a:r>
                <a:rPr kumimoji="1" lang="en-US" altLang="ja-JP"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
              </a:r>
              <a:br>
                <a:rPr kumimoji="1" lang="en-US" altLang="ja-JP"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br>
              <a:r>
                <a:rPr kumimoji="1" lang="ja-JP" altLang="en-US"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協働する</a:t>
              </a:r>
              <a:r>
                <a:rPr lang="ja-JP" altLang="en-US" sz="1100" dirty="0">
                  <a:solidFill>
                    <a:srgbClr val="000000"/>
                  </a:solidFill>
                  <a:latin typeface="HG丸ｺﾞｼｯｸM-PRO" pitchFamily="50" charset="-128"/>
                  <a:ea typeface="HG丸ｺﾞｼｯｸM-PRO" pitchFamily="50" charset="-128"/>
                  <a:cs typeface="ＭＳ Ｐゴシック" pitchFamily="50" charset="-128"/>
                </a:rPr>
                <a:t>人</a:t>
              </a:r>
              <a:r>
                <a:rPr kumimoji="1" lang="ja-JP" altLang="en-US"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に感謝を表すことも含め</a:t>
              </a:r>
              <a:r>
                <a:rPr kumimoji="1" lang="en-US" altLang="ja-JP"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a:t>
              </a:r>
              <a:r>
                <a:rPr kumimoji="1" lang="ja-JP" altLang="en-US"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笑働</a:t>
              </a:r>
              <a:r>
                <a:rPr kumimoji="1" lang="en-US" altLang="ja-JP"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a:t>
              </a:r>
              <a:r>
                <a:rPr kumimoji="1" lang="ja-JP" altLang="en-US"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と</a:t>
              </a:r>
              <a:r>
                <a:rPr lang="ja-JP" altLang="en-US" sz="1100" dirty="0" smtClean="0">
                  <a:solidFill>
                    <a:srgbClr val="000000"/>
                  </a:solidFill>
                  <a:latin typeface="HG丸ｺﾞｼｯｸM-PRO" pitchFamily="50" charset="-128"/>
                  <a:ea typeface="HG丸ｺﾞｼｯｸM-PRO" pitchFamily="50" charset="-128"/>
                  <a:cs typeface="ＭＳ Ｐゴシック" pitchFamily="50" charset="-128"/>
                </a:rPr>
                <a:t>名付け</a:t>
              </a:r>
              <a:r>
                <a:rPr kumimoji="1" lang="ja-JP" altLang="en-US"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、その基本理念を</a:t>
              </a:r>
              <a:r>
                <a:rPr kumimoji="1" lang="en-US" altLang="ja-JP"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
              </a:r>
              <a:br>
                <a:rPr kumimoji="1" lang="en-US" altLang="ja-JP"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br>
              <a:r>
                <a:rPr kumimoji="1" lang="ja-JP" altLang="en-US"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様々な人に訴え、一人</a:t>
              </a:r>
              <a:r>
                <a:rPr lang="ja-JP" altLang="en-US" sz="1100" dirty="0">
                  <a:solidFill>
                    <a:srgbClr val="000000"/>
                  </a:solidFill>
                  <a:latin typeface="HG丸ｺﾞｼｯｸM-PRO" pitchFamily="50" charset="-128"/>
                  <a:ea typeface="HG丸ｺﾞｼｯｸM-PRO" pitchFamily="50" charset="-128"/>
                  <a:cs typeface="ＭＳ Ｐゴシック" pitchFamily="50" charset="-128"/>
                </a:rPr>
                <a:t>ひとり</a:t>
              </a:r>
              <a:r>
                <a:rPr kumimoji="1" lang="ja-JP" altLang="en-US" sz="11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の行動の変化を促します。</a:t>
              </a:r>
              <a:endParaRPr kumimoji="1" lang="ja-JP"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pic>
          <p:nvPicPr>
            <p:cNvPr id="11" name="Picture 3" descr="しょうどうかつどうのマークです。" title="しょうどうマーク"/>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16" y="8716843"/>
              <a:ext cx="693776" cy="104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グループ化 11" descr="このまきおがわつうしんをごらんになってのごいけん、ごかんそうをおよせください。&#10;おおとりどぼくじむしょけんせつか　いずみこうく&#10;でんわばんごう　０７２５　４３　８３３３" title="ごいけん、ごかんそうをおまちしております"/>
          <p:cNvGrpSpPr/>
          <p:nvPr/>
        </p:nvGrpSpPr>
        <p:grpSpPr>
          <a:xfrm>
            <a:off x="1368014" y="8031757"/>
            <a:ext cx="5013314" cy="991179"/>
            <a:chOff x="1171462" y="8186913"/>
            <a:chExt cx="5508000" cy="991179"/>
          </a:xfrm>
        </p:grpSpPr>
        <p:sp>
          <p:nvSpPr>
            <p:cNvPr id="13" name="角丸四角形 12"/>
            <p:cNvSpPr/>
            <p:nvPr/>
          </p:nvSpPr>
          <p:spPr>
            <a:xfrm>
              <a:off x="1171462" y="8479976"/>
              <a:ext cx="5508000" cy="698116"/>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1171462" y="8479976"/>
              <a:ext cx="5473170" cy="523220"/>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この槇尾川通信をご覧に</a:t>
              </a:r>
              <a:r>
                <a:rPr lang="ja-JP" altLang="en-US" sz="1400" dirty="0" smtClean="0">
                  <a:latin typeface="HG丸ｺﾞｼｯｸM-PRO" pitchFamily="50" charset="-128"/>
                  <a:ea typeface="HG丸ｺﾞｼｯｸM-PRO" pitchFamily="50" charset="-128"/>
                </a:rPr>
                <a:t>なってのご意見</a:t>
              </a:r>
              <a:r>
                <a:rPr lang="ja-JP" altLang="en-US" sz="1400" dirty="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ご感想をお寄せ</a:t>
              </a:r>
              <a:endParaRPr lang="en-US" altLang="ja-JP" sz="1400" dirty="0" smtClean="0">
                <a:latin typeface="HG丸ｺﾞｼｯｸM-PRO" pitchFamily="50" charset="-128"/>
                <a:ea typeface="HG丸ｺﾞｼｯｸM-PRO" pitchFamily="50" charset="-128"/>
              </a:endParaRPr>
            </a:p>
            <a:p>
              <a:r>
                <a:rPr lang="ja-JP" altLang="en-US" sz="1400" dirty="0" smtClean="0">
                  <a:latin typeface="HG丸ｺﾞｼｯｸM-PRO" pitchFamily="50" charset="-128"/>
                  <a:ea typeface="HG丸ｺﾞｼｯｸM-PRO" pitchFamily="50" charset="-128"/>
                </a:rPr>
                <a:t>ください</a:t>
              </a:r>
              <a:endParaRPr lang="ja-JP" altLang="en-US" sz="1400" dirty="0">
                <a:latin typeface="HG丸ｺﾞｼｯｸM-PRO" pitchFamily="50" charset="-128"/>
                <a:ea typeface="HG丸ｺﾞｼｯｸM-PRO" pitchFamily="50" charset="-128"/>
              </a:endParaRPr>
            </a:p>
          </p:txBody>
        </p:sp>
        <p:sp>
          <p:nvSpPr>
            <p:cNvPr id="15" name="正方形/長方形 14"/>
            <p:cNvSpPr/>
            <p:nvPr/>
          </p:nvSpPr>
          <p:spPr>
            <a:xfrm>
              <a:off x="1171462" y="8186913"/>
              <a:ext cx="5508000" cy="293063"/>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HG丸ｺﾞｼｯｸM-PRO" panose="020F0600000000000000" pitchFamily="50" charset="-128"/>
                  <a:ea typeface="HG丸ｺﾞｼｯｸM-PRO" panose="020F0600000000000000" pitchFamily="50" charset="-128"/>
                </a:rPr>
                <a:t>ご意見・</a:t>
              </a:r>
              <a:r>
                <a:rPr lang="ja-JP" altLang="en-US" sz="1400" dirty="0" smtClean="0">
                  <a:solidFill>
                    <a:schemeClr val="bg1"/>
                  </a:solidFill>
                  <a:latin typeface="HG丸ｺﾞｼｯｸM-PRO" panose="020F0600000000000000" pitchFamily="50" charset="-128"/>
                  <a:ea typeface="HG丸ｺﾞｼｯｸM-PRO" panose="020F0600000000000000" pitchFamily="50" charset="-128"/>
                </a:rPr>
                <a:t>ご感想</a:t>
              </a:r>
              <a:r>
                <a:rPr lang="ja-JP" altLang="en-US" sz="1400" dirty="0">
                  <a:solidFill>
                    <a:schemeClr val="bg1"/>
                  </a:solidFill>
                  <a:latin typeface="HG丸ｺﾞｼｯｸM-PRO" panose="020F0600000000000000" pitchFamily="50" charset="-128"/>
                  <a:ea typeface="HG丸ｺﾞｼｯｸM-PRO" panose="020F0600000000000000" pitchFamily="50" charset="-128"/>
                </a:rPr>
                <a:t>を</a:t>
              </a:r>
              <a:r>
                <a:rPr lang="ja-JP" altLang="en-US" sz="1400" dirty="0" smtClean="0">
                  <a:solidFill>
                    <a:schemeClr val="bg1"/>
                  </a:solidFill>
                  <a:latin typeface="HG丸ｺﾞｼｯｸM-PRO" panose="020F0600000000000000" pitchFamily="50" charset="-128"/>
                  <a:ea typeface="HG丸ｺﾞｼｯｸM-PRO" panose="020F0600000000000000" pitchFamily="50" charset="-128"/>
                </a:rPr>
                <a:t>お待ち</a:t>
              </a:r>
              <a:r>
                <a:rPr lang="ja-JP" altLang="en-US" sz="1400" dirty="0">
                  <a:solidFill>
                    <a:schemeClr val="bg1"/>
                  </a:solidFill>
                  <a:latin typeface="HG丸ｺﾞｼｯｸM-PRO" panose="020F0600000000000000" pitchFamily="50" charset="-128"/>
                  <a:ea typeface="HG丸ｺﾞｼｯｸM-PRO" panose="020F0600000000000000" pitchFamily="50" charset="-128"/>
                </a:rPr>
                <a:t>しております</a:t>
              </a:r>
            </a:p>
          </p:txBody>
        </p:sp>
        <p:sp>
          <p:nvSpPr>
            <p:cNvPr id="16" name="テキスト ボックス 15"/>
            <p:cNvSpPr txBox="1"/>
            <p:nvPr/>
          </p:nvSpPr>
          <p:spPr>
            <a:xfrm>
              <a:off x="2802908" y="8747205"/>
              <a:ext cx="3857148" cy="415498"/>
            </a:xfrm>
            <a:prstGeom prst="rect">
              <a:avLst/>
            </a:prstGeom>
            <a:noFill/>
          </p:spPr>
          <p:txBody>
            <a:bodyPr wrap="square" rtlCol="0">
              <a:spAutoFit/>
            </a:bodyPr>
            <a:lstStyle/>
            <a:p>
              <a:r>
                <a:rPr lang="ja-JP" altLang="en-US" sz="1050" dirty="0" smtClean="0">
                  <a:latin typeface="HG丸ｺﾞｼｯｸM-PRO" pitchFamily="50" charset="-128"/>
                  <a:ea typeface="HG丸ｺﾞｼｯｸM-PRO" pitchFamily="50" charset="-128"/>
                </a:rPr>
                <a:t>鳳土木事務所建設課　和泉工区</a:t>
              </a:r>
              <a:endParaRPr lang="en-US" altLang="ja-JP" sz="1050" dirty="0" smtClean="0">
                <a:latin typeface="HG丸ｺﾞｼｯｸM-PRO" pitchFamily="50" charset="-128"/>
                <a:ea typeface="HG丸ｺﾞｼｯｸM-PRO" pitchFamily="50" charset="-128"/>
              </a:endParaRPr>
            </a:p>
            <a:p>
              <a:r>
                <a:rPr lang="en-US" altLang="ja-JP" sz="1050" dirty="0" smtClean="0">
                  <a:latin typeface="HG丸ｺﾞｼｯｸM-PRO" pitchFamily="50" charset="-128"/>
                  <a:ea typeface="HG丸ｺﾞｼｯｸM-PRO" pitchFamily="50" charset="-128"/>
                </a:rPr>
                <a:t>TEL0725</a:t>
              </a:r>
              <a:r>
                <a:rPr lang="ja-JP" altLang="en-US" sz="1050" dirty="0" smtClean="0">
                  <a:latin typeface="HG丸ｺﾞｼｯｸM-PRO" pitchFamily="50" charset="-128"/>
                  <a:ea typeface="HG丸ｺﾞｼｯｸM-PRO" pitchFamily="50" charset="-128"/>
                </a:rPr>
                <a:t>（</a:t>
              </a:r>
              <a:r>
                <a:rPr lang="en-US" altLang="ja-JP" sz="1050" dirty="0" smtClean="0">
                  <a:latin typeface="HG丸ｺﾞｼｯｸM-PRO" pitchFamily="50" charset="-128"/>
                  <a:ea typeface="HG丸ｺﾞｼｯｸM-PRO" pitchFamily="50" charset="-128"/>
                </a:rPr>
                <a:t>43</a:t>
              </a:r>
              <a:r>
                <a:rPr lang="ja-JP" altLang="en-US" sz="1050" dirty="0" smtClean="0">
                  <a:latin typeface="HG丸ｺﾞｼｯｸM-PRO" pitchFamily="50" charset="-128"/>
                  <a:ea typeface="HG丸ｺﾞｼｯｸM-PRO" pitchFamily="50" charset="-128"/>
                </a:rPr>
                <a:t>）</a:t>
              </a:r>
              <a:r>
                <a:rPr lang="en-US" altLang="ja-JP" sz="1050" dirty="0" smtClean="0">
                  <a:latin typeface="HG丸ｺﾞｼｯｸM-PRO" pitchFamily="50" charset="-128"/>
                  <a:ea typeface="HG丸ｺﾞｼｯｸM-PRO" pitchFamily="50" charset="-128"/>
                </a:rPr>
                <a:t>8333</a:t>
              </a:r>
            </a:p>
          </p:txBody>
        </p:sp>
      </p:grpSp>
      <p:grpSp>
        <p:nvGrpSpPr>
          <p:cNvPr id="53" name="グループ化 52" descr="おおさかふのマークです。" title="おおさかふ　ふしょう"/>
          <p:cNvGrpSpPr/>
          <p:nvPr/>
        </p:nvGrpSpPr>
        <p:grpSpPr>
          <a:xfrm>
            <a:off x="114576" y="7753157"/>
            <a:ext cx="1224136" cy="982129"/>
            <a:chOff x="114576" y="7753157"/>
            <a:chExt cx="1224136" cy="982129"/>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3" y="8078063"/>
              <a:ext cx="1008112" cy="65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114576" y="7753157"/>
              <a:ext cx="1224136" cy="338554"/>
            </a:xfrm>
            <a:prstGeom prst="rect">
              <a:avLst/>
            </a:prstGeom>
            <a:noFill/>
          </p:spPr>
          <p:txBody>
            <a:bodyPr wrap="square" rtlCol="0">
              <a:spAutoFit/>
            </a:bodyPr>
            <a:lstStyle/>
            <a:p>
              <a:pPr algn="ctr"/>
              <a:r>
                <a:rPr kumimoji="1" lang="ja-JP" altLang="en-US" sz="1600" dirty="0" smtClean="0">
                  <a:latin typeface="HG丸ｺﾞｼｯｸM-PRO" panose="020F0600000000000000" pitchFamily="50" charset="-128"/>
                  <a:ea typeface="HG丸ｺﾞｼｯｸM-PRO" panose="020F0600000000000000" pitchFamily="50" charset="-128"/>
                </a:rPr>
                <a:t>大阪府</a:t>
              </a:r>
            </a:p>
          </p:txBody>
        </p:sp>
      </p:grpSp>
      <p:grpSp>
        <p:nvGrpSpPr>
          <p:cNvPr id="4" name="グループ化 3" descr="ごぜんじゅうじからごぜんじゅういちじさんじゅっぷん&#10;ふれあいコンサートかいさい&#10;ごぜんじゅういちじからとんじるのていきょう（なくなりしだいしゅうりょう）" title="まきおちゅうがっこうでのイベントないよう"/>
          <p:cNvGrpSpPr/>
          <p:nvPr/>
        </p:nvGrpSpPr>
        <p:grpSpPr>
          <a:xfrm>
            <a:off x="363622" y="1823206"/>
            <a:ext cx="6046289" cy="661228"/>
            <a:chOff x="363622" y="1823206"/>
            <a:chExt cx="6046289" cy="661228"/>
          </a:xfrm>
        </p:grpSpPr>
        <p:sp>
          <p:nvSpPr>
            <p:cNvPr id="18" name="角丸四角形 17" descr="まきおちゅうがっこう。&#10;ごぜんじゅうじからごぜんじゅういちじさんじゅっぷん。&#10;ふれあいコンサート。&#10;ごぜんじゅういちじから　とんじるていきょう（なくなりしだいしゅうりょう）" title="イベントのないよう"/>
            <p:cNvSpPr/>
            <p:nvPr/>
          </p:nvSpPr>
          <p:spPr>
            <a:xfrm>
              <a:off x="363622" y="2052434"/>
              <a:ext cx="5976000" cy="432000"/>
            </a:xfrm>
            <a:prstGeom prst="roundRect">
              <a:avLst/>
            </a:prstGeom>
            <a:solidFill>
              <a:srgbClr val="FFCC00">
                <a:alpha val="3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HGPｺﾞｼｯｸE" panose="020B0900000000000000" pitchFamily="50" charset="-128"/>
                <a:ea typeface="HGPｺﾞｼｯｸE" panose="020B0900000000000000" pitchFamily="50" charset="-128"/>
              </a:endParaRPr>
            </a:p>
          </p:txBody>
        </p:sp>
        <p:sp>
          <p:nvSpPr>
            <p:cNvPr id="20" name="テキスト ボックス 19"/>
            <p:cNvSpPr txBox="1"/>
            <p:nvPr/>
          </p:nvSpPr>
          <p:spPr>
            <a:xfrm>
              <a:off x="378538" y="2180666"/>
              <a:ext cx="6031373" cy="292388"/>
            </a:xfrm>
            <a:prstGeom prst="rect">
              <a:avLst/>
            </a:prstGeom>
            <a:noFill/>
          </p:spPr>
          <p:txBody>
            <a:bodyPr wrap="square" lIns="0" rIns="0" rtlCol="0">
              <a:spAutoFit/>
            </a:bodyPr>
            <a:lstStyle/>
            <a:p>
              <a:pPr algn="ctr"/>
              <a:r>
                <a:rPr lang="en-US" altLang="ja-JP" sz="1300" dirty="0" smtClean="0">
                  <a:latin typeface="HG丸ｺﾞｼｯｸM-PRO" pitchFamily="50" charset="-128"/>
                  <a:ea typeface="HG丸ｺﾞｼｯｸM-PRO" pitchFamily="50" charset="-128"/>
                </a:rPr>
                <a:t>10:00</a:t>
              </a:r>
              <a:r>
                <a:rPr lang="ja-JP" altLang="en-US" sz="1300" dirty="0" smtClean="0">
                  <a:latin typeface="HG丸ｺﾞｼｯｸM-PRO" pitchFamily="50" charset="-128"/>
                  <a:ea typeface="HG丸ｺﾞｼｯｸM-PRO" pitchFamily="50" charset="-128"/>
                </a:rPr>
                <a:t>～</a:t>
              </a:r>
              <a:r>
                <a:rPr lang="en-US" altLang="ja-JP" sz="1300" dirty="0" smtClean="0">
                  <a:latin typeface="HG丸ｺﾞｼｯｸM-PRO" pitchFamily="50" charset="-128"/>
                  <a:ea typeface="HG丸ｺﾞｼｯｸM-PRO" pitchFamily="50" charset="-128"/>
                </a:rPr>
                <a:t>11:30</a:t>
              </a:r>
              <a:r>
                <a:rPr lang="ja-JP" altLang="en-US" sz="1300" dirty="0">
                  <a:latin typeface="HG丸ｺﾞｼｯｸM-PRO" pitchFamily="50" charset="-128"/>
                  <a:ea typeface="HG丸ｺﾞｼｯｸM-PRO" pitchFamily="50" charset="-128"/>
                </a:rPr>
                <a:t> </a:t>
              </a:r>
              <a:r>
                <a:rPr lang="ja-JP" altLang="en-US" sz="1300" dirty="0" smtClean="0">
                  <a:latin typeface="HG丸ｺﾞｼｯｸM-PRO" pitchFamily="50" charset="-128"/>
                  <a:ea typeface="HG丸ｺﾞｼｯｸM-PRO" pitchFamily="50" charset="-128"/>
                </a:rPr>
                <a:t>ふれあいコンサート　</a:t>
              </a:r>
              <a:r>
                <a:rPr lang="en-US" altLang="ja-JP" sz="1200" dirty="0">
                  <a:latin typeface="HG丸ｺﾞｼｯｸM-PRO" pitchFamily="50" charset="-128"/>
                  <a:ea typeface="HG丸ｺﾞｼｯｸM-PRO" pitchFamily="50" charset="-128"/>
                </a:rPr>
                <a:t> </a:t>
              </a:r>
              <a:r>
                <a:rPr lang="en-US" altLang="ja-JP" sz="1300" dirty="0">
                  <a:latin typeface="HG丸ｺﾞｼｯｸM-PRO" pitchFamily="50" charset="-128"/>
                  <a:ea typeface="HG丸ｺﾞｼｯｸM-PRO" pitchFamily="50" charset="-128"/>
                </a:rPr>
                <a:t>11:00</a:t>
              </a:r>
              <a:r>
                <a:rPr lang="ja-JP" altLang="en-US" sz="1300" dirty="0">
                  <a:latin typeface="HG丸ｺﾞｼｯｸM-PRO" pitchFamily="50" charset="-128"/>
                  <a:ea typeface="HG丸ｺﾞｼｯｸM-PRO" pitchFamily="50" charset="-128"/>
                </a:rPr>
                <a:t>～ </a:t>
              </a:r>
              <a:r>
                <a:rPr lang="ja-JP" altLang="en-US" sz="1300" dirty="0" smtClean="0">
                  <a:latin typeface="HG丸ｺﾞｼｯｸM-PRO" pitchFamily="50" charset="-128"/>
                  <a:ea typeface="HG丸ｺﾞｼｯｸM-PRO" pitchFamily="50" charset="-128"/>
                </a:rPr>
                <a:t>豚汁提供</a:t>
              </a:r>
              <a:r>
                <a:rPr lang="ja-JP" altLang="en-US" sz="1050" dirty="0" smtClean="0">
                  <a:latin typeface="HG丸ｺﾞｼｯｸM-PRO" pitchFamily="50" charset="-128"/>
                  <a:ea typeface="HG丸ｺﾞｼｯｸM-PRO" pitchFamily="50" charset="-128"/>
                </a:rPr>
                <a:t>（</a:t>
              </a:r>
              <a:r>
                <a:rPr lang="ja-JP" altLang="en-US" sz="1050" dirty="0">
                  <a:latin typeface="HG丸ｺﾞｼｯｸM-PRO" pitchFamily="50" charset="-128"/>
                  <a:ea typeface="HG丸ｺﾞｼｯｸM-PRO" pitchFamily="50" charset="-128"/>
                </a:rPr>
                <a:t>なくなり次第終了）</a:t>
              </a:r>
              <a:r>
                <a:rPr lang="ja-JP" altLang="en-US" sz="1200" dirty="0" smtClean="0">
                  <a:latin typeface="HG丸ｺﾞｼｯｸM-PRO" pitchFamily="50" charset="-128"/>
                  <a:ea typeface="HG丸ｺﾞｼｯｸM-PRO" pitchFamily="50" charset="-128"/>
                </a:rPr>
                <a:t> </a:t>
              </a:r>
              <a:endParaRPr lang="en-US" altLang="ja-JP" sz="1200" dirty="0" smtClean="0">
                <a:latin typeface="HG丸ｺﾞｼｯｸM-PRO" pitchFamily="50" charset="-128"/>
                <a:ea typeface="HG丸ｺﾞｼｯｸM-PRO" pitchFamily="50" charset="-128"/>
              </a:endParaRPr>
            </a:p>
          </p:txBody>
        </p:sp>
        <p:sp>
          <p:nvSpPr>
            <p:cNvPr id="21" name="角丸四角形 20" descr="まきおちゅうがっこう。&#10;ごぜんじゅうじからごぜんじゅういちじさんじゅっぷん。&#10;ふれあいコンサート。&#10;ごぜんじゅういちじから　とんじるていきょう（なくなりしだいしゅうりょう）" title="イベントのないよう"/>
            <p:cNvSpPr/>
            <p:nvPr/>
          </p:nvSpPr>
          <p:spPr>
            <a:xfrm>
              <a:off x="2427953" y="1823206"/>
              <a:ext cx="1836000" cy="36004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HGPｺﾞｼｯｸE" panose="020B0900000000000000" pitchFamily="50" charset="-128"/>
                  <a:ea typeface="HGPｺﾞｼｯｸE" panose="020B0900000000000000" pitchFamily="50" charset="-128"/>
                </a:rPr>
                <a:t>槇</a:t>
              </a:r>
              <a:r>
                <a:rPr lang="ja-JP" altLang="en-US" sz="1600" dirty="0" smtClean="0">
                  <a:solidFill>
                    <a:schemeClr val="tx1"/>
                  </a:solidFill>
                  <a:latin typeface="HGPｺﾞｼｯｸE" panose="020B0900000000000000" pitchFamily="50" charset="-128"/>
                  <a:ea typeface="HGPｺﾞｼｯｸE" panose="020B0900000000000000" pitchFamily="50" charset="-128"/>
                </a:rPr>
                <a:t>尾中学校にて</a:t>
              </a:r>
              <a:endParaRPr kumimoji="1" lang="ja-JP" altLang="en-US" sz="1600" dirty="0" smtClean="0">
                <a:solidFill>
                  <a:schemeClr val="tx1"/>
                </a:solidFill>
                <a:latin typeface="HGPｺﾞｼｯｸE" panose="020B0900000000000000" pitchFamily="50" charset="-128"/>
                <a:ea typeface="HGPｺﾞｼｯｸE" panose="020B0900000000000000" pitchFamily="50" charset="-128"/>
              </a:endParaRPr>
            </a:p>
          </p:txBody>
        </p:sp>
      </p:grpSp>
      <p:cxnSp>
        <p:nvCxnSpPr>
          <p:cNvPr id="22" name="直線矢印コネクタ 21" descr="まきおちゅうがっこうからしょうどうのもりへむしょうそうげいばすがうんこうします。" title="イベントかいじょうじゅんかんばす"/>
          <p:cNvCxnSpPr/>
          <p:nvPr/>
        </p:nvCxnSpPr>
        <p:spPr>
          <a:xfrm>
            <a:off x="3345953" y="2523656"/>
            <a:ext cx="0" cy="21600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grpSp>
        <p:nvGrpSpPr>
          <p:cNvPr id="3" name="グループ化 2" descr="ごぜんじゅういちじじゅうごふんからごごいちじまで&#10;まきおさんウォークラリー（ウォークラリーのみうてんちゅうし）&#10;" title="しょうどうのもりくいきでのイベントないよう"/>
          <p:cNvGrpSpPr/>
          <p:nvPr/>
        </p:nvGrpSpPr>
        <p:grpSpPr>
          <a:xfrm>
            <a:off x="363622" y="2750083"/>
            <a:ext cx="6019155" cy="641033"/>
            <a:chOff x="363622" y="2750083"/>
            <a:chExt cx="6019155" cy="641033"/>
          </a:xfrm>
        </p:grpSpPr>
        <p:sp>
          <p:nvSpPr>
            <p:cNvPr id="23" name="角丸四角形 22"/>
            <p:cNvSpPr/>
            <p:nvPr/>
          </p:nvSpPr>
          <p:spPr>
            <a:xfrm>
              <a:off x="363622" y="2952296"/>
              <a:ext cx="5976000" cy="432000"/>
            </a:xfrm>
            <a:prstGeom prst="roundRect">
              <a:avLst/>
            </a:prstGeom>
            <a:solidFill>
              <a:srgbClr val="FFCC00">
                <a:alpha val="3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丸ｺﾞｼｯｸM-PRO" pitchFamily="50" charset="-128"/>
                <a:ea typeface="HG丸ｺﾞｼｯｸM-PRO" pitchFamily="50" charset="-128"/>
              </a:endParaRPr>
            </a:p>
          </p:txBody>
        </p:sp>
        <p:sp>
          <p:nvSpPr>
            <p:cNvPr id="24" name="テキスト ボックス 23"/>
            <p:cNvSpPr txBox="1"/>
            <p:nvPr/>
          </p:nvSpPr>
          <p:spPr>
            <a:xfrm>
              <a:off x="414658" y="3083339"/>
              <a:ext cx="5968119" cy="307777"/>
            </a:xfrm>
            <a:prstGeom prst="rect">
              <a:avLst/>
            </a:prstGeom>
            <a:noFill/>
          </p:spPr>
          <p:txBody>
            <a:bodyPr wrap="square" rtlCol="0">
              <a:spAutoFit/>
            </a:bodyPr>
            <a:lstStyle/>
            <a:p>
              <a:r>
                <a:rPr lang="en-US" altLang="ja-JP" sz="1400" dirty="0" smtClean="0">
                  <a:latin typeface="HG丸ｺﾞｼｯｸM-PRO" pitchFamily="50" charset="-128"/>
                  <a:ea typeface="HG丸ｺﾞｼｯｸM-PRO" pitchFamily="50" charset="-128"/>
                </a:rPr>
                <a:t>11:15</a:t>
              </a:r>
              <a:r>
                <a:rPr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13:00</a:t>
              </a:r>
              <a:r>
                <a:rPr lang="ja-JP" altLang="en-US" sz="1400" dirty="0" smtClean="0">
                  <a:latin typeface="HG丸ｺﾞｼｯｸM-PRO" pitchFamily="50" charset="-128"/>
                  <a:ea typeface="HG丸ｺﾞｼｯｸM-PRO" pitchFamily="50" charset="-128"/>
                </a:rPr>
                <a:t>　</a:t>
              </a:r>
              <a:r>
                <a:rPr lang="ja-JP" altLang="en-US" sz="1400" dirty="0">
                  <a:latin typeface="HG丸ｺﾞｼｯｸM-PRO" pitchFamily="50" charset="-128"/>
                  <a:ea typeface="HG丸ｺﾞｼｯｸM-PRO" pitchFamily="50" charset="-128"/>
                </a:rPr>
                <a:t>槇尾山</a:t>
              </a:r>
              <a:r>
                <a:rPr lang="ja-JP" altLang="en-US" sz="1400" dirty="0" smtClean="0">
                  <a:latin typeface="HG丸ｺﾞｼｯｸM-PRO" pitchFamily="50" charset="-128"/>
                  <a:ea typeface="HG丸ｺﾞｼｯｸM-PRO" pitchFamily="50" charset="-128"/>
                </a:rPr>
                <a:t>ウォークラリー</a:t>
              </a:r>
              <a:r>
                <a:rPr lang="ja-JP" altLang="en-US" sz="1200" dirty="0" smtClean="0">
                  <a:latin typeface="HG丸ｺﾞｼｯｸM-PRO" pitchFamily="50" charset="-128"/>
                  <a:ea typeface="HG丸ｺﾞｼｯｸM-PRO" pitchFamily="50" charset="-128"/>
                </a:rPr>
                <a:t>（</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ウォークラリーのみ雨天中止）</a:t>
              </a:r>
              <a:endParaRPr lang="en-US" altLang="ja-JP" sz="1200" dirty="0" smtClean="0">
                <a:latin typeface="HG丸ｺﾞｼｯｸM-PRO" pitchFamily="50" charset="-128"/>
                <a:ea typeface="HG丸ｺﾞｼｯｸM-PRO" pitchFamily="50" charset="-128"/>
              </a:endParaRPr>
            </a:p>
          </p:txBody>
        </p:sp>
        <p:sp>
          <p:nvSpPr>
            <p:cNvPr id="25" name="角丸四角形 24"/>
            <p:cNvSpPr/>
            <p:nvPr/>
          </p:nvSpPr>
          <p:spPr>
            <a:xfrm>
              <a:off x="2550072" y="2750083"/>
              <a:ext cx="1584000" cy="36004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HGPｺﾞｼｯｸE" panose="020B0900000000000000" pitchFamily="50" charset="-128"/>
                  <a:ea typeface="HGPｺﾞｼｯｸE" panose="020B0900000000000000" pitchFamily="50" charset="-128"/>
                </a:rPr>
                <a:t>笑働の森にて</a:t>
              </a:r>
              <a:endParaRPr kumimoji="1" lang="ja-JP" altLang="en-US" sz="1600" dirty="0" smtClean="0">
                <a:solidFill>
                  <a:schemeClr val="tx1"/>
                </a:solidFill>
                <a:latin typeface="HGPｺﾞｼｯｸE" panose="020B0900000000000000" pitchFamily="50" charset="-128"/>
                <a:ea typeface="HGPｺﾞｼｯｸE" panose="020B0900000000000000" pitchFamily="50" charset="-128"/>
              </a:endParaRPr>
            </a:p>
          </p:txBody>
        </p:sp>
      </p:grpSp>
      <p:sp>
        <p:nvSpPr>
          <p:cNvPr id="29" name="テキスト ボックス 28" descr="まきおちゅうがっこうからしょうどうのもりへむしょうそうげいばすがうんこうします。" title="イベントかいじょうじゅんかんばす"/>
          <p:cNvSpPr txBox="1"/>
          <p:nvPr/>
        </p:nvSpPr>
        <p:spPr>
          <a:xfrm>
            <a:off x="3344659" y="2463479"/>
            <a:ext cx="2263403" cy="307777"/>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送迎</a:t>
            </a:r>
            <a:r>
              <a:rPr lang="ja-JP" altLang="en-US" sz="1400" dirty="0" smtClean="0">
                <a:latin typeface="HG丸ｺﾞｼｯｸM-PRO" pitchFamily="50" charset="-128"/>
                <a:ea typeface="HG丸ｺﾞｼｯｸM-PRO" pitchFamily="50" charset="-128"/>
              </a:rPr>
              <a:t>バス運行（</a:t>
            </a:r>
            <a:r>
              <a:rPr lang="en-US" altLang="ja-JP" sz="1400" dirty="0"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無料）</a:t>
            </a:r>
            <a:endParaRPr lang="en-US" altLang="ja-JP" sz="1200" dirty="0" smtClean="0">
              <a:latin typeface="HG丸ｺﾞｼｯｸM-PRO" pitchFamily="50" charset="-128"/>
              <a:ea typeface="HG丸ｺﾞｼｯｸM-PRO" pitchFamily="50" charset="-128"/>
            </a:endParaRPr>
          </a:p>
        </p:txBody>
      </p:sp>
      <p:grpSp>
        <p:nvGrpSpPr>
          <p:cNvPr id="5" name="グループ化 4" descr="しょうどうのもりからいずみしなんぶリージョンセンターへ&#10;むりょうそうげいバスがうんこうします。" title="いべんとかいじょうじゅんかんバス"/>
          <p:cNvGrpSpPr/>
          <p:nvPr/>
        </p:nvGrpSpPr>
        <p:grpSpPr>
          <a:xfrm>
            <a:off x="3344659" y="3380704"/>
            <a:ext cx="2243759" cy="307777"/>
            <a:chOff x="3344659" y="3380704"/>
            <a:chExt cx="2243759" cy="307777"/>
          </a:xfrm>
        </p:grpSpPr>
        <p:cxnSp>
          <p:nvCxnSpPr>
            <p:cNvPr id="28" name="直線矢印コネクタ 27"/>
            <p:cNvCxnSpPr/>
            <p:nvPr/>
          </p:nvCxnSpPr>
          <p:spPr>
            <a:xfrm>
              <a:off x="3345953" y="3423518"/>
              <a:ext cx="0" cy="21600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3344659" y="3380704"/>
              <a:ext cx="2243759" cy="307777"/>
            </a:xfrm>
            <a:prstGeom prst="rect">
              <a:avLst/>
            </a:prstGeom>
            <a:noFill/>
          </p:spPr>
          <p:txBody>
            <a:bodyPr wrap="square" rtlCol="0">
              <a:spAutoFit/>
            </a:bodyPr>
            <a:lstStyle/>
            <a:p>
              <a:r>
                <a:rPr lang="ja-JP" altLang="en-US" sz="1400" dirty="0">
                  <a:latin typeface="HG丸ｺﾞｼｯｸM-PRO" pitchFamily="50" charset="-128"/>
                  <a:ea typeface="HG丸ｺﾞｼｯｸM-PRO" pitchFamily="50" charset="-128"/>
                </a:rPr>
                <a:t>送迎</a:t>
              </a:r>
              <a:r>
                <a:rPr lang="ja-JP" altLang="en-US" sz="1400" dirty="0" smtClean="0">
                  <a:latin typeface="HG丸ｺﾞｼｯｸM-PRO" pitchFamily="50" charset="-128"/>
                  <a:ea typeface="HG丸ｺﾞｼｯｸM-PRO" pitchFamily="50" charset="-128"/>
                </a:rPr>
                <a:t>バス運行（</a:t>
              </a:r>
              <a:r>
                <a:rPr lang="en-US" altLang="ja-JP" sz="1400" dirty="0"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無料）</a:t>
              </a:r>
              <a:endParaRPr lang="en-US" altLang="ja-JP" sz="1200" dirty="0" smtClean="0">
                <a:latin typeface="HG丸ｺﾞｼｯｸM-PRO" pitchFamily="50" charset="-128"/>
                <a:ea typeface="HG丸ｺﾞｼｯｸM-PRO" pitchFamily="50" charset="-128"/>
              </a:endParaRPr>
            </a:p>
          </p:txBody>
        </p:sp>
      </p:grpSp>
      <p:sp>
        <p:nvSpPr>
          <p:cNvPr id="31" name="角丸四角形 30"/>
          <p:cNvSpPr/>
          <p:nvPr/>
        </p:nvSpPr>
        <p:spPr>
          <a:xfrm>
            <a:off x="382833" y="4592266"/>
            <a:ext cx="1944000" cy="792000"/>
          </a:xfrm>
          <a:prstGeom prst="round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HGPｺﾞｼｯｸE" panose="020B0900000000000000" pitchFamily="50" charset="-128"/>
              <a:ea typeface="HGPｺﾞｼｯｸE" panose="020B0900000000000000" pitchFamily="50" charset="-128"/>
            </a:endParaRPr>
          </a:p>
        </p:txBody>
      </p:sp>
      <p:sp>
        <p:nvSpPr>
          <p:cNvPr id="32" name="角丸四角形 31"/>
          <p:cNvSpPr/>
          <p:nvPr/>
        </p:nvSpPr>
        <p:spPr>
          <a:xfrm>
            <a:off x="2400826" y="4595212"/>
            <a:ext cx="1944000" cy="792000"/>
          </a:xfrm>
          <a:prstGeom prst="round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丸ｺﾞｼｯｸM-PRO" pitchFamily="50" charset="-128"/>
              <a:ea typeface="HG丸ｺﾞｼｯｸM-PRO" pitchFamily="50" charset="-128"/>
            </a:endParaRPr>
          </a:p>
        </p:txBody>
      </p:sp>
      <p:sp>
        <p:nvSpPr>
          <p:cNvPr id="33" name="角丸四角形 32"/>
          <p:cNvSpPr/>
          <p:nvPr/>
        </p:nvSpPr>
        <p:spPr>
          <a:xfrm>
            <a:off x="4418820" y="4595212"/>
            <a:ext cx="1944000" cy="792000"/>
          </a:xfrm>
          <a:prstGeom prst="round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丸ｺﾞｼｯｸM-PRO" pitchFamily="50" charset="-128"/>
              <a:ea typeface="HG丸ｺﾞｼｯｸM-PRO" pitchFamily="50" charset="-128"/>
            </a:endParaRPr>
          </a:p>
        </p:txBody>
      </p:sp>
      <p:grpSp>
        <p:nvGrpSpPr>
          <p:cNvPr id="2" name="グループ化 1" descr="しょうどうのもりこうようまつり　アンド　まきおっこまつり" title="おしらせ"/>
          <p:cNvGrpSpPr/>
          <p:nvPr/>
        </p:nvGrpSpPr>
        <p:grpSpPr>
          <a:xfrm>
            <a:off x="83865" y="177911"/>
            <a:ext cx="6588000" cy="590039"/>
            <a:chOff x="83865" y="177911"/>
            <a:chExt cx="6588000" cy="590039"/>
          </a:xfrm>
        </p:grpSpPr>
        <p:sp>
          <p:nvSpPr>
            <p:cNvPr id="19" name="正方形/長方形 18"/>
            <p:cNvSpPr/>
            <p:nvPr/>
          </p:nvSpPr>
          <p:spPr>
            <a:xfrm>
              <a:off x="83865" y="177911"/>
              <a:ext cx="6588000" cy="468000"/>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800" b="1" dirty="0" smtClean="0">
                  <a:solidFill>
                    <a:schemeClr val="tx1"/>
                  </a:solidFill>
                  <a:latin typeface="HG丸ｺﾞｼｯｸM-PRO" pitchFamily="50" charset="-128"/>
                  <a:ea typeface="HG丸ｺﾞｼｯｸM-PRO" pitchFamily="50" charset="-128"/>
                </a:rPr>
                <a:t>笑働の森紅葉まつり　</a:t>
              </a:r>
              <a:r>
                <a:rPr lang="ja-JP" altLang="en-US" sz="1800" b="1" dirty="0">
                  <a:solidFill>
                    <a:schemeClr val="tx1"/>
                  </a:solidFill>
                  <a:latin typeface="HG丸ｺﾞｼｯｸM-PRO" pitchFamily="50" charset="-128"/>
                  <a:ea typeface="HG丸ｺﾞｼｯｸM-PRO" pitchFamily="50" charset="-128"/>
                </a:rPr>
                <a:t>＆</a:t>
              </a:r>
              <a:r>
                <a:rPr lang="ja-JP" altLang="en-US" sz="1800" b="1" dirty="0" smtClean="0">
                  <a:solidFill>
                    <a:schemeClr val="tx1"/>
                  </a:solidFill>
                  <a:latin typeface="HG丸ｺﾞｼｯｸM-PRO" pitchFamily="50" charset="-128"/>
                  <a:ea typeface="HG丸ｺﾞｼｯｸM-PRO" pitchFamily="50" charset="-128"/>
                </a:rPr>
                <a:t>　槇尾っ子まつり</a:t>
              </a:r>
              <a:endParaRPr lang="en-US" altLang="ja-JP" sz="1800" b="1" dirty="0" smtClean="0">
                <a:solidFill>
                  <a:schemeClr val="tx1"/>
                </a:solidFill>
                <a:latin typeface="HG丸ｺﾞｼｯｸM-PRO" pitchFamily="50" charset="-128"/>
                <a:ea typeface="HG丸ｺﾞｼｯｸM-PRO" pitchFamily="50" charset="-128"/>
              </a:endParaRPr>
            </a:p>
          </p:txBody>
        </p:sp>
        <p:sp>
          <p:nvSpPr>
            <p:cNvPr id="41" name="角丸四角形 40"/>
            <p:cNvSpPr/>
            <p:nvPr/>
          </p:nvSpPr>
          <p:spPr>
            <a:xfrm>
              <a:off x="5403825" y="339970"/>
              <a:ext cx="1116000" cy="4279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HG丸ｺﾞｼｯｸM-PRO" panose="020F0600000000000000" pitchFamily="50" charset="-128"/>
                  <a:ea typeface="HG丸ｺﾞｼｯｸM-PRO" panose="020F0600000000000000" pitchFamily="50" charset="-128"/>
                </a:rPr>
                <a:t>お知らせ</a:t>
              </a:r>
              <a:endParaRPr kumimoji="1" lang="ja-JP" altLang="en-US" sz="2000" b="1" dirty="0" smtClean="0">
                <a:solidFill>
                  <a:schemeClr val="tx1"/>
                </a:solidFill>
                <a:latin typeface="HG丸ｺﾞｼｯｸM-PRO" panose="020F0600000000000000" pitchFamily="50" charset="-128"/>
                <a:ea typeface="HG丸ｺﾞｼｯｸM-PRO" panose="020F0600000000000000" pitchFamily="50" charset="-128"/>
              </a:endParaRPr>
            </a:p>
          </p:txBody>
        </p:sp>
      </p:grpSp>
      <p:grpSp>
        <p:nvGrpSpPr>
          <p:cNvPr id="8" name="グループ化 7" descr="さくねんイベントじのウォークラリーかいさいふうけい" title="ウォークラリーのしゃしん"/>
          <p:cNvGrpSpPr/>
          <p:nvPr/>
        </p:nvGrpSpPr>
        <p:grpSpPr>
          <a:xfrm>
            <a:off x="2781228" y="6437293"/>
            <a:ext cx="1800000" cy="1412380"/>
            <a:chOff x="2781228" y="6437293"/>
            <a:chExt cx="1800000" cy="1412380"/>
          </a:xfrm>
        </p:grpSpPr>
        <p:sp>
          <p:nvSpPr>
            <p:cNvPr id="43" name="角丸四角形 42"/>
            <p:cNvSpPr/>
            <p:nvPr/>
          </p:nvSpPr>
          <p:spPr>
            <a:xfrm>
              <a:off x="2961228" y="7633673"/>
              <a:ext cx="1440000" cy="216000"/>
            </a:xfrm>
            <a:prstGeom prst="roundRect">
              <a:avLst/>
            </a:prstGeom>
            <a:solidFill>
              <a:srgbClr val="FFCC00">
                <a:alpha val="3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a:r>
                <a:rPr lang="ja-JP" altLang="en-US" sz="1400" dirty="0">
                  <a:solidFill>
                    <a:schemeClr val="tx1"/>
                  </a:solidFill>
                  <a:latin typeface="HG丸ｺﾞｼｯｸM-PRO" pitchFamily="50" charset="-128"/>
                  <a:ea typeface="HG丸ｺﾞｼｯｸM-PRO" pitchFamily="50" charset="-128"/>
                </a:rPr>
                <a:t>ウォークラリー</a:t>
              </a:r>
            </a:p>
          </p:txBody>
        </p:sp>
        <p:pic>
          <p:nvPicPr>
            <p:cNvPr id="45" name="図 4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81228" y="6437293"/>
              <a:ext cx="1800000" cy="1135728"/>
            </a:xfrm>
            <a:prstGeom prst="rect">
              <a:avLst/>
            </a:prstGeom>
            <a:noFill/>
            <a:ln>
              <a:noFill/>
            </a:ln>
          </p:spPr>
        </p:pic>
      </p:grpSp>
      <p:sp>
        <p:nvSpPr>
          <p:cNvPr id="46" name="角丸四角形 45" title="さくねんのいべんとのようす"/>
          <p:cNvSpPr/>
          <p:nvPr/>
        </p:nvSpPr>
        <p:spPr>
          <a:xfrm>
            <a:off x="313267" y="6447411"/>
            <a:ext cx="504000" cy="1332000"/>
          </a:xfrm>
          <a:prstGeom prst="roundRect">
            <a:avLst/>
          </a:prstGeom>
          <a:solidFill>
            <a:srgbClr val="FFCC00">
              <a:alpha val="3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300" dirty="0" smtClean="0">
                <a:solidFill>
                  <a:schemeClr val="tx1"/>
                </a:solidFill>
                <a:latin typeface="HG丸ｺﾞｼｯｸM-PRO" pitchFamily="50" charset="-128"/>
                <a:ea typeface="HG丸ｺﾞｼｯｸM-PRO" pitchFamily="50" charset="-128"/>
              </a:rPr>
              <a:t>昨年のイベントの様子</a:t>
            </a:r>
            <a:endParaRPr lang="ja-JP" altLang="en-US" sz="1300" dirty="0">
              <a:solidFill>
                <a:schemeClr val="tx1"/>
              </a:solidFill>
              <a:latin typeface="HG丸ｺﾞｼｯｸM-PRO" pitchFamily="50" charset="-128"/>
              <a:ea typeface="HG丸ｺﾞｼｯｸM-PRO" pitchFamily="50" charset="-128"/>
            </a:endParaRPr>
          </a:p>
        </p:txBody>
      </p:sp>
      <p:grpSp>
        <p:nvGrpSpPr>
          <p:cNvPr id="7" name="グループ化 6" descr="さくねんいべんとでのもぎてんやらいじょうしゃのしゃしん" title="もぎてんのしゃしん"/>
          <p:cNvGrpSpPr/>
          <p:nvPr/>
        </p:nvGrpSpPr>
        <p:grpSpPr>
          <a:xfrm>
            <a:off x="909120" y="6437293"/>
            <a:ext cx="1800000" cy="1412380"/>
            <a:chOff x="909120" y="6437293"/>
            <a:chExt cx="1800000" cy="1412380"/>
          </a:xfrm>
        </p:grpSpPr>
        <p:sp>
          <p:nvSpPr>
            <p:cNvPr id="42" name="角丸四角形 41"/>
            <p:cNvSpPr/>
            <p:nvPr/>
          </p:nvSpPr>
          <p:spPr>
            <a:xfrm>
              <a:off x="1089120" y="7633673"/>
              <a:ext cx="1440000" cy="216000"/>
            </a:xfrm>
            <a:prstGeom prst="roundRect">
              <a:avLst/>
            </a:prstGeom>
            <a:solidFill>
              <a:srgbClr val="FFCC00">
                <a:alpha val="3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a:solidFill>
                    <a:schemeClr val="tx1"/>
                  </a:solidFill>
                  <a:latin typeface="HG丸ｺﾞｼｯｸM-PRO" pitchFamily="50" charset="-128"/>
                  <a:ea typeface="HG丸ｺﾞｼｯｸM-PRO" pitchFamily="50" charset="-128"/>
                </a:rPr>
                <a:t>模擬店</a:t>
              </a:r>
            </a:p>
          </p:txBody>
        </p:sp>
        <p:pic>
          <p:nvPicPr>
            <p:cNvPr id="47"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09120" y="6437293"/>
              <a:ext cx="1800000" cy="113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グループ化 51" descr="さくねんイベントでんじょギャルみこしじゅんぎょうちゅうのしゃしん" title="ギャルみこしじゅんぎょうのしゃしん"/>
          <p:cNvGrpSpPr/>
          <p:nvPr/>
        </p:nvGrpSpPr>
        <p:grpSpPr>
          <a:xfrm>
            <a:off x="4653336" y="6437293"/>
            <a:ext cx="1800000" cy="1412380"/>
            <a:chOff x="4653336" y="6437293"/>
            <a:chExt cx="1800000" cy="1412380"/>
          </a:xfrm>
        </p:grpSpPr>
        <p:sp>
          <p:nvSpPr>
            <p:cNvPr id="44" name="角丸四角形 43"/>
            <p:cNvSpPr/>
            <p:nvPr/>
          </p:nvSpPr>
          <p:spPr>
            <a:xfrm>
              <a:off x="4815336" y="7633673"/>
              <a:ext cx="1476000" cy="216000"/>
            </a:xfrm>
            <a:prstGeom prst="roundRect">
              <a:avLst/>
            </a:prstGeom>
            <a:solidFill>
              <a:srgbClr val="FFCC00">
                <a:alpha val="3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rIns="0" rtlCol="0" anchor="ctr"/>
            <a:lstStyle/>
            <a:p>
              <a:pPr algn="ctr"/>
              <a:r>
                <a:rPr lang="ja-JP" altLang="en-US" sz="1400" dirty="0">
                  <a:solidFill>
                    <a:schemeClr val="tx1"/>
                  </a:solidFill>
                  <a:latin typeface="HG丸ｺﾞｼｯｸM-PRO" pitchFamily="50" charset="-128"/>
                  <a:ea typeface="HG丸ｺﾞｼｯｸM-PRO" pitchFamily="50" charset="-128"/>
                </a:rPr>
                <a:t>ギャルみこし巡行</a:t>
              </a:r>
            </a:p>
          </p:txBody>
        </p:sp>
        <p:pic>
          <p:nvPicPr>
            <p:cNvPr id="48" name="Picture 4"/>
            <p:cNvPicPr preferRelativeResize="0">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53336" y="6437293"/>
              <a:ext cx="1800000" cy="113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 name="テキスト ボックス 48" descr="とき　へいせいにじゅうろくねんじゅういちがつついたちどようび　ごぜんじゅうじからごごさんじまで。&#10;ところ　いずみしりつまきおちゅうがっこうたいいくかん、しょうどうのもり、（まきおがわじょうりゅうぶしゅうへん）、いずみしなんぶリージョンセンター。&#10;しゅさい　よこやまちょうくれんごうかい、はばたけまきおっこのかい&#10;" title="しょうどうのもりこうようまつり　アンド　まきおっこまつり　のないよう"/>
          <p:cNvSpPr txBox="1"/>
          <p:nvPr/>
        </p:nvSpPr>
        <p:spPr>
          <a:xfrm>
            <a:off x="153384" y="614278"/>
            <a:ext cx="6732000" cy="1323439"/>
          </a:xfrm>
          <a:prstGeom prst="rect">
            <a:avLst/>
          </a:prstGeom>
          <a:noFill/>
        </p:spPr>
        <p:txBody>
          <a:bodyPr wrap="square" rtlCol="0">
            <a:spAutoFit/>
          </a:bodyPr>
          <a:lstStyle/>
          <a:p>
            <a:r>
              <a:rPr lang="ja-JP" altLang="en-US" sz="1600" dirty="0" smtClean="0">
                <a:latin typeface="HG丸ｺﾞｼｯｸM-PRO" pitchFamily="50" charset="-128"/>
                <a:ea typeface="HG丸ｺﾞｼｯｸM-PRO" pitchFamily="50" charset="-128"/>
              </a:rPr>
              <a:t>と　き：平成</a:t>
            </a:r>
            <a:r>
              <a:rPr lang="en-US" altLang="ja-JP" sz="1600" dirty="0" smtClean="0">
                <a:latin typeface="HG丸ｺﾞｼｯｸM-PRO" pitchFamily="50" charset="-128"/>
                <a:ea typeface="HG丸ｺﾞｼｯｸM-PRO" pitchFamily="50" charset="-128"/>
              </a:rPr>
              <a:t>26</a:t>
            </a:r>
            <a:r>
              <a:rPr lang="ja-JP" altLang="en-US" sz="1600" dirty="0" smtClean="0">
                <a:latin typeface="HG丸ｺﾞｼｯｸM-PRO" pitchFamily="50" charset="-128"/>
                <a:ea typeface="HG丸ｺﾞｼｯｸM-PRO" pitchFamily="50" charset="-128"/>
              </a:rPr>
              <a:t>年</a:t>
            </a:r>
            <a:r>
              <a:rPr lang="en-US" altLang="ja-JP" sz="1600" dirty="0" smtClean="0">
                <a:latin typeface="HG丸ｺﾞｼｯｸM-PRO" pitchFamily="50" charset="-128"/>
                <a:ea typeface="HG丸ｺﾞｼｯｸM-PRO" pitchFamily="50" charset="-128"/>
              </a:rPr>
              <a:t>11</a:t>
            </a:r>
            <a:r>
              <a:rPr lang="ja-JP" altLang="en-US" sz="1600" dirty="0" smtClean="0">
                <a:latin typeface="HG丸ｺﾞｼｯｸM-PRO" pitchFamily="50" charset="-128"/>
                <a:ea typeface="HG丸ｺﾞｼｯｸM-PRO" pitchFamily="50" charset="-128"/>
              </a:rPr>
              <a:t>月</a:t>
            </a:r>
            <a:r>
              <a:rPr lang="en-US" altLang="ja-JP" sz="1600" dirty="0" smtClean="0">
                <a:latin typeface="HG丸ｺﾞｼｯｸM-PRO" pitchFamily="50" charset="-128"/>
                <a:ea typeface="HG丸ｺﾞｼｯｸM-PRO" pitchFamily="50" charset="-128"/>
              </a:rPr>
              <a:t>1</a:t>
            </a:r>
            <a:r>
              <a:rPr lang="ja-JP" altLang="en-US" sz="1600" dirty="0" smtClean="0">
                <a:latin typeface="HG丸ｺﾞｼｯｸM-PRO" pitchFamily="50" charset="-128"/>
                <a:ea typeface="HG丸ｺﾞｼｯｸM-PRO" pitchFamily="50" charset="-128"/>
              </a:rPr>
              <a:t>日（土）</a:t>
            </a:r>
            <a:r>
              <a:rPr lang="ja-JP" altLang="en-US" sz="1600" dirty="0">
                <a:latin typeface="HG丸ｺﾞｼｯｸM-PRO" pitchFamily="50" charset="-128"/>
                <a:ea typeface="HG丸ｺﾞｼｯｸM-PRO" pitchFamily="50" charset="-128"/>
              </a:rPr>
              <a:t>　</a:t>
            </a:r>
            <a:r>
              <a:rPr lang="en-US" altLang="ja-JP" sz="1600" dirty="0">
                <a:latin typeface="HG丸ｺﾞｼｯｸM-PRO" pitchFamily="50" charset="-128"/>
                <a:ea typeface="HG丸ｺﾞｼｯｸM-PRO" pitchFamily="50" charset="-128"/>
              </a:rPr>
              <a:t>10</a:t>
            </a:r>
            <a:r>
              <a:rPr lang="en-US" altLang="ja-JP" sz="1600" dirty="0" smtClean="0">
                <a:latin typeface="HG丸ｺﾞｼｯｸM-PRO" pitchFamily="50" charset="-128"/>
                <a:ea typeface="HG丸ｺﾞｼｯｸM-PRO" pitchFamily="50" charset="-128"/>
              </a:rPr>
              <a:t>:00</a:t>
            </a:r>
            <a:r>
              <a:rPr lang="ja-JP" altLang="en-US" sz="1600" dirty="0" smtClean="0">
                <a:latin typeface="HG丸ｺﾞｼｯｸM-PRO" pitchFamily="50" charset="-128"/>
                <a:ea typeface="HG丸ｺﾞｼｯｸM-PRO" pitchFamily="50" charset="-128"/>
              </a:rPr>
              <a:t>～</a:t>
            </a:r>
            <a:r>
              <a:rPr lang="en-US" altLang="ja-JP" sz="1600" dirty="0" smtClean="0">
                <a:latin typeface="HG丸ｺﾞｼｯｸM-PRO" pitchFamily="50" charset="-128"/>
                <a:ea typeface="HG丸ｺﾞｼｯｸM-PRO" pitchFamily="50" charset="-128"/>
              </a:rPr>
              <a:t>15:00</a:t>
            </a:r>
          </a:p>
          <a:p>
            <a:r>
              <a:rPr lang="ja-JP" altLang="en-US" sz="1600" dirty="0" smtClean="0">
                <a:latin typeface="HG丸ｺﾞｼｯｸM-PRO" pitchFamily="50" charset="-128"/>
                <a:ea typeface="HG丸ｺﾞｼｯｸM-PRO" pitchFamily="50" charset="-128"/>
              </a:rPr>
              <a:t>ところ：和泉市立槇尾</a:t>
            </a:r>
            <a:r>
              <a:rPr lang="ja-JP" altLang="en-US" sz="1600" dirty="0">
                <a:latin typeface="HG丸ｺﾞｼｯｸM-PRO" pitchFamily="50" charset="-128"/>
                <a:ea typeface="HG丸ｺﾞｼｯｸM-PRO" pitchFamily="50" charset="-128"/>
              </a:rPr>
              <a:t>中</a:t>
            </a:r>
            <a:r>
              <a:rPr lang="ja-JP" altLang="en-US" sz="1600" dirty="0" smtClean="0">
                <a:latin typeface="HG丸ｺﾞｼｯｸM-PRO" pitchFamily="50" charset="-128"/>
                <a:ea typeface="HG丸ｺﾞｼｯｸM-PRO" pitchFamily="50" charset="-128"/>
              </a:rPr>
              <a:t>学校体育館、笑働の森</a:t>
            </a:r>
            <a:r>
              <a:rPr lang="ja-JP" altLang="en-US" sz="1400" dirty="0" smtClean="0">
                <a:latin typeface="HG丸ｺﾞｼｯｸM-PRO" pitchFamily="50" charset="-128"/>
                <a:ea typeface="HG丸ｺﾞｼｯｸM-PRO" pitchFamily="50" charset="-128"/>
              </a:rPr>
              <a:t>（槇尾川上流部周辺）</a:t>
            </a:r>
            <a:r>
              <a:rPr lang="ja-JP" altLang="en-US" sz="1600" dirty="0" smtClean="0">
                <a:latin typeface="HG丸ｺﾞｼｯｸM-PRO" pitchFamily="50" charset="-128"/>
                <a:ea typeface="HG丸ｺﾞｼｯｸM-PRO" pitchFamily="50" charset="-128"/>
              </a:rPr>
              <a:t>、</a:t>
            </a:r>
            <a:r>
              <a:rPr lang="en-US" altLang="ja-JP" sz="1600" dirty="0" smtClean="0">
                <a:latin typeface="HG丸ｺﾞｼｯｸM-PRO" pitchFamily="50" charset="-128"/>
                <a:ea typeface="HG丸ｺﾞｼｯｸM-PRO" pitchFamily="50" charset="-128"/>
              </a:rPr>
              <a:t/>
            </a:r>
            <a:br>
              <a:rPr lang="en-US" altLang="ja-JP" sz="1600" dirty="0" smtClean="0">
                <a:latin typeface="HG丸ｺﾞｼｯｸM-PRO" pitchFamily="50" charset="-128"/>
                <a:ea typeface="HG丸ｺﾞｼｯｸM-PRO" pitchFamily="50" charset="-128"/>
              </a:rPr>
            </a:br>
            <a:r>
              <a:rPr lang="ja-JP" altLang="en-US" sz="1600" dirty="0" smtClean="0">
                <a:latin typeface="HG丸ｺﾞｼｯｸM-PRO" pitchFamily="50" charset="-128"/>
                <a:ea typeface="HG丸ｺﾞｼｯｸM-PRO" pitchFamily="50" charset="-128"/>
              </a:rPr>
              <a:t>　　　　和泉市南部リージョンセンター</a:t>
            </a:r>
            <a:endParaRPr lang="en-US" altLang="ja-JP" sz="1600" dirty="0" smtClean="0">
              <a:latin typeface="HG丸ｺﾞｼｯｸM-PRO" pitchFamily="50" charset="-128"/>
              <a:ea typeface="HG丸ｺﾞｼｯｸM-PRO" pitchFamily="50" charset="-128"/>
            </a:endParaRPr>
          </a:p>
          <a:p>
            <a:r>
              <a:rPr lang="ja-JP" altLang="en-US" sz="1600" dirty="0" smtClean="0">
                <a:latin typeface="HG丸ｺﾞｼｯｸM-PRO" pitchFamily="50" charset="-128"/>
                <a:ea typeface="HG丸ｺﾞｼｯｸM-PRO" pitchFamily="50" charset="-128"/>
              </a:rPr>
              <a:t>主　催：横山校区</a:t>
            </a:r>
            <a:r>
              <a:rPr lang="ja-JP" altLang="en-US" sz="1600" dirty="0">
                <a:latin typeface="HG丸ｺﾞｼｯｸM-PRO" pitchFamily="50" charset="-128"/>
                <a:ea typeface="HG丸ｺﾞｼｯｸM-PRO" pitchFamily="50" charset="-128"/>
              </a:rPr>
              <a:t>町会連合会</a:t>
            </a:r>
            <a:r>
              <a:rPr lang="ja-JP" altLang="en-US" sz="1600" dirty="0" smtClean="0">
                <a:latin typeface="HG丸ｺﾞｼｯｸM-PRO" pitchFamily="50" charset="-128"/>
                <a:ea typeface="HG丸ｺﾞｼｯｸM-PRO" pitchFamily="50" charset="-128"/>
              </a:rPr>
              <a:t>、翔け</a:t>
            </a:r>
            <a:r>
              <a:rPr lang="ja-JP" altLang="en-US" sz="1600" dirty="0">
                <a:latin typeface="HG丸ｺﾞｼｯｸM-PRO" pitchFamily="50" charset="-128"/>
                <a:ea typeface="HG丸ｺﾞｼｯｸM-PRO" pitchFamily="50" charset="-128"/>
              </a:rPr>
              <a:t>槇尾っ子の</a:t>
            </a:r>
            <a:r>
              <a:rPr lang="ja-JP" altLang="en-US" sz="1600" dirty="0" smtClean="0">
                <a:latin typeface="HG丸ｺﾞｼｯｸM-PRO" pitchFamily="50" charset="-128"/>
                <a:ea typeface="HG丸ｺﾞｼｯｸM-PRO" pitchFamily="50" charset="-128"/>
              </a:rPr>
              <a:t>会</a:t>
            </a:r>
            <a:endParaRPr lang="en-US" altLang="ja-JP" sz="1400" dirty="0" smtClean="0">
              <a:latin typeface="HG丸ｺﾞｼｯｸM-PRO" pitchFamily="50" charset="-128"/>
              <a:ea typeface="HG丸ｺﾞｼｯｸM-PRO" pitchFamily="50" charset="-128"/>
            </a:endParaRPr>
          </a:p>
          <a:p>
            <a:r>
              <a:rPr lang="ja-JP" altLang="en-US" sz="1600" dirty="0" smtClean="0">
                <a:latin typeface="HG丸ｺﾞｼｯｸM-PRO" pitchFamily="50" charset="-128"/>
                <a:ea typeface="HG丸ｺﾞｼｯｸM-PRO" pitchFamily="50" charset="-128"/>
              </a:rPr>
              <a:t>内　容　 </a:t>
            </a:r>
            <a:endParaRPr lang="en-US" altLang="ja-JP" sz="1600" dirty="0" smtClean="0">
              <a:latin typeface="HG丸ｺﾞｼｯｸM-PRO" pitchFamily="50" charset="-128"/>
              <a:ea typeface="HG丸ｺﾞｼｯｸM-PRO" pitchFamily="50" charset="-128"/>
            </a:endParaRPr>
          </a:p>
        </p:txBody>
      </p:sp>
      <p:sp>
        <p:nvSpPr>
          <p:cNvPr id="50" name="テキスト ボックス 49" descr="きゅうダムじぎょうようちにおいて、ちいきのみなさまやがくせいボランティアなどとのきょうどうにより、もりのさいせい「しょうどうのもりづくり」をすすめています。&#10;さくねんのきねんしょくじゅからいちねんをへて、まきおのもりのうつりかわるすがたやもりのみりょくをかんじていただくため、ことしもじもとの「まきおっこまつり」とごうどうで、さまざまなイベントをかいさいします。" title="イベントかいさいせつめい"/>
          <p:cNvSpPr txBox="1"/>
          <p:nvPr/>
        </p:nvSpPr>
        <p:spPr>
          <a:xfrm>
            <a:off x="333351" y="5439053"/>
            <a:ext cx="6311007" cy="954107"/>
          </a:xfrm>
          <a:prstGeom prst="rect">
            <a:avLst/>
          </a:prstGeom>
          <a:noFill/>
        </p:spPr>
        <p:txBody>
          <a:bodyPr wrap="square" rtlCol="0">
            <a:spAutoFit/>
          </a:bodyPr>
          <a:lstStyle/>
          <a:p>
            <a:r>
              <a:rPr lang="ja-JP" altLang="en-US" sz="1400" dirty="0" smtClean="0">
                <a:latin typeface="HG丸ｺﾞｼｯｸM-PRO" pitchFamily="50" charset="-128"/>
                <a:ea typeface="HG丸ｺﾞｼｯｸM-PRO" pitchFamily="50" charset="-128"/>
              </a:rPr>
              <a:t>旧ダム事業用地において、地域の皆様や学生ボランティアなどとの協働に</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より、森の再生「笑働の森づくり」を進めています。昨年の記念植樹から</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en-US" altLang="ja-JP" sz="1400" dirty="0" smtClean="0">
                <a:latin typeface="HG丸ｺﾞｼｯｸM-PRO" pitchFamily="50" charset="-128"/>
                <a:ea typeface="HG丸ｺﾞｼｯｸM-PRO" pitchFamily="50" charset="-128"/>
              </a:rPr>
              <a:t>1</a:t>
            </a:r>
            <a:r>
              <a:rPr lang="ja-JP" altLang="en-US" sz="1400" dirty="0">
                <a:latin typeface="HG丸ｺﾞｼｯｸM-PRO" pitchFamily="50" charset="-128"/>
                <a:ea typeface="HG丸ｺﾞｼｯｸM-PRO" pitchFamily="50" charset="-128"/>
              </a:rPr>
              <a:t>年</a:t>
            </a:r>
            <a:r>
              <a:rPr lang="ja-JP" altLang="en-US" sz="1400" dirty="0" smtClean="0">
                <a:latin typeface="HG丸ｺﾞｼｯｸM-PRO" pitchFamily="50" charset="-128"/>
                <a:ea typeface="HG丸ｺﾞｼｯｸM-PRO" pitchFamily="50" charset="-128"/>
              </a:rPr>
              <a:t>を経</a:t>
            </a:r>
            <a:r>
              <a:rPr lang="ja-JP" altLang="en-US" sz="1400" dirty="0">
                <a:latin typeface="HG丸ｺﾞｼｯｸM-PRO" pitchFamily="50" charset="-128"/>
                <a:ea typeface="HG丸ｺﾞｼｯｸM-PRO" pitchFamily="50" charset="-128"/>
              </a:rPr>
              <a:t>て</a:t>
            </a:r>
            <a:r>
              <a:rPr lang="ja-JP" altLang="en-US" sz="1400" dirty="0" smtClean="0">
                <a:latin typeface="HG丸ｺﾞｼｯｸM-PRO" pitchFamily="50" charset="-128"/>
                <a:ea typeface="HG丸ｺﾞｼｯｸM-PRO" pitchFamily="50" charset="-128"/>
              </a:rPr>
              <a:t>、槇尾の森の移り変わる姿や森の魅力を感じていただくため、</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今年も地元の「槇尾っ子まつり」と合同で、様々なイベントを開催します。</a:t>
            </a:r>
            <a:endParaRPr lang="en-US" altLang="ja-JP" sz="1400" dirty="0" smtClean="0">
              <a:latin typeface="HG丸ｺﾞｼｯｸM-PRO" pitchFamily="50" charset="-128"/>
              <a:ea typeface="HG丸ｺﾞｼｯｸM-PRO" pitchFamily="50" charset="-128"/>
            </a:endParaRPr>
          </a:p>
        </p:txBody>
      </p:sp>
      <p:grpSp>
        <p:nvGrpSpPr>
          <p:cNvPr id="6" name="グループ化 5" descr="ごぜんじゅうにじからごごさんじまで&#10;いずみたいこえんそう（こせいせん）、ギャルみこしじゅんぎょう（てんじんばしすじしょうてんがい）、じえいたいによるえんそうｍいちりんしゃえんぎ（みなみよこやましょうがっこう）&#10;しょうどうのもりブース（かつどうパネルてんじ、もっこうたいけん）&#10;じてんしゃブース（おもしろじてんしゃしじょうかい、じてんしゃウッドクラフト）&#10;もぎてんブース（もちつきたいけん、フードメニューたすう）" title="なんぶリージョンセンターでのイベントないよう"/>
          <p:cNvGrpSpPr/>
          <p:nvPr/>
        </p:nvGrpSpPr>
        <p:grpSpPr>
          <a:xfrm>
            <a:off x="163536" y="3676999"/>
            <a:ext cx="6480720" cy="1780818"/>
            <a:chOff x="163536" y="3676999"/>
            <a:chExt cx="6480720" cy="1780818"/>
          </a:xfrm>
        </p:grpSpPr>
        <p:sp>
          <p:nvSpPr>
            <p:cNvPr id="26" name="角丸四角形 25"/>
            <p:cNvSpPr/>
            <p:nvPr/>
          </p:nvSpPr>
          <p:spPr>
            <a:xfrm>
              <a:off x="269319" y="3801817"/>
              <a:ext cx="6208039" cy="1656000"/>
            </a:xfrm>
            <a:prstGeom prst="roundRect">
              <a:avLst>
                <a:gd name="adj" fmla="val 10216"/>
              </a:avLst>
            </a:prstGeom>
            <a:solidFill>
              <a:srgbClr val="FFCC00">
                <a:alpha val="3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丸ｺﾞｼｯｸM-PRO" pitchFamily="50" charset="-128"/>
                <a:ea typeface="HG丸ｺﾞｼｯｸM-PRO" pitchFamily="50" charset="-128"/>
              </a:endParaRPr>
            </a:p>
          </p:txBody>
        </p:sp>
        <p:sp>
          <p:nvSpPr>
            <p:cNvPr id="27" name="角丸四角形 26"/>
            <p:cNvSpPr/>
            <p:nvPr/>
          </p:nvSpPr>
          <p:spPr>
            <a:xfrm>
              <a:off x="2001394" y="3676999"/>
              <a:ext cx="2700000" cy="360040"/>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HGPｺﾞｼｯｸE" panose="020B0900000000000000" pitchFamily="50" charset="-128"/>
                  <a:ea typeface="HGPｺﾞｼｯｸE" panose="020B0900000000000000" pitchFamily="50" charset="-128"/>
                </a:rPr>
                <a:t>南部リージョンセンターにて</a:t>
              </a:r>
              <a:endParaRPr kumimoji="1" lang="ja-JP" altLang="en-US" sz="1600" dirty="0" smtClean="0">
                <a:solidFill>
                  <a:schemeClr val="tx1"/>
                </a:solidFill>
                <a:latin typeface="HGPｺﾞｼｯｸE" panose="020B0900000000000000" pitchFamily="50" charset="-128"/>
                <a:ea typeface="HGPｺﾞｼｯｸE" panose="020B0900000000000000" pitchFamily="50" charset="-128"/>
              </a:endParaRPr>
            </a:p>
          </p:txBody>
        </p:sp>
        <p:grpSp>
          <p:nvGrpSpPr>
            <p:cNvPr id="34" name="グループ化 33"/>
            <p:cNvGrpSpPr/>
            <p:nvPr/>
          </p:nvGrpSpPr>
          <p:grpSpPr>
            <a:xfrm>
              <a:off x="366537" y="4580137"/>
              <a:ext cx="5996499" cy="772675"/>
              <a:chOff x="169985" y="4482634"/>
              <a:chExt cx="5996499" cy="772675"/>
            </a:xfrm>
          </p:grpSpPr>
          <p:sp>
            <p:nvSpPr>
              <p:cNvPr id="35" name="テキスト ボックス 34"/>
              <p:cNvSpPr txBox="1"/>
              <p:nvPr/>
            </p:nvSpPr>
            <p:spPr>
              <a:xfrm>
                <a:off x="4428267" y="4491917"/>
                <a:ext cx="1532002" cy="307777"/>
              </a:xfrm>
              <a:prstGeom prst="rect">
                <a:avLst/>
              </a:prstGeom>
              <a:noFill/>
            </p:spPr>
            <p:txBody>
              <a:bodyPr wrap="square" rtlCol="0">
                <a:spAutoFit/>
              </a:bodyPr>
              <a:lstStyle/>
              <a:p>
                <a:pPr algn="ctr"/>
                <a:r>
                  <a:rPr lang="ja-JP" altLang="en-US" sz="1400" dirty="0" smtClean="0">
                    <a:latin typeface="HGPｺﾞｼｯｸE" panose="020B0900000000000000" pitchFamily="50" charset="-128"/>
                    <a:ea typeface="HGPｺﾞｼｯｸE" panose="020B0900000000000000" pitchFamily="50" charset="-128"/>
                  </a:rPr>
                  <a:t>模擬店ブース</a:t>
                </a:r>
                <a:endParaRPr lang="en-US" altLang="ja-JP" sz="1200" dirty="0" smtClean="0">
                  <a:latin typeface="HGPｺﾞｼｯｸE" panose="020B0900000000000000" pitchFamily="50" charset="-128"/>
                  <a:ea typeface="HGPｺﾞｼｯｸE" panose="020B0900000000000000" pitchFamily="50" charset="-128"/>
                </a:endParaRPr>
              </a:p>
            </p:txBody>
          </p:sp>
          <p:sp>
            <p:nvSpPr>
              <p:cNvPr id="36" name="テキスト ボックス 35"/>
              <p:cNvSpPr txBox="1"/>
              <p:nvPr/>
            </p:nvSpPr>
            <p:spPr>
              <a:xfrm>
                <a:off x="2187599" y="4482634"/>
                <a:ext cx="2014239" cy="307777"/>
              </a:xfrm>
              <a:prstGeom prst="rect">
                <a:avLst/>
              </a:prstGeom>
              <a:noFill/>
            </p:spPr>
            <p:txBody>
              <a:bodyPr wrap="square" rtlCol="0">
                <a:spAutoFit/>
              </a:bodyPr>
              <a:lstStyle/>
              <a:p>
                <a:pPr algn="ctr"/>
                <a:r>
                  <a:rPr lang="ja-JP" altLang="en-US" sz="1400" dirty="0">
                    <a:latin typeface="HGPｺﾞｼｯｸE" panose="020B0900000000000000" pitchFamily="50" charset="-128"/>
                    <a:ea typeface="HGPｺﾞｼｯｸE" panose="020B0900000000000000" pitchFamily="50" charset="-128"/>
                  </a:rPr>
                  <a:t>自転車</a:t>
                </a:r>
                <a:r>
                  <a:rPr lang="ja-JP" altLang="en-US" sz="1400" dirty="0" smtClean="0">
                    <a:latin typeface="HGPｺﾞｼｯｸE" panose="020B0900000000000000" pitchFamily="50" charset="-128"/>
                    <a:ea typeface="HGPｺﾞｼｯｸE" panose="020B0900000000000000" pitchFamily="50" charset="-128"/>
                  </a:rPr>
                  <a:t>ブース</a:t>
                </a:r>
                <a:endParaRPr lang="en-US" altLang="ja-JP" sz="1200" dirty="0" smtClean="0">
                  <a:latin typeface="HGPｺﾞｼｯｸE" panose="020B0900000000000000" pitchFamily="50" charset="-128"/>
                  <a:ea typeface="HGPｺﾞｼｯｸE" panose="020B0900000000000000" pitchFamily="50" charset="-128"/>
                </a:endParaRPr>
              </a:p>
            </p:txBody>
          </p:sp>
          <p:sp>
            <p:nvSpPr>
              <p:cNvPr id="37" name="テキスト ボックス 36"/>
              <p:cNvSpPr txBox="1"/>
              <p:nvPr/>
            </p:nvSpPr>
            <p:spPr>
              <a:xfrm>
                <a:off x="392280" y="4482634"/>
                <a:ext cx="1532002" cy="307777"/>
              </a:xfrm>
              <a:prstGeom prst="rect">
                <a:avLst/>
              </a:prstGeom>
              <a:noFill/>
            </p:spPr>
            <p:txBody>
              <a:bodyPr wrap="square" rtlCol="0">
                <a:spAutoFit/>
              </a:bodyPr>
              <a:lstStyle/>
              <a:p>
                <a:pPr algn="ctr"/>
                <a:r>
                  <a:rPr lang="ja-JP" altLang="en-US" sz="1400" dirty="0" smtClean="0">
                    <a:latin typeface="HGPｺﾞｼｯｸE" panose="020B0900000000000000" pitchFamily="50" charset="-128"/>
                    <a:ea typeface="HGPｺﾞｼｯｸE" panose="020B0900000000000000" pitchFamily="50" charset="-128"/>
                  </a:rPr>
                  <a:t>笑働の森ブース</a:t>
                </a:r>
                <a:endParaRPr lang="en-US" altLang="ja-JP" sz="1200" dirty="0" smtClean="0">
                  <a:latin typeface="HGPｺﾞｼｯｸE" panose="020B0900000000000000" pitchFamily="50" charset="-128"/>
                  <a:ea typeface="HGPｺﾞｼｯｸE" panose="020B0900000000000000" pitchFamily="50" charset="-128"/>
                </a:endParaRPr>
              </a:p>
            </p:txBody>
          </p:sp>
          <p:sp>
            <p:nvSpPr>
              <p:cNvPr id="38" name="テキスト ボックス 37"/>
              <p:cNvSpPr txBox="1"/>
              <p:nvPr/>
            </p:nvSpPr>
            <p:spPr>
              <a:xfrm>
                <a:off x="169985" y="4732089"/>
                <a:ext cx="1960295" cy="492443"/>
              </a:xfrm>
              <a:prstGeom prst="rect">
                <a:avLst/>
              </a:prstGeom>
              <a:noFill/>
            </p:spPr>
            <p:txBody>
              <a:bodyPr wrap="square" rtlCol="0">
                <a:spAutoFit/>
              </a:bodyPr>
              <a:lstStyle/>
              <a:p>
                <a:pPr marL="87313" indent="-87313">
                  <a:buFont typeface="Arial" panose="020B0604020202020204" pitchFamily="34" charset="0"/>
                  <a:buChar char="•"/>
                </a:pPr>
                <a:r>
                  <a:rPr lang="ja-JP" altLang="en-US" sz="1200" dirty="0" smtClean="0">
                    <a:latin typeface="HG丸ｺﾞｼｯｸM-PRO" pitchFamily="50" charset="-128"/>
                    <a:ea typeface="HG丸ｺﾞｼｯｸM-PRO" pitchFamily="50" charset="-128"/>
                  </a:rPr>
                  <a:t>笑働の森活動パネル展示</a:t>
                </a:r>
                <a:endParaRPr lang="en-US" altLang="ja-JP" sz="1200" dirty="0" smtClean="0">
                  <a:latin typeface="HG丸ｺﾞｼｯｸM-PRO" pitchFamily="50" charset="-128"/>
                  <a:ea typeface="HG丸ｺﾞｼｯｸM-PRO" pitchFamily="50" charset="-128"/>
                </a:endParaRPr>
              </a:p>
              <a:p>
                <a:pPr marL="87313" indent="-87313">
                  <a:buFont typeface="Arial" panose="020B0604020202020204" pitchFamily="34" charset="0"/>
                  <a:buChar char="•"/>
                </a:pPr>
                <a:r>
                  <a:rPr lang="ja-JP" altLang="en-US" sz="1400" dirty="0" smtClean="0">
                    <a:latin typeface="HG丸ｺﾞｼｯｸM-PRO" pitchFamily="50" charset="-128"/>
                    <a:ea typeface="HG丸ｺﾞｼｯｸM-PRO" pitchFamily="50" charset="-128"/>
                  </a:rPr>
                  <a:t>木工体験</a:t>
                </a:r>
                <a:endParaRPr lang="en-US" altLang="ja-JP" sz="1400" dirty="0" smtClean="0">
                  <a:latin typeface="HG丸ｺﾞｼｯｸM-PRO" pitchFamily="50" charset="-128"/>
                  <a:ea typeface="HG丸ｺﾞｼｯｸM-PRO" pitchFamily="50" charset="-128"/>
                </a:endParaRPr>
              </a:p>
            </p:txBody>
          </p:sp>
          <p:sp>
            <p:nvSpPr>
              <p:cNvPr id="39" name="テキスト ボックス 38"/>
              <p:cNvSpPr txBox="1"/>
              <p:nvPr/>
            </p:nvSpPr>
            <p:spPr>
              <a:xfrm>
                <a:off x="2206044" y="4732089"/>
                <a:ext cx="1977350" cy="492443"/>
              </a:xfrm>
              <a:prstGeom prst="rect">
                <a:avLst/>
              </a:prstGeom>
              <a:noFill/>
            </p:spPr>
            <p:txBody>
              <a:bodyPr wrap="square" rtlCol="0">
                <a:spAutoFit/>
              </a:bodyPr>
              <a:lstStyle/>
              <a:p>
                <a:pPr marL="87313" indent="-87313">
                  <a:buFont typeface="Arial" panose="020B0604020202020204" pitchFamily="34" charset="0"/>
                  <a:buChar char="•"/>
                </a:pPr>
                <a:r>
                  <a:rPr lang="ja-JP" altLang="en-US" sz="1300" dirty="0">
                    <a:latin typeface="HG丸ｺﾞｼｯｸM-PRO" pitchFamily="50" charset="-128"/>
                    <a:ea typeface="HG丸ｺﾞｼｯｸM-PRO" pitchFamily="50" charset="-128"/>
                  </a:rPr>
                  <a:t>お</a:t>
                </a:r>
                <a:r>
                  <a:rPr lang="ja-JP" altLang="en-US" sz="1300" dirty="0" smtClean="0">
                    <a:latin typeface="HG丸ｺﾞｼｯｸM-PRO" pitchFamily="50" charset="-128"/>
                    <a:ea typeface="HG丸ｺﾞｼｯｸM-PRO" pitchFamily="50" charset="-128"/>
                  </a:rPr>
                  <a:t>も</a:t>
                </a:r>
                <a:r>
                  <a:rPr lang="ja-JP" altLang="en-US" sz="1300" dirty="0" err="1" smtClean="0">
                    <a:latin typeface="HG丸ｺﾞｼｯｸM-PRO" pitchFamily="50" charset="-128"/>
                    <a:ea typeface="HG丸ｺﾞｼｯｸM-PRO" pitchFamily="50" charset="-128"/>
                  </a:rPr>
                  <a:t>しろ</a:t>
                </a:r>
                <a:r>
                  <a:rPr lang="ja-JP" altLang="en-US" sz="1300" dirty="0" smtClean="0">
                    <a:latin typeface="HG丸ｺﾞｼｯｸM-PRO" pitchFamily="50" charset="-128"/>
                    <a:ea typeface="HG丸ｺﾞｼｯｸM-PRO" pitchFamily="50" charset="-128"/>
                  </a:rPr>
                  <a:t>自転車試乗会</a:t>
                </a:r>
                <a:endParaRPr lang="en-US" altLang="ja-JP" sz="1300" dirty="0" smtClean="0">
                  <a:latin typeface="HG丸ｺﾞｼｯｸM-PRO" pitchFamily="50" charset="-128"/>
                  <a:ea typeface="HG丸ｺﾞｼｯｸM-PRO" pitchFamily="50" charset="-128"/>
                </a:endParaRPr>
              </a:p>
              <a:p>
                <a:pPr marL="87313" indent="-87313">
                  <a:buFont typeface="Arial" panose="020B0604020202020204" pitchFamily="34" charset="0"/>
                  <a:buChar char="•"/>
                </a:pPr>
                <a:r>
                  <a:rPr lang="ja-JP" altLang="en-US" sz="1300" dirty="0" smtClean="0">
                    <a:latin typeface="HG丸ｺﾞｼｯｸM-PRO" pitchFamily="50" charset="-128"/>
                    <a:ea typeface="HG丸ｺﾞｼｯｸM-PRO" pitchFamily="50" charset="-128"/>
                  </a:rPr>
                  <a:t>自転車ウッドクラフト</a:t>
                </a:r>
                <a:endParaRPr lang="en-US" altLang="ja-JP" sz="1300" dirty="0" smtClean="0">
                  <a:latin typeface="HG丸ｺﾞｼｯｸM-PRO" pitchFamily="50" charset="-128"/>
                  <a:ea typeface="HG丸ｺﾞｼｯｸM-PRO" pitchFamily="50" charset="-128"/>
                </a:endParaRPr>
              </a:p>
            </p:txBody>
          </p:sp>
          <p:sp>
            <p:nvSpPr>
              <p:cNvPr id="40" name="テキスト ボックス 39"/>
              <p:cNvSpPr txBox="1"/>
              <p:nvPr/>
            </p:nvSpPr>
            <p:spPr>
              <a:xfrm>
                <a:off x="4242102" y="4732089"/>
                <a:ext cx="1924382" cy="523220"/>
              </a:xfrm>
              <a:prstGeom prst="rect">
                <a:avLst/>
              </a:prstGeom>
              <a:noFill/>
            </p:spPr>
            <p:txBody>
              <a:bodyPr wrap="square" rtlCol="0">
                <a:spAutoFit/>
              </a:bodyPr>
              <a:lstStyle/>
              <a:p>
                <a:pPr marL="87313" indent="-87313">
                  <a:buFont typeface="Arial" panose="020B0604020202020204" pitchFamily="34" charset="0"/>
                  <a:buChar char="•"/>
                </a:pPr>
                <a:r>
                  <a:rPr lang="ja-JP" altLang="en-US" sz="1400" dirty="0" smtClean="0">
                    <a:latin typeface="HG丸ｺﾞｼｯｸM-PRO" pitchFamily="50" charset="-128"/>
                    <a:ea typeface="HG丸ｺﾞｼｯｸM-PRO" pitchFamily="50" charset="-128"/>
                  </a:rPr>
                  <a:t>餅つき体験</a:t>
                </a:r>
                <a:endParaRPr lang="en-US" altLang="ja-JP" sz="1400" dirty="0" smtClean="0">
                  <a:latin typeface="HG丸ｺﾞｼｯｸM-PRO" pitchFamily="50" charset="-128"/>
                  <a:ea typeface="HG丸ｺﾞｼｯｸM-PRO" pitchFamily="50" charset="-128"/>
                </a:endParaRPr>
              </a:p>
              <a:p>
                <a:pPr marL="87313" indent="-87313">
                  <a:buFont typeface="Arial" panose="020B0604020202020204" pitchFamily="34" charset="0"/>
                  <a:buChar char="•"/>
                </a:pPr>
                <a:r>
                  <a:rPr lang="ja-JP" altLang="en-US" sz="1400" dirty="0" smtClean="0">
                    <a:latin typeface="HG丸ｺﾞｼｯｸM-PRO" pitchFamily="50" charset="-128"/>
                    <a:ea typeface="HG丸ｺﾞｼｯｸM-PRO" pitchFamily="50" charset="-128"/>
                  </a:rPr>
                  <a:t>フードメニュー多数</a:t>
                </a:r>
                <a:endParaRPr lang="en-US" altLang="ja-JP" sz="1400" dirty="0" smtClean="0">
                  <a:latin typeface="HG丸ｺﾞｼｯｸM-PRO" pitchFamily="50" charset="-128"/>
                  <a:ea typeface="HG丸ｺﾞｼｯｸM-PRO" pitchFamily="50" charset="-128"/>
                </a:endParaRPr>
              </a:p>
            </p:txBody>
          </p:sp>
        </p:grpSp>
        <p:sp>
          <p:nvSpPr>
            <p:cNvPr id="51" name="テキスト ボックス 50"/>
            <p:cNvSpPr txBox="1"/>
            <p:nvPr/>
          </p:nvSpPr>
          <p:spPr>
            <a:xfrm>
              <a:off x="163536" y="4015028"/>
              <a:ext cx="6480720" cy="523220"/>
            </a:xfrm>
            <a:prstGeom prst="rect">
              <a:avLst/>
            </a:prstGeom>
            <a:noFill/>
          </p:spPr>
          <p:txBody>
            <a:bodyPr wrap="square" rtlCol="0">
              <a:spAutoFit/>
            </a:bodyPr>
            <a:lstStyle/>
            <a:p>
              <a:r>
                <a:rPr lang="en-US" altLang="ja-JP" sz="1400" dirty="0" smtClean="0">
                  <a:latin typeface="HG丸ｺﾞｼｯｸM-PRO" pitchFamily="50" charset="-128"/>
                  <a:ea typeface="HG丸ｺﾞｼｯｸM-PRO" pitchFamily="50" charset="-128"/>
                </a:rPr>
                <a:t>12:00</a:t>
              </a:r>
              <a:r>
                <a:rPr lang="ja-JP" altLang="en-US" sz="1400" dirty="0" smtClean="0">
                  <a:latin typeface="HG丸ｺﾞｼｯｸM-PRO" pitchFamily="50" charset="-128"/>
                  <a:ea typeface="HG丸ｺﾞｼｯｸM-PRO" pitchFamily="50" charset="-128"/>
                </a:rPr>
                <a:t>～</a:t>
              </a:r>
              <a:r>
                <a:rPr lang="en-US" altLang="ja-JP" sz="1400" dirty="0" smtClean="0">
                  <a:latin typeface="HG丸ｺﾞｼｯｸM-PRO" pitchFamily="50" charset="-128"/>
                  <a:ea typeface="HG丸ｺﾞｼｯｸM-PRO" pitchFamily="50" charset="-128"/>
                </a:rPr>
                <a:t>15:00</a:t>
              </a:r>
              <a:r>
                <a:rPr lang="ja-JP" altLang="en-US" sz="1400" dirty="0" smtClean="0">
                  <a:latin typeface="HG丸ｺﾞｼｯｸM-PRO" pitchFamily="50" charset="-128"/>
                  <a:ea typeface="HG丸ｺﾞｼｯｸM-PRO" pitchFamily="50" charset="-128"/>
                </a:rPr>
                <a:t>　</a:t>
              </a:r>
              <a:r>
                <a:rPr lang="ja-JP" altLang="en-US" sz="1400" dirty="0">
                  <a:latin typeface="HG丸ｺﾞｼｯｸM-PRO" pitchFamily="50" charset="-128"/>
                  <a:ea typeface="HG丸ｺﾞｼｯｸM-PRO" pitchFamily="50" charset="-128"/>
                </a:rPr>
                <a:t>いずみ太鼓演奏（皷</a:t>
              </a:r>
              <a:r>
                <a:rPr lang="ja-JP" altLang="en-US" sz="1400" dirty="0" smtClean="0">
                  <a:latin typeface="HG丸ｺﾞｼｯｸM-PRO" pitchFamily="50" charset="-128"/>
                  <a:ea typeface="HG丸ｺﾞｼｯｸM-PRO" pitchFamily="50" charset="-128"/>
                </a:rPr>
                <a:t>聖泉）、ギャルみこし巡行（天神橋筋</a:t>
              </a:r>
              <a:r>
                <a:rPr lang="en-US" altLang="ja-JP" sz="1400" dirty="0" smtClean="0">
                  <a:latin typeface="HG丸ｺﾞｼｯｸM-PRO" pitchFamily="50" charset="-128"/>
                  <a:ea typeface="HG丸ｺﾞｼｯｸM-PRO" pitchFamily="50" charset="-128"/>
                </a:rPr>
                <a:t/>
              </a:r>
              <a:br>
                <a:rPr lang="en-US" altLang="ja-JP" sz="1400" dirty="0" smtClean="0">
                  <a:latin typeface="HG丸ｺﾞｼｯｸM-PRO" pitchFamily="50" charset="-128"/>
                  <a:ea typeface="HG丸ｺﾞｼｯｸM-PRO" pitchFamily="50" charset="-128"/>
                </a:rPr>
              </a:br>
              <a:r>
                <a:rPr lang="ja-JP" altLang="en-US" sz="1400" dirty="0" smtClean="0">
                  <a:latin typeface="HG丸ｺﾞｼｯｸM-PRO" pitchFamily="50" charset="-128"/>
                  <a:ea typeface="HG丸ｺﾞｼｯｸM-PRO" pitchFamily="50" charset="-128"/>
                </a:rPr>
                <a:t>　　　　　　　商店会）、自衛隊による演奏、一輪車演技（南横山小学校）</a:t>
              </a:r>
              <a:endParaRPr lang="en-US" altLang="ja-JP" sz="1200" dirty="0" smtClean="0">
                <a:latin typeface="HG丸ｺﾞｼｯｸM-PRO" pitchFamily="50" charset="-128"/>
                <a:ea typeface="HG丸ｺﾞｼｯｸM-PRO" pitchFamily="50" charset="-128"/>
              </a:endParaRPr>
            </a:p>
          </p:txBody>
        </p:sp>
      </p:grpSp>
      <p:cxnSp>
        <p:nvCxnSpPr>
          <p:cNvPr id="65" name="直線コネクタ 64"/>
          <p:cNvCxnSpPr/>
          <p:nvPr/>
        </p:nvCxnSpPr>
        <p:spPr>
          <a:xfrm>
            <a:off x="69705" y="136814"/>
            <a:ext cx="0" cy="9720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6686998" y="146892"/>
            <a:ext cx="0" cy="972000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0231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8442</TotalTime>
  <Words>504</Words>
  <Application>Microsoft Office PowerPoint</Application>
  <PresentationFormat>A4 210 x 297 mm</PresentationFormat>
  <Paragraphs>132</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大阪府庁</cp:lastModifiedBy>
  <cp:revision>940</cp:revision>
  <cp:lastPrinted>2014-10-16T07:42:46Z</cp:lastPrinted>
  <dcterms:created xsi:type="dcterms:W3CDTF">2013-04-11T01:16:06Z</dcterms:created>
  <dcterms:modified xsi:type="dcterms:W3CDTF">2014-11-04T07:41:30Z</dcterms:modified>
</cp:coreProperties>
</file>