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9777413" cy="6646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BF7"/>
    <a:srgbClr val="9BAB91"/>
    <a:srgbClr val="D2D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5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260" y="-114"/>
      </p:cViewPr>
      <p:guideLst>
        <p:guide orient="horz" pos="3906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36879" cy="333882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38837" y="0"/>
            <a:ext cx="4236879" cy="333882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7F2F2291-519C-44BD-97B9-53D389972E7E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830263"/>
            <a:ext cx="3240087" cy="224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77742" y="3198804"/>
            <a:ext cx="7821930" cy="2617202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12982"/>
            <a:ext cx="4236879" cy="333881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38837" y="6312982"/>
            <a:ext cx="4236879" cy="333881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420D4F48-6FA4-419A-BC22-F49808A3C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46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759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15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84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9015"/>
            <a:ext cx="9906000" cy="360000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lIns="108000" tIns="0" rIns="0" bIns="0">
            <a:noAutofit/>
          </a:bodyPr>
          <a:lstStyle>
            <a:lvl1pPr>
              <a:lnSpc>
                <a:spcPts val="2600"/>
              </a:lnSpc>
              <a:defRPr sz="1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95790" y="6466371"/>
            <a:ext cx="496957" cy="365125"/>
          </a:xfrm>
        </p:spPr>
        <p:txBody>
          <a:bodyPr/>
          <a:lstStyle>
            <a:lvl1pPr>
              <a:defRPr sz="9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702E0BBC-4F40-48E0-ABDE-2560DC2FE6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03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7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551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35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648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12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1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0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策定</a:t>
            </a:r>
            <a:r>
              <a:rPr kumimoji="1" lang="ja-JP" altLang="en-US" dirty="0"/>
              <a:t>スケジュール</a:t>
            </a:r>
          </a:p>
        </p:txBody>
      </p:sp>
      <p:sp>
        <p:nvSpPr>
          <p:cNvPr id="4" name="下矢印 3"/>
          <p:cNvSpPr/>
          <p:nvPr/>
        </p:nvSpPr>
        <p:spPr>
          <a:xfrm>
            <a:off x="5100516" y="1772908"/>
            <a:ext cx="540000" cy="216000"/>
          </a:xfrm>
          <a:prstGeom prst="downArrow">
            <a:avLst>
              <a:gd name="adj1" fmla="val 50000"/>
              <a:gd name="adj2" fmla="val 3236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2184515" y="2039308"/>
            <a:ext cx="6372000" cy="540000"/>
          </a:xfrm>
          <a:prstGeom prst="roundRect">
            <a:avLst>
              <a:gd name="adj" fmla="val 12170"/>
            </a:avLst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txBody>
          <a:bodyPr wrap="square" lIns="108000" tIns="0" rIns="0" bIns="0" rtlCol="0" anchor="ctr" anchorCtr="0">
            <a:noAutofit/>
          </a:bodyPr>
          <a:lstStyle/>
          <a:p>
            <a:pPr marL="176213" indent="-176213">
              <a:lnSpc>
                <a:spcPts val="1800"/>
              </a:lnSpc>
              <a:tabLst>
                <a:tab pos="93663" algn="l"/>
              </a:tabLst>
            </a:pP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第１回　新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GD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推進本部会議（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2021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月２４日）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76213" indent="-176213">
              <a:lnSpc>
                <a:spcPts val="1800"/>
              </a:lnSpc>
              <a:tabLst>
                <a:tab pos="93663" algn="l"/>
              </a:tabLst>
            </a:pP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・新しいまちづくりのグランドデザイン策定に向けた論点について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ホームベース 5"/>
          <p:cNvSpPr/>
          <p:nvPr/>
        </p:nvSpPr>
        <p:spPr>
          <a:xfrm rot="5400000">
            <a:off x="440228" y="1564665"/>
            <a:ext cx="1908000" cy="796050"/>
          </a:xfrm>
          <a:prstGeom prst="homePlate">
            <a:avLst>
              <a:gd name="adj" fmla="val 25796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 anchorCtr="1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2021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年度</a:t>
            </a:r>
          </a:p>
        </p:txBody>
      </p:sp>
      <p:sp>
        <p:nvSpPr>
          <p:cNvPr id="7" name="ホームベース 6"/>
          <p:cNvSpPr/>
          <p:nvPr/>
        </p:nvSpPr>
        <p:spPr>
          <a:xfrm rot="5400000">
            <a:off x="-385561" y="4378965"/>
            <a:ext cx="3559578" cy="796050"/>
          </a:xfrm>
          <a:prstGeom prst="homePlate">
            <a:avLst>
              <a:gd name="adj" fmla="val 25796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 anchorCtr="1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2022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年度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2184516" y="5015941"/>
            <a:ext cx="6372000" cy="540000"/>
          </a:xfrm>
          <a:prstGeom prst="roundRect">
            <a:avLst>
              <a:gd name="adj" fmla="val 12170"/>
            </a:avLst>
          </a:prstGeom>
          <a:solidFill>
            <a:srgbClr val="DEEBF7"/>
          </a:solidFill>
          <a:ln w="15875">
            <a:solidFill>
              <a:schemeClr val="tx1"/>
            </a:solidFill>
          </a:ln>
        </p:spPr>
        <p:txBody>
          <a:bodyPr wrap="square" lIns="108000" tIns="0" rIns="0" bIns="0" rtlCol="0" anchor="ctr" anchorCtr="0">
            <a:noAutofit/>
          </a:bodyPr>
          <a:lstStyle/>
          <a:p>
            <a:pPr marL="176213" indent="-176213">
              <a:lnSpc>
                <a:spcPts val="1800"/>
              </a:lnSpc>
              <a:tabLst>
                <a:tab pos="93663" algn="l"/>
              </a:tabLst>
            </a:pP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第３回　新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GD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推進本部会議（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２年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秋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頃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76213" indent="-176213">
              <a:lnSpc>
                <a:spcPts val="1800"/>
              </a:lnSpc>
              <a:tabLst>
                <a:tab pos="93663" algn="l"/>
              </a:tabLst>
            </a:pP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・新しいまちづくりのグランドデザイン（案）について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5100516" y="2643322"/>
            <a:ext cx="540000" cy="756000"/>
          </a:xfrm>
          <a:prstGeom prst="downArrow">
            <a:avLst>
              <a:gd name="adj1" fmla="val 50000"/>
              <a:gd name="adj2" fmla="val 212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下矢印 10"/>
          <p:cNvSpPr/>
          <p:nvPr/>
        </p:nvSpPr>
        <p:spPr>
          <a:xfrm>
            <a:off x="5100516" y="4151458"/>
            <a:ext cx="540000" cy="765490"/>
          </a:xfrm>
          <a:prstGeom prst="downArrow">
            <a:avLst>
              <a:gd name="adj1" fmla="val 50000"/>
              <a:gd name="adj2" fmla="val 2295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2184516" y="1202804"/>
            <a:ext cx="6372000" cy="4621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txBody>
          <a:bodyPr wrap="square" lIns="72000" tIns="0" rIns="0" bIns="0" rtlCol="0" anchor="ctr" anchorCtr="0">
            <a:noAutofit/>
          </a:bodyPr>
          <a:lstStyle/>
          <a:p>
            <a:pPr marL="176213" indent="-176213">
              <a:lnSpc>
                <a:spcPts val="1400"/>
              </a:lnSpc>
              <a:tabLst>
                <a:tab pos="93663" algn="l"/>
              </a:tabLst>
            </a:pP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８月　副首都推進本部会議開催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76213" indent="-176213">
              <a:lnSpc>
                <a:spcPts val="1400"/>
              </a:lnSpc>
              <a:tabLst>
                <a:tab pos="93663" algn="l"/>
              </a:tabLst>
            </a:pP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・有識者懇話会、全市町村との個別意見交換、経済団体等との意見交換会等に着手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2184515" y="2796458"/>
            <a:ext cx="6372000" cy="264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>
              <a:lnSpc>
                <a:spcPts val="1600"/>
              </a:lnSpc>
              <a:tabLst>
                <a:tab pos="93663" algn="l"/>
              </a:tabLst>
            </a:pP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懇話会、意見交換会、個別ヒアリング</a:t>
            </a:r>
            <a:r>
              <a:rPr kumimoji="1"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等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" name="下矢印 13"/>
          <p:cNvSpPr/>
          <p:nvPr/>
        </p:nvSpPr>
        <p:spPr>
          <a:xfrm>
            <a:off x="5100516" y="5607946"/>
            <a:ext cx="540000" cy="517027"/>
          </a:xfrm>
          <a:prstGeom prst="downArrow">
            <a:avLst>
              <a:gd name="adj1" fmla="val 50000"/>
              <a:gd name="adj2" fmla="val 2648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2971800" y="6227778"/>
            <a:ext cx="4980749" cy="235583"/>
          </a:xfrm>
          <a:prstGeom prst="rect">
            <a:avLst/>
          </a:prstGeom>
          <a:noFill/>
          <a:ln w="9525">
            <a:noFill/>
          </a:ln>
        </p:spPr>
        <p:txBody>
          <a:bodyPr wrap="square" lIns="36000" tIns="0" rIns="0" bIns="0" rtlCol="0" anchor="ctr" anchorCtr="0">
            <a:noAutofit/>
          </a:bodyPr>
          <a:lstStyle/>
          <a:p>
            <a:pPr marL="176213" indent="-176213" algn="ctr">
              <a:lnSpc>
                <a:spcPts val="1800"/>
              </a:lnSpc>
              <a:tabLst>
                <a:tab pos="93663" algn="l"/>
              </a:tabLst>
            </a:pP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パブコメ等、必要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な手続きを経て、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2022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年内を目途に策定予定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2184516" y="4399531"/>
            <a:ext cx="6372000" cy="2894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>
              <a:lnSpc>
                <a:spcPts val="1600"/>
              </a:lnSpc>
              <a:tabLst>
                <a:tab pos="93663" algn="l"/>
              </a:tabLst>
            </a:pP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懇話会、意見交換会、個別ヒアリング等により、引き続き議論を深める。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2184515" y="3444458"/>
            <a:ext cx="6372000" cy="540000"/>
          </a:xfrm>
          <a:prstGeom prst="roundRect">
            <a:avLst>
              <a:gd name="adj" fmla="val 12170"/>
            </a:avLst>
          </a:prstGeom>
          <a:solidFill>
            <a:schemeClr val="accent1"/>
          </a:solidFill>
          <a:ln w="15875">
            <a:solidFill>
              <a:schemeClr val="tx1"/>
            </a:solidFill>
          </a:ln>
        </p:spPr>
        <p:txBody>
          <a:bodyPr wrap="square" lIns="108000" tIns="0" rIns="0" bIns="0" rtlCol="0" anchor="ctr" anchorCtr="0">
            <a:noAutofit/>
          </a:bodyPr>
          <a:lstStyle/>
          <a:p>
            <a:pPr marL="176213" indent="-176213">
              <a:lnSpc>
                <a:spcPts val="1800"/>
              </a:lnSpc>
              <a:tabLst>
                <a:tab pos="93663" algn="l"/>
              </a:tabLst>
            </a:pP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第２回　新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GD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推進本部会議（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２年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７月</a:t>
            </a:r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14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76213" indent="-176213">
              <a:lnSpc>
                <a:spcPts val="1800"/>
              </a:lnSpc>
              <a:tabLst>
                <a:tab pos="93663" algn="l"/>
              </a:tabLst>
            </a:pP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・新しいまちづくりのグランドデザイン中間とりまとめ（案）について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タイトル 3">
            <a:extLst>
              <a:ext uri="{FF2B5EF4-FFF2-40B4-BE49-F238E27FC236}">
                <a16:creationId xmlns:a16="http://schemas.microsoft.com/office/drawing/2014/main" id="{B10D61E3-607E-4321-B4CC-BB6AF034C587}"/>
              </a:ext>
            </a:extLst>
          </p:cNvPr>
          <p:cNvSpPr txBox="1">
            <a:spLocks/>
          </p:cNvSpPr>
          <p:nvPr/>
        </p:nvSpPr>
        <p:spPr>
          <a:xfrm>
            <a:off x="8666371" y="270186"/>
            <a:ext cx="1116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0" tIns="0" rIns="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800"/>
              </a:lnSpc>
            </a:pPr>
            <a:r>
              <a:rPr lang="ja-JP" altLang="en-US" sz="1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資料３</a:t>
            </a:r>
            <a:endParaRPr lang="ja-JP" altLang="en-US" sz="1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1676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4031</TotalTime>
  <Words>154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テーマ</vt:lpstr>
      <vt:lpstr>策定スケジュール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岩田　賢治</dc:creator>
  <cp:lastModifiedBy>岩田　賢治</cp:lastModifiedBy>
  <cp:revision>534</cp:revision>
  <cp:lastPrinted>2021-12-13T06:16:26Z</cp:lastPrinted>
  <dcterms:created xsi:type="dcterms:W3CDTF">2021-09-16T01:29:10Z</dcterms:created>
  <dcterms:modified xsi:type="dcterms:W3CDTF">2022-07-06T09:35:16Z</dcterms:modified>
</cp:coreProperties>
</file>