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>
        <p:scale>
          <a:sx n="75" d="100"/>
          <a:sy n="75" d="100"/>
        </p:scale>
        <p:origin x="22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2B0A6-C037-4C56-A122-A93BF48E57BF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260D-A044-4D13-B0ED-C36D0A3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1" y="5933726"/>
            <a:ext cx="3024250" cy="3990956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9027" y="490228"/>
            <a:ext cx="6795410" cy="9372237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37884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令和３年度　第４号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327088" y="1535003"/>
            <a:ext cx="620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大阪府警察より、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本年６月末時点における特殊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詐欺の認知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状況が公表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されました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下表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のとおり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、特殊詐欺全体の認知件数及び被害金額が増加傾向となっています。　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特殊詐欺被害の撲滅に向けて、被害の未然防止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にご協力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をお願い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します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　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6553" y="988550"/>
            <a:ext cx="642079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特殊詐欺認知状況（令和３年上半期）</a:t>
            </a:r>
            <a:endParaRPr kumimoji="1" lang="en-US" altLang="ja-JP" sz="24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3" y="2821984"/>
            <a:ext cx="6528131" cy="24550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31" y="5276287"/>
            <a:ext cx="4769295" cy="40347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 flipH="1">
            <a:off x="4181371" y="6280021"/>
            <a:ext cx="23519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特殊詐欺全体の認知件数及び　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被害金額が増加しています。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　還付金詐欺（税金還付等を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装い、被害者に</a:t>
            </a:r>
            <a:r>
              <a:rPr kumimoji="1" lang="en-US" altLang="ja-JP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ATM</a:t>
            </a:r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を操作さ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せるもの）の認知件数と被害金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額が増加傾向にあるので注意し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</a:t>
            </a:r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ください！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　キャッシュカード詐欺盗の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認知件数及び被害金額が減少し　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ています。</a:t>
            </a:r>
            <a:endParaRPr kumimoji="1" lang="en-US" altLang="ja-JP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　不審な電話があれば、お金を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振り込む前に警察・家族・友人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に相談しましょう。</a:t>
            </a:r>
            <a:endParaRPr kumimoji="1"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9559" y="2424808"/>
            <a:ext cx="3854824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★認知件数及び被害金額の年別推移★</a:t>
            </a:r>
            <a:endParaRPr kumimoji="1" lang="en-US" altLang="ja-JP" sz="16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6553" y="5595171"/>
            <a:ext cx="355336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★認知件数及び被害金額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b="1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暫定値</a:t>
            </a:r>
            <a:r>
              <a:rPr kumimoji="1" lang="en-US" altLang="ja-JP" sz="1600" b="1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16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53" y="6058158"/>
            <a:ext cx="3453638" cy="36763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43" y="5687343"/>
            <a:ext cx="1336604" cy="34629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6" y="8799313"/>
            <a:ext cx="498074" cy="6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HG創英角ｺﾞｼｯｸUB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2020-07-29T05:06:10Z</dcterms:created>
  <dcterms:modified xsi:type="dcterms:W3CDTF">2021-07-28T07:59:18Z</dcterms:modified>
</cp:coreProperties>
</file>