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2" autoAdjust="0"/>
    <p:restoredTop sz="94660"/>
  </p:normalViewPr>
  <p:slideViewPr>
    <p:cSldViewPr snapToGrid="0">
      <p:cViewPr varScale="1">
        <p:scale>
          <a:sx n="52" d="100"/>
          <a:sy n="52" d="100"/>
        </p:scale>
        <p:origin x="27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7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1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2317-9BF4-44F1-A000-4B771EB59D0B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36074" y="3366891"/>
            <a:ext cx="5157765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府民が安心して暮らせる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「安全なまち大阪」の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確立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取組重点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lvl="0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　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子供や女性を狙った犯罪の被害防止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　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特殊詐欺の被害防止</a:t>
            </a:r>
          </a:p>
          <a:p>
            <a:pPr lvl="0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　自動車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を狙った犯罪の被害</a:t>
            </a:r>
            <a:r>
              <a:rPr lang="ja-JP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防止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2399" y="465183"/>
            <a:ext cx="6717544" cy="937223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1431" y="34244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9" y="235396"/>
            <a:ext cx="1043386" cy="6500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59" y="331883"/>
            <a:ext cx="478295" cy="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86606" y="214110"/>
            <a:ext cx="3407557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26497"/>
              </p:ext>
            </p:extLst>
          </p:nvPr>
        </p:nvGraphicFramePr>
        <p:xfrm>
          <a:off x="5040230" y="186109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令和３年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29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大阪府安全なまちづくり推進会議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令和３年度　第２号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423951" y="1607023"/>
            <a:ext cx="525836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本年度の「第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大阪府安全なまちづくり推進会議総会」については、新型コロナウイルス感染症拡大防止のため、一堂に会しての開催を見送り、構成員皆様のご協力のもと書面による審議を行いました。その結果、次のとおり審議案は「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全会一致で承認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」されました。</a:t>
            </a:r>
            <a:endParaRPr kumimoji="1" lang="en-US" altLang="ja-JP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5807" y="6835250"/>
            <a:ext cx="906667" cy="9367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テキスト ボックス 16"/>
          <p:cNvSpPr txBox="1"/>
          <p:nvPr/>
        </p:nvSpPr>
        <p:spPr>
          <a:xfrm>
            <a:off x="4934897" y="7784212"/>
            <a:ext cx="123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追手門学院大学</a:t>
            </a:r>
            <a:endParaRPr kumimoji="1" lang="en-US" altLang="ja-JP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原田 章　教授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752" y="6830509"/>
            <a:ext cx="963159" cy="9367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5803805" y="77769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大阪教育大学</a:t>
            </a:r>
            <a:endParaRPr kumimoji="1" lang="en-US" altLang="ja-JP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藤田 大輔　教授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086" y="3084204"/>
            <a:ext cx="5630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１．令和３年度 大阪府安全なまちづくり推進会議活動計画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4228" y="4861353"/>
            <a:ext cx="411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２．大阪府安全なまちづくり大使の再委嘱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559" y="6763754"/>
            <a:ext cx="487358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昨年度より学識経験者として参画いただいている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追手門学院大学　原田教授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大阪教育大学　　藤田教授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のお二方より、本推進会議構成員の</a:t>
            </a:r>
            <a:r>
              <a:rPr kumimoji="1" lang="ja-JP" altLang="en-US" sz="1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皆様</a:t>
            </a:r>
            <a:r>
              <a:rPr kumimoji="1" lang="ja-JP" altLang="en-US" sz="16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に向けた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ご挨拶の言葉を頂いております。内容については別紙資料をご参照ください。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59368" y="5210528"/>
            <a:ext cx="412294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年度から４年間に亘り、「大阪府安全なまちづくり大使」として活動いただいている、吉本興業の「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西川きよしファミリー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」に、本年度も大使として活動していただくことになりました。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086" y="6492408"/>
            <a:ext cx="4940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お知らせ①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学識経験者からのご挨拶について！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AAD7475-17C0-453C-A40A-7806DD9043EF}"/>
              </a:ext>
            </a:extLst>
          </p:cNvPr>
          <p:cNvSpPr/>
          <p:nvPr/>
        </p:nvSpPr>
        <p:spPr>
          <a:xfrm>
            <a:off x="202258" y="1018729"/>
            <a:ext cx="6498503" cy="4320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rPr>
              <a:t>第</a:t>
            </a:r>
            <a:r>
              <a:rPr lang="ja-JP" altLang="en-US" sz="16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rPr>
              <a:t>１９</a:t>
            </a:r>
            <a:r>
              <a:rPr kumimoji="0" lang="ja-JP" altLang="en-US" sz="16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rPr>
              <a:t>回大阪府安全なまちづくり推進会議総会の結果</a:t>
            </a:r>
          </a:p>
        </p:txBody>
      </p:sp>
      <p:pic>
        <p:nvPicPr>
          <p:cNvPr id="14" name="図 13" descr="ケーキ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26ABF641-1978-4FCE-B983-37B34548F4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" y="1501747"/>
            <a:ext cx="1379726" cy="1635023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10561" y="2216254"/>
            <a:ext cx="106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承　認</a:t>
            </a:r>
          </a:p>
        </p:txBody>
      </p:sp>
      <p:pic>
        <p:nvPicPr>
          <p:cNvPr id="40" name="図 39" descr="ランプ が含まれている画像&#10;&#10;自動的に生成された説明">
            <a:extLst>
              <a:ext uri="{FF2B5EF4-FFF2-40B4-BE49-F238E27FC236}">
                <a16:creationId xmlns:a16="http://schemas.microsoft.com/office/drawing/2014/main" id="{188042EA-07AF-42F6-ADF1-6D1BB00A05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11" y="3082469"/>
            <a:ext cx="1169665" cy="745661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89589F92-2268-4A3C-8F8B-C253A47E2EEF}"/>
              </a:ext>
            </a:extLst>
          </p:cNvPr>
          <p:cNvGrpSpPr/>
          <p:nvPr/>
        </p:nvGrpSpPr>
        <p:grpSpPr>
          <a:xfrm>
            <a:off x="272952" y="5265550"/>
            <a:ext cx="2270932" cy="1189432"/>
            <a:chOff x="439219" y="3528902"/>
            <a:chExt cx="2879011" cy="364981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0FB3B1E8-7205-4C03-A9B5-AE4D6954239A}"/>
                </a:ext>
              </a:extLst>
            </p:cNvPr>
            <p:cNvSpPr/>
            <p:nvPr/>
          </p:nvSpPr>
          <p:spPr>
            <a:xfrm>
              <a:off x="439219" y="3528902"/>
              <a:ext cx="2879011" cy="36498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013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FF85157F-DD18-4A30-8028-9B191069CE90}"/>
                </a:ext>
              </a:extLst>
            </p:cNvPr>
            <p:cNvSpPr txBox="1"/>
            <p:nvPr/>
          </p:nvSpPr>
          <p:spPr>
            <a:xfrm>
              <a:off x="596859" y="3605821"/>
              <a:ext cx="2608818" cy="802760"/>
            </a:xfrm>
            <a:prstGeom prst="rect">
              <a:avLst/>
            </a:prstGeom>
            <a:grp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大阪府安全なまちづくり大使</a:t>
              </a:r>
              <a:endParaRPr kumimoji="1" lang="ja-JP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FC227CE8-893E-4E1D-A8A2-13195839EC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117" r="15253" b="4123"/>
          <a:stretch/>
        </p:blipFill>
        <p:spPr>
          <a:xfrm>
            <a:off x="463537" y="5494055"/>
            <a:ext cx="1920828" cy="916557"/>
          </a:xfrm>
          <a:prstGeom prst="rect">
            <a:avLst/>
          </a:prstGeom>
          <a:effectLst>
            <a:glow rad="190500">
              <a:schemeClr val="accent5">
                <a:satMod val="175000"/>
                <a:alpha val="41000"/>
              </a:schemeClr>
            </a:glow>
          </a:effectLst>
        </p:spPr>
      </p:pic>
      <p:pic>
        <p:nvPicPr>
          <p:cNvPr id="54" name="図 53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F202F66C-C358-4CDB-AF28-7D609E38E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06" y="3818257"/>
            <a:ext cx="1271272" cy="108868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5A3D285-841F-4469-B21C-984B5A7275F9}"/>
              </a:ext>
            </a:extLst>
          </p:cNvPr>
          <p:cNvSpPr txBox="1"/>
          <p:nvPr/>
        </p:nvSpPr>
        <p:spPr>
          <a:xfrm>
            <a:off x="51086" y="8263359"/>
            <a:ext cx="6388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お知らせ②</a:t>
            </a:r>
            <a:r>
              <a:rPr kumimoji="1"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「安全・安心まちづくりの日」の周知について！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EA5DE83-D11A-444B-A8C7-DA548650B8A9}"/>
              </a:ext>
            </a:extLst>
          </p:cNvPr>
          <p:cNvSpPr txBox="1"/>
          <p:nvPr/>
        </p:nvSpPr>
        <p:spPr>
          <a:xfrm>
            <a:off x="745344" y="8537283"/>
            <a:ext cx="532386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防犯協会連合会からご提案の「</a:t>
            </a:r>
            <a:r>
              <a:rPr lang="ja-JP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安全・安心まちづくりの日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」を周知させる「</a:t>
            </a:r>
            <a:r>
              <a:rPr lang="ja-JP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のぼり旗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」作製の件につきまして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皆様よりご賛同を</a:t>
            </a:r>
            <a:r>
              <a:rPr lang="ja-JP" altLang="ja-JP" sz="16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いただけ</a:t>
            </a:r>
            <a:r>
              <a:rPr lang="ja-JP" altLang="en-US" sz="16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ました。今後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、大阪府防犯協会連合会と連携し、取組を進めていきますのでご理解・ご協力のほどよろしくお願いいたします。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022350E-CBB7-443D-B4B1-F893F9CCE0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9" y="8584487"/>
            <a:ext cx="557162" cy="1220039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D283B2E-C530-447A-8CE5-A61150F75061}"/>
              </a:ext>
            </a:extLst>
          </p:cNvPr>
          <p:cNvSpPr txBox="1"/>
          <p:nvPr/>
        </p:nvSpPr>
        <p:spPr>
          <a:xfrm flipH="1">
            <a:off x="272952" y="8663225"/>
            <a:ext cx="461665" cy="9901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安　全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F654E1F-8113-468D-892A-B952DCF7F3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19" y="8601913"/>
            <a:ext cx="557162" cy="1202613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AF4313A-CD64-41BC-8C9D-08C1101E1FBA}"/>
              </a:ext>
            </a:extLst>
          </p:cNvPr>
          <p:cNvSpPr txBox="1"/>
          <p:nvPr/>
        </p:nvSpPr>
        <p:spPr>
          <a:xfrm flipH="1">
            <a:off x="6185716" y="8675352"/>
            <a:ext cx="461665" cy="995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安　心</a:t>
            </a:r>
          </a:p>
        </p:txBody>
      </p:sp>
    </p:spTree>
    <p:extLst>
      <p:ext uri="{BB962C8B-B14F-4D97-AF65-F5344CB8AC3E}">
        <p14:creationId xmlns:p14="http://schemas.microsoft.com/office/powerpoint/2010/main" val="208222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390</Words>
  <Application>Microsoft Office PowerPoint</Application>
  <PresentationFormat>A4 210 x 297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HG創英角ｺﾞｼｯｸUB</vt:lpstr>
      <vt:lpstr>ＭＳ Ｐゴシック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2020-06-04T07:52:55Z</dcterms:created>
  <dcterms:modified xsi:type="dcterms:W3CDTF">2021-06-29T01:16:35Z</dcterms:modified>
</cp:coreProperties>
</file>