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561263" cy="1008062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FF0066"/>
    <a:srgbClr val="FF0000"/>
    <a:srgbClr val="FFFF66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88" autoAdjust="0"/>
    <p:restoredTop sz="98768" autoAdjust="0"/>
  </p:normalViewPr>
  <p:slideViewPr>
    <p:cSldViewPr>
      <p:cViewPr varScale="1">
        <p:scale>
          <a:sx n="51" d="100"/>
          <a:sy n="51" d="100"/>
        </p:scale>
        <p:origin x="2658" y="84"/>
      </p:cViewPr>
      <p:guideLst>
        <p:guide orient="horz" pos="317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2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6" y="8"/>
            <a:ext cx="2949787" cy="496571"/>
          </a:xfrm>
          <a:prstGeom prst="rect">
            <a:avLst/>
          </a:prstGeom>
        </p:spPr>
        <p:txBody>
          <a:bodyPr vert="horz" lIns="90880" tIns="45443" rIns="90880" bIns="454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56" y="8"/>
            <a:ext cx="2949787" cy="496571"/>
          </a:xfrm>
          <a:prstGeom prst="rect">
            <a:avLst/>
          </a:prstGeom>
        </p:spPr>
        <p:txBody>
          <a:bodyPr vert="horz" lIns="90880" tIns="45443" rIns="90880" bIns="45443" rtlCol="0"/>
          <a:lstStyle>
            <a:lvl1pPr algn="r">
              <a:defRPr sz="1200"/>
            </a:lvl1pPr>
          </a:lstStyle>
          <a:p>
            <a:fld id="{C0FE0A7E-1663-48EB-B6A4-7D347C8244D1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0" tIns="45443" rIns="90880" bIns="454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396"/>
            <a:ext cx="5445760" cy="4472305"/>
          </a:xfrm>
          <a:prstGeom prst="rect">
            <a:avLst/>
          </a:prstGeom>
        </p:spPr>
        <p:txBody>
          <a:bodyPr vert="horz" lIns="90880" tIns="45443" rIns="90880" bIns="454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6" y="9441199"/>
            <a:ext cx="2949787" cy="496570"/>
          </a:xfrm>
          <a:prstGeom prst="rect">
            <a:avLst/>
          </a:prstGeom>
        </p:spPr>
        <p:txBody>
          <a:bodyPr vert="horz" lIns="90880" tIns="45443" rIns="90880" bIns="454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56" y="9441199"/>
            <a:ext cx="2949787" cy="496570"/>
          </a:xfrm>
          <a:prstGeom prst="rect">
            <a:avLst/>
          </a:prstGeom>
        </p:spPr>
        <p:txBody>
          <a:bodyPr vert="horz" lIns="90880" tIns="45443" rIns="90880" bIns="45443" rtlCol="0" anchor="b"/>
          <a:lstStyle>
            <a:lvl1pPr algn="r">
              <a:defRPr sz="1200"/>
            </a:lvl1pPr>
          </a:lstStyle>
          <a:p>
            <a:fld id="{6DFC82EF-77EC-4BBE-8396-735BD02C4B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21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7" y="3131531"/>
            <a:ext cx="6427074" cy="21608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5712354"/>
            <a:ext cx="5292884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97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61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9" y="403697"/>
            <a:ext cx="1701285" cy="86012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65" y="403697"/>
            <a:ext cx="4977832" cy="86012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3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17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90" y="6477735"/>
            <a:ext cx="6427074" cy="2002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90" y="4272602"/>
            <a:ext cx="6427074" cy="22051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5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63" y="2352150"/>
            <a:ext cx="3339558" cy="66527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3642" y="2352150"/>
            <a:ext cx="3339558" cy="66527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87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6" y="2256475"/>
            <a:ext cx="334087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6" y="3196866"/>
            <a:ext cx="3340871" cy="58080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20" y="2256475"/>
            <a:ext cx="3342183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20" y="3196866"/>
            <a:ext cx="3342183" cy="58080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4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54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02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01359"/>
            <a:ext cx="2487604" cy="17081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6" y="401360"/>
            <a:ext cx="4226957" cy="86035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109468"/>
            <a:ext cx="2487604" cy="6895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79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1" y="7056438"/>
            <a:ext cx="4536758" cy="833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1" y="900724"/>
            <a:ext cx="4536758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1" y="7889492"/>
            <a:ext cx="4536758" cy="1183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50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5" y="403693"/>
            <a:ext cx="6805137" cy="16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5" y="2352150"/>
            <a:ext cx="6805137" cy="665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5" y="9343249"/>
            <a:ext cx="1764295" cy="536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C77D3-0EDE-42AE-85D1-BC120DB7ED5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4" y="9343249"/>
            <a:ext cx="2394400" cy="536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7" y="9343249"/>
            <a:ext cx="1764295" cy="536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AC49-4826-4B67-9741-806C3190A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3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/>
          <p:cNvSpPr txBox="1"/>
          <p:nvPr/>
        </p:nvSpPr>
        <p:spPr>
          <a:xfrm>
            <a:off x="874510" y="319927"/>
            <a:ext cx="5834117" cy="9627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3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891169" y="1223888"/>
            <a:ext cx="5788866" cy="0"/>
          </a:xfrm>
          <a:prstGeom prst="line">
            <a:avLst/>
          </a:prstGeom>
          <a:ln w="95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-2844105" y="3655857"/>
            <a:ext cx="2700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1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97400" y="4265246"/>
            <a:ext cx="94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84408" y="299402"/>
            <a:ext cx="5795627" cy="96680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28302" y="2367461"/>
            <a:ext cx="458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16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>
            <a:spLocks/>
          </p:cNvSpPr>
          <p:nvPr/>
        </p:nvSpPr>
        <p:spPr>
          <a:xfrm>
            <a:off x="931821" y="1327628"/>
            <a:ext cx="5739293" cy="68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8176"/>
              </a:avLst>
            </a:prstTxWarp>
          </a:bodyPr>
          <a:lstStyle/>
          <a:p>
            <a:pPr>
              <a:lnSpc>
                <a:spcPct val="250000"/>
              </a:lnSpc>
            </a:pPr>
            <a:r>
              <a:rPr kumimoji="1" lang="ja-JP" altLang="en-US" sz="14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のぼり旗デザイン表彰式</a:t>
            </a:r>
            <a:endParaRPr kumimoji="1" lang="ja-JP" altLang="en-US" sz="14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21118" y="7776616"/>
            <a:ext cx="5778163" cy="100811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dirty="0">
                <a:solidFill>
                  <a:schemeClr val="tx1"/>
                </a:solidFill>
              </a:rPr>
              <a:t>　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　　　　　　　　　　　　　　　　　</a:t>
            </a:r>
            <a:endParaRPr kumimoji="1" lang="en-US" altLang="ja-JP" sz="1050" dirty="0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1D39E7B-548C-44E4-AC52-6DE7560E2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4" y="2114664"/>
            <a:ext cx="5543228" cy="363624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58" y="372791"/>
            <a:ext cx="995631" cy="786285"/>
          </a:xfrm>
          <a:prstGeom prst="rect">
            <a:avLst/>
          </a:prstGeom>
        </p:spPr>
      </p:pic>
      <p:sp>
        <p:nvSpPr>
          <p:cNvPr id="24" name="WordArt 5"/>
          <p:cNvSpPr>
            <a:spLocks noChangeArrowheads="1" noChangeShapeType="1" noTextEdit="1"/>
          </p:cNvSpPr>
          <p:nvPr/>
        </p:nvSpPr>
        <p:spPr bwMode="auto">
          <a:xfrm>
            <a:off x="2033425" y="479543"/>
            <a:ext cx="3182173" cy="60048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2000" b="1" kern="10" dirty="0" smtClean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安まち通信</a:t>
            </a:r>
            <a:endParaRPr lang="ja-JP" altLang="en-US" sz="2000" b="1" kern="10" dirty="0">
              <a:ln w="3175">
                <a:solidFill>
                  <a:srgbClr val="243F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effectLst>
                <a:prstShdw prst="shdw18" dist="17961" dir="13500000">
                  <a:srgbClr val="243F60">
                    <a:gamma/>
                    <a:shade val="60000"/>
                    <a:invGamma/>
                  </a:srgbClr>
                </a:prstShdw>
              </a:effectLst>
              <a:latin typeface="HG創英角ｺﾞｼｯｸUB"/>
              <a:ea typeface="HG創英角ｺﾞｼｯｸUB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6205"/>
              </p:ext>
            </p:extLst>
          </p:nvPr>
        </p:nvGraphicFramePr>
        <p:xfrm>
          <a:off x="5261719" y="334662"/>
          <a:ext cx="1366139" cy="81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1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令和４年３月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大阪府安全なまちづくり推進会議</a:t>
                      </a:r>
                      <a:endParaRPr kumimoji="1" lang="ja-JP" altLang="en-US" sz="600" baseline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令和３年度　第</a:t>
                      </a:r>
                      <a:r>
                        <a:rPr kumimoji="1" lang="en-US" altLang="ja-JP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号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図 25">
            <a:extLst>
              <a:ext uri="{FF2B5EF4-FFF2-40B4-BE49-F238E27FC236}">
                <a16:creationId xmlns:a16="http://schemas.microsoft.com/office/drawing/2014/main" id="{4022350E-CBB7-443D-B4B1-F893F9CCE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9" y="5698274"/>
            <a:ext cx="1574638" cy="4216453"/>
          </a:xfrm>
          <a:prstGeom prst="rect">
            <a:avLst/>
          </a:prstGeom>
        </p:spPr>
      </p:pic>
      <p:sp>
        <p:nvSpPr>
          <p:cNvPr id="27" name="上リボン 26"/>
          <p:cNvSpPr/>
          <p:nvPr/>
        </p:nvSpPr>
        <p:spPr>
          <a:xfrm>
            <a:off x="1139296" y="9112484"/>
            <a:ext cx="1148233" cy="291503"/>
          </a:xfrm>
          <a:prstGeom prst="ribbon2">
            <a:avLst>
              <a:gd name="adj1" fmla="val 33333"/>
              <a:gd name="adj2" fmla="val 68248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278492" y="9080283"/>
            <a:ext cx="869839" cy="25259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府内統一旗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FB20BAB-39A7-452F-805A-DEE7CCE2C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764" y="5973025"/>
            <a:ext cx="949299" cy="3077764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2257946" y="5792420"/>
            <a:ext cx="4334658" cy="22351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大阪府防犯協会連合会様からご提案のありました、府民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に「安全・安心まちづくりの日」を周知することを目的に実施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された、のぼり旗</a:t>
            </a:r>
            <a:endParaRPr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デザイン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の公募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事業につきまして、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最優秀作品、優秀作品、佳作に選ばれたデザイナー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に対する表彰式が大阪府警察本部で取り行われました。</a:t>
            </a:r>
            <a:endParaRPr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今後は、大阪府防犯協会連合会様と連携し</a:t>
            </a:r>
            <a:r>
              <a:rPr lang="ja-JP" altLang="en-US" sz="1400" b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4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「安全・安心まちづくりの日」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の周知に努めてまいります</a:t>
            </a:r>
            <a:r>
              <a:rPr lang="ja-JP" altLang="en-US" sz="1400" b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ので、皆様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、ご協力のほどよろしくお願いいたします。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72A279A-B220-436D-9634-E73A75C0512E}"/>
              </a:ext>
            </a:extLst>
          </p:cNvPr>
          <p:cNvSpPr/>
          <p:nvPr/>
        </p:nvSpPr>
        <p:spPr>
          <a:xfrm>
            <a:off x="2357620" y="8110249"/>
            <a:ext cx="4198291" cy="12953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最優秀賞（天王寺）</a:t>
            </a:r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　学校法人清風学園清風高等学校の生徒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優秀賞（浪速）</a:t>
            </a:r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　大阪情報</a:t>
            </a:r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クリエイター専門学校の生徒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佳作（西、河内、貝塚）</a:t>
            </a:r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　大阪市立西高等学校の生徒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　大阪総合デザイン専門学校の生徒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　貝塚市防犯協議会コスモス防犯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レディース部長</a:t>
            </a:r>
            <a:r>
              <a:rPr kumimoji="1" lang="ja-JP" altLang="en-US" sz="900" dirty="0">
                <a:solidFill>
                  <a:schemeClr val="tx1"/>
                </a:solidFill>
              </a:rPr>
              <a:t>　　　　　　　</a:t>
            </a:r>
            <a:r>
              <a:rPr kumimoji="1" lang="ja-JP" altLang="en-US" sz="600" dirty="0">
                <a:solidFill>
                  <a:schemeClr val="tx1"/>
                </a:solidFill>
              </a:rPr>
              <a:t>　　　　　　　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99" y="9234661"/>
            <a:ext cx="2808312" cy="694558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4013353" y="9311395"/>
            <a:ext cx="240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b="1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おめでとうございます</a:t>
            </a:r>
            <a:endParaRPr kumimoji="1" lang="ja-JP" altLang="en-US" sz="1400" b="1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ユーザー設定</PresentationFormat>
  <Paragraphs>63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HG創英角ｺﾞｼｯｸUB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2022-03-22T06:38:41Z</dcterms:created>
  <dcterms:modified xsi:type="dcterms:W3CDTF">2022-03-22T06:39:02Z</dcterms:modified>
</cp:coreProperties>
</file>