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12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7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08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9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5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1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3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5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8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69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2317-9BF4-44F1-A000-4B771EB59D0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5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audio" Target="../media/media1.m4a"/><Relationship Id="rId16" Type="http://schemas.openxmlformats.org/officeDocument/2006/relationships/image" Target="../media/image10.png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0" Type="http://schemas.openxmlformats.org/officeDocument/2006/relationships/hyperlink" Target="http://ord.yahoo.co.jp/o/image/RV=1/RE=1561784275/RH=b3JkLnlhaG9vLmNvLmpw/RB=/RU=aHR0cHM6Ly9pcGhvbmUtbWFuaWEuanAvbmV3cy0xMzI2NjQv/RS=%5eADBN1KxJHk0nIzPFW9wR1hZa1V8Qyk-;_ylc=X3IDMgRmc3QDMD9yPTUmbD1yaQRpZHgDMARvaWQDQU5kOUdjUm9kQnpUWHpWd2NYcFdlR1dseGVDSlM2T3ltQzVqMzZoRUNfUlFyQ1FSM2o2aFN2eDZtTVFmaHVkQQRwA1ZIZHBkSFJsY2ctLQRwb3MDNQRzZWMDc2h3BHNsawNyaQ--" TargetMode="External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" y="1063144"/>
            <a:ext cx="6856172" cy="1100252"/>
          </a:xfrm>
          <a:prstGeom prst="rect">
            <a:avLst/>
          </a:prstGeom>
        </p:spPr>
      </p:pic>
      <p:sp>
        <p:nvSpPr>
          <p:cNvPr id="55" name="正方形/長方形 54"/>
          <p:cNvSpPr/>
          <p:nvPr/>
        </p:nvSpPr>
        <p:spPr>
          <a:xfrm>
            <a:off x="17386" y="2183297"/>
            <a:ext cx="6845678" cy="7722703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0956" y="34245"/>
            <a:ext cx="6791325" cy="1159984"/>
          </a:xfrm>
          <a:prstGeom prst="horizontalScroll">
            <a:avLst>
              <a:gd name="adj" fmla="val 10645"/>
            </a:avLst>
          </a:prstGeom>
          <a:solidFill>
            <a:schemeClr val="bg1"/>
          </a:solidFill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05" y="331883"/>
            <a:ext cx="529150" cy="5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105054" y="334765"/>
            <a:ext cx="3374572" cy="60048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dirty="0" smtClean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安まち通信</a:t>
            </a:r>
            <a:endParaRPr lang="ja-JP" altLang="en-US" sz="3600" b="1" kern="10" dirty="0">
              <a:ln w="3175">
                <a:solidFill>
                  <a:srgbClr val="243F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effectLst>
                <a:prstShdw prst="shdw18" dist="17961" dir="13500000">
                  <a:srgbClr val="243F60">
                    <a:gamma/>
                    <a:shade val="60000"/>
                    <a:invGamma/>
                  </a:srgbClr>
                </a:prstShdw>
              </a:effectLst>
              <a:latin typeface="HG創英角ｺﾞｼｯｸUB"/>
              <a:ea typeface="HG創英角ｺﾞｼｯｸUB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66479"/>
              </p:ext>
            </p:extLst>
          </p:nvPr>
        </p:nvGraphicFramePr>
        <p:xfrm>
          <a:off x="5033880" y="249609"/>
          <a:ext cx="1710949" cy="7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令和３年９月８日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大阪府安全なまちづくり推進会議</a:t>
                      </a:r>
                      <a:endParaRPr kumimoji="1" lang="ja-JP" altLang="en-US" sz="800" baseline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令和３年度　第６号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フローチャート: 代替処理 12"/>
          <p:cNvSpPr/>
          <p:nvPr/>
        </p:nvSpPr>
        <p:spPr>
          <a:xfrm>
            <a:off x="44043" y="2171172"/>
            <a:ext cx="6700786" cy="2055041"/>
          </a:xfrm>
          <a:prstGeom prst="flowChartAlternateProcess">
            <a:avLst/>
          </a:prstGeom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</a:t>
            </a:r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安全なまちづくり推進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会議は</a:t>
            </a:r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、府民が安心して暮らせるまち大阪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の確立に向け、</a:t>
            </a:r>
            <a:endParaRPr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2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22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sz="22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を「大阪府</a:t>
            </a:r>
            <a:r>
              <a:rPr lang="ja-JP" altLang="en-US" sz="22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安全なまちづくり推進</a:t>
            </a:r>
            <a:r>
              <a:rPr lang="ja-JP" altLang="en-US" sz="22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月間」</a:t>
            </a:r>
            <a:endParaRPr lang="en-US" altLang="ja-JP" sz="2200" b="1" u="sng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定め、防犯に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関する集中的な各種取組を行って</a:t>
            </a:r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います。 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714500" y="4075837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フローチャート: 代替処理 16"/>
          <p:cNvSpPr/>
          <p:nvPr/>
        </p:nvSpPr>
        <p:spPr>
          <a:xfrm>
            <a:off x="30956" y="4198130"/>
            <a:ext cx="6724149" cy="1699137"/>
          </a:xfrm>
          <a:prstGeom prst="flowChartAlternateProcess">
            <a:avLst/>
          </a:prstGeom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本年度に</a:t>
            </a:r>
            <a:r>
              <a:rPr lang="ja-JP" altLang="en-US" sz="22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つきましては、昨年度同様、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新型コロナウイルス</a:t>
            </a:r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感染症の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感染拡大防止</a:t>
            </a:r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のため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、街頭での防犯キャンペーン等の</a:t>
            </a:r>
            <a:r>
              <a:rPr lang="ja-JP" altLang="en-US" sz="22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活動は控え、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非接触型の</a:t>
            </a:r>
            <a:r>
              <a:rPr lang="ja-JP" altLang="en-US" sz="22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広報啓発を中心とした活動を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実施します。</a:t>
            </a:r>
            <a:endParaRPr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21" y="235232"/>
            <a:ext cx="835761" cy="786285"/>
          </a:xfrm>
          <a:prstGeom prst="rect">
            <a:avLst/>
          </a:prstGeom>
        </p:spPr>
      </p:pic>
      <p:grpSp>
        <p:nvGrpSpPr>
          <p:cNvPr id="56" name="グループ化 55"/>
          <p:cNvGrpSpPr/>
          <p:nvPr/>
        </p:nvGrpSpPr>
        <p:grpSpPr>
          <a:xfrm>
            <a:off x="332026" y="9302780"/>
            <a:ext cx="6142869" cy="573163"/>
            <a:chOff x="175381" y="8526392"/>
            <a:chExt cx="6142869" cy="573163"/>
          </a:xfrm>
        </p:grpSpPr>
        <p:sp>
          <p:nvSpPr>
            <p:cNvPr id="57" name="正方形/長方形 56"/>
            <p:cNvSpPr/>
            <p:nvPr/>
          </p:nvSpPr>
          <p:spPr>
            <a:xfrm>
              <a:off x="175381" y="8561376"/>
              <a:ext cx="6142869" cy="530403"/>
            </a:xfrm>
            <a:prstGeom prst="rect">
              <a:avLst/>
            </a:prstGeom>
            <a:solidFill>
              <a:srgbClr val="1DA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115"/>
            </a:p>
          </p:txBody>
        </p:sp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4" t="6554" r="6554" b="6554"/>
            <a:stretch/>
          </p:blipFill>
          <p:spPr>
            <a:xfrm>
              <a:off x="5759060" y="8598256"/>
              <a:ext cx="442025" cy="442024"/>
            </a:xfrm>
            <a:prstGeom prst="rect">
              <a:avLst/>
            </a:prstGeom>
          </p:spPr>
        </p:pic>
        <p:sp>
          <p:nvSpPr>
            <p:cNvPr id="60" name="テキスト ボックス 59"/>
            <p:cNvSpPr txBox="1"/>
            <p:nvPr/>
          </p:nvSpPr>
          <p:spPr>
            <a:xfrm>
              <a:off x="634442" y="8526392"/>
              <a:ext cx="3196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Twitter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のフォロー</a:t>
              </a:r>
              <a:r>
                <a:rPr kumimoji="1" lang="ja-JP" altLang="en-US" sz="1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をお願い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します！</a:t>
              </a:r>
              <a:endPara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61" name="Picture 2" descr="クリックすると新しいウィンドウで開きます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231" y="8565705"/>
              <a:ext cx="506941" cy="50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【公式】大阪府治安対策課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104" y="8603003"/>
              <a:ext cx="440997" cy="44099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テキスト ボックス 62"/>
            <p:cNvSpPr txBox="1"/>
            <p:nvPr/>
          </p:nvSpPr>
          <p:spPr>
            <a:xfrm>
              <a:off x="2732718" y="8791778"/>
              <a:ext cx="1837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 </a:t>
              </a:r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@</a:t>
              </a:r>
              <a:r>
                <a:rPr kumimoji="1" lang="en-US" altLang="ja-JP" sz="1400" b="1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osaka_chiantai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50943" y="8784003"/>
              <a:ext cx="2159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公式</a:t>
              </a:r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大阪府治安対策課</a:t>
              </a: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4903216" y="8578716"/>
              <a:ext cx="909261" cy="41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QR</a:t>
              </a:r>
              <a:r>
                <a:rPr kumimoji="1"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コードから</a:t>
              </a:r>
              <a:endPara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/>
              <a:r>
                <a:rPr kumimoji="1"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どうぞ⇒</a:t>
              </a:r>
              <a:endPara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725489" y="1096750"/>
            <a:ext cx="5243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１０月は</a:t>
            </a:r>
            <a:endParaRPr kumimoji="1"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「大阪府安全なまちづくり推進月間」</a:t>
            </a:r>
            <a:endParaRPr kumimoji="1"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です！</a:t>
            </a:r>
            <a:endParaRPr kumimoji="1" lang="ja-JP" altLang="en-US" sz="2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フローチャート: 代替処理 67"/>
          <p:cNvSpPr/>
          <p:nvPr/>
        </p:nvSpPr>
        <p:spPr>
          <a:xfrm>
            <a:off x="1663" y="5872560"/>
            <a:ext cx="6798633" cy="2134629"/>
          </a:xfrm>
          <a:prstGeom prst="flowChartAlternateProcess">
            <a:avLst/>
          </a:prstGeom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本月間中に防犯に関するイベントなど実施され</a:t>
            </a:r>
            <a:endParaRPr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る際は啓発物品などの提供、開催状況の取材等をさせていただきたいと思いますので、是非、事前に当事務局までご連絡をいただきたいと思います。</a:t>
            </a:r>
            <a:endParaRPr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ご理解とご協力を賜りますよう、よろしくお願いします。</a:t>
            </a:r>
            <a:endParaRPr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" y="7784793"/>
            <a:ext cx="6861401" cy="164978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21101" y="8115831"/>
            <a:ext cx="617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i="1" dirty="0" smtClean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毎月１１日は</a:t>
            </a:r>
            <a:r>
              <a:rPr kumimoji="1" lang="en-US" altLang="ja-JP" sz="2400" b="1" i="1" dirty="0" smtClean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kumimoji="1" lang="ja-JP" altLang="en-US" sz="2400" b="1" i="1" dirty="0" smtClean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安全・安心まちづくりの日</a:t>
            </a:r>
            <a:endParaRPr kumimoji="1" lang="ja-JP" altLang="en-US" sz="2400" b="1" i="1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" y="1130159"/>
            <a:ext cx="989785" cy="108489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21" y="1096750"/>
            <a:ext cx="1038951" cy="1246798"/>
          </a:xfrm>
          <a:prstGeom prst="rect">
            <a:avLst/>
          </a:prstGeom>
        </p:spPr>
      </p:pic>
      <p:pic>
        <p:nvPicPr>
          <p:cNvPr id="35" name="8_中村円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887036" y="527235"/>
            <a:ext cx="419670" cy="419670"/>
          </a:xfrm>
          <a:prstGeom prst="rect">
            <a:avLst/>
          </a:prstGeom>
        </p:spPr>
      </p:pic>
      <p:pic>
        <p:nvPicPr>
          <p:cNvPr id="36" name="VSQ_MUSIC_03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out="32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887036" y="-324996"/>
            <a:ext cx="419670" cy="4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4545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215</Words>
  <Application>Microsoft Office PowerPoint</Application>
  <PresentationFormat>A4 210 x 297 mm</PresentationFormat>
  <Paragraphs>21</Paragraphs>
  <Slides>1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HG丸ｺﾞｼｯｸM-PRO</vt:lpstr>
      <vt:lpstr>HG創英角ｺﾞｼｯｸUB</vt:lpstr>
      <vt:lpstr>Meiryo UI</vt:lpstr>
      <vt:lpstr>ＭＳ 明朝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2021-09-08T04:12:45Z</dcterms:created>
  <dcterms:modified xsi:type="dcterms:W3CDTF">2021-09-08T04:14:47Z</dcterms:modified>
</cp:coreProperties>
</file>