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78"/>
      </p:cViewPr>
      <p:guideLst>
        <p:guide orient="horz" pos="3121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3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3" y="3141487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4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1" y="394407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4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2021/8/4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ord.yahoo.co.jp/o/image/RV=1/RE=1561784275/RH=b3JkLnlhaG9vLmNvLmpw/RB=/RU=aHR0cHM6Ly9pcGhvbmUtbWFuaWEuanAvbmV3cy0xMzI2NjQv/RS=%5eADBN1KxJHk0nIzPFW9wR1hZa1V8Qyk-;_ylc=X3IDMgRmc3QDMD9yPTUmbD1yaQRpZHgDMARvaWQDQU5kOUdjUm9kQnpUWHpWd2NYcFdlR1dseGVDSlM2T3ltQzVqMzZoRUNfUlFyQ1FSM2o2aFN2eDZtTVFmaHVkQQRwA1ZIZHBkSFJsY2ctLQRwb3MDNQRzZWMDc2h3BHNsawNyaQ--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角丸四角形 11"/>
          <p:cNvSpPr/>
          <p:nvPr/>
        </p:nvSpPr>
        <p:spPr>
          <a:xfrm>
            <a:off x="134788" y="1051023"/>
            <a:ext cx="6569008" cy="826581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900" b="1" spc="-15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置き</a:t>
            </a:r>
            <a:r>
              <a:rPr lang="ja-JP" altLang="en-US" sz="2900" b="1" spc="-15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配を狙った窃盗に</a:t>
            </a:r>
            <a:r>
              <a:rPr lang="ja-JP" altLang="en-US" sz="2900" b="1" spc="-15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注意して下さい</a:t>
            </a:r>
            <a:r>
              <a:rPr kumimoji="1" lang="en-US" altLang="ja-JP" sz="2900" b="1" spc="-15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!</a:t>
            </a:r>
            <a:endParaRPr kumimoji="1" lang="ja-JP" altLang="en-US" sz="2900" b="1" spc="-15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311874" y="2130849"/>
            <a:ext cx="3405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spc="-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b="1" spc="-2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宅配物をあらかじめ指定した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場所（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玄関前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、車庫、物置等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ja-JP" altLang="en-US" b="1" spc="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b="1" spc="1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非対面で届ける「置き配」</a:t>
            </a:r>
            <a:endParaRPr lang="en-US" altLang="ja-JP" b="1" spc="1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spc="12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に対する窃盗事案が発生しました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ja-JP" altLang="en-US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816993" y="8379941"/>
            <a:ext cx="937595" cy="930844"/>
            <a:chOff x="0" y="5"/>
            <a:chExt cx="1129" cy="1124"/>
          </a:xfrm>
        </p:grpSpPr>
        <p:sp>
          <p:nvSpPr>
            <p:cNvPr id="4" name="Freeform 3"/>
            <p:cNvSpPr>
              <a:spLocks noChangeArrowheads="1"/>
            </p:cNvSpPr>
            <p:nvPr/>
          </p:nvSpPr>
          <p:spPr bwMode="auto">
            <a:xfrm>
              <a:off x="75" y="760"/>
              <a:ext cx="170" cy="229"/>
            </a:xfrm>
            <a:custGeom>
              <a:avLst/>
              <a:gdLst>
                <a:gd name="T0" fmla="*/ 21600 w 21600"/>
                <a:gd name="T1" fmla="*/ 4960 h 21600"/>
                <a:gd name="T2" fmla="*/ 12960 w 21600"/>
                <a:gd name="T3" fmla="*/ 1333 h 21600"/>
                <a:gd name="T4" fmla="*/ 864 w 21600"/>
                <a:gd name="T5" fmla="*/ 15093 h 21600"/>
                <a:gd name="T6" fmla="*/ 4464 w 21600"/>
                <a:gd name="T7" fmla="*/ 20640 h 21600"/>
                <a:gd name="T8" fmla="*/ 17640 w 21600"/>
                <a:gd name="T9" fmla="*/ 11093 h 21600"/>
                <a:gd name="T10" fmla="*/ 21600 w 21600"/>
                <a:gd name="T11" fmla="*/ 496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600" y="4960"/>
                  </a:moveTo>
                  <a:cubicBezTo>
                    <a:pt x="21600" y="4960"/>
                    <a:pt x="16344" y="0"/>
                    <a:pt x="12960" y="1333"/>
                  </a:cubicBezTo>
                  <a:cubicBezTo>
                    <a:pt x="9648" y="2667"/>
                    <a:pt x="1584" y="12000"/>
                    <a:pt x="864" y="15093"/>
                  </a:cubicBezTo>
                  <a:cubicBezTo>
                    <a:pt x="144" y="18133"/>
                    <a:pt x="0" y="21600"/>
                    <a:pt x="4464" y="20640"/>
                  </a:cubicBezTo>
                  <a:cubicBezTo>
                    <a:pt x="9072" y="19627"/>
                    <a:pt x="17640" y="11093"/>
                    <a:pt x="17640" y="11093"/>
                  </a:cubicBezTo>
                  <a:cubicBezTo>
                    <a:pt x="17640" y="11093"/>
                    <a:pt x="21600" y="4960"/>
                    <a:pt x="21600" y="4960"/>
                  </a:cubicBezTo>
                </a:path>
              </a:pathLst>
            </a:custGeom>
            <a:solidFill>
              <a:srgbClr val="852C02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" name="Freeform 4"/>
            <p:cNvSpPr>
              <a:spLocks noChangeArrowheads="1"/>
            </p:cNvSpPr>
            <p:nvPr/>
          </p:nvSpPr>
          <p:spPr bwMode="auto">
            <a:xfrm>
              <a:off x="866" y="968"/>
              <a:ext cx="263" cy="161"/>
            </a:xfrm>
            <a:custGeom>
              <a:avLst/>
              <a:gdLst>
                <a:gd name="T0" fmla="*/ 1490 w 21600"/>
                <a:gd name="T1" fmla="*/ 4411 h 21600"/>
                <a:gd name="T2" fmla="*/ 2421 w 21600"/>
                <a:gd name="T3" fmla="*/ 19166 h 21600"/>
                <a:gd name="T4" fmla="*/ 13081 w 21600"/>
                <a:gd name="T5" fmla="*/ 14527 h 21600"/>
                <a:gd name="T6" fmla="*/ 16153 w 21600"/>
                <a:gd name="T7" fmla="*/ 1445 h 21600"/>
                <a:gd name="T8" fmla="*/ 5866 w 21600"/>
                <a:gd name="T9" fmla="*/ 4411 h 21600"/>
                <a:gd name="T10" fmla="*/ 1490 w 21600"/>
                <a:gd name="T11" fmla="*/ 441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1490" y="4411"/>
                  </a:moveTo>
                  <a:cubicBezTo>
                    <a:pt x="1490" y="4411"/>
                    <a:pt x="0" y="16656"/>
                    <a:pt x="2421" y="19166"/>
                  </a:cubicBezTo>
                  <a:cubicBezTo>
                    <a:pt x="4888" y="21600"/>
                    <a:pt x="9264" y="18938"/>
                    <a:pt x="13081" y="14527"/>
                  </a:cubicBezTo>
                  <a:cubicBezTo>
                    <a:pt x="16945" y="10192"/>
                    <a:pt x="21600" y="2814"/>
                    <a:pt x="16153" y="1445"/>
                  </a:cubicBezTo>
                  <a:cubicBezTo>
                    <a:pt x="10660" y="0"/>
                    <a:pt x="5866" y="4411"/>
                    <a:pt x="5866" y="4411"/>
                  </a:cubicBezTo>
                  <a:cubicBezTo>
                    <a:pt x="5866" y="4411"/>
                    <a:pt x="1490" y="4411"/>
                    <a:pt x="1490" y="4411"/>
                  </a:cubicBezTo>
                </a:path>
              </a:pathLst>
            </a:custGeom>
            <a:solidFill>
              <a:srgbClr val="852C02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Freeform 5"/>
            <p:cNvSpPr>
              <a:spLocks noChangeArrowheads="1"/>
            </p:cNvSpPr>
            <p:nvPr/>
          </p:nvSpPr>
          <p:spPr bwMode="auto">
            <a:xfrm>
              <a:off x="195" y="612"/>
              <a:ext cx="794" cy="454"/>
            </a:xfrm>
            <a:custGeom>
              <a:avLst/>
              <a:gdLst>
                <a:gd name="T0" fmla="*/ 6460 w 21600"/>
                <a:gd name="T1" fmla="*/ 0 h 21600"/>
                <a:gd name="T2" fmla="*/ 5890 w 21600"/>
                <a:gd name="T3" fmla="*/ 4773 h 21600"/>
                <a:gd name="T4" fmla="*/ 6244 w 21600"/>
                <a:gd name="T5" fmla="*/ 7173 h 21600"/>
                <a:gd name="T6" fmla="*/ 4610 w 21600"/>
                <a:gd name="T7" fmla="*/ 11245 h 21600"/>
                <a:gd name="T8" fmla="*/ 1958 w 21600"/>
                <a:gd name="T9" fmla="*/ 8764 h 21600"/>
                <a:gd name="T10" fmla="*/ 339 w 21600"/>
                <a:gd name="T11" fmla="*/ 10706 h 21600"/>
                <a:gd name="T12" fmla="*/ 0 w 21600"/>
                <a:gd name="T13" fmla="*/ 13753 h 21600"/>
                <a:gd name="T14" fmla="*/ 3546 w 21600"/>
                <a:gd name="T15" fmla="*/ 17636 h 21600"/>
                <a:gd name="T16" fmla="*/ 5365 w 21600"/>
                <a:gd name="T17" fmla="*/ 17852 h 21600"/>
                <a:gd name="T18" fmla="*/ 8572 w 21600"/>
                <a:gd name="T19" fmla="*/ 12917 h 21600"/>
                <a:gd name="T20" fmla="*/ 9343 w 21600"/>
                <a:gd name="T21" fmla="*/ 10355 h 21600"/>
                <a:gd name="T22" fmla="*/ 13691 w 21600"/>
                <a:gd name="T23" fmla="*/ 10031 h 21600"/>
                <a:gd name="T24" fmla="*/ 14863 w 21600"/>
                <a:gd name="T25" fmla="*/ 10031 h 21600"/>
                <a:gd name="T26" fmla="*/ 16574 w 21600"/>
                <a:gd name="T27" fmla="*/ 15964 h 21600"/>
                <a:gd name="T28" fmla="*/ 18162 w 21600"/>
                <a:gd name="T29" fmla="*/ 21303 h 21600"/>
                <a:gd name="T30" fmla="*/ 21600 w 21600"/>
                <a:gd name="T31" fmla="*/ 18013 h 21600"/>
                <a:gd name="T32" fmla="*/ 19210 w 21600"/>
                <a:gd name="T33" fmla="*/ 9735 h 21600"/>
                <a:gd name="T34" fmla="*/ 15433 w 21600"/>
                <a:gd name="T35" fmla="*/ 4126 h 21600"/>
                <a:gd name="T36" fmla="*/ 12303 w 21600"/>
                <a:gd name="T37" fmla="*/ 3694 h 21600"/>
                <a:gd name="T38" fmla="*/ 10931 w 21600"/>
                <a:gd name="T39" fmla="*/ 1025 h 21600"/>
                <a:gd name="T40" fmla="*/ 6460 w 21600"/>
                <a:gd name="T4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600" h="21600">
                  <a:moveTo>
                    <a:pt x="6460" y="0"/>
                  </a:moveTo>
                  <a:cubicBezTo>
                    <a:pt x="6460" y="0"/>
                    <a:pt x="5689" y="3640"/>
                    <a:pt x="5890" y="4773"/>
                  </a:cubicBezTo>
                  <a:cubicBezTo>
                    <a:pt x="6105" y="5906"/>
                    <a:pt x="6244" y="7173"/>
                    <a:pt x="6244" y="7173"/>
                  </a:cubicBezTo>
                  <a:cubicBezTo>
                    <a:pt x="6244" y="7173"/>
                    <a:pt x="5165" y="11703"/>
                    <a:pt x="4610" y="11245"/>
                  </a:cubicBezTo>
                  <a:cubicBezTo>
                    <a:pt x="4024" y="10787"/>
                    <a:pt x="2713" y="8899"/>
                    <a:pt x="1958" y="8764"/>
                  </a:cubicBezTo>
                  <a:cubicBezTo>
                    <a:pt x="1203" y="8629"/>
                    <a:pt x="678" y="8980"/>
                    <a:pt x="339" y="10706"/>
                  </a:cubicBezTo>
                  <a:cubicBezTo>
                    <a:pt x="0" y="12404"/>
                    <a:pt x="0" y="13753"/>
                    <a:pt x="0" y="13753"/>
                  </a:cubicBezTo>
                  <a:cubicBezTo>
                    <a:pt x="0" y="13753"/>
                    <a:pt x="2945" y="16800"/>
                    <a:pt x="3546" y="17636"/>
                  </a:cubicBezTo>
                  <a:cubicBezTo>
                    <a:pt x="4132" y="18499"/>
                    <a:pt x="4718" y="18364"/>
                    <a:pt x="5365" y="17852"/>
                  </a:cubicBezTo>
                  <a:cubicBezTo>
                    <a:pt x="5997" y="17366"/>
                    <a:pt x="8063" y="14184"/>
                    <a:pt x="8572" y="12917"/>
                  </a:cubicBezTo>
                  <a:cubicBezTo>
                    <a:pt x="9112" y="11649"/>
                    <a:pt x="9343" y="10355"/>
                    <a:pt x="9343" y="10355"/>
                  </a:cubicBezTo>
                  <a:cubicBezTo>
                    <a:pt x="9343" y="10355"/>
                    <a:pt x="12935" y="10031"/>
                    <a:pt x="13691" y="10031"/>
                  </a:cubicBezTo>
                  <a:cubicBezTo>
                    <a:pt x="14462" y="10031"/>
                    <a:pt x="14863" y="10031"/>
                    <a:pt x="14863" y="10031"/>
                  </a:cubicBezTo>
                  <a:cubicBezTo>
                    <a:pt x="14863" y="10031"/>
                    <a:pt x="16204" y="13915"/>
                    <a:pt x="16574" y="15964"/>
                  </a:cubicBezTo>
                  <a:cubicBezTo>
                    <a:pt x="16944" y="18013"/>
                    <a:pt x="17792" y="21007"/>
                    <a:pt x="18162" y="21303"/>
                  </a:cubicBezTo>
                  <a:cubicBezTo>
                    <a:pt x="18532" y="21600"/>
                    <a:pt x="21600" y="18013"/>
                    <a:pt x="21600" y="18013"/>
                  </a:cubicBezTo>
                  <a:cubicBezTo>
                    <a:pt x="21600" y="18013"/>
                    <a:pt x="20228" y="12081"/>
                    <a:pt x="19210" y="9735"/>
                  </a:cubicBezTo>
                  <a:cubicBezTo>
                    <a:pt x="18208" y="7389"/>
                    <a:pt x="16990" y="4396"/>
                    <a:pt x="15433" y="4126"/>
                  </a:cubicBezTo>
                  <a:cubicBezTo>
                    <a:pt x="13891" y="3829"/>
                    <a:pt x="12303" y="3694"/>
                    <a:pt x="12303" y="3694"/>
                  </a:cubicBezTo>
                  <a:cubicBezTo>
                    <a:pt x="12303" y="3694"/>
                    <a:pt x="10931" y="1025"/>
                    <a:pt x="10931" y="1025"/>
                  </a:cubicBezTo>
                  <a:cubicBezTo>
                    <a:pt x="10931" y="1025"/>
                    <a:pt x="6460" y="0"/>
                    <a:pt x="6460" y="0"/>
                  </a:cubicBezTo>
                </a:path>
              </a:pathLst>
            </a:custGeom>
            <a:solidFill>
              <a:srgbClr val="000000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6"/>
            <p:cNvSpPr>
              <a:spLocks noChangeArrowheads="1"/>
            </p:cNvSpPr>
            <p:nvPr/>
          </p:nvSpPr>
          <p:spPr bwMode="auto">
            <a:xfrm>
              <a:off x="392" y="596"/>
              <a:ext cx="139" cy="71"/>
            </a:xfrm>
            <a:custGeom>
              <a:avLst/>
              <a:gdLst>
                <a:gd name="T0" fmla="*/ 7582 w 21600"/>
                <a:gd name="T1" fmla="*/ 0 h 21600"/>
                <a:gd name="T2" fmla="*/ 1146 w 21600"/>
                <a:gd name="T3" fmla="*/ 14861 h 21600"/>
                <a:gd name="T4" fmla="*/ 10668 w 21600"/>
                <a:gd name="T5" fmla="*/ 21254 h 21600"/>
                <a:gd name="T6" fmla="*/ 21600 w 21600"/>
                <a:gd name="T7" fmla="*/ 13133 h 21600"/>
                <a:gd name="T8" fmla="*/ 7582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7582" y="0"/>
                  </a:moveTo>
                  <a:cubicBezTo>
                    <a:pt x="7582" y="0"/>
                    <a:pt x="0" y="8294"/>
                    <a:pt x="1146" y="14861"/>
                  </a:cubicBezTo>
                  <a:cubicBezTo>
                    <a:pt x="2380" y="21254"/>
                    <a:pt x="5731" y="21600"/>
                    <a:pt x="10668" y="21254"/>
                  </a:cubicBezTo>
                  <a:cubicBezTo>
                    <a:pt x="15517" y="21082"/>
                    <a:pt x="21600" y="13133"/>
                    <a:pt x="21600" y="13133"/>
                  </a:cubicBezTo>
                  <a:cubicBezTo>
                    <a:pt x="21600" y="13133"/>
                    <a:pt x="7582" y="0"/>
                    <a:pt x="7582" y="0"/>
                  </a:cubicBezTo>
                </a:path>
              </a:pathLst>
            </a:custGeom>
            <a:solidFill>
              <a:srgbClr val="444444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7"/>
            <p:cNvSpPr>
              <a:spLocks noChangeArrowheads="1"/>
            </p:cNvSpPr>
            <p:nvPr/>
          </p:nvSpPr>
          <p:spPr bwMode="auto">
            <a:xfrm>
              <a:off x="577" y="112"/>
              <a:ext cx="104" cy="172"/>
            </a:xfrm>
            <a:custGeom>
              <a:avLst/>
              <a:gdLst>
                <a:gd name="T0" fmla="*/ 2243 w 21600"/>
                <a:gd name="T1" fmla="*/ 0 h 21600"/>
                <a:gd name="T2" fmla="*/ 1298 w 21600"/>
                <a:gd name="T3" fmla="*/ 7699 h 21600"/>
                <a:gd name="T4" fmla="*/ 10269 w 21600"/>
                <a:gd name="T5" fmla="*/ 16895 h 21600"/>
                <a:gd name="T6" fmla="*/ 11095 w 21600"/>
                <a:gd name="T7" fmla="*/ 21600 h 21600"/>
                <a:gd name="T8" fmla="*/ 21600 w 21600"/>
                <a:gd name="T9" fmla="*/ 20459 h 21600"/>
                <a:gd name="T10" fmla="*/ 12748 w 21600"/>
                <a:gd name="T11" fmla="*/ 285 h 21600"/>
                <a:gd name="T12" fmla="*/ 2243 w 21600"/>
                <a:gd name="T1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2243" y="0"/>
                  </a:moveTo>
                  <a:cubicBezTo>
                    <a:pt x="2243" y="0"/>
                    <a:pt x="0" y="5489"/>
                    <a:pt x="1298" y="7699"/>
                  </a:cubicBezTo>
                  <a:cubicBezTo>
                    <a:pt x="2479" y="9909"/>
                    <a:pt x="10269" y="16895"/>
                    <a:pt x="10269" y="16895"/>
                  </a:cubicBezTo>
                  <a:cubicBezTo>
                    <a:pt x="10269" y="16895"/>
                    <a:pt x="11095" y="21600"/>
                    <a:pt x="11095" y="21600"/>
                  </a:cubicBezTo>
                  <a:cubicBezTo>
                    <a:pt x="11095" y="21600"/>
                    <a:pt x="21600" y="20459"/>
                    <a:pt x="21600" y="20459"/>
                  </a:cubicBezTo>
                  <a:cubicBezTo>
                    <a:pt x="21600" y="20459"/>
                    <a:pt x="12748" y="285"/>
                    <a:pt x="12748" y="285"/>
                  </a:cubicBezTo>
                  <a:cubicBezTo>
                    <a:pt x="12748" y="285"/>
                    <a:pt x="2243" y="0"/>
                    <a:pt x="2243" y="0"/>
                  </a:cubicBezTo>
                </a:path>
              </a:pathLst>
            </a:custGeom>
            <a:solidFill>
              <a:srgbClr val="000000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8"/>
            <p:cNvSpPr>
              <a:spLocks noChangeArrowheads="1"/>
            </p:cNvSpPr>
            <p:nvPr/>
          </p:nvSpPr>
          <p:spPr bwMode="auto">
            <a:xfrm>
              <a:off x="578" y="86"/>
              <a:ext cx="332" cy="238"/>
            </a:xfrm>
            <a:custGeom>
              <a:avLst/>
              <a:gdLst>
                <a:gd name="T0" fmla="*/ 14818 w 21600"/>
                <a:gd name="T1" fmla="*/ 0 h 21600"/>
                <a:gd name="T2" fmla="*/ 15592 w 21600"/>
                <a:gd name="T3" fmla="*/ 5592 h 21600"/>
                <a:gd name="T4" fmla="*/ 19904 w 21600"/>
                <a:gd name="T5" fmla="*/ 12365 h 21600"/>
                <a:gd name="T6" fmla="*/ 15960 w 21600"/>
                <a:gd name="T7" fmla="*/ 11954 h 21600"/>
                <a:gd name="T8" fmla="*/ 18098 w 21600"/>
                <a:gd name="T9" fmla="*/ 18829 h 21600"/>
                <a:gd name="T10" fmla="*/ 12274 w 21600"/>
                <a:gd name="T11" fmla="*/ 20317 h 21600"/>
                <a:gd name="T12" fmla="*/ 8957 w 21600"/>
                <a:gd name="T13" fmla="*/ 21600 h 21600"/>
                <a:gd name="T14" fmla="*/ 5197 w 21600"/>
                <a:gd name="T15" fmla="*/ 19702 h 21600"/>
                <a:gd name="T16" fmla="*/ 5271 w 21600"/>
                <a:gd name="T17" fmla="*/ 14007 h 21600"/>
                <a:gd name="T18" fmla="*/ 2580 w 21600"/>
                <a:gd name="T19" fmla="*/ 14366 h 21600"/>
                <a:gd name="T20" fmla="*/ 995 w 21600"/>
                <a:gd name="T21" fmla="*/ 7952 h 21600"/>
                <a:gd name="T22" fmla="*/ 3907 w 21600"/>
                <a:gd name="T23" fmla="*/ 7593 h 21600"/>
                <a:gd name="T24" fmla="*/ 5492 w 21600"/>
                <a:gd name="T25" fmla="*/ 9389 h 21600"/>
                <a:gd name="T26" fmla="*/ 5197 w 21600"/>
                <a:gd name="T27" fmla="*/ 1283 h 21600"/>
                <a:gd name="T28" fmla="*/ 14818 w 21600"/>
                <a:gd name="T2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600" h="21600">
                  <a:moveTo>
                    <a:pt x="14818" y="0"/>
                  </a:moveTo>
                  <a:cubicBezTo>
                    <a:pt x="14818" y="0"/>
                    <a:pt x="14044" y="4464"/>
                    <a:pt x="15592" y="5592"/>
                  </a:cubicBezTo>
                  <a:cubicBezTo>
                    <a:pt x="17103" y="6721"/>
                    <a:pt x="21600" y="11954"/>
                    <a:pt x="19904" y="12365"/>
                  </a:cubicBezTo>
                  <a:cubicBezTo>
                    <a:pt x="18209" y="12775"/>
                    <a:pt x="15960" y="11954"/>
                    <a:pt x="15960" y="11954"/>
                  </a:cubicBezTo>
                  <a:cubicBezTo>
                    <a:pt x="15960" y="11954"/>
                    <a:pt x="18688" y="17393"/>
                    <a:pt x="18098" y="18829"/>
                  </a:cubicBezTo>
                  <a:cubicBezTo>
                    <a:pt x="17509" y="20266"/>
                    <a:pt x="14154" y="20574"/>
                    <a:pt x="12274" y="20317"/>
                  </a:cubicBezTo>
                  <a:cubicBezTo>
                    <a:pt x="10395" y="20112"/>
                    <a:pt x="8957" y="21600"/>
                    <a:pt x="8957" y="21600"/>
                  </a:cubicBezTo>
                  <a:cubicBezTo>
                    <a:pt x="8957" y="21600"/>
                    <a:pt x="5197" y="19702"/>
                    <a:pt x="5197" y="19702"/>
                  </a:cubicBezTo>
                  <a:cubicBezTo>
                    <a:pt x="5197" y="19702"/>
                    <a:pt x="5271" y="14007"/>
                    <a:pt x="5271" y="14007"/>
                  </a:cubicBezTo>
                  <a:cubicBezTo>
                    <a:pt x="5271" y="14007"/>
                    <a:pt x="3981" y="15392"/>
                    <a:pt x="2580" y="14366"/>
                  </a:cubicBezTo>
                  <a:cubicBezTo>
                    <a:pt x="1216" y="13288"/>
                    <a:pt x="0" y="9953"/>
                    <a:pt x="995" y="7952"/>
                  </a:cubicBezTo>
                  <a:cubicBezTo>
                    <a:pt x="1990" y="6003"/>
                    <a:pt x="3391" y="6619"/>
                    <a:pt x="3907" y="7593"/>
                  </a:cubicBezTo>
                  <a:cubicBezTo>
                    <a:pt x="4386" y="8517"/>
                    <a:pt x="5492" y="9389"/>
                    <a:pt x="5492" y="9389"/>
                  </a:cubicBezTo>
                  <a:cubicBezTo>
                    <a:pt x="5492" y="9389"/>
                    <a:pt x="5197" y="1283"/>
                    <a:pt x="5197" y="1283"/>
                  </a:cubicBezTo>
                  <a:cubicBezTo>
                    <a:pt x="5197" y="1283"/>
                    <a:pt x="14818" y="0"/>
                    <a:pt x="14818" y="0"/>
                  </a:cubicBezTo>
                </a:path>
              </a:pathLst>
            </a:custGeom>
            <a:solidFill>
              <a:srgbClr val="FFE2BA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9"/>
            <p:cNvSpPr>
              <a:spLocks noChangeArrowheads="1"/>
            </p:cNvSpPr>
            <p:nvPr/>
          </p:nvSpPr>
          <p:spPr bwMode="auto">
            <a:xfrm>
              <a:off x="620" y="112"/>
              <a:ext cx="111" cy="157"/>
            </a:xfrm>
            <a:custGeom>
              <a:avLst/>
              <a:gdLst>
                <a:gd name="T0" fmla="*/ 11792 w 21600"/>
                <a:gd name="T1" fmla="*/ 0 h 21600"/>
                <a:gd name="T2" fmla="*/ 11792 w 21600"/>
                <a:gd name="T3" fmla="*/ 11270 h 21600"/>
                <a:gd name="T4" fmla="*/ 21600 w 21600"/>
                <a:gd name="T5" fmla="*/ 21600 h 21600"/>
                <a:gd name="T6" fmla="*/ 10690 w 21600"/>
                <a:gd name="T7" fmla="*/ 16043 h 21600"/>
                <a:gd name="T8" fmla="*/ 0 w 21600"/>
                <a:gd name="T9" fmla="*/ 2035 h 21600"/>
                <a:gd name="T10" fmla="*/ 11792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11792" y="0"/>
                  </a:moveTo>
                  <a:cubicBezTo>
                    <a:pt x="11792" y="0"/>
                    <a:pt x="8927" y="7357"/>
                    <a:pt x="11792" y="11270"/>
                  </a:cubicBezTo>
                  <a:cubicBezTo>
                    <a:pt x="14547" y="15183"/>
                    <a:pt x="21600" y="21600"/>
                    <a:pt x="21600" y="21600"/>
                  </a:cubicBezTo>
                  <a:cubicBezTo>
                    <a:pt x="21600" y="21600"/>
                    <a:pt x="13555" y="19096"/>
                    <a:pt x="10690" y="16043"/>
                  </a:cubicBezTo>
                  <a:cubicBezTo>
                    <a:pt x="7935" y="12991"/>
                    <a:pt x="0" y="2035"/>
                    <a:pt x="0" y="2035"/>
                  </a:cubicBezTo>
                  <a:cubicBezTo>
                    <a:pt x="0" y="2035"/>
                    <a:pt x="11792" y="0"/>
                    <a:pt x="11792" y="0"/>
                  </a:cubicBezTo>
                </a:path>
              </a:pathLst>
            </a:custGeom>
            <a:solidFill>
              <a:srgbClr val="000000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4" name="Freeform 10"/>
            <p:cNvSpPr>
              <a:spLocks noChangeArrowheads="1"/>
            </p:cNvSpPr>
            <p:nvPr/>
          </p:nvSpPr>
          <p:spPr bwMode="auto">
            <a:xfrm>
              <a:off x="931" y="361"/>
              <a:ext cx="80" cy="87"/>
            </a:xfrm>
            <a:custGeom>
              <a:avLst/>
              <a:gdLst>
                <a:gd name="T0" fmla="*/ 15319 w 21600"/>
                <a:gd name="T1" fmla="*/ 2508 h 21600"/>
                <a:gd name="T2" fmla="*/ 4596 w 21600"/>
                <a:gd name="T3" fmla="*/ 3484 h 21600"/>
                <a:gd name="T4" fmla="*/ 460 w 21600"/>
                <a:gd name="T5" fmla="*/ 15190 h 21600"/>
                <a:gd name="T6" fmla="*/ 18996 w 21600"/>
                <a:gd name="T7" fmla="*/ 19092 h 21600"/>
                <a:gd name="T8" fmla="*/ 19455 w 21600"/>
                <a:gd name="T9" fmla="*/ 6968 h 21600"/>
                <a:gd name="T10" fmla="*/ 15319 w 21600"/>
                <a:gd name="T11" fmla="*/ 250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15319" y="2508"/>
                  </a:moveTo>
                  <a:cubicBezTo>
                    <a:pt x="15319" y="2508"/>
                    <a:pt x="7047" y="0"/>
                    <a:pt x="4596" y="3484"/>
                  </a:cubicBezTo>
                  <a:cubicBezTo>
                    <a:pt x="2451" y="6968"/>
                    <a:pt x="0" y="15190"/>
                    <a:pt x="460" y="15190"/>
                  </a:cubicBezTo>
                  <a:cubicBezTo>
                    <a:pt x="766" y="15190"/>
                    <a:pt x="16085" y="21600"/>
                    <a:pt x="18996" y="19092"/>
                  </a:cubicBezTo>
                  <a:cubicBezTo>
                    <a:pt x="21600" y="16444"/>
                    <a:pt x="19455" y="6968"/>
                    <a:pt x="19455" y="6968"/>
                  </a:cubicBezTo>
                  <a:cubicBezTo>
                    <a:pt x="19455" y="6968"/>
                    <a:pt x="15319" y="2508"/>
                    <a:pt x="15319" y="2508"/>
                  </a:cubicBezTo>
                </a:path>
              </a:pathLst>
            </a:custGeom>
            <a:solidFill>
              <a:srgbClr val="000000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5" name="Freeform 11"/>
            <p:cNvSpPr>
              <a:spLocks noChangeArrowheads="1"/>
            </p:cNvSpPr>
            <p:nvPr/>
          </p:nvSpPr>
          <p:spPr bwMode="auto">
            <a:xfrm>
              <a:off x="691" y="371"/>
              <a:ext cx="300" cy="191"/>
            </a:xfrm>
            <a:custGeom>
              <a:avLst/>
              <a:gdLst>
                <a:gd name="T0" fmla="*/ 0 w 21600"/>
                <a:gd name="T1" fmla="*/ 0 h 21600"/>
                <a:gd name="T2" fmla="*/ 5380 w 21600"/>
                <a:gd name="T3" fmla="*/ 2812 h 21600"/>
                <a:gd name="T4" fmla="*/ 11167 w 21600"/>
                <a:gd name="T5" fmla="*/ 7796 h 21600"/>
                <a:gd name="T6" fmla="*/ 16017 w 21600"/>
                <a:gd name="T7" fmla="*/ 2045 h 21600"/>
                <a:gd name="T8" fmla="*/ 18136 w 21600"/>
                <a:gd name="T9" fmla="*/ 1598 h 21600"/>
                <a:gd name="T10" fmla="*/ 21274 w 21600"/>
                <a:gd name="T11" fmla="*/ 6454 h 21600"/>
                <a:gd name="T12" fmla="*/ 19440 w 21600"/>
                <a:gd name="T13" fmla="*/ 14634 h 21600"/>
                <a:gd name="T14" fmla="*/ 9985 w 21600"/>
                <a:gd name="T15" fmla="*/ 20897 h 21600"/>
                <a:gd name="T16" fmla="*/ 571 w 21600"/>
                <a:gd name="T17" fmla="*/ 14634 h 21600"/>
                <a:gd name="T18" fmla="*/ 0 w 21600"/>
                <a:gd name="T1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3301" y="1022"/>
                    <a:pt x="5380" y="2812"/>
                  </a:cubicBezTo>
                  <a:cubicBezTo>
                    <a:pt x="7458" y="4601"/>
                    <a:pt x="9537" y="9778"/>
                    <a:pt x="11167" y="7796"/>
                  </a:cubicBezTo>
                  <a:cubicBezTo>
                    <a:pt x="12797" y="5815"/>
                    <a:pt x="14875" y="2237"/>
                    <a:pt x="16017" y="2045"/>
                  </a:cubicBezTo>
                  <a:cubicBezTo>
                    <a:pt x="17198" y="1789"/>
                    <a:pt x="18136" y="1598"/>
                    <a:pt x="18136" y="1598"/>
                  </a:cubicBezTo>
                  <a:cubicBezTo>
                    <a:pt x="18136" y="1598"/>
                    <a:pt x="20866" y="5176"/>
                    <a:pt x="21274" y="6454"/>
                  </a:cubicBezTo>
                  <a:cubicBezTo>
                    <a:pt x="21600" y="7796"/>
                    <a:pt x="20866" y="12525"/>
                    <a:pt x="19440" y="14634"/>
                  </a:cubicBezTo>
                  <a:cubicBezTo>
                    <a:pt x="17973" y="16743"/>
                    <a:pt x="12552" y="21600"/>
                    <a:pt x="9985" y="20897"/>
                  </a:cubicBezTo>
                  <a:cubicBezTo>
                    <a:pt x="7458" y="20194"/>
                    <a:pt x="571" y="14634"/>
                    <a:pt x="571" y="14634"/>
                  </a:cubicBezTo>
                  <a:cubicBezTo>
                    <a:pt x="571" y="14634"/>
                    <a:pt x="0" y="0"/>
                    <a:pt x="0" y="0"/>
                  </a:cubicBezTo>
                </a:path>
              </a:pathLst>
            </a:custGeom>
            <a:solidFill>
              <a:srgbClr val="444444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51"/>
              <a:ext cx="330" cy="3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27" name="Freeform 13"/>
            <p:cNvSpPr>
              <a:spLocks noChangeArrowheads="1"/>
            </p:cNvSpPr>
            <p:nvPr/>
          </p:nvSpPr>
          <p:spPr bwMode="auto">
            <a:xfrm>
              <a:off x="231" y="442"/>
              <a:ext cx="122" cy="116"/>
            </a:xfrm>
            <a:custGeom>
              <a:avLst/>
              <a:gdLst>
                <a:gd name="T0" fmla="*/ 15342 w 21600"/>
                <a:gd name="T1" fmla="*/ 3582 h 21600"/>
                <a:gd name="T2" fmla="*/ 3634 w 21600"/>
                <a:gd name="T3" fmla="*/ 2318 h 21600"/>
                <a:gd name="T4" fmla="*/ 2120 w 21600"/>
                <a:gd name="T5" fmla="*/ 14435 h 21600"/>
                <a:gd name="T6" fmla="*/ 6056 w 21600"/>
                <a:gd name="T7" fmla="*/ 20441 h 21600"/>
                <a:gd name="T8" fmla="*/ 12617 w 21600"/>
                <a:gd name="T9" fmla="*/ 15910 h 21600"/>
                <a:gd name="T10" fmla="*/ 18269 w 21600"/>
                <a:gd name="T11" fmla="*/ 16332 h 21600"/>
                <a:gd name="T12" fmla="*/ 19178 w 21600"/>
                <a:gd name="T13" fmla="*/ 6217 h 21600"/>
                <a:gd name="T14" fmla="*/ 15342 w 21600"/>
                <a:gd name="T15" fmla="*/ 358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15342" y="3582"/>
                  </a:moveTo>
                  <a:cubicBezTo>
                    <a:pt x="10497" y="421"/>
                    <a:pt x="5854" y="0"/>
                    <a:pt x="3634" y="2318"/>
                  </a:cubicBezTo>
                  <a:cubicBezTo>
                    <a:pt x="1413" y="4531"/>
                    <a:pt x="0" y="13276"/>
                    <a:pt x="2120" y="14435"/>
                  </a:cubicBezTo>
                  <a:cubicBezTo>
                    <a:pt x="4239" y="15489"/>
                    <a:pt x="3331" y="19282"/>
                    <a:pt x="6056" y="20441"/>
                  </a:cubicBezTo>
                  <a:cubicBezTo>
                    <a:pt x="8781" y="21600"/>
                    <a:pt x="12617" y="15910"/>
                    <a:pt x="12617" y="15910"/>
                  </a:cubicBezTo>
                  <a:cubicBezTo>
                    <a:pt x="12617" y="15910"/>
                    <a:pt x="14837" y="18966"/>
                    <a:pt x="18269" y="16332"/>
                  </a:cubicBezTo>
                  <a:cubicBezTo>
                    <a:pt x="21600" y="13698"/>
                    <a:pt x="19178" y="6217"/>
                    <a:pt x="19178" y="6217"/>
                  </a:cubicBezTo>
                  <a:cubicBezTo>
                    <a:pt x="19178" y="6217"/>
                    <a:pt x="15342" y="3582"/>
                    <a:pt x="15342" y="3582"/>
                  </a:cubicBezTo>
                </a:path>
              </a:pathLst>
            </a:custGeom>
            <a:solidFill>
              <a:srgbClr val="FFE2BA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8" name="Freeform 14"/>
            <p:cNvSpPr>
              <a:spLocks noChangeArrowheads="1"/>
            </p:cNvSpPr>
            <p:nvPr/>
          </p:nvSpPr>
          <p:spPr bwMode="auto">
            <a:xfrm>
              <a:off x="281" y="418"/>
              <a:ext cx="78" cy="68"/>
            </a:xfrm>
            <a:custGeom>
              <a:avLst/>
              <a:gdLst>
                <a:gd name="T0" fmla="*/ 14400 w 21600"/>
                <a:gd name="T1" fmla="*/ 3927 h 21600"/>
                <a:gd name="T2" fmla="*/ 3130 w 21600"/>
                <a:gd name="T3" fmla="*/ 1964 h 21600"/>
                <a:gd name="T4" fmla="*/ 4226 w 21600"/>
                <a:gd name="T5" fmla="*/ 13567 h 21600"/>
                <a:gd name="T6" fmla="*/ 14713 w 21600"/>
                <a:gd name="T7" fmla="*/ 21064 h 21600"/>
                <a:gd name="T8" fmla="*/ 20035 w 21600"/>
                <a:gd name="T9" fmla="*/ 12674 h 21600"/>
                <a:gd name="T10" fmla="*/ 14400 w 21600"/>
                <a:gd name="T11" fmla="*/ 392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14400" y="3927"/>
                  </a:moveTo>
                  <a:cubicBezTo>
                    <a:pt x="14400" y="3927"/>
                    <a:pt x="6417" y="0"/>
                    <a:pt x="3130" y="1964"/>
                  </a:cubicBezTo>
                  <a:cubicBezTo>
                    <a:pt x="0" y="3927"/>
                    <a:pt x="1409" y="8569"/>
                    <a:pt x="4226" y="13567"/>
                  </a:cubicBezTo>
                  <a:cubicBezTo>
                    <a:pt x="6887" y="18565"/>
                    <a:pt x="9235" y="21600"/>
                    <a:pt x="14713" y="21064"/>
                  </a:cubicBezTo>
                  <a:cubicBezTo>
                    <a:pt x="20035" y="20529"/>
                    <a:pt x="21600" y="16602"/>
                    <a:pt x="20035" y="12674"/>
                  </a:cubicBezTo>
                  <a:cubicBezTo>
                    <a:pt x="18313" y="8926"/>
                    <a:pt x="14400" y="3927"/>
                    <a:pt x="14400" y="3927"/>
                  </a:cubicBezTo>
                </a:path>
              </a:pathLst>
            </a:custGeom>
            <a:solidFill>
              <a:srgbClr val="000000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9" name="Freeform 15"/>
            <p:cNvSpPr>
              <a:spLocks noChangeArrowheads="1"/>
            </p:cNvSpPr>
            <p:nvPr/>
          </p:nvSpPr>
          <p:spPr bwMode="auto">
            <a:xfrm>
              <a:off x="296" y="267"/>
              <a:ext cx="454" cy="431"/>
            </a:xfrm>
            <a:custGeom>
              <a:avLst/>
              <a:gdLst>
                <a:gd name="T0" fmla="*/ 10625 w 21600"/>
                <a:gd name="T1" fmla="*/ 7020 h 21600"/>
                <a:gd name="T2" fmla="*/ 6607 w 21600"/>
                <a:gd name="T3" fmla="*/ 7645 h 21600"/>
                <a:gd name="T4" fmla="*/ 2885 w 21600"/>
                <a:gd name="T5" fmla="*/ 10431 h 21600"/>
                <a:gd name="T6" fmla="*/ 593 w 21600"/>
                <a:gd name="T7" fmla="*/ 8185 h 21600"/>
                <a:gd name="T8" fmla="*/ 836 w 21600"/>
                <a:gd name="T9" fmla="*/ 5400 h 21600"/>
                <a:gd name="T10" fmla="*/ 8198 w 21600"/>
                <a:gd name="T11" fmla="*/ 938 h 21600"/>
                <a:gd name="T12" fmla="*/ 13240 w 21600"/>
                <a:gd name="T13" fmla="*/ 1251 h 21600"/>
                <a:gd name="T14" fmla="*/ 15640 w 21600"/>
                <a:gd name="T15" fmla="*/ 2331 h 21600"/>
                <a:gd name="T16" fmla="*/ 16153 w 21600"/>
                <a:gd name="T17" fmla="*/ 85 h 21600"/>
                <a:gd name="T18" fmla="*/ 18688 w 21600"/>
                <a:gd name="T19" fmla="*/ 1108 h 21600"/>
                <a:gd name="T20" fmla="*/ 21142 w 21600"/>
                <a:gd name="T21" fmla="*/ 3808 h 21600"/>
                <a:gd name="T22" fmla="*/ 19982 w 21600"/>
                <a:gd name="T23" fmla="*/ 4689 h 21600"/>
                <a:gd name="T24" fmla="*/ 20198 w 21600"/>
                <a:gd name="T25" fmla="*/ 13386 h 21600"/>
                <a:gd name="T26" fmla="*/ 16719 w 21600"/>
                <a:gd name="T27" fmla="*/ 21117 h 21600"/>
                <a:gd name="T28" fmla="*/ 12566 w 21600"/>
                <a:gd name="T29" fmla="*/ 19980 h 21600"/>
                <a:gd name="T30" fmla="*/ 7712 w 21600"/>
                <a:gd name="T31" fmla="*/ 18644 h 21600"/>
                <a:gd name="T32" fmla="*/ 5582 w 21600"/>
                <a:gd name="T33" fmla="*/ 15916 h 21600"/>
                <a:gd name="T34" fmla="*/ 7631 w 21600"/>
                <a:gd name="T35" fmla="*/ 10999 h 21600"/>
                <a:gd name="T36" fmla="*/ 10625 w 21600"/>
                <a:gd name="T37" fmla="*/ 702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600" h="21600">
                  <a:moveTo>
                    <a:pt x="10625" y="7020"/>
                  </a:moveTo>
                  <a:cubicBezTo>
                    <a:pt x="10625" y="7020"/>
                    <a:pt x="7793" y="6508"/>
                    <a:pt x="6607" y="7645"/>
                  </a:cubicBezTo>
                  <a:cubicBezTo>
                    <a:pt x="5393" y="8782"/>
                    <a:pt x="3721" y="10431"/>
                    <a:pt x="2885" y="10431"/>
                  </a:cubicBezTo>
                  <a:cubicBezTo>
                    <a:pt x="2049" y="10431"/>
                    <a:pt x="863" y="9237"/>
                    <a:pt x="593" y="8185"/>
                  </a:cubicBezTo>
                  <a:cubicBezTo>
                    <a:pt x="297" y="7105"/>
                    <a:pt x="0" y="6196"/>
                    <a:pt x="836" y="5400"/>
                  </a:cubicBezTo>
                  <a:cubicBezTo>
                    <a:pt x="1672" y="4604"/>
                    <a:pt x="6418" y="938"/>
                    <a:pt x="8198" y="938"/>
                  </a:cubicBezTo>
                  <a:cubicBezTo>
                    <a:pt x="9978" y="938"/>
                    <a:pt x="11946" y="654"/>
                    <a:pt x="13240" y="1251"/>
                  </a:cubicBezTo>
                  <a:cubicBezTo>
                    <a:pt x="14535" y="1819"/>
                    <a:pt x="15640" y="2331"/>
                    <a:pt x="15640" y="2331"/>
                  </a:cubicBezTo>
                  <a:cubicBezTo>
                    <a:pt x="15640" y="2331"/>
                    <a:pt x="15613" y="0"/>
                    <a:pt x="16153" y="85"/>
                  </a:cubicBezTo>
                  <a:cubicBezTo>
                    <a:pt x="16719" y="171"/>
                    <a:pt x="17501" y="483"/>
                    <a:pt x="18688" y="1108"/>
                  </a:cubicBezTo>
                  <a:cubicBezTo>
                    <a:pt x="19901" y="1734"/>
                    <a:pt x="21600" y="3325"/>
                    <a:pt x="21142" y="3808"/>
                  </a:cubicBezTo>
                  <a:cubicBezTo>
                    <a:pt x="20629" y="4292"/>
                    <a:pt x="19982" y="4689"/>
                    <a:pt x="19982" y="4689"/>
                  </a:cubicBezTo>
                  <a:cubicBezTo>
                    <a:pt x="19982" y="4689"/>
                    <a:pt x="20872" y="12051"/>
                    <a:pt x="20198" y="13386"/>
                  </a:cubicBezTo>
                  <a:cubicBezTo>
                    <a:pt x="19497" y="14722"/>
                    <a:pt x="17744" y="20634"/>
                    <a:pt x="16719" y="21117"/>
                  </a:cubicBezTo>
                  <a:cubicBezTo>
                    <a:pt x="15721" y="21600"/>
                    <a:pt x="14103" y="20662"/>
                    <a:pt x="12566" y="19980"/>
                  </a:cubicBezTo>
                  <a:cubicBezTo>
                    <a:pt x="10975" y="19269"/>
                    <a:pt x="9115" y="19042"/>
                    <a:pt x="7712" y="18644"/>
                  </a:cubicBezTo>
                  <a:cubicBezTo>
                    <a:pt x="6310" y="18246"/>
                    <a:pt x="5393" y="17308"/>
                    <a:pt x="5582" y="15916"/>
                  </a:cubicBezTo>
                  <a:cubicBezTo>
                    <a:pt x="5771" y="14495"/>
                    <a:pt x="6256" y="12818"/>
                    <a:pt x="7631" y="10999"/>
                  </a:cubicBezTo>
                  <a:cubicBezTo>
                    <a:pt x="9007" y="9180"/>
                    <a:pt x="10625" y="7020"/>
                    <a:pt x="10625" y="7020"/>
                  </a:cubicBezTo>
                </a:path>
              </a:pathLst>
            </a:custGeom>
            <a:solidFill>
              <a:srgbClr val="444444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0" name="Freeform 16"/>
            <p:cNvSpPr>
              <a:spLocks noChangeArrowheads="1"/>
            </p:cNvSpPr>
            <p:nvPr/>
          </p:nvSpPr>
          <p:spPr bwMode="auto">
            <a:xfrm>
              <a:off x="579" y="424"/>
              <a:ext cx="93" cy="79"/>
            </a:xfrm>
            <a:custGeom>
              <a:avLst/>
              <a:gdLst>
                <a:gd name="T0" fmla="*/ 3820 w 21600"/>
                <a:gd name="T1" fmla="*/ 0 h 21600"/>
                <a:gd name="T2" fmla="*/ 0 w 21600"/>
                <a:gd name="T3" fmla="*/ 6017 h 21600"/>
                <a:gd name="T4" fmla="*/ 18044 w 21600"/>
                <a:gd name="T5" fmla="*/ 21600 h 21600"/>
                <a:gd name="T6" fmla="*/ 21600 w 21600"/>
                <a:gd name="T7" fmla="*/ 16509 h 21600"/>
                <a:gd name="T8" fmla="*/ 382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3820" y="0"/>
                  </a:moveTo>
                  <a:cubicBezTo>
                    <a:pt x="3820" y="0"/>
                    <a:pt x="0" y="6017"/>
                    <a:pt x="0" y="6017"/>
                  </a:cubicBezTo>
                  <a:cubicBezTo>
                    <a:pt x="0" y="6017"/>
                    <a:pt x="18044" y="21600"/>
                    <a:pt x="18044" y="21600"/>
                  </a:cubicBezTo>
                  <a:cubicBezTo>
                    <a:pt x="18044" y="21600"/>
                    <a:pt x="21600" y="16509"/>
                    <a:pt x="21600" y="16509"/>
                  </a:cubicBezTo>
                  <a:cubicBezTo>
                    <a:pt x="21600" y="16509"/>
                    <a:pt x="3820" y="0"/>
                    <a:pt x="3820" y="0"/>
                  </a:cubicBezTo>
                </a:path>
              </a:pathLst>
            </a:custGeom>
            <a:solidFill>
              <a:srgbClr val="000000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1" name="Freeform 17"/>
            <p:cNvSpPr>
              <a:spLocks noChangeArrowheads="1"/>
            </p:cNvSpPr>
            <p:nvPr/>
          </p:nvSpPr>
          <p:spPr bwMode="auto">
            <a:xfrm>
              <a:off x="499" y="550"/>
              <a:ext cx="104" cy="67"/>
            </a:xfrm>
            <a:custGeom>
              <a:avLst/>
              <a:gdLst>
                <a:gd name="T0" fmla="*/ 21600 w 21600"/>
                <a:gd name="T1" fmla="*/ 2014 h 21600"/>
                <a:gd name="T2" fmla="*/ 6691 w 21600"/>
                <a:gd name="T3" fmla="*/ 4576 h 21600"/>
                <a:gd name="T4" fmla="*/ 0 w 21600"/>
                <a:gd name="T5" fmla="*/ 11715 h 21600"/>
                <a:gd name="T6" fmla="*/ 1291 w 21600"/>
                <a:gd name="T7" fmla="*/ 21051 h 21600"/>
                <a:gd name="T8" fmla="*/ 11739 w 21600"/>
                <a:gd name="T9" fmla="*/ 9885 h 21600"/>
                <a:gd name="T10" fmla="*/ 21248 w 21600"/>
                <a:gd name="T11" fmla="*/ 9153 h 21600"/>
                <a:gd name="T12" fmla="*/ 21600 w 21600"/>
                <a:gd name="T13" fmla="*/ 20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21600" y="2014"/>
                  </a:moveTo>
                  <a:cubicBezTo>
                    <a:pt x="21600" y="2014"/>
                    <a:pt x="12091" y="0"/>
                    <a:pt x="6691" y="4576"/>
                  </a:cubicBezTo>
                  <a:cubicBezTo>
                    <a:pt x="1291" y="9153"/>
                    <a:pt x="0" y="11715"/>
                    <a:pt x="0" y="11715"/>
                  </a:cubicBezTo>
                  <a:cubicBezTo>
                    <a:pt x="0" y="11715"/>
                    <a:pt x="1057" y="21600"/>
                    <a:pt x="1291" y="21051"/>
                  </a:cubicBezTo>
                  <a:cubicBezTo>
                    <a:pt x="1409" y="20502"/>
                    <a:pt x="7161" y="11349"/>
                    <a:pt x="11739" y="9885"/>
                  </a:cubicBezTo>
                  <a:cubicBezTo>
                    <a:pt x="16200" y="8603"/>
                    <a:pt x="21248" y="9153"/>
                    <a:pt x="21248" y="9153"/>
                  </a:cubicBezTo>
                  <a:cubicBezTo>
                    <a:pt x="21248" y="9153"/>
                    <a:pt x="21600" y="2014"/>
                    <a:pt x="21600" y="2014"/>
                  </a:cubicBezTo>
                </a:path>
              </a:pathLst>
            </a:custGeom>
            <a:solidFill>
              <a:srgbClr val="000000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2" name="Freeform 18"/>
            <p:cNvSpPr>
              <a:spLocks noChangeArrowheads="1"/>
            </p:cNvSpPr>
            <p:nvPr/>
          </p:nvSpPr>
          <p:spPr bwMode="auto">
            <a:xfrm>
              <a:off x="625" y="196"/>
              <a:ext cx="34" cy="44"/>
            </a:xfrm>
            <a:custGeom>
              <a:avLst/>
              <a:gdLst>
                <a:gd name="T0" fmla="*/ 0 w 21600"/>
                <a:gd name="T1" fmla="*/ 1367 h 21600"/>
                <a:gd name="T2" fmla="*/ 13102 w 21600"/>
                <a:gd name="T3" fmla="*/ 6015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1367"/>
                  </a:moveTo>
                  <a:cubicBezTo>
                    <a:pt x="0" y="1367"/>
                    <a:pt x="7436" y="0"/>
                    <a:pt x="13102" y="6015"/>
                  </a:cubicBezTo>
                  <a:cubicBezTo>
                    <a:pt x="19121" y="12030"/>
                    <a:pt x="21600" y="21600"/>
                    <a:pt x="21600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3" name="Freeform 19"/>
            <p:cNvSpPr>
              <a:spLocks noChangeArrowheads="1"/>
            </p:cNvSpPr>
            <p:nvPr/>
          </p:nvSpPr>
          <p:spPr bwMode="auto">
            <a:xfrm>
              <a:off x="669" y="170"/>
              <a:ext cx="58" cy="1"/>
            </a:xfrm>
            <a:custGeom>
              <a:avLst/>
              <a:gdLst>
                <a:gd name="T0" fmla="*/ 21600 w 21600"/>
                <a:gd name="T1" fmla="*/ -1 h 21600"/>
                <a:gd name="T2" fmla="*/ 0 w 21600"/>
                <a:gd name="T3" fmla="*/ -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21600" y="-1"/>
                  </a:moveTo>
                  <a:cubicBezTo>
                    <a:pt x="21600" y="-1"/>
                    <a:pt x="0" y="-1"/>
                    <a:pt x="0" y="-1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4" name="Freeform 20"/>
            <p:cNvSpPr>
              <a:spLocks noChangeArrowheads="1"/>
            </p:cNvSpPr>
            <p:nvPr/>
          </p:nvSpPr>
          <p:spPr bwMode="auto">
            <a:xfrm>
              <a:off x="706" y="135"/>
              <a:ext cx="98" cy="70"/>
            </a:xfrm>
            <a:custGeom>
              <a:avLst/>
              <a:gdLst>
                <a:gd name="T0" fmla="*/ 10055 w 21600"/>
                <a:gd name="T1" fmla="*/ 20722 h 21600"/>
                <a:gd name="T2" fmla="*/ 993 w 21600"/>
                <a:gd name="T3" fmla="*/ 8780 h 21600"/>
                <a:gd name="T4" fmla="*/ 8690 w 21600"/>
                <a:gd name="T5" fmla="*/ 1405 h 21600"/>
                <a:gd name="T6" fmla="*/ 21600 w 21600"/>
                <a:gd name="T7" fmla="*/ 0 h 21600"/>
                <a:gd name="T8" fmla="*/ 15641 w 21600"/>
                <a:gd name="T9" fmla="*/ 15805 h 21600"/>
                <a:gd name="T10" fmla="*/ 10055 w 21600"/>
                <a:gd name="T11" fmla="*/ 2072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10055" y="20722"/>
                  </a:moveTo>
                  <a:cubicBezTo>
                    <a:pt x="2234" y="20722"/>
                    <a:pt x="0" y="14224"/>
                    <a:pt x="993" y="8780"/>
                  </a:cubicBezTo>
                  <a:cubicBezTo>
                    <a:pt x="1862" y="3337"/>
                    <a:pt x="4221" y="1580"/>
                    <a:pt x="8690" y="1405"/>
                  </a:cubicBezTo>
                  <a:cubicBezTo>
                    <a:pt x="13407" y="1054"/>
                    <a:pt x="21600" y="0"/>
                    <a:pt x="21600" y="0"/>
                  </a:cubicBezTo>
                  <a:cubicBezTo>
                    <a:pt x="21600" y="0"/>
                    <a:pt x="18745" y="11941"/>
                    <a:pt x="15641" y="15805"/>
                  </a:cubicBezTo>
                  <a:cubicBezTo>
                    <a:pt x="12414" y="19668"/>
                    <a:pt x="11669" y="21600"/>
                    <a:pt x="10055" y="20722"/>
                  </a:cubicBezTo>
                </a:path>
              </a:pathLst>
            </a:custGeom>
            <a:solidFill>
              <a:srgbClr val="000000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5" name="Freeform 21"/>
            <p:cNvSpPr>
              <a:spLocks noChangeArrowheads="1"/>
            </p:cNvSpPr>
            <p:nvPr/>
          </p:nvSpPr>
          <p:spPr bwMode="auto">
            <a:xfrm>
              <a:off x="734" y="243"/>
              <a:ext cx="93" cy="54"/>
            </a:xfrm>
            <a:custGeom>
              <a:avLst/>
              <a:gdLst>
                <a:gd name="T0" fmla="*/ 11327 w 21600"/>
                <a:gd name="T1" fmla="*/ 0 h 21600"/>
                <a:gd name="T2" fmla="*/ 3161 w 21600"/>
                <a:gd name="T3" fmla="*/ 13950 h 21600"/>
                <a:gd name="T4" fmla="*/ 19493 w 21600"/>
                <a:gd name="T5" fmla="*/ 13500 h 21600"/>
                <a:gd name="T6" fmla="*/ 11327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1327" y="0"/>
                  </a:moveTo>
                  <a:cubicBezTo>
                    <a:pt x="3951" y="900"/>
                    <a:pt x="0" y="10125"/>
                    <a:pt x="3161" y="13950"/>
                  </a:cubicBezTo>
                  <a:cubicBezTo>
                    <a:pt x="6190" y="17775"/>
                    <a:pt x="20283" y="21600"/>
                    <a:pt x="19493" y="13500"/>
                  </a:cubicBezTo>
                  <a:cubicBezTo>
                    <a:pt x="18571" y="5400"/>
                    <a:pt x="21600" y="675"/>
                    <a:pt x="11327" y="0"/>
                  </a:cubicBezTo>
                </a:path>
              </a:pathLst>
            </a:custGeom>
            <a:solidFill>
              <a:srgbClr val="FF6666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7" name="Freeform 22"/>
            <p:cNvSpPr>
              <a:spLocks noChangeArrowheads="1"/>
            </p:cNvSpPr>
            <p:nvPr/>
          </p:nvSpPr>
          <p:spPr bwMode="auto">
            <a:xfrm>
              <a:off x="727" y="43"/>
              <a:ext cx="174" cy="70"/>
            </a:xfrm>
            <a:custGeom>
              <a:avLst/>
              <a:gdLst>
                <a:gd name="T0" fmla="*/ 8626 w 21600"/>
                <a:gd name="T1" fmla="*/ 0 h 21600"/>
                <a:gd name="T2" fmla="*/ 16831 w 21600"/>
                <a:gd name="T3" fmla="*/ 7200 h 21600"/>
                <a:gd name="T4" fmla="*/ 18304 w 21600"/>
                <a:gd name="T5" fmla="*/ 18966 h 21600"/>
                <a:gd name="T6" fmla="*/ 7574 w 21600"/>
                <a:gd name="T7" fmla="*/ 21424 h 21600"/>
                <a:gd name="T8" fmla="*/ 0 w 21600"/>
                <a:gd name="T9" fmla="*/ 19493 h 21600"/>
                <a:gd name="T10" fmla="*/ 8626 w 21600"/>
                <a:gd name="T1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8626" y="0"/>
                  </a:moveTo>
                  <a:cubicBezTo>
                    <a:pt x="8626" y="0"/>
                    <a:pt x="13816" y="3688"/>
                    <a:pt x="16831" y="7200"/>
                  </a:cubicBezTo>
                  <a:cubicBezTo>
                    <a:pt x="19706" y="10712"/>
                    <a:pt x="21600" y="16156"/>
                    <a:pt x="18304" y="18966"/>
                  </a:cubicBezTo>
                  <a:cubicBezTo>
                    <a:pt x="14938" y="21600"/>
                    <a:pt x="11151" y="21424"/>
                    <a:pt x="7574" y="21424"/>
                  </a:cubicBezTo>
                  <a:cubicBezTo>
                    <a:pt x="3997" y="21424"/>
                    <a:pt x="0" y="19493"/>
                    <a:pt x="0" y="19493"/>
                  </a:cubicBezTo>
                  <a:cubicBezTo>
                    <a:pt x="0" y="19493"/>
                    <a:pt x="8626" y="0"/>
                    <a:pt x="8626" y="0"/>
                  </a:cubicBezTo>
                </a:path>
              </a:pathLst>
            </a:custGeom>
            <a:solidFill>
              <a:srgbClr val="000000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8" name="Freeform 23"/>
            <p:cNvSpPr>
              <a:spLocks noChangeArrowheads="1"/>
            </p:cNvSpPr>
            <p:nvPr/>
          </p:nvSpPr>
          <p:spPr bwMode="auto">
            <a:xfrm>
              <a:off x="543" y="5"/>
              <a:ext cx="295" cy="120"/>
            </a:xfrm>
            <a:custGeom>
              <a:avLst/>
              <a:gdLst>
                <a:gd name="T0" fmla="*/ 9453 w 21600"/>
                <a:gd name="T1" fmla="*/ 0 h 21600"/>
                <a:gd name="T2" fmla="*/ 539 w 21600"/>
                <a:gd name="T3" fmla="*/ 7200 h 21600"/>
                <a:gd name="T4" fmla="*/ 954 w 21600"/>
                <a:gd name="T5" fmla="*/ 19977 h 21600"/>
                <a:gd name="T6" fmla="*/ 4104 w 21600"/>
                <a:gd name="T7" fmla="*/ 19673 h 21600"/>
                <a:gd name="T8" fmla="*/ 15713 w 21600"/>
                <a:gd name="T9" fmla="*/ 16732 h 21600"/>
                <a:gd name="T10" fmla="*/ 20149 w 21600"/>
                <a:gd name="T11" fmla="*/ 8823 h 21600"/>
                <a:gd name="T12" fmla="*/ 18159 w 21600"/>
                <a:gd name="T13" fmla="*/ 2231 h 21600"/>
                <a:gd name="T14" fmla="*/ 9453 w 21600"/>
                <a:gd name="T1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9453" y="0"/>
                  </a:moveTo>
                  <a:cubicBezTo>
                    <a:pt x="3731" y="304"/>
                    <a:pt x="1119" y="3448"/>
                    <a:pt x="539" y="7200"/>
                  </a:cubicBezTo>
                  <a:cubicBezTo>
                    <a:pt x="0" y="11054"/>
                    <a:pt x="83" y="18456"/>
                    <a:pt x="954" y="19977"/>
                  </a:cubicBezTo>
                  <a:cubicBezTo>
                    <a:pt x="1824" y="21600"/>
                    <a:pt x="4021" y="19673"/>
                    <a:pt x="4104" y="19673"/>
                  </a:cubicBezTo>
                  <a:cubicBezTo>
                    <a:pt x="4187" y="19673"/>
                    <a:pt x="15713" y="16732"/>
                    <a:pt x="15713" y="16732"/>
                  </a:cubicBezTo>
                  <a:cubicBezTo>
                    <a:pt x="15713" y="16732"/>
                    <a:pt x="20149" y="8823"/>
                    <a:pt x="20149" y="8823"/>
                  </a:cubicBezTo>
                  <a:cubicBezTo>
                    <a:pt x="20149" y="8823"/>
                    <a:pt x="21600" y="3955"/>
                    <a:pt x="18159" y="2231"/>
                  </a:cubicBezTo>
                  <a:cubicBezTo>
                    <a:pt x="14676" y="507"/>
                    <a:pt x="9453" y="0"/>
                    <a:pt x="9453" y="0"/>
                  </a:cubicBezTo>
                </a:path>
              </a:pathLst>
            </a:custGeom>
            <a:solidFill>
              <a:srgbClr val="852C02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9" name="Freeform 24"/>
            <p:cNvSpPr>
              <a:spLocks noChangeArrowheads="1"/>
            </p:cNvSpPr>
            <p:nvPr/>
          </p:nvSpPr>
          <p:spPr bwMode="auto">
            <a:xfrm>
              <a:off x="554" y="62"/>
              <a:ext cx="215" cy="84"/>
            </a:xfrm>
            <a:custGeom>
              <a:avLst/>
              <a:gdLst>
                <a:gd name="T0" fmla="*/ 15103 w 21600"/>
                <a:gd name="T1" fmla="*/ 876 h 21600"/>
                <a:gd name="T2" fmla="*/ 3420 w 21600"/>
                <a:gd name="T3" fmla="*/ 6130 h 21600"/>
                <a:gd name="T4" fmla="*/ 1368 w 21600"/>
                <a:gd name="T5" fmla="*/ 19265 h 21600"/>
                <a:gd name="T6" fmla="*/ 10202 w 21600"/>
                <a:gd name="T7" fmla="*/ 18389 h 21600"/>
                <a:gd name="T8" fmla="*/ 19035 w 21600"/>
                <a:gd name="T9" fmla="*/ 12989 h 21600"/>
                <a:gd name="T10" fmla="*/ 21543 w 21600"/>
                <a:gd name="T11" fmla="*/ 7443 h 21600"/>
                <a:gd name="T12" fmla="*/ 15103 w 21600"/>
                <a:gd name="T13" fmla="*/ 87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15103" y="876"/>
                  </a:moveTo>
                  <a:cubicBezTo>
                    <a:pt x="10316" y="0"/>
                    <a:pt x="5927" y="1314"/>
                    <a:pt x="3420" y="6130"/>
                  </a:cubicBezTo>
                  <a:cubicBezTo>
                    <a:pt x="798" y="10946"/>
                    <a:pt x="0" y="17076"/>
                    <a:pt x="1368" y="19265"/>
                  </a:cubicBezTo>
                  <a:cubicBezTo>
                    <a:pt x="2679" y="21600"/>
                    <a:pt x="6440" y="19995"/>
                    <a:pt x="10202" y="18389"/>
                  </a:cubicBezTo>
                  <a:cubicBezTo>
                    <a:pt x="13963" y="16784"/>
                    <a:pt x="18009" y="15032"/>
                    <a:pt x="19035" y="12989"/>
                  </a:cubicBezTo>
                  <a:cubicBezTo>
                    <a:pt x="20061" y="10946"/>
                    <a:pt x="21429" y="7735"/>
                    <a:pt x="21543" y="7443"/>
                  </a:cubicBezTo>
                  <a:cubicBezTo>
                    <a:pt x="21600" y="7297"/>
                    <a:pt x="17953" y="876"/>
                    <a:pt x="15103" y="876"/>
                  </a:cubicBezTo>
                </a:path>
              </a:pathLst>
            </a:custGeom>
            <a:solidFill>
              <a:srgbClr val="A23F00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0" name="Freeform 25"/>
            <p:cNvSpPr>
              <a:spLocks noChangeArrowheads="1"/>
            </p:cNvSpPr>
            <p:nvPr/>
          </p:nvSpPr>
          <p:spPr bwMode="auto">
            <a:xfrm>
              <a:off x="701" y="100"/>
              <a:ext cx="62" cy="32"/>
            </a:xfrm>
            <a:custGeom>
              <a:avLst/>
              <a:gdLst>
                <a:gd name="T0" fmla="*/ 20411 w 21600"/>
                <a:gd name="T1" fmla="*/ 21600 h 21600"/>
                <a:gd name="T2" fmla="*/ 16448 w 21600"/>
                <a:gd name="T3" fmla="*/ 3032 h 21600"/>
                <a:gd name="T4" fmla="*/ 0 w 21600"/>
                <a:gd name="T5" fmla="*/ 151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0411" y="21600"/>
                  </a:moveTo>
                  <a:cubicBezTo>
                    <a:pt x="20411" y="21600"/>
                    <a:pt x="21600" y="5684"/>
                    <a:pt x="16448" y="3032"/>
                  </a:cubicBezTo>
                  <a:cubicBezTo>
                    <a:pt x="11097" y="0"/>
                    <a:pt x="0" y="1516"/>
                    <a:pt x="0" y="1516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1" name="Freeform 26"/>
            <p:cNvSpPr>
              <a:spLocks noChangeArrowheads="1"/>
            </p:cNvSpPr>
            <p:nvPr/>
          </p:nvSpPr>
          <p:spPr bwMode="auto">
            <a:xfrm>
              <a:off x="954" y="272"/>
              <a:ext cx="137" cy="153"/>
            </a:xfrm>
            <a:custGeom>
              <a:avLst/>
              <a:gdLst>
                <a:gd name="T0" fmla="*/ 3854 w 21600"/>
                <a:gd name="T1" fmla="*/ 16560 h 21600"/>
                <a:gd name="T2" fmla="*/ 1524 w 21600"/>
                <a:gd name="T3" fmla="*/ 7440 h 21600"/>
                <a:gd name="T4" fmla="*/ 5557 w 21600"/>
                <a:gd name="T5" fmla="*/ 4560 h 21600"/>
                <a:gd name="T6" fmla="*/ 11203 w 21600"/>
                <a:gd name="T7" fmla="*/ 880 h 21600"/>
                <a:gd name="T8" fmla="*/ 14071 w 21600"/>
                <a:gd name="T9" fmla="*/ 4240 h 21600"/>
                <a:gd name="T10" fmla="*/ 18015 w 21600"/>
                <a:gd name="T11" fmla="*/ 6240 h 21600"/>
                <a:gd name="T12" fmla="*/ 17925 w 21600"/>
                <a:gd name="T13" fmla="*/ 9040 h 21600"/>
                <a:gd name="T14" fmla="*/ 20435 w 21600"/>
                <a:gd name="T15" fmla="*/ 11440 h 21600"/>
                <a:gd name="T16" fmla="*/ 21331 w 21600"/>
                <a:gd name="T17" fmla="*/ 15760 h 21600"/>
                <a:gd name="T18" fmla="*/ 15954 w 21600"/>
                <a:gd name="T19" fmla="*/ 19760 h 21600"/>
                <a:gd name="T20" fmla="*/ 12906 w 21600"/>
                <a:gd name="T21" fmla="*/ 19520 h 21600"/>
                <a:gd name="T22" fmla="*/ 9052 w 21600"/>
                <a:gd name="T23" fmla="*/ 20400 h 21600"/>
                <a:gd name="T24" fmla="*/ 3854 w 21600"/>
                <a:gd name="T25" fmla="*/ 1656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600" h="21600">
                  <a:moveTo>
                    <a:pt x="3854" y="16560"/>
                  </a:moveTo>
                  <a:cubicBezTo>
                    <a:pt x="90" y="13200"/>
                    <a:pt x="0" y="10720"/>
                    <a:pt x="1524" y="7440"/>
                  </a:cubicBezTo>
                  <a:cubicBezTo>
                    <a:pt x="3227" y="4240"/>
                    <a:pt x="5557" y="4560"/>
                    <a:pt x="5557" y="4560"/>
                  </a:cubicBezTo>
                  <a:cubicBezTo>
                    <a:pt x="5557" y="4560"/>
                    <a:pt x="7798" y="0"/>
                    <a:pt x="11203" y="880"/>
                  </a:cubicBezTo>
                  <a:cubicBezTo>
                    <a:pt x="14520" y="1760"/>
                    <a:pt x="14071" y="4240"/>
                    <a:pt x="14071" y="4240"/>
                  </a:cubicBezTo>
                  <a:cubicBezTo>
                    <a:pt x="14071" y="4240"/>
                    <a:pt x="17477" y="4320"/>
                    <a:pt x="18015" y="6240"/>
                  </a:cubicBezTo>
                  <a:cubicBezTo>
                    <a:pt x="18463" y="7760"/>
                    <a:pt x="17925" y="8800"/>
                    <a:pt x="17925" y="9040"/>
                  </a:cubicBezTo>
                  <a:cubicBezTo>
                    <a:pt x="17925" y="9280"/>
                    <a:pt x="19807" y="8240"/>
                    <a:pt x="20435" y="11440"/>
                  </a:cubicBezTo>
                  <a:cubicBezTo>
                    <a:pt x="20793" y="13520"/>
                    <a:pt x="21600" y="13760"/>
                    <a:pt x="21331" y="15760"/>
                  </a:cubicBezTo>
                  <a:cubicBezTo>
                    <a:pt x="21062" y="17760"/>
                    <a:pt x="18463" y="20000"/>
                    <a:pt x="15954" y="19760"/>
                  </a:cubicBezTo>
                  <a:cubicBezTo>
                    <a:pt x="13354" y="19520"/>
                    <a:pt x="12906" y="19520"/>
                    <a:pt x="12906" y="19520"/>
                  </a:cubicBezTo>
                  <a:cubicBezTo>
                    <a:pt x="12906" y="19520"/>
                    <a:pt x="11920" y="21600"/>
                    <a:pt x="9052" y="20400"/>
                  </a:cubicBezTo>
                  <a:cubicBezTo>
                    <a:pt x="6274" y="19120"/>
                    <a:pt x="3854" y="16560"/>
                    <a:pt x="3854" y="16560"/>
                  </a:cubicBezTo>
                </a:path>
              </a:pathLst>
            </a:custGeom>
            <a:solidFill>
              <a:srgbClr val="FFE2BA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2" name="Freeform 27"/>
            <p:cNvSpPr>
              <a:spLocks noChangeArrowheads="1"/>
            </p:cNvSpPr>
            <p:nvPr/>
          </p:nvSpPr>
          <p:spPr bwMode="auto">
            <a:xfrm>
              <a:off x="1025" y="302"/>
              <a:ext cx="18" cy="27"/>
            </a:xfrm>
            <a:custGeom>
              <a:avLst/>
              <a:gdLst>
                <a:gd name="T0" fmla="*/ 0 w 21600"/>
                <a:gd name="T1" fmla="*/ 21600 h 21600"/>
                <a:gd name="T2" fmla="*/ 21600 w 21600"/>
                <a:gd name="T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21600"/>
                    <a:pt x="21600" y="0"/>
                    <a:pt x="21600" y="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3" name="Freeform 28"/>
            <p:cNvSpPr>
              <a:spLocks noChangeArrowheads="1"/>
            </p:cNvSpPr>
            <p:nvPr/>
          </p:nvSpPr>
          <p:spPr bwMode="auto">
            <a:xfrm>
              <a:off x="1028" y="336"/>
              <a:ext cx="40" cy="21"/>
            </a:xfrm>
            <a:custGeom>
              <a:avLst/>
              <a:gdLst>
                <a:gd name="T0" fmla="*/ 0 w 21600"/>
                <a:gd name="T1" fmla="*/ 21032 h 21600"/>
                <a:gd name="T2" fmla="*/ 12343 w 21600"/>
                <a:gd name="T3" fmla="*/ 17053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21032"/>
                  </a:moveTo>
                  <a:cubicBezTo>
                    <a:pt x="0" y="21032"/>
                    <a:pt x="8331" y="21600"/>
                    <a:pt x="12343" y="17053"/>
                  </a:cubicBezTo>
                  <a:cubicBezTo>
                    <a:pt x="16354" y="12505"/>
                    <a:pt x="21600" y="0"/>
                    <a:pt x="21600" y="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4" name="Freeform 29"/>
            <p:cNvSpPr>
              <a:spLocks noChangeArrowheads="1"/>
            </p:cNvSpPr>
            <p:nvPr/>
          </p:nvSpPr>
          <p:spPr bwMode="auto">
            <a:xfrm>
              <a:off x="1034" y="359"/>
              <a:ext cx="52" cy="20"/>
            </a:xfrm>
            <a:custGeom>
              <a:avLst/>
              <a:gdLst>
                <a:gd name="T0" fmla="*/ 0 w 21600"/>
                <a:gd name="T1" fmla="*/ 16800 h 21600"/>
                <a:gd name="T2" fmla="*/ 8782 w 21600"/>
                <a:gd name="T3" fmla="*/ 1920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16800"/>
                  </a:moveTo>
                  <a:cubicBezTo>
                    <a:pt x="0" y="16800"/>
                    <a:pt x="3798" y="21600"/>
                    <a:pt x="8782" y="19200"/>
                  </a:cubicBezTo>
                  <a:cubicBezTo>
                    <a:pt x="16853" y="15600"/>
                    <a:pt x="21600" y="0"/>
                    <a:pt x="21600" y="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5" name="Freeform 30"/>
            <p:cNvSpPr>
              <a:spLocks noChangeArrowheads="1"/>
            </p:cNvSpPr>
            <p:nvPr/>
          </p:nvSpPr>
          <p:spPr bwMode="auto">
            <a:xfrm>
              <a:off x="1017" y="346"/>
              <a:ext cx="20" cy="66"/>
            </a:xfrm>
            <a:custGeom>
              <a:avLst/>
              <a:gdLst>
                <a:gd name="T0" fmla="*/ 0 w 21600"/>
                <a:gd name="T1" fmla="*/ 0 h 21600"/>
                <a:gd name="T2" fmla="*/ 18514 w 21600"/>
                <a:gd name="T3" fmla="*/ 9497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16046" y="3352"/>
                    <a:pt x="18514" y="9497"/>
                  </a:cubicBezTo>
                  <a:cubicBezTo>
                    <a:pt x="21600" y="15455"/>
                    <a:pt x="21600" y="21600"/>
                    <a:pt x="21600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6" name="Freeform 31"/>
            <p:cNvSpPr>
              <a:spLocks noChangeArrowheads="1"/>
            </p:cNvSpPr>
            <p:nvPr/>
          </p:nvSpPr>
          <p:spPr bwMode="auto">
            <a:xfrm>
              <a:off x="989" y="304"/>
              <a:ext cx="36" cy="47"/>
            </a:xfrm>
            <a:custGeom>
              <a:avLst/>
              <a:gdLst>
                <a:gd name="T0" fmla="*/ 1029 w 21600"/>
                <a:gd name="T1" fmla="*/ 20299 h 21600"/>
                <a:gd name="T2" fmla="*/ 21600 w 21600"/>
                <a:gd name="T3" fmla="*/ 16655 h 21600"/>
                <a:gd name="T4" fmla="*/ 12000 w 21600"/>
                <a:gd name="T5" fmla="*/ 4424 h 21600"/>
                <a:gd name="T6" fmla="*/ 0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29" y="20299"/>
                  </a:moveTo>
                  <a:cubicBezTo>
                    <a:pt x="1029" y="20299"/>
                    <a:pt x="21600" y="21600"/>
                    <a:pt x="21600" y="16655"/>
                  </a:cubicBezTo>
                  <a:cubicBezTo>
                    <a:pt x="21600" y="11711"/>
                    <a:pt x="18514" y="6246"/>
                    <a:pt x="12000" y="4424"/>
                  </a:cubicBezTo>
                  <a:cubicBezTo>
                    <a:pt x="5486" y="2863"/>
                    <a:pt x="0" y="0"/>
                    <a:pt x="0" y="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7" name="Freeform 32"/>
            <p:cNvSpPr>
              <a:spLocks noChangeArrowheads="1"/>
            </p:cNvSpPr>
            <p:nvPr/>
          </p:nvSpPr>
          <p:spPr bwMode="auto">
            <a:xfrm>
              <a:off x="315" y="66"/>
              <a:ext cx="112" cy="63"/>
            </a:xfrm>
            <a:custGeom>
              <a:avLst/>
              <a:gdLst>
                <a:gd name="T0" fmla="*/ 21600 w 21600"/>
                <a:gd name="T1" fmla="*/ 21600 h 21600"/>
                <a:gd name="T2" fmla="*/ 8073 w 21600"/>
                <a:gd name="T3" fmla="*/ 589 h 21600"/>
                <a:gd name="T4" fmla="*/ 3709 w 21600"/>
                <a:gd name="T5" fmla="*/ 13942 h 21600"/>
                <a:gd name="T6" fmla="*/ 21600 w 21600"/>
                <a:gd name="T7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21600" y="21600"/>
                    <a:pt x="14727" y="1178"/>
                    <a:pt x="8073" y="589"/>
                  </a:cubicBezTo>
                  <a:cubicBezTo>
                    <a:pt x="1418" y="0"/>
                    <a:pt x="0" y="9033"/>
                    <a:pt x="3709" y="13942"/>
                  </a:cubicBezTo>
                  <a:cubicBezTo>
                    <a:pt x="7309" y="18851"/>
                    <a:pt x="21600" y="21600"/>
                    <a:pt x="21600" y="21600"/>
                  </a:cubicBezTo>
                </a:path>
              </a:pathLst>
            </a:custGeom>
            <a:solidFill>
              <a:srgbClr val="CAEFF8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8" name="Freeform 33"/>
            <p:cNvSpPr>
              <a:spLocks noChangeArrowheads="1"/>
            </p:cNvSpPr>
            <p:nvPr/>
          </p:nvSpPr>
          <p:spPr bwMode="auto">
            <a:xfrm>
              <a:off x="108" y="121"/>
              <a:ext cx="117" cy="59"/>
            </a:xfrm>
            <a:custGeom>
              <a:avLst/>
              <a:gdLst>
                <a:gd name="T0" fmla="*/ 21600 w 21600"/>
                <a:gd name="T1" fmla="*/ 18069 h 21600"/>
                <a:gd name="T2" fmla="*/ 6396 w 21600"/>
                <a:gd name="T3" fmla="*/ 2700 h 21600"/>
                <a:gd name="T4" fmla="*/ 3984 w 21600"/>
                <a:gd name="T5" fmla="*/ 18485 h 21600"/>
                <a:gd name="T6" fmla="*/ 21600 w 21600"/>
                <a:gd name="T7" fmla="*/ 1806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8069"/>
                  </a:moveTo>
                  <a:cubicBezTo>
                    <a:pt x="21600" y="18069"/>
                    <a:pt x="12792" y="0"/>
                    <a:pt x="6396" y="2700"/>
                  </a:cubicBezTo>
                  <a:cubicBezTo>
                    <a:pt x="105" y="4777"/>
                    <a:pt x="0" y="14954"/>
                    <a:pt x="3984" y="18485"/>
                  </a:cubicBezTo>
                  <a:cubicBezTo>
                    <a:pt x="7759" y="21600"/>
                    <a:pt x="21600" y="18069"/>
                    <a:pt x="21600" y="18069"/>
                  </a:cubicBezTo>
                </a:path>
              </a:pathLst>
            </a:custGeom>
            <a:solidFill>
              <a:srgbClr val="CAEFF8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9" name="Freeform 34"/>
            <p:cNvSpPr>
              <a:spLocks noChangeArrowheads="1"/>
            </p:cNvSpPr>
            <p:nvPr/>
          </p:nvSpPr>
          <p:spPr bwMode="auto">
            <a:xfrm>
              <a:off x="245" y="184"/>
              <a:ext cx="116" cy="75"/>
            </a:xfrm>
            <a:custGeom>
              <a:avLst/>
              <a:gdLst>
                <a:gd name="T0" fmla="*/ 21600 w 21600"/>
                <a:gd name="T1" fmla="*/ 3764 h 21600"/>
                <a:gd name="T2" fmla="*/ 4682 w 21600"/>
                <a:gd name="T3" fmla="*/ 7691 h 21600"/>
                <a:gd name="T4" fmla="*/ 7023 w 21600"/>
                <a:gd name="T5" fmla="*/ 20291 h 21600"/>
                <a:gd name="T6" fmla="*/ 21600 w 21600"/>
                <a:gd name="T7" fmla="*/ 376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3764"/>
                  </a:moveTo>
                  <a:cubicBezTo>
                    <a:pt x="21600" y="3764"/>
                    <a:pt x="9470" y="0"/>
                    <a:pt x="4682" y="7691"/>
                  </a:cubicBezTo>
                  <a:cubicBezTo>
                    <a:pt x="0" y="14727"/>
                    <a:pt x="2660" y="21600"/>
                    <a:pt x="7023" y="20291"/>
                  </a:cubicBezTo>
                  <a:cubicBezTo>
                    <a:pt x="11172" y="18818"/>
                    <a:pt x="21600" y="3764"/>
                    <a:pt x="21600" y="3764"/>
                  </a:cubicBezTo>
                </a:path>
              </a:pathLst>
            </a:custGeom>
            <a:solidFill>
              <a:srgbClr val="CAEFF8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050" name="Group 35"/>
          <p:cNvGrpSpPr>
            <a:grpSpLocks/>
          </p:cNvGrpSpPr>
          <p:nvPr/>
        </p:nvGrpSpPr>
        <p:grpSpPr bwMode="auto">
          <a:xfrm>
            <a:off x="198136" y="8534120"/>
            <a:ext cx="793762" cy="742950"/>
            <a:chOff x="59" y="27"/>
            <a:chExt cx="1093" cy="1025"/>
          </a:xfrm>
        </p:grpSpPr>
        <p:sp>
          <p:nvSpPr>
            <p:cNvPr id="1051" name="Freeform 36"/>
            <p:cNvSpPr>
              <a:spLocks noChangeArrowheads="1"/>
            </p:cNvSpPr>
            <p:nvPr/>
          </p:nvSpPr>
          <p:spPr bwMode="auto">
            <a:xfrm>
              <a:off x="894" y="549"/>
              <a:ext cx="157" cy="155"/>
            </a:xfrm>
            <a:custGeom>
              <a:avLst/>
              <a:gdLst>
                <a:gd name="T0" fmla="*/ 4696 w 21600"/>
                <a:gd name="T1" fmla="*/ 5380 h 21600"/>
                <a:gd name="T2" fmla="*/ 3678 w 21600"/>
                <a:gd name="T3" fmla="*/ 6725 h 21600"/>
                <a:gd name="T4" fmla="*/ 6652 w 21600"/>
                <a:gd name="T5" fmla="*/ 19464 h 21600"/>
                <a:gd name="T6" fmla="*/ 19096 w 21600"/>
                <a:gd name="T7" fmla="*/ 14716 h 21600"/>
                <a:gd name="T8" fmla="*/ 16122 w 21600"/>
                <a:gd name="T9" fmla="*/ 2136 h 21600"/>
                <a:gd name="T10" fmla="*/ 14400 w 21600"/>
                <a:gd name="T11" fmla="*/ 1503 h 21600"/>
                <a:gd name="T12" fmla="*/ 7591 w 21600"/>
                <a:gd name="T13" fmla="*/ 0 h 21600"/>
                <a:gd name="T14" fmla="*/ 0 w 21600"/>
                <a:gd name="T15" fmla="*/ 2769 h 21600"/>
                <a:gd name="T16" fmla="*/ 4696 w 21600"/>
                <a:gd name="T17" fmla="*/ 53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00" h="21600">
                  <a:moveTo>
                    <a:pt x="4696" y="5380"/>
                  </a:moveTo>
                  <a:cubicBezTo>
                    <a:pt x="4383" y="5776"/>
                    <a:pt x="3991" y="6330"/>
                    <a:pt x="3678" y="6725"/>
                  </a:cubicBezTo>
                  <a:cubicBezTo>
                    <a:pt x="1017" y="11552"/>
                    <a:pt x="2348" y="17248"/>
                    <a:pt x="6652" y="19464"/>
                  </a:cubicBezTo>
                  <a:cubicBezTo>
                    <a:pt x="10722" y="21600"/>
                    <a:pt x="16435" y="19464"/>
                    <a:pt x="19096" y="14716"/>
                  </a:cubicBezTo>
                  <a:cubicBezTo>
                    <a:pt x="21600" y="9969"/>
                    <a:pt x="20426" y="4352"/>
                    <a:pt x="16122" y="2136"/>
                  </a:cubicBezTo>
                  <a:cubicBezTo>
                    <a:pt x="15652" y="1978"/>
                    <a:pt x="14948" y="1662"/>
                    <a:pt x="14400" y="1503"/>
                  </a:cubicBezTo>
                  <a:cubicBezTo>
                    <a:pt x="13148" y="554"/>
                    <a:pt x="10487" y="0"/>
                    <a:pt x="7591" y="0"/>
                  </a:cubicBezTo>
                  <a:cubicBezTo>
                    <a:pt x="3443" y="0"/>
                    <a:pt x="0" y="1266"/>
                    <a:pt x="0" y="2769"/>
                  </a:cubicBezTo>
                  <a:cubicBezTo>
                    <a:pt x="0" y="3877"/>
                    <a:pt x="1878" y="4985"/>
                    <a:pt x="4696" y="5380"/>
                  </a:cubicBezTo>
                </a:path>
              </a:pathLst>
            </a:custGeom>
            <a:solidFill>
              <a:srgbClr val="FFCC99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2" name="Freeform 37"/>
            <p:cNvSpPr>
              <a:spLocks noChangeArrowheads="1"/>
            </p:cNvSpPr>
            <p:nvPr/>
          </p:nvSpPr>
          <p:spPr bwMode="auto">
            <a:xfrm>
              <a:off x="567" y="581"/>
              <a:ext cx="380" cy="204"/>
            </a:xfrm>
            <a:custGeom>
              <a:avLst/>
              <a:gdLst>
                <a:gd name="T0" fmla="*/ 0 w 21600"/>
                <a:gd name="T1" fmla="*/ 9446 h 21600"/>
                <a:gd name="T2" fmla="*/ 21600 w 21600"/>
                <a:gd name="T3" fmla="*/ 17388 h 21600"/>
                <a:gd name="T4" fmla="*/ 20860 w 21600"/>
                <a:gd name="T5" fmla="*/ 4452 h 21600"/>
                <a:gd name="T6" fmla="*/ 322 w 21600"/>
                <a:gd name="T7" fmla="*/ 0 h 21600"/>
                <a:gd name="T8" fmla="*/ 0 w 21600"/>
                <a:gd name="T9" fmla="*/ 944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0" y="9446"/>
                  </a:moveTo>
                  <a:cubicBezTo>
                    <a:pt x="10687" y="21600"/>
                    <a:pt x="21600" y="17388"/>
                    <a:pt x="21600" y="17388"/>
                  </a:cubicBezTo>
                  <a:cubicBezTo>
                    <a:pt x="21600" y="17388"/>
                    <a:pt x="20860" y="4452"/>
                    <a:pt x="20860" y="4452"/>
                  </a:cubicBezTo>
                  <a:cubicBezTo>
                    <a:pt x="3702" y="8002"/>
                    <a:pt x="322" y="0"/>
                    <a:pt x="322" y="0"/>
                  </a:cubicBezTo>
                  <a:cubicBezTo>
                    <a:pt x="322" y="0"/>
                    <a:pt x="0" y="9446"/>
                    <a:pt x="0" y="9446"/>
                  </a:cubicBezTo>
                </a:path>
              </a:pathLst>
            </a:custGeom>
            <a:solidFill>
              <a:srgbClr val="330099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3" name="Freeform 38"/>
            <p:cNvSpPr>
              <a:spLocks noChangeArrowheads="1"/>
            </p:cNvSpPr>
            <p:nvPr/>
          </p:nvSpPr>
          <p:spPr bwMode="auto">
            <a:xfrm>
              <a:off x="929" y="624"/>
              <a:ext cx="17" cy="122"/>
            </a:xfrm>
            <a:custGeom>
              <a:avLst/>
              <a:gdLst>
                <a:gd name="T0" fmla="*/ 19510 w 21600"/>
                <a:gd name="T1" fmla="*/ 0 h 21600"/>
                <a:gd name="T2" fmla="*/ 0 w 21600"/>
                <a:gd name="T3" fmla="*/ 0 h 21600"/>
                <a:gd name="T4" fmla="*/ 2787 w 21600"/>
                <a:gd name="T5" fmla="*/ 21600 h 21600"/>
                <a:gd name="T6" fmla="*/ 21600 w 21600"/>
                <a:gd name="T7" fmla="*/ 21500 h 21600"/>
                <a:gd name="T8" fmla="*/ 1951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9510" y="0"/>
                  </a:moveTo>
                  <a:lnTo>
                    <a:pt x="0" y="0"/>
                  </a:lnTo>
                  <a:lnTo>
                    <a:pt x="2787" y="21600"/>
                  </a:lnTo>
                  <a:lnTo>
                    <a:pt x="21600" y="21500"/>
                  </a:lnTo>
                  <a:lnTo>
                    <a:pt x="19510" y="0"/>
                  </a:lnTo>
                </a:path>
              </a:pathLst>
            </a:custGeom>
            <a:solidFill>
              <a:srgbClr val="FFFFFF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4" name="Freeform 39"/>
            <p:cNvSpPr>
              <a:spLocks noChangeArrowheads="1"/>
            </p:cNvSpPr>
            <p:nvPr/>
          </p:nvSpPr>
          <p:spPr bwMode="auto">
            <a:xfrm>
              <a:off x="837" y="675"/>
              <a:ext cx="315" cy="182"/>
            </a:xfrm>
            <a:custGeom>
              <a:avLst/>
              <a:gdLst>
                <a:gd name="T0" fmla="*/ 13388 w 21600"/>
                <a:gd name="T1" fmla="*/ 1350 h 21600"/>
                <a:gd name="T2" fmla="*/ 7550 w 21600"/>
                <a:gd name="T3" fmla="*/ 743 h 21600"/>
                <a:gd name="T4" fmla="*/ 623 w 21600"/>
                <a:gd name="T5" fmla="*/ 13230 h 21600"/>
                <a:gd name="T6" fmla="*/ 10041 w 21600"/>
                <a:gd name="T7" fmla="*/ 20048 h 21600"/>
                <a:gd name="T8" fmla="*/ 16969 w 21600"/>
                <a:gd name="T9" fmla="*/ 8100 h 21600"/>
                <a:gd name="T10" fmla="*/ 21561 w 21600"/>
                <a:gd name="T11" fmla="*/ 4455 h 21600"/>
                <a:gd name="T12" fmla="*/ 15451 w 21600"/>
                <a:gd name="T13" fmla="*/ 1080 h 21600"/>
                <a:gd name="T14" fmla="*/ 13388 w 21600"/>
                <a:gd name="T15" fmla="*/ 135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00" h="21600">
                  <a:moveTo>
                    <a:pt x="13388" y="1350"/>
                  </a:moveTo>
                  <a:cubicBezTo>
                    <a:pt x="11754" y="203"/>
                    <a:pt x="9613" y="0"/>
                    <a:pt x="7550" y="743"/>
                  </a:cubicBezTo>
                  <a:cubicBezTo>
                    <a:pt x="3114" y="2295"/>
                    <a:pt x="0" y="7898"/>
                    <a:pt x="623" y="13230"/>
                  </a:cubicBezTo>
                  <a:cubicBezTo>
                    <a:pt x="1362" y="18563"/>
                    <a:pt x="5565" y="21600"/>
                    <a:pt x="10041" y="20048"/>
                  </a:cubicBezTo>
                  <a:cubicBezTo>
                    <a:pt x="14322" y="18630"/>
                    <a:pt x="17358" y="13230"/>
                    <a:pt x="16969" y="8100"/>
                  </a:cubicBezTo>
                  <a:cubicBezTo>
                    <a:pt x="19654" y="7628"/>
                    <a:pt x="21600" y="6075"/>
                    <a:pt x="21561" y="4455"/>
                  </a:cubicBezTo>
                  <a:cubicBezTo>
                    <a:pt x="21522" y="2430"/>
                    <a:pt x="18720" y="945"/>
                    <a:pt x="15451" y="1080"/>
                  </a:cubicBezTo>
                  <a:cubicBezTo>
                    <a:pt x="14750" y="1080"/>
                    <a:pt x="14050" y="1148"/>
                    <a:pt x="13388" y="1350"/>
                  </a:cubicBezTo>
                </a:path>
              </a:pathLst>
            </a:custGeom>
            <a:solidFill>
              <a:srgbClr val="FFCC99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5" name="Freeform 40"/>
            <p:cNvSpPr>
              <a:spLocks noChangeArrowheads="1"/>
            </p:cNvSpPr>
            <p:nvPr/>
          </p:nvSpPr>
          <p:spPr bwMode="auto">
            <a:xfrm>
              <a:off x="838" y="705"/>
              <a:ext cx="35" cy="124"/>
            </a:xfrm>
            <a:custGeom>
              <a:avLst/>
              <a:gdLst>
                <a:gd name="T0" fmla="*/ 21600 w 21600"/>
                <a:gd name="T1" fmla="*/ 297 h 21600"/>
                <a:gd name="T2" fmla="*/ 8013 w 21600"/>
                <a:gd name="T3" fmla="*/ 0 h 21600"/>
                <a:gd name="T4" fmla="*/ 0 w 21600"/>
                <a:gd name="T5" fmla="*/ 21303 h 21600"/>
                <a:gd name="T6" fmla="*/ 13935 w 21600"/>
                <a:gd name="T7" fmla="*/ 21600 h 21600"/>
                <a:gd name="T8" fmla="*/ 21600 w 21600"/>
                <a:gd name="T9" fmla="*/ 29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297"/>
                  </a:moveTo>
                  <a:lnTo>
                    <a:pt x="8013" y="0"/>
                  </a:lnTo>
                  <a:lnTo>
                    <a:pt x="0" y="21303"/>
                  </a:lnTo>
                  <a:lnTo>
                    <a:pt x="13935" y="21600"/>
                  </a:lnTo>
                  <a:lnTo>
                    <a:pt x="21600" y="297"/>
                  </a:lnTo>
                </a:path>
              </a:pathLst>
            </a:custGeom>
            <a:solidFill>
              <a:srgbClr val="FFFFFF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0" name="Freeform 41"/>
            <p:cNvSpPr>
              <a:spLocks noChangeArrowheads="1"/>
            </p:cNvSpPr>
            <p:nvPr/>
          </p:nvSpPr>
          <p:spPr bwMode="auto">
            <a:xfrm>
              <a:off x="104" y="731"/>
              <a:ext cx="420" cy="284"/>
            </a:xfrm>
            <a:custGeom>
              <a:avLst/>
              <a:gdLst>
                <a:gd name="T0" fmla="*/ 16703 w 21600"/>
                <a:gd name="T1" fmla="*/ 7329 h 21600"/>
                <a:gd name="T2" fmla="*/ 11427 w 21600"/>
                <a:gd name="T3" fmla="*/ 9485 h 21600"/>
                <a:gd name="T4" fmla="*/ 2623 w 21600"/>
                <a:gd name="T5" fmla="*/ 8881 h 21600"/>
                <a:gd name="T6" fmla="*/ 0 w 21600"/>
                <a:gd name="T7" fmla="*/ 15521 h 21600"/>
                <a:gd name="T8" fmla="*/ 11835 w 21600"/>
                <a:gd name="T9" fmla="*/ 15219 h 21600"/>
                <a:gd name="T10" fmla="*/ 18044 w 21600"/>
                <a:gd name="T11" fmla="*/ 9442 h 21600"/>
                <a:gd name="T12" fmla="*/ 16703 w 21600"/>
                <a:gd name="T13" fmla="*/ 732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16703" y="7329"/>
                  </a:moveTo>
                  <a:cubicBezTo>
                    <a:pt x="16703" y="7329"/>
                    <a:pt x="15362" y="0"/>
                    <a:pt x="11427" y="9485"/>
                  </a:cubicBezTo>
                  <a:cubicBezTo>
                    <a:pt x="5072" y="13193"/>
                    <a:pt x="2623" y="8881"/>
                    <a:pt x="2623" y="8881"/>
                  </a:cubicBezTo>
                  <a:cubicBezTo>
                    <a:pt x="2623" y="8881"/>
                    <a:pt x="0" y="15521"/>
                    <a:pt x="0" y="15521"/>
                  </a:cubicBezTo>
                  <a:cubicBezTo>
                    <a:pt x="0" y="15521"/>
                    <a:pt x="4110" y="21600"/>
                    <a:pt x="11835" y="15219"/>
                  </a:cubicBezTo>
                  <a:cubicBezTo>
                    <a:pt x="21600" y="7071"/>
                    <a:pt x="18044" y="9442"/>
                    <a:pt x="18044" y="9442"/>
                  </a:cubicBezTo>
                  <a:cubicBezTo>
                    <a:pt x="18044" y="9442"/>
                    <a:pt x="17636" y="7717"/>
                    <a:pt x="16703" y="7329"/>
                  </a:cubicBezTo>
                </a:path>
              </a:pathLst>
            </a:custGeom>
            <a:solidFill>
              <a:srgbClr val="330099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1" name="Freeform 42"/>
            <p:cNvSpPr>
              <a:spLocks noChangeArrowheads="1"/>
            </p:cNvSpPr>
            <p:nvPr/>
          </p:nvSpPr>
          <p:spPr bwMode="auto">
            <a:xfrm>
              <a:off x="286" y="567"/>
              <a:ext cx="336" cy="353"/>
            </a:xfrm>
            <a:custGeom>
              <a:avLst/>
              <a:gdLst>
                <a:gd name="T0" fmla="*/ 21600 w 21600"/>
                <a:gd name="T1" fmla="*/ 5001 h 21600"/>
                <a:gd name="T2" fmla="*/ 7370 w 21600"/>
                <a:gd name="T3" fmla="*/ 0 h 21600"/>
                <a:gd name="T4" fmla="*/ 0 w 21600"/>
                <a:gd name="T5" fmla="*/ 18509 h 21600"/>
                <a:gd name="T6" fmla="*/ 17623 w 21600"/>
                <a:gd name="T7" fmla="*/ 21600 h 21600"/>
                <a:gd name="T8" fmla="*/ 21600 w 21600"/>
                <a:gd name="T9" fmla="*/ 500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5001"/>
                  </a:moveTo>
                  <a:lnTo>
                    <a:pt x="7370" y="0"/>
                  </a:lnTo>
                  <a:lnTo>
                    <a:pt x="0" y="18509"/>
                  </a:lnTo>
                  <a:lnTo>
                    <a:pt x="17623" y="21600"/>
                  </a:lnTo>
                  <a:lnTo>
                    <a:pt x="21600" y="5001"/>
                  </a:lnTo>
                </a:path>
              </a:pathLst>
            </a:custGeom>
            <a:solidFill>
              <a:srgbClr val="330099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2" name="Freeform 43"/>
            <p:cNvSpPr>
              <a:spLocks noChangeArrowheads="1"/>
            </p:cNvSpPr>
            <p:nvPr/>
          </p:nvSpPr>
          <p:spPr bwMode="auto">
            <a:xfrm>
              <a:off x="579" y="653"/>
              <a:ext cx="49" cy="129"/>
            </a:xfrm>
            <a:custGeom>
              <a:avLst/>
              <a:gdLst>
                <a:gd name="T0" fmla="*/ 21600 w 21600"/>
                <a:gd name="T1" fmla="*/ 0 h 21600"/>
                <a:gd name="T2" fmla="*/ 5777 w 21600"/>
                <a:gd name="T3" fmla="*/ 21600 h 21600"/>
                <a:gd name="T4" fmla="*/ 0 w 21600"/>
                <a:gd name="T5" fmla="*/ 12316 h 21600"/>
                <a:gd name="T6" fmla="*/ 21600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21600" y="0"/>
                    <a:pt x="5777" y="21600"/>
                    <a:pt x="5777" y="21600"/>
                  </a:cubicBezTo>
                  <a:cubicBezTo>
                    <a:pt x="5777" y="21600"/>
                    <a:pt x="0" y="12316"/>
                    <a:pt x="0" y="12316"/>
                  </a:cubicBezTo>
                  <a:cubicBezTo>
                    <a:pt x="0" y="12316"/>
                    <a:pt x="21600" y="0"/>
                    <a:pt x="21600" y="0"/>
                  </a:cubicBezTo>
                </a:path>
              </a:pathLst>
            </a:custGeom>
            <a:solidFill>
              <a:srgbClr val="000000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3" name="Freeform 44"/>
            <p:cNvSpPr>
              <a:spLocks noChangeArrowheads="1"/>
            </p:cNvSpPr>
            <p:nvPr/>
          </p:nvSpPr>
          <p:spPr bwMode="auto">
            <a:xfrm>
              <a:off x="414" y="596"/>
              <a:ext cx="439" cy="234"/>
            </a:xfrm>
            <a:custGeom>
              <a:avLst/>
              <a:gdLst>
                <a:gd name="T0" fmla="*/ 3353 w 21600"/>
                <a:gd name="T1" fmla="*/ 7969 h 21600"/>
                <a:gd name="T2" fmla="*/ 20985 w 21600"/>
                <a:gd name="T3" fmla="*/ 21338 h 21600"/>
                <a:gd name="T4" fmla="*/ 21600 w 21600"/>
                <a:gd name="T5" fmla="*/ 9961 h 21600"/>
                <a:gd name="T6" fmla="*/ 4555 w 21600"/>
                <a:gd name="T7" fmla="*/ 0 h 21600"/>
                <a:gd name="T8" fmla="*/ 3353 w 21600"/>
                <a:gd name="T9" fmla="*/ 796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3353" y="7969"/>
                  </a:moveTo>
                  <a:cubicBezTo>
                    <a:pt x="11317" y="21600"/>
                    <a:pt x="20985" y="21338"/>
                    <a:pt x="20985" y="21338"/>
                  </a:cubicBezTo>
                  <a:cubicBezTo>
                    <a:pt x="20985" y="21338"/>
                    <a:pt x="21600" y="9961"/>
                    <a:pt x="21600" y="9961"/>
                  </a:cubicBezTo>
                  <a:cubicBezTo>
                    <a:pt x="6678" y="7864"/>
                    <a:pt x="4555" y="0"/>
                    <a:pt x="4555" y="0"/>
                  </a:cubicBezTo>
                  <a:cubicBezTo>
                    <a:pt x="4555" y="0"/>
                    <a:pt x="0" y="2883"/>
                    <a:pt x="3353" y="7969"/>
                  </a:cubicBezTo>
                </a:path>
              </a:pathLst>
            </a:custGeom>
            <a:solidFill>
              <a:srgbClr val="330099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4" name="Freeform 45"/>
            <p:cNvSpPr>
              <a:spLocks noChangeArrowheads="1"/>
            </p:cNvSpPr>
            <p:nvPr/>
          </p:nvSpPr>
          <p:spPr bwMode="auto">
            <a:xfrm>
              <a:off x="292" y="804"/>
              <a:ext cx="249" cy="123"/>
            </a:xfrm>
            <a:custGeom>
              <a:avLst/>
              <a:gdLst>
                <a:gd name="T0" fmla="*/ 21600 w 21600"/>
                <a:gd name="T1" fmla="*/ 14234 h 21600"/>
                <a:gd name="T2" fmla="*/ 1325 w 21600"/>
                <a:gd name="T3" fmla="*/ 0 h 21600"/>
                <a:gd name="T4" fmla="*/ 0 w 21600"/>
                <a:gd name="T5" fmla="*/ 7665 h 21600"/>
                <a:gd name="T6" fmla="*/ 20324 w 21600"/>
                <a:gd name="T7" fmla="*/ 21600 h 21600"/>
                <a:gd name="T8" fmla="*/ 21600 w 21600"/>
                <a:gd name="T9" fmla="*/ 1423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14234"/>
                  </a:moveTo>
                  <a:lnTo>
                    <a:pt x="1325" y="0"/>
                  </a:lnTo>
                  <a:lnTo>
                    <a:pt x="0" y="7665"/>
                  </a:lnTo>
                  <a:lnTo>
                    <a:pt x="20324" y="21600"/>
                  </a:lnTo>
                  <a:lnTo>
                    <a:pt x="21600" y="14234"/>
                  </a:lnTo>
                </a:path>
              </a:pathLst>
            </a:custGeom>
            <a:solidFill>
              <a:srgbClr val="000000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5" name="Freeform 46"/>
            <p:cNvSpPr>
              <a:spLocks noChangeArrowheads="1"/>
            </p:cNvSpPr>
            <p:nvPr/>
          </p:nvSpPr>
          <p:spPr bwMode="auto">
            <a:xfrm>
              <a:off x="408" y="842"/>
              <a:ext cx="57" cy="79"/>
            </a:xfrm>
            <a:custGeom>
              <a:avLst/>
              <a:gdLst>
                <a:gd name="T0" fmla="*/ 21600 w 21600"/>
                <a:gd name="T1" fmla="*/ 2797 h 21600"/>
                <a:gd name="T2" fmla="*/ 9741 w 21600"/>
                <a:gd name="T3" fmla="*/ 0 h 21600"/>
                <a:gd name="T4" fmla="*/ 0 w 21600"/>
                <a:gd name="T5" fmla="*/ 18492 h 21600"/>
                <a:gd name="T6" fmla="*/ 11859 w 21600"/>
                <a:gd name="T7" fmla="*/ 21600 h 21600"/>
                <a:gd name="T8" fmla="*/ 21600 w 21600"/>
                <a:gd name="T9" fmla="*/ 279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2797"/>
                  </a:moveTo>
                  <a:lnTo>
                    <a:pt x="9741" y="0"/>
                  </a:lnTo>
                  <a:lnTo>
                    <a:pt x="0" y="18492"/>
                  </a:lnTo>
                  <a:lnTo>
                    <a:pt x="11859" y="21600"/>
                  </a:lnTo>
                  <a:lnTo>
                    <a:pt x="21600" y="2797"/>
                  </a:lnTo>
                </a:path>
              </a:pathLst>
            </a:custGeom>
            <a:solidFill>
              <a:srgbClr val="000000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6" name="Freeform 47"/>
            <p:cNvSpPr>
              <a:spLocks noChangeArrowheads="1"/>
            </p:cNvSpPr>
            <p:nvPr/>
          </p:nvSpPr>
          <p:spPr bwMode="auto">
            <a:xfrm>
              <a:off x="443" y="817"/>
              <a:ext cx="66" cy="38"/>
            </a:xfrm>
            <a:custGeom>
              <a:avLst/>
              <a:gdLst>
                <a:gd name="T0" fmla="*/ 21600 w 21600"/>
                <a:gd name="T1" fmla="*/ 12251 h 21600"/>
                <a:gd name="T2" fmla="*/ 1846 w 21600"/>
                <a:gd name="T3" fmla="*/ 0 h 21600"/>
                <a:gd name="T4" fmla="*/ 0 w 21600"/>
                <a:gd name="T5" fmla="*/ 9349 h 21600"/>
                <a:gd name="T6" fmla="*/ 19938 w 21600"/>
                <a:gd name="T7" fmla="*/ 21600 h 21600"/>
                <a:gd name="T8" fmla="*/ 21600 w 21600"/>
                <a:gd name="T9" fmla="*/ 1225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12251"/>
                  </a:moveTo>
                  <a:lnTo>
                    <a:pt x="1846" y="0"/>
                  </a:lnTo>
                  <a:lnTo>
                    <a:pt x="0" y="9349"/>
                  </a:lnTo>
                  <a:lnTo>
                    <a:pt x="19938" y="21600"/>
                  </a:lnTo>
                  <a:lnTo>
                    <a:pt x="21600" y="12251"/>
                  </a:lnTo>
                </a:path>
              </a:pathLst>
            </a:custGeom>
            <a:solidFill>
              <a:srgbClr val="330099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7" name="Oval 48"/>
            <p:cNvSpPr>
              <a:spLocks noChangeArrowheads="1"/>
            </p:cNvSpPr>
            <p:nvPr/>
          </p:nvSpPr>
          <p:spPr bwMode="auto">
            <a:xfrm>
              <a:off x="874" y="565"/>
              <a:ext cx="82" cy="78"/>
            </a:xfrm>
            <a:prstGeom prst="ellipse">
              <a:avLst/>
            </a:prstGeom>
            <a:solidFill>
              <a:srgbClr val="CCCCCC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8" name="Freeform 49"/>
            <p:cNvSpPr>
              <a:spLocks noChangeArrowheads="1"/>
            </p:cNvSpPr>
            <p:nvPr/>
          </p:nvSpPr>
          <p:spPr bwMode="auto">
            <a:xfrm>
              <a:off x="489" y="624"/>
              <a:ext cx="147" cy="101"/>
            </a:xfrm>
            <a:custGeom>
              <a:avLst/>
              <a:gdLst>
                <a:gd name="T0" fmla="*/ 3181 w 21600"/>
                <a:gd name="T1" fmla="*/ 0 h 21600"/>
                <a:gd name="T2" fmla="*/ 0 w 21600"/>
                <a:gd name="T3" fmla="*/ 9708 h 21600"/>
                <a:gd name="T4" fmla="*/ 12140 w 21600"/>
                <a:gd name="T5" fmla="*/ 17231 h 21600"/>
                <a:gd name="T6" fmla="*/ 15907 w 21600"/>
                <a:gd name="T7" fmla="*/ 8130 h 21600"/>
                <a:gd name="T8" fmla="*/ 3181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3181" y="0"/>
                  </a:moveTo>
                  <a:cubicBezTo>
                    <a:pt x="3181" y="0"/>
                    <a:pt x="0" y="9708"/>
                    <a:pt x="0" y="9708"/>
                  </a:cubicBezTo>
                  <a:cubicBezTo>
                    <a:pt x="0" y="9708"/>
                    <a:pt x="10633" y="16503"/>
                    <a:pt x="12140" y="17231"/>
                  </a:cubicBezTo>
                  <a:cubicBezTo>
                    <a:pt x="17163" y="21600"/>
                    <a:pt x="21600" y="12499"/>
                    <a:pt x="15907" y="8130"/>
                  </a:cubicBezTo>
                  <a:cubicBezTo>
                    <a:pt x="12809" y="5703"/>
                    <a:pt x="3181" y="0"/>
                    <a:pt x="3181" y="0"/>
                  </a:cubicBezTo>
                </a:path>
              </a:pathLst>
            </a:custGeom>
            <a:solidFill>
              <a:srgbClr val="330099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9" name="Oval 50"/>
            <p:cNvSpPr>
              <a:spLocks noChangeArrowheads="1"/>
            </p:cNvSpPr>
            <p:nvPr/>
          </p:nvSpPr>
          <p:spPr bwMode="auto">
            <a:xfrm>
              <a:off x="567" y="666"/>
              <a:ext cx="41" cy="38"/>
            </a:xfrm>
            <a:prstGeom prst="ellipse">
              <a:avLst/>
            </a:prstGeom>
            <a:solidFill>
              <a:srgbClr val="FFFF00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0" name="Freeform 51"/>
            <p:cNvSpPr>
              <a:spLocks noChangeArrowheads="1"/>
            </p:cNvSpPr>
            <p:nvPr/>
          </p:nvSpPr>
          <p:spPr bwMode="auto">
            <a:xfrm>
              <a:off x="253" y="27"/>
              <a:ext cx="597" cy="639"/>
            </a:xfrm>
            <a:custGeom>
              <a:avLst/>
              <a:gdLst>
                <a:gd name="T0" fmla="*/ 4846 w 21600"/>
                <a:gd name="T1" fmla="*/ 20317 h 21600"/>
                <a:gd name="T2" fmla="*/ 12586 w 21600"/>
                <a:gd name="T3" fmla="*/ 21600 h 21600"/>
                <a:gd name="T4" fmla="*/ 21600 w 21600"/>
                <a:gd name="T5" fmla="*/ 18996 h 21600"/>
                <a:gd name="T6" fmla="*/ 19198 w 21600"/>
                <a:gd name="T7" fmla="*/ 17234 h 21600"/>
                <a:gd name="T8" fmla="*/ 21497 w 21600"/>
                <a:gd name="T9" fmla="*/ 10589 h 21600"/>
                <a:gd name="T10" fmla="*/ 11005 w 21600"/>
                <a:gd name="T11" fmla="*/ 0 h 21600"/>
                <a:gd name="T12" fmla="*/ 554 w 21600"/>
                <a:gd name="T13" fmla="*/ 10589 h 21600"/>
                <a:gd name="T14" fmla="*/ 1602 w 21600"/>
                <a:gd name="T15" fmla="*/ 15300 h 21600"/>
                <a:gd name="T16" fmla="*/ 965 w 21600"/>
                <a:gd name="T17" fmla="*/ 15587 h 21600"/>
                <a:gd name="T18" fmla="*/ 1376 w 21600"/>
                <a:gd name="T19" fmla="*/ 19187 h 21600"/>
                <a:gd name="T20" fmla="*/ 4846 w 21600"/>
                <a:gd name="T21" fmla="*/ 2031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00" h="21600">
                  <a:moveTo>
                    <a:pt x="4846" y="20317"/>
                  </a:moveTo>
                  <a:cubicBezTo>
                    <a:pt x="6427" y="21102"/>
                    <a:pt x="9281" y="21600"/>
                    <a:pt x="12586" y="21600"/>
                  </a:cubicBezTo>
                  <a:cubicBezTo>
                    <a:pt x="17555" y="21600"/>
                    <a:pt x="21600" y="20432"/>
                    <a:pt x="21600" y="18996"/>
                  </a:cubicBezTo>
                  <a:cubicBezTo>
                    <a:pt x="21600" y="18345"/>
                    <a:pt x="20738" y="17713"/>
                    <a:pt x="19198" y="17234"/>
                  </a:cubicBezTo>
                  <a:cubicBezTo>
                    <a:pt x="20697" y="15357"/>
                    <a:pt x="21497" y="13002"/>
                    <a:pt x="21497" y="10589"/>
                  </a:cubicBezTo>
                  <a:cubicBezTo>
                    <a:pt x="21497" y="4749"/>
                    <a:pt x="16795" y="0"/>
                    <a:pt x="11005" y="0"/>
                  </a:cubicBezTo>
                  <a:cubicBezTo>
                    <a:pt x="5236" y="0"/>
                    <a:pt x="554" y="4749"/>
                    <a:pt x="554" y="10589"/>
                  </a:cubicBezTo>
                  <a:cubicBezTo>
                    <a:pt x="554" y="12236"/>
                    <a:pt x="924" y="13864"/>
                    <a:pt x="1602" y="15300"/>
                  </a:cubicBezTo>
                  <a:cubicBezTo>
                    <a:pt x="1396" y="15357"/>
                    <a:pt x="1109" y="15453"/>
                    <a:pt x="965" y="15587"/>
                  </a:cubicBezTo>
                  <a:cubicBezTo>
                    <a:pt x="0" y="16334"/>
                    <a:pt x="164" y="17962"/>
                    <a:pt x="1376" y="19187"/>
                  </a:cubicBezTo>
                  <a:cubicBezTo>
                    <a:pt x="2382" y="20240"/>
                    <a:pt x="3840" y="20719"/>
                    <a:pt x="4846" y="20317"/>
                  </a:cubicBezTo>
                </a:path>
              </a:pathLst>
            </a:custGeom>
            <a:solidFill>
              <a:srgbClr val="FFCC99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1" name="Freeform 52"/>
            <p:cNvSpPr>
              <a:spLocks noChangeArrowheads="1"/>
            </p:cNvSpPr>
            <p:nvPr/>
          </p:nvSpPr>
          <p:spPr bwMode="auto">
            <a:xfrm>
              <a:off x="821" y="570"/>
              <a:ext cx="86" cy="31"/>
            </a:xfrm>
            <a:custGeom>
              <a:avLst/>
              <a:gdLst>
                <a:gd name="T0" fmla="*/ 20742 w 21600"/>
                <a:gd name="T1" fmla="*/ 0 h 21600"/>
                <a:gd name="T2" fmla="*/ 0 w 21600"/>
                <a:gd name="T3" fmla="*/ 7855 h 21600"/>
                <a:gd name="T4" fmla="*/ 715 w 21600"/>
                <a:gd name="T5" fmla="*/ 21600 h 21600"/>
                <a:gd name="T6" fmla="*/ 21600 w 21600"/>
                <a:gd name="T7" fmla="*/ 12960 h 21600"/>
                <a:gd name="T8" fmla="*/ 20742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0742" y="0"/>
                  </a:moveTo>
                  <a:lnTo>
                    <a:pt x="0" y="7855"/>
                  </a:lnTo>
                  <a:lnTo>
                    <a:pt x="715" y="21600"/>
                  </a:lnTo>
                  <a:lnTo>
                    <a:pt x="21600" y="12960"/>
                  </a:lnTo>
                  <a:lnTo>
                    <a:pt x="20742" y="0"/>
                  </a:lnTo>
                </a:path>
              </a:pathLst>
            </a:custGeom>
            <a:solidFill>
              <a:srgbClr val="CCCCCC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6" name="Freeform 53"/>
            <p:cNvSpPr>
              <a:spLocks noChangeArrowheads="1"/>
            </p:cNvSpPr>
            <p:nvPr/>
          </p:nvSpPr>
          <p:spPr bwMode="auto">
            <a:xfrm>
              <a:off x="248" y="228"/>
              <a:ext cx="396" cy="358"/>
            </a:xfrm>
            <a:custGeom>
              <a:avLst/>
              <a:gdLst>
                <a:gd name="T0" fmla="*/ 21445 w 21600"/>
                <a:gd name="T1" fmla="*/ 1914 h 21600"/>
                <a:gd name="T2" fmla="*/ 10537 w 21600"/>
                <a:gd name="T3" fmla="*/ 8578 h 21600"/>
                <a:gd name="T4" fmla="*/ 10599 w 21600"/>
                <a:gd name="T5" fmla="*/ 21600 h 21600"/>
                <a:gd name="T6" fmla="*/ 9209 w 21600"/>
                <a:gd name="T7" fmla="*/ 20609 h 21600"/>
                <a:gd name="T8" fmla="*/ 2503 w 21600"/>
                <a:gd name="T9" fmla="*/ 15243 h 21600"/>
                <a:gd name="T10" fmla="*/ 525 w 21600"/>
                <a:gd name="T11" fmla="*/ 4135 h 21600"/>
                <a:gd name="T12" fmla="*/ 21445 w 21600"/>
                <a:gd name="T13" fmla="*/ 19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21445" y="1914"/>
                  </a:moveTo>
                  <a:cubicBezTo>
                    <a:pt x="21384" y="1948"/>
                    <a:pt x="11526" y="8100"/>
                    <a:pt x="10537" y="8578"/>
                  </a:cubicBezTo>
                  <a:cubicBezTo>
                    <a:pt x="9270" y="11039"/>
                    <a:pt x="10259" y="19720"/>
                    <a:pt x="10599" y="21600"/>
                  </a:cubicBezTo>
                  <a:cubicBezTo>
                    <a:pt x="10599" y="21600"/>
                    <a:pt x="9209" y="20609"/>
                    <a:pt x="9209" y="20609"/>
                  </a:cubicBezTo>
                  <a:cubicBezTo>
                    <a:pt x="8436" y="17191"/>
                    <a:pt x="6088" y="14354"/>
                    <a:pt x="2503" y="15243"/>
                  </a:cubicBezTo>
                  <a:cubicBezTo>
                    <a:pt x="1174" y="12133"/>
                    <a:pt x="0" y="6289"/>
                    <a:pt x="525" y="4135"/>
                  </a:cubicBezTo>
                  <a:cubicBezTo>
                    <a:pt x="6335" y="1504"/>
                    <a:pt x="21600" y="0"/>
                    <a:pt x="21445" y="1914"/>
                  </a:cubicBezTo>
                </a:path>
              </a:pathLst>
            </a:custGeom>
            <a:solidFill>
              <a:srgbClr val="00000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7" name="Freeform 54"/>
            <p:cNvSpPr>
              <a:spLocks noChangeArrowheads="1"/>
            </p:cNvSpPr>
            <p:nvPr/>
          </p:nvSpPr>
          <p:spPr bwMode="auto">
            <a:xfrm>
              <a:off x="287" y="848"/>
              <a:ext cx="481" cy="192"/>
            </a:xfrm>
            <a:custGeom>
              <a:avLst/>
              <a:gdLst>
                <a:gd name="T0" fmla="*/ 916 w 21600"/>
                <a:gd name="T1" fmla="*/ 10067 h 21600"/>
                <a:gd name="T2" fmla="*/ 10482 w 21600"/>
                <a:gd name="T3" fmla="*/ 11023 h 21600"/>
                <a:gd name="T4" fmla="*/ 17835 w 21600"/>
                <a:gd name="T5" fmla="*/ 20389 h 21600"/>
                <a:gd name="T6" fmla="*/ 21600 w 21600"/>
                <a:gd name="T7" fmla="*/ 11979 h 21600"/>
                <a:gd name="T8" fmla="*/ 11551 w 21600"/>
                <a:gd name="T9" fmla="*/ 2421 h 21600"/>
                <a:gd name="T10" fmla="*/ 0 w 21600"/>
                <a:gd name="T11" fmla="*/ 2230 h 21600"/>
                <a:gd name="T12" fmla="*/ 916 w 21600"/>
                <a:gd name="T13" fmla="*/ 1006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916" y="10067"/>
                  </a:moveTo>
                  <a:cubicBezTo>
                    <a:pt x="916" y="10067"/>
                    <a:pt x="4783" y="21600"/>
                    <a:pt x="10482" y="11023"/>
                  </a:cubicBezTo>
                  <a:cubicBezTo>
                    <a:pt x="16944" y="10704"/>
                    <a:pt x="17835" y="20389"/>
                    <a:pt x="17835" y="20389"/>
                  </a:cubicBezTo>
                  <a:cubicBezTo>
                    <a:pt x="17835" y="20389"/>
                    <a:pt x="21600" y="11979"/>
                    <a:pt x="21600" y="11979"/>
                  </a:cubicBezTo>
                  <a:cubicBezTo>
                    <a:pt x="21600" y="11979"/>
                    <a:pt x="19590" y="0"/>
                    <a:pt x="11551" y="2421"/>
                  </a:cubicBezTo>
                  <a:cubicBezTo>
                    <a:pt x="2951" y="4970"/>
                    <a:pt x="0" y="2230"/>
                    <a:pt x="0" y="2230"/>
                  </a:cubicBezTo>
                  <a:cubicBezTo>
                    <a:pt x="0" y="2230"/>
                    <a:pt x="204" y="8729"/>
                    <a:pt x="916" y="10067"/>
                  </a:cubicBezTo>
                </a:path>
              </a:pathLst>
            </a:custGeom>
            <a:solidFill>
              <a:srgbClr val="330099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8" name="Oval 55"/>
            <p:cNvSpPr>
              <a:spLocks noChangeArrowheads="1"/>
            </p:cNvSpPr>
            <p:nvPr/>
          </p:nvSpPr>
          <p:spPr bwMode="auto">
            <a:xfrm rot="3284063">
              <a:off x="760" y="845"/>
              <a:ext cx="44" cy="238"/>
            </a:xfrm>
            <a:prstGeom prst="ellipse">
              <a:avLst/>
            </a:prstGeom>
            <a:solidFill>
              <a:srgbClr val="000000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9" name="Oval 56"/>
            <p:cNvSpPr>
              <a:spLocks noChangeArrowheads="1"/>
            </p:cNvSpPr>
            <p:nvPr/>
          </p:nvSpPr>
          <p:spPr bwMode="auto">
            <a:xfrm rot="2353125">
              <a:off x="59" y="817"/>
              <a:ext cx="44" cy="235"/>
            </a:xfrm>
            <a:prstGeom prst="ellipse">
              <a:avLst/>
            </a:prstGeom>
            <a:solidFill>
              <a:srgbClr val="000000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0" name="Oval 57"/>
            <p:cNvSpPr>
              <a:spLocks noChangeArrowheads="1"/>
            </p:cNvSpPr>
            <p:nvPr/>
          </p:nvSpPr>
          <p:spPr bwMode="auto">
            <a:xfrm>
              <a:off x="681" y="515"/>
              <a:ext cx="67" cy="63"/>
            </a:xfrm>
            <a:prstGeom prst="ellipse">
              <a:avLst/>
            </a:prstGeom>
            <a:solidFill>
              <a:srgbClr val="FFFFFF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1" name="Oval 58"/>
            <p:cNvSpPr>
              <a:spLocks noChangeArrowheads="1"/>
            </p:cNvSpPr>
            <p:nvPr/>
          </p:nvSpPr>
          <p:spPr bwMode="auto">
            <a:xfrm>
              <a:off x="723" y="539"/>
              <a:ext cx="21" cy="19"/>
            </a:xfrm>
            <a:prstGeom prst="ellipse">
              <a:avLst/>
            </a:prstGeom>
            <a:solidFill>
              <a:srgbClr val="000000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2" name="Line 59"/>
            <p:cNvSpPr>
              <a:spLocks noChangeShapeType="1"/>
            </p:cNvSpPr>
            <p:nvPr/>
          </p:nvSpPr>
          <p:spPr bwMode="auto">
            <a:xfrm>
              <a:off x="662" y="450"/>
              <a:ext cx="90" cy="83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3" name="Oval 60"/>
            <p:cNvSpPr>
              <a:spLocks noChangeArrowheads="1"/>
            </p:cNvSpPr>
            <p:nvPr/>
          </p:nvSpPr>
          <p:spPr bwMode="auto">
            <a:xfrm rot="4669688">
              <a:off x="417" y="-248"/>
              <a:ext cx="206" cy="764"/>
            </a:xfrm>
            <a:prstGeom prst="ellipse">
              <a:avLst/>
            </a:prstGeom>
            <a:solidFill>
              <a:srgbClr val="330099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4" name="Freeform 61"/>
            <p:cNvSpPr>
              <a:spLocks noChangeArrowheads="1"/>
            </p:cNvSpPr>
            <p:nvPr/>
          </p:nvSpPr>
          <p:spPr bwMode="auto">
            <a:xfrm>
              <a:off x="242" y="146"/>
              <a:ext cx="572" cy="160"/>
            </a:xfrm>
            <a:custGeom>
              <a:avLst/>
              <a:gdLst>
                <a:gd name="T0" fmla="*/ 21236 w 21600"/>
                <a:gd name="T1" fmla="*/ 0 h 21600"/>
                <a:gd name="T2" fmla="*/ 0 w 21600"/>
                <a:gd name="T3" fmla="*/ 15243 h 21600"/>
                <a:gd name="T4" fmla="*/ 321 w 21600"/>
                <a:gd name="T5" fmla="*/ 21600 h 21600"/>
                <a:gd name="T6" fmla="*/ 21600 w 21600"/>
                <a:gd name="T7" fmla="*/ 6204 h 21600"/>
                <a:gd name="T8" fmla="*/ 21236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236" y="0"/>
                  </a:moveTo>
                  <a:lnTo>
                    <a:pt x="0" y="15243"/>
                  </a:lnTo>
                  <a:lnTo>
                    <a:pt x="321" y="21600"/>
                  </a:lnTo>
                  <a:lnTo>
                    <a:pt x="21600" y="6204"/>
                  </a:lnTo>
                  <a:lnTo>
                    <a:pt x="21236" y="0"/>
                  </a:lnTo>
                </a:path>
              </a:pathLst>
            </a:custGeom>
            <a:solidFill>
              <a:srgbClr val="000000"/>
            </a:solidFill>
            <a:ln w="14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5" name="Freeform 62"/>
            <p:cNvSpPr>
              <a:spLocks noChangeArrowheads="1"/>
            </p:cNvSpPr>
            <p:nvPr/>
          </p:nvSpPr>
          <p:spPr bwMode="auto">
            <a:xfrm>
              <a:off x="252" y="189"/>
              <a:ext cx="658" cy="115"/>
            </a:xfrm>
            <a:custGeom>
              <a:avLst/>
              <a:gdLst>
                <a:gd name="T0" fmla="*/ 18440 w 21600"/>
                <a:gd name="T1" fmla="*/ 0 h 21600"/>
                <a:gd name="T2" fmla="*/ 21600 w 21600"/>
                <a:gd name="T3" fmla="*/ 9303 h 21600"/>
                <a:gd name="T4" fmla="*/ 0 w 21600"/>
                <a:gd name="T5" fmla="*/ 21600 h 21600"/>
                <a:gd name="T6" fmla="*/ 18440 w 21600"/>
                <a:gd name="T7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440" y="0"/>
                  </a:moveTo>
                  <a:cubicBezTo>
                    <a:pt x="18440" y="0"/>
                    <a:pt x="21600" y="9303"/>
                    <a:pt x="21600" y="9303"/>
                  </a:cubicBezTo>
                  <a:cubicBezTo>
                    <a:pt x="21600" y="9303"/>
                    <a:pt x="0" y="21600"/>
                    <a:pt x="0" y="21600"/>
                  </a:cubicBezTo>
                  <a:cubicBezTo>
                    <a:pt x="0" y="21600"/>
                    <a:pt x="18440" y="0"/>
                    <a:pt x="18440" y="0"/>
                  </a:cubicBezTo>
                </a:path>
              </a:pathLst>
            </a:custGeom>
            <a:solidFill>
              <a:srgbClr val="330099"/>
            </a:solidFill>
            <a:ln w="14400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6" name="Oval 63"/>
            <p:cNvSpPr>
              <a:spLocks noChangeArrowheads="1"/>
            </p:cNvSpPr>
            <p:nvPr/>
          </p:nvSpPr>
          <p:spPr bwMode="auto">
            <a:xfrm rot="2769375">
              <a:off x="293" y="524"/>
              <a:ext cx="136" cy="82"/>
            </a:xfrm>
            <a:prstGeom prst="ellipse">
              <a:avLst/>
            </a:prstGeom>
            <a:solidFill>
              <a:srgbClr val="FF9933"/>
            </a:solidFill>
            <a:ln w="14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7" name="Freeform 64"/>
            <p:cNvSpPr>
              <a:spLocks noChangeArrowheads="1"/>
            </p:cNvSpPr>
            <p:nvPr/>
          </p:nvSpPr>
          <p:spPr bwMode="auto">
            <a:xfrm>
              <a:off x="669" y="551"/>
              <a:ext cx="25" cy="30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982" y="19562"/>
                    <a:pt x="21600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8" name="Freeform 65"/>
            <p:cNvSpPr>
              <a:spLocks noChangeArrowheads="1"/>
            </p:cNvSpPr>
            <p:nvPr/>
          </p:nvSpPr>
          <p:spPr bwMode="auto">
            <a:xfrm>
              <a:off x="660" y="557"/>
              <a:ext cx="20" cy="27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1271" y="20221"/>
                    <a:pt x="21600" y="21600"/>
                  </a:cubicBezTo>
                </a:path>
              </a:pathLst>
            </a:custGeom>
            <a:noFill/>
            <a:ln w="144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9" name="Freeform 66"/>
            <p:cNvSpPr>
              <a:spLocks noChangeArrowheads="1"/>
            </p:cNvSpPr>
            <p:nvPr/>
          </p:nvSpPr>
          <p:spPr bwMode="auto">
            <a:xfrm>
              <a:off x="782" y="146"/>
              <a:ext cx="32" cy="44"/>
            </a:xfrm>
            <a:custGeom>
              <a:avLst/>
              <a:gdLst>
                <a:gd name="T0" fmla="*/ 21600 w 21600"/>
                <a:gd name="T1" fmla="*/ 21600 h 21600"/>
                <a:gd name="T2" fmla="*/ 14924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2749" y="21323"/>
                    <a:pt x="0" y="4708"/>
                    <a:pt x="14924" y="0"/>
                  </a:cubicBezTo>
                  <a:cubicBezTo>
                    <a:pt x="18851" y="5815"/>
                    <a:pt x="20422" y="14400"/>
                    <a:pt x="21600" y="21600"/>
                  </a:cubicBezTo>
                </a:path>
              </a:pathLst>
            </a:custGeom>
            <a:solidFill>
              <a:srgbClr val="FFFF0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0" name="Freeform 67"/>
            <p:cNvSpPr>
              <a:spLocks noChangeArrowheads="1"/>
            </p:cNvSpPr>
            <p:nvPr/>
          </p:nvSpPr>
          <p:spPr bwMode="auto">
            <a:xfrm>
              <a:off x="566" y="781"/>
              <a:ext cx="25" cy="32"/>
            </a:xfrm>
            <a:custGeom>
              <a:avLst/>
              <a:gdLst>
                <a:gd name="T0" fmla="*/ 21600 w 21600"/>
                <a:gd name="T1" fmla="*/ 1929 h 21600"/>
                <a:gd name="T2" fmla="*/ 15709 w 21600"/>
                <a:gd name="T3" fmla="*/ 20829 h 21600"/>
                <a:gd name="T4" fmla="*/ 21600 w 21600"/>
                <a:gd name="T5" fmla="*/ 192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1929"/>
                  </a:moveTo>
                  <a:cubicBezTo>
                    <a:pt x="4418" y="0"/>
                    <a:pt x="0" y="16971"/>
                    <a:pt x="15709" y="20829"/>
                  </a:cubicBezTo>
                  <a:cubicBezTo>
                    <a:pt x="16200" y="21600"/>
                    <a:pt x="21600" y="1929"/>
                    <a:pt x="21600" y="1929"/>
                  </a:cubicBezTo>
                </a:path>
              </a:pathLst>
            </a:custGeom>
            <a:solidFill>
              <a:srgbClr val="FFFF0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1" name="Freeform 68"/>
            <p:cNvSpPr>
              <a:spLocks noChangeArrowheads="1"/>
            </p:cNvSpPr>
            <p:nvPr/>
          </p:nvSpPr>
          <p:spPr bwMode="auto">
            <a:xfrm>
              <a:off x="557" y="824"/>
              <a:ext cx="25" cy="32"/>
            </a:xfrm>
            <a:custGeom>
              <a:avLst/>
              <a:gdLst>
                <a:gd name="T0" fmla="*/ 21600 w 21600"/>
                <a:gd name="T1" fmla="*/ 2314 h 21600"/>
                <a:gd name="T2" fmla="*/ 16200 w 21600"/>
                <a:gd name="T3" fmla="*/ 20829 h 21600"/>
                <a:gd name="T4" fmla="*/ 21600 w 21600"/>
                <a:gd name="T5" fmla="*/ 2314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2314"/>
                  </a:moveTo>
                  <a:cubicBezTo>
                    <a:pt x="4909" y="0"/>
                    <a:pt x="0" y="17357"/>
                    <a:pt x="16200" y="20829"/>
                  </a:cubicBezTo>
                  <a:cubicBezTo>
                    <a:pt x="16691" y="21600"/>
                    <a:pt x="21600" y="2314"/>
                    <a:pt x="21600" y="2314"/>
                  </a:cubicBezTo>
                </a:path>
              </a:pathLst>
            </a:custGeom>
            <a:solidFill>
              <a:srgbClr val="FFFF00"/>
            </a:solidFill>
            <a:ln w="14400" cap="rnd">
              <a:solidFill>
                <a:srgbClr val="000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072" name="横巻き 1071"/>
          <p:cNvSpPr/>
          <p:nvPr/>
        </p:nvSpPr>
        <p:spPr>
          <a:xfrm>
            <a:off x="1153829" y="8373911"/>
            <a:ext cx="4512880" cy="907029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不審</a:t>
            </a:r>
            <a:r>
              <a:rPr lang="ja-JP" altLang="en-US" b="1" dirty="0" smtClean="0">
                <a:solidFill>
                  <a:schemeClr val="tx1"/>
                </a:solidFill>
              </a:rPr>
              <a:t>な</a:t>
            </a:r>
            <a:r>
              <a:rPr lang="ja-JP" altLang="en-US" b="1" dirty="0">
                <a:solidFill>
                  <a:schemeClr val="tx1"/>
                </a:solidFill>
              </a:rPr>
              <a:t>人物</a:t>
            </a:r>
            <a:r>
              <a:rPr lang="ja-JP" altLang="en-US" b="1" dirty="0" smtClean="0">
                <a:solidFill>
                  <a:schemeClr val="tx1"/>
                </a:solidFill>
              </a:rPr>
              <a:t>を見かければ、１１０番もしく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は最寄りの警察署に通報をお願いします。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grpSp>
        <p:nvGrpSpPr>
          <p:cNvPr id="555" name="グループ化 554"/>
          <p:cNvGrpSpPr/>
          <p:nvPr/>
        </p:nvGrpSpPr>
        <p:grpSpPr>
          <a:xfrm>
            <a:off x="161795" y="2493000"/>
            <a:ext cx="3066677" cy="2660983"/>
            <a:chOff x="771719" y="1871721"/>
            <a:chExt cx="3312970" cy="2850356"/>
          </a:xfrm>
        </p:grpSpPr>
        <p:grpSp>
          <p:nvGrpSpPr>
            <p:cNvPr id="556" name="グループ化 555"/>
            <p:cNvGrpSpPr/>
            <p:nvPr/>
          </p:nvGrpSpPr>
          <p:grpSpPr>
            <a:xfrm>
              <a:off x="1070025" y="1871721"/>
              <a:ext cx="3014664" cy="2850356"/>
              <a:chOff x="1070025" y="1871721"/>
              <a:chExt cx="3014664" cy="2850356"/>
            </a:xfrm>
          </p:grpSpPr>
          <p:grpSp>
            <p:nvGrpSpPr>
              <p:cNvPr id="561" name="グループ化 560"/>
              <p:cNvGrpSpPr/>
              <p:nvPr/>
            </p:nvGrpSpPr>
            <p:grpSpPr>
              <a:xfrm>
                <a:off x="1070025" y="1871721"/>
                <a:ext cx="3014664" cy="2786063"/>
                <a:chOff x="-408038" y="2284097"/>
                <a:chExt cx="3014664" cy="2786063"/>
              </a:xfrm>
            </p:grpSpPr>
            <p:sp>
              <p:nvSpPr>
                <p:cNvPr id="581" name="Oval 3"/>
                <p:cNvSpPr>
                  <a:spLocks noChangeArrowheads="1"/>
                </p:cNvSpPr>
                <p:nvPr/>
              </p:nvSpPr>
              <p:spPr bwMode="auto">
                <a:xfrm rot="3655313">
                  <a:off x="1646793" y="4508320"/>
                  <a:ext cx="388183" cy="57309"/>
                </a:xfrm>
                <a:prstGeom prst="ellipse">
                  <a:avLst/>
                </a:prstGeom>
                <a:solidFill>
                  <a:srgbClr val="330099"/>
                </a:solidFill>
                <a:ln w="14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82" name="Freeform 22"/>
                <p:cNvSpPr>
                  <a:spLocks noChangeArrowheads="1"/>
                </p:cNvSpPr>
                <p:nvPr/>
              </p:nvSpPr>
              <p:spPr bwMode="auto">
                <a:xfrm>
                  <a:off x="1738581" y="4123544"/>
                  <a:ext cx="303261" cy="380367"/>
                </a:xfrm>
                <a:custGeom>
                  <a:avLst/>
                  <a:gdLst>
                    <a:gd name="T0" fmla="*/ 4687 w 21600"/>
                    <a:gd name="T1" fmla="*/ 0 h 21600"/>
                    <a:gd name="T2" fmla="*/ 12902 w 21600"/>
                    <a:gd name="T3" fmla="*/ 3062 h 21600"/>
                    <a:gd name="T4" fmla="*/ 8601 w 21600"/>
                    <a:gd name="T5" fmla="*/ 21600 h 21600"/>
                    <a:gd name="T6" fmla="*/ 2948 w 21600"/>
                    <a:gd name="T7" fmla="*/ 14638 h 21600"/>
                    <a:gd name="T8" fmla="*/ 4687 w 21600"/>
                    <a:gd name="T9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4687" y="0"/>
                      </a:moveTo>
                      <a:cubicBezTo>
                        <a:pt x="4687" y="0"/>
                        <a:pt x="12902" y="3062"/>
                        <a:pt x="12902" y="3062"/>
                      </a:cubicBezTo>
                      <a:cubicBezTo>
                        <a:pt x="12902" y="3062"/>
                        <a:pt x="21600" y="16190"/>
                        <a:pt x="8601" y="21600"/>
                      </a:cubicBezTo>
                      <a:cubicBezTo>
                        <a:pt x="0" y="18454"/>
                        <a:pt x="2948" y="14638"/>
                        <a:pt x="2948" y="14638"/>
                      </a:cubicBezTo>
                      <a:cubicBezTo>
                        <a:pt x="2948" y="14638"/>
                        <a:pt x="15995" y="12960"/>
                        <a:pt x="4687" y="0"/>
                      </a:cubicBezTo>
                    </a:path>
                  </a:pathLst>
                </a:custGeom>
                <a:solidFill>
                  <a:srgbClr val="000000"/>
                </a:solidFill>
                <a:ln w="14400" cap="rnd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83" name="Freeform 7"/>
                <p:cNvSpPr>
                  <a:spLocks noChangeArrowheads="1"/>
                </p:cNvSpPr>
                <p:nvPr/>
              </p:nvSpPr>
              <p:spPr bwMode="auto">
                <a:xfrm>
                  <a:off x="1631140" y="3641724"/>
                  <a:ext cx="404746" cy="481972"/>
                </a:xfrm>
                <a:custGeom>
                  <a:avLst/>
                  <a:gdLst>
                    <a:gd name="T0" fmla="*/ 6743 w 21600"/>
                    <a:gd name="T1" fmla="*/ 0 h 21600"/>
                    <a:gd name="T2" fmla="*/ 21600 w 21600"/>
                    <a:gd name="T3" fmla="*/ 4598 h 21600"/>
                    <a:gd name="T4" fmla="*/ 9953 w 21600"/>
                    <a:gd name="T5" fmla="*/ 21600 h 21600"/>
                    <a:gd name="T6" fmla="*/ 0 w 21600"/>
                    <a:gd name="T7" fmla="*/ 13529 h 21600"/>
                    <a:gd name="T8" fmla="*/ 6743 w 21600"/>
                    <a:gd name="T9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6743" y="0"/>
                      </a:moveTo>
                      <a:cubicBezTo>
                        <a:pt x="7248" y="430"/>
                        <a:pt x="21600" y="4598"/>
                        <a:pt x="21600" y="4598"/>
                      </a:cubicBezTo>
                      <a:cubicBezTo>
                        <a:pt x="21600" y="4598"/>
                        <a:pt x="18174" y="19748"/>
                        <a:pt x="9953" y="21600"/>
                      </a:cubicBezTo>
                      <a:cubicBezTo>
                        <a:pt x="0" y="16638"/>
                        <a:pt x="0" y="13529"/>
                        <a:pt x="0" y="13529"/>
                      </a:cubicBezTo>
                      <a:cubicBezTo>
                        <a:pt x="0" y="13529"/>
                        <a:pt x="12621" y="9659"/>
                        <a:pt x="6743" y="0"/>
                      </a:cubicBezTo>
                    </a:path>
                  </a:pathLst>
                </a:custGeom>
                <a:solidFill>
                  <a:srgbClr val="999900"/>
                </a:solidFill>
                <a:ln w="14400" cap="rnd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grpSp>
              <p:nvGrpSpPr>
                <p:cNvPr id="584" name="Group 2"/>
                <p:cNvGrpSpPr>
                  <a:grpSpLocks/>
                </p:cNvGrpSpPr>
                <p:nvPr/>
              </p:nvGrpSpPr>
              <p:grpSpPr bwMode="auto">
                <a:xfrm>
                  <a:off x="-408038" y="2284097"/>
                  <a:ext cx="3014664" cy="2786063"/>
                  <a:chOff x="-550" y="125"/>
                  <a:chExt cx="1899" cy="1755"/>
                </a:xfrm>
              </p:grpSpPr>
              <p:sp>
                <p:nvSpPr>
                  <p:cNvPr id="603" name="Freeform 19"/>
                  <p:cNvSpPr>
                    <a:spLocks noChangeArrowheads="1"/>
                  </p:cNvSpPr>
                  <p:nvPr/>
                </p:nvSpPr>
                <p:spPr bwMode="auto">
                  <a:xfrm>
                    <a:off x="319" y="125"/>
                    <a:ext cx="579" cy="284"/>
                  </a:xfrm>
                  <a:custGeom>
                    <a:avLst/>
                    <a:gdLst>
                      <a:gd name="T0" fmla="*/ 21600 w 21600"/>
                      <a:gd name="T1" fmla="*/ 17208 h 21600"/>
                      <a:gd name="T2" fmla="*/ 21600 w 21600"/>
                      <a:gd name="T3" fmla="*/ 0 h 21600"/>
                      <a:gd name="T4" fmla="*/ 0 w 21600"/>
                      <a:gd name="T5" fmla="*/ 15012 h 21600"/>
                      <a:gd name="T6" fmla="*/ 1251 w 21600"/>
                      <a:gd name="T7" fmla="*/ 21600 h 21600"/>
                      <a:gd name="T8" fmla="*/ 21600 w 21600"/>
                      <a:gd name="T9" fmla="*/ 17208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21600" y="17208"/>
                        </a:moveTo>
                        <a:cubicBezTo>
                          <a:pt x="21600" y="17208"/>
                          <a:pt x="21600" y="0"/>
                          <a:pt x="21600" y="0"/>
                        </a:cubicBezTo>
                        <a:cubicBezTo>
                          <a:pt x="21600" y="0"/>
                          <a:pt x="0" y="15012"/>
                          <a:pt x="0" y="15012"/>
                        </a:cubicBezTo>
                        <a:cubicBezTo>
                          <a:pt x="0" y="15012"/>
                          <a:pt x="1251" y="21600"/>
                          <a:pt x="1251" y="21600"/>
                        </a:cubicBezTo>
                        <a:cubicBezTo>
                          <a:pt x="1251" y="21600"/>
                          <a:pt x="21600" y="17208"/>
                          <a:pt x="21600" y="17208"/>
                        </a:cubicBezTo>
                      </a:path>
                    </a:pathLst>
                  </a:custGeom>
                  <a:solidFill>
                    <a:srgbClr val="B0B2AF"/>
                  </a:solidFill>
                  <a:ln w="7200" cap="rnd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04" name="Freeform 20"/>
                  <p:cNvSpPr>
                    <a:spLocks noChangeArrowheads="1"/>
                  </p:cNvSpPr>
                  <p:nvPr/>
                </p:nvSpPr>
                <p:spPr bwMode="auto">
                  <a:xfrm>
                    <a:off x="278" y="220"/>
                    <a:ext cx="652" cy="1465"/>
                  </a:xfrm>
                  <a:custGeom>
                    <a:avLst/>
                    <a:gdLst>
                      <a:gd name="T0" fmla="*/ 1895 w 21600"/>
                      <a:gd name="T1" fmla="*/ 1572 h 21600"/>
                      <a:gd name="T2" fmla="*/ 0 w 21600"/>
                      <a:gd name="T3" fmla="*/ 20906 h 21600"/>
                      <a:gd name="T4" fmla="*/ 18053 w 21600"/>
                      <a:gd name="T5" fmla="*/ 21416 h 21600"/>
                      <a:gd name="T6" fmla="*/ 19630 w 21600"/>
                      <a:gd name="T7" fmla="*/ 20806 h 21600"/>
                      <a:gd name="T8" fmla="*/ 19836 w 21600"/>
                      <a:gd name="T9" fmla="*/ 10884 h 21600"/>
                      <a:gd name="T10" fmla="*/ 21600 w 21600"/>
                      <a:gd name="T11" fmla="*/ 267 h 21600"/>
                      <a:gd name="T12" fmla="*/ 16983 w 21600"/>
                      <a:gd name="T13" fmla="*/ 176 h 21600"/>
                      <a:gd name="T14" fmla="*/ 1895 w 21600"/>
                      <a:gd name="T15" fmla="*/ 1572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1600" h="21600">
                        <a:moveTo>
                          <a:pt x="1895" y="1572"/>
                        </a:moveTo>
                        <a:cubicBezTo>
                          <a:pt x="1895" y="1572"/>
                          <a:pt x="0" y="20906"/>
                          <a:pt x="0" y="20906"/>
                        </a:cubicBezTo>
                        <a:cubicBezTo>
                          <a:pt x="0" y="20906"/>
                          <a:pt x="16439" y="21241"/>
                          <a:pt x="18053" y="21416"/>
                        </a:cubicBezTo>
                        <a:cubicBezTo>
                          <a:pt x="19630" y="21600"/>
                          <a:pt x="19630" y="21500"/>
                          <a:pt x="19630" y="20806"/>
                        </a:cubicBezTo>
                        <a:cubicBezTo>
                          <a:pt x="19630" y="20112"/>
                          <a:pt x="19498" y="13316"/>
                          <a:pt x="19836" y="10884"/>
                        </a:cubicBezTo>
                        <a:cubicBezTo>
                          <a:pt x="20211" y="8434"/>
                          <a:pt x="21600" y="267"/>
                          <a:pt x="21600" y="267"/>
                        </a:cubicBezTo>
                        <a:cubicBezTo>
                          <a:pt x="21600" y="267"/>
                          <a:pt x="18935" y="0"/>
                          <a:pt x="16983" y="176"/>
                        </a:cubicBezTo>
                        <a:cubicBezTo>
                          <a:pt x="15013" y="343"/>
                          <a:pt x="6887" y="878"/>
                          <a:pt x="1895" y="1572"/>
                        </a:cubicBezTo>
                      </a:path>
                    </a:pathLst>
                  </a:custGeom>
                  <a:solidFill>
                    <a:srgbClr val="C38C37"/>
                  </a:solidFill>
                  <a:ln w="7200" cap="rnd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05" name="Freeform 21"/>
                  <p:cNvSpPr>
                    <a:spLocks noChangeArrowheads="1"/>
                  </p:cNvSpPr>
                  <p:nvPr/>
                </p:nvSpPr>
                <p:spPr bwMode="auto">
                  <a:xfrm>
                    <a:off x="335" y="265"/>
                    <a:ext cx="519" cy="84"/>
                  </a:xfrm>
                  <a:custGeom>
                    <a:avLst/>
                    <a:gdLst>
                      <a:gd name="T0" fmla="*/ 0 w 21600"/>
                      <a:gd name="T1" fmla="*/ 21600 h 21600"/>
                      <a:gd name="T2" fmla="*/ 21600 w 21600"/>
                      <a:gd name="T3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21600" h="21600">
                        <a:moveTo>
                          <a:pt x="0" y="21600"/>
                        </a:moveTo>
                        <a:cubicBezTo>
                          <a:pt x="6886" y="12343"/>
                          <a:pt x="20303" y="0"/>
                          <a:pt x="21600" y="0"/>
                        </a:cubicBezTo>
                      </a:path>
                    </a:pathLst>
                  </a:custGeom>
                  <a:noFill/>
                  <a:ln w="72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06" name="Freeform 22"/>
                  <p:cNvSpPr>
                    <a:spLocks noChangeArrowheads="1"/>
                  </p:cNvSpPr>
                  <p:nvPr/>
                </p:nvSpPr>
                <p:spPr bwMode="auto">
                  <a:xfrm rot="836390">
                    <a:off x="46" y="371"/>
                    <a:ext cx="226" cy="239"/>
                  </a:xfrm>
                  <a:custGeom>
                    <a:avLst/>
                    <a:gdLst>
                      <a:gd name="T0" fmla="*/ 19260 w 21600"/>
                      <a:gd name="T1" fmla="*/ 0 h 21600"/>
                      <a:gd name="T2" fmla="*/ 0 w 21600"/>
                      <a:gd name="T3" fmla="*/ 8753 h 21600"/>
                      <a:gd name="T4" fmla="*/ 4189 w 21600"/>
                      <a:gd name="T5" fmla="*/ 21600 h 21600"/>
                      <a:gd name="T6" fmla="*/ 21600 w 21600"/>
                      <a:gd name="T7" fmla="*/ 14844 h 21600"/>
                      <a:gd name="T8" fmla="*/ 19260 w 21600"/>
                      <a:gd name="T9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19260" y="0"/>
                        </a:moveTo>
                        <a:cubicBezTo>
                          <a:pt x="19260" y="0"/>
                          <a:pt x="0" y="8753"/>
                          <a:pt x="0" y="8753"/>
                        </a:cubicBezTo>
                        <a:cubicBezTo>
                          <a:pt x="0" y="8753"/>
                          <a:pt x="4189" y="21600"/>
                          <a:pt x="4189" y="21600"/>
                        </a:cubicBezTo>
                        <a:cubicBezTo>
                          <a:pt x="4189" y="21600"/>
                          <a:pt x="21600" y="14844"/>
                          <a:pt x="21600" y="14844"/>
                        </a:cubicBezTo>
                        <a:cubicBezTo>
                          <a:pt x="21600" y="14844"/>
                          <a:pt x="20512" y="1894"/>
                          <a:pt x="19260" y="0"/>
                        </a:cubicBezTo>
                      </a:path>
                    </a:pathLst>
                  </a:custGeom>
                  <a:solidFill>
                    <a:srgbClr val="F2F0E8"/>
                  </a:solidFill>
                  <a:ln w="7200" cap="rnd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07" name="Freeform 23"/>
                  <p:cNvSpPr>
                    <a:spLocks noChangeArrowheads="1"/>
                  </p:cNvSpPr>
                  <p:nvPr/>
                </p:nvSpPr>
                <p:spPr bwMode="auto">
                  <a:xfrm rot="1027538">
                    <a:off x="70" y="451"/>
                    <a:ext cx="189" cy="92"/>
                  </a:xfrm>
                  <a:custGeom>
                    <a:avLst/>
                    <a:gdLst>
                      <a:gd name="T0" fmla="*/ 0 w 21600"/>
                      <a:gd name="T1" fmla="*/ 21600 h 21600"/>
                      <a:gd name="T2" fmla="*/ 21600 w 21600"/>
                      <a:gd name="T3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21600" h="21600">
                        <a:moveTo>
                          <a:pt x="0" y="21600"/>
                        </a:moveTo>
                        <a:cubicBezTo>
                          <a:pt x="5059" y="17733"/>
                          <a:pt x="19330" y="5067"/>
                          <a:pt x="21600" y="0"/>
                        </a:cubicBezTo>
                      </a:path>
                    </a:pathLst>
                  </a:custGeom>
                  <a:noFill/>
                  <a:ln w="72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08" name="Freeform 24"/>
                  <p:cNvSpPr>
                    <a:spLocks noChangeArrowheads="1"/>
                  </p:cNvSpPr>
                  <p:nvPr/>
                </p:nvSpPr>
                <p:spPr bwMode="auto">
                  <a:xfrm>
                    <a:off x="460" y="1110"/>
                    <a:ext cx="214" cy="57"/>
                  </a:xfrm>
                  <a:custGeom>
                    <a:avLst/>
                    <a:gdLst>
                      <a:gd name="T0" fmla="*/ 21143 w 21600"/>
                      <a:gd name="T1" fmla="*/ 15184 h 21600"/>
                      <a:gd name="T2" fmla="*/ 20629 w 21600"/>
                      <a:gd name="T3" fmla="*/ 0 h 21600"/>
                      <a:gd name="T4" fmla="*/ 0 w 21600"/>
                      <a:gd name="T5" fmla="*/ 4919 h 21600"/>
                      <a:gd name="T6" fmla="*/ 0 w 21600"/>
                      <a:gd name="T7" fmla="*/ 21600 h 21600"/>
                      <a:gd name="T8" fmla="*/ 21143 w 21600"/>
                      <a:gd name="T9" fmla="*/ 15184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21143" y="15184"/>
                        </a:moveTo>
                        <a:cubicBezTo>
                          <a:pt x="21143" y="15184"/>
                          <a:pt x="20629" y="0"/>
                          <a:pt x="20629" y="0"/>
                        </a:cubicBezTo>
                        <a:cubicBezTo>
                          <a:pt x="20629" y="0"/>
                          <a:pt x="0" y="4919"/>
                          <a:pt x="0" y="4919"/>
                        </a:cubicBezTo>
                        <a:cubicBezTo>
                          <a:pt x="0" y="4919"/>
                          <a:pt x="0" y="21600"/>
                          <a:pt x="0" y="21600"/>
                        </a:cubicBezTo>
                        <a:cubicBezTo>
                          <a:pt x="0" y="21600"/>
                          <a:pt x="21600" y="20103"/>
                          <a:pt x="21143" y="15184"/>
                        </a:cubicBezTo>
                      </a:path>
                    </a:pathLst>
                  </a:custGeom>
                  <a:solidFill>
                    <a:srgbClr val="F2F0E8"/>
                  </a:solidFill>
                  <a:ln w="7200" cap="rnd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09" name="Freeform 25"/>
                  <p:cNvSpPr>
                    <a:spLocks noChangeArrowheads="1"/>
                  </p:cNvSpPr>
                  <p:nvPr/>
                </p:nvSpPr>
                <p:spPr bwMode="auto">
                  <a:xfrm>
                    <a:off x="489" y="1132"/>
                    <a:ext cx="161" cy="13"/>
                  </a:xfrm>
                  <a:custGeom>
                    <a:avLst/>
                    <a:gdLst>
                      <a:gd name="T0" fmla="*/ 0 w 21600"/>
                      <a:gd name="T1" fmla="*/ 21600 h 21600"/>
                      <a:gd name="T2" fmla="*/ 21600 w 21600"/>
                      <a:gd name="T3" fmla="*/ 81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21600" h="21600">
                        <a:moveTo>
                          <a:pt x="0" y="21600"/>
                        </a:moveTo>
                        <a:cubicBezTo>
                          <a:pt x="6845" y="21600"/>
                          <a:pt x="18330" y="0"/>
                          <a:pt x="21600" y="8100"/>
                        </a:cubicBezTo>
                      </a:path>
                    </a:pathLst>
                  </a:custGeom>
                  <a:noFill/>
                  <a:ln w="7200" cap="rnd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10" name="Freeform 26"/>
                  <p:cNvSpPr>
                    <a:spLocks noChangeArrowheads="1"/>
                  </p:cNvSpPr>
                  <p:nvPr/>
                </p:nvSpPr>
                <p:spPr bwMode="auto">
                  <a:xfrm>
                    <a:off x="786" y="981"/>
                    <a:ext cx="60" cy="135"/>
                  </a:xfrm>
                  <a:custGeom>
                    <a:avLst/>
                    <a:gdLst>
                      <a:gd name="T0" fmla="*/ 1029 w 21600"/>
                      <a:gd name="T1" fmla="*/ 729 h 21600"/>
                      <a:gd name="T2" fmla="*/ 0 w 21600"/>
                      <a:gd name="T3" fmla="*/ 18501 h 21600"/>
                      <a:gd name="T4" fmla="*/ 20366 w 21600"/>
                      <a:gd name="T5" fmla="*/ 20689 h 21600"/>
                      <a:gd name="T6" fmla="*/ 21600 w 21600"/>
                      <a:gd name="T7" fmla="*/ 0 h 21600"/>
                      <a:gd name="T8" fmla="*/ 1029 w 21600"/>
                      <a:gd name="T9" fmla="*/ 729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1029" y="729"/>
                        </a:moveTo>
                        <a:cubicBezTo>
                          <a:pt x="1029" y="729"/>
                          <a:pt x="0" y="18501"/>
                          <a:pt x="0" y="18501"/>
                        </a:cubicBezTo>
                        <a:cubicBezTo>
                          <a:pt x="0" y="18501"/>
                          <a:pt x="20366" y="19868"/>
                          <a:pt x="20366" y="20689"/>
                        </a:cubicBezTo>
                        <a:cubicBezTo>
                          <a:pt x="20366" y="21600"/>
                          <a:pt x="21600" y="0"/>
                          <a:pt x="21600" y="0"/>
                        </a:cubicBezTo>
                        <a:cubicBezTo>
                          <a:pt x="21600" y="0"/>
                          <a:pt x="1029" y="729"/>
                          <a:pt x="1029" y="729"/>
                        </a:cubicBezTo>
                      </a:path>
                    </a:pathLst>
                  </a:custGeom>
                  <a:solidFill>
                    <a:srgbClr val="F2F0E8"/>
                  </a:solidFill>
                  <a:ln w="7200" cap="rnd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11" name="Freeform 27"/>
                  <p:cNvSpPr>
                    <a:spLocks noChangeArrowheads="1"/>
                  </p:cNvSpPr>
                  <p:nvPr/>
                </p:nvSpPr>
                <p:spPr bwMode="auto">
                  <a:xfrm>
                    <a:off x="782" y="951"/>
                    <a:ext cx="80" cy="71"/>
                  </a:xfrm>
                  <a:custGeom>
                    <a:avLst/>
                    <a:gdLst>
                      <a:gd name="T0" fmla="*/ 7660 w 21600"/>
                      <a:gd name="T1" fmla="*/ 20032 h 21600"/>
                      <a:gd name="T2" fmla="*/ 3217 w 21600"/>
                      <a:gd name="T3" fmla="*/ 871 h 21600"/>
                      <a:gd name="T4" fmla="*/ 19455 w 21600"/>
                      <a:gd name="T5" fmla="*/ 5052 h 21600"/>
                      <a:gd name="T6" fmla="*/ 7660 w 21600"/>
                      <a:gd name="T7" fmla="*/ 20032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1600" h="21600">
                        <a:moveTo>
                          <a:pt x="7660" y="20032"/>
                        </a:moveTo>
                        <a:cubicBezTo>
                          <a:pt x="1072" y="16548"/>
                          <a:pt x="0" y="2090"/>
                          <a:pt x="3217" y="871"/>
                        </a:cubicBezTo>
                        <a:cubicBezTo>
                          <a:pt x="6281" y="0"/>
                          <a:pt x="19455" y="871"/>
                          <a:pt x="19455" y="5052"/>
                        </a:cubicBezTo>
                        <a:cubicBezTo>
                          <a:pt x="19455" y="9232"/>
                          <a:pt x="21600" y="21600"/>
                          <a:pt x="7660" y="20032"/>
                        </a:cubicBezTo>
                      </a:path>
                    </a:pathLst>
                  </a:custGeom>
                  <a:solidFill>
                    <a:srgbClr val="F2F0E8"/>
                  </a:solidFill>
                  <a:ln w="7200" cap="rnd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12" name="Freeform 71"/>
                  <p:cNvSpPr>
                    <a:spLocks noChangeArrowheads="1"/>
                  </p:cNvSpPr>
                  <p:nvPr/>
                </p:nvSpPr>
                <p:spPr bwMode="auto">
                  <a:xfrm>
                    <a:off x="905" y="1284"/>
                    <a:ext cx="444" cy="157"/>
                  </a:xfrm>
                  <a:custGeom>
                    <a:avLst/>
                    <a:gdLst>
                      <a:gd name="T0" fmla="*/ 21600 w 21600"/>
                      <a:gd name="T1" fmla="*/ 0 h 21600"/>
                      <a:gd name="T2" fmla="*/ 0 w 21600"/>
                      <a:gd name="T3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21600" h="21600">
                        <a:moveTo>
                          <a:pt x="21600" y="0"/>
                        </a:moveTo>
                        <a:cubicBezTo>
                          <a:pt x="18191" y="4190"/>
                          <a:pt x="5080" y="17364"/>
                          <a:pt x="0" y="21600"/>
                        </a:cubicBezTo>
                      </a:path>
                    </a:pathLst>
                  </a:custGeom>
                  <a:noFill/>
                  <a:ln w="7200">
                    <a:solidFill>
                      <a:srgbClr val="000000"/>
                    </a:solidFill>
                    <a:bevel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13" name="Freeform 72"/>
                  <p:cNvSpPr>
                    <a:spLocks noChangeArrowheads="1"/>
                  </p:cNvSpPr>
                  <p:nvPr/>
                </p:nvSpPr>
                <p:spPr bwMode="auto">
                  <a:xfrm rot="21229590">
                    <a:off x="-550" y="1839"/>
                    <a:ext cx="182" cy="41"/>
                  </a:xfrm>
                  <a:custGeom>
                    <a:avLst/>
                    <a:gdLst>
                      <a:gd name="T0" fmla="*/ 21600 w 21600"/>
                      <a:gd name="T1" fmla="*/ 0 h 21600"/>
                      <a:gd name="T2" fmla="*/ 0 w 21600"/>
                      <a:gd name="T3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21600" h="21600">
                        <a:moveTo>
                          <a:pt x="21600" y="0"/>
                        </a:moveTo>
                        <a:cubicBezTo>
                          <a:pt x="16671" y="4202"/>
                          <a:pt x="4629" y="17931"/>
                          <a:pt x="0" y="21600"/>
                        </a:cubicBezTo>
                      </a:path>
                    </a:pathLst>
                  </a:custGeom>
                  <a:noFill/>
                  <a:ln w="7200">
                    <a:solidFill>
                      <a:srgbClr val="000000"/>
                    </a:solidFill>
                    <a:bevel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</p:grpSp>
            <p:grpSp>
              <p:nvGrpSpPr>
                <p:cNvPr id="585" name="Group 2"/>
                <p:cNvGrpSpPr>
                  <a:grpSpLocks/>
                </p:cNvGrpSpPr>
                <p:nvPr/>
              </p:nvGrpSpPr>
              <p:grpSpPr bwMode="auto">
                <a:xfrm>
                  <a:off x="1195338" y="2510173"/>
                  <a:ext cx="1411238" cy="1422469"/>
                  <a:chOff x="334" y="-15"/>
                  <a:chExt cx="1182" cy="1092"/>
                </a:xfrm>
              </p:grpSpPr>
              <p:sp>
                <p:nvSpPr>
                  <p:cNvPr id="586" name="Freeform 5"/>
                  <p:cNvSpPr>
                    <a:spLocks noChangeArrowheads="1"/>
                  </p:cNvSpPr>
                  <p:nvPr/>
                </p:nvSpPr>
                <p:spPr bwMode="auto">
                  <a:xfrm>
                    <a:off x="1043" y="567"/>
                    <a:ext cx="426" cy="510"/>
                  </a:xfrm>
                  <a:custGeom>
                    <a:avLst/>
                    <a:gdLst>
                      <a:gd name="T0" fmla="*/ 21600 w 21600"/>
                      <a:gd name="T1" fmla="*/ 2184 h 21600"/>
                      <a:gd name="T2" fmla="*/ 14850 w 21600"/>
                      <a:gd name="T3" fmla="*/ 0 h 21600"/>
                      <a:gd name="T4" fmla="*/ 2556 w 21600"/>
                      <a:gd name="T5" fmla="*/ 10680 h 21600"/>
                      <a:gd name="T6" fmla="*/ 172 w 21600"/>
                      <a:gd name="T7" fmla="*/ 14496 h 21600"/>
                      <a:gd name="T8" fmla="*/ 21600 w 21600"/>
                      <a:gd name="T9" fmla="*/ 2184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21600" y="2184"/>
                        </a:moveTo>
                        <a:cubicBezTo>
                          <a:pt x="21600" y="2184"/>
                          <a:pt x="14850" y="0"/>
                          <a:pt x="14850" y="0"/>
                        </a:cubicBezTo>
                        <a:cubicBezTo>
                          <a:pt x="14850" y="0"/>
                          <a:pt x="9967" y="12120"/>
                          <a:pt x="2556" y="10680"/>
                        </a:cubicBezTo>
                        <a:cubicBezTo>
                          <a:pt x="718" y="12960"/>
                          <a:pt x="0" y="14328"/>
                          <a:pt x="172" y="14496"/>
                        </a:cubicBezTo>
                        <a:cubicBezTo>
                          <a:pt x="316" y="14640"/>
                          <a:pt x="12179" y="21600"/>
                          <a:pt x="21600" y="2184"/>
                        </a:cubicBezTo>
                      </a:path>
                    </a:pathLst>
                  </a:custGeom>
                  <a:solidFill>
                    <a:srgbClr val="999900"/>
                  </a:solidFill>
                  <a:ln w="14400" cap="rnd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87" name="Freeform 6"/>
                  <p:cNvSpPr>
                    <a:spLocks noChangeArrowheads="1"/>
                  </p:cNvSpPr>
                  <p:nvPr/>
                </p:nvSpPr>
                <p:spPr bwMode="auto">
                  <a:xfrm>
                    <a:off x="334" y="188"/>
                    <a:ext cx="347" cy="560"/>
                  </a:xfrm>
                  <a:custGeom>
                    <a:avLst/>
                    <a:gdLst>
                      <a:gd name="T0" fmla="*/ 14188 w 21600"/>
                      <a:gd name="T1" fmla="*/ 0 h 21600"/>
                      <a:gd name="T2" fmla="*/ 21600 w 21600"/>
                      <a:gd name="T3" fmla="*/ 3148 h 21600"/>
                      <a:gd name="T4" fmla="*/ 18635 w 21600"/>
                      <a:gd name="T5" fmla="*/ 17840 h 21600"/>
                      <a:gd name="T6" fmla="*/ 16271 w 21600"/>
                      <a:gd name="T7" fmla="*/ 21513 h 21600"/>
                      <a:gd name="T8" fmla="*/ 14188 w 21600"/>
                      <a:gd name="T9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14188" y="0"/>
                        </a:moveTo>
                        <a:cubicBezTo>
                          <a:pt x="14188" y="0"/>
                          <a:pt x="21600" y="3148"/>
                          <a:pt x="21600" y="3148"/>
                        </a:cubicBezTo>
                        <a:cubicBezTo>
                          <a:pt x="21600" y="3148"/>
                          <a:pt x="11824" y="13620"/>
                          <a:pt x="18635" y="17840"/>
                        </a:cubicBezTo>
                        <a:cubicBezTo>
                          <a:pt x="17435" y="20245"/>
                          <a:pt x="16588" y="21600"/>
                          <a:pt x="16271" y="21513"/>
                        </a:cubicBezTo>
                        <a:cubicBezTo>
                          <a:pt x="16024" y="21491"/>
                          <a:pt x="0" y="17271"/>
                          <a:pt x="14188" y="0"/>
                        </a:cubicBezTo>
                      </a:path>
                    </a:pathLst>
                  </a:custGeom>
                  <a:solidFill>
                    <a:srgbClr val="999900"/>
                  </a:solidFill>
                  <a:ln w="14400" cap="rnd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88" name="Oval 8"/>
                  <p:cNvSpPr>
                    <a:spLocks noChangeArrowheads="1"/>
                  </p:cNvSpPr>
                  <p:nvPr/>
                </p:nvSpPr>
                <p:spPr bwMode="auto">
                  <a:xfrm rot="3676875">
                    <a:off x="998" y="750"/>
                    <a:ext cx="146" cy="192"/>
                  </a:xfrm>
                  <a:prstGeom prst="ellipse">
                    <a:avLst/>
                  </a:prstGeom>
                  <a:solidFill>
                    <a:srgbClr val="FFCC99"/>
                  </a:solidFill>
                  <a:ln w="14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89" name="Oval 9"/>
                  <p:cNvSpPr>
                    <a:spLocks noChangeArrowheads="1"/>
                  </p:cNvSpPr>
                  <p:nvPr/>
                </p:nvSpPr>
                <p:spPr bwMode="auto">
                  <a:xfrm rot="3774375">
                    <a:off x="1006" y="772"/>
                    <a:ext cx="94" cy="148"/>
                  </a:xfrm>
                  <a:prstGeom prst="ellipse">
                    <a:avLst/>
                  </a:prstGeom>
                  <a:solidFill>
                    <a:srgbClr val="FF9933"/>
                  </a:solidFill>
                  <a:ln w="14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90" name="Freeform 10"/>
                  <p:cNvSpPr>
                    <a:spLocks noChangeArrowheads="1"/>
                  </p:cNvSpPr>
                  <p:nvPr/>
                </p:nvSpPr>
                <p:spPr bwMode="auto">
                  <a:xfrm>
                    <a:off x="545" y="184"/>
                    <a:ext cx="672" cy="763"/>
                  </a:xfrm>
                  <a:custGeom>
                    <a:avLst/>
                    <a:gdLst>
                      <a:gd name="T0" fmla="*/ 2916 w 21600"/>
                      <a:gd name="T1" fmla="*/ 12517 h 21600"/>
                      <a:gd name="T2" fmla="*/ 3427 w 21600"/>
                      <a:gd name="T3" fmla="*/ 7944 h 21600"/>
                      <a:gd name="T4" fmla="*/ 14783 w 21600"/>
                      <a:gd name="T5" fmla="*/ 1460 h 21600"/>
                      <a:gd name="T6" fmla="*/ 19923 w 21600"/>
                      <a:gd name="T7" fmla="*/ 13223 h 21600"/>
                      <a:gd name="T8" fmla="*/ 16952 w 21600"/>
                      <a:gd name="T9" fmla="*/ 17700 h 21600"/>
                      <a:gd name="T10" fmla="*/ 17025 w 21600"/>
                      <a:gd name="T11" fmla="*/ 19209 h 21600"/>
                      <a:gd name="T12" fmla="*/ 7619 w 21600"/>
                      <a:gd name="T13" fmla="*/ 20124 h 21600"/>
                      <a:gd name="T14" fmla="*/ 620 w 21600"/>
                      <a:gd name="T15" fmla="*/ 13993 h 21600"/>
                      <a:gd name="T16" fmla="*/ 2916 w 21600"/>
                      <a:gd name="T17" fmla="*/ 1251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21600" h="21600">
                        <a:moveTo>
                          <a:pt x="2916" y="12517"/>
                        </a:moveTo>
                        <a:cubicBezTo>
                          <a:pt x="2752" y="10960"/>
                          <a:pt x="2971" y="9372"/>
                          <a:pt x="3427" y="7944"/>
                        </a:cubicBezTo>
                        <a:cubicBezTo>
                          <a:pt x="5104" y="2889"/>
                          <a:pt x="10299" y="0"/>
                          <a:pt x="14783" y="1460"/>
                        </a:cubicBezTo>
                        <a:cubicBezTo>
                          <a:pt x="19340" y="2889"/>
                          <a:pt x="21600" y="8168"/>
                          <a:pt x="19923" y="13223"/>
                        </a:cubicBezTo>
                        <a:cubicBezTo>
                          <a:pt x="19303" y="14956"/>
                          <a:pt x="18283" y="16497"/>
                          <a:pt x="16952" y="17700"/>
                        </a:cubicBezTo>
                        <a:cubicBezTo>
                          <a:pt x="17171" y="18198"/>
                          <a:pt x="17171" y="18840"/>
                          <a:pt x="17025" y="19209"/>
                        </a:cubicBezTo>
                        <a:cubicBezTo>
                          <a:pt x="16350" y="21183"/>
                          <a:pt x="12140" y="21600"/>
                          <a:pt x="7619" y="20124"/>
                        </a:cubicBezTo>
                        <a:cubicBezTo>
                          <a:pt x="3081" y="18744"/>
                          <a:pt x="0" y="15919"/>
                          <a:pt x="620" y="13993"/>
                        </a:cubicBezTo>
                        <a:cubicBezTo>
                          <a:pt x="893" y="13271"/>
                          <a:pt x="1677" y="12694"/>
                          <a:pt x="2916" y="12517"/>
                        </a:cubicBezTo>
                      </a:path>
                    </a:pathLst>
                  </a:custGeom>
                  <a:solidFill>
                    <a:srgbClr val="FFCC99"/>
                  </a:solidFill>
                  <a:ln w="14400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91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639" y="573"/>
                    <a:ext cx="64" cy="7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4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92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641" y="596"/>
                    <a:ext cx="22" cy="25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4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93" name="Freeform 13"/>
                  <p:cNvSpPr>
                    <a:spLocks noChangeArrowheads="1"/>
                  </p:cNvSpPr>
                  <p:nvPr/>
                </p:nvSpPr>
                <p:spPr bwMode="auto">
                  <a:xfrm>
                    <a:off x="598" y="647"/>
                    <a:ext cx="233" cy="226"/>
                  </a:xfrm>
                  <a:custGeom>
                    <a:avLst/>
                    <a:gdLst>
                      <a:gd name="T0" fmla="*/ 1682 w 21600"/>
                      <a:gd name="T1" fmla="*/ 0 h 21600"/>
                      <a:gd name="T2" fmla="*/ 21600 w 21600"/>
                      <a:gd name="T3" fmla="*/ 11397 h 21600"/>
                      <a:gd name="T4" fmla="*/ 19918 w 21600"/>
                      <a:gd name="T5" fmla="*/ 21600 h 21600"/>
                      <a:gd name="T6" fmla="*/ 0 w 21600"/>
                      <a:gd name="T7" fmla="*/ 10312 h 21600"/>
                      <a:gd name="T8" fmla="*/ 1682 w 21600"/>
                      <a:gd name="T9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1682" y="0"/>
                        </a:moveTo>
                        <a:lnTo>
                          <a:pt x="21600" y="11397"/>
                        </a:lnTo>
                        <a:lnTo>
                          <a:pt x="19918" y="21600"/>
                        </a:lnTo>
                        <a:lnTo>
                          <a:pt x="0" y="10312"/>
                        </a:lnTo>
                        <a:lnTo>
                          <a:pt x="1682" y="0"/>
                        </a:lnTo>
                      </a:path>
                    </a:pathLst>
                  </a:custGeom>
                  <a:solidFill>
                    <a:srgbClr val="FFFFFF"/>
                  </a:solidFill>
                  <a:ln w="144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94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621"/>
                    <a:ext cx="88" cy="9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4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95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773" y="653"/>
                    <a:ext cx="22" cy="24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4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96" name="Freeform 16"/>
                  <p:cNvSpPr>
                    <a:spLocks noChangeArrowheads="1"/>
                  </p:cNvSpPr>
                  <p:nvPr/>
                </p:nvSpPr>
                <p:spPr bwMode="auto">
                  <a:xfrm>
                    <a:off x="826" y="689"/>
                    <a:ext cx="40" cy="39"/>
                  </a:xfrm>
                  <a:custGeom>
                    <a:avLst/>
                    <a:gdLst>
                      <a:gd name="T0" fmla="*/ 21600 w 21600"/>
                      <a:gd name="T1" fmla="*/ 0 h 21600"/>
                      <a:gd name="T2" fmla="*/ 0 w 21600"/>
                      <a:gd name="T3" fmla="*/ 20965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21600" h="21600">
                        <a:moveTo>
                          <a:pt x="21600" y="0"/>
                        </a:moveTo>
                        <a:cubicBezTo>
                          <a:pt x="21600" y="1906"/>
                          <a:pt x="14811" y="21600"/>
                          <a:pt x="0" y="20965"/>
                        </a:cubicBezTo>
                      </a:path>
                    </a:pathLst>
                  </a:custGeom>
                  <a:noFill/>
                  <a:ln w="7200">
                    <a:solidFill>
                      <a:srgbClr val="000000"/>
                    </a:solidFill>
                    <a:bevel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97" name="Freeform 17"/>
                  <p:cNvSpPr>
                    <a:spLocks noChangeArrowheads="1"/>
                  </p:cNvSpPr>
                  <p:nvPr/>
                </p:nvSpPr>
                <p:spPr bwMode="auto">
                  <a:xfrm>
                    <a:off x="840" y="704"/>
                    <a:ext cx="31" cy="32"/>
                  </a:xfrm>
                  <a:custGeom>
                    <a:avLst/>
                    <a:gdLst>
                      <a:gd name="T0" fmla="*/ 21600 w 21600"/>
                      <a:gd name="T1" fmla="*/ 0 h 21600"/>
                      <a:gd name="T2" fmla="*/ 0 w 21600"/>
                      <a:gd name="T3" fmla="*/ 19705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21600" h="21600">
                        <a:moveTo>
                          <a:pt x="21600" y="0"/>
                        </a:moveTo>
                        <a:cubicBezTo>
                          <a:pt x="20829" y="1895"/>
                          <a:pt x="18514" y="21600"/>
                          <a:pt x="0" y="19705"/>
                        </a:cubicBezTo>
                      </a:path>
                    </a:pathLst>
                  </a:custGeom>
                  <a:noFill/>
                  <a:ln w="7200">
                    <a:solidFill>
                      <a:srgbClr val="000000"/>
                    </a:solidFill>
                    <a:bevel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98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73" y="570"/>
                    <a:ext cx="115" cy="63"/>
                  </a:xfrm>
                  <a:prstGeom prst="line">
                    <a:avLst/>
                  </a:prstGeom>
                  <a:noFill/>
                  <a:ln w="144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599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690" y="515"/>
                    <a:ext cx="11" cy="101"/>
                  </a:xfrm>
                  <a:prstGeom prst="line">
                    <a:avLst/>
                  </a:prstGeom>
                  <a:noFill/>
                  <a:ln w="144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00" name="Freeform 24"/>
                  <p:cNvSpPr>
                    <a:spLocks noChangeArrowheads="1"/>
                  </p:cNvSpPr>
                  <p:nvPr/>
                </p:nvSpPr>
                <p:spPr bwMode="auto">
                  <a:xfrm>
                    <a:off x="552" y="-15"/>
                    <a:ext cx="280" cy="305"/>
                  </a:xfrm>
                  <a:custGeom>
                    <a:avLst/>
                    <a:gdLst>
                      <a:gd name="T0" fmla="*/ 12593 w 21600"/>
                      <a:gd name="T1" fmla="*/ 19196 h 21600"/>
                      <a:gd name="T2" fmla="*/ 3367 w 21600"/>
                      <a:gd name="T3" fmla="*/ 19837 h 21600"/>
                      <a:gd name="T4" fmla="*/ 3498 w 21600"/>
                      <a:gd name="T5" fmla="*/ 6532 h 21600"/>
                      <a:gd name="T6" fmla="*/ 16266 w 21600"/>
                      <a:gd name="T7" fmla="*/ 2565 h 21600"/>
                      <a:gd name="T8" fmla="*/ 17359 w 21600"/>
                      <a:gd name="T9" fmla="*/ 13866 h 21600"/>
                      <a:gd name="T10" fmla="*/ 21513 w 21600"/>
                      <a:gd name="T11" fmla="*/ 16190 h 21600"/>
                      <a:gd name="T12" fmla="*/ 15479 w 21600"/>
                      <a:gd name="T13" fmla="*/ 19316 h 21600"/>
                      <a:gd name="T14" fmla="*/ 12593 w 21600"/>
                      <a:gd name="T15" fmla="*/ 19196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1600" h="21600">
                        <a:moveTo>
                          <a:pt x="12593" y="19196"/>
                        </a:moveTo>
                        <a:cubicBezTo>
                          <a:pt x="9313" y="21400"/>
                          <a:pt x="5640" y="21600"/>
                          <a:pt x="3367" y="19837"/>
                        </a:cubicBezTo>
                        <a:cubicBezTo>
                          <a:pt x="0" y="17232"/>
                          <a:pt x="131" y="11341"/>
                          <a:pt x="3498" y="6532"/>
                        </a:cubicBezTo>
                        <a:cubicBezTo>
                          <a:pt x="7040" y="1763"/>
                          <a:pt x="12899" y="0"/>
                          <a:pt x="16266" y="2565"/>
                        </a:cubicBezTo>
                        <a:cubicBezTo>
                          <a:pt x="19195" y="4689"/>
                          <a:pt x="19764" y="9458"/>
                          <a:pt x="17359" y="13866"/>
                        </a:cubicBezTo>
                        <a:cubicBezTo>
                          <a:pt x="19764" y="14066"/>
                          <a:pt x="21469" y="15108"/>
                          <a:pt x="21513" y="16190"/>
                        </a:cubicBezTo>
                        <a:cubicBezTo>
                          <a:pt x="21600" y="17713"/>
                          <a:pt x="18802" y="19196"/>
                          <a:pt x="15479" y="19316"/>
                        </a:cubicBezTo>
                        <a:cubicBezTo>
                          <a:pt x="14385" y="19396"/>
                          <a:pt x="13555" y="19316"/>
                          <a:pt x="12593" y="19196"/>
                        </a:cubicBezTo>
                      </a:path>
                    </a:pathLst>
                  </a:custGeom>
                  <a:solidFill>
                    <a:srgbClr val="FFCC99"/>
                  </a:solidFill>
                  <a:ln w="14400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01" name="Freeform 25"/>
                  <p:cNvSpPr>
                    <a:spLocks noChangeArrowheads="1"/>
                  </p:cNvSpPr>
                  <p:nvPr/>
                </p:nvSpPr>
                <p:spPr bwMode="auto">
                  <a:xfrm>
                    <a:off x="1254" y="351"/>
                    <a:ext cx="262" cy="287"/>
                  </a:xfrm>
                  <a:custGeom>
                    <a:avLst/>
                    <a:gdLst>
                      <a:gd name="T0" fmla="*/ 4021 w 21600"/>
                      <a:gd name="T1" fmla="*/ 13831 h 21600"/>
                      <a:gd name="T2" fmla="*/ 5236 w 21600"/>
                      <a:gd name="T3" fmla="*/ 2433 h 21600"/>
                      <a:gd name="T4" fmla="*/ 18000 w 21600"/>
                      <a:gd name="T5" fmla="*/ 6489 h 21600"/>
                      <a:gd name="T6" fmla="*/ 18047 w 21600"/>
                      <a:gd name="T7" fmla="*/ 19892 h 21600"/>
                      <a:gd name="T8" fmla="*/ 8836 w 21600"/>
                      <a:gd name="T9" fmla="*/ 19167 h 21600"/>
                      <a:gd name="T10" fmla="*/ 6078 w 21600"/>
                      <a:gd name="T11" fmla="*/ 19252 h 21600"/>
                      <a:gd name="T12" fmla="*/ 0 w 21600"/>
                      <a:gd name="T13" fmla="*/ 16136 h 21600"/>
                      <a:gd name="T14" fmla="*/ 4021 w 21600"/>
                      <a:gd name="T15" fmla="*/ 1383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1600" h="21600">
                        <a:moveTo>
                          <a:pt x="4021" y="13831"/>
                        </a:moveTo>
                        <a:cubicBezTo>
                          <a:pt x="1823" y="9349"/>
                          <a:pt x="2291" y="4653"/>
                          <a:pt x="5236" y="2433"/>
                        </a:cubicBezTo>
                        <a:cubicBezTo>
                          <a:pt x="8743" y="0"/>
                          <a:pt x="14400" y="1793"/>
                          <a:pt x="18000" y="6489"/>
                        </a:cubicBezTo>
                        <a:cubicBezTo>
                          <a:pt x="21506" y="11440"/>
                          <a:pt x="21600" y="17374"/>
                          <a:pt x="18047" y="19892"/>
                        </a:cubicBezTo>
                        <a:cubicBezTo>
                          <a:pt x="15709" y="21600"/>
                          <a:pt x="11969" y="21258"/>
                          <a:pt x="8836" y="19167"/>
                        </a:cubicBezTo>
                        <a:cubicBezTo>
                          <a:pt x="7948" y="19252"/>
                          <a:pt x="7013" y="19380"/>
                          <a:pt x="6078" y="19252"/>
                        </a:cubicBezTo>
                        <a:cubicBezTo>
                          <a:pt x="2712" y="19039"/>
                          <a:pt x="0" y="17673"/>
                          <a:pt x="0" y="16136"/>
                        </a:cubicBezTo>
                        <a:cubicBezTo>
                          <a:pt x="94" y="15026"/>
                          <a:pt x="1683" y="13916"/>
                          <a:pt x="4021" y="13831"/>
                        </a:cubicBezTo>
                      </a:path>
                    </a:pathLst>
                  </a:custGeom>
                  <a:solidFill>
                    <a:srgbClr val="FFCC99"/>
                  </a:solidFill>
                  <a:ln w="14400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  <p:sp>
                <p:nvSpPr>
                  <p:cNvPr id="602" name="Freeform 20"/>
                  <p:cNvSpPr>
                    <a:spLocks noChangeArrowheads="1"/>
                  </p:cNvSpPr>
                  <p:nvPr/>
                </p:nvSpPr>
                <p:spPr bwMode="auto">
                  <a:xfrm>
                    <a:off x="636" y="182"/>
                    <a:ext cx="654" cy="655"/>
                  </a:xfrm>
                  <a:custGeom>
                    <a:avLst/>
                    <a:gdLst>
                      <a:gd name="T0" fmla="*/ 12934 w 21600"/>
                      <a:gd name="T1" fmla="*/ 11136 h 21600"/>
                      <a:gd name="T2" fmla="*/ 6982 w 21600"/>
                      <a:gd name="T3" fmla="*/ 12911 h 21600"/>
                      <a:gd name="T4" fmla="*/ 8685 w 21600"/>
                      <a:gd name="T5" fmla="*/ 8016 h 21600"/>
                      <a:gd name="T6" fmla="*/ 0 w 21600"/>
                      <a:gd name="T7" fmla="*/ 10968 h 21600"/>
                      <a:gd name="T8" fmla="*/ 11493 w 21600"/>
                      <a:gd name="T9" fmla="*/ 1233 h 21600"/>
                      <a:gd name="T10" fmla="*/ 16958 w 21600"/>
                      <a:gd name="T11" fmla="*/ 20049 h 21600"/>
                      <a:gd name="T12" fmla="*/ 13346 w 21600"/>
                      <a:gd name="T13" fmla="*/ 21600 h 21600"/>
                      <a:gd name="T14" fmla="*/ 12934 w 21600"/>
                      <a:gd name="T15" fmla="*/ 11136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1600" h="21600">
                        <a:moveTo>
                          <a:pt x="12934" y="11136"/>
                        </a:moveTo>
                        <a:cubicBezTo>
                          <a:pt x="12653" y="11323"/>
                          <a:pt x="6982" y="12911"/>
                          <a:pt x="6982" y="12911"/>
                        </a:cubicBezTo>
                        <a:cubicBezTo>
                          <a:pt x="6982" y="12911"/>
                          <a:pt x="8685" y="8016"/>
                          <a:pt x="8685" y="8016"/>
                        </a:cubicBezTo>
                        <a:cubicBezTo>
                          <a:pt x="8685" y="8016"/>
                          <a:pt x="0" y="10968"/>
                          <a:pt x="0" y="10968"/>
                        </a:cubicBezTo>
                        <a:cubicBezTo>
                          <a:pt x="0" y="10968"/>
                          <a:pt x="1348" y="0"/>
                          <a:pt x="11493" y="1233"/>
                        </a:cubicBezTo>
                        <a:cubicBezTo>
                          <a:pt x="21600" y="2448"/>
                          <a:pt x="20365" y="16536"/>
                          <a:pt x="16958" y="20049"/>
                        </a:cubicBezTo>
                        <a:cubicBezTo>
                          <a:pt x="15798" y="18835"/>
                          <a:pt x="14955" y="20329"/>
                          <a:pt x="13346" y="21600"/>
                        </a:cubicBezTo>
                        <a:cubicBezTo>
                          <a:pt x="13982" y="19152"/>
                          <a:pt x="15910" y="15565"/>
                          <a:pt x="12934" y="11136"/>
                        </a:cubicBezTo>
                      </a:path>
                    </a:pathLst>
                  </a:custGeom>
                  <a:solidFill>
                    <a:srgbClr val="000000"/>
                  </a:solidFill>
                  <a:ln w="14400" cap="rnd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ja-JP" altLang="en-US"/>
                  </a:p>
                </p:txBody>
              </p:sp>
            </p:grpSp>
          </p:grpSp>
          <p:grpSp>
            <p:nvGrpSpPr>
              <p:cNvPr id="562" name="Group 27"/>
              <p:cNvGrpSpPr>
                <a:grpSpLocks/>
              </p:cNvGrpSpPr>
              <p:nvPr/>
            </p:nvGrpSpPr>
            <p:grpSpPr bwMode="auto">
              <a:xfrm>
                <a:off x="1359043" y="3877587"/>
                <a:ext cx="1008112" cy="844490"/>
                <a:chOff x="5" y="5"/>
                <a:chExt cx="1150" cy="791"/>
              </a:xfrm>
            </p:grpSpPr>
            <p:sp>
              <p:nvSpPr>
                <p:cNvPr id="563" name="Freeform 28"/>
                <p:cNvSpPr>
                  <a:spLocks noChangeArrowheads="1"/>
                </p:cNvSpPr>
                <p:nvPr/>
              </p:nvSpPr>
              <p:spPr bwMode="auto">
                <a:xfrm>
                  <a:off x="5" y="5"/>
                  <a:ext cx="1150" cy="791"/>
                </a:xfrm>
                <a:custGeom>
                  <a:avLst/>
                  <a:gdLst>
                    <a:gd name="T0" fmla="*/ 21579 w 21600"/>
                    <a:gd name="T1" fmla="*/ 2677 h 21600"/>
                    <a:gd name="T2" fmla="*/ 16737 w 21600"/>
                    <a:gd name="T3" fmla="*/ 1269 h 21600"/>
                    <a:gd name="T4" fmla="*/ 11970 w 21600"/>
                    <a:gd name="T5" fmla="*/ 0 h 21600"/>
                    <a:gd name="T6" fmla="*/ 7629 w 21600"/>
                    <a:gd name="T7" fmla="*/ 2120 h 21600"/>
                    <a:gd name="T8" fmla="*/ 0 w 21600"/>
                    <a:gd name="T9" fmla="*/ 5942 h 21600"/>
                    <a:gd name="T10" fmla="*/ 64 w 21600"/>
                    <a:gd name="T11" fmla="*/ 11017 h 21600"/>
                    <a:gd name="T12" fmla="*/ 245 w 21600"/>
                    <a:gd name="T13" fmla="*/ 17221 h 21600"/>
                    <a:gd name="T14" fmla="*/ 4597 w 21600"/>
                    <a:gd name="T15" fmla="*/ 19062 h 21600"/>
                    <a:gd name="T16" fmla="*/ 10577 w 21600"/>
                    <a:gd name="T17" fmla="*/ 21600 h 21600"/>
                    <a:gd name="T18" fmla="*/ 16227 w 21600"/>
                    <a:gd name="T19" fmla="*/ 17531 h 21600"/>
                    <a:gd name="T20" fmla="*/ 21536 w 21600"/>
                    <a:gd name="T21" fmla="*/ 13693 h 21600"/>
                    <a:gd name="T22" fmla="*/ 21568 w 21600"/>
                    <a:gd name="T23" fmla="*/ 7582 h 21600"/>
                    <a:gd name="T24" fmla="*/ 21579 w 21600"/>
                    <a:gd name="T25" fmla="*/ 267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1600" h="21600">
                      <a:moveTo>
                        <a:pt x="21579" y="2677"/>
                      </a:moveTo>
                      <a:cubicBezTo>
                        <a:pt x="20185" y="2290"/>
                        <a:pt x="17993" y="1625"/>
                        <a:pt x="16737" y="1269"/>
                      </a:cubicBezTo>
                      <a:cubicBezTo>
                        <a:pt x="15492" y="913"/>
                        <a:pt x="12896" y="201"/>
                        <a:pt x="11970" y="0"/>
                      </a:cubicBezTo>
                      <a:cubicBezTo>
                        <a:pt x="10268" y="634"/>
                        <a:pt x="9225" y="1377"/>
                        <a:pt x="7629" y="2120"/>
                      </a:cubicBezTo>
                      <a:cubicBezTo>
                        <a:pt x="5916" y="2924"/>
                        <a:pt x="1064" y="5152"/>
                        <a:pt x="0" y="5942"/>
                      </a:cubicBezTo>
                      <a:cubicBezTo>
                        <a:pt x="32" y="7257"/>
                        <a:pt x="21" y="8680"/>
                        <a:pt x="64" y="11017"/>
                      </a:cubicBezTo>
                      <a:cubicBezTo>
                        <a:pt x="96" y="12765"/>
                        <a:pt x="160" y="16107"/>
                        <a:pt x="245" y="17221"/>
                      </a:cubicBezTo>
                      <a:cubicBezTo>
                        <a:pt x="1713" y="17964"/>
                        <a:pt x="3309" y="18490"/>
                        <a:pt x="4597" y="19062"/>
                      </a:cubicBezTo>
                      <a:cubicBezTo>
                        <a:pt x="5884" y="19635"/>
                        <a:pt x="9630" y="21291"/>
                        <a:pt x="10577" y="21600"/>
                      </a:cubicBezTo>
                      <a:cubicBezTo>
                        <a:pt x="11875" y="20703"/>
                        <a:pt x="14960" y="18413"/>
                        <a:pt x="16227" y="17531"/>
                      </a:cubicBezTo>
                      <a:cubicBezTo>
                        <a:pt x="17482" y="16649"/>
                        <a:pt x="20313" y="14575"/>
                        <a:pt x="21536" y="13693"/>
                      </a:cubicBezTo>
                      <a:cubicBezTo>
                        <a:pt x="21526" y="11883"/>
                        <a:pt x="21568" y="9361"/>
                        <a:pt x="21568" y="7582"/>
                      </a:cubicBezTo>
                      <a:cubicBezTo>
                        <a:pt x="21568" y="5818"/>
                        <a:pt x="21600" y="3930"/>
                        <a:pt x="21579" y="2677"/>
                      </a:cubicBezTo>
                    </a:path>
                  </a:pathLst>
                </a:cu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36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64" name="Freeform 29"/>
                <p:cNvSpPr>
                  <a:spLocks noChangeArrowheads="1"/>
                </p:cNvSpPr>
                <p:nvPr/>
              </p:nvSpPr>
              <p:spPr bwMode="auto">
                <a:xfrm>
                  <a:off x="586" y="116"/>
                  <a:ext cx="544" cy="241"/>
                </a:xfrm>
                <a:custGeom>
                  <a:avLst/>
                  <a:gdLst>
                    <a:gd name="T0" fmla="*/ 21600 w 21600"/>
                    <a:gd name="T1" fmla="*/ 0 h 21600"/>
                    <a:gd name="T2" fmla="*/ 12343 w 21600"/>
                    <a:gd name="T3" fmla="*/ 9148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>
                      <a:moveTo>
                        <a:pt x="21600" y="0"/>
                      </a:moveTo>
                      <a:cubicBezTo>
                        <a:pt x="18785" y="2795"/>
                        <a:pt x="15181" y="6150"/>
                        <a:pt x="12343" y="9148"/>
                      </a:cubicBezTo>
                      <a:cubicBezTo>
                        <a:pt x="9235" y="12452"/>
                        <a:pt x="4550" y="17280"/>
                        <a:pt x="0" y="21600"/>
                      </a:cubicBezTo>
                    </a:path>
                  </a:pathLst>
                </a:custGeom>
                <a:noFill/>
                <a:ln w="1440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65" name="Freeform 30"/>
                <p:cNvSpPr>
                  <a:spLocks noChangeArrowheads="1"/>
                </p:cNvSpPr>
                <p:nvPr/>
              </p:nvSpPr>
              <p:spPr bwMode="auto">
                <a:xfrm>
                  <a:off x="567" y="371"/>
                  <a:ext cx="3" cy="396"/>
                </a:xfrm>
                <a:custGeom>
                  <a:avLst/>
                  <a:gdLst>
                    <a:gd name="T0" fmla="*/ 0 w 21600"/>
                    <a:gd name="T1" fmla="*/ 21600 h 21600"/>
                    <a:gd name="T2" fmla="*/ 21600 w 21600"/>
                    <a:gd name="T3" fmla="*/ 10692 h 21600"/>
                    <a:gd name="T4" fmla="*/ 10800 w 21600"/>
                    <a:gd name="T5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>
                      <a:moveTo>
                        <a:pt x="0" y="21600"/>
                      </a:moveTo>
                      <a:cubicBezTo>
                        <a:pt x="0" y="18386"/>
                        <a:pt x="21600" y="13597"/>
                        <a:pt x="21600" y="10692"/>
                      </a:cubicBezTo>
                      <a:cubicBezTo>
                        <a:pt x="21600" y="7756"/>
                        <a:pt x="10800" y="2843"/>
                        <a:pt x="10800" y="0"/>
                      </a:cubicBezTo>
                    </a:path>
                  </a:pathLst>
                </a:custGeom>
                <a:noFill/>
                <a:ln w="1440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66" name="Freeform 31"/>
                <p:cNvSpPr>
                  <a:spLocks noChangeArrowheads="1"/>
                </p:cNvSpPr>
                <p:nvPr/>
              </p:nvSpPr>
              <p:spPr bwMode="auto">
                <a:xfrm>
                  <a:off x="5" y="222"/>
                  <a:ext cx="547" cy="131"/>
                </a:xfrm>
                <a:custGeom>
                  <a:avLst/>
                  <a:gdLst>
                    <a:gd name="T0" fmla="*/ 0 w 21600"/>
                    <a:gd name="T1" fmla="*/ 0 h 21600"/>
                    <a:gd name="T2" fmla="*/ 11404 w 21600"/>
                    <a:gd name="T3" fmla="*/ 11501 h 21600"/>
                    <a:gd name="T4" fmla="*/ 2160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cubicBezTo>
                        <a:pt x="3309" y="3553"/>
                        <a:pt x="7558" y="7668"/>
                        <a:pt x="11404" y="11501"/>
                      </a:cubicBezTo>
                      <a:cubicBezTo>
                        <a:pt x="15250" y="15335"/>
                        <a:pt x="18492" y="18795"/>
                        <a:pt x="21600" y="21600"/>
                      </a:cubicBezTo>
                    </a:path>
                  </a:pathLst>
                </a:custGeom>
                <a:noFill/>
                <a:ln w="14400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67" name="Freeform 32"/>
                <p:cNvSpPr>
                  <a:spLocks noChangeArrowheads="1"/>
                </p:cNvSpPr>
                <p:nvPr/>
              </p:nvSpPr>
              <p:spPr bwMode="auto">
                <a:xfrm>
                  <a:off x="294" y="51"/>
                  <a:ext cx="602" cy="241"/>
                </a:xfrm>
                <a:custGeom>
                  <a:avLst/>
                  <a:gdLst>
                    <a:gd name="T0" fmla="*/ 21600 w 21600"/>
                    <a:gd name="T1" fmla="*/ 0 h 21600"/>
                    <a:gd name="T2" fmla="*/ 11846 w 21600"/>
                    <a:gd name="T3" fmla="*/ 10012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>
                      <a:moveTo>
                        <a:pt x="21600" y="0"/>
                      </a:moveTo>
                      <a:cubicBezTo>
                        <a:pt x="18938" y="3558"/>
                        <a:pt x="14305" y="7319"/>
                        <a:pt x="11846" y="10012"/>
                      </a:cubicBezTo>
                      <a:cubicBezTo>
                        <a:pt x="9388" y="12757"/>
                        <a:pt x="3312" y="18093"/>
                        <a:pt x="0" y="21600"/>
                      </a:cubicBezTo>
                    </a:path>
                  </a:pathLst>
                </a:custGeom>
                <a:noFill/>
                <a:ln w="14400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68" name="Freeform 33"/>
                <p:cNvSpPr>
                  <a:spLocks noChangeArrowheads="1"/>
                </p:cNvSpPr>
                <p:nvPr/>
              </p:nvSpPr>
              <p:spPr bwMode="auto">
                <a:xfrm>
                  <a:off x="40" y="330"/>
                  <a:ext cx="226" cy="218"/>
                </a:xfrm>
                <a:custGeom>
                  <a:avLst/>
                  <a:gdLst>
                    <a:gd name="T0" fmla="*/ 0 w 21600"/>
                    <a:gd name="T1" fmla="*/ 0 h 21600"/>
                    <a:gd name="T2" fmla="*/ 21276 w 21600"/>
                    <a:gd name="T3" fmla="*/ 6171 h 21600"/>
                    <a:gd name="T4" fmla="*/ 21276 w 21600"/>
                    <a:gd name="T5" fmla="*/ 21600 h 21600"/>
                    <a:gd name="T6" fmla="*/ 432 w 21600"/>
                    <a:gd name="T7" fmla="*/ 16102 h 21600"/>
                    <a:gd name="T8" fmla="*/ 0 w 21600"/>
                    <a:gd name="T9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0"/>
                      </a:moveTo>
                      <a:cubicBezTo>
                        <a:pt x="6534" y="1851"/>
                        <a:pt x="15876" y="4825"/>
                        <a:pt x="21276" y="6171"/>
                      </a:cubicBezTo>
                      <a:cubicBezTo>
                        <a:pt x="21600" y="10884"/>
                        <a:pt x="21276" y="17897"/>
                        <a:pt x="21276" y="21600"/>
                      </a:cubicBezTo>
                      <a:cubicBezTo>
                        <a:pt x="15822" y="20646"/>
                        <a:pt x="7344" y="18178"/>
                        <a:pt x="432" y="16102"/>
                      </a:cubicBezTo>
                      <a:cubicBezTo>
                        <a:pt x="108" y="11614"/>
                        <a:pt x="162" y="5274"/>
                        <a:pt x="0" y="0"/>
                      </a:cubicBezTo>
                    </a:path>
                  </a:pathLst>
                </a:custGeom>
                <a:noFill/>
                <a:ln w="1440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70" name="Freeform 43"/>
                <p:cNvSpPr>
                  <a:spLocks noChangeArrowheads="1"/>
                </p:cNvSpPr>
                <p:nvPr/>
              </p:nvSpPr>
              <p:spPr bwMode="auto">
                <a:xfrm>
                  <a:off x="149" y="178"/>
                  <a:ext cx="63" cy="29"/>
                </a:xfrm>
                <a:custGeom>
                  <a:avLst/>
                  <a:gdLst>
                    <a:gd name="T0" fmla="*/ 21600 w 21600"/>
                    <a:gd name="T1" fmla="*/ 0 h 21600"/>
                    <a:gd name="T2" fmla="*/ 0 w 21600"/>
                    <a:gd name="T3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1600" h="21600">
                      <a:moveTo>
                        <a:pt x="21600" y="0"/>
                      </a:moveTo>
                      <a:cubicBezTo>
                        <a:pt x="15814" y="4659"/>
                        <a:pt x="6557" y="14824"/>
                        <a:pt x="0" y="21600"/>
                      </a:cubicBezTo>
                    </a:path>
                  </a:pathLst>
                </a:custGeom>
                <a:noFill/>
                <a:ln w="10800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71" name="Freeform 44"/>
                <p:cNvSpPr>
                  <a:spLocks noChangeArrowheads="1"/>
                </p:cNvSpPr>
                <p:nvPr/>
              </p:nvSpPr>
              <p:spPr bwMode="auto">
                <a:xfrm>
                  <a:off x="177" y="184"/>
                  <a:ext cx="57" cy="30"/>
                </a:xfrm>
                <a:custGeom>
                  <a:avLst/>
                  <a:gdLst>
                    <a:gd name="T0" fmla="*/ 21600 w 21600"/>
                    <a:gd name="T1" fmla="*/ 0 h 21600"/>
                    <a:gd name="T2" fmla="*/ 0 w 21600"/>
                    <a:gd name="T3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1600" h="21600">
                      <a:moveTo>
                        <a:pt x="21600" y="0"/>
                      </a:moveTo>
                      <a:cubicBezTo>
                        <a:pt x="15826" y="4483"/>
                        <a:pt x="6844" y="14264"/>
                        <a:pt x="0" y="21600"/>
                      </a:cubicBezTo>
                    </a:path>
                  </a:pathLst>
                </a:custGeom>
                <a:noFill/>
                <a:ln w="10800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72" name="Freeform 45"/>
                <p:cNvSpPr>
                  <a:spLocks noChangeArrowheads="1"/>
                </p:cNvSpPr>
                <p:nvPr/>
              </p:nvSpPr>
              <p:spPr bwMode="auto">
                <a:xfrm>
                  <a:off x="198" y="193"/>
                  <a:ext cx="63" cy="26"/>
                </a:xfrm>
                <a:custGeom>
                  <a:avLst/>
                  <a:gdLst>
                    <a:gd name="T0" fmla="*/ 21600 w 21600"/>
                    <a:gd name="T1" fmla="*/ 0 h 21600"/>
                    <a:gd name="T2" fmla="*/ 0 w 21600"/>
                    <a:gd name="T3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1600" h="21600">
                      <a:moveTo>
                        <a:pt x="21600" y="0"/>
                      </a:moveTo>
                      <a:cubicBezTo>
                        <a:pt x="15373" y="5974"/>
                        <a:pt x="6227" y="13787"/>
                        <a:pt x="0" y="21600"/>
                      </a:cubicBezTo>
                    </a:path>
                  </a:pathLst>
                </a:custGeom>
                <a:noFill/>
                <a:ln w="10800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73" name="Freeform 46"/>
                <p:cNvSpPr>
                  <a:spLocks noChangeArrowheads="1"/>
                </p:cNvSpPr>
                <p:nvPr/>
              </p:nvSpPr>
              <p:spPr bwMode="auto">
                <a:xfrm>
                  <a:off x="223" y="200"/>
                  <a:ext cx="58" cy="25"/>
                </a:xfrm>
                <a:custGeom>
                  <a:avLst/>
                  <a:gdLst>
                    <a:gd name="T0" fmla="*/ 21600 w 21600"/>
                    <a:gd name="T1" fmla="*/ 0 h 21600"/>
                    <a:gd name="T2" fmla="*/ 0 w 21600"/>
                    <a:gd name="T3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1600" h="21600">
                      <a:moveTo>
                        <a:pt x="21600" y="0"/>
                      </a:moveTo>
                      <a:cubicBezTo>
                        <a:pt x="16253" y="7855"/>
                        <a:pt x="7271" y="12764"/>
                        <a:pt x="0" y="21600"/>
                      </a:cubicBezTo>
                    </a:path>
                  </a:pathLst>
                </a:custGeom>
                <a:noFill/>
                <a:ln w="10800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74" name="Freeform 47"/>
                <p:cNvSpPr>
                  <a:spLocks noChangeArrowheads="1"/>
                </p:cNvSpPr>
                <p:nvPr/>
              </p:nvSpPr>
              <p:spPr bwMode="auto">
                <a:xfrm>
                  <a:off x="257" y="204"/>
                  <a:ext cx="48" cy="28"/>
                </a:xfrm>
                <a:custGeom>
                  <a:avLst/>
                  <a:gdLst>
                    <a:gd name="T0" fmla="*/ 21600 w 21600"/>
                    <a:gd name="T1" fmla="*/ 0 h 21600"/>
                    <a:gd name="T2" fmla="*/ 0 w 21600"/>
                    <a:gd name="T3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1600" h="21600">
                      <a:moveTo>
                        <a:pt x="21600" y="0"/>
                      </a:moveTo>
                      <a:cubicBezTo>
                        <a:pt x="14739" y="5184"/>
                        <a:pt x="5336" y="12528"/>
                        <a:pt x="0" y="21600"/>
                      </a:cubicBezTo>
                    </a:path>
                  </a:pathLst>
                </a:custGeom>
                <a:noFill/>
                <a:ln w="10800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75" name="Freeform 48"/>
                <p:cNvSpPr>
                  <a:spLocks noChangeArrowheads="1"/>
                </p:cNvSpPr>
                <p:nvPr/>
              </p:nvSpPr>
              <p:spPr bwMode="auto">
                <a:xfrm>
                  <a:off x="263" y="118"/>
                  <a:ext cx="95" cy="46"/>
                </a:xfrm>
                <a:custGeom>
                  <a:avLst/>
                  <a:gdLst>
                    <a:gd name="T0" fmla="*/ 0 w 21600"/>
                    <a:gd name="T1" fmla="*/ 19980 h 21600"/>
                    <a:gd name="T2" fmla="*/ 6596 w 21600"/>
                    <a:gd name="T3" fmla="*/ 15120 h 21600"/>
                    <a:gd name="T4" fmla="*/ 12546 w 21600"/>
                    <a:gd name="T5" fmla="*/ 9180 h 21600"/>
                    <a:gd name="T6" fmla="*/ 21600 w 21600"/>
                    <a:gd name="T7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0" y="19980"/>
                      </a:moveTo>
                      <a:cubicBezTo>
                        <a:pt x="5562" y="21600"/>
                        <a:pt x="2328" y="14580"/>
                        <a:pt x="6596" y="15120"/>
                      </a:cubicBezTo>
                      <a:cubicBezTo>
                        <a:pt x="10994" y="15660"/>
                        <a:pt x="8795" y="9450"/>
                        <a:pt x="12546" y="9180"/>
                      </a:cubicBezTo>
                      <a:cubicBezTo>
                        <a:pt x="16297" y="8910"/>
                        <a:pt x="19531" y="5400"/>
                        <a:pt x="21600" y="0"/>
                      </a:cubicBezTo>
                    </a:path>
                  </a:pathLst>
                </a:custGeom>
                <a:noFill/>
                <a:ln w="1080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76" name="Freeform 49"/>
                <p:cNvSpPr>
                  <a:spLocks noChangeArrowheads="1"/>
                </p:cNvSpPr>
                <p:nvPr/>
              </p:nvSpPr>
              <p:spPr bwMode="auto">
                <a:xfrm>
                  <a:off x="295" y="127"/>
                  <a:ext cx="99" cy="46"/>
                </a:xfrm>
                <a:custGeom>
                  <a:avLst/>
                  <a:gdLst>
                    <a:gd name="T0" fmla="*/ 21600 w 21600"/>
                    <a:gd name="T1" fmla="*/ 0 h 21600"/>
                    <a:gd name="T2" fmla="*/ 15766 w 21600"/>
                    <a:gd name="T3" fmla="*/ 6400 h 21600"/>
                    <a:gd name="T4" fmla="*/ 10924 w 21600"/>
                    <a:gd name="T5" fmla="*/ 10933 h 21600"/>
                    <a:gd name="T6" fmla="*/ 7572 w 21600"/>
                    <a:gd name="T7" fmla="*/ 15200 h 21600"/>
                    <a:gd name="T8" fmla="*/ 0 w 21600"/>
                    <a:gd name="T9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21600" y="0"/>
                      </a:moveTo>
                      <a:cubicBezTo>
                        <a:pt x="19986" y="4000"/>
                        <a:pt x="19241" y="6667"/>
                        <a:pt x="15766" y="6400"/>
                      </a:cubicBezTo>
                      <a:cubicBezTo>
                        <a:pt x="12290" y="6133"/>
                        <a:pt x="14276" y="10933"/>
                        <a:pt x="10924" y="10933"/>
                      </a:cubicBezTo>
                      <a:cubicBezTo>
                        <a:pt x="7448" y="10933"/>
                        <a:pt x="10303" y="15200"/>
                        <a:pt x="7572" y="15200"/>
                      </a:cubicBezTo>
                      <a:cubicBezTo>
                        <a:pt x="1490" y="15200"/>
                        <a:pt x="5710" y="21333"/>
                        <a:pt x="0" y="21600"/>
                      </a:cubicBezTo>
                    </a:path>
                  </a:pathLst>
                </a:custGeom>
                <a:noFill/>
                <a:ln w="1080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77" name="Freeform 50"/>
                <p:cNvSpPr>
                  <a:spLocks noChangeArrowheads="1"/>
                </p:cNvSpPr>
                <p:nvPr/>
              </p:nvSpPr>
              <p:spPr bwMode="auto">
                <a:xfrm>
                  <a:off x="323" y="135"/>
                  <a:ext cx="95" cy="45"/>
                </a:xfrm>
                <a:custGeom>
                  <a:avLst/>
                  <a:gdLst>
                    <a:gd name="T0" fmla="*/ 21600 w 21600"/>
                    <a:gd name="T1" fmla="*/ 0 h 21600"/>
                    <a:gd name="T2" fmla="*/ 13931 w 21600"/>
                    <a:gd name="T3" fmla="*/ 9296 h 21600"/>
                    <a:gd name="T4" fmla="*/ 8180 w 21600"/>
                    <a:gd name="T5" fmla="*/ 14218 h 21600"/>
                    <a:gd name="T6" fmla="*/ 0 w 21600"/>
                    <a:gd name="T7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21600" y="0"/>
                      </a:moveTo>
                      <a:cubicBezTo>
                        <a:pt x="20578" y="4648"/>
                        <a:pt x="17510" y="8203"/>
                        <a:pt x="13931" y="9296"/>
                      </a:cubicBezTo>
                      <a:cubicBezTo>
                        <a:pt x="10225" y="10390"/>
                        <a:pt x="11503" y="14218"/>
                        <a:pt x="8180" y="14218"/>
                      </a:cubicBezTo>
                      <a:cubicBezTo>
                        <a:pt x="4729" y="14218"/>
                        <a:pt x="6007" y="21600"/>
                        <a:pt x="0" y="21600"/>
                      </a:cubicBezTo>
                    </a:path>
                  </a:pathLst>
                </a:custGeom>
                <a:noFill/>
                <a:ln w="1080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78" name="Freeform 51"/>
                <p:cNvSpPr>
                  <a:spLocks noChangeArrowheads="1"/>
                </p:cNvSpPr>
                <p:nvPr/>
              </p:nvSpPr>
              <p:spPr bwMode="auto">
                <a:xfrm>
                  <a:off x="378" y="149"/>
                  <a:ext cx="53" cy="29"/>
                </a:xfrm>
                <a:custGeom>
                  <a:avLst/>
                  <a:gdLst>
                    <a:gd name="T0" fmla="*/ 21600 w 21600"/>
                    <a:gd name="T1" fmla="*/ 0 h 21600"/>
                    <a:gd name="T2" fmla="*/ 11148 w 21600"/>
                    <a:gd name="T3" fmla="*/ 11012 h 21600"/>
                    <a:gd name="T4" fmla="*/ 0 w 21600"/>
                    <a:gd name="T5" fmla="*/ 16518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>
                      <a:moveTo>
                        <a:pt x="21600" y="0"/>
                      </a:moveTo>
                      <a:cubicBezTo>
                        <a:pt x="16723" y="5506"/>
                        <a:pt x="16723" y="10588"/>
                        <a:pt x="11148" y="11012"/>
                      </a:cubicBezTo>
                      <a:cubicBezTo>
                        <a:pt x="5574" y="11435"/>
                        <a:pt x="7897" y="21600"/>
                        <a:pt x="0" y="16518"/>
                      </a:cubicBezTo>
                    </a:path>
                  </a:pathLst>
                </a:custGeom>
                <a:noFill/>
                <a:ln w="1080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79" name="Freeform 52"/>
                <p:cNvSpPr>
                  <a:spLocks noChangeArrowheads="1"/>
                </p:cNvSpPr>
                <p:nvPr/>
              </p:nvSpPr>
              <p:spPr bwMode="auto">
                <a:xfrm>
                  <a:off x="88" y="98"/>
                  <a:ext cx="437" cy="141"/>
                </a:xfrm>
                <a:custGeom>
                  <a:avLst/>
                  <a:gdLst>
                    <a:gd name="T0" fmla="*/ 13504 w 21600"/>
                    <a:gd name="T1" fmla="*/ 0 h 21600"/>
                    <a:gd name="T2" fmla="*/ 21600 w 21600"/>
                    <a:gd name="T3" fmla="*/ 6419 h 21600"/>
                    <a:gd name="T4" fmla="*/ 9889 w 21600"/>
                    <a:gd name="T5" fmla="*/ 21600 h 21600"/>
                    <a:gd name="T6" fmla="*/ 0 w 21600"/>
                    <a:gd name="T7" fmla="*/ 13966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600" h="21600">
                      <a:moveTo>
                        <a:pt x="13504" y="0"/>
                      </a:moveTo>
                      <a:cubicBezTo>
                        <a:pt x="17258" y="2429"/>
                        <a:pt x="19331" y="4337"/>
                        <a:pt x="21600" y="6419"/>
                      </a:cubicBezTo>
                      <a:cubicBezTo>
                        <a:pt x="19583" y="9108"/>
                        <a:pt x="12999" y="17783"/>
                        <a:pt x="9889" y="21600"/>
                      </a:cubicBezTo>
                      <a:cubicBezTo>
                        <a:pt x="7228" y="19952"/>
                        <a:pt x="3138" y="17176"/>
                        <a:pt x="0" y="13966"/>
                      </a:cubicBezTo>
                    </a:path>
                  </a:pathLst>
                </a:custGeom>
                <a:noFill/>
                <a:ln w="1440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580" name="Freeform 53"/>
                <p:cNvSpPr>
                  <a:spLocks noChangeArrowheads="1"/>
                </p:cNvSpPr>
                <p:nvPr/>
              </p:nvSpPr>
              <p:spPr bwMode="auto">
                <a:xfrm>
                  <a:off x="5" y="5"/>
                  <a:ext cx="1150" cy="791"/>
                </a:xfrm>
                <a:custGeom>
                  <a:avLst/>
                  <a:gdLst>
                    <a:gd name="T0" fmla="*/ 21579 w 21600"/>
                    <a:gd name="T1" fmla="*/ 2677 h 21600"/>
                    <a:gd name="T2" fmla="*/ 16737 w 21600"/>
                    <a:gd name="T3" fmla="*/ 1269 h 21600"/>
                    <a:gd name="T4" fmla="*/ 11970 w 21600"/>
                    <a:gd name="T5" fmla="*/ 0 h 21600"/>
                    <a:gd name="T6" fmla="*/ 7629 w 21600"/>
                    <a:gd name="T7" fmla="*/ 2120 h 21600"/>
                    <a:gd name="T8" fmla="*/ 0 w 21600"/>
                    <a:gd name="T9" fmla="*/ 5942 h 21600"/>
                    <a:gd name="T10" fmla="*/ 64 w 21600"/>
                    <a:gd name="T11" fmla="*/ 11017 h 21600"/>
                    <a:gd name="T12" fmla="*/ 245 w 21600"/>
                    <a:gd name="T13" fmla="*/ 17221 h 21600"/>
                    <a:gd name="T14" fmla="*/ 4597 w 21600"/>
                    <a:gd name="T15" fmla="*/ 19062 h 21600"/>
                    <a:gd name="T16" fmla="*/ 10577 w 21600"/>
                    <a:gd name="T17" fmla="*/ 21600 h 21600"/>
                    <a:gd name="T18" fmla="*/ 16227 w 21600"/>
                    <a:gd name="T19" fmla="*/ 17531 h 21600"/>
                    <a:gd name="T20" fmla="*/ 21536 w 21600"/>
                    <a:gd name="T21" fmla="*/ 13693 h 21600"/>
                    <a:gd name="T22" fmla="*/ 21568 w 21600"/>
                    <a:gd name="T23" fmla="*/ 7582 h 21600"/>
                    <a:gd name="T24" fmla="*/ 21579 w 21600"/>
                    <a:gd name="T25" fmla="*/ 2677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1600" h="21600">
                      <a:moveTo>
                        <a:pt x="21579" y="2677"/>
                      </a:moveTo>
                      <a:cubicBezTo>
                        <a:pt x="20185" y="2290"/>
                        <a:pt x="17993" y="1625"/>
                        <a:pt x="16737" y="1269"/>
                      </a:cubicBezTo>
                      <a:cubicBezTo>
                        <a:pt x="15492" y="913"/>
                        <a:pt x="12896" y="201"/>
                        <a:pt x="11970" y="0"/>
                      </a:cubicBezTo>
                      <a:cubicBezTo>
                        <a:pt x="10268" y="634"/>
                        <a:pt x="9225" y="1377"/>
                        <a:pt x="7629" y="2120"/>
                      </a:cubicBezTo>
                      <a:cubicBezTo>
                        <a:pt x="5916" y="2924"/>
                        <a:pt x="1064" y="5152"/>
                        <a:pt x="0" y="5942"/>
                      </a:cubicBezTo>
                      <a:cubicBezTo>
                        <a:pt x="32" y="7257"/>
                        <a:pt x="21" y="8680"/>
                        <a:pt x="64" y="11017"/>
                      </a:cubicBezTo>
                      <a:cubicBezTo>
                        <a:pt x="96" y="12765"/>
                        <a:pt x="160" y="16107"/>
                        <a:pt x="245" y="17221"/>
                      </a:cubicBezTo>
                      <a:cubicBezTo>
                        <a:pt x="1713" y="17964"/>
                        <a:pt x="3309" y="18490"/>
                        <a:pt x="4597" y="19062"/>
                      </a:cubicBezTo>
                      <a:cubicBezTo>
                        <a:pt x="5884" y="19635"/>
                        <a:pt x="9630" y="21291"/>
                        <a:pt x="10577" y="21600"/>
                      </a:cubicBezTo>
                      <a:cubicBezTo>
                        <a:pt x="11875" y="20703"/>
                        <a:pt x="14960" y="18413"/>
                        <a:pt x="16227" y="17531"/>
                      </a:cubicBezTo>
                      <a:cubicBezTo>
                        <a:pt x="17482" y="16649"/>
                        <a:pt x="20313" y="14575"/>
                        <a:pt x="21536" y="13693"/>
                      </a:cubicBezTo>
                      <a:cubicBezTo>
                        <a:pt x="21526" y="11883"/>
                        <a:pt x="21568" y="9361"/>
                        <a:pt x="21568" y="7582"/>
                      </a:cubicBezTo>
                      <a:cubicBezTo>
                        <a:pt x="21568" y="5818"/>
                        <a:pt x="21600" y="3930"/>
                        <a:pt x="21579" y="2677"/>
                      </a:cubicBezTo>
                    </a:path>
                  </a:pathLst>
                </a:custGeom>
                <a:noFill/>
                <a:ln w="14400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</p:grpSp>
        <p:grpSp>
          <p:nvGrpSpPr>
            <p:cNvPr id="557" name="Group 54"/>
            <p:cNvGrpSpPr>
              <a:grpSpLocks/>
            </p:cNvGrpSpPr>
            <p:nvPr/>
          </p:nvGrpSpPr>
          <p:grpSpPr bwMode="auto">
            <a:xfrm rot="20901092">
              <a:off x="771719" y="3135991"/>
              <a:ext cx="1434128" cy="768549"/>
              <a:chOff x="155" y="344"/>
              <a:chExt cx="504" cy="257"/>
            </a:xfrm>
          </p:grpSpPr>
          <p:sp>
            <p:nvSpPr>
              <p:cNvPr id="558" name="Freeform 56"/>
              <p:cNvSpPr>
                <a:spLocks noChangeArrowheads="1"/>
              </p:cNvSpPr>
              <p:nvPr/>
            </p:nvSpPr>
            <p:spPr bwMode="auto">
              <a:xfrm rot="2698805">
                <a:off x="517" y="369"/>
                <a:ext cx="142" cy="219"/>
              </a:xfrm>
              <a:custGeom>
                <a:avLst/>
                <a:gdLst>
                  <a:gd name="T0" fmla="*/ 0 w 21600"/>
                  <a:gd name="T1" fmla="*/ 5647 h 21600"/>
                  <a:gd name="T2" fmla="*/ 9585 w 21600"/>
                  <a:gd name="T3" fmla="*/ 0 h 21600"/>
                  <a:gd name="T4" fmla="*/ 21600 w 21600"/>
                  <a:gd name="T5" fmla="*/ 18871 h 21600"/>
                  <a:gd name="T6" fmla="*/ 17483 w 21600"/>
                  <a:gd name="T7" fmla="*/ 21600 h 21600"/>
                  <a:gd name="T8" fmla="*/ 0 w 21600"/>
                  <a:gd name="T9" fmla="*/ 564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5647"/>
                    </a:moveTo>
                    <a:lnTo>
                      <a:pt x="9585" y="0"/>
                    </a:lnTo>
                    <a:lnTo>
                      <a:pt x="21600" y="18871"/>
                    </a:lnTo>
                    <a:lnTo>
                      <a:pt x="17483" y="21600"/>
                    </a:lnTo>
                    <a:lnTo>
                      <a:pt x="0" y="5647"/>
                    </a:lnTo>
                  </a:path>
                </a:pathLst>
              </a:custGeom>
              <a:solidFill>
                <a:srgbClr val="914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6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9" name="Freeform 57"/>
              <p:cNvSpPr>
                <a:spLocks noChangeArrowheads="1"/>
              </p:cNvSpPr>
              <p:nvPr/>
            </p:nvSpPr>
            <p:spPr bwMode="auto">
              <a:xfrm rot="4254304">
                <a:off x="299" y="401"/>
                <a:ext cx="221" cy="108"/>
              </a:xfrm>
              <a:custGeom>
                <a:avLst/>
                <a:gdLst>
                  <a:gd name="T0" fmla="*/ 1666 w 21600"/>
                  <a:gd name="T1" fmla="*/ 0 h 21600"/>
                  <a:gd name="T2" fmla="*/ 21600 w 21600"/>
                  <a:gd name="T3" fmla="*/ 11083 h 21600"/>
                  <a:gd name="T4" fmla="*/ 19046 w 21600"/>
                  <a:gd name="T5" fmla="*/ 21600 h 21600"/>
                  <a:gd name="T6" fmla="*/ 0 w 21600"/>
                  <a:gd name="T7" fmla="*/ 16398 h 21600"/>
                  <a:gd name="T8" fmla="*/ 1666 w 21600"/>
                  <a:gd name="T9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1666" y="0"/>
                    </a:moveTo>
                    <a:lnTo>
                      <a:pt x="21600" y="11083"/>
                    </a:lnTo>
                    <a:lnTo>
                      <a:pt x="19046" y="21600"/>
                    </a:lnTo>
                    <a:lnTo>
                      <a:pt x="0" y="16398"/>
                    </a:lnTo>
                    <a:lnTo>
                      <a:pt x="1666" y="0"/>
                    </a:lnTo>
                  </a:path>
                </a:pathLst>
              </a:custGeom>
              <a:solidFill>
                <a:srgbClr val="6C66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6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0" name="Freeform 58"/>
              <p:cNvSpPr>
                <a:spLocks noChangeArrowheads="1"/>
              </p:cNvSpPr>
              <p:nvPr/>
            </p:nvSpPr>
            <p:spPr bwMode="auto">
              <a:xfrm rot="2064815">
                <a:off x="155" y="500"/>
                <a:ext cx="170" cy="101"/>
              </a:xfrm>
              <a:custGeom>
                <a:avLst/>
                <a:gdLst>
                  <a:gd name="T0" fmla="*/ 0 w 21600"/>
                  <a:gd name="T1" fmla="*/ 14706 h 21600"/>
                  <a:gd name="T2" fmla="*/ 303 w 21600"/>
                  <a:gd name="T3" fmla="*/ 0 h 21600"/>
                  <a:gd name="T4" fmla="*/ 21297 w 21600"/>
                  <a:gd name="T5" fmla="*/ 14706 h 21600"/>
                  <a:gd name="T6" fmla="*/ 21600 w 21600"/>
                  <a:gd name="T7" fmla="*/ 21600 h 21600"/>
                  <a:gd name="T8" fmla="*/ 0 w 21600"/>
                  <a:gd name="T9" fmla="*/ 14706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14706"/>
                    </a:moveTo>
                    <a:lnTo>
                      <a:pt x="303" y="0"/>
                    </a:lnTo>
                    <a:lnTo>
                      <a:pt x="21297" y="14706"/>
                    </a:lnTo>
                    <a:lnTo>
                      <a:pt x="21600" y="21600"/>
                    </a:lnTo>
                    <a:lnTo>
                      <a:pt x="0" y="14706"/>
                    </a:lnTo>
                  </a:path>
                </a:pathLst>
              </a:custGeom>
              <a:solidFill>
                <a:srgbClr val="914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6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grpSp>
        <p:nvGrpSpPr>
          <p:cNvPr id="614" name="グループ化 613"/>
          <p:cNvGrpSpPr/>
          <p:nvPr/>
        </p:nvGrpSpPr>
        <p:grpSpPr>
          <a:xfrm>
            <a:off x="3992793" y="3689724"/>
            <a:ext cx="1210788" cy="1251792"/>
            <a:chOff x="3948727" y="789389"/>
            <a:chExt cx="2660441" cy="3492500"/>
          </a:xfrm>
        </p:grpSpPr>
        <p:grpSp>
          <p:nvGrpSpPr>
            <p:cNvPr id="615" name="Group 90"/>
            <p:cNvGrpSpPr>
              <a:grpSpLocks/>
            </p:cNvGrpSpPr>
            <p:nvPr/>
          </p:nvGrpSpPr>
          <p:grpSpPr bwMode="auto">
            <a:xfrm flipH="1">
              <a:off x="3948727" y="789389"/>
              <a:ext cx="2660441" cy="3492500"/>
              <a:chOff x="35" y="3"/>
              <a:chExt cx="1654" cy="2200"/>
            </a:xfrm>
          </p:grpSpPr>
          <p:sp>
            <p:nvSpPr>
              <p:cNvPr id="643" name="Freeform 91"/>
              <p:cNvSpPr>
                <a:spLocks noChangeArrowheads="1"/>
              </p:cNvSpPr>
              <p:nvPr/>
            </p:nvSpPr>
            <p:spPr bwMode="auto">
              <a:xfrm>
                <a:off x="1017" y="895"/>
                <a:ext cx="672" cy="552"/>
              </a:xfrm>
              <a:custGeom>
                <a:avLst/>
                <a:gdLst>
                  <a:gd name="T0" fmla="*/ 0 w 21600"/>
                  <a:gd name="T1" fmla="*/ 6260 h 21600"/>
                  <a:gd name="T2" fmla="*/ 5755 w 21600"/>
                  <a:gd name="T3" fmla="*/ 0 h 21600"/>
                  <a:gd name="T4" fmla="*/ 9835 w 21600"/>
                  <a:gd name="T5" fmla="*/ 21600 h 21600"/>
                  <a:gd name="T6" fmla="*/ 0 w 21600"/>
                  <a:gd name="T7" fmla="*/ 626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6260"/>
                    </a:moveTo>
                    <a:cubicBezTo>
                      <a:pt x="0" y="6260"/>
                      <a:pt x="5755" y="0"/>
                      <a:pt x="5755" y="0"/>
                    </a:cubicBezTo>
                    <a:cubicBezTo>
                      <a:pt x="5755" y="0"/>
                      <a:pt x="21600" y="19291"/>
                      <a:pt x="9835" y="21600"/>
                    </a:cubicBezTo>
                    <a:cubicBezTo>
                      <a:pt x="3424" y="16738"/>
                      <a:pt x="0" y="6260"/>
                      <a:pt x="0" y="6260"/>
                    </a:cubicBezTo>
                  </a:path>
                </a:pathLst>
              </a:custGeom>
              <a:solidFill>
                <a:srgbClr val="CC9900"/>
              </a:solidFill>
              <a:ln w="14400" cap="rnd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4" name="Freeform 92"/>
              <p:cNvSpPr>
                <a:spLocks noChangeArrowheads="1"/>
              </p:cNvSpPr>
              <p:nvPr/>
            </p:nvSpPr>
            <p:spPr bwMode="auto">
              <a:xfrm>
                <a:off x="967" y="1543"/>
                <a:ext cx="537" cy="402"/>
              </a:xfrm>
              <a:custGeom>
                <a:avLst/>
                <a:gdLst>
                  <a:gd name="T0" fmla="*/ 4676 w 21600"/>
                  <a:gd name="T1" fmla="*/ 0 h 21600"/>
                  <a:gd name="T2" fmla="*/ 0 w 21600"/>
                  <a:gd name="T3" fmla="*/ 4661 h 21600"/>
                  <a:gd name="T4" fmla="*/ 17494 w 21600"/>
                  <a:gd name="T5" fmla="*/ 20168 h 21600"/>
                  <a:gd name="T6" fmla="*/ 21600 w 21600"/>
                  <a:gd name="T7" fmla="*/ 9201 h 21600"/>
                  <a:gd name="T8" fmla="*/ 4676 w 21600"/>
                  <a:gd name="T9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4676" y="0"/>
                    </a:moveTo>
                    <a:cubicBezTo>
                      <a:pt x="4676" y="0"/>
                      <a:pt x="0" y="4661"/>
                      <a:pt x="0" y="4661"/>
                    </a:cubicBezTo>
                    <a:cubicBezTo>
                      <a:pt x="0" y="4661"/>
                      <a:pt x="9397" y="21600"/>
                      <a:pt x="17494" y="20168"/>
                    </a:cubicBezTo>
                    <a:cubicBezTo>
                      <a:pt x="21395" y="10145"/>
                      <a:pt x="21600" y="9201"/>
                      <a:pt x="21600" y="9201"/>
                    </a:cubicBezTo>
                    <a:cubicBezTo>
                      <a:pt x="21600" y="9201"/>
                      <a:pt x="11359" y="16847"/>
                      <a:pt x="4676" y="0"/>
                    </a:cubicBezTo>
                  </a:path>
                </a:pathLst>
              </a:custGeom>
              <a:solidFill>
                <a:srgbClr val="666600"/>
              </a:solidFill>
              <a:ln w="14400" cap="rnd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5" name="Oval 93"/>
              <p:cNvSpPr>
                <a:spLocks noChangeArrowheads="1"/>
              </p:cNvSpPr>
              <p:nvPr/>
            </p:nvSpPr>
            <p:spPr bwMode="auto">
              <a:xfrm rot="1744688">
                <a:off x="1333" y="1626"/>
                <a:ext cx="140" cy="577"/>
              </a:xfrm>
              <a:prstGeom prst="ellipse">
                <a:avLst/>
              </a:prstGeom>
              <a:solidFill>
                <a:srgbClr val="000000"/>
              </a:solidFill>
              <a:ln w="14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6" name="Freeform 94"/>
              <p:cNvSpPr>
                <a:spLocks noChangeArrowheads="1"/>
              </p:cNvSpPr>
              <p:nvPr/>
            </p:nvSpPr>
            <p:spPr bwMode="auto">
              <a:xfrm>
                <a:off x="317" y="1549"/>
                <a:ext cx="565" cy="436"/>
              </a:xfrm>
              <a:custGeom>
                <a:avLst/>
                <a:gdLst>
                  <a:gd name="T0" fmla="*/ 21600 w 21600"/>
                  <a:gd name="T1" fmla="*/ 9678 h 21600"/>
                  <a:gd name="T2" fmla="*/ 17393 w 21600"/>
                  <a:gd name="T3" fmla="*/ 1823 h 21600"/>
                  <a:gd name="T4" fmla="*/ 0 w 21600"/>
                  <a:gd name="T5" fmla="*/ 10604 h 21600"/>
                  <a:gd name="T6" fmla="*/ 5487 w 21600"/>
                  <a:gd name="T7" fmla="*/ 21600 h 21600"/>
                  <a:gd name="T8" fmla="*/ 21600 w 21600"/>
                  <a:gd name="T9" fmla="*/ 9678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21600" y="9678"/>
                    </a:moveTo>
                    <a:cubicBezTo>
                      <a:pt x="21600" y="9678"/>
                      <a:pt x="17393" y="1823"/>
                      <a:pt x="17393" y="1823"/>
                    </a:cubicBezTo>
                    <a:cubicBezTo>
                      <a:pt x="17393" y="1823"/>
                      <a:pt x="4641" y="0"/>
                      <a:pt x="0" y="10604"/>
                    </a:cubicBezTo>
                    <a:cubicBezTo>
                      <a:pt x="4923" y="21095"/>
                      <a:pt x="5487" y="21600"/>
                      <a:pt x="5487" y="21600"/>
                    </a:cubicBezTo>
                    <a:cubicBezTo>
                      <a:pt x="5487" y="21600"/>
                      <a:pt x="4316" y="8135"/>
                      <a:pt x="21600" y="9678"/>
                    </a:cubicBezTo>
                  </a:path>
                </a:pathLst>
              </a:custGeom>
              <a:solidFill>
                <a:srgbClr val="666600"/>
              </a:solidFill>
              <a:ln w="14400" cap="rnd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7" name="Oval 95"/>
              <p:cNvSpPr>
                <a:spLocks noChangeArrowheads="1"/>
              </p:cNvSpPr>
              <p:nvPr/>
            </p:nvSpPr>
            <p:spPr bwMode="auto">
              <a:xfrm rot="2660625">
                <a:off x="1086" y="852"/>
                <a:ext cx="236" cy="338"/>
              </a:xfrm>
              <a:prstGeom prst="ellipse">
                <a:avLst/>
              </a:prstGeom>
              <a:solidFill>
                <a:srgbClr val="FFCC99"/>
              </a:solidFill>
              <a:ln w="14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8" name="Freeform 96"/>
              <p:cNvSpPr>
                <a:spLocks noChangeArrowheads="1"/>
              </p:cNvSpPr>
              <p:nvPr/>
            </p:nvSpPr>
            <p:spPr bwMode="auto">
              <a:xfrm>
                <a:off x="669" y="1121"/>
                <a:ext cx="679" cy="632"/>
              </a:xfrm>
              <a:custGeom>
                <a:avLst/>
                <a:gdLst>
                  <a:gd name="T0" fmla="*/ 13317 w 21600"/>
                  <a:gd name="T1" fmla="*/ 0 h 21600"/>
                  <a:gd name="T2" fmla="*/ 0 w 21600"/>
                  <a:gd name="T3" fmla="*/ 4208 h 21600"/>
                  <a:gd name="T4" fmla="*/ 3284 w 21600"/>
                  <a:gd name="T5" fmla="*/ 21600 h 21600"/>
                  <a:gd name="T6" fmla="*/ 19525 w 21600"/>
                  <a:gd name="T7" fmla="*/ 19971 h 21600"/>
                  <a:gd name="T8" fmla="*/ 13317 w 21600"/>
                  <a:gd name="T9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13317" y="0"/>
                    </a:moveTo>
                    <a:cubicBezTo>
                      <a:pt x="13317" y="0"/>
                      <a:pt x="0" y="4208"/>
                      <a:pt x="0" y="4208"/>
                    </a:cubicBezTo>
                    <a:cubicBezTo>
                      <a:pt x="0" y="4208"/>
                      <a:pt x="6749" y="14969"/>
                      <a:pt x="3284" y="21600"/>
                    </a:cubicBezTo>
                    <a:cubicBezTo>
                      <a:pt x="18947" y="20088"/>
                      <a:pt x="19525" y="19971"/>
                      <a:pt x="19525" y="19971"/>
                    </a:cubicBezTo>
                    <a:cubicBezTo>
                      <a:pt x="19525" y="19971"/>
                      <a:pt x="21600" y="12118"/>
                      <a:pt x="13317" y="0"/>
                    </a:cubicBezTo>
                  </a:path>
                </a:pathLst>
              </a:custGeom>
              <a:solidFill>
                <a:srgbClr val="CC9900"/>
              </a:solidFill>
              <a:ln w="14400" cap="rnd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9" name="Oval 97"/>
              <p:cNvSpPr>
                <a:spLocks noChangeArrowheads="1"/>
              </p:cNvSpPr>
              <p:nvPr/>
            </p:nvSpPr>
            <p:spPr bwMode="auto">
              <a:xfrm rot="2610938">
                <a:off x="1092" y="907"/>
                <a:ext cx="158" cy="256"/>
              </a:xfrm>
              <a:prstGeom prst="ellipse">
                <a:avLst/>
              </a:prstGeom>
              <a:solidFill>
                <a:srgbClr val="FF9933"/>
              </a:solidFill>
              <a:ln w="14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0" name="Freeform 98"/>
              <p:cNvSpPr>
                <a:spLocks noChangeArrowheads="1"/>
              </p:cNvSpPr>
              <p:nvPr/>
            </p:nvSpPr>
            <p:spPr bwMode="auto">
              <a:xfrm>
                <a:off x="166" y="131"/>
                <a:ext cx="1090" cy="1134"/>
              </a:xfrm>
              <a:custGeom>
                <a:avLst/>
                <a:gdLst>
                  <a:gd name="T0" fmla="*/ 2956 w 21600"/>
                  <a:gd name="T1" fmla="*/ 17118 h 21600"/>
                  <a:gd name="T2" fmla="*/ 0 w 21600"/>
                  <a:gd name="T3" fmla="*/ 9353 h 21600"/>
                  <a:gd name="T4" fmla="*/ 10766 w 21600"/>
                  <a:gd name="T5" fmla="*/ 0 h 21600"/>
                  <a:gd name="T6" fmla="*/ 21600 w 21600"/>
                  <a:gd name="T7" fmla="*/ 9353 h 21600"/>
                  <a:gd name="T8" fmla="*/ 18330 w 21600"/>
                  <a:gd name="T9" fmla="*/ 17539 h 21600"/>
                  <a:gd name="T10" fmla="*/ 19409 w 21600"/>
                  <a:gd name="T11" fmla="*/ 18846 h 21600"/>
                  <a:gd name="T12" fmla="*/ 10114 w 21600"/>
                  <a:gd name="T13" fmla="*/ 21600 h 21600"/>
                  <a:gd name="T14" fmla="*/ 888 w 21600"/>
                  <a:gd name="T15" fmla="*/ 18846 h 21600"/>
                  <a:gd name="T16" fmla="*/ 2956 w 21600"/>
                  <a:gd name="T17" fmla="*/ 17118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600" h="21600">
                    <a:moveTo>
                      <a:pt x="2956" y="17118"/>
                    </a:moveTo>
                    <a:cubicBezTo>
                      <a:pt x="1056" y="15023"/>
                      <a:pt x="0" y="12204"/>
                      <a:pt x="0" y="9353"/>
                    </a:cubicBezTo>
                    <a:cubicBezTo>
                      <a:pt x="0" y="3089"/>
                      <a:pt x="4855" y="0"/>
                      <a:pt x="10766" y="0"/>
                    </a:cubicBezTo>
                    <a:cubicBezTo>
                      <a:pt x="16723" y="0"/>
                      <a:pt x="21600" y="3089"/>
                      <a:pt x="21600" y="9353"/>
                    </a:cubicBezTo>
                    <a:cubicBezTo>
                      <a:pt x="21600" y="12442"/>
                      <a:pt x="20420" y="15401"/>
                      <a:pt x="18330" y="17539"/>
                    </a:cubicBezTo>
                    <a:cubicBezTo>
                      <a:pt x="19049" y="17939"/>
                      <a:pt x="19409" y="18403"/>
                      <a:pt x="19409" y="18846"/>
                    </a:cubicBezTo>
                    <a:cubicBezTo>
                      <a:pt x="19409" y="20369"/>
                      <a:pt x="15273" y="21600"/>
                      <a:pt x="10114" y="21600"/>
                    </a:cubicBezTo>
                    <a:cubicBezTo>
                      <a:pt x="5024" y="21600"/>
                      <a:pt x="888" y="20369"/>
                      <a:pt x="888" y="18846"/>
                    </a:cubicBezTo>
                    <a:cubicBezTo>
                      <a:pt x="888" y="18230"/>
                      <a:pt x="1641" y="17604"/>
                      <a:pt x="2956" y="17118"/>
                    </a:cubicBezTo>
                  </a:path>
                </a:pathLst>
              </a:custGeom>
              <a:solidFill>
                <a:srgbClr val="FFCC99"/>
              </a:solidFill>
              <a:ln w="14400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1" name="Freeform 99"/>
              <p:cNvSpPr>
                <a:spLocks noChangeArrowheads="1"/>
              </p:cNvSpPr>
              <p:nvPr/>
            </p:nvSpPr>
            <p:spPr bwMode="auto">
              <a:xfrm>
                <a:off x="741" y="946"/>
                <a:ext cx="187" cy="162"/>
              </a:xfrm>
              <a:custGeom>
                <a:avLst/>
                <a:gdLst>
                  <a:gd name="T0" fmla="*/ 17869 w 21600"/>
                  <a:gd name="T1" fmla="*/ 0 h 21600"/>
                  <a:gd name="T2" fmla="*/ 20291 w 21600"/>
                  <a:gd name="T3" fmla="*/ 5305 h 21600"/>
                  <a:gd name="T4" fmla="*/ 11585 w 21600"/>
                  <a:gd name="T5" fmla="*/ 20463 h 21600"/>
                  <a:gd name="T6" fmla="*/ 0 w 21600"/>
                  <a:gd name="T7" fmla="*/ 15916 h 21600"/>
                  <a:gd name="T8" fmla="*/ 9164 w 21600"/>
                  <a:gd name="T9" fmla="*/ 8261 h 21600"/>
                  <a:gd name="T10" fmla="*/ 17869 w 21600"/>
                  <a:gd name="T11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600" h="21600">
                    <a:moveTo>
                      <a:pt x="17869" y="0"/>
                    </a:moveTo>
                    <a:cubicBezTo>
                      <a:pt x="19047" y="1364"/>
                      <a:pt x="19898" y="3411"/>
                      <a:pt x="20291" y="5305"/>
                    </a:cubicBezTo>
                    <a:cubicBezTo>
                      <a:pt x="21600" y="11975"/>
                      <a:pt x="17673" y="18872"/>
                      <a:pt x="11585" y="20463"/>
                    </a:cubicBezTo>
                    <a:cubicBezTo>
                      <a:pt x="7200" y="21600"/>
                      <a:pt x="2553" y="19705"/>
                      <a:pt x="0" y="15916"/>
                    </a:cubicBezTo>
                    <a:cubicBezTo>
                      <a:pt x="0" y="15916"/>
                      <a:pt x="9164" y="8261"/>
                      <a:pt x="9164" y="8261"/>
                    </a:cubicBezTo>
                    <a:cubicBezTo>
                      <a:pt x="9164" y="8261"/>
                      <a:pt x="17869" y="0"/>
                      <a:pt x="17869" y="0"/>
                    </a:cubicBezTo>
                  </a:path>
                </a:pathLst>
              </a:custGeom>
              <a:solidFill>
                <a:srgbClr val="FFFFFF"/>
              </a:solidFill>
              <a:ln w="14400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2" name="Freeform 100"/>
              <p:cNvSpPr>
                <a:spLocks noChangeArrowheads="1"/>
              </p:cNvSpPr>
              <p:nvPr/>
            </p:nvSpPr>
            <p:spPr bwMode="auto">
              <a:xfrm>
                <a:off x="361" y="948"/>
                <a:ext cx="148" cy="142"/>
              </a:xfrm>
              <a:custGeom>
                <a:avLst/>
                <a:gdLst>
                  <a:gd name="T0" fmla="*/ 21600 w 21600"/>
                  <a:gd name="T1" fmla="*/ 15404 h 21600"/>
                  <a:gd name="T2" fmla="*/ 13324 w 21600"/>
                  <a:gd name="T3" fmla="*/ 20912 h 21600"/>
                  <a:gd name="T4" fmla="*/ 331 w 21600"/>
                  <a:gd name="T5" fmla="*/ 8950 h 21600"/>
                  <a:gd name="T6" fmla="*/ 2234 w 21600"/>
                  <a:gd name="T7" fmla="*/ 0 h 21600"/>
                  <a:gd name="T8" fmla="*/ 11917 w 21600"/>
                  <a:gd name="T9" fmla="*/ 7659 h 21600"/>
                  <a:gd name="T10" fmla="*/ 21600 w 21600"/>
                  <a:gd name="T11" fmla="*/ 15404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600" h="21600">
                    <a:moveTo>
                      <a:pt x="21600" y="15404"/>
                    </a:moveTo>
                    <a:cubicBezTo>
                      <a:pt x="19779" y="18502"/>
                      <a:pt x="16552" y="20567"/>
                      <a:pt x="13324" y="20912"/>
                    </a:cubicBezTo>
                    <a:cubicBezTo>
                      <a:pt x="6952" y="21600"/>
                      <a:pt x="1076" y="16265"/>
                      <a:pt x="331" y="8950"/>
                    </a:cubicBezTo>
                    <a:cubicBezTo>
                      <a:pt x="0" y="5766"/>
                      <a:pt x="745" y="2582"/>
                      <a:pt x="2234" y="0"/>
                    </a:cubicBezTo>
                    <a:cubicBezTo>
                      <a:pt x="2234" y="0"/>
                      <a:pt x="11917" y="7659"/>
                      <a:pt x="11917" y="7659"/>
                    </a:cubicBezTo>
                    <a:cubicBezTo>
                      <a:pt x="11917" y="7659"/>
                      <a:pt x="21600" y="15404"/>
                      <a:pt x="21600" y="15404"/>
                    </a:cubicBezTo>
                  </a:path>
                </a:pathLst>
              </a:custGeom>
              <a:solidFill>
                <a:srgbClr val="FFFFFF"/>
              </a:solidFill>
              <a:ln w="14400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3" name="Freeform 101"/>
              <p:cNvSpPr>
                <a:spLocks noChangeArrowheads="1"/>
              </p:cNvSpPr>
              <p:nvPr/>
            </p:nvSpPr>
            <p:spPr bwMode="auto">
              <a:xfrm>
                <a:off x="164" y="3"/>
                <a:ext cx="1167" cy="1058"/>
              </a:xfrm>
              <a:custGeom>
                <a:avLst/>
                <a:gdLst>
                  <a:gd name="T0" fmla="*/ 11167 w 21600"/>
                  <a:gd name="T1" fmla="*/ 5255 h 21600"/>
                  <a:gd name="T2" fmla="*/ 16216 w 21600"/>
                  <a:gd name="T3" fmla="*/ 10626 h 21600"/>
                  <a:gd name="T4" fmla="*/ 16940 w 21600"/>
                  <a:gd name="T5" fmla="*/ 21600 h 21600"/>
                  <a:gd name="T6" fmla="*/ 20771 w 21600"/>
                  <a:gd name="T7" fmla="*/ 12559 h 21600"/>
                  <a:gd name="T8" fmla="*/ 10695 w 21600"/>
                  <a:gd name="T9" fmla="*/ 23 h 21600"/>
                  <a:gd name="T10" fmla="*/ 115 w 21600"/>
                  <a:gd name="T11" fmla="*/ 10499 h 21600"/>
                  <a:gd name="T12" fmla="*/ 4671 w 21600"/>
                  <a:gd name="T13" fmla="*/ 6598 h 21600"/>
                  <a:gd name="T14" fmla="*/ 3369 w 21600"/>
                  <a:gd name="T15" fmla="*/ 9747 h 21600"/>
                  <a:gd name="T16" fmla="*/ 11167 w 21600"/>
                  <a:gd name="T17" fmla="*/ 5255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600" h="21600">
                    <a:moveTo>
                      <a:pt x="11167" y="5255"/>
                    </a:moveTo>
                    <a:cubicBezTo>
                      <a:pt x="12311" y="8114"/>
                      <a:pt x="14222" y="10001"/>
                      <a:pt x="16216" y="10626"/>
                    </a:cubicBezTo>
                    <a:cubicBezTo>
                      <a:pt x="17696" y="11066"/>
                      <a:pt x="16940" y="21600"/>
                      <a:pt x="16940" y="21600"/>
                    </a:cubicBezTo>
                    <a:cubicBezTo>
                      <a:pt x="20099" y="19065"/>
                      <a:pt x="20341" y="15523"/>
                      <a:pt x="20771" y="12559"/>
                    </a:cubicBezTo>
                    <a:cubicBezTo>
                      <a:pt x="21600" y="6818"/>
                      <a:pt x="16237" y="69"/>
                      <a:pt x="10695" y="23"/>
                    </a:cubicBezTo>
                    <a:cubicBezTo>
                      <a:pt x="6906" y="0"/>
                      <a:pt x="0" y="3357"/>
                      <a:pt x="115" y="10499"/>
                    </a:cubicBezTo>
                    <a:cubicBezTo>
                      <a:pt x="115" y="11170"/>
                      <a:pt x="3474" y="8635"/>
                      <a:pt x="4671" y="6598"/>
                    </a:cubicBezTo>
                    <a:cubicBezTo>
                      <a:pt x="4692" y="6691"/>
                      <a:pt x="3411" y="9226"/>
                      <a:pt x="3369" y="9747"/>
                    </a:cubicBezTo>
                    <a:cubicBezTo>
                      <a:pt x="5132" y="9561"/>
                      <a:pt x="8564" y="7906"/>
                      <a:pt x="11167" y="5255"/>
                    </a:cubicBezTo>
                  </a:path>
                </a:pathLst>
              </a:custGeom>
              <a:solidFill>
                <a:srgbClr val="777777"/>
              </a:solidFill>
              <a:ln w="14400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4" name="Freeform 102"/>
              <p:cNvSpPr>
                <a:spLocks noChangeArrowheads="1"/>
              </p:cNvSpPr>
              <p:nvPr/>
            </p:nvSpPr>
            <p:spPr bwMode="auto">
              <a:xfrm>
                <a:off x="667" y="956"/>
                <a:ext cx="130" cy="111"/>
              </a:xfrm>
              <a:custGeom>
                <a:avLst/>
                <a:gdLst>
                  <a:gd name="T0" fmla="*/ 377 w 21600"/>
                  <a:gd name="T1" fmla="*/ 0 h 21600"/>
                  <a:gd name="T2" fmla="*/ 21600 w 21600"/>
                  <a:gd name="T3" fmla="*/ 7604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600" h="21600">
                    <a:moveTo>
                      <a:pt x="377" y="0"/>
                    </a:moveTo>
                    <a:cubicBezTo>
                      <a:pt x="0" y="6282"/>
                      <a:pt x="8866" y="21600"/>
                      <a:pt x="21600" y="7604"/>
                    </a:cubicBezTo>
                  </a:path>
                </a:pathLst>
              </a:custGeom>
              <a:noFill/>
              <a:ln w="14400">
                <a:solidFill>
                  <a:srgbClr val="000000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5" name="Freeform 103"/>
              <p:cNvSpPr>
                <a:spLocks noChangeArrowheads="1"/>
              </p:cNvSpPr>
              <p:nvPr/>
            </p:nvSpPr>
            <p:spPr bwMode="auto">
              <a:xfrm>
                <a:off x="343" y="832"/>
                <a:ext cx="211" cy="192"/>
              </a:xfrm>
              <a:custGeom>
                <a:avLst/>
                <a:gdLst>
                  <a:gd name="T0" fmla="*/ 21600 w 21600"/>
                  <a:gd name="T1" fmla="*/ 20581 h 21600"/>
                  <a:gd name="T2" fmla="*/ 19742 w 21600"/>
                  <a:gd name="T3" fmla="*/ 21600 h 21600"/>
                  <a:gd name="T4" fmla="*/ 5981 w 21600"/>
                  <a:gd name="T5" fmla="*/ 382 h 21600"/>
                  <a:gd name="T6" fmla="*/ 0 w 21600"/>
                  <a:gd name="T7" fmla="*/ 4588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20581"/>
                    </a:moveTo>
                    <a:cubicBezTo>
                      <a:pt x="20845" y="21090"/>
                      <a:pt x="20381" y="21345"/>
                      <a:pt x="19742" y="21600"/>
                    </a:cubicBezTo>
                    <a:cubicBezTo>
                      <a:pt x="10684" y="18223"/>
                      <a:pt x="7200" y="7837"/>
                      <a:pt x="5981" y="382"/>
                    </a:cubicBezTo>
                    <a:cubicBezTo>
                      <a:pt x="3600" y="0"/>
                      <a:pt x="290" y="4014"/>
                      <a:pt x="0" y="4588"/>
                    </a:cubicBezTo>
                  </a:path>
                </a:pathLst>
              </a:custGeom>
              <a:noFill/>
              <a:ln w="14400">
                <a:solidFill>
                  <a:srgbClr val="000000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6" name="Oval 104"/>
              <p:cNvSpPr>
                <a:spLocks noChangeArrowheads="1"/>
              </p:cNvSpPr>
              <p:nvPr/>
            </p:nvSpPr>
            <p:spPr bwMode="auto">
              <a:xfrm rot="2715938">
                <a:off x="-90" y="1685"/>
                <a:ext cx="672" cy="138"/>
              </a:xfrm>
              <a:prstGeom prst="ellipse">
                <a:avLst/>
              </a:prstGeom>
              <a:solidFill>
                <a:srgbClr val="000000"/>
              </a:solidFill>
              <a:ln w="14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7" name="Freeform 106"/>
              <p:cNvSpPr>
                <a:spLocks noChangeArrowheads="1"/>
              </p:cNvSpPr>
              <p:nvPr/>
            </p:nvSpPr>
            <p:spPr bwMode="auto">
              <a:xfrm>
                <a:off x="491" y="1124"/>
                <a:ext cx="292" cy="131"/>
              </a:xfrm>
              <a:custGeom>
                <a:avLst/>
                <a:gdLst>
                  <a:gd name="T0" fmla="*/ 20635 w 21600"/>
                  <a:gd name="T1" fmla="*/ 0 h 21600"/>
                  <a:gd name="T2" fmla="*/ 461 w 21600"/>
                  <a:gd name="T3" fmla="*/ 2057 h 21600"/>
                  <a:gd name="T4" fmla="*/ 0 w 21600"/>
                  <a:gd name="T5" fmla="*/ 8790 h 21600"/>
                  <a:gd name="T6" fmla="*/ 21600 w 21600"/>
                  <a:gd name="T7" fmla="*/ 8229 h 21600"/>
                  <a:gd name="T8" fmla="*/ 20635 w 21600"/>
                  <a:gd name="T9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20635" y="0"/>
                    </a:moveTo>
                    <a:cubicBezTo>
                      <a:pt x="17574" y="3460"/>
                      <a:pt x="7340" y="10847"/>
                      <a:pt x="461" y="2057"/>
                    </a:cubicBezTo>
                    <a:cubicBezTo>
                      <a:pt x="168" y="5330"/>
                      <a:pt x="168" y="7481"/>
                      <a:pt x="0" y="8790"/>
                    </a:cubicBezTo>
                    <a:cubicBezTo>
                      <a:pt x="4110" y="14868"/>
                      <a:pt x="14805" y="21600"/>
                      <a:pt x="21600" y="8229"/>
                    </a:cubicBezTo>
                    <a:cubicBezTo>
                      <a:pt x="21432" y="4208"/>
                      <a:pt x="20635" y="187"/>
                      <a:pt x="20635" y="0"/>
                    </a:cubicBezTo>
                  </a:path>
                </a:pathLst>
              </a:custGeom>
              <a:solidFill>
                <a:srgbClr val="FFFFFF"/>
              </a:solidFill>
              <a:ln w="14400" cap="rnd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8" name="Oval 108"/>
              <p:cNvSpPr>
                <a:spLocks noChangeArrowheads="1"/>
              </p:cNvSpPr>
              <p:nvPr/>
            </p:nvSpPr>
            <p:spPr bwMode="auto">
              <a:xfrm>
                <a:off x="35" y="1202"/>
                <a:ext cx="262" cy="372"/>
              </a:xfrm>
              <a:prstGeom prst="ellipse">
                <a:avLst/>
              </a:prstGeom>
              <a:solidFill>
                <a:srgbClr val="FFCC99"/>
              </a:solidFill>
              <a:ln w="14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59" name="Oval 109"/>
              <p:cNvSpPr>
                <a:spLocks noChangeArrowheads="1"/>
              </p:cNvSpPr>
              <p:nvPr/>
            </p:nvSpPr>
            <p:spPr bwMode="auto">
              <a:xfrm rot="3403125">
                <a:off x="968" y="1204"/>
                <a:ext cx="444" cy="272"/>
              </a:xfrm>
              <a:prstGeom prst="ellipse">
                <a:avLst/>
              </a:prstGeom>
              <a:solidFill>
                <a:srgbClr val="FFCC99"/>
              </a:solidFill>
              <a:ln w="14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616" name="Group 111"/>
            <p:cNvGrpSpPr>
              <a:grpSpLocks/>
            </p:cNvGrpSpPr>
            <p:nvPr/>
          </p:nvGrpSpPr>
          <p:grpSpPr bwMode="auto">
            <a:xfrm>
              <a:off x="4715606" y="2652617"/>
              <a:ext cx="1572145" cy="1282011"/>
              <a:chOff x="5" y="5"/>
              <a:chExt cx="1549" cy="1066"/>
            </a:xfrm>
          </p:grpSpPr>
          <p:sp>
            <p:nvSpPr>
              <p:cNvPr id="617" name="Freeform 112"/>
              <p:cNvSpPr>
                <a:spLocks noChangeArrowheads="1"/>
              </p:cNvSpPr>
              <p:nvPr/>
            </p:nvSpPr>
            <p:spPr bwMode="auto">
              <a:xfrm>
                <a:off x="5" y="5"/>
                <a:ext cx="1549" cy="1066"/>
              </a:xfrm>
              <a:custGeom>
                <a:avLst/>
                <a:gdLst>
                  <a:gd name="T0" fmla="*/ 21576 w 21600"/>
                  <a:gd name="T1" fmla="*/ 2687 h 21600"/>
                  <a:gd name="T2" fmla="*/ 16739 w 21600"/>
                  <a:gd name="T3" fmla="*/ 1275 h 21600"/>
                  <a:gd name="T4" fmla="*/ 11966 w 21600"/>
                  <a:gd name="T5" fmla="*/ 0 h 21600"/>
                  <a:gd name="T6" fmla="*/ 7635 w 21600"/>
                  <a:gd name="T7" fmla="*/ 2124 h 21600"/>
                  <a:gd name="T8" fmla="*/ 0 w 21600"/>
                  <a:gd name="T9" fmla="*/ 5948 h 21600"/>
                  <a:gd name="T10" fmla="*/ 71 w 21600"/>
                  <a:gd name="T11" fmla="*/ 11024 h 21600"/>
                  <a:gd name="T12" fmla="*/ 245 w 21600"/>
                  <a:gd name="T13" fmla="*/ 17213 h 21600"/>
                  <a:gd name="T14" fmla="*/ 4600 w 21600"/>
                  <a:gd name="T15" fmla="*/ 19062 h 21600"/>
                  <a:gd name="T16" fmla="*/ 10575 w 21600"/>
                  <a:gd name="T17" fmla="*/ 21600 h 21600"/>
                  <a:gd name="T18" fmla="*/ 16218 w 21600"/>
                  <a:gd name="T19" fmla="*/ 17523 h 21600"/>
                  <a:gd name="T20" fmla="*/ 21529 w 21600"/>
                  <a:gd name="T21" fmla="*/ 13688 h 21600"/>
                  <a:gd name="T22" fmla="*/ 21568 w 21600"/>
                  <a:gd name="T23" fmla="*/ 7579 h 21600"/>
                  <a:gd name="T24" fmla="*/ 21576 w 21600"/>
                  <a:gd name="T25" fmla="*/ 268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1600" h="21600">
                    <a:moveTo>
                      <a:pt x="21576" y="2687"/>
                    </a:moveTo>
                    <a:cubicBezTo>
                      <a:pt x="20177" y="2308"/>
                      <a:pt x="17988" y="1631"/>
                      <a:pt x="16739" y="1275"/>
                    </a:cubicBezTo>
                    <a:cubicBezTo>
                      <a:pt x="15491" y="919"/>
                      <a:pt x="12890" y="207"/>
                      <a:pt x="11966" y="0"/>
                    </a:cubicBezTo>
                    <a:cubicBezTo>
                      <a:pt x="10274" y="643"/>
                      <a:pt x="9231" y="1389"/>
                      <a:pt x="7635" y="2124"/>
                    </a:cubicBezTo>
                    <a:cubicBezTo>
                      <a:pt x="5920" y="2928"/>
                      <a:pt x="1067" y="5156"/>
                      <a:pt x="0" y="5948"/>
                    </a:cubicBezTo>
                    <a:cubicBezTo>
                      <a:pt x="40" y="7257"/>
                      <a:pt x="32" y="8681"/>
                      <a:pt x="71" y="11024"/>
                    </a:cubicBezTo>
                    <a:cubicBezTo>
                      <a:pt x="103" y="12758"/>
                      <a:pt x="166" y="16111"/>
                      <a:pt x="245" y="17213"/>
                    </a:cubicBezTo>
                    <a:cubicBezTo>
                      <a:pt x="1715" y="17948"/>
                      <a:pt x="3312" y="18488"/>
                      <a:pt x="4600" y="19062"/>
                    </a:cubicBezTo>
                    <a:cubicBezTo>
                      <a:pt x="5888" y="19636"/>
                      <a:pt x="9634" y="21290"/>
                      <a:pt x="10575" y="21600"/>
                    </a:cubicBezTo>
                    <a:cubicBezTo>
                      <a:pt x="11879" y="20693"/>
                      <a:pt x="14961" y="18408"/>
                      <a:pt x="16218" y="17523"/>
                    </a:cubicBezTo>
                    <a:cubicBezTo>
                      <a:pt x="17482" y="16639"/>
                      <a:pt x="20312" y="14572"/>
                      <a:pt x="21529" y="13688"/>
                    </a:cubicBezTo>
                    <a:cubicBezTo>
                      <a:pt x="21521" y="11874"/>
                      <a:pt x="21568" y="9359"/>
                      <a:pt x="21568" y="7579"/>
                    </a:cubicBezTo>
                    <a:cubicBezTo>
                      <a:pt x="21568" y="5811"/>
                      <a:pt x="21600" y="3939"/>
                      <a:pt x="21576" y="2687"/>
                    </a:cubicBezTo>
                  </a:path>
                </a:pathLst>
              </a:custGeom>
              <a:solidFill>
                <a:srgbClr val="E6CE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600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8" name="Freeform 113"/>
              <p:cNvSpPr>
                <a:spLocks noChangeArrowheads="1"/>
              </p:cNvSpPr>
              <p:nvPr/>
            </p:nvSpPr>
            <p:spPr bwMode="auto">
              <a:xfrm>
                <a:off x="788" y="155"/>
                <a:ext cx="732" cy="323"/>
              </a:xfrm>
              <a:custGeom>
                <a:avLst/>
                <a:gdLst>
                  <a:gd name="T0" fmla="*/ 21600 w 21600"/>
                  <a:gd name="T1" fmla="*/ 0 h 21600"/>
                  <a:gd name="T2" fmla="*/ 12331 w 21600"/>
                  <a:gd name="T3" fmla="*/ 9192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21600" y="0"/>
                    </a:moveTo>
                    <a:cubicBezTo>
                      <a:pt x="18772" y="2761"/>
                      <a:pt x="15175" y="6166"/>
                      <a:pt x="12331" y="9192"/>
                    </a:cubicBezTo>
                    <a:cubicBezTo>
                      <a:pt x="9219" y="12483"/>
                      <a:pt x="4534" y="17288"/>
                      <a:pt x="0" y="21600"/>
                    </a:cubicBezTo>
                  </a:path>
                </a:pathLst>
              </a:custGeom>
              <a:noFill/>
              <a:ln w="144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19" name="Freeform 114"/>
              <p:cNvSpPr>
                <a:spLocks noChangeArrowheads="1"/>
              </p:cNvSpPr>
              <p:nvPr/>
            </p:nvSpPr>
            <p:spPr bwMode="auto">
              <a:xfrm>
                <a:off x="763" y="498"/>
                <a:ext cx="2" cy="533"/>
              </a:xfrm>
              <a:custGeom>
                <a:avLst/>
                <a:gdLst>
                  <a:gd name="T0" fmla="*/ 0 w 21600"/>
                  <a:gd name="T1" fmla="*/ 21600 h 21600"/>
                  <a:gd name="T2" fmla="*/ 21600 w 21600"/>
                  <a:gd name="T3" fmla="*/ 10685 h 21600"/>
                  <a:gd name="T4" fmla="*/ 1296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0" y="21600"/>
                    </a:moveTo>
                    <a:cubicBezTo>
                      <a:pt x="0" y="18383"/>
                      <a:pt x="21600" y="13603"/>
                      <a:pt x="21600" y="10685"/>
                    </a:cubicBezTo>
                    <a:cubicBezTo>
                      <a:pt x="21600" y="7767"/>
                      <a:pt x="12960" y="2826"/>
                      <a:pt x="12960" y="0"/>
                    </a:cubicBezTo>
                  </a:path>
                </a:pathLst>
              </a:custGeom>
              <a:noFill/>
              <a:ln w="144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0" name="Freeform 115"/>
              <p:cNvSpPr>
                <a:spLocks noChangeArrowheads="1"/>
              </p:cNvSpPr>
              <p:nvPr/>
            </p:nvSpPr>
            <p:spPr bwMode="auto">
              <a:xfrm>
                <a:off x="5" y="298"/>
                <a:ext cx="737" cy="177"/>
              </a:xfrm>
              <a:custGeom>
                <a:avLst/>
                <a:gdLst>
                  <a:gd name="T0" fmla="*/ 0 w 21600"/>
                  <a:gd name="T1" fmla="*/ 0 h 21600"/>
                  <a:gd name="T2" fmla="*/ 11406 w 21600"/>
                  <a:gd name="T3" fmla="*/ 11529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3304" y="3542"/>
                      <a:pt x="7571" y="7640"/>
                      <a:pt x="11406" y="11529"/>
                    </a:cubicBezTo>
                    <a:cubicBezTo>
                      <a:pt x="15241" y="15349"/>
                      <a:pt x="18495" y="18822"/>
                      <a:pt x="21600" y="21600"/>
                    </a:cubicBezTo>
                  </a:path>
                </a:pathLst>
              </a:custGeom>
              <a:noFill/>
              <a:ln w="14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1" name="Freeform 116"/>
              <p:cNvSpPr>
                <a:spLocks noChangeArrowheads="1"/>
              </p:cNvSpPr>
              <p:nvPr/>
            </p:nvSpPr>
            <p:spPr bwMode="auto">
              <a:xfrm>
                <a:off x="394" y="67"/>
                <a:ext cx="811" cy="325"/>
              </a:xfrm>
              <a:custGeom>
                <a:avLst/>
                <a:gdLst>
                  <a:gd name="T0" fmla="*/ 21600 w 21600"/>
                  <a:gd name="T1" fmla="*/ 0 h 21600"/>
                  <a:gd name="T2" fmla="*/ 11849 w 21600"/>
                  <a:gd name="T3" fmla="*/ 10027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21600" y="0"/>
                    </a:moveTo>
                    <a:cubicBezTo>
                      <a:pt x="18943" y="3581"/>
                      <a:pt x="14309" y="7313"/>
                      <a:pt x="11849" y="10027"/>
                    </a:cubicBezTo>
                    <a:cubicBezTo>
                      <a:pt x="9389" y="12741"/>
                      <a:pt x="3321" y="18057"/>
                      <a:pt x="0" y="21600"/>
                    </a:cubicBezTo>
                  </a:path>
                </a:pathLst>
              </a:custGeom>
              <a:noFill/>
              <a:ln w="14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2" name="Freeform 117"/>
              <p:cNvSpPr>
                <a:spLocks noChangeArrowheads="1"/>
              </p:cNvSpPr>
              <p:nvPr/>
            </p:nvSpPr>
            <p:spPr bwMode="auto">
              <a:xfrm>
                <a:off x="52" y="443"/>
                <a:ext cx="306" cy="294"/>
              </a:xfrm>
              <a:custGeom>
                <a:avLst/>
                <a:gdLst>
                  <a:gd name="T0" fmla="*/ 0 w 21600"/>
                  <a:gd name="T1" fmla="*/ 0 h 21600"/>
                  <a:gd name="T2" fmla="*/ 21239 w 21600"/>
                  <a:gd name="T3" fmla="*/ 6130 h 21600"/>
                  <a:gd name="T4" fmla="*/ 21239 w 21600"/>
                  <a:gd name="T5" fmla="*/ 21600 h 21600"/>
                  <a:gd name="T6" fmla="*/ 441 w 21600"/>
                  <a:gd name="T7" fmla="*/ 16096 h 21600"/>
                  <a:gd name="T8" fmla="*/ 0 w 21600"/>
                  <a:gd name="T9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6532" y="1835"/>
                      <a:pt x="15829" y="4795"/>
                      <a:pt x="21239" y="6130"/>
                    </a:cubicBezTo>
                    <a:cubicBezTo>
                      <a:pt x="21600" y="10842"/>
                      <a:pt x="21239" y="17889"/>
                      <a:pt x="21239" y="21600"/>
                    </a:cubicBezTo>
                    <a:cubicBezTo>
                      <a:pt x="15789" y="20641"/>
                      <a:pt x="7334" y="18181"/>
                      <a:pt x="441" y="16096"/>
                    </a:cubicBezTo>
                    <a:cubicBezTo>
                      <a:pt x="80" y="11592"/>
                      <a:pt x="200" y="5296"/>
                      <a:pt x="0" y="0"/>
                    </a:cubicBezTo>
                  </a:path>
                </a:pathLst>
              </a:custGeom>
              <a:solidFill>
                <a:srgbClr val="FFFFFF"/>
              </a:solidFill>
              <a:ln w="144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3" name="Freeform 118"/>
              <p:cNvSpPr>
                <a:spLocks noChangeArrowheads="1"/>
              </p:cNvSpPr>
              <p:nvPr/>
            </p:nvSpPr>
            <p:spPr bwMode="auto">
              <a:xfrm>
                <a:off x="89" y="495"/>
                <a:ext cx="153" cy="51"/>
              </a:xfrm>
              <a:custGeom>
                <a:avLst/>
                <a:gdLst>
                  <a:gd name="T0" fmla="*/ 0 w 21600"/>
                  <a:gd name="T1" fmla="*/ 2400 h 21600"/>
                  <a:gd name="T2" fmla="*/ 7280 w 21600"/>
                  <a:gd name="T3" fmla="*/ 8640 h 21600"/>
                  <a:gd name="T4" fmla="*/ 13360 w 21600"/>
                  <a:gd name="T5" fmla="*/ 11760 h 21600"/>
                  <a:gd name="T6" fmla="*/ 17760 w 21600"/>
                  <a:gd name="T7" fmla="*/ 16560 h 21600"/>
                  <a:gd name="T8" fmla="*/ 21600 w 21600"/>
                  <a:gd name="T9" fmla="*/ 1848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2400"/>
                    </a:moveTo>
                    <a:cubicBezTo>
                      <a:pt x="4000" y="11280"/>
                      <a:pt x="5280" y="0"/>
                      <a:pt x="7280" y="8640"/>
                    </a:cubicBezTo>
                    <a:cubicBezTo>
                      <a:pt x="9360" y="17280"/>
                      <a:pt x="11440" y="4320"/>
                      <a:pt x="13360" y="11760"/>
                    </a:cubicBezTo>
                    <a:cubicBezTo>
                      <a:pt x="15360" y="18960"/>
                      <a:pt x="16800" y="11760"/>
                      <a:pt x="17760" y="16560"/>
                    </a:cubicBezTo>
                    <a:cubicBezTo>
                      <a:pt x="18800" y="21600"/>
                      <a:pt x="19520" y="20640"/>
                      <a:pt x="21600" y="18480"/>
                    </a:cubicBezTo>
                  </a:path>
                </a:pathLst>
              </a:custGeom>
              <a:noFill/>
              <a:ln w="108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4" name="Freeform 119"/>
              <p:cNvSpPr>
                <a:spLocks noChangeArrowheads="1"/>
              </p:cNvSpPr>
              <p:nvPr/>
            </p:nvSpPr>
            <p:spPr bwMode="auto">
              <a:xfrm>
                <a:off x="83" y="539"/>
                <a:ext cx="153" cy="36"/>
              </a:xfrm>
              <a:custGeom>
                <a:avLst/>
                <a:gdLst>
                  <a:gd name="T0" fmla="*/ 0 w 21600"/>
                  <a:gd name="T1" fmla="*/ 1350 h 21600"/>
                  <a:gd name="T2" fmla="*/ 7280 w 21600"/>
                  <a:gd name="T3" fmla="*/ 7425 h 21600"/>
                  <a:gd name="T4" fmla="*/ 11600 w 21600"/>
                  <a:gd name="T5" fmla="*/ 12150 h 21600"/>
                  <a:gd name="T6" fmla="*/ 16000 w 21600"/>
                  <a:gd name="T7" fmla="*/ 16538 h 21600"/>
                  <a:gd name="T8" fmla="*/ 21600 w 21600"/>
                  <a:gd name="T9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1350"/>
                    </a:moveTo>
                    <a:cubicBezTo>
                      <a:pt x="3360" y="16200"/>
                      <a:pt x="5920" y="0"/>
                      <a:pt x="7280" y="7425"/>
                    </a:cubicBezTo>
                    <a:cubicBezTo>
                      <a:pt x="9280" y="18225"/>
                      <a:pt x="9360" y="4388"/>
                      <a:pt x="11600" y="12150"/>
                    </a:cubicBezTo>
                    <a:cubicBezTo>
                      <a:pt x="13840" y="19913"/>
                      <a:pt x="14400" y="11138"/>
                      <a:pt x="16000" y="16538"/>
                    </a:cubicBezTo>
                    <a:cubicBezTo>
                      <a:pt x="17680" y="21600"/>
                      <a:pt x="19040" y="21600"/>
                      <a:pt x="21600" y="21600"/>
                    </a:cubicBezTo>
                  </a:path>
                </a:pathLst>
              </a:custGeom>
              <a:noFill/>
              <a:ln w="108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5" name="Freeform 120"/>
              <p:cNvSpPr>
                <a:spLocks noChangeArrowheads="1"/>
              </p:cNvSpPr>
              <p:nvPr/>
            </p:nvSpPr>
            <p:spPr bwMode="auto">
              <a:xfrm>
                <a:off x="211" y="638"/>
                <a:ext cx="2" cy="67"/>
              </a:xfrm>
              <a:custGeom>
                <a:avLst/>
                <a:gdLst>
                  <a:gd name="T0" fmla="*/ 0 w 21600"/>
                  <a:gd name="T1" fmla="*/ 0 h 21600"/>
                  <a:gd name="T2" fmla="*/ 21600 w 21600"/>
                  <a:gd name="T3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0" y="6773"/>
                      <a:pt x="21600" y="12631"/>
                      <a:pt x="21600" y="21600"/>
                    </a:cubicBezTo>
                  </a:path>
                </a:pathLst>
              </a:custGeom>
              <a:noFill/>
              <a:ln w="1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6" name="Freeform 121"/>
              <p:cNvSpPr>
                <a:spLocks noChangeArrowheads="1"/>
              </p:cNvSpPr>
              <p:nvPr/>
            </p:nvSpPr>
            <p:spPr bwMode="auto">
              <a:xfrm>
                <a:off x="235" y="647"/>
                <a:ext cx="3" cy="64"/>
              </a:xfrm>
              <a:custGeom>
                <a:avLst/>
                <a:gdLst>
                  <a:gd name="T0" fmla="*/ 0 w 21600"/>
                  <a:gd name="T1" fmla="*/ 0 h 21600"/>
                  <a:gd name="T2" fmla="*/ 21600 w 21600"/>
                  <a:gd name="T3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0" y="6442"/>
                      <a:pt x="12960" y="13263"/>
                      <a:pt x="21600" y="21600"/>
                    </a:cubicBezTo>
                  </a:path>
                </a:pathLst>
              </a:custGeom>
              <a:noFill/>
              <a:ln w="1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7" name="Freeform 122"/>
              <p:cNvSpPr>
                <a:spLocks noChangeArrowheads="1"/>
              </p:cNvSpPr>
              <p:nvPr/>
            </p:nvSpPr>
            <p:spPr bwMode="auto">
              <a:xfrm>
                <a:off x="258" y="651"/>
                <a:ext cx="3" cy="67"/>
              </a:xfrm>
              <a:custGeom>
                <a:avLst/>
                <a:gdLst>
                  <a:gd name="T0" fmla="*/ 0 w 21600"/>
                  <a:gd name="T1" fmla="*/ 0 h 21600"/>
                  <a:gd name="T2" fmla="*/ 21600 w 21600"/>
                  <a:gd name="T3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0" y="6590"/>
                      <a:pt x="4320" y="13546"/>
                      <a:pt x="21600" y="21600"/>
                    </a:cubicBezTo>
                  </a:path>
                </a:pathLst>
              </a:custGeom>
              <a:noFill/>
              <a:ln w="1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8" name="Freeform 123"/>
              <p:cNvSpPr>
                <a:spLocks noChangeArrowheads="1"/>
              </p:cNvSpPr>
              <p:nvPr/>
            </p:nvSpPr>
            <p:spPr bwMode="auto">
              <a:xfrm>
                <a:off x="281" y="662"/>
                <a:ext cx="1" cy="60"/>
              </a:xfrm>
              <a:custGeom>
                <a:avLst/>
                <a:gdLst>
                  <a:gd name="T0" fmla="*/ -1 w 21600"/>
                  <a:gd name="T1" fmla="*/ 0 h 21600"/>
                  <a:gd name="T2" fmla="*/ -1 w 21600"/>
                  <a:gd name="T3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600" h="21600">
                    <a:moveTo>
                      <a:pt x="-1" y="0"/>
                    </a:moveTo>
                    <a:cubicBezTo>
                      <a:pt x="-1" y="8966"/>
                      <a:pt x="-1" y="14672"/>
                      <a:pt x="-1" y="21600"/>
                    </a:cubicBezTo>
                  </a:path>
                </a:pathLst>
              </a:custGeom>
              <a:noFill/>
              <a:ln w="1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29" name="Freeform 124"/>
              <p:cNvSpPr>
                <a:spLocks noChangeArrowheads="1"/>
              </p:cNvSpPr>
              <p:nvPr/>
            </p:nvSpPr>
            <p:spPr bwMode="auto">
              <a:xfrm>
                <a:off x="299" y="662"/>
                <a:ext cx="2" cy="65"/>
              </a:xfrm>
              <a:custGeom>
                <a:avLst/>
                <a:gdLst>
                  <a:gd name="T0" fmla="*/ 0 w 21600"/>
                  <a:gd name="T1" fmla="*/ 0 h 21600"/>
                  <a:gd name="T2" fmla="*/ 21600 w 21600"/>
                  <a:gd name="T3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0" y="6442"/>
                      <a:pt x="16200" y="13642"/>
                      <a:pt x="21600" y="21600"/>
                    </a:cubicBezTo>
                  </a:path>
                </a:pathLst>
              </a:custGeom>
              <a:noFill/>
              <a:ln w="1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0" name="Freeform 125"/>
              <p:cNvSpPr>
                <a:spLocks noChangeArrowheads="1"/>
              </p:cNvSpPr>
              <p:nvPr/>
            </p:nvSpPr>
            <p:spPr bwMode="auto">
              <a:xfrm>
                <a:off x="319" y="667"/>
                <a:ext cx="3" cy="64"/>
              </a:xfrm>
              <a:custGeom>
                <a:avLst/>
                <a:gdLst>
                  <a:gd name="T0" fmla="*/ 4320 w 21600"/>
                  <a:gd name="T1" fmla="*/ 0 h 21600"/>
                  <a:gd name="T2" fmla="*/ 21600 w 21600"/>
                  <a:gd name="T3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600" h="21600">
                    <a:moveTo>
                      <a:pt x="4320" y="0"/>
                    </a:moveTo>
                    <a:cubicBezTo>
                      <a:pt x="4320" y="7768"/>
                      <a:pt x="0" y="14968"/>
                      <a:pt x="21600" y="21600"/>
                    </a:cubicBezTo>
                  </a:path>
                </a:pathLst>
              </a:custGeom>
              <a:noFill/>
              <a:ln w="1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1" name="Freeform 126"/>
              <p:cNvSpPr>
                <a:spLocks noChangeArrowheads="1"/>
              </p:cNvSpPr>
              <p:nvPr/>
            </p:nvSpPr>
            <p:spPr bwMode="auto">
              <a:xfrm>
                <a:off x="117" y="130"/>
                <a:ext cx="588" cy="191"/>
              </a:xfrm>
              <a:custGeom>
                <a:avLst/>
                <a:gdLst>
                  <a:gd name="T0" fmla="*/ 13526 w 21600"/>
                  <a:gd name="T1" fmla="*/ 0 h 21600"/>
                  <a:gd name="T2" fmla="*/ 0 w 21600"/>
                  <a:gd name="T3" fmla="*/ 14014 h 21600"/>
                  <a:gd name="T4" fmla="*/ 9884 w 21600"/>
                  <a:gd name="T5" fmla="*/ 21600 h 21600"/>
                  <a:gd name="T6" fmla="*/ 21600 w 21600"/>
                  <a:gd name="T7" fmla="*/ 6493 h 21600"/>
                  <a:gd name="T8" fmla="*/ 13526 w 21600"/>
                  <a:gd name="T9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13526" y="0"/>
                    </a:moveTo>
                    <a:cubicBezTo>
                      <a:pt x="9697" y="3921"/>
                      <a:pt x="4016" y="9514"/>
                      <a:pt x="0" y="14014"/>
                    </a:cubicBezTo>
                    <a:cubicBezTo>
                      <a:pt x="3163" y="17229"/>
                      <a:pt x="7242" y="19929"/>
                      <a:pt x="9884" y="21600"/>
                    </a:cubicBezTo>
                    <a:cubicBezTo>
                      <a:pt x="13006" y="17807"/>
                      <a:pt x="19582" y="9129"/>
                      <a:pt x="21600" y="6493"/>
                    </a:cubicBezTo>
                    <a:cubicBezTo>
                      <a:pt x="19332" y="4436"/>
                      <a:pt x="17272" y="2507"/>
                      <a:pt x="13526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600">
                    <a:solidFill>
                      <a:srgbClr val="000000"/>
                    </a:solidFill>
                    <a:bevel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2" name="Freeform 127"/>
              <p:cNvSpPr>
                <a:spLocks noChangeArrowheads="1"/>
              </p:cNvSpPr>
              <p:nvPr/>
            </p:nvSpPr>
            <p:spPr bwMode="auto">
              <a:xfrm>
                <a:off x="199" y="239"/>
                <a:ext cx="85" cy="39"/>
              </a:xfrm>
              <a:custGeom>
                <a:avLst/>
                <a:gdLst>
                  <a:gd name="T0" fmla="*/ 21600 w 21600"/>
                  <a:gd name="T1" fmla="*/ 0 h 21600"/>
                  <a:gd name="T2" fmla="*/ 0 w 21600"/>
                  <a:gd name="T3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600" h="21600">
                    <a:moveTo>
                      <a:pt x="21600" y="0"/>
                    </a:moveTo>
                    <a:cubicBezTo>
                      <a:pt x="15696" y="4696"/>
                      <a:pt x="6480" y="14713"/>
                      <a:pt x="0" y="21600"/>
                    </a:cubicBezTo>
                  </a:path>
                </a:pathLst>
              </a:custGeom>
              <a:noFill/>
              <a:ln w="1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3" name="Freeform 128"/>
              <p:cNvSpPr>
                <a:spLocks noChangeArrowheads="1"/>
              </p:cNvSpPr>
              <p:nvPr/>
            </p:nvSpPr>
            <p:spPr bwMode="auto">
              <a:xfrm>
                <a:off x="237" y="247"/>
                <a:ext cx="77" cy="40"/>
              </a:xfrm>
              <a:custGeom>
                <a:avLst/>
                <a:gdLst>
                  <a:gd name="T0" fmla="*/ 21600 w 21600"/>
                  <a:gd name="T1" fmla="*/ 0 h 21600"/>
                  <a:gd name="T2" fmla="*/ 0 w 21600"/>
                  <a:gd name="T3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600" h="21600">
                    <a:moveTo>
                      <a:pt x="21600" y="0"/>
                    </a:moveTo>
                    <a:cubicBezTo>
                      <a:pt x="15882" y="4259"/>
                      <a:pt x="6988" y="13994"/>
                      <a:pt x="0" y="21600"/>
                    </a:cubicBezTo>
                  </a:path>
                </a:pathLst>
              </a:custGeom>
              <a:noFill/>
              <a:ln w="1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4" name="Freeform 129"/>
              <p:cNvSpPr>
                <a:spLocks noChangeArrowheads="1"/>
              </p:cNvSpPr>
              <p:nvPr/>
            </p:nvSpPr>
            <p:spPr bwMode="auto">
              <a:xfrm>
                <a:off x="265" y="258"/>
                <a:ext cx="85" cy="36"/>
              </a:xfrm>
              <a:custGeom>
                <a:avLst/>
                <a:gdLst>
                  <a:gd name="T0" fmla="*/ 21600 w 21600"/>
                  <a:gd name="T1" fmla="*/ 0 h 21600"/>
                  <a:gd name="T2" fmla="*/ 0 w 21600"/>
                  <a:gd name="T3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600" h="21600">
                    <a:moveTo>
                      <a:pt x="21600" y="0"/>
                    </a:moveTo>
                    <a:cubicBezTo>
                      <a:pt x="15511" y="6075"/>
                      <a:pt x="6089" y="13838"/>
                      <a:pt x="0" y="21600"/>
                    </a:cubicBezTo>
                  </a:path>
                </a:pathLst>
              </a:custGeom>
              <a:noFill/>
              <a:ln w="1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5" name="Freeform 130"/>
              <p:cNvSpPr>
                <a:spLocks noChangeArrowheads="1"/>
              </p:cNvSpPr>
              <p:nvPr/>
            </p:nvSpPr>
            <p:spPr bwMode="auto">
              <a:xfrm>
                <a:off x="299" y="268"/>
                <a:ext cx="77" cy="34"/>
              </a:xfrm>
              <a:custGeom>
                <a:avLst/>
                <a:gdLst>
                  <a:gd name="T0" fmla="*/ 21600 w 21600"/>
                  <a:gd name="T1" fmla="*/ 0 h 21600"/>
                  <a:gd name="T2" fmla="*/ 0 w 21600"/>
                  <a:gd name="T3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600" h="21600">
                    <a:moveTo>
                      <a:pt x="21600" y="0"/>
                    </a:moveTo>
                    <a:cubicBezTo>
                      <a:pt x="16200" y="8054"/>
                      <a:pt x="7465" y="12814"/>
                      <a:pt x="0" y="21600"/>
                    </a:cubicBezTo>
                  </a:path>
                </a:pathLst>
              </a:custGeom>
              <a:noFill/>
              <a:ln w="1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6" name="Freeform 131"/>
              <p:cNvSpPr>
                <a:spLocks noChangeArrowheads="1"/>
              </p:cNvSpPr>
              <p:nvPr/>
            </p:nvSpPr>
            <p:spPr bwMode="auto">
              <a:xfrm>
                <a:off x="345" y="273"/>
                <a:ext cx="64" cy="39"/>
              </a:xfrm>
              <a:custGeom>
                <a:avLst/>
                <a:gdLst>
                  <a:gd name="T0" fmla="*/ 21600 w 21600"/>
                  <a:gd name="T1" fmla="*/ 0 h 21600"/>
                  <a:gd name="T2" fmla="*/ 0 w 21600"/>
                  <a:gd name="T3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600" h="21600">
                    <a:moveTo>
                      <a:pt x="21600" y="0"/>
                    </a:moveTo>
                    <a:cubicBezTo>
                      <a:pt x="14779" y="5400"/>
                      <a:pt x="5305" y="12706"/>
                      <a:pt x="0" y="21600"/>
                    </a:cubicBezTo>
                  </a:path>
                </a:pathLst>
              </a:custGeom>
              <a:noFill/>
              <a:ln w="108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7" name="Freeform 132"/>
              <p:cNvSpPr>
                <a:spLocks noChangeArrowheads="1"/>
              </p:cNvSpPr>
              <p:nvPr/>
            </p:nvSpPr>
            <p:spPr bwMode="auto">
              <a:xfrm>
                <a:off x="353" y="158"/>
                <a:ext cx="127" cy="61"/>
              </a:xfrm>
              <a:custGeom>
                <a:avLst/>
                <a:gdLst>
                  <a:gd name="T0" fmla="*/ 0 w 21600"/>
                  <a:gd name="T1" fmla="*/ 20000 h 21600"/>
                  <a:gd name="T2" fmla="*/ 6624 w 21600"/>
                  <a:gd name="T3" fmla="*/ 15200 h 21600"/>
                  <a:gd name="T4" fmla="*/ 12576 w 21600"/>
                  <a:gd name="T5" fmla="*/ 9400 h 21600"/>
                  <a:gd name="T6" fmla="*/ 21600 w 21600"/>
                  <a:gd name="T7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20000"/>
                    </a:moveTo>
                    <a:cubicBezTo>
                      <a:pt x="5568" y="21600"/>
                      <a:pt x="2400" y="14800"/>
                      <a:pt x="6624" y="15200"/>
                    </a:cubicBezTo>
                    <a:cubicBezTo>
                      <a:pt x="10944" y="15800"/>
                      <a:pt x="8928" y="9600"/>
                      <a:pt x="12576" y="9400"/>
                    </a:cubicBezTo>
                    <a:cubicBezTo>
                      <a:pt x="16320" y="9000"/>
                      <a:pt x="19488" y="5400"/>
                      <a:pt x="21600" y="0"/>
                    </a:cubicBezTo>
                  </a:path>
                </a:pathLst>
              </a:custGeom>
              <a:noFill/>
              <a:ln w="108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8" name="Freeform 133"/>
              <p:cNvSpPr>
                <a:spLocks noChangeArrowheads="1"/>
              </p:cNvSpPr>
              <p:nvPr/>
            </p:nvSpPr>
            <p:spPr bwMode="auto">
              <a:xfrm>
                <a:off x="396" y="170"/>
                <a:ext cx="133" cy="62"/>
              </a:xfrm>
              <a:custGeom>
                <a:avLst/>
                <a:gdLst>
                  <a:gd name="T0" fmla="*/ 21600 w 21600"/>
                  <a:gd name="T1" fmla="*/ 0 h 21600"/>
                  <a:gd name="T2" fmla="*/ 15785 w 21600"/>
                  <a:gd name="T3" fmla="*/ 6341 h 21600"/>
                  <a:gd name="T4" fmla="*/ 10892 w 21600"/>
                  <a:gd name="T5" fmla="*/ 10899 h 21600"/>
                  <a:gd name="T6" fmla="*/ 7569 w 21600"/>
                  <a:gd name="T7" fmla="*/ 15259 h 21600"/>
                  <a:gd name="T8" fmla="*/ 0 w 21600"/>
                  <a:gd name="T9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21600" y="0"/>
                    </a:moveTo>
                    <a:cubicBezTo>
                      <a:pt x="20031" y="3963"/>
                      <a:pt x="19200" y="6539"/>
                      <a:pt x="15785" y="6341"/>
                    </a:cubicBezTo>
                    <a:cubicBezTo>
                      <a:pt x="12369" y="6143"/>
                      <a:pt x="14400" y="10899"/>
                      <a:pt x="10892" y="10899"/>
                    </a:cubicBezTo>
                    <a:cubicBezTo>
                      <a:pt x="7477" y="10899"/>
                      <a:pt x="10338" y="15259"/>
                      <a:pt x="7569" y="15259"/>
                    </a:cubicBezTo>
                    <a:cubicBezTo>
                      <a:pt x="1569" y="15259"/>
                      <a:pt x="5723" y="21402"/>
                      <a:pt x="0" y="21600"/>
                    </a:cubicBezTo>
                  </a:path>
                </a:pathLst>
              </a:custGeom>
              <a:noFill/>
              <a:ln w="108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39" name="Freeform 134"/>
              <p:cNvSpPr>
                <a:spLocks noChangeArrowheads="1"/>
              </p:cNvSpPr>
              <p:nvPr/>
            </p:nvSpPr>
            <p:spPr bwMode="auto">
              <a:xfrm>
                <a:off x="433" y="181"/>
                <a:ext cx="129" cy="61"/>
              </a:xfrm>
              <a:custGeom>
                <a:avLst/>
                <a:gdLst>
                  <a:gd name="T0" fmla="*/ 21600 w 21600"/>
                  <a:gd name="T1" fmla="*/ 0 h 21600"/>
                  <a:gd name="T2" fmla="*/ 14021 w 21600"/>
                  <a:gd name="T3" fmla="*/ 9286 h 21600"/>
                  <a:gd name="T4" fmla="*/ 8147 w 21600"/>
                  <a:gd name="T5" fmla="*/ 14333 h 21600"/>
                  <a:gd name="T6" fmla="*/ 0 w 21600"/>
                  <a:gd name="T7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600" y="0"/>
                    </a:moveTo>
                    <a:cubicBezTo>
                      <a:pt x="20558" y="4643"/>
                      <a:pt x="17526" y="8277"/>
                      <a:pt x="14021" y="9286"/>
                    </a:cubicBezTo>
                    <a:cubicBezTo>
                      <a:pt x="10232" y="10295"/>
                      <a:pt x="11558" y="14333"/>
                      <a:pt x="8147" y="14333"/>
                    </a:cubicBezTo>
                    <a:cubicBezTo>
                      <a:pt x="4737" y="14333"/>
                      <a:pt x="5968" y="21600"/>
                      <a:pt x="0" y="21600"/>
                    </a:cubicBezTo>
                  </a:path>
                </a:pathLst>
              </a:custGeom>
              <a:noFill/>
              <a:ln w="108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0" name="Freeform 135"/>
              <p:cNvSpPr>
                <a:spLocks noChangeArrowheads="1"/>
              </p:cNvSpPr>
              <p:nvPr/>
            </p:nvSpPr>
            <p:spPr bwMode="auto">
              <a:xfrm>
                <a:off x="508" y="200"/>
                <a:ext cx="70" cy="39"/>
              </a:xfrm>
              <a:custGeom>
                <a:avLst/>
                <a:gdLst>
                  <a:gd name="T0" fmla="*/ 21600 w 21600"/>
                  <a:gd name="T1" fmla="*/ 0 h 21600"/>
                  <a:gd name="T2" fmla="*/ 11148 w 21600"/>
                  <a:gd name="T3" fmla="*/ 10800 h 21600"/>
                  <a:gd name="T4" fmla="*/ 0 w 21600"/>
                  <a:gd name="T5" fmla="*/ 16518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>
                    <a:moveTo>
                      <a:pt x="21600" y="0"/>
                    </a:moveTo>
                    <a:cubicBezTo>
                      <a:pt x="16723" y="5082"/>
                      <a:pt x="16723" y="10482"/>
                      <a:pt x="11148" y="10800"/>
                    </a:cubicBezTo>
                    <a:cubicBezTo>
                      <a:pt x="5574" y="11118"/>
                      <a:pt x="8013" y="21600"/>
                      <a:pt x="0" y="16518"/>
                    </a:cubicBezTo>
                  </a:path>
                </a:pathLst>
              </a:custGeom>
              <a:noFill/>
              <a:ln w="108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1" name="Freeform 136"/>
              <p:cNvSpPr>
                <a:spLocks noChangeArrowheads="1"/>
              </p:cNvSpPr>
              <p:nvPr/>
            </p:nvSpPr>
            <p:spPr bwMode="auto">
              <a:xfrm>
                <a:off x="117" y="130"/>
                <a:ext cx="588" cy="191"/>
              </a:xfrm>
              <a:custGeom>
                <a:avLst/>
                <a:gdLst>
                  <a:gd name="T0" fmla="*/ 13526 w 21600"/>
                  <a:gd name="T1" fmla="*/ 0 h 21600"/>
                  <a:gd name="T2" fmla="*/ 21600 w 21600"/>
                  <a:gd name="T3" fmla="*/ 6493 h 21600"/>
                  <a:gd name="T4" fmla="*/ 9884 w 21600"/>
                  <a:gd name="T5" fmla="*/ 21600 h 21600"/>
                  <a:gd name="T6" fmla="*/ 0 w 21600"/>
                  <a:gd name="T7" fmla="*/ 14014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3526" y="0"/>
                    </a:moveTo>
                    <a:cubicBezTo>
                      <a:pt x="17272" y="2507"/>
                      <a:pt x="19332" y="4436"/>
                      <a:pt x="21600" y="6493"/>
                    </a:cubicBezTo>
                    <a:cubicBezTo>
                      <a:pt x="19582" y="9129"/>
                      <a:pt x="13006" y="17807"/>
                      <a:pt x="9884" y="21600"/>
                    </a:cubicBezTo>
                    <a:cubicBezTo>
                      <a:pt x="7242" y="19929"/>
                      <a:pt x="3163" y="17229"/>
                      <a:pt x="0" y="14014"/>
                    </a:cubicBezTo>
                  </a:path>
                </a:pathLst>
              </a:custGeom>
              <a:noFill/>
              <a:ln w="144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642" name="Freeform 137"/>
              <p:cNvSpPr>
                <a:spLocks noChangeArrowheads="1"/>
              </p:cNvSpPr>
              <p:nvPr/>
            </p:nvSpPr>
            <p:spPr bwMode="auto">
              <a:xfrm>
                <a:off x="5" y="5"/>
                <a:ext cx="1549" cy="1066"/>
              </a:xfrm>
              <a:custGeom>
                <a:avLst/>
                <a:gdLst>
                  <a:gd name="T0" fmla="*/ 21576 w 21600"/>
                  <a:gd name="T1" fmla="*/ 2687 h 21600"/>
                  <a:gd name="T2" fmla="*/ 16739 w 21600"/>
                  <a:gd name="T3" fmla="*/ 1275 h 21600"/>
                  <a:gd name="T4" fmla="*/ 11966 w 21600"/>
                  <a:gd name="T5" fmla="*/ 0 h 21600"/>
                  <a:gd name="T6" fmla="*/ 7635 w 21600"/>
                  <a:gd name="T7" fmla="*/ 2124 h 21600"/>
                  <a:gd name="T8" fmla="*/ 0 w 21600"/>
                  <a:gd name="T9" fmla="*/ 5948 h 21600"/>
                  <a:gd name="T10" fmla="*/ 71 w 21600"/>
                  <a:gd name="T11" fmla="*/ 11024 h 21600"/>
                  <a:gd name="T12" fmla="*/ 245 w 21600"/>
                  <a:gd name="T13" fmla="*/ 17213 h 21600"/>
                  <a:gd name="T14" fmla="*/ 4600 w 21600"/>
                  <a:gd name="T15" fmla="*/ 19062 h 21600"/>
                  <a:gd name="T16" fmla="*/ 10575 w 21600"/>
                  <a:gd name="T17" fmla="*/ 21600 h 21600"/>
                  <a:gd name="T18" fmla="*/ 16218 w 21600"/>
                  <a:gd name="T19" fmla="*/ 17523 h 21600"/>
                  <a:gd name="T20" fmla="*/ 21529 w 21600"/>
                  <a:gd name="T21" fmla="*/ 13688 h 21600"/>
                  <a:gd name="T22" fmla="*/ 21568 w 21600"/>
                  <a:gd name="T23" fmla="*/ 7579 h 21600"/>
                  <a:gd name="T24" fmla="*/ 21576 w 21600"/>
                  <a:gd name="T25" fmla="*/ 268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1600" h="21600">
                    <a:moveTo>
                      <a:pt x="21576" y="2687"/>
                    </a:moveTo>
                    <a:cubicBezTo>
                      <a:pt x="20177" y="2308"/>
                      <a:pt x="17988" y="1631"/>
                      <a:pt x="16739" y="1275"/>
                    </a:cubicBezTo>
                    <a:cubicBezTo>
                      <a:pt x="15491" y="919"/>
                      <a:pt x="12890" y="207"/>
                      <a:pt x="11966" y="0"/>
                    </a:cubicBezTo>
                    <a:cubicBezTo>
                      <a:pt x="10274" y="643"/>
                      <a:pt x="9231" y="1389"/>
                      <a:pt x="7635" y="2124"/>
                    </a:cubicBezTo>
                    <a:cubicBezTo>
                      <a:pt x="5920" y="2928"/>
                      <a:pt x="1067" y="5156"/>
                      <a:pt x="0" y="5948"/>
                    </a:cubicBezTo>
                    <a:cubicBezTo>
                      <a:pt x="40" y="7257"/>
                      <a:pt x="32" y="8681"/>
                      <a:pt x="71" y="11024"/>
                    </a:cubicBezTo>
                    <a:cubicBezTo>
                      <a:pt x="103" y="12758"/>
                      <a:pt x="166" y="16111"/>
                      <a:pt x="245" y="17213"/>
                    </a:cubicBezTo>
                    <a:cubicBezTo>
                      <a:pt x="1715" y="17948"/>
                      <a:pt x="3312" y="18488"/>
                      <a:pt x="4600" y="19062"/>
                    </a:cubicBezTo>
                    <a:cubicBezTo>
                      <a:pt x="5888" y="19636"/>
                      <a:pt x="9634" y="21290"/>
                      <a:pt x="10575" y="21600"/>
                    </a:cubicBezTo>
                    <a:cubicBezTo>
                      <a:pt x="11879" y="20693"/>
                      <a:pt x="14961" y="18408"/>
                      <a:pt x="16218" y="17523"/>
                    </a:cubicBezTo>
                    <a:cubicBezTo>
                      <a:pt x="17482" y="16639"/>
                      <a:pt x="20312" y="14572"/>
                      <a:pt x="21529" y="13688"/>
                    </a:cubicBezTo>
                    <a:cubicBezTo>
                      <a:pt x="21521" y="11874"/>
                      <a:pt x="21568" y="9359"/>
                      <a:pt x="21568" y="7579"/>
                    </a:cubicBezTo>
                    <a:cubicBezTo>
                      <a:pt x="21568" y="5811"/>
                      <a:pt x="21600" y="3939"/>
                      <a:pt x="21576" y="2687"/>
                    </a:cubicBezTo>
                  </a:path>
                </a:pathLst>
              </a:custGeom>
              <a:noFill/>
              <a:ln w="144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grpSp>
        <p:nvGrpSpPr>
          <p:cNvPr id="660" name="Group 6"/>
          <p:cNvGrpSpPr>
            <a:grpSpLocks/>
          </p:cNvGrpSpPr>
          <p:nvPr/>
        </p:nvGrpSpPr>
        <p:grpSpPr bwMode="auto">
          <a:xfrm>
            <a:off x="233345" y="5189918"/>
            <a:ext cx="6521243" cy="3228162"/>
            <a:chOff x="0" y="0"/>
            <a:chExt cx="3122" cy="2061"/>
          </a:xfrm>
        </p:grpSpPr>
        <p:sp>
          <p:nvSpPr>
            <p:cNvPr id="661" name="Freeform 7"/>
            <p:cNvSpPr>
              <a:spLocks noChangeArrowheads="1"/>
            </p:cNvSpPr>
            <p:nvPr/>
          </p:nvSpPr>
          <p:spPr bwMode="auto">
            <a:xfrm>
              <a:off x="0" y="0"/>
              <a:ext cx="3122" cy="2061"/>
            </a:xfrm>
            <a:custGeom>
              <a:avLst/>
              <a:gdLst>
                <a:gd name="T0" fmla="*/ 251 w 21600"/>
                <a:gd name="T1" fmla="*/ 1670 h 21600"/>
                <a:gd name="T2" fmla="*/ 251 w 21600"/>
                <a:gd name="T3" fmla="*/ 17672 h 21600"/>
                <a:gd name="T4" fmla="*/ 0 w 21600"/>
                <a:gd name="T5" fmla="*/ 18361 h 21600"/>
                <a:gd name="T6" fmla="*/ 0 w 21600"/>
                <a:gd name="T7" fmla="*/ 19360 h 21600"/>
                <a:gd name="T8" fmla="*/ 675 w 21600"/>
                <a:gd name="T9" fmla="*/ 20192 h 21600"/>
                <a:gd name="T10" fmla="*/ 17806 w 21600"/>
                <a:gd name="T11" fmla="*/ 20192 h 21600"/>
                <a:gd name="T12" fmla="*/ 19329 w 21600"/>
                <a:gd name="T13" fmla="*/ 21428 h 21600"/>
                <a:gd name="T14" fmla="*/ 19956 w 21600"/>
                <a:gd name="T15" fmla="*/ 21160 h 21600"/>
                <a:gd name="T16" fmla="*/ 20329 w 21600"/>
                <a:gd name="T17" fmla="*/ 20031 h 21600"/>
                <a:gd name="T18" fmla="*/ 20839 w 21600"/>
                <a:gd name="T19" fmla="*/ 18926 h 21600"/>
                <a:gd name="T20" fmla="*/ 21176 w 21600"/>
                <a:gd name="T21" fmla="*/ 17512 h 21600"/>
                <a:gd name="T22" fmla="*/ 21533 w 21600"/>
                <a:gd name="T23" fmla="*/ 16430 h 21600"/>
                <a:gd name="T24" fmla="*/ 21420 w 21600"/>
                <a:gd name="T25" fmla="*/ 15711 h 21600"/>
                <a:gd name="T26" fmla="*/ 20329 w 21600"/>
                <a:gd name="T27" fmla="*/ 14642 h 21600"/>
                <a:gd name="T28" fmla="*/ 20329 w 21600"/>
                <a:gd name="T29" fmla="*/ 1319 h 21600"/>
                <a:gd name="T30" fmla="*/ 19395 w 21600"/>
                <a:gd name="T31" fmla="*/ 0 h 21600"/>
                <a:gd name="T32" fmla="*/ 1153 w 21600"/>
                <a:gd name="T33" fmla="*/ 0 h 21600"/>
                <a:gd name="T34" fmla="*/ 251 w 21600"/>
                <a:gd name="T35" fmla="*/ 167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600" h="21600">
                  <a:moveTo>
                    <a:pt x="251" y="1670"/>
                  </a:moveTo>
                  <a:cubicBezTo>
                    <a:pt x="251" y="1670"/>
                    <a:pt x="251" y="17672"/>
                    <a:pt x="251" y="17672"/>
                  </a:cubicBezTo>
                  <a:cubicBezTo>
                    <a:pt x="133" y="17815"/>
                    <a:pt x="24" y="17987"/>
                    <a:pt x="0" y="18361"/>
                  </a:cubicBezTo>
                  <a:cubicBezTo>
                    <a:pt x="0" y="18361"/>
                    <a:pt x="0" y="19360"/>
                    <a:pt x="0" y="19360"/>
                  </a:cubicBezTo>
                  <a:cubicBezTo>
                    <a:pt x="0" y="19918"/>
                    <a:pt x="373" y="20221"/>
                    <a:pt x="675" y="20192"/>
                  </a:cubicBezTo>
                  <a:cubicBezTo>
                    <a:pt x="675" y="20192"/>
                    <a:pt x="17806" y="20192"/>
                    <a:pt x="17806" y="20192"/>
                  </a:cubicBezTo>
                  <a:cubicBezTo>
                    <a:pt x="17806" y="20192"/>
                    <a:pt x="19329" y="21428"/>
                    <a:pt x="19329" y="21428"/>
                  </a:cubicBezTo>
                  <a:cubicBezTo>
                    <a:pt x="19623" y="21600"/>
                    <a:pt x="19819" y="21487"/>
                    <a:pt x="19956" y="21160"/>
                  </a:cubicBezTo>
                  <a:cubicBezTo>
                    <a:pt x="19956" y="21160"/>
                    <a:pt x="20329" y="20031"/>
                    <a:pt x="20329" y="20031"/>
                  </a:cubicBezTo>
                  <a:cubicBezTo>
                    <a:pt x="20517" y="20079"/>
                    <a:pt x="20627" y="19550"/>
                    <a:pt x="20839" y="18926"/>
                  </a:cubicBezTo>
                  <a:cubicBezTo>
                    <a:pt x="21110" y="18142"/>
                    <a:pt x="21223" y="17850"/>
                    <a:pt x="21176" y="17512"/>
                  </a:cubicBezTo>
                  <a:cubicBezTo>
                    <a:pt x="21176" y="17512"/>
                    <a:pt x="21533" y="16430"/>
                    <a:pt x="21533" y="16430"/>
                  </a:cubicBezTo>
                  <a:cubicBezTo>
                    <a:pt x="21600" y="16199"/>
                    <a:pt x="21573" y="15919"/>
                    <a:pt x="21420" y="15711"/>
                  </a:cubicBezTo>
                  <a:cubicBezTo>
                    <a:pt x="21420" y="15711"/>
                    <a:pt x="20329" y="14642"/>
                    <a:pt x="20329" y="14642"/>
                  </a:cubicBezTo>
                  <a:cubicBezTo>
                    <a:pt x="20329" y="14642"/>
                    <a:pt x="20329" y="1319"/>
                    <a:pt x="20329" y="1319"/>
                  </a:cubicBezTo>
                  <a:cubicBezTo>
                    <a:pt x="20329" y="570"/>
                    <a:pt x="19842" y="0"/>
                    <a:pt x="19395" y="0"/>
                  </a:cubicBezTo>
                  <a:cubicBezTo>
                    <a:pt x="19395" y="0"/>
                    <a:pt x="1153" y="0"/>
                    <a:pt x="1153" y="0"/>
                  </a:cubicBezTo>
                  <a:cubicBezTo>
                    <a:pt x="773" y="0"/>
                    <a:pt x="235" y="636"/>
                    <a:pt x="251" y="1670"/>
                  </a:cubicBezTo>
                </a:path>
              </a:pathLst>
            </a:custGeom>
            <a:solidFill>
              <a:srgbClr val="297A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 cap="rnd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2" name="Freeform 8"/>
            <p:cNvSpPr>
              <a:spLocks noChangeArrowheads="1"/>
            </p:cNvSpPr>
            <p:nvPr/>
          </p:nvSpPr>
          <p:spPr bwMode="auto">
            <a:xfrm>
              <a:off x="97" y="54"/>
              <a:ext cx="2780" cy="1707"/>
            </a:xfrm>
            <a:custGeom>
              <a:avLst/>
              <a:gdLst>
                <a:gd name="T0" fmla="*/ 0 w 21600"/>
                <a:gd name="T1" fmla="*/ 1191 h 21600"/>
                <a:gd name="T2" fmla="*/ 0 w 21600"/>
                <a:gd name="T3" fmla="*/ 21600 h 21600"/>
                <a:gd name="T4" fmla="*/ 21600 w 21600"/>
                <a:gd name="T5" fmla="*/ 21600 h 21600"/>
                <a:gd name="T6" fmla="*/ 21600 w 21600"/>
                <a:gd name="T7" fmla="*/ 1019 h 21600"/>
                <a:gd name="T8" fmla="*/ 20988 w 21600"/>
                <a:gd name="T9" fmla="*/ 0 h 21600"/>
                <a:gd name="T10" fmla="*/ 700 w 21600"/>
                <a:gd name="T11" fmla="*/ 0 h 21600"/>
                <a:gd name="T12" fmla="*/ 0 w 21600"/>
                <a:gd name="T13" fmla="*/ 119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0" y="1191"/>
                  </a:moveTo>
                  <a:cubicBezTo>
                    <a:pt x="0" y="1191"/>
                    <a:pt x="0" y="21600"/>
                    <a:pt x="0" y="21600"/>
                  </a:cubicBezTo>
                  <a:cubicBezTo>
                    <a:pt x="0" y="21600"/>
                    <a:pt x="21600" y="21600"/>
                    <a:pt x="21600" y="21600"/>
                  </a:cubicBezTo>
                  <a:cubicBezTo>
                    <a:pt x="21600" y="21600"/>
                    <a:pt x="21600" y="1019"/>
                    <a:pt x="21600" y="1019"/>
                  </a:cubicBezTo>
                  <a:cubicBezTo>
                    <a:pt x="21574" y="445"/>
                    <a:pt x="21336" y="100"/>
                    <a:pt x="20988" y="0"/>
                  </a:cubicBezTo>
                  <a:cubicBezTo>
                    <a:pt x="20988" y="0"/>
                    <a:pt x="700" y="0"/>
                    <a:pt x="700" y="0"/>
                  </a:cubicBezTo>
                  <a:cubicBezTo>
                    <a:pt x="352" y="57"/>
                    <a:pt x="44" y="395"/>
                    <a:pt x="0" y="1191"/>
                  </a:cubicBezTo>
                </a:path>
              </a:pathLst>
            </a:custGeom>
            <a:solidFill>
              <a:srgbClr val="99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 cap="rnd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ja-JP" altLang="en-US" b="1" dirty="0" smtClean="0">
                  <a:latin typeface="AR P丸ゴシック体M" panose="020F0600000000000000" pitchFamily="50" charset="-128"/>
                  <a:ea typeface="AR P丸ゴシック体M" panose="020F0600000000000000" pitchFamily="50" charset="-128"/>
                </a:rPr>
                <a:t>　</a:t>
              </a:r>
              <a:endParaRPr lang="ja-JP" altLang="en-US" dirty="0"/>
            </a:p>
          </p:txBody>
        </p:sp>
        <p:sp>
          <p:nvSpPr>
            <p:cNvPr id="663" name="Freeform 9"/>
            <p:cNvSpPr>
              <a:spLocks noChangeArrowheads="1"/>
            </p:cNvSpPr>
            <p:nvPr/>
          </p:nvSpPr>
          <p:spPr bwMode="auto">
            <a:xfrm>
              <a:off x="60" y="1725"/>
              <a:ext cx="2618" cy="146"/>
            </a:xfrm>
            <a:custGeom>
              <a:avLst/>
              <a:gdLst>
                <a:gd name="T0" fmla="*/ 309 w 21600"/>
                <a:gd name="T1" fmla="*/ 21600 h 21600"/>
                <a:gd name="T2" fmla="*/ 21600 w 21600"/>
                <a:gd name="T3" fmla="*/ 21600 h 21600"/>
                <a:gd name="T4" fmla="*/ 21595 w 21600"/>
                <a:gd name="T5" fmla="*/ 0 h 21600"/>
                <a:gd name="T6" fmla="*/ 309 w 21600"/>
                <a:gd name="T7" fmla="*/ 0 h 21600"/>
                <a:gd name="T8" fmla="*/ 0 w 21600"/>
                <a:gd name="T9" fmla="*/ 5274 h 21600"/>
                <a:gd name="T10" fmla="*/ 0 w 21600"/>
                <a:gd name="T11" fmla="*/ 16158 h 21600"/>
                <a:gd name="T12" fmla="*/ 309 w 21600"/>
                <a:gd name="T1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00" h="21600">
                  <a:moveTo>
                    <a:pt x="309" y="21600"/>
                  </a:moveTo>
                  <a:cubicBezTo>
                    <a:pt x="309" y="21600"/>
                    <a:pt x="21600" y="21600"/>
                    <a:pt x="21600" y="21600"/>
                  </a:cubicBezTo>
                  <a:cubicBezTo>
                    <a:pt x="21600" y="21600"/>
                    <a:pt x="21595" y="0"/>
                    <a:pt x="21595" y="0"/>
                  </a:cubicBezTo>
                  <a:cubicBezTo>
                    <a:pt x="21595" y="0"/>
                    <a:pt x="309" y="0"/>
                    <a:pt x="309" y="0"/>
                  </a:cubicBezTo>
                  <a:cubicBezTo>
                    <a:pt x="98" y="0"/>
                    <a:pt x="14" y="1591"/>
                    <a:pt x="0" y="5274"/>
                  </a:cubicBezTo>
                  <a:cubicBezTo>
                    <a:pt x="0" y="5274"/>
                    <a:pt x="0" y="16158"/>
                    <a:pt x="0" y="16158"/>
                  </a:cubicBezTo>
                  <a:cubicBezTo>
                    <a:pt x="0" y="20260"/>
                    <a:pt x="126" y="21433"/>
                    <a:pt x="309" y="21600"/>
                  </a:cubicBezTo>
                </a:path>
              </a:pathLst>
            </a:custGeom>
            <a:solidFill>
              <a:srgbClr val="99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 cap="rnd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4" name="Freeform 10"/>
            <p:cNvSpPr>
              <a:spLocks noChangeArrowheads="1"/>
            </p:cNvSpPr>
            <p:nvPr/>
          </p:nvSpPr>
          <p:spPr bwMode="auto">
            <a:xfrm>
              <a:off x="2546" y="1395"/>
              <a:ext cx="515" cy="484"/>
            </a:xfrm>
            <a:custGeom>
              <a:avLst/>
              <a:gdLst>
                <a:gd name="T0" fmla="*/ 21529 w 21600"/>
                <a:gd name="T1" fmla="*/ 7765 h 21600"/>
                <a:gd name="T2" fmla="*/ 21220 w 21600"/>
                <a:gd name="T3" fmla="*/ 6323 h 21600"/>
                <a:gd name="T4" fmla="*/ 10112 w 21600"/>
                <a:gd name="T5" fmla="*/ 0 h 21600"/>
                <a:gd name="T6" fmla="*/ 0 w 21600"/>
                <a:gd name="T7" fmla="*/ 19222 h 21600"/>
                <a:gd name="T8" fmla="*/ 2896 w 21600"/>
                <a:gd name="T9" fmla="*/ 21600 h 21600"/>
                <a:gd name="T10" fmla="*/ 21529 w 21600"/>
                <a:gd name="T11" fmla="*/ 776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00" h="21600">
                  <a:moveTo>
                    <a:pt x="21529" y="7765"/>
                  </a:moveTo>
                  <a:cubicBezTo>
                    <a:pt x="21600" y="7436"/>
                    <a:pt x="21600" y="6728"/>
                    <a:pt x="21220" y="6323"/>
                  </a:cubicBezTo>
                  <a:cubicBezTo>
                    <a:pt x="20484" y="5666"/>
                    <a:pt x="12367" y="329"/>
                    <a:pt x="10112" y="0"/>
                  </a:cubicBezTo>
                  <a:cubicBezTo>
                    <a:pt x="6527" y="1922"/>
                    <a:pt x="214" y="12874"/>
                    <a:pt x="0" y="19222"/>
                  </a:cubicBezTo>
                  <a:cubicBezTo>
                    <a:pt x="593" y="20361"/>
                    <a:pt x="1424" y="20968"/>
                    <a:pt x="2896" y="21600"/>
                  </a:cubicBezTo>
                  <a:cubicBezTo>
                    <a:pt x="5317" y="17073"/>
                    <a:pt x="13672" y="7917"/>
                    <a:pt x="21529" y="7765"/>
                  </a:cubicBezTo>
                </a:path>
              </a:pathLst>
            </a:custGeom>
            <a:solidFill>
              <a:srgbClr val="29CC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 cap="rnd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5" name="Freeform 11"/>
            <p:cNvSpPr>
              <a:spLocks noChangeArrowheads="1"/>
            </p:cNvSpPr>
            <p:nvPr/>
          </p:nvSpPr>
          <p:spPr bwMode="auto">
            <a:xfrm>
              <a:off x="2545" y="1394"/>
              <a:ext cx="258" cy="435"/>
            </a:xfrm>
            <a:custGeom>
              <a:avLst/>
              <a:gdLst>
                <a:gd name="T0" fmla="*/ 21600 w 21600"/>
                <a:gd name="T1" fmla="*/ 197 h 21600"/>
                <a:gd name="T2" fmla="*/ 20793 w 21600"/>
                <a:gd name="T3" fmla="*/ 0 h 21600"/>
                <a:gd name="T4" fmla="*/ 0 w 21600"/>
                <a:gd name="T5" fmla="*/ 20756 h 21600"/>
                <a:gd name="T6" fmla="*/ 47 w 21600"/>
                <a:gd name="T7" fmla="*/ 21600 h 21600"/>
                <a:gd name="T8" fmla="*/ 21600 w 21600"/>
                <a:gd name="T9" fmla="*/ 19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197"/>
                  </a:moveTo>
                  <a:cubicBezTo>
                    <a:pt x="21600" y="197"/>
                    <a:pt x="20793" y="0"/>
                    <a:pt x="20793" y="0"/>
                  </a:cubicBezTo>
                  <a:cubicBezTo>
                    <a:pt x="12438" y="5400"/>
                    <a:pt x="3798" y="13725"/>
                    <a:pt x="0" y="20756"/>
                  </a:cubicBezTo>
                  <a:cubicBezTo>
                    <a:pt x="0" y="20756"/>
                    <a:pt x="47" y="21600"/>
                    <a:pt x="47" y="21600"/>
                  </a:cubicBezTo>
                  <a:cubicBezTo>
                    <a:pt x="9020" y="9394"/>
                    <a:pt x="12153" y="7059"/>
                    <a:pt x="21600" y="197"/>
                  </a:cubicBezTo>
                </a:path>
              </a:pathLst>
            </a:custGeom>
            <a:solidFill>
              <a:srgbClr val="99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 cap="rnd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6" name="Freeform 12"/>
            <p:cNvSpPr>
              <a:spLocks noChangeArrowheads="1"/>
            </p:cNvSpPr>
            <p:nvPr/>
          </p:nvSpPr>
          <p:spPr bwMode="auto">
            <a:xfrm>
              <a:off x="2560" y="1402"/>
              <a:ext cx="263" cy="455"/>
            </a:xfrm>
            <a:custGeom>
              <a:avLst/>
              <a:gdLst>
                <a:gd name="T0" fmla="*/ 21600 w 21600"/>
                <a:gd name="T1" fmla="*/ 242 h 21600"/>
                <a:gd name="T2" fmla="*/ 20902 w 21600"/>
                <a:gd name="T3" fmla="*/ 0 h 21600"/>
                <a:gd name="T4" fmla="*/ 0 w 21600"/>
                <a:gd name="T5" fmla="*/ 21116 h 21600"/>
                <a:gd name="T6" fmla="*/ 884 w 21600"/>
                <a:gd name="T7" fmla="*/ 21600 h 21600"/>
                <a:gd name="T8" fmla="*/ 21600 w 21600"/>
                <a:gd name="T9" fmla="*/ 24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242"/>
                  </a:moveTo>
                  <a:cubicBezTo>
                    <a:pt x="21600" y="242"/>
                    <a:pt x="20902" y="0"/>
                    <a:pt x="20902" y="0"/>
                  </a:cubicBezTo>
                  <a:cubicBezTo>
                    <a:pt x="14291" y="5030"/>
                    <a:pt x="5726" y="11378"/>
                    <a:pt x="0" y="21116"/>
                  </a:cubicBezTo>
                  <a:cubicBezTo>
                    <a:pt x="0" y="21116"/>
                    <a:pt x="884" y="21600"/>
                    <a:pt x="884" y="21600"/>
                  </a:cubicBezTo>
                  <a:cubicBezTo>
                    <a:pt x="7634" y="10410"/>
                    <a:pt x="12197" y="8150"/>
                    <a:pt x="21600" y="242"/>
                  </a:cubicBezTo>
                </a:path>
              </a:pathLst>
            </a:custGeom>
            <a:solidFill>
              <a:srgbClr val="99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 cap="rnd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7" name="Freeform 13"/>
            <p:cNvSpPr>
              <a:spLocks noChangeArrowheads="1"/>
            </p:cNvSpPr>
            <p:nvPr/>
          </p:nvSpPr>
          <p:spPr bwMode="auto">
            <a:xfrm>
              <a:off x="2576" y="1432"/>
              <a:ext cx="489" cy="567"/>
            </a:xfrm>
            <a:custGeom>
              <a:avLst/>
              <a:gdLst>
                <a:gd name="T0" fmla="*/ 10850 w 21600"/>
                <a:gd name="T1" fmla="*/ 0 h 21600"/>
                <a:gd name="T2" fmla="*/ 0 w 21600"/>
                <a:gd name="T3" fmla="*/ 16675 h 21600"/>
                <a:gd name="T4" fmla="*/ 10750 w 21600"/>
                <a:gd name="T5" fmla="*/ 21600 h 21600"/>
                <a:gd name="T6" fmla="*/ 21600 w 21600"/>
                <a:gd name="T7" fmla="*/ 4946 h 21600"/>
                <a:gd name="T8" fmla="*/ 1085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10850" y="0"/>
                  </a:moveTo>
                  <a:lnTo>
                    <a:pt x="0" y="16675"/>
                  </a:lnTo>
                  <a:lnTo>
                    <a:pt x="10750" y="21600"/>
                  </a:lnTo>
                  <a:lnTo>
                    <a:pt x="21600" y="4946"/>
                  </a:lnTo>
                  <a:lnTo>
                    <a:pt x="10850" y="0"/>
                  </a:lnTo>
                </a:path>
              </a:pathLst>
            </a:custGeom>
            <a:solidFill>
              <a:srgbClr val="CC7B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8" name="Freeform 14"/>
            <p:cNvSpPr>
              <a:spLocks noChangeArrowheads="1"/>
            </p:cNvSpPr>
            <p:nvPr/>
          </p:nvSpPr>
          <p:spPr bwMode="auto">
            <a:xfrm>
              <a:off x="2659" y="1598"/>
              <a:ext cx="329" cy="252"/>
            </a:xfrm>
            <a:custGeom>
              <a:avLst/>
              <a:gdLst>
                <a:gd name="T0" fmla="*/ 4066 w 21600"/>
                <a:gd name="T1" fmla="*/ 0 h 21600"/>
                <a:gd name="T2" fmla="*/ 0 w 21600"/>
                <a:gd name="T3" fmla="*/ 9541 h 21600"/>
                <a:gd name="T4" fmla="*/ 17496 w 21600"/>
                <a:gd name="T5" fmla="*/ 21600 h 21600"/>
                <a:gd name="T6" fmla="*/ 21600 w 21600"/>
                <a:gd name="T7" fmla="*/ 11962 h 21600"/>
                <a:gd name="T8" fmla="*/ 4066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4066" y="0"/>
                  </a:moveTo>
                  <a:lnTo>
                    <a:pt x="0" y="9541"/>
                  </a:lnTo>
                  <a:lnTo>
                    <a:pt x="17496" y="21600"/>
                  </a:lnTo>
                  <a:lnTo>
                    <a:pt x="21600" y="11962"/>
                  </a:lnTo>
                  <a:lnTo>
                    <a:pt x="4066" y="0"/>
                  </a:lnTo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22" name="対角する 2 つの角を丸めた四角形 21"/>
          <p:cNvSpPr/>
          <p:nvPr/>
        </p:nvSpPr>
        <p:spPr>
          <a:xfrm>
            <a:off x="542191" y="5308035"/>
            <a:ext cx="3004059" cy="504056"/>
          </a:xfrm>
          <a:prstGeom prst="round2Diag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防犯対策のポイント</a:t>
            </a:r>
            <a:endParaRPr kumimoji="1" lang="ja-JP" altLang="en-US" sz="2400" b="1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95" name="正方形/長方形 194"/>
          <p:cNvSpPr/>
          <p:nvPr/>
        </p:nvSpPr>
        <p:spPr>
          <a:xfrm>
            <a:off x="280341" y="5595049"/>
            <a:ext cx="5589757" cy="2569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spc="-1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 </a:t>
            </a:r>
            <a:r>
              <a:rPr lang="ja-JP" altLang="en-US" sz="2000" b="1" spc="-15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●  </a:t>
            </a:r>
            <a:r>
              <a:rPr lang="ja-JP" altLang="en-US" sz="2000" b="1" spc="12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配達時間は引き取るまでの時間が極力</a:t>
            </a:r>
            <a:endParaRPr lang="en-US" altLang="ja-JP" sz="2000" b="1" spc="120" dirty="0" smtClean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2000" b="1" spc="-1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2000" b="1" spc="-15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 </a:t>
            </a:r>
            <a:r>
              <a:rPr lang="ja-JP" altLang="en-US" sz="2000" b="1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短くなる時間帯を指定する！</a:t>
            </a:r>
            <a:endParaRPr lang="en-US" altLang="ja-JP" sz="2000" b="1" dirty="0" smtClean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2000" b="1" spc="-15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2000" b="1" spc="-1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</a:t>
            </a:r>
            <a:r>
              <a:rPr lang="ja-JP" altLang="en-US" sz="2000" b="1" spc="-15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●  </a:t>
            </a:r>
            <a:r>
              <a:rPr lang="ja-JP" altLang="en-US" sz="2000" b="1" spc="-5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置き場所は外部から目に付きにくい場所を</a:t>
            </a:r>
            <a:endParaRPr lang="en-US" altLang="ja-JP" sz="2000" b="1" spc="-50" dirty="0" smtClean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2000" b="1" spc="-1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2000" b="1" spc="-15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 指定する！</a:t>
            </a:r>
            <a:endParaRPr lang="en-US" altLang="ja-JP" sz="2000" b="1" spc="-150" dirty="0" smtClean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2000" b="1" spc="-150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 </a:t>
            </a:r>
            <a:r>
              <a:rPr lang="ja-JP" altLang="en-US" sz="2000" b="1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● </a:t>
            </a:r>
            <a:r>
              <a:rPr lang="ja-JP" altLang="en-US" sz="2000" b="1" spc="18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セキュリティ機能付きの宅配ボックス</a:t>
            </a:r>
            <a:endParaRPr lang="en-US" altLang="ja-JP" sz="2000" b="1" spc="180" dirty="0" smtClean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2000" b="1" spc="18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     や</a:t>
            </a:r>
            <a:r>
              <a:rPr lang="ja-JP" altLang="en-US" sz="2000" b="1" spc="5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置き配バッグを</a:t>
            </a:r>
            <a:r>
              <a:rPr lang="ja-JP" altLang="en-US" sz="2000" b="1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利用する</a:t>
            </a:r>
            <a:r>
              <a:rPr lang="ja-JP" altLang="en-US" sz="2000" b="1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！</a:t>
            </a:r>
            <a:endParaRPr kumimoji="1" lang="ja-JP" altLang="en-US" sz="2000" b="1" dirty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94" name="AutoShape 1"/>
          <p:cNvSpPr>
            <a:spLocks noChangeArrowheads="1"/>
          </p:cNvSpPr>
          <p:nvPr/>
        </p:nvSpPr>
        <p:spPr bwMode="auto">
          <a:xfrm>
            <a:off x="10532" y="29528"/>
            <a:ext cx="6817520" cy="1026777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sp>
        <p:nvSpPr>
          <p:cNvPr id="196" name="WordArt 5"/>
          <p:cNvSpPr>
            <a:spLocks noChangeArrowheads="1" noChangeShapeType="1" noTextEdit="1"/>
          </p:cNvSpPr>
          <p:nvPr/>
        </p:nvSpPr>
        <p:spPr bwMode="auto">
          <a:xfrm>
            <a:off x="1021110" y="204554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 安まち通信</a:t>
            </a:r>
          </a:p>
        </p:txBody>
      </p:sp>
      <p:pic>
        <p:nvPicPr>
          <p:cNvPr id="197" name="図 19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763" y="198871"/>
            <a:ext cx="1043386" cy="650033"/>
          </a:xfrm>
          <a:prstGeom prst="rect">
            <a:avLst/>
          </a:prstGeom>
        </p:spPr>
      </p:pic>
      <p:pic>
        <p:nvPicPr>
          <p:cNvPr id="198" name="図 19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501" y="444075"/>
            <a:ext cx="421053" cy="46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99" name="表 1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136545"/>
              </p:ext>
            </p:extLst>
          </p:nvPr>
        </p:nvGraphicFramePr>
        <p:xfrm>
          <a:off x="5058308" y="180891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</a:rPr>
                        <a:t>令和</a:t>
                      </a:r>
                      <a:r>
                        <a:rPr kumimoji="1" lang="ja-JP" altLang="en-US" sz="1000" b="0" smtClean="0">
                          <a:solidFill>
                            <a:schemeClr val="tx1"/>
                          </a:solidFill>
                        </a:rPr>
                        <a:t>３年８月４日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/>
                        <a:t>大阪府安全なまちづくり推進会議</a:t>
                      </a:r>
                      <a:endParaRPr kumimoji="1" lang="ja-JP" altLang="en-US" sz="800" baseline="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第　５　号</a:t>
                      </a:r>
                      <a:endParaRPr kumimoji="1" lang="ja-JP" altLang="en-US" sz="900" dirty="0"/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00" name="グループ化 199"/>
          <p:cNvGrpSpPr/>
          <p:nvPr/>
        </p:nvGrpSpPr>
        <p:grpSpPr>
          <a:xfrm>
            <a:off x="358673" y="9323977"/>
            <a:ext cx="6142869" cy="573163"/>
            <a:chOff x="175381" y="8526392"/>
            <a:chExt cx="6142869" cy="573163"/>
          </a:xfrm>
        </p:grpSpPr>
        <p:sp>
          <p:nvSpPr>
            <p:cNvPr id="201" name="正方形/長方形 200"/>
            <p:cNvSpPr/>
            <p:nvPr/>
          </p:nvSpPr>
          <p:spPr>
            <a:xfrm>
              <a:off x="175381" y="8561376"/>
              <a:ext cx="6142869" cy="530403"/>
            </a:xfrm>
            <a:prstGeom prst="rect">
              <a:avLst/>
            </a:prstGeom>
            <a:solidFill>
              <a:srgbClr val="1DA1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8694" tIns="49347" rIns="98694" bIns="49347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115"/>
            </a:p>
          </p:txBody>
        </p:sp>
        <p:pic>
          <p:nvPicPr>
            <p:cNvPr id="202" name="図 201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54" t="6554" r="6554" b="6554"/>
            <a:stretch/>
          </p:blipFill>
          <p:spPr>
            <a:xfrm>
              <a:off x="5759060" y="8598256"/>
              <a:ext cx="442025" cy="442024"/>
            </a:xfrm>
            <a:prstGeom prst="rect">
              <a:avLst/>
            </a:prstGeom>
          </p:spPr>
        </p:pic>
        <p:sp>
          <p:nvSpPr>
            <p:cNvPr id="203" name="テキスト ボックス 202"/>
            <p:cNvSpPr txBox="1"/>
            <p:nvPr/>
          </p:nvSpPr>
          <p:spPr>
            <a:xfrm>
              <a:off x="634442" y="8526392"/>
              <a:ext cx="319626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Twitter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のフォロー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をお願い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します！</a:t>
              </a:r>
              <a:endPara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204" name="Picture 2" descr="クリックすると新しいウィンドウで開きます">
              <a:hlinkClick r:id="rId6"/>
            </p:cNvPr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84231" y="8565705"/>
              <a:ext cx="506941" cy="5069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" name="Picture 6" descr="【公式】大阪府治安対策課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3104" y="8603003"/>
              <a:ext cx="440997" cy="440997"/>
            </a:xfrm>
            <a:prstGeom prst="ellipse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6" name="テキスト ボックス 205"/>
            <p:cNvSpPr txBox="1"/>
            <p:nvPr/>
          </p:nvSpPr>
          <p:spPr>
            <a:xfrm>
              <a:off x="2732718" y="8791778"/>
              <a:ext cx="18373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/>
                <a:t> </a:t>
              </a:r>
              <a:r>
                <a:rPr kumimoji="1"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@</a:t>
              </a:r>
              <a:r>
                <a:rPr kumimoji="1" lang="en-US" altLang="ja-JP" sz="1400" b="1" dirty="0" err="1">
                  <a:latin typeface="Meiryo UI" panose="020B0604030504040204" pitchFamily="50" charset="-128"/>
                  <a:ea typeface="Meiryo UI" panose="020B0604030504040204" pitchFamily="50" charset="-128"/>
                </a:rPr>
                <a:t>osaka_chiantai</a:t>
              </a:r>
              <a:endPara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7" name="テキスト ボックス 206"/>
            <p:cNvSpPr txBox="1"/>
            <p:nvPr/>
          </p:nvSpPr>
          <p:spPr>
            <a:xfrm>
              <a:off x="750943" y="8784003"/>
              <a:ext cx="21595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公式</a:t>
              </a:r>
              <a:r>
                <a:rPr kumimoji="1"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大阪府治安対策課</a:t>
              </a:r>
            </a:p>
          </p:txBody>
        </p:sp>
        <p:sp>
          <p:nvSpPr>
            <p:cNvPr id="208" name="テキスト ボックス 207"/>
            <p:cNvSpPr txBox="1"/>
            <p:nvPr/>
          </p:nvSpPr>
          <p:spPr>
            <a:xfrm>
              <a:off x="4903216" y="8578716"/>
              <a:ext cx="909261" cy="414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QR</a:t>
              </a:r>
              <a:r>
                <a:rPr kumimoji="1"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コードから</a:t>
              </a:r>
              <a:endPara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r"/>
              <a:r>
                <a:rPr kumimoji="1"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どうぞ⇒</a:t>
              </a:r>
              <a:endPara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177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AR P丸ゴシック体E</vt:lpstr>
      <vt:lpstr>AR P丸ゴシック体M</vt:lpstr>
      <vt:lpstr>AR丸ゴシック体E</vt:lpstr>
      <vt:lpstr>HG創英角ｺﾞｼｯｸUB</vt:lpstr>
      <vt:lpstr>Meiryo UI</vt:lpstr>
      <vt:lpstr>ＭＳ Ｐゴシック</vt:lpstr>
      <vt:lpstr>ＭＳ ゴシック</vt:lpstr>
      <vt:lpstr>ＭＳ 明朝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2021-08-04T08:50:44Z</dcterms:created>
  <dcterms:modified xsi:type="dcterms:W3CDTF">2021-08-04T08:50:54Z</dcterms:modified>
</cp:coreProperties>
</file>