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208" y="43"/>
      </p:cViewPr>
      <p:guideLst>
        <p:guide orient="horz" pos="312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3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3" y="3141487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1" y="394407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4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" y="923484"/>
            <a:ext cx="6858000" cy="824358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026414" y="782449"/>
            <a:ext cx="2670325" cy="3491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　　　　　　　　</a:t>
            </a:r>
            <a:endParaRPr kumimoji="1" lang="ja-JP" altLang="en-US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44966" y="272481"/>
            <a:ext cx="2663681" cy="3396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spc="7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</a:t>
            </a:r>
            <a:endParaRPr kumimoji="1" lang="ja-JP" altLang="en-US" sz="2400" b="1" spc="7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25463" y="8948126"/>
            <a:ext cx="937595" cy="930844"/>
            <a:chOff x="0" y="5"/>
            <a:chExt cx="1129" cy="1124"/>
          </a:xfrm>
        </p:grpSpPr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75" y="760"/>
              <a:ext cx="170" cy="229"/>
            </a:xfrm>
            <a:custGeom>
              <a:avLst/>
              <a:gdLst>
                <a:gd name="T0" fmla="*/ 21600 w 21600"/>
                <a:gd name="T1" fmla="*/ 4960 h 21600"/>
                <a:gd name="T2" fmla="*/ 12960 w 21600"/>
                <a:gd name="T3" fmla="*/ 1333 h 21600"/>
                <a:gd name="T4" fmla="*/ 864 w 21600"/>
                <a:gd name="T5" fmla="*/ 15093 h 21600"/>
                <a:gd name="T6" fmla="*/ 4464 w 21600"/>
                <a:gd name="T7" fmla="*/ 20640 h 21600"/>
                <a:gd name="T8" fmla="*/ 17640 w 21600"/>
                <a:gd name="T9" fmla="*/ 11093 h 21600"/>
                <a:gd name="T10" fmla="*/ 21600 w 21600"/>
                <a:gd name="T11" fmla="*/ 49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4960"/>
                  </a:moveTo>
                  <a:cubicBezTo>
                    <a:pt x="21600" y="4960"/>
                    <a:pt x="16344" y="0"/>
                    <a:pt x="12960" y="1333"/>
                  </a:cubicBezTo>
                  <a:cubicBezTo>
                    <a:pt x="9648" y="2667"/>
                    <a:pt x="1584" y="12000"/>
                    <a:pt x="864" y="15093"/>
                  </a:cubicBezTo>
                  <a:cubicBezTo>
                    <a:pt x="144" y="18133"/>
                    <a:pt x="0" y="21600"/>
                    <a:pt x="4464" y="20640"/>
                  </a:cubicBezTo>
                  <a:cubicBezTo>
                    <a:pt x="9072" y="19627"/>
                    <a:pt x="17640" y="11093"/>
                    <a:pt x="17640" y="11093"/>
                  </a:cubicBezTo>
                  <a:cubicBezTo>
                    <a:pt x="17640" y="11093"/>
                    <a:pt x="21600" y="4960"/>
                    <a:pt x="21600" y="4960"/>
                  </a:cubicBezTo>
                </a:path>
              </a:pathLst>
            </a:custGeom>
            <a:solidFill>
              <a:srgbClr val="852C02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866" y="968"/>
              <a:ext cx="263" cy="161"/>
            </a:xfrm>
            <a:custGeom>
              <a:avLst/>
              <a:gdLst>
                <a:gd name="T0" fmla="*/ 1490 w 21600"/>
                <a:gd name="T1" fmla="*/ 4411 h 21600"/>
                <a:gd name="T2" fmla="*/ 2421 w 21600"/>
                <a:gd name="T3" fmla="*/ 19166 h 21600"/>
                <a:gd name="T4" fmla="*/ 13081 w 21600"/>
                <a:gd name="T5" fmla="*/ 14527 h 21600"/>
                <a:gd name="T6" fmla="*/ 16153 w 21600"/>
                <a:gd name="T7" fmla="*/ 1445 h 21600"/>
                <a:gd name="T8" fmla="*/ 5866 w 21600"/>
                <a:gd name="T9" fmla="*/ 4411 h 21600"/>
                <a:gd name="T10" fmla="*/ 1490 w 21600"/>
                <a:gd name="T11" fmla="*/ 4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490" y="4411"/>
                  </a:moveTo>
                  <a:cubicBezTo>
                    <a:pt x="1490" y="4411"/>
                    <a:pt x="0" y="16656"/>
                    <a:pt x="2421" y="19166"/>
                  </a:cubicBezTo>
                  <a:cubicBezTo>
                    <a:pt x="4888" y="21600"/>
                    <a:pt x="9264" y="18938"/>
                    <a:pt x="13081" y="14527"/>
                  </a:cubicBezTo>
                  <a:cubicBezTo>
                    <a:pt x="16945" y="10192"/>
                    <a:pt x="21600" y="2814"/>
                    <a:pt x="16153" y="1445"/>
                  </a:cubicBezTo>
                  <a:cubicBezTo>
                    <a:pt x="10660" y="0"/>
                    <a:pt x="5866" y="4411"/>
                    <a:pt x="5866" y="4411"/>
                  </a:cubicBezTo>
                  <a:cubicBezTo>
                    <a:pt x="5866" y="4411"/>
                    <a:pt x="1490" y="4411"/>
                    <a:pt x="1490" y="4411"/>
                  </a:cubicBezTo>
                </a:path>
              </a:pathLst>
            </a:custGeom>
            <a:solidFill>
              <a:srgbClr val="852C02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195" y="612"/>
              <a:ext cx="794" cy="454"/>
            </a:xfrm>
            <a:custGeom>
              <a:avLst/>
              <a:gdLst>
                <a:gd name="T0" fmla="*/ 6460 w 21600"/>
                <a:gd name="T1" fmla="*/ 0 h 21600"/>
                <a:gd name="T2" fmla="*/ 5890 w 21600"/>
                <a:gd name="T3" fmla="*/ 4773 h 21600"/>
                <a:gd name="T4" fmla="*/ 6244 w 21600"/>
                <a:gd name="T5" fmla="*/ 7173 h 21600"/>
                <a:gd name="T6" fmla="*/ 4610 w 21600"/>
                <a:gd name="T7" fmla="*/ 11245 h 21600"/>
                <a:gd name="T8" fmla="*/ 1958 w 21600"/>
                <a:gd name="T9" fmla="*/ 8764 h 21600"/>
                <a:gd name="T10" fmla="*/ 339 w 21600"/>
                <a:gd name="T11" fmla="*/ 10706 h 21600"/>
                <a:gd name="T12" fmla="*/ 0 w 21600"/>
                <a:gd name="T13" fmla="*/ 13753 h 21600"/>
                <a:gd name="T14" fmla="*/ 3546 w 21600"/>
                <a:gd name="T15" fmla="*/ 17636 h 21600"/>
                <a:gd name="T16" fmla="*/ 5365 w 21600"/>
                <a:gd name="T17" fmla="*/ 17852 h 21600"/>
                <a:gd name="T18" fmla="*/ 8572 w 21600"/>
                <a:gd name="T19" fmla="*/ 12917 h 21600"/>
                <a:gd name="T20" fmla="*/ 9343 w 21600"/>
                <a:gd name="T21" fmla="*/ 10355 h 21600"/>
                <a:gd name="T22" fmla="*/ 13691 w 21600"/>
                <a:gd name="T23" fmla="*/ 10031 h 21600"/>
                <a:gd name="T24" fmla="*/ 14863 w 21600"/>
                <a:gd name="T25" fmla="*/ 10031 h 21600"/>
                <a:gd name="T26" fmla="*/ 16574 w 21600"/>
                <a:gd name="T27" fmla="*/ 15964 h 21600"/>
                <a:gd name="T28" fmla="*/ 18162 w 21600"/>
                <a:gd name="T29" fmla="*/ 21303 h 21600"/>
                <a:gd name="T30" fmla="*/ 21600 w 21600"/>
                <a:gd name="T31" fmla="*/ 18013 h 21600"/>
                <a:gd name="T32" fmla="*/ 19210 w 21600"/>
                <a:gd name="T33" fmla="*/ 9735 h 21600"/>
                <a:gd name="T34" fmla="*/ 15433 w 21600"/>
                <a:gd name="T35" fmla="*/ 4126 h 21600"/>
                <a:gd name="T36" fmla="*/ 12303 w 21600"/>
                <a:gd name="T37" fmla="*/ 3694 h 21600"/>
                <a:gd name="T38" fmla="*/ 10931 w 21600"/>
                <a:gd name="T39" fmla="*/ 1025 h 21600"/>
                <a:gd name="T40" fmla="*/ 6460 w 21600"/>
                <a:gd name="T4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00" h="21600">
                  <a:moveTo>
                    <a:pt x="6460" y="0"/>
                  </a:moveTo>
                  <a:cubicBezTo>
                    <a:pt x="6460" y="0"/>
                    <a:pt x="5689" y="3640"/>
                    <a:pt x="5890" y="4773"/>
                  </a:cubicBezTo>
                  <a:cubicBezTo>
                    <a:pt x="6105" y="5906"/>
                    <a:pt x="6244" y="7173"/>
                    <a:pt x="6244" y="7173"/>
                  </a:cubicBezTo>
                  <a:cubicBezTo>
                    <a:pt x="6244" y="7173"/>
                    <a:pt x="5165" y="11703"/>
                    <a:pt x="4610" y="11245"/>
                  </a:cubicBezTo>
                  <a:cubicBezTo>
                    <a:pt x="4024" y="10787"/>
                    <a:pt x="2713" y="8899"/>
                    <a:pt x="1958" y="8764"/>
                  </a:cubicBezTo>
                  <a:cubicBezTo>
                    <a:pt x="1203" y="8629"/>
                    <a:pt x="678" y="8980"/>
                    <a:pt x="339" y="10706"/>
                  </a:cubicBezTo>
                  <a:cubicBezTo>
                    <a:pt x="0" y="12404"/>
                    <a:pt x="0" y="13753"/>
                    <a:pt x="0" y="13753"/>
                  </a:cubicBezTo>
                  <a:cubicBezTo>
                    <a:pt x="0" y="13753"/>
                    <a:pt x="2945" y="16800"/>
                    <a:pt x="3546" y="17636"/>
                  </a:cubicBezTo>
                  <a:cubicBezTo>
                    <a:pt x="4132" y="18499"/>
                    <a:pt x="4718" y="18364"/>
                    <a:pt x="5365" y="17852"/>
                  </a:cubicBezTo>
                  <a:cubicBezTo>
                    <a:pt x="5997" y="17366"/>
                    <a:pt x="8063" y="14184"/>
                    <a:pt x="8572" y="12917"/>
                  </a:cubicBezTo>
                  <a:cubicBezTo>
                    <a:pt x="9112" y="11649"/>
                    <a:pt x="9343" y="10355"/>
                    <a:pt x="9343" y="10355"/>
                  </a:cubicBezTo>
                  <a:cubicBezTo>
                    <a:pt x="9343" y="10355"/>
                    <a:pt x="12935" y="10031"/>
                    <a:pt x="13691" y="10031"/>
                  </a:cubicBezTo>
                  <a:cubicBezTo>
                    <a:pt x="14462" y="10031"/>
                    <a:pt x="14863" y="10031"/>
                    <a:pt x="14863" y="10031"/>
                  </a:cubicBezTo>
                  <a:cubicBezTo>
                    <a:pt x="14863" y="10031"/>
                    <a:pt x="16204" y="13915"/>
                    <a:pt x="16574" y="15964"/>
                  </a:cubicBezTo>
                  <a:cubicBezTo>
                    <a:pt x="16944" y="18013"/>
                    <a:pt x="17792" y="21007"/>
                    <a:pt x="18162" y="21303"/>
                  </a:cubicBezTo>
                  <a:cubicBezTo>
                    <a:pt x="18532" y="21600"/>
                    <a:pt x="21600" y="18013"/>
                    <a:pt x="21600" y="18013"/>
                  </a:cubicBezTo>
                  <a:cubicBezTo>
                    <a:pt x="21600" y="18013"/>
                    <a:pt x="20228" y="12081"/>
                    <a:pt x="19210" y="9735"/>
                  </a:cubicBezTo>
                  <a:cubicBezTo>
                    <a:pt x="18208" y="7389"/>
                    <a:pt x="16990" y="4396"/>
                    <a:pt x="15433" y="4126"/>
                  </a:cubicBezTo>
                  <a:cubicBezTo>
                    <a:pt x="13891" y="3829"/>
                    <a:pt x="12303" y="3694"/>
                    <a:pt x="12303" y="3694"/>
                  </a:cubicBezTo>
                  <a:cubicBezTo>
                    <a:pt x="12303" y="3694"/>
                    <a:pt x="10931" y="1025"/>
                    <a:pt x="10931" y="1025"/>
                  </a:cubicBezTo>
                  <a:cubicBezTo>
                    <a:pt x="10931" y="1025"/>
                    <a:pt x="6460" y="0"/>
                    <a:pt x="6460" y="0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392" y="596"/>
              <a:ext cx="139" cy="71"/>
            </a:xfrm>
            <a:custGeom>
              <a:avLst/>
              <a:gdLst>
                <a:gd name="T0" fmla="*/ 7582 w 21600"/>
                <a:gd name="T1" fmla="*/ 0 h 21600"/>
                <a:gd name="T2" fmla="*/ 1146 w 21600"/>
                <a:gd name="T3" fmla="*/ 14861 h 21600"/>
                <a:gd name="T4" fmla="*/ 10668 w 21600"/>
                <a:gd name="T5" fmla="*/ 21254 h 21600"/>
                <a:gd name="T6" fmla="*/ 21600 w 21600"/>
                <a:gd name="T7" fmla="*/ 13133 h 21600"/>
                <a:gd name="T8" fmla="*/ 758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7582" y="0"/>
                  </a:moveTo>
                  <a:cubicBezTo>
                    <a:pt x="7582" y="0"/>
                    <a:pt x="0" y="8294"/>
                    <a:pt x="1146" y="14861"/>
                  </a:cubicBezTo>
                  <a:cubicBezTo>
                    <a:pt x="2380" y="21254"/>
                    <a:pt x="5731" y="21600"/>
                    <a:pt x="10668" y="21254"/>
                  </a:cubicBezTo>
                  <a:cubicBezTo>
                    <a:pt x="15517" y="21082"/>
                    <a:pt x="21600" y="13133"/>
                    <a:pt x="21600" y="13133"/>
                  </a:cubicBezTo>
                  <a:cubicBezTo>
                    <a:pt x="21600" y="13133"/>
                    <a:pt x="7582" y="0"/>
                    <a:pt x="7582" y="0"/>
                  </a:cubicBezTo>
                </a:path>
              </a:pathLst>
            </a:custGeom>
            <a:solidFill>
              <a:srgbClr val="444444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577" y="112"/>
              <a:ext cx="104" cy="172"/>
            </a:xfrm>
            <a:custGeom>
              <a:avLst/>
              <a:gdLst>
                <a:gd name="T0" fmla="*/ 2243 w 21600"/>
                <a:gd name="T1" fmla="*/ 0 h 21600"/>
                <a:gd name="T2" fmla="*/ 1298 w 21600"/>
                <a:gd name="T3" fmla="*/ 7699 h 21600"/>
                <a:gd name="T4" fmla="*/ 10269 w 21600"/>
                <a:gd name="T5" fmla="*/ 16895 h 21600"/>
                <a:gd name="T6" fmla="*/ 11095 w 21600"/>
                <a:gd name="T7" fmla="*/ 21600 h 21600"/>
                <a:gd name="T8" fmla="*/ 21600 w 21600"/>
                <a:gd name="T9" fmla="*/ 20459 h 21600"/>
                <a:gd name="T10" fmla="*/ 12748 w 21600"/>
                <a:gd name="T11" fmla="*/ 285 h 21600"/>
                <a:gd name="T12" fmla="*/ 2243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243" y="0"/>
                  </a:moveTo>
                  <a:cubicBezTo>
                    <a:pt x="2243" y="0"/>
                    <a:pt x="0" y="5489"/>
                    <a:pt x="1298" y="7699"/>
                  </a:cubicBezTo>
                  <a:cubicBezTo>
                    <a:pt x="2479" y="9909"/>
                    <a:pt x="10269" y="16895"/>
                    <a:pt x="10269" y="16895"/>
                  </a:cubicBezTo>
                  <a:cubicBezTo>
                    <a:pt x="10269" y="16895"/>
                    <a:pt x="11095" y="21600"/>
                    <a:pt x="11095" y="21600"/>
                  </a:cubicBezTo>
                  <a:cubicBezTo>
                    <a:pt x="11095" y="21600"/>
                    <a:pt x="21600" y="20459"/>
                    <a:pt x="21600" y="20459"/>
                  </a:cubicBezTo>
                  <a:cubicBezTo>
                    <a:pt x="21600" y="20459"/>
                    <a:pt x="12748" y="285"/>
                    <a:pt x="12748" y="285"/>
                  </a:cubicBezTo>
                  <a:cubicBezTo>
                    <a:pt x="12748" y="285"/>
                    <a:pt x="2243" y="0"/>
                    <a:pt x="2243" y="0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578" y="86"/>
              <a:ext cx="332" cy="238"/>
            </a:xfrm>
            <a:custGeom>
              <a:avLst/>
              <a:gdLst>
                <a:gd name="T0" fmla="*/ 14818 w 21600"/>
                <a:gd name="T1" fmla="*/ 0 h 21600"/>
                <a:gd name="T2" fmla="*/ 15592 w 21600"/>
                <a:gd name="T3" fmla="*/ 5592 h 21600"/>
                <a:gd name="T4" fmla="*/ 19904 w 21600"/>
                <a:gd name="T5" fmla="*/ 12365 h 21600"/>
                <a:gd name="T6" fmla="*/ 15960 w 21600"/>
                <a:gd name="T7" fmla="*/ 11954 h 21600"/>
                <a:gd name="T8" fmla="*/ 18098 w 21600"/>
                <a:gd name="T9" fmla="*/ 18829 h 21600"/>
                <a:gd name="T10" fmla="*/ 12274 w 21600"/>
                <a:gd name="T11" fmla="*/ 20317 h 21600"/>
                <a:gd name="T12" fmla="*/ 8957 w 21600"/>
                <a:gd name="T13" fmla="*/ 21600 h 21600"/>
                <a:gd name="T14" fmla="*/ 5197 w 21600"/>
                <a:gd name="T15" fmla="*/ 19702 h 21600"/>
                <a:gd name="T16" fmla="*/ 5271 w 21600"/>
                <a:gd name="T17" fmla="*/ 14007 h 21600"/>
                <a:gd name="T18" fmla="*/ 2580 w 21600"/>
                <a:gd name="T19" fmla="*/ 14366 h 21600"/>
                <a:gd name="T20" fmla="*/ 995 w 21600"/>
                <a:gd name="T21" fmla="*/ 7952 h 21600"/>
                <a:gd name="T22" fmla="*/ 3907 w 21600"/>
                <a:gd name="T23" fmla="*/ 7593 h 21600"/>
                <a:gd name="T24" fmla="*/ 5492 w 21600"/>
                <a:gd name="T25" fmla="*/ 9389 h 21600"/>
                <a:gd name="T26" fmla="*/ 5197 w 21600"/>
                <a:gd name="T27" fmla="*/ 1283 h 21600"/>
                <a:gd name="T28" fmla="*/ 14818 w 21600"/>
                <a:gd name="T2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00" h="21600">
                  <a:moveTo>
                    <a:pt x="14818" y="0"/>
                  </a:moveTo>
                  <a:cubicBezTo>
                    <a:pt x="14818" y="0"/>
                    <a:pt x="14044" y="4464"/>
                    <a:pt x="15592" y="5592"/>
                  </a:cubicBezTo>
                  <a:cubicBezTo>
                    <a:pt x="17103" y="6721"/>
                    <a:pt x="21600" y="11954"/>
                    <a:pt x="19904" y="12365"/>
                  </a:cubicBezTo>
                  <a:cubicBezTo>
                    <a:pt x="18209" y="12775"/>
                    <a:pt x="15960" y="11954"/>
                    <a:pt x="15960" y="11954"/>
                  </a:cubicBezTo>
                  <a:cubicBezTo>
                    <a:pt x="15960" y="11954"/>
                    <a:pt x="18688" y="17393"/>
                    <a:pt x="18098" y="18829"/>
                  </a:cubicBezTo>
                  <a:cubicBezTo>
                    <a:pt x="17509" y="20266"/>
                    <a:pt x="14154" y="20574"/>
                    <a:pt x="12274" y="20317"/>
                  </a:cubicBezTo>
                  <a:cubicBezTo>
                    <a:pt x="10395" y="20112"/>
                    <a:pt x="8957" y="21600"/>
                    <a:pt x="8957" y="21600"/>
                  </a:cubicBezTo>
                  <a:cubicBezTo>
                    <a:pt x="8957" y="21600"/>
                    <a:pt x="5197" y="19702"/>
                    <a:pt x="5197" y="19702"/>
                  </a:cubicBezTo>
                  <a:cubicBezTo>
                    <a:pt x="5197" y="19702"/>
                    <a:pt x="5271" y="14007"/>
                    <a:pt x="5271" y="14007"/>
                  </a:cubicBezTo>
                  <a:cubicBezTo>
                    <a:pt x="5271" y="14007"/>
                    <a:pt x="3981" y="15392"/>
                    <a:pt x="2580" y="14366"/>
                  </a:cubicBezTo>
                  <a:cubicBezTo>
                    <a:pt x="1216" y="13288"/>
                    <a:pt x="0" y="9953"/>
                    <a:pt x="995" y="7952"/>
                  </a:cubicBezTo>
                  <a:cubicBezTo>
                    <a:pt x="1990" y="6003"/>
                    <a:pt x="3391" y="6619"/>
                    <a:pt x="3907" y="7593"/>
                  </a:cubicBezTo>
                  <a:cubicBezTo>
                    <a:pt x="4386" y="8517"/>
                    <a:pt x="5492" y="9389"/>
                    <a:pt x="5492" y="9389"/>
                  </a:cubicBezTo>
                  <a:cubicBezTo>
                    <a:pt x="5492" y="9389"/>
                    <a:pt x="5197" y="1283"/>
                    <a:pt x="5197" y="1283"/>
                  </a:cubicBezTo>
                  <a:cubicBezTo>
                    <a:pt x="5197" y="1283"/>
                    <a:pt x="14818" y="0"/>
                    <a:pt x="14818" y="0"/>
                  </a:cubicBezTo>
                </a:path>
              </a:pathLst>
            </a:custGeom>
            <a:solidFill>
              <a:srgbClr val="FFE2BA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620" y="112"/>
              <a:ext cx="111" cy="157"/>
            </a:xfrm>
            <a:custGeom>
              <a:avLst/>
              <a:gdLst>
                <a:gd name="T0" fmla="*/ 11792 w 21600"/>
                <a:gd name="T1" fmla="*/ 0 h 21600"/>
                <a:gd name="T2" fmla="*/ 11792 w 21600"/>
                <a:gd name="T3" fmla="*/ 11270 h 21600"/>
                <a:gd name="T4" fmla="*/ 21600 w 21600"/>
                <a:gd name="T5" fmla="*/ 21600 h 21600"/>
                <a:gd name="T6" fmla="*/ 10690 w 21600"/>
                <a:gd name="T7" fmla="*/ 16043 h 21600"/>
                <a:gd name="T8" fmla="*/ 0 w 21600"/>
                <a:gd name="T9" fmla="*/ 2035 h 21600"/>
                <a:gd name="T10" fmla="*/ 11792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1792" y="0"/>
                  </a:moveTo>
                  <a:cubicBezTo>
                    <a:pt x="11792" y="0"/>
                    <a:pt x="8927" y="7357"/>
                    <a:pt x="11792" y="11270"/>
                  </a:cubicBezTo>
                  <a:cubicBezTo>
                    <a:pt x="14547" y="15183"/>
                    <a:pt x="21600" y="21600"/>
                    <a:pt x="21600" y="21600"/>
                  </a:cubicBezTo>
                  <a:cubicBezTo>
                    <a:pt x="21600" y="21600"/>
                    <a:pt x="13555" y="19096"/>
                    <a:pt x="10690" y="16043"/>
                  </a:cubicBezTo>
                  <a:cubicBezTo>
                    <a:pt x="7935" y="12991"/>
                    <a:pt x="0" y="2035"/>
                    <a:pt x="0" y="2035"/>
                  </a:cubicBezTo>
                  <a:cubicBezTo>
                    <a:pt x="0" y="2035"/>
                    <a:pt x="11792" y="0"/>
                    <a:pt x="11792" y="0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Freeform 10"/>
            <p:cNvSpPr>
              <a:spLocks noChangeArrowheads="1"/>
            </p:cNvSpPr>
            <p:nvPr/>
          </p:nvSpPr>
          <p:spPr bwMode="auto">
            <a:xfrm>
              <a:off x="931" y="361"/>
              <a:ext cx="80" cy="87"/>
            </a:xfrm>
            <a:custGeom>
              <a:avLst/>
              <a:gdLst>
                <a:gd name="T0" fmla="*/ 15319 w 21600"/>
                <a:gd name="T1" fmla="*/ 2508 h 21600"/>
                <a:gd name="T2" fmla="*/ 4596 w 21600"/>
                <a:gd name="T3" fmla="*/ 3484 h 21600"/>
                <a:gd name="T4" fmla="*/ 460 w 21600"/>
                <a:gd name="T5" fmla="*/ 15190 h 21600"/>
                <a:gd name="T6" fmla="*/ 18996 w 21600"/>
                <a:gd name="T7" fmla="*/ 19092 h 21600"/>
                <a:gd name="T8" fmla="*/ 19455 w 21600"/>
                <a:gd name="T9" fmla="*/ 6968 h 21600"/>
                <a:gd name="T10" fmla="*/ 15319 w 21600"/>
                <a:gd name="T11" fmla="*/ 250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5319" y="2508"/>
                  </a:moveTo>
                  <a:cubicBezTo>
                    <a:pt x="15319" y="2508"/>
                    <a:pt x="7047" y="0"/>
                    <a:pt x="4596" y="3484"/>
                  </a:cubicBezTo>
                  <a:cubicBezTo>
                    <a:pt x="2451" y="6968"/>
                    <a:pt x="0" y="15190"/>
                    <a:pt x="460" y="15190"/>
                  </a:cubicBezTo>
                  <a:cubicBezTo>
                    <a:pt x="766" y="15190"/>
                    <a:pt x="16085" y="21600"/>
                    <a:pt x="18996" y="19092"/>
                  </a:cubicBezTo>
                  <a:cubicBezTo>
                    <a:pt x="21600" y="16444"/>
                    <a:pt x="19455" y="6968"/>
                    <a:pt x="19455" y="6968"/>
                  </a:cubicBezTo>
                  <a:cubicBezTo>
                    <a:pt x="19455" y="6968"/>
                    <a:pt x="15319" y="2508"/>
                    <a:pt x="15319" y="2508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" name="Freeform 11"/>
            <p:cNvSpPr>
              <a:spLocks noChangeArrowheads="1"/>
            </p:cNvSpPr>
            <p:nvPr/>
          </p:nvSpPr>
          <p:spPr bwMode="auto">
            <a:xfrm>
              <a:off x="691" y="371"/>
              <a:ext cx="300" cy="191"/>
            </a:xfrm>
            <a:custGeom>
              <a:avLst/>
              <a:gdLst>
                <a:gd name="T0" fmla="*/ 0 w 21600"/>
                <a:gd name="T1" fmla="*/ 0 h 21600"/>
                <a:gd name="T2" fmla="*/ 5380 w 21600"/>
                <a:gd name="T3" fmla="*/ 2812 h 21600"/>
                <a:gd name="T4" fmla="*/ 11167 w 21600"/>
                <a:gd name="T5" fmla="*/ 7796 h 21600"/>
                <a:gd name="T6" fmla="*/ 16017 w 21600"/>
                <a:gd name="T7" fmla="*/ 2045 h 21600"/>
                <a:gd name="T8" fmla="*/ 18136 w 21600"/>
                <a:gd name="T9" fmla="*/ 1598 h 21600"/>
                <a:gd name="T10" fmla="*/ 21274 w 21600"/>
                <a:gd name="T11" fmla="*/ 6454 h 21600"/>
                <a:gd name="T12" fmla="*/ 19440 w 21600"/>
                <a:gd name="T13" fmla="*/ 14634 h 21600"/>
                <a:gd name="T14" fmla="*/ 9985 w 21600"/>
                <a:gd name="T15" fmla="*/ 20897 h 21600"/>
                <a:gd name="T16" fmla="*/ 571 w 21600"/>
                <a:gd name="T17" fmla="*/ 14634 h 21600"/>
                <a:gd name="T18" fmla="*/ 0 w 21600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3301" y="1022"/>
                    <a:pt x="5380" y="2812"/>
                  </a:cubicBezTo>
                  <a:cubicBezTo>
                    <a:pt x="7458" y="4601"/>
                    <a:pt x="9537" y="9778"/>
                    <a:pt x="11167" y="7796"/>
                  </a:cubicBezTo>
                  <a:cubicBezTo>
                    <a:pt x="12797" y="5815"/>
                    <a:pt x="14875" y="2237"/>
                    <a:pt x="16017" y="2045"/>
                  </a:cubicBezTo>
                  <a:cubicBezTo>
                    <a:pt x="17198" y="1789"/>
                    <a:pt x="18136" y="1598"/>
                    <a:pt x="18136" y="1598"/>
                  </a:cubicBezTo>
                  <a:cubicBezTo>
                    <a:pt x="18136" y="1598"/>
                    <a:pt x="20866" y="5176"/>
                    <a:pt x="21274" y="6454"/>
                  </a:cubicBezTo>
                  <a:cubicBezTo>
                    <a:pt x="21600" y="7796"/>
                    <a:pt x="20866" y="12525"/>
                    <a:pt x="19440" y="14634"/>
                  </a:cubicBezTo>
                  <a:cubicBezTo>
                    <a:pt x="17973" y="16743"/>
                    <a:pt x="12552" y="21600"/>
                    <a:pt x="9985" y="20897"/>
                  </a:cubicBezTo>
                  <a:cubicBezTo>
                    <a:pt x="7458" y="20194"/>
                    <a:pt x="571" y="14634"/>
                    <a:pt x="571" y="14634"/>
                  </a:cubicBezTo>
                  <a:cubicBezTo>
                    <a:pt x="571" y="14634"/>
                    <a:pt x="0" y="0"/>
                    <a:pt x="0" y="0"/>
                  </a:cubicBezTo>
                </a:path>
              </a:pathLst>
            </a:custGeom>
            <a:solidFill>
              <a:srgbClr val="444444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1"/>
              <a:ext cx="330" cy="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Freeform 13"/>
            <p:cNvSpPr>
              <a:spLocks noChangeArrowheads="1"/>
            </p:cNvSpPr>
            <p:nvPr/>
          </p:nvSpPr>
          <p:spPr bwMode="auto">
            <a:xfrm>
              <a:off x="231" y="442"/>
              <a:ext cx="122" cy="116"/>
            </a:xfrm>
            <a:custGeom>
              <a:avLst/>
              <a:gdLst>
                <a:gd name="T0" fmla="*/ 15342 w 21600"/>
                <a:gd name="T1" fmla="*/ 3582 h 21600"/>
                <a:gd name="T2" fmla="*/ 3634 w 21600"/>
                <a:gd name="T3" fmla="*/ 2318 h 21600"/>
                <a:gd name="T4" fmla="*/ 2120 w 21600"/>
                <a:gd name="T5" fmla="*/ 14435 h 21600"/>
                <a:gd name="T6" fmla="*/ 6056 w 21600"/>
                <a:gd name="T7" fmla="*/ 20441 h 21600"/>
                <a:gd name="T8" fmla="*/ 12617 w 21600"/>
                <a:gd name="T9" fmla="*/ 15910 h 21600"/>
                <a:gd name="T10" fmla="*/ 18269 w 21600"/>
                <a:gd name="T11" fmla="*/ 16332 h 21600"/>
                <a:gd name="T12" fmla="*/ 19178 w 21600"/>
                <a:gd name="T13" fmla="*/ 6217 h 21600"/>
                <a:gd name="T14" fmla="*/ 15342 w 21600"/>
                <a:gd name="T15" fmla="*/ 35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5342" y="3582"/>
                  </a:moveTo>
                  <a:cubicBezTo>
                    <a:pt x="10497" y="421"/>
                    <a:pt x="5854" y="0"/>
                    <a:pt x="3634" y="2318"/>
                  </a:cubicBezTo>
                  <a:cubicBezTo>
                    <a:pt x="1413" y="4531"/>
                    <a:pt x="0" y="13276"/>
                    <a:pt x="2120" y="14435"/>
                  </a:cubicBezTo>
                  <a:cubicBezTo>
                    <a:pt x="4239" y="15489"/>
                    <a:pt x="3331" y="19282"/>
                    <a:pt x="6056" y="20441"/>
                  </a:cubicBezTo>
                  <a:cubicBezTo>
                    <a:pt x="8781" y="21600"/>
                    <a:pt x="12617" y="15910"/>
                    <a:pt x="12617" y="15910"/>
                  </a:cubicBezTo>
                  <a:cubicBezTo>
                    <a:pt x="12617" y="15910"/>
                    <a:pt x="14837" y="18966"/>
                    <a:pt x="18269" y="16332"/>
                  </a:cubicBezTo>
                  <a:cubicBezTo>
                    <a:pt x="21600" y="13698"/>
                    <a:pt x="19178" y="6217"/>
                    <a:pt x="19178" y="6217"/>
                  </a:cubicBezTo>
                  <a:cubicBezTo>
                    <a:pt x="19178" y="6217"/>
                    <a:pt x="15342" y="3582"/>
                    <a:pt x="15342" y="3582"/>
                  </a:cubicBezTo>
                </a:path>
              </a:pathLst>
            </a:custGeom>
            <a:solidFill>
              <a:srgbClr val="FFE2BA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" name="Freeform 14"/>
            <p:cNvSpPr>
              <a:spLocks noChangeArrowheads="1"/>
            </p:cNvSpPr>
            <p:nvPr/>
          </p:nvSpPr>
          <p:spPr bwMode="auto">
            <a:xfrm>
              <a:off x="281" y="418"/>
              <a:ext cx="78" cy="68"/>
            </a:xfrm>
            <a:custGeom>
              <a:avLst/>
              <a:gdLst>
                <a:gd name="T0" fmla="*/ 14400 w 21600"/>
                <a:gd name="T1" fmla="*/ 3927 h 21600"/>
                <a:gd name="T2" fmla="*/ 3130 w 21600"/>
                <a:gd name="T3" fmla="*/ 1964 h 21600"/>
                <a:gd name="T4" fmla="*/ 4226 w 21600"/>
                <a:gd name="T5" fmla="*/ 13567 h 21600"/>
                <a:gd name="T6" fmla="*/ 14713 w 21600"/>
                <a:gd name="T7" fmla="*/ 21064 h 21600"/>
                <a:gd name="T8" fmla="*/ 20035 w 21600"/>
                <a:gd name="T9" fmla="*/ 12674 h 21600"/>
                <a:gd name="T10" fmla="*/ 14400 w 21600"/>
                <a:gd name="T11" fmla="*/ 39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4400" y="3927"/>
                  </a:moveTo>
                  <a:cubicBezTo>
                    <a:pt x="14400" y="3927"/>
                    <a:pt x="6417" y="0"/>
                    <a:pt x="3130" y="1964"/>
                  </a:cubicBezTo>
                  <a:cubicBezTo>
                    <a:pt x="0" y="3927"/>
                    <a:pt x="1409" y="8569"/>
                    <a:pt x="4226" y="13567"/>
                  </a:cubicBezTo>
                  <a:cubicBezTo>
                    <a:pt x="6887" y="18565"/>
                    <a:pt x="9235" y="21600"/>
                    <a:pt x="14713" y="21064"/>
                  </a:cubicBezTo>
                  <a:cubicBezTo>
                    <a:pt x="20035" y="20529"/>
                    <a:pt x="21600" y="16602"/>
                    <a:pt x="20035" y="12674"/>
                  </a:cubicBezTo>
                  <a:cubicBezTo>
                    <a:pt x="18313" y="8926"/>
                    <a:pt x="14400" y="3927"/>
                    <a:pt x="14400" y="3927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15"/>
            <p:cNvSpPr>
              <a:spLocks noChangeArrowheads="1"/>
            </p:cNvSpPr>
            <p:nvPr/>
          </p:nvSpPr>
          <p:spPr bwMode="auto">
            <a:xfrm>
              <a:off x="296" y="267"/>
              <a:ext cx="454" cy="431"/>
            </a:xfrm>
            <a:custGeom>
              <a:avLst/>
              <a:gdLst>
                <a:gd name="T0" fmla="*/ 10625 w 21600"/>
                <a:gd name="T1" fmla="*/ 7020 h 21600"/>
                <a:gd name="T2" fmla="*/ 6607 w 21600"/>
                <a:gd name="T3" fmla="*/ 7645 h 21600"/>
                <a:gd name="T4" fmla="*/ 2885 w 21600"/>
                <a:gd name="T5" fmla="*/ 10431 h 21600"/>
                <a:gd name="T6" fmla="*/ 593 w 21600"/>
                <a:gd name="T7" fmla="*/ 8185 h 21600"/>
                <a:gd name="T8" fmla="*/ 836 w 21600"/>
                <a:gd name="T9" fmla="*/ 5400 h 21600"/>
                <a:gd name="T10" fmla="*/ 8198 w 21600"/>
                <a:gd name="T11" fmla="*/ 938 h 21600"/>
                <a:gd name="T12" fmla="*/ 13240 w 21600"/>
                <a:gd name="T13" fmla="*/ 1251 h 21600"/>
                <a:gd name="T14" fmla="*/ 15640 w 21600"/>
                <a:gd name="T15" fmla="*/ 2331 h 21600"/>
                <a:gd name="T16" fmla="*/ 16153 w 21600"/>
                <a:gd name="T17" fmla="*/ 85 h 21600"/>
                <a:gd name="T18" fmla="*/ 18688 w 21600"/>
                <a:gd name="T19" fmla="*/ 1108 h 21600"/>
                <a:gd name="T20" fmla="*/ 21142 w 21600"/>
                <a:gd name="T21" fmla="*/ 3808 h 21600"/>
                <a:gd name="T22" fmla="*/ 19982 w 21600"/>
                <a:gd name="T23" fmla="*/ 4689 h 21600"/>
                <a:gd name="T24" fmla="*/ 20198 w 21600"/>
                <a:gd name="T25" fmla="*/ 13386 h 21600"/>
                <a:gd name="T26" fmla="*/ 16719 w 21600"/>
                <a:gd name="T27" fmla="*/ 21117 h 21600"/>
                <a:gd name="T28" fmla="*/ 12566 w 21600"/>
                <a:gd name="T29" fmla="*/ 19980 h 21600"/>
                <a:gd name="T30" fmla="*/ 7712 w 21600"/>
                <a:gd name="T31" fmla="*/ 18644 h 21600"/>
                <a:gd name="T32" fmla="*/ 5582 w 21600"/>
                <a:gd name="T33" fmla="*/ 15916 h 21600"/>
                <a:gd name="T34" fmla="*/ 7631 w 21600"/>
                <a:gd name="T35" fmla="*/ 10999 h 21600"/>
                <a:gd name="T36" fmla="*/ 10625 w 21600"/>
                <a:gd name="T37" fmla="*/ 70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00" h="21600">
                  <a:moveTo>
                    <a:pt x="10625" y="7020"/>
                  </a:moveTo>
                  <a:cubicBezTo>
                    <a:pt x="10625" y="7020"/>
                    <a:pt x="7793" y="6508"/>
                    <a:pt x="6607" y="7645"/>
                  </a:cubicBezTo>
                  <a:cubicBezTo>
                    <a:pt x="5393" y="8782"/>
                    <a:pt x="3721" y="10431"/>
                    <a:pt x="2885" y="10431"/>
                  </a:cubicBezTo>
                  <a:cubicBezTo>
                    <a:pt x="2049" y="10431"/>
                    <a:pt x="863" y="9237"/>
                    <a:pt x="593" y="8185"/>
                  </a:cubicBezTo>
                  <a:cubicBezTo>
                    <a:pt x="297" y="7105"/>
                    <a:pt x="0" y="6196"/>
                    <a:pt x="836" y="5400"/>
                  </a:cubicBezTo>
                  <a:cubicBezTo>
                    <a:pt x="1672" y="4604"/>
                    <a:pt x="6418" y="938"/>
                    <a:pt x="8198" y="938"/>
                  </a:cubicBezTo>
                  <a:cubicBezTo>
                    <a:pt x="9978" y="938"/>
                    <a:pt x="11946" y="654"/>
                    <a:pt x="13240" y="1251"/>
                  </a:cubicBezTo>
                  <a:cubicBezTo>
                    <a:pt x="14535" y="1819"/>
                    <a:pt x="15640" y="2331"/>
                    <a:pt x="15640" y="2331"/>
                  </a:cubicBezTo>
                  <a:cubicBezTo>
                    <a:pt x="15640" y="2331"/>
                    <a:pt x="15613" y="0"/>
                    <a:pt x="16153" y="85"/>
                  </a:cubicBezTo>
                  <a:cubicBezTo>
                    <a:pt x="16719" y="171"/>
                    <a:pt x="17501" y="483"/>
                    <a:pt x="18688" y="1108"/>
                  </a:cubicBezTo>
                  <a:cubicBezTo>
                    <a:pt x="19901" y="1734"/>
                    <a:pt x="21600" y="3325"/>
                    <a:pt x="21142" y="3808"/>
                  </a:cubicBezTo>
                  <a:cubicBezTo>
                    <a:pt x="20629" y="4292"/>
                    <a:pt x="19982" y="4689"/>
                    <a:pt x="19982" y="4689"/>
                  </a:cubicBezTo>
                  <a:cubicBezTo>
                    <a:pt x="19982" y="4689"/>
                    <a:pt x="20872" y="12051"/>
                    <a:pt x="20198" y="13386"/>
                  </a:cubicBezTo>
                  <a:cubicBezTo>
                    <a:pt x="19497" y="14722"/>
                    <a:pt x="17744" y="20634"/>
                    <a:pt x="16719" y="21117"/>
                  </a:cubicBezTo>
                  <a:cubicBezTo>
                    <a:pt x="15721" y="21600"/>
                    <a:pt x="14103" y="20662"/>
                    <a:pt x="12566" y="19980"/>
                  </a:cubicBezTo>
                  <a:cubicBezTo>
                    <a:pt x="10975" y="19269"/>
                    <a:pt x="9115" y="19042"/>
                    <a:pt x="7712" y="18644"/>
                  </a:cubicBezTo>
                  <a:cubicBezTo>
                    <a:pt x="6310" y="18246"/>
                    <a:pt x="5393" y="17308"/>
                    <a:pt x="5582" y="15916"/>
                  </a:cubicBezTo>
                  <a:cubicBezTo>
                    <a:pt x="5771" y="14495"/>
                    <a:pt x="6256" y="12818"/>
                    <a:pt x="7631" y="10999"/>
                  </a:cubicBezTo>
                  <a:cubicBezTo>
                    <a:pt x="9007" y="9180"/>
                    <a:pt x="10625" y="7020"/>
                    <a:pt x="10625" y="7020"/>
                  </a:cubicBezTo>
                </a:path>
              </a:pathLst>
            </a:custGeom>
            <a:solidFill>
              <a:srgbClr val="444444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16"/>
            <p:cNvSpPr>
              <a:spLocks noChangeArrowheads="1"/>
            </p:cNvSpPr>
            <p:nvPr/>
          </p:nvSpPr>
          <p:spPr bwMode="auto">
            <a:xfrm>
              <a:off x="579" y="424"/>
              <a:ext cx="93" cy="79"/>
            </a:xfrm>
            <a:custGeom>
              <a:avLst/>
              <a:gdLst>
                <a:gd name="T0" fmla="*/ 3820 w 21600"/>
                <a:gd name="T1" fmla="*/ 0 h 21600"/>
                <a:gd name="T2" fmla="*/ 0 w 21600"/>
                <a:gd name="T3" fmla="*/ 6017 h 21600"/>
                <a:gd name="T4" fmla="*/ 18044 w 21600"/>
                <a:gd name="T5" fmla="*/ 21600 h 21600"/>
                <a:gd name="T6" fmla="*/ 21600 w 21600"/>
                <a:gd name="T7" fmla="*/ 16509 h 21600"/>
                <a:gd name="T8" fmla="*/ 382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3820" y="0"/>
                  </a:moveTo>
                  <a:cubicBezTo>
                    <a:pt x="3820" y="0"/>
                    <a:pt x="0" y="6017"/>
                    <a:pt x="0" y="6017"/>
                  </a:cubicBezTo>
                  <a:cubicBezTo>
                    <a:pt x="0" y="6017"/>
                    <a:pt x="18044" y="21600"/>
                    <a:pt x="18044" y="21600"/>
                  </a:cubicBezTo>
                  <a:cubicBezTo>
                    <a:pt x="18044" y="21600"/>
                    <a:pt x="21600" y="16509"/>
                    <a:pt x="21600" y="16509"/>
                  </a:cubicBezTo>
                  <a:cubicBezTo>
                    <a:pt x="21600" y="16509"/>
                    <a:pt x="3820" y="0"/>
                    <a:pt x="3820" y="0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17"/>
            <p:cNvSpPr>
              <a:spLocks noChangeArrowheads="1"/>
            </p:cNvSpPr>
            <p:nvPr/>
          </p:nvSpPr>
          <p:spPr bwMode="auto">
            <a:xfrm>
              <a:off x="499" y="550"/>
              <a:ext cx="104" cy="67"/>
            </a:xfrm>
            <a:custGeom>
              <a:avLst/>
              <a:gdLst>
                <a:gd name="T0" fmla="*/ 21600 w 21600"/>
                <a:gd name="T1" fmla="*/ 2014 h 21600"/>
                <a:gd name="T2" fmla="*/ 6691 w 21600"/>
                <a:gd name="T3" fmla="*/ 4576 h 21600"/>
                <a:gd name="T4" fmla="*/ 0 w 21600"/>
                <a:gd name="T5" fmla="*/ 11715 h 21600"/>
                <a:gd name="T6" fmla="*/ 1291 w 21600"/>
                <a:gd name="T7" fmla="*/ 21051 h 21600"/>
                <a:gd name="T8" fmla="*/ 11739 w 21600"/>
                <a:gd name="T9" fmla="*/ 9885 h 21600"/>
                <a:gd name="T10" fmla="*/ 21248 w 21600"/>
                <a:gd name="T11" fmla="*/ 9153 h 21600"/>
                <a:gd name="T12" fmla="*/ 21600 w 21600"/>
                <a:gd name="T13" fmla="*/ 20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2014"/>
                  </a:moveTo>
                  <a:cubicBezTo>
                    <a:pt x="21600" y="2014"/>
                    <a:pt x="12091" y="0"/>
                    <a:pt x="6691" y="4576"/>
                  </a:cubicBezTo>
                  <a:cubicBezTo>
                    <a:pt x="1291" y="9153"/>
                    <a:pt x="0" y="11715"/>
                    <a:pt x="0" y="11715"/>
                  </a:cubicBezTo>
                  <a:cubicBezTo>
                    <a:pt x="0" y="11715"/>
                    <a:pt x="1057" y="21600"/>
                    <a:pt x="1291" y="21051"/>
                  </a:cubicBezTo>
                  <a:cubicBezTo>
                    <a:pt x="1409" y="20502"/>
                    <a:pt x="7161" y="11349"/>
                    <a:pt x="11739" y="9885"/>
                  </a:cubicBezTo>
                  <a:cubicBezTo>
                    <a:pt x="16200" y="8603"/>
                    <a:pt x="21248" y="9153"/>
                    <a:pt x="21248" y="9153"/>
                  </a:cubicBezTo>
                  <a:cubicBezTo>
                    <a:pt x="21248" y="9153"/>
                    <a:pt x="21600" y="2014"/>
                    <a:pt x="21600" y="2014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18"/>
            <p:cNvSpPr>
              <a:spLocks noChangeArrowheads="1"/>
            </p:cNvSpPr>
            <p:nvPr/>
          </p:nvSpPr>
          <p:spPr bwMode="auto">
            <a:xfrm>
              <a:off x="625" y="196"/>
              <a:ext cx="34" cy="44"/>
            </a:xfrm>
            <a:custGeom>
              <a:avLst/>
              <a:gdLst>
                <a:gd name="T0" fmla="*/ 0 w 21600"/>
                <a:gd name="T1" fmla="*/ 1367 h 21600"/>
                <a:gd name="T2" fmla="*/ 13102 w 21600"/>
                <a:gd name="T3" fmla="*/ 6015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367"/>
                  </a:moveTo>
                  <a:cubicBezTo>
                    <a:pt x="0" y="1367"/>
                    <a:pt x="7436" y="0"/>
                    <a:pt x="13102" y="6015"/>
                  </a:cubicBezTo>
                  <a:cubicBezTo>
                    <a:pt x="19121" y="12030"/>
                    <a:pt x="21600" y="21600"/>
                    <a:pt x="21600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19"/>
            <p:cNvSpPr>
              <a:spLocks noChangeArrowheads="1"/>
            </p:cNvSpPr>
            <p:nvPr/>
          </p:nvSpPr>
          <p:spPr bwMode="auto">
            <a:xfrm>
              <a:off x="669" y="170"/>
              <a:ext cx="58" cy="1"/>
            </a:xfrm>
            <a:custGeom>
              <a:avLst/>
              <a:gdLst>
                <a:gd name="T0" fmla="*/ 21600 w 21600"/>
                <a:gd name="T1" fmla="*/ -1 h 21600"/>
                <a:gd name="T2" fmla="*/ 0 w 21600"/>
                <a:gd name="T3" fmla="*/ -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-1"/>
                  </a:moveTo>
                  <a:cubicBezTo>
                    <a:pt x="21600" y="-1"/>
                    <a:pt x="0" y="-1"/>
                    <a:pt x="0" y="-1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20"/>
            <p:cNvSpPr>
              <a:spLocks noChangeArrowheads="1"/>
            </p:cNvSpPr>
            <p:nvPr/>
          </p:nvSpPr>
          <p:spPr bwMode="auto">
            <a:xfrm>
              <a:off x="706" y="135"/>
              <a:ext cx="98" cy="70"/>
            </a:xfrm>
            <a:custGeom>
              <a:avLst/>
              <a:gdLst>
                <a:gd name="T0" fmla="*/ 10055 w 21600"/>
                <a:gd name="T1" fmla="*/ 20722 h 21600"/>
                <a:gd name="T2" fmla="*/ 993 w 21600"/>
                <a:gd name="T3" fmla="*/ 8780 h 21600"/>
                <a:gd name="T4" fmla="*/ 8690 w 21600"/>
                <a:gd name="T5" fmla="*/ 1405 h 21600"/>
                <a:gd name="T6" fmla="*/ 21600 w 21600"/>
                <a:gd name="T7" fmla="*/ 0 h 21600"/>
                <a:gd name="T8" fmla="*/ 15641 w 21600"/>
                <a:gd name="T9" fmla="*/ 15805 h 21600"/>
                <a:gd name="T10" fmla="*/ 10055 w 21600"/>
                <a:gd name="T11" fmla="*/ 207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055" y="20722"/>
                  </a:moveTo>
                  <a:cubicBezTo>
                    <a:pt x="2234" y="20722"/>
                    <a:pt x="0" y="14224"/>
                    <a:pt x="993" y="8780"/>
                  </a:cubicBezTo>
                  <a:cubicBezTo>
                    <a:pt x="1862" y="3337"/>
                    <a:pt x="4221" y="1580"/>
                    <a:pt x="8690" y="1405"/>
                  </a:cubicBezTo>
                  <a:cubicBezTo>
                    <a:pt x="13407" y="1054"/>
                    <a:pt x="21600" y="0"/>
                    <a:pt x="21600" y="0"/>
                  </a:cubicBezTo>
                  <a:cubicBezTo>
                    <a:pt x="21600" y="0"/>
                    <a:pt x="18745" y="11941"/>
                    <a:pt x="15641" y="15805"/>
                  </a:cubicBezTo>
                  <a:cubicBezTo>
                    <a:pt x="12414" y="19668"/>
                    <a:pt x="11669" y="21600"/>
                    <a:pt x="10055" y="20722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21"/>
            <p:cNvSpPr>
              <a:spLocks noChangeArrowheads="1"/>
            </p:cNvSpPr>
            <p:nvPr/>
          </p:nvSpPr>
          <p:spPr bwMode="auto">
            <a:xfrm>
              <a:off x="734" y="243"/>
              <a:ext cx="93" cy="54"/>
            </a:xfrm>
            <a:custGeom>
              <a:avLst/>
              <a:gdLst>
                <a:gd name="T0" fmla="*/ 11327 w 21600"/>
                <a:gd name="T1" fmla="*/ 0 h 21600"/>
                <a:gd name="T2" fmla="*/ 3161 w 21600"/>
                <a:gd name="T3" fmla="*/ 13950 h 21600"/>
                <a:gd name="T4" fmla="*/ 19493 w 21600"/>
                <a:gd name="T5" fmla="*/ 13500 h 21600"/>
                <a:gd name="T6" fmla="*/ 113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327" y="0"/>
                  </a:moveTo>
                  <a:cubicBezTo>
                    <a:pt x="3951" y="900"/>
                    <a:pt x="0" y="10125"/>
                    <a:pt x="3161" y="13950"/>
                  </a:cubicBezTo>
                  <a:cubicBezTo>
                    <a:pt x="6190" y="17775"/>
                    <a:pt x="20283" y="21600"/>
                    <a:pt x="19493" y="13500"/>
                  </a:cubicBezTo>
                  <a:cubicBezTo>
                    <a:pt x="18571" y="5400"/>
                    <a:pt x="21600" y="675"/>
                    <a:pt x="11327" y="0"/>
                  </a:cubicBezTo>
                </a:path>
              </a:pathLst>
            </a:custGeom>
            <a:solidFill>
              <a:srgbClr val="FF6666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22"/>
            <p:cNvSpPr>
              <a:spLocks noChangeArrowheads="1"/>
            </p:cNvSpPr>
            <p:nvPr/>
          </p:nvSpPr>
          <p:spPr bwMode="auto">
            <a:xfrm>
              <a:off x="727" y="43"/>
              <a:ext cx="174" cy="70"/>
            </a:xfrm>
            <a:custGeom>
              <a:avLst/>
              <a:gdLst>
                <a:gd name="T0" fmla="*/ 8626 w 21600"/>
                <a:gd name="T1" fmla="*/ 0 h 21600"/>
                <a:gd name="T2" fmla="*/ 16831 w 21600"/>
                <a:gd name="T3" fmla="*/ 7200 h 21600"/>
                <a:gd name="T4" fmla="*/ 18304 w 21600"/>
                <a:gd name="T5" fmla="*/ 18966 h 21600"/>
                <a:gd name="T6" fmla="*/ 7574 w 21600"/>
                <a:gd name="T7" fmla="*/ 21424 h 21600"/>
                <a:gd name="T8" fmla="*/ 0 w 21600"/>
                <a:gd name="T9" fmla="*/ 19493 h 21600"/>
                <a:gd name="T10" fmla="*/ 8626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8626" y="0"/>
                  </a:moveTo>
                  <a:cubicBezTo>
                    <a:pt x="8626" y="0"/>
                    <a:pt x="13816" y="3688"/>
                    <a:pt x="16831" y="7200"/>
                  </a:cubicBezTo>
                  <a:cubicBezTo>
                    <a:pt x="19706" y="10712"/>
                    <a:pt x="21600" y="16156"/>
                    <a:pt x="18304" y="18966"/>
                  </a:cubicBezTo>
                  <a:cubicBezTo>
                    <a:pt x="14938" y="21600"/>
                    <a:pt x="11151" y="21424"/>
                    <a:pt x="7574" y="21424"/>
                  </a:cubicBezTo>
                  <a:cubicBezTo>
                    <a:pt x="3997" y="21424"/>
                    <a:pt x="0" y="19493"/>
                    <a:pt x="0" y="19493"/>
                  </a:cubicBezTo>
                  <a:cubicBezTo>
                    <a:pt x="0" y="19493"/>
                    <a:pt x="8626" y="0"/>
                    <a:pt x="8626" y="0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23"/>
            <p:cNvSpPr>
              <a:spLocks noChangeArrowheads="1"/>
            </p:cNvSpPr>
            <p:nvPr/>
          </p:nvSpPr>
          <p:spPr bwMode="auto">
            <a:xfrm>
              <a:off x="543" y="5"/>
              <a:ext cx="295" cy="120"/>
            </a:xfrm>
            <a:custGeom>
              <a:avLst/>
              <a:gdLst>
                <a:gd name="T0" fmla="*/ 9453 w 21600"/>
                <a:gd name="T1" fmla="*/ 0 h 21600"/>
                <a:gd name="T2" fmla="*/ 539 w 21600"/>
                <a:gd name="T3" fmla="*/ 7200 h 21600"/>
                <a:gd name="T4" fmla="*/ 954 w 21600"/>
                <a:gd name="T5" fmla="*/ 19977 h 21600"/>
                <a:gd name="T6" fmla="*/ 4104 w 21600"/>
                <a:gd name="T7" fmla="*/ 19673 h 21600"/>
                <a:gd name="T8" fmla="*/ 15713 w 21600"/>
                <a:gd name="T9" fmla="*/ 16732 h 21600"/>
                <a:gd name="T10" fmla="*/ 20149 w 21600"/>
                <a:gd name="T11" fmla="*/ 8823 h 21600"/>
                <a:gd name="T12" fmla="*/ 18159 w 21600"/>
                <a:gd name="T13" fmla="*/ 2231 h 21600"/>
                <a:gd name="T14" fmla="*/ 9453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9453" y="0"/>
                  </a:moveTo>
                  <a:cubicBezTo>
                    <a:pt x="3731" y="304"/>
                    <a:pt x="1119" y="3448"/>
                    <a:pt x="539" y="7200"/>
                  </a:cubicBezTo>
                  <a:cubicBezTo>
                    <a:pt x="0" y="11054"/>
                    <a:pt x="83" y="18456"/>
                    <a:pt x="954" y="19977"/>
                  </a:cubicBezTo>
                  <a:cubicBezTo>
                    <a:pt x="1824" y="21600"/>
                    <a:pt x="4021" y="19673"/>
                    <a:pt x="4104" y="19673"/>
                  </a:cubicBezTo>
                  <a:cubicBezTo>
                    <a:pt x="4187" y="19673"/>
                    <a:pt x="15713" y="16732"/>
                    <a:pt x="15713" y="16732"/>
                  </a:cubicBezTo>
                  <a:cubicBezTo>
                    <a:pt x="15713" y="16732"/>
                    <a:pt x="20149" y="8823"/>
                    <a:pt x="20149" y="8823"/>
                  </a:cubicBezTo>
                  <a:cubicBezTo>
                    <a:pt x="20149" y="8823"/>
                    <a:pt x="21600" y="3955"/>
                    <a:pt x="18159" y="2231"/>
                  </a:cubicBezTo>
                  <a:cubicBezTo>
                    <a:pt x="14676" y="507"/>
                    <a:pt x="9453" y="0"/>
                    <a:pt x="9453" y="0"/>
                  </a:cubicBezTo>
                </a:path>
              </a:pathLst>
            </a:custGeom>
            <a:solidFill>
              <a:srgbClr val="852C02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24"/>
            <p:cNvSpPr>
              <a:spLocks noChangeArrowheads="1"/>
            </p:cNvSpPr>
            <p:nvPr/>
          </p:nvSpPr>
          <p:spPr bwMode="auto">
            <a:xfrm>
              <a:off x="554" y="62"/>
              <a:ext cx="215" cy="84"/>
            </a:xfrm>
            <a:custGeom>
              <a:avLst/>
              <a:gdLst>
                <a:gd name="T0" fmla="*/ 15103 w 21600"/>
                <a:gd name="T1" fmla="*/ 876 h 21600"/>
                <a:gd name="T2" fmla="*/ 3420 w 21600"/>
                <a:gd name="T3" fmla="*/ 6130 h 21600"/>
                <a:gd name="T4" fmla="*/ 1368 w 21600"/>
                <a:gd name="T5" fmla="*/ 19265 h 21600"/>
                <a:gd name="T6" fmla="*/ 10202 w 21600"/>
                <a:gd name="T7" fmla="*/ 18389 h 21600"/>
                <a:gd name="T8" fmla="*/ 19035 w 21600"/>
                <a:gd name="T9" fmla="*/ 12989 h 21600"/>
                <a:gd name="T10" fmla="*/ 21543 w 21600"/>
                <a:gd name="T11" fmla="*/ 7443 h 21600"/>
                <a:gd name="T12" fmla="*/ 15103 w 21600"/>
                <a:gd name="T13" fmla="*/ 87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15103" y="876"/>
                  </a:moveTo>
                  <a:cubicBezTo>
                    <a:pt x="10316" y="0"/>
                    <a:pt x="5927" y="1314"/>
                    <a:pt x="3420" y="6130"/>
                  </a:cubicBezTo>
                  <a:cubicBezTo>
                    <a:pt x="798" y="10946"/>
                    <a:pt x="0" y="17076"/>
                    <a:pt x="1368" y="19265"/>
                  </a:cubicBezTo>
                  <a:cubicBezTo>
                    <a:pt x="2679" y="21600"/>
                    <a:pt x="6440" y="19995"/>
                    <a:pt x="10202" y="18389"/>
                  </a:cubicBezTo>
                  <a:cubicBezTo>
                    <a:pt x="13963" y="16784"/>
                    <a:pt x="18009" y="15032"/>
                    <a:pt x="19035" y="12989"/>
                  </a:cubicBezTo>
                  <a:cubicBezTo>
                    <a:pt x="20061" y="10946"/>
                    <a:pt x="21429" y="7735"/>
                    <a:pt x="21543" y="7443"/>
                  </a:cubicBezTo>
                  <a:cubicBezTo>
                    <a:pt x="21600" y="7297"/>
                    <a:pt x="17953" y="876"/>
                    <a:pt x="15103" y="876"/>
                  </a:cubicBezTo>
                </a:path>
              </a:pathLst>
            </a:custGeom>
            <a:solidFill>
              <a:srgbClr val="A23F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25"/>
            <p:cNvSpPr>
              <a:spLocks noChangeArrowheads="1"/>
            </p:cNvSpPr>
            <p:nvPr/>
          </p:nvSpPr>
          <p:spPr bwMode="auto">
            <a:xfrm>
              <a:off x="701" y="100"/>
              <a:ext cx="62" cy="32"/>
            </a:xfrm>
            <a:custGeom>
              <a:avLst/>
              <a:gdLst>
                <a:gd name="T0" fmla="*/ 20411 w 21600"/>
                <a:gd name="T1" fmla="*/ 21600 h 21600"/>
                <a:gd name="T2" fmla="*/ 16448 w 21600"/>
                <a:gd name="T3" fmla="*/ 3032 h 21600"/>
                <a:gd name="T4" fmla="*/ 0 w 21600"/>
                <a:gd name="T5" fmla="*/ 15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0411" y="21600"/>
                  </a:moveTo>
                  <a:cubicBezTo>
                    <a:pt x="20411" y="21600"/>
                    <a:pt x="21600" y="5684"/>
                    <a:pt x="16448" y="3032"/>
                  </a:cubicBezTo>
                  <a:cubicBezTo>
                    <a:pt x="11097" y="0"/>
                    <a:pt x="0" y="1516"/>
                    <a:pt x="0" y="1516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26"/>
            <p:cNvSpPr>
              <a:spLocks noChangeArrowheads="1"/>
            </p:cNvSpPr>
            <p:nvPr/>
          </p:nvSpPr>
          <p:spPr bwMode="auto">
            <a:xfrm>
              <a:off x="954" y="272"/>
              <a:ext cx="137" cy="153"/>
            </a:xfrm>
            <a:custGeom>
              <a:avLst/>
              <a:gdLst>
                <a:gd name="T0" fmla="*/ 3854 w 21600"/>
                <a:gd name="T1" fmla="*/ 16560 h 21600"/>
                <a:gd name="T2" fmla="*/ 1524 w 21600"/>
                <a:gd name="T3" fmla="*/ 7440 h 21600"/>
                <a:gd name="T4" fmla="*/ 5557 w 21600"/>
                <a:gd name="T5" fmla="*/ 4560 h 21600"/>
                <a:gd name="T6" fmla="*/ 11203 w 21600"/>
                <a:gd name="T7" fmla="*/ 880 h 21600"/>
                <a:gd name="T8" fmla="*/ 14071 w 21600"/>
                <a:gd name="T9" fmla="*/ 4240 h 21600"/>
                <a:gd name="T10" fmla="*/ 18015 w 21600"/>
                <a:gd name="T11" fmla="*/ 6240 h 21600"/>
                <a:gd name="T12" fmla="*/ 17925 w 21600"/>
                <a:gd name="T13" fmla="*/ 9040 h 21600"/>
                <a:gd name="T14" fmla="*/ 20435 w 21600"/>
                <a:gd name="T15" fmla="*/ 11440 h 21600"/>
                <a:gd name="T16" fmla="*/ 21331 w 21600"/>
                <a:gd name="T17" fmla="*/ 15760 h 21600"/>
                <a:gd name="T18" fmla="*/ 15954 w 21600"/>
                <a:gd name="T19" fmla="*/ 19760 h 21600"/>
                <a:gd name="T20" fmla="*/ 12906 w 21600"/>
                <a:gd name="T21" fmla="*/ 19520 h 21600"/>
                <a:gd name="T22" fmla="*/ 9052 w 21600"/>
                <a:gd name="T23" fmla="*/ 20400 h 21600"/>
                <a:gd name="T24" fmla="*/ 3854 w 21600"/>
                <a:gd name="T25" fmla="*/ 165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3854" y="16560"/>
                  </a:moveTo>
                  <a:cubicBezTo>
                    <a:pt x="90" y="13200"/>
                    <a:pt x="0" y="10720"/>
                    <a:pt x="1524" y="7440"/>
                  </a:cubicBezTo>
                  <a:cubicBezTo>
                    <a:pt x="3227" y="4240"/>
                    <a:pt x="5557" y="4560"/>
                    <a:pt x="5557" y="4560"/>
                  </a:cubicBezTo>
                  <a:cubicBezTo>
                    <a:pt x="5557" y="4560"/>
                    <a:pt x="7798" y="0"/>
                    <a:pt x="11203" y="880"/>
                  </a:cubicBezTo>
                  <a:cubicBezTo>
                    <a:pt x="14520" y="1760"/>
                    <a:pt x="14071" y="4240"/>
                    <a:pt x="14071" y="4240"/>
                  </a:cubicBezTo>
                  <a:cubicBezTo>
                    <a:pt x="14071" y="4240"/>
                    <a:pt x="17477" y="4320"/>
                    <a:pt x="18015" y="6240"/>
                  </a:cubicBezTo>
                  <a:cubicBezTo>
                    <a:pt x="18463" y="7760"/>
                    <a:pt x="17925" y="8800"/>
                    <a:pt x="17925" y="9040"/>
                  </a:cubicBezTo>
                  <a:cubicBezTo>
                    <a:pt x="17925" y="9280"/>
                    <a:pt x="19807" y="8240"/>
                    <a:pt x="20435" y="11440"/>
                  </a:cubicBezTo>
                  <a:cubicBezTo>
                    <a:pt x="20793" y="13520"/>
                    <a:pt x="21600" y="13760"/>
                    <a:pt x="21331" y="15760"/>
                  </a:cubicBezTo>
                  <a:cubicBezTo>
                    <a:pt x="21062" y="17760"/>
                    <a:pt x="18463" y="20000"/>
                    <a:pt x="15954" y="19760"/>
                  </a:cubicBezTo>
                  <a:cubicBezTo>
                    <a:pt x="13354" y="19520"/>
                    <a:pt x="12906" y="19520"/>
                    <a:pt x="12906" y="19520"/>
                  </a:cubicBezTo>
                  <a:cubicBezTo>
                    <a:pt x="12906" y="19520"/>
                    <a:pt x="11920" y="21600"/>
                    <a:pt x="9052" y="20400"/>
                  </a:cubicBezTo>
                  <a:cubicBezTo>
                    <a:pt x="6274" y="19120"/>
                    <a:pt x="3854" y="16560"/>
                    <a:pt x="3854" y="16560"/>
                  </a:cubicBezTo>
                </a:path>
              </a:pathLst>
            </a:custGeom>
            <a:solidFill>
              <a:srgbClr val="FFE2BA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27"/>
            <p:cNvSpPr>
              <a:spLocks noChangeArrowheads="1"/>
            </p:cNvSpPr>
            <p:nvPr/>
          </p:nvSpPr>
          <p:spPr bwMode="auto">
            <a:xfrm>
              <a:off x="1025" y="302"/>
              <a:ext cx="18" cy="27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1600"/>
                    <a:pt x="21600" y="0"/>
                    <a:pt x="21600" y="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28"/>
            <p:cNvSpPr>
              <a:spLocks noChangeArrowheads="1"/>
            </p:cNvSpPr>
            <p:nvPr/>
          </p:nvSpPr>
          <p:spPr bwMode="auto">
            <a:xfrm>
              <a:off x="1028" y="336"/>
              <a:ext cx="40" cy="21"/>
            </a:xfrm>
            <a:custGeom>
              <a:avLst/>
              <a:gdLst>
                <a:gd name="T0" fmla="*/ 0 w 21600"/>
                <a:gd name="T1" fmla="*/ 21032 h 21600"/>
                <a:gd name="T2" fmla="*/ 12343 w 21600"/>
                <a:gd name="T3" fmla="*/ 17053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032"/>
                  </a:moveTo>
                  <a:cubicBezTo>
                    <a:pt x="0" y="21032"/>
                    <a:pt x="8331" y="21600"/>
                    <a:pt x="12343" y="17053"/>
                  </a:cubicBezTo>
                  <a:cubicBezTo>
                    <a:pt x="16354" y="12505"/>
                    <a:pt x="21600" y="0"/>
                    <a:pt x="21600" y="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9"/>
            <p:cNvSpPr>
              <a:spLocks noChangeArrowheads="1"/>
            </p:cNvSpPr>
            <p:nvPr/>
          </p:nvSpPr>
          <p:spPr bwMode="auto">
            <a:xfrm>
              <a:off x="1034" y="359"/>
              <a:ext cx="52" cy="20"/>
            </a:xfrm>
            <a:custGeom>
              <a:avLst/>
              <a:gdLst>
                <a:gd name="T0" fmla="*/ 0 w 21600"/>
                <a:gd name="T1" fmla="*/ 16800 h 21600"/>
                <a:gd name="T2" fmla="*/ 8782 w 21600"/>
                <a:gd name="T3" fmla="*/ 192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6800"/>
                  </a:moveTo>
                  <a:cubicBezTo>
                    <a:pt x="0" y="16800"/>
                    <a:pt x="3798" y="21600"/>
                    <a:pt x="8782" y="19200"/>
                  </a:cubicBezTo>
                  <a:cubicBezTo>
                    <a:pt x="16853" y="15600"/>
                    <a:pt x="21600" y="0"/>
                    <a:pt x="21600" y="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30"/>
            <p:cNvSpPr>
              <a:spLocks noChangeArrowheads="1"/>
            </p:cNvSpPr>
            <p:nvPr/>
          </p:nvSpPr>
          <p:spPr bwMode="auto">
            <a:xfrm>
              <a:off x="1017" y="346"/>
              <a:ext cx="20" cy="66"/>
            </a:xfrm>
            <a:custGeom>
              <a:avLst/>
              <a:gdLst>
                <a:gd name="T0" fmla="*/ 0 w 21600"/>
                <a:gd name="T1" fmla="*/ 0 h 21600"/>
                <a:gd name="T2" fmla="*/ 18514 w 21600"/>
                <a:gd name="T3" fmla="*/ 9497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16046" y="3352"/>
                    <a:pt x="18514" y="9497"/>
                  </a:cubicBezTo>
                  <a:cubicBezTo>
                    <a:pt x="21600" y="15455"/>
                    <a:pt x="21600" y="21600"/>
                    <a:pt x="21600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31"/>
            <p:cNvSpPr>
              <a:spLocks noChangeArrowheads="1"/>
            </p:cNvSpPr>
            <p:nvPr/>
          </p:nvSpPr>
          <p:spPr bwMode="auto">
            <a:xfrm>
              <a:off x="989" y="304"/>
              <a:ext cx="36" cy="47"/>
            </a:xfrm>
            <a:custGeom>
              <a:avLst/>
              <a:gdLst>
                <a:gd name="T0" fmla="*/ 1029 w 21600"/>
                <a:gd name="T1" fmla="*/ 20299 h 21600"/>
                <a:gd name="T2" fmla="*/ 21600 w 21600"/>
                <a:gd name="T3" fmla="*/ 16655 h 21600"/>
                <a:gd name="T4" fmla="*/ 12000 w 21600"/>
                <a:gd name="T5" fmla="*/ 4424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29" y="20299"/>
                  </a:moveTo>
                  <a:cubicBezTo>
                    <a:pt x="1029" y="20299"/>
                    <a:pt x="21600" y="21600"/>
                    <a:pt x="21600" y="16655"/>
                  </a:cubicBezTo>
                  <a:cubicBezTo>
                    <a:pt x="21600" y="11711"/>
                    <a:pt x="18514" y="6246"/>
                    <a:pt x="12000" y="4424"/>
                  </a:cubicBezTo>
                  <a:cubicBezTo>
                    <a:pt x="5486" y="2863"/>
                    <a:pt x="0" y="0"/>
                    <a:pt x="0" y="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32"/>
            <p:cNvSpPr>
              <a:spLocks noChangeArrowheads="1"/>
            </p:cNvSpPr>
            <p:nvPr/>
          </p:nvSpPr>
          <p:spPr bwMode="auto">
            <a:xfrm>
              <a:off x="315" y="66"/>
              <a:ext cx="112" cy="63"/>
            </a:xfrm>
            <a:custGeom>
              <a:avLst/>
              <a:gdLst>
                <a:gd name="T0" fmla="*/ 21600 w 21600"/>
                <a:gd name="T1" fmla="*/ 21600 h 21600"/>
                <a:gd name="T2" fmla="*/ 8073 w 21600"/>
                <a:gd name="T3" fmla="*/ 589 h 21600"/>
                <a:gd name="T4" fmla="*/ 3709 w 21600"/>
                <a:gd name="T5" fmla="*/ 13942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21600"/>
                    <a:pt x="14727" y="1178"/>
                    <a:pt x="8073" y="589"/>
                  </a:cubicBezTo>
                  <a:cubicBezTo>
                    <a:pt x="1418" y="0"/>
                    <a:pt x="0" y="9033"/>
                    <a:pt x="3709" y="13942"/>
                  </a:cubicBezTo>
                  <a:cubicBezTo>
                    <a:pt x="7309" y="18851"/>
                    <a:pt x="21600" y="21600"/>
                    <a:pt x="21600" y="21600"/>
                  </a:cubicBezTo>
                </a:path>
              </a:pathLst>
            </a:custGeom>
            <a:solidFill>
              <a:srgbClr val="CAEFF8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33"/>
            <p:cNvSpPr>
              <a:spLocks noChangeArrowheads="1"/>
            </p:cNvSpPr>
            <p:nvPr/>
          </p:nvSpPr>
          <p:spPr bwMode="auto">
            <a:xfrm>
              <a:off x="108" y="121"/>
              <a:ext cx="117" cy="59"/>
            </a:xfrm>
            <a:custGeom>
              <a:avLst/>
              <a:gdLst>
                <a:gd name="T0" fmla="*/ 21600 w 21600"/>
                <a:gd name="T1" fmla="*/ 18069 h 21600"/>
                <a:gd name="T2" fmla="*/ 6396 w 21600"/>
                <a:gd name="T3" fmla="*/ 2700 h 21600"/>
                <a:gd name="T4" fmla="*/ 3984 w 21600"/>
                <a:gd name="T5" fmla="*/ 18485 h 21600"/>
                <a:gd name="T6" fmla="*/ 21600 w 21600"/>
                <a:gd name="T7" fmla="*/ 18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8069"/>
                  </a:moveTo>
                  <a:cubicBezTo>
                    <a:pt x="21600" y="18069"/>
                    <a:pt x="12792" y="0"/>
                    <a:pt x="6396" y="2700"/>
                  </a:cubicBezTo>
                  <a:cubicBezTo>
                    <a:pt x="105" y="4777"/>
                    <a:pt x="0" y="14954"/>
                    <a:pt x="3984" y="18485"/>
                  </a:cubicBezTo>
                  <a:cubicBezTo>
                    <a:pt x="7759" y="21600"/>
                    <a:pt x="21600" y="18069"/>
                    <a:pt x="21600" y="18069"/>
                  </a:cubicBezTo>
                </a:path>
              </a:pathLst>
            </a:custGeom>
            <a:solidFill>
              <a:srgbClr val="CAEFF8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34"/>
            <p:cNvSpPr>
              <a:spLocks noChangeArrowheads="1"/>
            </p:cNvSpPr>
            <p:nvPr/>
          </p:nvSpPr>
          <p:spPr bwMode="auto">
            <a:xfrm>
              <a:off x="245" y="184"/>
              <a:ext cx="116" cy="75"/>
            </a:xfrm>
            <a:custGeom>
              <a:avLst/>
              <a:gdLst>
                <a:gd name="T0" fmla="*/ 21600 w 21600"/>
                <a:gd name="T1" fmla="*/ 3764 h 21600"/>
                <a:gd name="T2" fmla="*/ 4682 w 21600"/>
                <a:gd name="T3" fmla="*/ 7691 h 21600"/>
                <a:gd name="T4" fmla="*/ 7023 w 21600"/>
                <a:gd name="T5" fmla="*/ 20291 h 21600"/>
                <a:gd name="T6" fmla="*/ 21600 w 21600"/>
                <a:gd name="T7" fmla="*/ 3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764"/>
                  </a:moveTo>
                  <a:cubicBezTo>
                    <a:pt x="21600" y="3764"/>
                    <a:pt x="9470" y="0"/>
                    <a:pt x="4682" y="7691"/>
                  </a:cubicBezTo>
                  <a:cubicBezTo>
                    <a:pt x="0" y="14727"/>
                    <a:pt x="2660" y="21600"/>
                    <a:pt x="7023" y="20291"/>
                  </a:cubicBezTo>
                  <a:cubicBezTo>
                    <a:pt x="11172" y="18818"/>
                    <a:pt x="21600" y="3764"/>
                    <a:pt x="21600" y="3764"/>
                  </a:cubicBezTo>
                </a:path>
              </a:pathLst>
            </a:custGeom>
            <a:solidFill>
              <a:srgbClr val="CAEFF8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050" name="Group 35"/>
          <p:cNvGrpSpPr>
            <a:grpSpLocks/>
          </p:cNvGrpSpPr>
          <p:nvPr/>
        </p:nvGrpSpPr>
        <p:grpSpPr bwMode="auto">
          <a:xfrm>
            <a:off x="147537" y="9084771"/>
            <a:ext cx="793762" cy="742950"/>
            <a:chOff x="59" y="27"/>
            <a:chExt cx="1093" cy="1025"/>
          </a:xfrm>
        </p:grpSpPr>
        <p:sp>
          <p:nvSpPr>
            <p:cNvPr id="1051" name="Freeform 36"/>
            <p:cNvSpPr>
              <a:spLocks noChangeArrowheads="1"/>
            </p:cNvSpPr>
            <p:nvPr/>
          </p:nvSpPr>
          <p:spPr bwMode="auto">
            <a:xfrm>
              <a:off x="894" y="549"/>
              <a:ext cx="157" cy="155"/>
            </a:xfrm>
            <a:custGeom>
              <a:avLst/>
              <a:gdLst>
                <a:gd name="T0" fmla="*/ 4696 w 21600"/>
                <a:gd name="T1" fmla="*/ 5380 h 21600"/>
                <a:gd name="T2" fmla="*/ 3678 w 21600"/>
                <a:gd name="T3" fmla="*/ 6725 h 21600"/>
                <a:gd name="T4" fmla="*/ 6652 w 21600"/>
                <a:gd name="T5" fmla="*/ 19464 h 21600"/>
                <a:gd name="T6" fmla="*/ 19096 w 21600"/>
                <a:gd name="T7" fmla="*/ 14716 h 21600"/>
                <a:gd name="T8" fmla="*/ 16122 w 21600"/>
                <a:gd name="T9" fmla="*/ 2136 h 21600"/>
                <a:gd name="T10" fmla="*/ 14400 w 21600"/>
                <a:gd name="T11" fmla="*/ 1503 h 21600"/>
                <a:gd name="T12" fmla="*/ 7591 w 21600"/>
                <a:gd name="T13" fmla="*/ 0 h 21600"/>
                <a:gd name="T14" fmla="*/ 0 w 21600"/>
                <a:gd name="T15" fmla="*/ 2769 h 21600"/>
                <a:gd name="T16" fmla="*/ 4696 w 21600"/>
                <a:gd name="T17" fmla="*/ 53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4696" y="5380"/>
                  </a:moveTo>
                  <a:cubicBezTo>
                    <a:pt x="4383" y="5776"/>
                    <a:pt x="3991" y="6330"/>
                    <a:pt x="3678" y="6725"/>
                  </a:cubicBezTo>
                  <a:cubicBezTo>
                    <a:pt x="1017" y="11552"/>
                    <a:pt x="2348" y="17248"/>
                    <a:pt x="6652" y="19464"/>
                  </a:cubicBezTo>
                  <a:cubicBezTo>
                    <a:pt x="10722" y="21600"/>
                    <a:pt x="16435" y="19464"/>
                    <a:pt x="19096" y="14716"/>
                  </a:cubicBezTo>
                  <a:cubicBezTo>
                    <a:pt x="21600" y="9969"/>
                    <a:pt x="20426" y="4352"/>
                    <a:pt x="16122" y="2136"/>
                  </a:cubicBezTo>
                  <a:cubicBezTo>
                    <a:pt x="15652" y="1978"/>
                    <a:pt x="14948" y="1662"/>
                    <a:pt x="14400" y="1503"/>
                  </a:cubicBezTo>
                  <a:cubicBezTo>
                    <a:pt x="13148" y="554"/>
                    <a:pt x="10487" y="0"/>
                    <a:pt x="7591" y="0"/>
                  </a:cubicBezTo>
                  <a:cubicBezTo>
                    <a:pt x="3443" y="0"/>
                    <a:pt x="0" y="1266"/>
                    <a:pt x="0" y="2769"/>
                  </a:cubicBezTo>
                  <a:cubicBezTo>
                    <a:pt x="0" y="3877"/>
                    <a:pt x="1878" y="4985"/>
                    <a:pt x="4696" y="5380"/>
                  </a:cubicBezTo>
                </a:path>
              </a:pathLst>
            </a:custGeom>
            <a:solidFill>
              <a:srgbClr val="FFCC99"/>
            </a:solidFill>
            <a:ln w="144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37"/>
            <p:cNvSpPr>
              <a:spLocks noChangeArrowheads="1"/>
            </p:cNvSpPr>
            <p:nvPr/>
          </p:nvSpPr>
          <p:spPr bwMode="auto">
            <a:xfrm>
              <a:off x="567" y="581"/>
              <a:ext cx="380" cy="204"/>
            </a:xfrm>
            <a:custGeom>
              <a:avLst/>
              <a:gdLst>
                <a:gd name="T0" fmla="*/ 0 w 21600"/>
                <a:gd name="T1" fmla="*/ 9446 h 21600"/>
                <a:gd name="T2" fmla="*/ 21600 w 21600"/>
                <a:gd name="T3" fmla="*/ 17388 h 21600"/>
                <a:gd name="T4" fmla="*/ 20860 w 21600"/>
                <a:gd name="T5" fmla="*/ 4452 h 21600"/>
                <a:gd name="T6" fmla="*/ 322 w 21600"/>
                <a:gd name="T7" fmla="*/ 0 h 21600"/>
                <a:gd name="T8" fmla="*/ 0 w 21600"/>
                <a:gd name="T9" fmla="*/ 944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9446"/>
                  </a:moveTo>
                  <a:cubicBezTo>
                    <a:pt x="10687" y="21600"/>
                    <a:pt x="21600" y="17388"/>
                    <a:pt x="21600" y="17388"/>
                  </a:cubicBezTo>
                  <a:cubicBezTo>
                    <a:pt x="21600" y="17388"/>
                    <a:pt x="20860" y="4452"/>
                    <a:pt x="20860" y="4452"/>
                  </a:cubicBezTo>
                  <a:cubicBezTo>
                    <a:pt x="3702" y="8002"/>
                    <a:pt x="322" y="0"/>
                    <a:pt x="322" y="0"/>
                  </a:cubicBezTo>
                  <a:cubicBezTo>
                    <a:pt x="322" y="0"/>
                    <a:pt x="0" y="9446"/>
                    <a:pt x="0" y="9446"/>
                  </a:cubicBezTo>
                </a:path>
              </a:pathLst>
            </a:custGeom>
            <a:solidFill>
              <a:srgbClr val="330099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38"/>
            <p:cNvSpPr>
              <a:spLocks noChangeArrowheads="1"/>
            </p:cNvSpPr>
            <p:nvPr/>
          </p:nvSpPr>
          <p:spPr bwMode="auto">
            <a:xfrm>
              <a:off x="929" y="624"/>
              <a:ext cx="17" cy="122"/>
            </a:xfrm>
            <a:custGeom>
              <a:avLst/>
              <a:gdLst>
                <a:gd name="T0" fmla="*/ 19510 w 21600"/>
                <a:gd name="T1" fmla="*/ 0 h 21600"/>
                <a:gd name="T2" fmla="*/ 0 w 21600"/>
                <a:gd name="T3" fmla="*/ 0 h 21600"/>
                <a:gd name="T4" fmla="*/ 2787 w 21600"/>
                <a:gd name="T5" fmla="*/ 21600 h 21600"/>
                <a:gd name="T6" fmla="*/ 21600 w 21600"/>
                <a:gd name="T7" fmla="*/ 21500 h 21600"/>
                <a:gd name="T8" fmla="*/ 1951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9510" y="0"/>
                  </a:moveTo>
                  <a:lnTo>
                    <a:pt x="0" y="0"/>
                  </a:lnTo>
                  <a:lnTo>
                    <a:pt x="2787" y="21600"/>
                  </a:lnTo>
                  <a:lnTo>
                    <a:pt x="21600" y="21500"/>
                  </a:lnTo>
                  <a:lnTo>
                    <a:pt x="19510" y="0"/>
                  </a:ln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9"/>
            <p:cNvSpPr>
              <a:spLocks noChangeArrowheads="1"/>
            </p:cNvSpPr>
            <p:nvPr/>
          </p:nvSpPr>
          <p:spPr bwMode="auto">
            <a:xfrm>
              <a:off x="837" y="675"/>
              <a:ext cx="315" cy="182"/>
            </a:xfrm>
            <a:custGeom>
              <a:avLst/>
              <a:gdLst>
                <a:gd name="T0" fmla="*/ 13388 w 21600"/>
                <a:gd name="T1" fmla="*/ 1350 h 21600"/>
                <a:gd name="T2" fmla="*/ 7550 w 21600"/>
                <a:gd name="T3" fmla="*/ 743 h 21600"/>
                <a:gd name="T4" fmla="*/ 623 w 21600"/>
                <a:gd name="T5" fmla="*/ 13230 h 21600"/>
                <a:gd name="T6" fmla="*/ 10041 w 21600"/>
                <a:gd name="T7" fmla="*/ 20048 h 21600"/>
                <a:gd name="T8" fmla="*/ 16969 w 21600"/>
                <a:gd name="T9" fmla="*/ 8100 h 21600"/>
                <a:gd name="T10" fmla="*/ 21561 w 21600"/>
                <a:gd name="T11" fmla="*/ 4455 h 21600"/>
                <a:gd name="T12" fmla="*/ 15451 w 21600"/>
                <a:gd name="T13" fmla="*/ 1080 h 21600"/>
                <a:gd name="T14" fmla="*/ 13388 w 21600"/>
                <a:gd name="T15" fmla="*/ 13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3388" y="1350"/>
                  </a:moveTo>
                  <a:cubicBezTo>
                    <a:pt x="11754" y="203"/>
                    <a:pt x="9613" y="0"/>
                    <a:pt x="7550" y="743"/>
                  </a:cubicBezTo>
                  <a:cubicBezTo>
                    <a:pt x="3114" y="2295"/>
                    <a:pt x="0" y="7898"/>
                    <a:pt x="623" y="13230"/>
                  </a:cubicBezTo>
                  <a:cubicBezTo>
                    <a:pt x="1362" y="18563"/>
                    <a:pt x="5565" y="21600"/>
                    <a:pt x="10041" y="20048"/>
                  </a:cubicBezTo>
                  <a:cubicBezTo>
                    <a:pt x="14322" y="18630"/>
                    <a:pt x="17358" y="13230"/>
                    <a:pt x="16969" y="8100"/>
                  </a:cubicBezTo>
                  <a:cubicBezTo>
                    <a:pt x="19654" y="7628"/>
                    <a:pt x="21600" y="6075"/>
                    <a:pt x="21561" y="4455"/>
                  </a:cubicBezTo>
                  <a:cubicBezTo>
                    <a:pt x="21522" y="2430"/>
                    <a:pt x="18720" y="945"/>
                    <a:pt x="15451" y="1080"/>
                  </a:cubicBezTo>
                  <a:cubicBezTo>
                    <a:pt x="14750" y="1080"/>
                    <a:pt x="14050" y="1148"/>
                    <a:pt x="13388" y="1350"/>
                  </a:cubicBezTo>
                </a:path>
              </a:pathLst>
            </a:custGeom>
            <a:solidFill>
              <a:srgbClr val="FFCC99"/>
            </a:solidFill>
            <a:ln w="144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40"/>
            <p:cNvSpPr>
              <a:spLocks noChangeArrowheads="1"/>
            </p:cNvSpPr>
            <p:nvPr/>
          </p:nvSpPr>
          <p:spPr bwMode="auto">
            <a:xfrm>
              <a:off x="838" y="705"/>
              <a:ext cx="35" cy="124"/>
            </a:xfrm>
            <a:custGeom>
              <a:avLst/>
              <a:gdLst>
                <a:gd name="T0" fmla="*/ 21600 w 21600"/>
                <a:gd name="T1" fmla="*/ 297 h 21600"/>
                <a:gd name="T2" fmla="*/ 8013 w 21600"/>
                <a:gd name="T3" fmla="*/ 0 h 21600"/>
                <a:gd name="T4" fmla="*/ 0 w 21600"/>
                <a:gd name="T5" fmla="*/ 21303 h 21600"/>
                <a:gd name="T6" fmla="*/ 13935 w 21600"/>
                <a:gd name="T7" fmla="*/ 21600 h 21600"/>
                <a:gd name="T8" fmla="*/ 21600 w 21600"/>
                <a:gd name="T9" fmla="*/ 2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97"/>
                  </a:moveTo>
                  <a:lnTo>
                    <a:pt x="8013" y="0"/>
                  </a:lnTo>
                  <a:lnTo>
                    <a:pt x="0" y="21303"/>
                  </a:lnTo>
                  <a:lnTo>
                    <a:pt x="13935" y="21600"/>
                  </a:lnTo>
                  <a:lnTo>
                    <a:pt x="21600" y="297"/>
                  </a:ln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41"/>
            <p:cNvSpPr>
              <a:spLocks noChangeArrowheads="1"/>
            </p:cNvSpPr>
            <p:nvPr/>
          </p:nvSpPr>
          <p:spPr bwMode="auto">
            <a:xfrm>
              <a:off x="104" y="731"/>
              <a:ext cx="420" cy="284"/>
            </a:xfrm>
            <a:custGeom>
              <a:avLst/>
              <a:gdLst>
                <a:gd name="T0" fmla="*/ 16703 w 21600"/>
                <a:gd name="T1" fmla="*/ 7329 h 21600"/>
                <a:gd name="T2" fmla="*/ 11427 w 21600"/>
                <a:gd name="T3" fmla="*/ 9485 h 21600"/>
                <a:gd name="T4" fmla="*/ 2623 w 21600"/>
                <a:gd name="T5" fmla="*/ 8881 h 21600"/>
                <a:gd name="T6" fmla="*/ 0 w 21600"/>
                <a:gd name="T7" fmla="*/ 15521 h 21600"/>
                <a:gd name="T8" fmla="*/ 11835 w 21600"/>
                <a:gd name="T9" fmla="*/ 15219 h 21600"/>
                <a:gd name="T10" fmla="*/ 18044 w 21600"/>
                <a:gd name="T11" fmla="*/ 9442 h 21600"/>
                <a:gd name="T12" fmla="*/ 16703 w 21600"/>
                <a:gd name="T13" fmla="*/ 73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16703" y="7329"/>
                  </a:moveTo>
                  <a:cubicBezTo>
                    <a:pt x="16703" y="7329"/>
                    <a:pt x="15362" y="0"/>
                    <a:pt x="11427" y="9485"/>
                  </a:cubicBezTo>
                  <a:cubicBezTo>
                    <a:pt x="5072" y="13193"/>
                    <a:pt x="2623" y="8881"/>
                    <a:pt x="2623" y="8881"/>
                  </a:cubicBezTo>
                  <a:cubicBezTo>
                    <a:pt x="2623" y="8881"/>
                    <a:pt x="0" y="15521"/>
                    <a:pt x="0" y="15521"/>
                  </a:cubicBezTo>
                  <a:cubicBezTo>
                    <a:pt x="0" y="15521"/>
                    <a:pt x="4110" y="21600"/>
                    <a:pt x="11835" y="15219"/>
                  </a:cubicBezTo>
                  <a:cubicBezTo>
                    <a:pt x="21600" y="7071"/>
                    <a:pt x="18044" y="9442"/>
                    <a:pt x="18044" y="9442"/>
                  </a:cubicBezTo>
                  <a:cubicBezTo>
                    <a:pt x="18044" y="9442"/>
                    <a:pt x="17636" y="7717"/>
                    <a:pt x="16703" y="7329"/>
                  </a:cubicBezTo>
                </a:path>
              </a:pathLst>
            </a:custGeom>
            <a:solidFill>
              <a:srgbClr val="330099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42"/>
            <p:cNvSpPr>
              <a:spLocks noChangeArrowheads="1"/>
            </p:cNvSpPr>
            <p:nvPr/>
          </p:nvSpPr>
          <p:spPr bwMode="auto">
            <a:xfrm>
              <a:off x="286" y="567"/>
              <a:ext cx="336" cy="353"/>
            </a:xfrm>
            <a:custGeom>
              <a:avLst/>
              <a:gdLst>
                <a:gd name="T0" fmla="*/ 21600 w 21600"/>
                <a:gd name="T1" fmla="*/ 5001 h 21600"/>
                <a:gd name="T2" fmla="*/ 7370 w 21600"/>
                <a:gd name="T3" fmla="*/ 0 h 21600"/>
                <a:gd name="T4" fmla="*/ 0 w 21600"/>
                <a:gd name="T5" fmla="*/ 18509 h 21600"/>
                <a:gd name="T6" fmla="*/ 17623 w 21600"/>
                <a:gd name="T7" fmla="*/ 21600 h 21600"/>
                <a:gd name="T8" fmla="*/ 21600 w 21600"/>
                <a:gd name="T9" fmla="*/ 50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5001"/>
                  </a:moveTo>
                  <a:lnTo>
                    <a:pt x="7370" y="0"/>
                  </a:lnTo>
                  <a:lnTo>
                    <a:pt x="0" y="18509"/>
                  </a:lnTo>
                  <a:lnTo>
                    <a:pt x="17623" y="21600"/>
                  </a:lnTo>
                  <a:lnTo>
                    <a:pt x="21600" y="5001"/>
                  </a:lnTo>
                </a:path>
              </a:pathLst>
            </a:custGeom>
            <a:solidFill>
              <a:srgbClr val="330099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43"/>
            <p:cNvSpPr>
              <a:spLocks noChangeArrowheads="1"/>
            </p:cNvSpPr>
            <p:nvPr/>
          </p:nvSpPr>
          <p:spPr bwMode="auto">
            <a:xfrm>
              <a:off x="579" y="653"/>
              <a:ext cx="49" cy="129"/>
            </a:xfrm>
            <a:custGeom>
              <a:avLst/>
              <a:gdLst>
                <a:gd name="T0" fmla="*/ 21600 w 21600"/>
                <a:gd name="T1" fmla="*/ 0 h 21600"/>
                <a:gd name="T2" fmla="*/ 5777 w 21600"/>
                <a:gd name="T3" fmla="*/ 21600 h 21600"/>
                <a:gd name="T4" fmla="*/ 0 w 21600"/>
                <a:gd name="T5" fmla="*/ 12316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5777" y="21600"/>
                    <a:pt x="5777" y="21600"/>
                  </a:cubicBezTo>
                  <a:cubicBezTo>
                    <a:pt x="5777" y="21600"/>
                    <a:pt x="0" y="12316"/>
                    <a:pt x="0" y="12316"/>
                  </a:cubicBezTo>
                  <a:cubicBezTo>
                    <a:pt x="0" y="12316"/>
                    <a:pt x="21600" y="0"/>
                    <a:pt x="21600" y="0"/>
                  </a:cubicBez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44"/>
            <p:cNvSpPr>
              <a:spLocks noChangeArrowheads="1"/>
            </p:cNvSpPr>
            <p:nvPr/>
          </p:nvSpPr>
          <p:spPr bwMode="auto">
            <a:xfrm>
              <a:off x="414" y="596"/>
              <a:ext cx="439" cy="234"/>
            </a:xfrm>
            <a:custGeom>
              <a:avLst/>
              <a:gdLst>
                <a:gd name="T0" fmla="*/ 3353 w 21600"/>
                <a:gd name="T1" fmla="*/ 7969 h 21600"/>
                <a:gd name="T2" fmla="*/ 20985 w 21600"/>
                <a:gd name="T3" fmla="*/ 21338 h 21600"/>
                <a:gd name="T4" fmla="*/ 21600 w 21600"/>
                <a:gd name="T5" fmla="*/ 9961 h 21600"/>
                <a:gd name="T6" fmla="*/ 4555 w 21600"/>
                <a:gd name="T7" fmla="*/ 0 h 21600"/>
                <a:gd name="T8" fmla="*/ 3353 w 21600"/>
                <a:gd name="T9" fmla="*/ 7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3353" y="7969"/>
                  </a:moveTo>
                  <a:cubicBezTo>
                    <a:pt x="11317" y="21600"/>
                    <a:pt x="20985" y="21338"/>
                    <a:pt x="20985" y="21338"/>
                  </a:cubicBezTo>
                  <a:cubicBezTo>
                    <a:pt x="20985" y="21338"/>
                    <a:pt x="21600" y="9961"/>
                    <a:pt x="21600" y="9961"/>
                  </a:cubicBezTo>
                  <a:cubicBezTo>
                    <a:pt x="6678" y="7864"/>
                    <a:pt x="4555" y="0"/>
                    <a:pt x="4555" y="0"/>
                  </a:cubicBezTo>
                  <a:cubicBezTo>
                    <a:pt x="4555" y="0"/>
                    <a:pt x="0" y="2883"/>
                    <a:pt x="3353" y="7969"/>
                  </a:cubicBezTo>
                </a:path>
              </a:pathLst>
            </a:custGeom>
            <a:solidFill>
              <a:srgbClr val="330099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45"/>
            <p:cNvSpPr>
              <a:spLocks noChangeArrowheads="1"/>
            </p:cNvSpPr>
            <p:nvPr/>
          </p:nvSpPr>
          <p:spPr bwMode="auto">
            <a:xfrm>
              <a:off x="292" y="804"/>
              <a:ext cx="249" cy="123"/>
            </a:xfrm>
            <a:custGeom>
              <a:avLst/>
              <a:gdLst>
                <a:gd name="T0" fmla="*/ 21600 w 21600"/>
                <a:gd name="T1" fmla="*/ 14234 h 21600"/>
                <a:gd name="T2" fmla="*/ 1325 w 21600"/>
                <a:gd name="T3" fmla="*/ 0 h 21600"/>
                <a:gd name="T4" fmla="*/ 0 w 21600"/>
                <a:gd name="T5" fmla="*/ 7665 h 21600"/>
                <a:gd name="T6" fmla="*/ 20324 w 21600"/>
                <a:gd name="T7" fmla="*/ 21600 h 21600"/>
                <a:gd name="T8" fmla="*/ 21600 w 21600"/>
                <a:gd name="T9" fmla="*/ 142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4234"/>
                  </a:moveTo>
                  <a:lnTo>
                    <a:pt x="1325" y="0"/>
                  </a:lnTo>
                  <a:lnTo>
                    <a:pt x="0" y="7665"/>
                  </a:lnTo>
                  <a:lnTo>
                    <a:pt x="20324" y="21600"/>
                  </a:lnTo>
                  <a:lnTo>
                    <a:pt x="21600" y="14234"/>
                  </a:ln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46"/>
            <p:cNvSpPr>
              <a:spLocks noChangeArrowheads="1"/>
            </p:cNvSpPr>
            <p:nvPr/>
          </p:nvSpPr>
          <p:spPr bwMode="auto">
            <a:xfrm>
              <a:off x="408" y="842"/>
              <a:ext cx="57" cy="79"/>
            </a:xfrm>
            <a:custGeom>
              <a:avLst/>
              <a:gdLst>
                <a:gd name="T0" fmla="*/ 21600 w 21600"/>
                <a:gd name="T1" fmla="*/ 2797 h 21600"/>
                <a:gd name="T2" fmla="*/ 9741 w 21600"/>
                <a:gd name="T3" fmla="*/ 0 h 21600"/>
                <a:gd name="T4" fmla="*/ 0 w 21600"/>
                <a:gd name="T5" fmla="*/ 18492 h 21600"/>
                <a:gd name="T6" fmla="*/ 11859 w 21600"/>
                <a:gd name="T7" fmla="*/ 21600 h 21600"/>
                <a:gd name="T8" fmla="*/ 21600 w 21600"/>
                <a:gd name="T9" fmla="*/ 27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797"/>
                  </a:moveTo>
                  <a:lnTo>
                    <a:pt x="9741" y="0"/>
                  </a:lnTo>
                  <a:lnTo>
                    <a:pt x="0" y="18492"/>
                  </a:lnTo>
                  <a:lnTo>
                    <a:pt x="11859" y="21600"/>
                  </a:lnTo>
                  <a:lnTo>
                    <a:pt x="21600" y="2797"/>
                  </a:ln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47"/>
            <p:cNvSpPr>
              <a:spLocks noChangeArrowheads="1"/>
            </p:cNvSpPr>
            <p:nvPr/>
          </p:nvSpPr>
          <p:spPr bwMode="auto">
            <a:xfrm>
              <a:off x="443" y="817"/>
              <a:ext cx="66" cy="38"/>
            </a:xfrm>
            <a:custGeom>
              <a:avLst/>
              <a:gdLst>
                <a:gd name="T0" fmla="*/ 21600 w 21600"/>
                <a:gd name="T1" fmla="*/ 12251 h 21600"/>
                <a:gd name="T2" fmla="*/ 1846 w 21600"/>
                <a:gd name="T3" fmla="*/ 0 h 21600"/>
                <a:gd name="T4" fmla="*/ 0 w 21600"/>
                <a:gd name="T5" fmla="*/ 9349 h 21600"/>
                <a:gd name="T6" fmla="*/ 19938 w 21600"/>
                <a:gd name="T7" fmla="*/ 21600 h 21600"/>
                <a:gd name="T8" fmla="*/ 21600 w 21600"/>
                <a:gd name="T9" fmla="*/ 122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2251"/>
                  </a:moveTo>
                  <a:lnTo>
                    <a:pt x="1846" y="0"/>
                  </a:lnTo>
                  <a:lnTo>
                    <a:pt x="0" y="9349"/>
                  </a:lnTo>
                  <a:lnTo>
                    <a:pt x="19938" y="21600"/>
                  </a:lnTo>
                  <a:lnTo>
                    <a:pt x="21600" y="12251"/>
                  </a:lnTo>
                </a:path>
              </a:pathLst>
            </a:custGeom>
            <a:solidFill>
              <a:srgbClr val="330099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Oval 48"/>
            <p:cNvSpPr>
              <a:spLocks noChangeArrowheads="1"/>
            </p:cNvSpPr>
            <p:nvPr/>
          </p:nvSpPr>
          <p:spPr bwMode="auto">
            <a:xfrm>
              <a:off x="874" y="565"/>
              <a:ext cx="82" cy="78"/>
            </a:xfrm>
            <a:prstGeom prst="ellipse">
              <a:avLst/>
            </a:prstGeom>
            <a:solidFill>
              <a:srgbClr val="CCCCCC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49"/>
            <p:cNvSpPr>
              <a:spLocks noChangeArrowheads="1"/>
            </p:cNvSpPr>
            <p:nvPr/>
          </p:nvSpPr>
          <p:spPr bwMode="auto">
            <a:xfrm>
              <a:off x="489" y="624"/>
              <a:ext cx="147" cy="101"/>
            </a:xfrm>
            <a:custGeom>
              <a:avLst/>
              <a:gdLst>
                <a:gd name="T0" fmla="*/ 3181 w 21600"/>
                <a:gd name="T1" fmla="*/ 0 h 21600"/>
                <a:gd name="T2" fmla="*/ 0 w 21600"/>
                <a:gd name="T3" fmla="*/ 9708 h 21600"/>
                <a:gd name="T4" fmla="*/ 12140 w 21600"/>
                <a:gd name="T5" fmla="*/ 17231 h 21600"/>
                <a:gd name="T6" fmla="*/ 15907 w 21600"/>
                <a:gd name="T7" fmla="*/ 8130 h 21600"/>
                <a:gd name="T8" fmla="*/ 3181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3181" y="0"/>
                  </a:moveTo>
                  <a:cubicBezTo>
                    <a:pt x="3181" y="0"/>
                    <a:pt x="0" y="9708"/>
                    <a:pt x="0" y="9708"/>
                  </a:cubicBezTo>
                  <a:cubicBezTo>
                    <a:pt x="0" y="9708"/>
                    <a:pt x="10633" y="16503"/>
                    <a:pt x="12140" y="17231"/>
                  </a:cubicBezTo>
                  <a:cubicBezTo>
                    <a:pt x="17163" y="21600"/>
                    <a:pt x="21600" y="12499"/>
                    <a:pt x="15907" y="8130"/>
                  </a:cubicBezTo>
                  <a:cubicBezTo>
                    <a:pt x="12809" y="5703"/>
                    <a:pt x="3181" y="0"/>
                    <a:pt x="3181" y="0"/>
                  </a:cubicBezTo>
                </a:path>
              </a:pathLst>
            </a:custGeom>
            <a:solidFill>
              <a:srgbClr val="330099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Oval 50"/>
            <p:cNvSpPr>
              <a:spLocks noChangeArrowheads="1"/>
            </p:cNvSpPr>
            <p:nvPr/>
          </p:nvSpPr>
          <p:spPr bwMode="auto">
            <a:xfrm>
              <a:off x="567" y="666"/>
              <a:ext cx="41" cy="38"/>
            </a:xfrm>
            <a:prstGeom prst="ellipse">
              <a:avLst/>
            </a:prstGeom>
            <a:solidFill>
              <a:srgbClr val="FFFF00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51"/>
            <p:cNvSpPr>
              <a:spLocks noChangeArrowheads="1"/>
            </p:cNvSpPr>
            <p:nvPr/>
          </p:nvSpPr>
          <p:spPr bwMode="auto">
            <a:xfrm>
              <a:off x="253" y="27"/>
              <a:ext cx="597" cy="639"/>
            </a:xfrm>
            <a:custGeom>
              <a:avLst/>
              <a:gdLst>
                <a:gd name="T0" fmla="*/ 4846 w 21600"/>
                <a:gd name="T1" fmla="*/ 20317 h 21600"/>
                <a:gd name="T2" fmla="*/ 12586 w 21600"/>
                <a:gd name="T3" fmla="*/ 21600 h 21600"/>
                <a:gd name="T4" fmla="*/ 21600 w 21600"/>
                <a:gd name="T5" fmla="*/ 18996 h 21600"/>
                <a:gd name="T6" fmla="*/ 19198 w 21600"/>
                <a:gd name="T7" fmla="*/ 17234 h 21600"/>
                <a:gd name="T8" fmla="*/ 21497 w 21600"/>
                <a:gd name="T9" fmla="*/ 10589 h 21600"/>
                <a:gd name="T10" fmla="*/ 11005 w 21600"/>
                <a:gd name="T11" fmla="*/ 0 h 21600"/>
                <a:gd name="T12" fmla="*/ 554 w 21600"/>
                <a:gd name="T13" fmla="*/ 10589 h 21600"/>
                <a:gd name="T14" fmla="*/ 1602 w 21600"/>
                <a:gd name="T15" fmla="*/ 15300 h 21600"/>
                <a:gd name="T16" fmla="*/ 965 w 21600"/>
                <a:gd name="T17" fmla="*/ 15587 h 21600"/>
                <a:gd name="T18" fmla="*/ 1376 w 21600"/>
                <a:gd name="T19" fmla="*/ 19187 h 21600"/>
                <a:gd name="T20" fmla="*/ 4846 w 21600"/>
                <a:gd name="T21" fmla="*/ 20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4846" y="20317"/>
                  </a:moveTo>
                  <a:cubicBezTo>
                    <a:pt x="6427" y="21102"/>
                    <a:pt x="9281" y="21600"/>
                    <a:pt x="12586" y="21600"/>
                  </a:cubicBezTo>
                  <a:cubicBezTo>
                    <a:pt x="17555" y="21600"/>
                    <a:pt x="21600" y="20432"/>
                    <a:pt x="21600" y="18996"/>
                  </a:cubicBezTo>
                  <a:cubicBezTo>
                    <a:pt x="21600" y="18345"/>
                    <a:pt x="20738" y="17713"/>
                    <a:pt x="19198" y="17234"/>
                  </a:cubicBezTo>
                  <a:cubicBezTo>
                    <a:pt x="20697" y="15357"/>
                    <a:pt x="21497" y="13002"/>
                    <a:pt x="21497" y="10589"/>
                  </a:cubicBezTo>
                  <a:cubicBezTo>
                    <a:pt x="21497" y="4749"/>
                    <a:pt x="16795" y="0"/>
                    <a:pt x="11005" y="0"/>
                  </a:cubicBezTo>
                  <a:cubicBezTo>
                    <a:pt x="5236" y="0"/>
                    <a:pt x="554" y="4749"/>
                    <a:pt x="554" y="10589"/>
                  </a:cubicBezTo>
                  <a:cubicBezTo>
                    <a:pt x="554" y="12236"/>
                    <a:pt x="924" y="13864"/>
                    <a:pt x="1602" y="15300"/>
                  </a:cubicBezTo>
                  <a:cubicBezTo>
                    <a:pt x="1396" y="15357"/>
                    <a:pt x="1109" y="15453"/>
                    <a:pt x="965" y="15587"/>
                  </a:cubicBezTo>
                  <a:cubicBezTo>
                    <a:pt x="0" y="16334"/>
                    <a:pt x="164" y="17962"/>
                    <a:pt x="1376" y="19187"/>
                  </a:cubicBezTo>
                  <a:cubicBezTo>
                    <a:pt x="2382" y="20240"/>
                    <a:pt x="3840" y="20719"/>
                    <a:pt x="4846" y="20317"/>
                  </a:cubicBezTo>
                </a:path>
              </a:pathLst>
            </a:custGeom>
            <a:solidFill>
              <a:srgbClr val="FFCC99"/>
            </a:solidFill>
            <a:ln w="144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52"/>
            <p:cNvSpPr>
              <a:spLocks noChangeArrowheads="1"/>
            </p:cNvSpPr>
            <p:nvPr/>
          </p:nvSpPr>
          <p:spPr bwMode="auto">
            <a:xfrm>
              <a:off x="821" y="570"/>
              <a:ext cx="86" cy="31"/>
            </a:xfrm>
            <a:custGeom>
              <a:avLst/>
              <a:gdLst>
                <a:gd name="T0" fmla="*/ 20742 w 21600"/>
                <a:gd name="T1" fmla="*/ 0 h 21600"/>
                <a:gd name="T2" fmla="*/ 0 w 21600"/>
                <a:gd name="T3" fmla="*/ 7855 h 21600"/>
                <a:gd name="T4" fmla="*/ 715 w 21600"/>
                <a:gd name="T5" fmla="*/ 21600 h 21600"/>
                <a:gd name="T6" fmla="*/ 21600 w 21600"/>
                <a:gd name="T7" fmla="*/ 12960 h 21600"/>
                <a:gd name="T8" fmla="*/ 2074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0742" y="0"/>
                  </a:moveTo>
                  <a:lnTo>
                    <a:pt x="0" y="7855"/>
                  </a:lnTo>
                  <a:lnTo>
                    <a:pt x="715" y="21600"/>
                  </a:lnTo>
                  <a:lnTo>
                    <a:pt x="21600" y="12960"/>
                  </a:lnTo>
                  <a:lnTo>
                    <a:pt x="20742" y="0"/>
                  </a:lnTo>
                </a:path>
              </a:pathLst>
            </a:custGeom>
            <a:solidFill>
              <a:srgbClr val="CCCCCC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53"/>
            <p:cNvSpPr>
              <a:spLocks noChangeArrowheads="1"/>
            </p:cNvSpPr>
            <p:nvPr/>
          </p:nvSpPr>
          <p:spPr bwMode="auto">
            <a:xfrm>
              <a:off x="248" y="228"/>
              <a:ext cx="396" cy="358"/>
            </a:xfrm>
            <a:custGeom>
              <a:avLst/>
              <a:gdLst>
                <a:gd name="T0" fmla="*/ 21445 w 21600"/>
                <a:gd name="T1" fmla="*/ 1914 h 21600"/>
                <a:gd name="T2" fmla="*/ 10537 w 21600"/>
                <a:gd name="T3" fmla="*/ 8578 h 21600"/>
                <a:gd name="T4" fmla="*/ 10599 w 21600"/>
                <a:gd name="T5" fmla="*/ 21600 h 21600"/>
                <a:gd name="T6" fmla="*/ 9209 w 21600"/>
                <a:gd name="T7" fmla="*/ 20609 h 21600"/>
                <a:gd name="T8" fmla="*/ 2503 w 21600"/>
                <a:gd name="T9" fmla="*/ 15243 h 21600"/>
                <a:gd name="T10" fmla="*/ 525 w 21600"/>
                <a:gd name="T11" fmla="*/ 4135 h 21600"/>
                <a:gd name="T12" fmla="*/ 21445 w 21600"/>
                <a:gd name="T13" fmla="*/ 1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445" y="1914"/>
                  </a:moveTo>
                  <a:cubicBezTo>
                    <a:pt x="21384" y="1948"/>
                    <a:pt x="11526" y="8100"/>
                    <a:pt x="10537" y="8578"/>
                  </a:cubicBezTo>
                  <a:cubicBezTo>
                    <a:pt x="9270" y="11039"/>
                    <a:pt x="10259" y="19720"/>
                    <a:pt x="10599" y="21600"/>
                  </a:cubicBezTo>
                  <a:cubicBezTo>
                    <a:pt x="10599" y="21600"/>
                    <a:pt x="9209" y="20609"/>
                    <a:pt x="9209" y="20609"/>
                  </a:cubicBezTo>
                  <a:cubicBezTo>
                    <a:pt x="8436" y="17191"/>
                    <a:pt x="6088" y="14354"/>
                    <a:pt x="2503" y="15243"/>
                  </a:cubicBezTo>
                  <a:cubicBezTo>
                    <a:pt x="1174" y="12133"/>
                    <a:pt x="0" y="6289"/>
                    <a:pt x="525" y="4135"/>
                  </a:cubicBezTo>
                  <a:cubicBezTo>
                    <a:pt x="6335" y="1504"/>
                    <a:pt x="21600" y="0"/>
                    <a:pt x="21445" y="1914"/>
                  </a:cubicBezTo>
                </a:path>
              </a:pathLst>
            </a:custGeom>
            <a:solidFill>
              <a:srgbClr val="000000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54"/>
            <p:cNvSpPr>
              <a:spLocks noChangeArrowheads="1"/>
            </p:cNvSpPr>
            <p:nvPr/>
          </p:nvSpPr>
          <p:spPr bwMode="auto">
            <a:xfrm>
              <a:off x="287" y="848"/>
              <a:ext cx="481" cy="192"/>
            </a:xfrm>
            <a:custGeom>
              <a:avLst/>
              <a:gdLst>
                <a:gd name="T0" fmla="*/ 916 w 21600"/>
                <a:gd name="T1" fmla="*/ 10067 h 21600"/>
                <a:gd name="T2" fmla="*/ 10482 w 21600"/>
                <a:gd name="T3" fmla="*/ 11023 h 21600"/>
                <a:gd name="T4" fmla="*/ 17835 w 21600"/>
                <a:gd name="T5" fmla="*/ 20389 h 21600"/>
                <a:gd name="T6" fmla="*/ 21600 w 21600"/>
                <a:gd name="T7" fmla="*/ 11979 h 21600"/>
                <a:gd name="T8" fmla="*/ 11551 w 21600"/>
                <a:gd name="T9" fmla="*/ 2421 h 21600"/>
                <a:gd name="T10" fmla="*/ 0 w 21600"/>
                <a:gd name="T11" fmla="*/ 2230 h 21600"/>
                <a:gd name="T12" fmla="*/ 916 w 21600"/>
                <a:gd name="T13" fmla="*/ 1006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916" y="10067"/>
                  </a:moveTo>
                  <a:cubicBezTo>
                    <a:pt x="916" y="10067"/>
                    <a:pt x="4783" y="21600"/>
                    <a:pt x="10482" y="11023"/>
                  </a:cubicBezTo>
                  <a:cubicBezTo>
                    <a:pt x="16944" y="10704"/>
                    <a:pt x="17835" y="20389"/>
                    <a:pt x="17835" y="20389"/>
                  </a:cubicBezTo>
                  <a:cubicBezTo>
                    <a:pt x="17835" y="20389"/>
                    <a:pt x="21600" y="11979"/>
                    <a:pt x="21600" y="11979"/>
                  </a:cubicBezTo>
                  <a:cubicBezTo>
                    <a:pt x="21600" y="11979"/>
                    <a:pt x="19590" y="0"/>
                    <a:pt x="11551" y="2421"/>
                  </a:cubicBezTo>
                  <a:cubicBezTo>
                    <a:pt x="2951" y="4970"/>
                    <a:pt x="0" y="2230"/>
                    <a:pt x="0" y="2230"/>
                  </a:cubicBezTo>
                  <a:cubicBezTo>
                    <a:pt x="0" y="2230"/>
                    <a:pt x="204" y="8729"/>
                    <a:pt x="916" y="10067"/>
                  </a:cubicBezTo>
                </a:path>
              </a:pathLst>
            </a:custGeom>
            <a:solidFill>
              <a:srgbClr val="330099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Oval 55"/>
            <p:cNvSpPr>
              <a:spLocks noChangeArrowheads="1"/>
            </p:cNvSpPr>
            <p:nvPr/>
          </p:nvSpPr>
          <p:spPr bwMode="auto">
            <a:xfrm rot="3284063">
              <a:off x="760" y="845"/>
              <a:ext cx="44" cy="238"/>
            </a:xfrm>
            <a:prstGeom prst="ellipse">
              <a:avLst/>
            </a:prstGeom>
            <a:solidFill>
              <a:srgbClr val="000000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Oval 56"/>
            <p:cNvSpPr>
              <a:spLocks noChangeArrowheads="1"/>
            </p:cNvSpPr>
            <p:nvPr/>
          </p:nvSpPr>
          <p:spPr bwMode="auto">
            <a:xfrm rot="2353125">
              <a:off x="59" y="817"/>
              <a:ext cx="44" cy="235"/>
            </a:xfrm>
            <a:prstGeom prst="ellipse">
              <a:avLst/>
            </a:prstGeom>
            <a:solidFill>
              <a:srgbClr val="000000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Oval 57"/>
            <p:cNvSpPr>
              <a:spLocks noChangeArrowheads="1"/>
            </p:cNvSpPr>
            <p:nvPr/>
          </p:nvSpPr>
          <p:spPr bwMode="auto">
            <a:xfrm>
              <a:off x="681" y="515"/>
              <a:ext cx="67" cy="63"/>
            </a:xfrm>
            <a:prstGeom prst="ellipse">
              <a:avLst/>
            </a:pr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Oval 58"/>
            <p:cNvSpPr>
              <a:spLocks noChangeArrowheads="1"/>
            </p:cNvSpPr>
            <p:nvPr/>
          </p:nvSpPr>
          <p:spPr bwMode="auto">
            <a:xfrm>
              <a:off x="723" y="539"/>
              <a:ext cx="21" cy="19"/>
            </a:xfrm>
            <a:prstGeom prst="ellipse">
              <a:avLst/>
            </a:prstGeom>
            <a:solidFill>
              <a:srgbClr val="000000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Line 59"/>
            <p:cNvSpPr>
              <a:spLocks noChangeShapeType="1"/>
            </p:cNvSpPr>
            <p:nvPr/>
          </p:nvSpPr>
          <p:spPr bwMode="auto">
            <a:xfrm>
              <a:off x="662" y="450"/>
              <a:ext cx="90" cy="83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Oval 60"/>
            <p:cNvSpPr>
              <a:spLocks noChangeArrowheads="1"/>
            </p:cNvSpPr>
            <p:nvPr/>
          </p:nvSpPr>
          <p:spPr bwMode="auto">
            <a:xfrm rot="4669688">
              <a:off x="417" y="-248"/>
              <a:ext cx="206" cy="764"/>
            </a:xfrm>
            <a:prstGeom prst="ellipse">
              <a:avLst/>
            </a:prstGeom>
            <a:solidFill>
              <a:srgbClr val="330099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61"/>
            <p:cNvSpPr>
              <a:spLocks noChangeArrowheads="1"/>
            </p:cNvSpPr>
            <p:nvPr/>
          </p:nvSpPr>
          <p:spPr bwMode="auto">
            <a:xfrm>
              <a:off x="242" y="146"/>
              <a:ext cx="572" cy="160"/>
            </a:xfrm>
            <a:custGeom>
              <a:avLst/>
              <a:gdLst>
                <a:gd name="T0" fmla="*/ 21236 w 21600"/>
                <a:gd name="T1" fmla="*/ 0 h 21600"/>
                <a:gd name="T2" fmla="*/ 0 w 21600"/>
                <a:gd name="T3" fmla="*/ 15243 h 21600"/>
                <a:gd name="T4" fmla="*/ 321 w 21600"/>
                <a:gd name="T5" fmla="*/ 21600 h 21600"/>
                <a:gd name="T6" fmla="*/ 21600 w 21600"/>
                <a:gd name="T7" fmla="*/ 6204 h 21600"/>
                <a:gd name="T8" fmla="*/ 21236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236" y="0"/>
                  </a:moveTo>
                  <a:lnTo>
                    <a:pt x="0" y="15243"/>
                  </a:lnTo>
                  <a:lnTo>
                    <a:pt x="321" y="21600"/>
                  </a:lnTo>
                  <a:lnTo>
                    <a:pt x="21600" y="6204"/>
                  </a:lnTo>
                  <a:lnTo>
                    <a:pt x="21236" y="0"/>
                  </a:lnTo>
                </a:path>
              </a:pathLst>
            </a:custGeom>
            <a:solidFill>
              <a:srgbClr val="000000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62"/>
            <p:cNvSpPr>
              <a:spLocks noChangeArrowheads="1"/>
            </p:cNvSpPr>
            <p:nvPr/>
          </p:nvSpPr>
          <p:spPr bwMode="auto">
            <a:xfrm>
              <a:off x="252" y="189"/>
              <a:ext cx="658" cy="115"/>
            </a:xfrm>
            <a:custGeom>
              <a:avLst/>
              <a:gdLst>
                <a:gd name="T0" fmla="*/ 18440 w 21600"/>
                <a:gd name="T1" fmla="*/ 0 h 21600"/>
                <a:gd name="T2" fmla="*/ 21600 w 21600"/>
                <a:gd name="T3" fmla="*/ 9303 h 21600"/>
                <a:gd name="T4" fmla="*/ 0 w 21600"/>
                <a:gd name="T5" fmla="*/ 21600 h 21600"/>
                <a:gd name="T6" fmla="*/ 1844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440" y="0"/>
                  </a:moveTo>
                  <a:cubicBezTo>
                    <a:pt x="18440" y="0"/>
                    <a:pt x="21600" y="9303"/>
                    <a:pt x="21600" y="9303"/>
                  </a:cubicBezTo>
                  <a:cubicBezTo>
                    <a:pt x="21600" y="9303"/>
                    <a:pt x="0" y="21600"/>
                    <a:pt x="0" y="21600"/>
                  </a:cubicBezTo>
                  <a:cubicBezTo>
                    <a:pt x="0" y="21600"/>
                    <a:pt x="18440" y="0"/>
                    <a:pt x="18440" y="0"/>
                  </a:cubicBezTo>
                </a:path>
              </a:pathLst>
            </a:custGeom>
            <a:solidFill>
              <a:srgbClr val="330099"/>
            </a:solidFill>
            <a:ln w="144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Oval 63"/>
            <p:cNvSpPr>
              <a:spLocks noChangeArrowheads="1"/>
            </p:cNvSpPr>
            <p:nvPr/>
          </p:nvSpPr>
          <p:spPr bwMode="auto">
            <a:xfrm rot="2769375">
              <a:off x="293" y="524"/>
              <a:ext cx="136" cy="82"/>
            </a:xfrm>
            <a:prstGeom prst="ellipse">
              <a:avLst/>
            </a:prstGeom>
            <a:solidFill>
              <a:srgbClr val="FF9933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64"/>
            <p:cNvSpPr>
              <a:spLocks noChangeArrowheads="1"/>
            </p:cNvSpPr>
            <p:nvPr/>
          </p:nvSpPr>
          <p:spPr bwMode="auto">
            <a:xfrm>
              <a:off x="669" y="551"/>
              <a:ext cx="25" cy="3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982" y="19562"/>
                    <a:pt x="21600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65"/>
            <p:cNvSpPr>
              <a:spLocks noChangeArrowheads="1"/>
            </p:cNvSpPr>
            <p:nvPr/>
          </p:nvSpPr>
          <p:spPr bwMode="auto">
            <a:xfrm>
              <a:off x="660" y="557"/>
              <a:ext cx="20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1271" y="20221"/>
                    <a:pt x="21600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66"/>
            <p:cNvSpPr>
              <a:spLocks noChangeArrowheads="1"/>
            </p:cNvSpPr>
            <p:nvPr/>
          </p:nvSpPr>
          <p:spPr bwMode="auto">
            <a:xfrm>
              <a:off x="782" y="146"/>
              <a:ext cx="32" cy="44"/>
            </a:xfrm>
            <a:custGeom>
              <a:avLst/>
              <a:gdLst>
                <a:gd name="T0" fmla="*/ 21600 w 21600"/>
                <a:gd name="T1" fmla="*/ 21600 h 21600"/>
                <a:gd name="T2" fmla="*/ 1492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749" y="21323"/>
                    <a:pt x="0" y="4708"/>
                    <a:pt x="14924" y="0"/>
                  </a:cubicBezTo>
                  <a:cubicBezTo>
                    <a:pt x="18851" y="5815"/>
                    <a:pt x="20422" y="14400"/>
                    <a:pt x="21600" y="21600"/>
                  </a:cubicBezTo>
                </a:path>
              </a:pathLst>
            </a:custGeom>
            <a:solidFill>
              <a:srgbClr val="FFFF00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67"/>
            <p:cNvSpPr>
              <a:spLocks noChangeArrowheads="1"/>
            </p:cNvSpPr>
            <p:nvPr/>
          </p:nvSpPr>
          <p:spPr bwMode="auto">
            <a:xfrm>
              <a:off x="566" y="781"/>
              <a:ext cx="25" cy="32"/>
            </a:xfrm>
            <a:custGeom>
              <a:avLst/>
              <a:gdLst>
                <a:gd name="T0" fmla="*/ 21600 w 21600"/>
                <a:gd name="T1" fmla="*/ 1929 h 21600"/>
                <a:gd name="T2" fmla="*/ 15709 w 21600"/>
                <a:gd name="T3" fmla="*/ 20829 h 21600"/>
                <a:gd name="T4" fmla="*/ 21600 w 21600"/>
                <a:gd name="T5" fmla="*/ 19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1929"/>
                  </a:moveTo>
                  <a:cubicBezTo>
                    <a:pt x="4418" y="0"/>
                    <a:pt x="0" y="16971"/>
                    <a:pt x="15709" y="20829"/>
                  </a:cubicBezTo>
                  <a:cubicBezTo>
                    <a:pt x="16200" y="21600"/>
                    <a:pt x="21600" y="1929"/>
                    <a:pt x="21600" y="1929"/>
                  </a:cubicBezTo>
                </a:path>
              </a:pathLst>
            </a:custGeom>
            <a:solidFill>
              <a:srgbClr val="FFFF00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68"/>
            <p:cNvSpPr>
              <a:spLocks noChangeArrowheads="1"/>
            </p:cNvSpPr>
            <p:nvPr/>
          </p:nvSpPr>
          <p:spPr bwMode="auto">
            <a:xfrm>
              <a:off x="557" y="824"/>
              <a:ext cx="25" cy="32"/>
            </a:xfrm>
            <a:custGeom>
              <a:avLst/>
              <a:gdLst>
                <a:gd name="T0" fmla="*/ 21600 w 21600"/>
                <a:gd name="T1" fmla="*/ 2314 h 21600"/>
                <a:gd name="T2" fmla="*/ 16200 w 21600"/>
                <a:gd name="T3" fmla="*/ 20829 h 21600"/>
                <a:gd name="T4" fmla="*/ 21600 w 21600"/>
                <a:gd name="T5" fmla="*/ 2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314"/>
                  </a:moveTo>
                  <a:cubicBezTo>
                    <a:pt x="4909" y="0"/>
                    <a:pt x="0" y="17357"/>
                    <a:pt x="16200" y="20829"/>
                  </a:cubicBezTo>
                  <a:cubicBezTo>
                    <a:pt x="16691" y="21600"/>
                    <a:pt x="21600" y="2314"/>
                    <a:pt x="21600" y="2314"/>
                  </a:cubicBezTo>
                </a:path>
              </a:pathLst>
            </a:custGeom>
            <a:solidFill>
              <a:srgbClr val="FFFF00"/>
            </a:solidFill>
            <a:ln w="14400" cap="rnd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72" name="横巻き 1071"/>
          <p:cNvSpPr/>
          <p:nvPr/>
        </p:nvSpPr>
        <p:spPr>
          <a:xfrm>
            <a:off x="1103972" y="8989656"/>
            <a:ext cx="4512880" cy="9070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不審な人物を見かければ、１１０番もしく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は最寄りの警察署に通報をお願いします。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79647" y="1"/>
            <a:ext cx="581382" cy="200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4" name="AutoShape 1"/>
          <p:cNvSpPr>
            <a:spLocks noChangeArrowheads="1"/>
          </p:cNvSpPr>
          <p:nvPr/>
        </p:nvSpPr>
        <p:spPr bwMode="auto">
          <a:xfrm>
            <a:off x="21431" y="19003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38" y="198582"/>
            <a:ext cx="1043386" cy="650033"/>
          </a:xfrm>
          <a:prstGeom prst="rect">
            <a:avLst/>
          </a:prstGeom>
        </p:spPr>
      </p:pic>
      <p:sp>
        <p:nvSpPr>
          <p:cNvPr id="88" name="WordArt 5"/>
          <p:cNvSpPr>
            <a:spLocks noChangeArrowheads="1" noChangeShapeType="1" noTextEdit="1"/>
          </p:cNvSpPr>
          <p:nvPr/>
        </p:nvSpPr>
        <p:spPr bwMode="auto">
          <a:xfrm>
            <a:off x="1061402" y="230181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pic>
        <p:nvPicPr>
          <p:cNvPr id="89" name="図 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61" y="365562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157077"/>
              </p:ext>
            </p:extLst>
          </p:nvPr>
        </p:nvGraphicFramePr>
        <p:xfrm>
          <a:off x="5084586" y="176615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</a:rPr>
                        <a:t>令和３年７月１日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/>
                        <a:t>大阪府安全なまちづくり推進会議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第　３　号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77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P丸ゴシック体M</vt:lpstr>
      <vt:lpstr>HG創英角ｺﾞｼｯｸUB</vt:lpstr>
      <vt:lpstr>ＭＳ 明朝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2021-06-30T03:00:41Z</dcterms:created>
  <dcterms:modified xsi:type="dcterms:W3CDTF">2021-06-30T03:02:53Z</dcterms:modified>
</cp:coreProperties>
</file>