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47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 varScale="1">
        <p:scale>
          <a:sx n="52" d="100"/>
          <a:sy n="52" d="100"/>
        </p:scale>
        <p:origin x="27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3632202"/>
            <a:ext cx="4950338" cy="326846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6900661"/>
            <a:ext cx="4950338" cy="162685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23789" y="6241674"/>
            <a:ext cx="1046605" cy="1129239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6542671"/>
            <a:ext cx="438734" cy="527403"/>
          </a:xfrm>
        </p:spPr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08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80533"/>
            <a:ext cx="4943989" cy="4502391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289178"/>
            <a:ext cx="4943989" cy="2247359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01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880534"/>
            <a:ext cx="4582190" cy="41825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5063067"/>
            <a:ext cx="4240416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289178"/>
            <a:ext cx="4943989" cy="2247359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356238" y="93600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4196553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8840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522136"/>
            <a:ext cx="4943989" cy="393588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484534"/>
            <a:ext cx="494398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81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880534"/>
            <a:ext cx="4582190" cy="41825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6273800"/>
            <a:ext cx="5016219" cy="12107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7484534"/>
            <a:ext cx="501621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356238" y="93600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4196553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8584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906255"/>
            <a:ext cx="4943988" cy="4160029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6273800"/>
            <a:ext cx="4943989" cy="12107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484534"/>
            <a:ext cx="4943989" cy="1053898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71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715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906254"/>
            <a:ext cx="1242099" cy="7632180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906254"/>
            <a:ext cx="3537261" cy="763218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722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901492"/>
            <a:ext cx="4941899" cy="18501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081867"/>
            <a:ext cx="4943989" cy="545656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517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2996590"/>
            <a:ext cx="4943989" cy="21216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5173133"/>
            <a:ext cx="4943989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4573873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4685981"/>
            <a:ext cx="438734" cy="527403"/>
          </a:xfrm>
        </p:spPr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119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086354"/>
            <a:ext cx="2398148" cy="5441796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086354"/>
            <a:ext cx="2397820" cy="5441796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137909"/>
            <a:ext cx="438734" cy="527403"/>
          </a:xfrm>
        </p:spPr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517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216238"/>
            <a:ext cx="2155947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048617"/>
            <a:ext cx="2398149" cy="4486015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211575"/>
            <a:ext cx="2154929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043954"/>
            <a:ext cx="2396760" cy="4486015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137909"/>
            <a:ext cx="438734" cy="527403"/>
          </a:xfrm>
        </p:spPr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213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901492"/>
            <a:ext cx="4941900" cy="185017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29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173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644350"/>
            <a:ext cx="1972188" cy="1410228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644352"/>
            <a:ext cx="2843180" cy="782161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309108"/>
            <a:ext cx="1972188" cy="615685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027281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34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6934200"/>
            <a:ext cx="4943989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917172"/>
            <a:ext cx="4943989" cy="556829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7752821"/>
            <a:ext cx="4943989" cy="71314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7093176"/>
            <a:ext cx="1018767" cy="73378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7197794"/>
            <a:ext cx="438734" cy="527403"/>
          </a:xfrm>
        </p:spPr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77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30200"/>
            <a:ext cx="1485900" cy="9589129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1082"/>
            <a:ext cx="1464204" cy="9898061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990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901492"/>
            <a:ext cx="4941900" cy="18501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081867"/>
            <a:ext cx="4943989" cy="561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8861796"/>
            <a:ext cx="574785" cy="534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2021/6/1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8862836"/>
            <a:ext cx="4287366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137909"/>
            <a:ext cx="43873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23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  <p:sldLayoutId id="2147484059" r:id="rId12"/>
    <p:sldLayoutId id="2147484060" r:id="rId13"/>
    <p:sldLayoutId id="2147484061" r:id="rId14"/>
    <p:sldLayoutId id="2147484062" r:id="rId15"/>
    <p:sldLayoutId id="2147484063" r:id="rId16"/>
  </p:sldLayoutIdLst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 つの角を切り取った四角形 19"/>
          <p:cNvSpPr/>
          <p:nvPr/>
        </p:nvSpPr>
        <p:spPr>
          <a:xfrm>
            <a:off x="290281" y="3692102"/>
            <a:ext cx="6241780" cy="1860021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4" name="AutoShape 1"/>
          <p:cNvSpPr>
            <a:spLocks noChangeArrowheads="1"/>
          </p:cNvSpPr>
          <p:nvPr/>
        </p:nvSpPr>
        <p:spPr bwMode="auto">
          <a:xfrm>
            <a:off x="21431" y="34244"/>
            <a:ext cx="6817520" cy="1026777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559" y="235396"/>
            <a:ext cx="1043386" cy="650033"/>
          </a:xfrm>
          <a:prstGeom prst="rect">
            <a:avLst/>
          </a:prstGeom>
        </p:spPr>
      </p:pic>
      <p:pic>
        <p:nvPicPr>
          <p:cNvPr id="7" name="図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859" y="331883"/>
            <a:ext cx="478295" cy="525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auto">
          <a:xfrm>
            <a:off x="1086606" y="214110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 安まち通信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318423"/>
              </p:ext>
            </p:extLst>
          </p:nvPr>
        </p:nvGraphicFramePr>
        <p:xfrm>
          <a:off x="5040230" y="186109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令和３年６月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令和３年度　第１号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01812" y="1116254"/>
            <a:ext cx="6676828" cy="2185214"/>
          </a:xfrm>
          <a:prstGeom prst="rect">
            <a:avLst/>
          </a:prstGeom>
          <a:solidFill>
            <a:srgbClr val="FFFF00">
              <a:alpha val="60000"/>
            </a:srgbClr>
          </a:solidFill>
          <a:effectLst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kumimoji="1"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年（１月から１２月末）</a:t>
            </a:r>
            <a:endParaRPr kumimoji="1" lang="en-US" altLang="ja-JP" sz="2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特殊詐欺認知件数と被害金額</a:t>
            </a:r>
            <a:r>
              <a:rPr kumimoji="1"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確定値</a:t>
            </a:r>
            <a:r>
              <a:rPr kumimoji="1"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pPr algn="ctr"/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令和３年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月１日公表</a:t>
            </a:r>
            <a:endParaRPr kumimoji="1"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74852" y="3313913"/>
            <a:ext cx="1826141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被害件数</a:t>
            </a:r>
            <a:endParaRPr kumimoji="1" lang="ja-JP" altLang="en-US" sz="32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19874" y="3996321"/>
            <a:ext cx="5102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　　　１，１０７件</a:t>
            </a:r>
            <a:endParaRPr kumimoji="1" lang="en-US" altLang="ja-JP" sz="2800" b="1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前年比　－７０</a:t>
            </a:r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r>
              <a:rPr kumimoji="1"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件</a:t>
            </a:r>
            <a:r>
              <a:rPr kumimoji="1" lang="en-US" altLang="ja-JP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9874" y="4864889"/>
            <a:ext cx="4512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　国　　</a:t>
            </a:r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１３，５５０</a:t>
            </a:r>
            <a:r>
              <a:rPr kumimoji="1"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件</a:t>
            </a:r>
            <a:endParaRPr kumimoji="1" lang="ja-JP" altLang="en-US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4807080" y="3324494"/>
            <a:ext cx="1950037" cy="1714545"/>
            <a:chOff x="7497735" y="2643020"/>
            <a:chExt cx="1950037" cy="1714545"/>
          </a:xfrm>
        </p:grpSpPr>
        <p:pic>
          <p:nvPicPr>
            <p:cNvPr id="16" name="図 1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7735" y="2643020"/>
              <a:ext cx="1950037" cy="1714545"/>
            </a:xfrm>
            <a:prstGeom prst="rect">
              <a:avLst/>
            </a:prstGeom>
          </p:spPr>
        </p:pic>
        <p:sp>
          <p:nvSpPr>
            <p:cNvPr id="15" name="角丸四角形 14"/>
            <p:cNvSpPr/>
            <p:nvPr/>
          </p:nvSpPr>
          <p:spPr>
            <a:xfrm>
              <a:off x="7750050" y="3022689"/>
              <a:ext cx="1445405" cy="8890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全国の</a:t>
              </a:r>
              <a:endParaRPr kumimoji="1" lang="en-US" altLang="ja-JP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20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約</a:t>
              </a:r>
              <a:r>
                <a:rPr kumimoji="1" lang="ja-JP" altLang="en-US" sz="24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８</a:t>
              </a:r>
              <a:r>
                <a:rPr kumimoji="1" lang="ja-JP" altLang="en-US" sz="20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％</a:t>
              </a:r>
              <a:endParaRPr kumimoji="1"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25" name="1 つの角を切り取った四角形 24"/>
          <p:cNvSpPr/>
          <p:nvPr/>
        </p:nvSpPr>
        <p:spPr>
          <a:xfrm>
            <a:off x="290281" y="6082852"/>
            <a:ext cx="6241780" cy="1873802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9017" y="5644160"/>
            <a:ext cx="1832553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3200" b="1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被害金額</a:t>
            </a:r>
            <a:endParaRPr kumimoji="1" lang="ja-JP" altLang="en-US" sz="3200" b="1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9874" y="6401936"/>
            <a:ext cx="60215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　　約 　２２．５億円</a:t>
            </a:r>
            <a:endParaRPr kumimoji="1" lang="en-US" altLang="ja-JP" sz="2800" b="1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3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前年比　約－２．７憶円</a:t>
            </a:r>
            <a:r>
              <a:rPr kumimoji="1"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9874" y="7355300"/>
            <a:ext cx="4993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全　国　　約 ２８５．２億円</a:t>
            </a:r>
            <a:endParaRPr kumimoji="1" lang="ja-JP" altLang="en-US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1" name="グループ化 20"/>
          <p:cNvGrpSpPr/>
          <p:nvPr/>
        </p:nvGrpSpPr>
        <p:grpSpPr>
          <a:xfrm>
            <a:off x="5104821" y="5470281"/>
            <a:ext cx="1755976" cy="1632711"/>
            <a:chOff x="7497735" y="2643020"/>
            <a:chExt cx="1950037" cy="1714545"/>
          </a:xfrm>
        </p:grpSpPr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97735" y="2643020"/>
              <a:ext cx="1950037" cy="1714545"/>
            </a:xfrm>
            <a:prstGeom prst="rect">
              <a:avLst/>
            </a:prstGeom>
          </p:spPr>
        </p:pic>
        <p:sp>
          <p:nvSpPr>
            <p:cNvPr id="23" name="角丸四角形 22"/>
            <p:cNvSpPr/>
            <p:nvPr/>
          </p:nvSpPr>
          <p:spPr>
            <a:xfrm>
              <a:off x="7750050" y="3022689"/>
              <a:ext cx="1445405" cy="88908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全国の</a:t>
              </a:r>
              <a:endParaRPr kumimoji="1" lang="en-US" altLang="ja-JP" sz="20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/>
              <a:r>
                <a:rPr kumimoji="1" lang="ja-JP" altLang="en-US" sz="20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約</a:t>
              </a:r>
              <a:r>
                <a:rPr kumimoji="1" lang="en-US" altLang="ja-JP" sz="20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kumimoji="1" lang="ja-JP" altLang="en-US" sz="24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８ </a:t>
              </a:r>
              <a:r>
                <a:rPr kumimoji="1" lang="ja-JP" altLang="en-US" sz="2000" b="1" dirty="0" smtClean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％</a:t>
              </a:r>
              <a:endParaRPr kumimoji="1" lang="ja-JP" altLang="en-US" sz="20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215215" y="2279938"/>
            <a:ext cx="645002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令和２年中の特殊詐欺認知件数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確定値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が公表されましたので、</a:t>
            </a:r>
            <a:endParaRPr kumimoji="1"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お知らせします。</a:t>
            </a:r>
            <a:endParaRPr kumimoji="1"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引き続き、特殊詐欺の被害防止にご協力をお願いします。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085" y="8054912"/>
            <a:ext cx="1731022" cy="1731022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1868947" y="8072708"/>
            <a:ext cx="29546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詳しくは</a:t>
            </a:r>
            <a:endParaRPr lang="en-US" altLang="ja-JP" sz="5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ja-JP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こちら→</a:t>
            </a:r>
            <a:endParaRPr lang="ja-JP" alt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32" name="図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21" y="8045182"/>
            <a:ext cx="1630418" cy="163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167</Words>
  <Application>Microsoft Office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HGP創英角ﾎﾟｯﾌﾟ体</vt:lpstr>
      <vt:lpstr>HG丸ｺﾞｼｯｸM-PRO</vt:lpstr>
      <vt:lpstr>HG創英角ｺﾞｼｯｸUB</vt:lpstr>
      <vt:lpstr>ＭＳ 明朝</vt:lpstr>
      <vt:lpstr>メイリオ</vt:lpstr>
      <vt:lpstr>Arial</vt:lpstr>
      <vt:lpstr>Century Gothic</vt:lpstr>
      <vt:lpstr>Wingdings 3</vt:lpstr>
      <vt:lpstr>ウィスプ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2020-07-15T01:31:49Z</dcterms:created>
  <dcterms:modified xsi:type="dcterms:W3CDTF">2021-06-01T08:07:56Z</dcterms:modified>
</cp:coreProperties>
</file>